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7" name="Google Shape;8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6" name="Google Shape;87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9" name="Google Shape;89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1" name="Google Shape;93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5" name="Google Shape;95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8" name="Google Shape;99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4" name="Google Shape;102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5" name="Google Shape;105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1" name="Google Shape;107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5" name="Google Shape;109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8668137" y="6414793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jpg"/><Relationship Id="rId6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1083233" y="3633444"/>
            <a:ext cx="587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A4A3A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Template</a:t>
            </a:r>
            <a:endParaRPr b="0" i="0" sz="3600" u="none" cap="none" strike="noStrike">
              <a:solidFill>
                <a:srgbClr val="A4A3A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754660" y="1246792"/>
            <a:ext cx="667977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1919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CAPPADOCIA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1919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BALLOON</a:t>
            </a:r>
            <a:endParaRPr b="1" i="0" sz="7200" u="none" cap="none" strike="noStrike">
              <a:solidFill>
                <a:srgbClr val="F1919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618428" y="3450388"/>
            <a:ext cx="2801257" cy="118971"/>
          </a:xfrm>
          <a:prstGeom prst="rect">
            <a:avLst/>
          </a:prstGeom>
          <a:solidFill>
            <a:srgbClr val="EE9829"/>
          </a:solidFill>
          <a:ln cap="flat" cmpd="sng" w="12700">
            <a:solidFill>
              <a:srgbClr val="EE98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946852" y="5896235"/>
            <a:ext cx="4295386" cy="369332"/>
          </a:xfrm>
          <a:prstGeom prst="rect">
            <a:avLst/>
          </a:prstGeom>
          <a:solidFill>
            <a:srgbClr val="EE9829"/>
          </a:solidFill>
          <a:ln cap="flat" cmpd="sng" w="9525">
            <a:solidFill>
              <a:srgbClr val="EE9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www.freepptbackgrounds.net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105" y="442677"/>
            <a:ext cx="4095534" cy="582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22"/>
          <p:cNvSpPr/>
          <p:nvPr/>
        </p:nvSpPr>
        <p:spPr>
          <a:xfrm flipH="1" rot="10800000">
            <a:off x="3113901" y="3730585"/>
            <a:ext cx="1312225" cy="13147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22"/>
          <p:cNvSpPr/>
          <p:nvPr/>
        </p:nvSpPr>
        <p:spPr>
          <a:xfrm>
            <a:off x="3626412" y="3549847"/>
            <a:ext cx="287204" cy="26987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22"/>
          <p:cNvSpPr/>
          <p:nvPr/>
        </p:nvSpPr>
        <p:spPr>
          <a:xfrm>
            <a:off x="3514997" y="4093601"/>
            <a:ext cx="510034" cy="510034"/>
          </a:xfrm>
          <a:custGeom>
            <a:rect b="b" l="l" r="r" t="t"/>
            <a:pathLst>
              <a:path extrusionOk="0" h="370" w="371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22"/>
          <p:cNvSpPr/>
          <p:nvPr/>
        </p:nvSpPr>
        <p:spPr>
          <a:xfrm flipH="1" rot="10800000">
            <a:off x="7100091" y="3748920"/>
            <a:ext cx="1314702" cy="13147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22"/>
          <p:cNvSpPr/>
          <p:nvPr/>
        </p:nvSpPr>
        <p:spPr>
          <a:xfrm>
            <a:off x="7615078" y="3568183"/>
            <a:ext cx="284728" cy="269872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22"/>
          <p:cNvSpPr/>
          <p:nvPr/>
        </p:nvSpPr>
        <p:spPr>
          <a:xfrm>
            <a:off x="7570510" y="4184679"/>
            <a:ext cx="376337" cy="467945"/>
          </a:xfrm>
          <a:custGeom>
            <a:rect b="b" l="l" r="r" t="t"/>
            <a:pathLst>
              <a:path extrusionOk="0" h="402" w="321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22"/>
          <p:cNvSpPr/>
          <p:nvPr/>
        </p:nvSpPr>
        <p:spPr>
          <a:xfrm>
            <a:off x="1061385" y="2059898"/>
            <a:ext cx="1314700" cy="131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22"/>
          <p:cNvSpPr/>
          <p:nvPr/>
        </p:nvSpPr>
        <p:spPr>
          <a:xfrm flipH="1" rot="10800000">
            <a:off x="1559041" y="3282994"/>
            <a:ext cx="287204" cy="26987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22"/>
          <p:cNvSpPr/>
          <p:nvPr/>
        </p:nvSpPr>
        <p:spPr>
          <a:xfrm>
            <a:off x="1489713" y="2468423"/>
            <a:ext cx="450613" cy="495179"/>
          </a:xfrm>
          <a:custGeom>
            <a:rect b="b" l="l" r="r" t="t"/>
            <a:pathLst>
              <a:path extrusionOk="0" h="376" w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9" name="Google Shape;529;p22"/>
          <p:cNvSpPr/>
          <p:nvPr/>
        </p:nvSpPr>
        <p:spPr>
          <a:xfrm>
            <a:off x="5136706" y="2059898"/>
            <a:ext cx="1314700" cy="131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0" name="Google Shape;530;p22"/>
          <p:cNvSpPr/>
          <p:nvPr/>
        </p:nvSpPr>
        <p:spPr>
          <a:xfrm flipH="1" rot="10800000">
            <a:off x="5651695" y="3282994"/>
            <a:ext cx="284727" cy="26987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22"/>
          <p:cNvSpPr/>
          <p:nvPr/>
        </p:nvSpPr>
        <p:spPr>
          <a:xfrm>
            <a:off x="5525423" y="2535272"/>
            <a:ext cx="552126" cy="361481"/>
          </a:xfrm>
          <a:custGeom>
            <a:rect b="b" l="l" r="r" t="t"/>
            <a:pathLst>
              <a:path extrusionOk="0" h="260" w="400">
                <a:moveTo>
                  <a:pt x="304" y="73"/>
                </a:moveTo>
                <a:cubicBezTo>
                  <a:pt x="298" y="73"/>
                  <a:pt x="293" y="73"/>
                  <a:pt x="288" y="74"/>
                </a:cubicBezTo>
                <a:cubicBezTo>
                  <a:pt x="275" y="31"/>
                  <a:pt x="234" y="0"/>
                  <a:pt x="186" y="0"/>
                </a:cubicBezTo>
                <a:cubicBezTo>
                  <a:pt x="127" y="0"/>
                  <a:pt x="80" y="46"/>
                  <a:pt x="80" y="104"/>
                </a:cubicBezTo>
                <a:cubicBezTo>
                  <a:pt x="80" y="109"/>
                  <a:pt x="80" y="114"/>
                  <a:pt x="81" y="119"/>
                </a:cubicBezTo>
                <a:cubicBezTo>
                  <a:pt x="78" y="119"/>
                  <a:pt x="75" y="118"/>
                  <a:pt x="72" y="118"/>
                </a:cubicBezTo>
                <a:cubicBezTo>
                  <a:pt x="32" y="118"/>
                  <a:pt x="0" y="150"/>
                  <a:pt x="0" y="189"/>
                </a:cubicBezTo>
                <a:cubicBezTo>
                  <a:pt x="0" y="228"/>
                  <a:pt x="32" y="260"/>
                  <a:pt x="72" y="260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70" y="184"/>
                  <a:pt x="270" y="184"/>
                  <a:pt x="270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260"/>
                  <a:pt x="228" y="260"/>
                  <a:pt x="228" y="260"/>
                </a:cubicBezTo>
                <a:cubicBezTo>
                  <a:pt x="304" y="260"/>
                  <a:pt x="304" y="260"/>
                  <a:pt x="304" y="260"/>
                </a:cubicBezTo>
                <a:cubicBezTo>
                  <a:pt x="357" y="260"/>
                  <a:pt x="400" y="218"/>
                  <a:pt x="400" y="166"/>
                </a:cubicBezTo>
                <a:cubicBezTo>
                  <a:pt x="400" y="115"/>
                  <a:pt x="357" y="73"/>
                  <a:pt x="304" y="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22"/>
          <p:cNvSpPr/>
          <p:nvPr/>
        </p:nvSpPr>
        <p:spPr>
          <a:xfrm>
            <a:off x="9051096" y="2059898"/>
            <a:ext cx="1314702" cy="1314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22"/>
          <p:cNvSpPr/>
          <p:nvPr/>
        </p:nvSpPr>
        <p:spPr>
          <a:xfrm flipH="1" rot="10800000">
            <a:off x="9566083" y="3282994"/>
            <a:ext cx="284728" cy="269872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22"/>
          <p:cNvSpPr/>
          <p:nvPr/>
        </p:nvSpPr>
        <p:spPr>
          <a:xfrm>
            <a:off x="9459620" y="2503085"/>
            <a:ext cx="510034" cy="453089"/>
          </a:xfrm>
          <a:custGeom>
            <a:rect b="b" l="l" r="r" t="t"/>
            <a:pathLst>
              <a:path extrusionOk="0" h="357" w="401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22"/>
          <p:cNvSpPr txBox="1"/>
          <p:nvPr/>
        </p:nvSpPr>
        <p:spPr>
          <a:xfrm>
            <a:off x="2447886" y="2980933"/>
            <a:ext cx="27333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22"/>
          <p:cNvSpPr txBox="1"/>
          <p:nvPr/>
        </p:nvSpPr>
        <p:spPr>
          <a:xfrm>
            <a:off x="803318" y="4201994"/>
            <a:ext cx="20363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22"/>
          <p:cNvSpPr txBox="1"/>
          <p:nvPr/>
        </p:nvSpPr>
        <p:spPr>
          <a:xfrm>
            <a:off x="4535065" y="3795591"/>
            <a:ext cx="27333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22"/>
          <p:cNvSpPr txBox="1"/>
          <p:nvPr/>
        </p:nvSpPr>
        <p:spPr>
          <a:xfrm>
            <a:off x="4886066" y="4201994"/>
            <a:ext cx="20363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22"/>
          <p:cNvSpPr txBox="1"/>
          <p:nvPr/>
        </p:nvSpPr>
        <p:spPr>
          <a:xfrm>
            <a:off x="8409840" y="3795591"/>
            <a:ext cx="27358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22"/>
          <p:cNvSpPr txBox="1"/>
          <p:nvPr/>
        </p:nvSpPr>
        <p:spPr>
          <a:xfrm>
            <a:off x="8761155" y="4201994"/>
            <a:ext cx="20381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22"/>
          <p:cNvSpPr txBox="1"/>
          <p:nvPr/>
        </p:nvSpPr>
        <p:spPr>
          <a:xfrm>
            <a:off x="6384558" y="2980933"/>
            <a:ext cx="27333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22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22"/>
          <p:cNvSpPr txBox="1"/>
          <p:nvPr/>
        </p:nvSpPr>
        <p:spPr>
          <a:xfrm>
            <a:off x="286510" y="3672693"/>
            <a:ext cx="27333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18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22"/>
          <p:cNvSpPr txBox="1"/>
          <p:nvPr/>
        </p:nvSpPr>
        <p:spPr>
          <a:xfrm>
            <a:off x="2764759" y="2488996"/>
            <a:ext cx="20363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22"/>
          <p:cNvSpPr txBox="1"/>
          <p:nvPr/>
        </p:nvSpPr>
        <p:spPr>
          <a:xfrm>
            <a:off x="6740510" y="2450929"/>
            <a:ext cx="20363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ahead and replace it with your own text.</a:t>
            </a:r>
            <a:endParaRPr sz="11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2" name="Google Shape;552;p23"/>
          <p:cNvGrpSpPr/>
          <p:nvPr/>
        </p:nvGrpSpPr>
        <p:grpSpPr>
          <a:xfrm>
            <a:off x="3781903" y="1473127"/>
            <a:ext cx="4734297" cy="4538233"/>
            <a:chOff x="3344" y="1687"/>
            <a:chExt cx="983" cy="942"/>
          </a:xfrm>
        </p:grpSpPr>
        <p:sp>
          <p:nvSpPr>
            <p:cNvPr id="553" name="Google Shape;553;p23"/>
            <p:cNvSpPr/>
            <p:nvPr/>
          </p:nvSpPr>
          <p:spPr>
            <a:xfrm>
              <a:off x="4105" y="1856"/>
              <a:ext cx="31" cy="40"/>
            </a:xfrm>
            <a:custGeom>
              <a:rect b="b" l="l" r="r" t="t"/>
              <a:pathLst>
                <a:path extrusionOk="0" h="17" w="13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3422" y="1996"/>
              <a:ext cx="69" cy="67"/>
            </a:xfrm>
            <a:custGeom>
              <a:rect b="b" l="l" r="r" t="t"/>
              <a:pathLst>
                <a:path extrusionOk="0" h="28" w="29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3413" y="1987"/>
              <a:ext cx="86" cy="85"/>
            </a:xfrm>
            <a:custGeom>
              <a:rect b="b" l="l" r="r" t="t"/>
              <a:pathLst>
                <a:path extrusionOk="0" h="36" w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453" y="2001"/>
              <a:ext cx="3" cy="7"/>
            </a:xfrm>
            <a:custGeom>
              <a:rect b="b" l="l" r="r" t="t"/>
              <a:pathLst>
                <a:path extrusionOk="0" h="3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3453" y="2048"/>
              <a:ext cx="5" cy="10"/>
            </a:xfrm>
            <a:custGeom>
              <a:rect b="b" l="l" r="r" t="t"/>
              <a:pathLst>
                <a:path extrusionOk="0" h="4" w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427" y="2027"/>
              <a:ext cx="10" cy="5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3472" y="2027"/>
              <a:ext cx="10" cy="5"/>
            </a:xfrm>
            <a:custGeom>
              <a:rect b="b" l="l" r="r" t="t"/>
              <a:pathLst>
                <a:path extrusionOk="0" h="2" w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3432" y="2041"/>
              <a:ext cx="5" cy="3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3441" y="2048"/>
              <a:ext cx="5" cy="5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3441" y="2048"/>
              <a:ext cx="5" cy="5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3465" y="2048"/>
              <a:ext cx="5" cy="5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3475" y="2041"/>
              <a:ext cx="5" cy="3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3430" y="2015"/>
              <a:ext cx="4" cy="5"/>
            </a:xfrm>
            <a:custGeom>
              <a:rect b="b" l="l" r="r" t="t"/>
              <a:pathLst>
                <a:path extrusionOk="0" h="5" w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3430" y="2015"/>
              <a:ext cx="4" cy="5"/>
            </a:xfrm>
            <a:custGeom>
              <a:rect b="b" l="l" r="r" t="t"/>
              <a:pathLst>
                <a:path extrusionOk="0" h="5" w="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3465" y="2003"/>
              <a:ext cx="5" cy="5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3475" y="2010"/>
              <a:ext cx="5" cy="5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3822" y="1799"/>
              <a:ext cx="83" cy="80"/>
            </a:xfrm>
            <a:custGeom>
              <a:rect b="b" l="l" r="r" t="t"/>
              <a:pathLst>
                <a:path extrusionOk="0" h="34" w="35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3706" y="1963"/>
              <a:ext cx="38" cy="38"/>
            </a:xfrm>
            <a:custGeom>
              <a:rect b="b" l="l" r="r" t="t"/>
              <a:pathLst>
                <a:path extrusionOk="0" h="16" w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3694" y="1958"/>
              <a:ext cx="57" cy="76"/>
            </a:xfrm>
            <a:custGeom>
              <a:rect b="b" l="l" r="r" t="t"/>
              <a:pathLst>
                <a:path extrusionOk="0" h="32" w="24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3713" y="1970"/>
              <a:ext cx="16" cy="9"/>
            </a:xfrm>
            <a:custGeom>
              <a:rect b="b" l="l" r="r" t="t"/>
              <a:pathLst>
                <a:path extrusionOk="0" h="4" w="7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3729" y="1975"/>
              <a:ext cx="8" cy="4"/>
            </a:xfrm>
            <a:custGeom>
              <a:rect b="b" l="l" r="r" t="t"/>
              <a:pathLst>
                <a:path extrusionOk="0" h="2" w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3820" y="2305"/>
              <a:ext cx="83" cy="55"/>
            </a:xfrm>
            <a:custGeom>
              <a:rect b="b" l="l" r="r" t="t"/>
              <a:pathLst>
                <a:path extrusionOk="0" h="23" w="35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3822" y="2315"/>
              <a:ext cx="76" cy="40"/>
            </a:xfrm>
            <a:custGeom>
              <a:rect b="b" l="l" r="r" t="t"/>
              <a:pathLst>
                <a:path extrusionOk="0" h="17" w="32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4020" y="1806"/>
              <a:ext cx="73" cy="135"/>
            </a:xfrm>
            <a:custGeom>
              <a:rect b="b" l="l" r="r" t="t"/>
              <a:pathLst>
                <a:path extrusionOk="0" h="57" w="31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427" y="1891"/>
              <a:ext cx="100" cy="62"/>
            </a:xfrm>
            <a:custGeom>
              <a:rect b="b" l="l" r="r" t="t"/>
              <a:pathLst>
                <a:path extrusionOk="0" h="26" w="42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3411" y="1889"/>
              <a:ext cx="119" cy="95"/>
            </a:xfrm>
            <a:custGeom>
              <a:rect b="b" l="l" r="r" t="t"/>
              <a:pathLst>
                <a:path extrusionOk="0" h="40" w="5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3537" y="1918"/>
              <a:ext cx="83" cy="90"/>
            </a:xfrm>
            <a:custGeom>
              <a:rect b="b" l="l" r="r" t="t"/>
              <a:pathLst>
                <a:path extrusionOk="0" h="38" w="35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3549" y="1934"/>
              <a:ext cx="59" cy="53"/>
            </a:xfrm>
            <a:custGeom>
              <a:rect b="b" l="l" r="r" t="t"/>
              <a:pathLst>
                <a:path extrusionOk="0" h="22" w="25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3615" y="1894"/>
              <a:ext cx="62" cy="66"/>
            </a:xfrm>
            <a:custGeom>
              <a:rect b="b" l="l" r="r" t="t"/>
              <a:pathLst>
                <a:path extrusionOk="0" h="28" w="26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3625" y="1903"/>
              <a:ext cx="43" cy="41"/>
            </a:xfrm>
            <a:custGeom>
              <a:rect b="b" l="l" r="r" t="t"/>
              <a:pathLst>
                <a:path extrusionOk="0" h="17" w="18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3625" y="1972"/>
              <a:ext cx="35" cy="31"/>
            </a:xfrm>
            <a:custGeom>
              <a:rect b="b" l="l" r="r" t="t"/>
              <a:pathLst>
                <a:path extrusionOk="0" h="13" w="15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3615" y="1963"/>
              <a:ext cx="55" cy="54"/>
            </a:xfrm>
            <a:custGeom>
              <a:rect b="b" l="l" r="r" t="t"/>
              <a:pathLst>
                <a:path extrusionOk="0" h="23" w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3439" y="2008"/>
              <a:ext cx="38" cy="26"/>
            </a:xfrm>
            <a:custGeom>
              <a:rect b="b" l="l" r="r" t="t"/>
              <a:pathLst>
                <a:path extrusionOk="0" h="11" w="16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3989" y="2270"/>
              <a:ext cx="133" cy="123"/>
            </a:xfrm>
            <a:custGeom>
              <a:rect b="b" l="l" r="r" t="t"/>
              <a:pathLst>
                <a:path extrusionOk="0" h="52" w="56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4041" y="2284"/>
              <a:ext cx="21" cy="26"/>
            </a:xfrm>
            <a:custGeom>
              <a:rect b="b" l="l" r="r" t="t"/>
              <a:pathLst>
                <a:path extrusionOk="0" h="11" w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4036" y="2293"/>
              <a:ext cx="19" cy="24"/>
            </a:xfrm>
            <a:custGeom>
              <a:rect b="b" l="l" r="r" t="t"/>
              <a:pathLst>
                <a:path extrusionOk="0" h="10" w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4032" y="2301"/>
              <a:ext cx="19" cy="26"/>
            </a:xfrm>
            <a:custGeom>
              <a:rect b="b" l="l" r="r" t="t"/>
              <a:pathLst>
                <a:path extrusionOk="0" h="11" w="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4034" y="2315"/>
              <a:ext cx="12" cy="19"/>
            </a:xfrm>
            <a:custGeom>
              <a:rect b="b" l="l" r="r" t="t"/>
              <a:pathLst>
                <a:path extrusionOk="0" h="8" w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074" y="2312"/>
              <a:ext cx="31" cy="10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4070" y="2322"/>
              <a:ext cx="31" cy="7"/>
            </a:xfrm>
            <a:custGeom>
              <a:rect b="b" l="l" r="r" t="t"/>
              <a:pathLst>
                <a:path extrusionOk="0" h="3" w="1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4065" y="2329"/>
              <a:ext cx="31" cy="10"/>
            </a:xfrm>
            <a:custGeom>
              <a:rect b="b" l="l" r="r" t="t"/>
              <a:pathLst>
                <a:path extrusionOk="0" h="4" w="1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4060" y="2336"/>
              <a:ext cx="21" cy="5"/>
            </a:xfrm>
            <a:custGeom>
              <a:rect b="b" l="l" r="r" t="t"/>
              <a:pathLst>
                <a:path extrusionOk="0" h="2" w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4067" y="1946"/>
              <a:ext cx="124" cy="126"/>
            </a:xfrm>
            <a:custGeom>
              <a:rect b="b" l="l" r="r" t="t"/>
              <a:pathLst>
                <a:path extrusionOk="0" h="53" w="52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4117" y="1856"/>
              <a:ext cx="50" cy="78"/>
            </a:xfrm>
            <a:custGeom>
              <a:rect b="b" l="l" r="r" t="t"/>
              <a:pathLst>
                <a:path extrusionOk="0" h="33" w="21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4115" y="1865"/>
              <a:ext cx="14" cy="17"/>
            </a:xfrm>
            <a:custGeom>
              <a:rect b="b" l="l" r="r" t="t"/>
              <a:pathLst>
                <a:path extrusionOk="0" h="7" w="6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4158" y="1903"/>
              <a:ext cx="12" cy="17"/>
            </a:xfrm>
            <a:custGeom>
              <a:rect b="b" l="l" r="r" t="t"/>
              <a:pathLst>
                <a:path extrusionOk="0" h="7" w="5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4148" y="1894"/>
              <a:ext cx="31" cy="40"/>
            </a:xfrm>
            <a:custGeom>
              <a:rect b="b" l="l" r="r" t="t"/>
              <a:pathLst>
                <a:path extrusionOk="0" h="17" w="13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236" y="2334"/>
              <a:ext cx="91" cy="133"/>
            </a:xfrm>
            <a:custGeom>
              <a:rect b="b" l="l" r="r" t="t"/>
              <a:pathLst>
                <a:path extrusionOk="0" h="56" w="38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4039" y="2391"/>
              <a:ext cx="107" cy="128"/>
            </a:xfrm>
            <a:custGeom>
              <a:rect b="b" l="l" r="r" t="t"/>
              <a:pathLst>
                <a:path extrusionOk="0" h="54" w="45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4084" y="2477"/>
              <a:ext cx="9" cy="14"/>
            </a:xfrm>
            <a:custGeom>
              <a:rect b="b" l="l" r="r" t="t"/>
              <a:pathLst>
                <a:path extrusionOk="0" h="6" w="4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4062" y="2448"/>
              <a:ext cx="46" cy="50"/>
            </a:xfrm>
            <a:custGeom>
              <a:rect b="b" l="l" r="r" t="t"/>
              <a:pathLst>
                <a:path extrusionOk="0" h="21" w="19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4079" y="2458"/>
              <a:ext cx="10" cy="11"/>
            </a:xfrm>
            <a:custGeom>
              <a:rect b="b" l="l" r="r" t="t"/>
              <a:pathLst>
                <a:path extrusionOk="0" h="5" w="4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3534" y="2367"/>
              <a:ext cx="55" cy="52"/>
            </a:xfrm>
            <a:custGeom>
              <a:rect b="b" l="l" r="r" t="t"/>
              <a:pathLst>
                <a:path extrusionOk="0" h="22" w="23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3544" y="2372"/>
              <a:ext cx="40" cy="40"/>
            </a:xfrm>
            <a:custGeom>
              <a:rect b="b" l="l" r="r" t="t"/>
              <a:pathLst>
                <a:path extrusionOk="0" h="17" w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3553" y="2379"/>
              <a:ext cx="22" cy="29"/>
            </a:xfrm>
            <a:custGeom>
              <a:rect b="b" l="l" r="r" t="t"/>
              <a:pathLst>
                <a:path extrusionOk="0" h="12" w="9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3589" y="2429"/>
              <a:ext cx="55" cy="55"/>
            </a:xfrm>
            <a:custGeom>
              <a:rect b="b" l="l" r="r" t="t"/>
              <a:pathLst>
                <a:path extrusionOk="0" h="23" w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599" y="2436"/>
              <a:ext cx="42" cy="43"/>
            </a:xfrm>
            <a:custGeom>
              <a:rect b="b" l="l" r="r" t="t"/>
              <a:pathLst>
                <a:path extrusionOk="0" h="18" w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3608" y="2441"/>
              <a:ext cx="21" cy="33"/>
            </a:xfrm>
            <a:custGeom>
              <a:rect b="b" l="l" r="r" t="t"/>
              <a:pathLst>
                <a:path extrusionOk="0" h="14" w="9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3577" y="2496"/>
              <a:ext cx="62" cy="35"/>
            </a:xfrm>
            <a:custGeom>
              <a:rect b="b" l="l" r="r" t="t"/>
              <a:pathLst>
                <a:path extrusionOk="0" h="15" w="26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3584" y="2498"/>
              <a:ext cx="50" cy="19"/>
            </a:xfrm>
            <a:custGeom>
              <a:rect b="b" l="l" r="r" t="t"/>
              <a:pathLst>
                <a:path extrusionOk="0" h="8" w="21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577" y="2522"/>
              <a:ext cx="62" cy="24"/>
            </a:xfrm>
            <a:custGeom>
              <a:rect b="b" l="l" r="r" t="t"/>
              <a:pathLst>
                <a:path extrusionOk="0" h="10" w="26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577" y="2536"/>
              <a:ext cx="62" cy="24"/>
            </a:xfrm>
            <a:custGeom>
              <a:rect b="b" l="l" r="r" t="t"/>
              <a:pathLst>
                <a:path extrusionOk="0" h="10" w="26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577" y="2550"/>
              <a:ext cx="62" cy="24"/>
            </a:xfrm>
            <a:custGeom>
              <a:rect b="b" l="l" r="r" t="t"/>
              <a:pathLst>
                <a:path extrusionOk="0" h="10" w="26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3577" y="2565"/>
              <a:ext cx="62" cy="23"/>
            </a:xfrm>
            <a:custGeom>
              <a:rect b="b" l="l" r="r" t="t"/>
              <a:pathLst>
                <a:path extrusionOk="0" h="10" w="26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3515" y="1822"/>
              <a:ext cx="74" cy="65"/>
            </a:xfrm>
            <a:custGeom>
              <a:rect b="b" l="l" r="r" t="t"/>
              <a:pathLst>
                <a:path extrusionOk="0" h="27" w="31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453" y="1742"/>
              <a:ext cx="74" cy="64"/>
            </a:xfrm>
            <a:custGeom>
              <a:rect b="b" l="l" r="r" t="t"/>
              <a:pathLst>
                <a:path extrusionOk="0" h="27" w="31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3539" y="2108"/>
              <a:ext cx="119" cy="112"/>
            </a:xfrm>
            <a:custGeom>
              <a:rect b="b" l="l" r="r" t="t"/>
              <a:pathLst>
                <a:path extrusionOk="0" h="47" w="50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672" y="2213"/>
              <a:ext cx="60" cy="49"/>
            </a:xfrm>
            <a:custGeom>
              <a:rect b="b" l="l" r="r" t="t"/>
              <a:pathLst>
                <a:path extrusionOk="0" h="21" w="25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530" y="2224"/>
              <a:ext cx="133" cy="34"/>
            </a:xfrm>
            <a:custGeom>
              <a:rect b="b" l="l" r="r" t="t"/>
              <a:pathLst>
                <a:path extrusionOk="0" h="14" w="56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3565" y="2239"/>
              <a:ext cx="55" cy="7"/>
            </a:xfrm>
            <a:custGeom>
              <a:rect b="b" l="l" r="r" t="t"/>
              <a:pathLst>
                <a:path extrusionOk="0" h="3" w="2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3551" y="2229"/>
              <a:ext cx="19" cy="7"/>
            </a:xfrm>
            <a:custGeom>
              <a:rect b="b" l="l" r="r" t="t"/>
              <a:pathLst>
                <a:path extrusionOk="0" h="3" w="8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3544" y="2239"/>
              <a:ext cx="19" cy="7"/>
            </a:xfrm>
            <a:custGeom>
              <a:rect b="b" l="l" r="r" t="t"/>
              <a:pathLst>
                <a:path extrusionOk="0" h="3" w="8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3603" y="2229"/>
              <a:ext cx="12" cy="7"/>
            </a:xfrm>
            <a:custGeom>
              <a:rect b="b" l="l" r="r" t="t"/>
              <a:pathLst>
                <a:path extrusionOk="0" h="3" w="5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3634" y="2229"/>
              <a:ext cx="17" cy="5"/>
            </a:xfrm>
            <a:custGeom>
              <a:rect b="b" l="l" r="r" t="t"/>
              <a:pathLst>
                <a:path extrusionOk="0" h="2" w="7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3637" y="2239"/>
              <a:ext cx="19" cy="7"/>
            </a:xfrm>
            <a:custGeom>
              <a:rect b="b" l="l" r="r" t="t"/>
              <a:pathLst>
                <a:path extrusionOk="0" h="3" w="8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3618" y="2229"/>
              <a:ext cx="14" cy="7"/>
            </a:xfrm>
            <a:custGeom>
              <a:rect b="b" l="l" r="r" t="t"/>
              <a:pathLst>
                <a:path extrusionOk="0" h="3" w="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3622" y="2239"/>
              <a:ext cx="15" cy="7"/>
            </a:xfrm>
            <a:custGeom>
              <a:rect b="b" l="l" r="r" t="t"/>
              <a:pathLst>
                <a:path extrusionOk="0" h="3" w="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3587" y="2229"/>
              <a:ext cx="14" cy="7"/>
            </a:xfrm>
            <a:custGeom>
              <a:rect b="b" l="l" r="r" t="t"/>
              <a:pathLst>
                <a:path extrusionOk="0" h="3" w="6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3570" y="2229"/>
              <a:ext cx="17" cy="7"/>
            </a:xfrm>
            <a:custGeom>
              <a:rect b="b" l="l" r="r" t="t"/>
              <a:pathLst>
                <a:path extrusionOk="0" h="3" w="7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3558" y="2298"/>
              <a:ext cx="10" cy="12"/>
            </a:xfrm>
            <a:custGeom>
              <a:rect b="b" l="l" r="r" t="t"/>
              <a:pathLst>
                <a:path extrusionOk="0" h="12" w="10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3558" y="2298"/>
              <a:ext cx="10" cy="12"/>
            </a:xfrm>
            <a:custGeom>
              <a:rect b="b" l="l" r="r" t="t"/>
              <a:pathLst>
                <a:path extrusionOk="0" h="12" w="10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3558" y="2327"/>
              <a:ext cx="7" cy="9"/>
            </a:xfrm>
            <a:custGeom>
              <a:rect b="b" l="l" r="r" t="t"/>
              <a:pathLst>
                <a:path extrusionOk="0" h="9" w="7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3558" y="2327"/>
              <a:ext cx="7" cy="9"/>
            </a:xfrm>
            <a:custGeom>
              <a:rect b="b" l="l" r="r" t="t"/>
              <a:pathLst>
                <a:path extrusionOk="0" h="9" w="7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3556" y="2334"/>
              <a:ext cx="9" cy="12"/>
            </a:xfrm>
            <a:custGeom>
              <a:rect b="b" l="l" r="r" t="t"/>
              <a:pathLst>
                <a:path extrusionOk="0" h="12" w="9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3556" y="2334"/>
              <a:ext cx="9" cy="12"/>
            </a:xfrm>
            <a:custGeom>
              <a:rect b="b" l="l" r="r" t="t"/>
              <a:pathLst>
                <a:path extrusionOk="0" h="12" w="9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3660" y="2477"/>
              <a:ext cx="17" cy="9"/>
            </a:xfrm>
            <a:custGeom>
              <a:rect b="b" l="l" r="r" t="t"/>
              <a:pathLst>
                <a:path extrusionOk="0" h="4" w="7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3660" y="2465"/>
              <a:ext cx="17" cy="9"/>
            </a:xfrm>
            <a:custGeom>
              <a:rect b="b" l="l" r="r" t="t"/>
              <a:pathLst>
                <a:path extrusionOk="0" h="4" w="7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3660" y="2503"/>
              <a:ext cx="38" cy="12"/>
            </a:xfrm>
            <a:custGeom>
              <a:rect b="b" l="l" r="r" t="t"/>
              <a:pathLst>
                <a:path extrusionOk="0" h="5" w="16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3660" y="2488"/>
              <a:ext cx="17" cy="12"/>
            </a:xfrm>
            <a:custGeom>
              <a:rect b="b" l="l" r="r" t="t"/>
              <a:pathLst>
                <a:path extrusionOk="0" h="5" w="7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3701" y="2465"/>
              <a:ext cx="14" cy="9"/>
            </a:xfrm>
            <a:custGeom>
              <a:rect b="b" l="l" r="r" t="t"/>
              <a:pathLst>
                <a:path extrusionOk="0" h="4" w="6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3701" y="2491"/>
              <a:ext cx="12" cy="24"/>
            </a:xfrm>
            <a:custGeom>
              <a:rect b="b" l="l" r="r" t="t"/>
              <a:pathLst>
                <a:path extrusionOk="0" h="10" w="5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3660" y="2439"/>
              <a:ext cx="55" cy="23"/>
            </a:xfrm>
            <a:custGeom>
              <a:rect b="b" l="l" r="r" t="t"/>
              <a:pathLst>
                <a:path extrusionOk="0" h="10" w="23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3651" y="2431"/>
              <a:ext cx="74" cy="96"/>
            </a:xfrm>
            <a:custGeom>
              <a:rect b="b" l="l" r="r" t="t"/>
              <a:pathLst>
                <a:path extrusionOk="0" h="40" w="31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3679" y="2477"/>
              <a:ext cx="17" cy="9"/>
            </a:xfrm>
            <a:custGeom>
              <a:rect b="b" l="l" r="r" t="t"/>
              <a:pathLst>
                <a:path extrusionOk="0" h="4" w="7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3679" y="2465"/>
              <a:ext cx="17" cy="9"/>
            </a:xfrm>
            <a:custGeom>
              <a:rect b="b" l="l" r="r" t="t"/>
              <a:pathLst>
                <a:path extrusionOk="0" h="4" w="7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3679" y="2488"/>
              <a:ext cx="17" cy="12"/>
            </a:xfrm>
            <a:custGeom>
              <a:rect b="b" l="l" r="r" t="t"/>
              <a:pathLst>
                <a:path extrusionOk="0" h="5" w="7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3701" y="2477"/>
              <a:ext cx="14" cy="9"/>
            </a:xfrm>
            <a:custGeom>
              <a:rect b="b" l="l" r="r" t="t"/>
              <a:pathLst>
                <a:path extrusionOk="0" h="4" w="6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3922" y="1720"/>
              <a:ext cx="76" cy="228"/>
            </a:xfrm>
            <a:custGeom>
              <a:rect b="b" l="l" r="r" t="t"/>
              <a:pathLst>
                <a:path extrusionOk="0" h="96" w="32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958" y="1687"/>
              <a:ext cx="5" cy="26"/>
            </a:xfrm>
            <a:custGeom>
              <a:rect b="b" l="l" r="r" t="t"/>
              <a:pathLst>
                <a:path extrusionOk="0" h="11" w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991" y="1703"/>
              <a:ext cx="19" cy="15"/>
            </a:xfrm>
            <a:custGeom>
              <a:rect b="b" l="l" r="r" t="t"/>
              <a:pathLst>
                <a:path extrusionOk="0" h="15" w="19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991" y="1703"/>
              <a:ext cx="19" cy="15"/>
            </a:xfrm>
            <a:custGeom>
              <a:rect b="b" l="l" r="r" t="t"/>
              <a:pathLst>
                <a:path extrusionOk="0" h="15" w="19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4003" y="1739"/>
              <a:ext cx="19" cy="7"/>
            </a:xfrm>
            <a:custGeom>
              <a:rect b="b" l="l" r="r" t="t"/>
              <a:pathLst>
                <a:path extrusionOk="0" h="3" w="8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4001" y="1768"/>
              <a:ext cx="14" cy="14"/>
            </a:xfrm>
            <a:custGeom>
              <a:rect b="b" l="l" r="r" t="t"/>
              <a:pathLst>
                <a:path extrusionOk="0" h="14" w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4001" y="1768"/>
              <a:ext cx="14" cy="14"/>
            </a:xfrm>
            <a:custGeom>
              <a:rect b="b" l="l" r="r" t="t"/>
              <a:pathLst>
                <a:path extrusionOk="0" h="14" w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3917" y="1703"/>
              <a:ext cx="15" cy="15"/>
            </a:xfrm>
            <a:custGeom>
              <a:rect b="b" l="l" r="r" t="t"/>
              <a:pathLst>
                <a:path extrusionOk="0" h="6" w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908" y="1739"/>
              <a:ext cx="16" cy="7"/>
            </a:xfrm>
            <a:custGeom>
              <a:rect b="b" l="l" r="r" t="t"/>
              <a:pathLst>
                <a:path extrusionOk="0" h="3" w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913" y="1772"/>
              <a:ext cx="14" cy="15"/>
            </a:xfrm>
            <a:custGeom>
              <a:rect b="b" l="l" r="r" t="t"/>
              <a:pathLst>
                <a:path extrusionOk="0" h="6" w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4234" y="2227"/>
              <a:ext cx="54" cy="85"/>
            </a:xfrm>
            <a:custGeom>
              <a:rect b="b" l="l" r="r" t="t"/>
              <a:pathLst>
                <a:path extrusionOk="0" h="36" w="23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4253" y="2198"/>
              <a:ext cx="5" cy="22"/>
            </a:xfrm>
            <a:custGeom>
              <a:rect b="b" l="l" r="r" t="t"/>
              <a:pathLst>
                <a:path extrusionOk="0" h="9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4281" y="2210"/>
              <a:ext cx="15" cy="12"/>
            </a:xfrm>
            <a:custGeom>
              <a:rect b="b" l="l" r="r" t="t"/>
              <a:pathLst>
                <a:path extrusionOk="0" h="12" w="15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4281" y="2210"/>
              <a:ext cx="15" cy="12"/>
            </a:xfrm>
            <a:custGeom>
              <a:rect b="b" l="l" r="r" t="t"/>
              <a:pathLst>
                <a:path extrusionOk="0" h="12" w="15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4293" y="2239"/>
              <a:ext cx="14" cy="4"/>
            </a:xfrm>
            <a:custGeom>
              <a:rect b="b" l="l" r="r" t="t"/>
              <a:pathLst>
                <a:path extrusionOk="0" h="2" w="6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4293" y="2262"/>
              <a:ext cx="12" cy="10"/>
            </a:xfrm>
            <a:custGeom>
              <a:rect b="b" l="l" r="r" t="t"/>
              <a:pathLst>
                <a:path extrusionOk="0" h="10" w="12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4293" y="2262"/>
              <a:ext cx="12" cy="10"/>
            </a:xfrm>
            <a:custGeom>
              <a:rect b="b" l="l" r="r" t="t"/>
              <a:pathLst>
                <a:path extrusionOk="0" h="10" w="12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4222" y="2217"/>
              <a:ext cx="12" cy="10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4215" y="2248"/>
              <a:ext cx="14" cy="3"/>
            </a:xfrm>
            <a:custGeom>
              <a:rect b="b" l="l" r="r" t="t"/>
              <a:pathLst>
                <a:path extrusionOk="0" h="1"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4224" y="2272"/>
              <a:ext cx="10" cy="14"/>
            </a:xfrm>
            <a:custGeom>
              <a:rect b="b" l="l" r="r" t="t"/>
              <a:pathLst>
                <a:path extrusionOk="0" h="6"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3825" y="2082"/>
              <a:ext cx="107" cy="85"/>
            </a:xfrm>
            <a:custGeom>
              <a:rect b="b" l="l" r="r" t="t"/>
              <a:pathLst>
                <a:path extrusionOk="0" h="85" w="107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3825" y="2082"/>
              <a:ext cx="107" cy="85"/>
            </a:xfrm>
            <a:custGeom>
              <a:rect b="b" l="l" r="r" t="t"/>
              <a:pathLst>
                <a:path extrusionOk="0" h="85" w="107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3863" y="2089"/>
              <a:ext cx="21" cy="64"/>
            </a:xfrm>
            <a:custGeom>
              <a:rect b="b" l="l" r="r" t="t"/>
              <a:pathLst>
                <a:path extrusionOk="0" h="27" w="9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3886" y="2070"/>
              <a:ext cx="19" cy="83"/>
            </a:xfrm>
            <a:custGeom>
              <a:rect b="b" l="l" r="r" t="t"/>
              <a:pathLst>
                <a:path extrusionOk="0" h="35" w="8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3841" y="2108"/>
              <a:ext cx="22" cy="45"/>
            </a:xfrm>
            <a:custGeom>
              <a:rect b="b" l="l" r="r" t="t"/>
              <a:pathLst>
                <a:path extrusionOk="0" h="19" w="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3908" y="2098"/>
              <a:ext cx="21" cy="55"/>
            </a:xfrm>
            <a:custGeom>
              <a:rect b="b" l="l" r="r" t="t"/>
              <a:pathLst>
                <a:path extrusionOk="0" h="23" w="9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3444" y="2408"/>
              <a:ext cx="138" cy="147"/>
            </a:xfrm>
            <a:custGeom>
              <a:rect b="b" l="l" r="r" t="t"/>
              <a:pathLst>
                <a:path extrusionOk="0" h="62" w="58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3510" y="2436"/>
              <a:ext cx="50" cy="29"/>
            </a:xfrm>
            <a:custGeom>
              <a:rect b="b" l="l" r="r" t="t"/>
              <a:pathLst>
                <a:path extrusionOk="0" h="12" w="2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3506" y="2448"/>
              <a:ext cx="47" cy="26"/>
            </a:xfrm>
            <a:custGeom>
              <a:rect b="b" l="l" r="r" t="t"/>
              <a:pathLst>
                <a:path extrusionOk="0" h="11" w="2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3501" y="2460"/>
              <a:ext cx="50" cy="26"/>
            </a:xfrm>
            <a:custGeom>
              <a:rect b="b" l="l" r="r" t="t"/>
              <a:pathLst>
                <a:path extrusionOk="0" h="11" w="2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3491" y="2474"/>
              <a:ext cx="50" cy="24"/>
            </a:xfrm>
            <a:custGeom>
              <a:rect b="b" l="l" r="r" t="t"/>
              <a:pathLst>
                <a:path extrusionOk="0" h="24" w="50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3491" y="2474"/>
              <a:ext cx="50" cy="24"/>
            </a:xfrm>
            <a:custGeom>
              <a:rect b="b" l="l" r="r" t="t"/>
              <a:pathLst>
                <a:path extrusionOk="0" h="24" w="50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3487" y="2484"/>
              <a:ext cx="50" cy="26"/>
            </a:xfrm>
            <a:custGeom>
              <a:rect b="b" l="l" r="r" t="t"/>
              <a:pathLst>
                <a:path extrusionOk="0" h="26" w="5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3487" y="2484"/>
              <a:ext cx="50" cy="26"/>
            </a:xfrm>
            <a:custGeom>
              <a:rect b="b" l="l" r="r" t="t"/>
              <a:pathLst>
                <a:path extrusionOk="0" h="26" w="5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3482" y="2496"/>
              <a:ext cx="50" cy="26"/>
            </a:xfrm>
            <a:custGeom>
              <a:rect b="b" l="l" r="r" t="t"/>
              <a:pathLst>
                <a:path extrusionOk="0" h="26" w="5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3482" y="2496"/>
              <a:ext cx="50" cy="26"/>
            </a:xfrm>
            <a:custGeom>
              <a:rect b="b" l="l" r="r" t="t"/>
              <a:pathLst>
                <a:path extrusionOk="0" h="26" w="5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3584" y="2022"/>
              <a:ext cx="53" cy="53"/>
            </a:xfrm>
            <a:custGeom>
              <a:rect b="b" l="l" r="r" t="t"/>
              <a:pathLst>
                <a:path extrusionOk="0" h="22" w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3601" y="2044"/>
              <a:ext cx="26" cy="4"/>
            </a:xfrm>
            <a:custGeom>
              <a:rect b="b" l="l" r="r" t="t"/>
              <a:pathLst>
                <a:path extrusionOk="0" h="2" w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3599" y="2051"/>
              <a:ext cx="26" cy="5"/>
            </a:xfrm>
            <a:custGeom>
              <a:rect b="b" l="l" r="r" t="t"/>
              <a:pathLst>
                <a:path extrusionOk="0" h="2" w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3599" y="2058"/>
              <a:ext cx="7" cy="2"/>
            </a:xfrm>
            <a:custGeom>
              <a:rect b="b" l="l" r="r" t="t"/>
              <a:pathLst>
                <a:path extrusionOk="0" h="1" w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3520" y="2044"/>
              <a:ext cx="33" cy="12"/>
            </a:xfrm>
            <a:custGeom>
              <a:rect b="b" l="l" r="r" t="t"/>
              <a:pathLst>
                <a:path extrusionOk="0" h="5" w="14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3522" y="2053"/>
              <a:ext cx="31" cy="10"/>
            </a:xfrm>
            <a:custGeom>
              <a:rect b="b" l="l" r="r" t="t"/>
              <a:pathLst>
                <a:path extrusionOk="0" h="4" w="13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3522" y="2065"/>
              <a:ext cx="10" cy="5"/>
            </a:xfrm>
            <a:custGeom>
              <a:rect b="b" l="l" r="r" t="t"/>
              <a:pathLst>
                <a:path extrusionOk="0" h="2" w="4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510" y="2017"/>
              <a:ext cx="62" cy="74"/>
            </a:xfrm>
            <a:custGeom>
              <a:rect b="b" l="l" r="r" t="t"/>
              <a:pathLst>
                <a:path extrusionOk="0" h="31" w="26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4191" y="1922"/>
              <a:ext cx="83" cy="76"/>
            </a:xfrm>
            <a:custGeom>
              <a:rect b="b" l="l" r="r" t="t"/>
              <a:pathLst>
                <a:path extrusionOk="0" h="32" w="35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4217" y="1944"/>
              <a:ext cx="31" cy="16"/>
            </a:xfrm>
            <a:custGeom>
              <a:rect b="b" l="l" r="r" t="t"/>
              <a:pathLst>
                <a:path extrusionOk="0" h="7" w="1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4215" y="1951"/>
              <a:ext cx="26" cy="17"/>
            </a:xfrm>
            <a:custGeom>
              <a:rect b="b" l="l" r="r" t="t"/>
              <a:pathLst>
                <a:path extrusionOk="0" h="7" w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4210" y="1956"/>
              <a:ext cx="7" cy="4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4153" y="2491"/>
              <a:ext cx="40" cy="9"/>
            </a:xfrm>
            <a:custGeom>
              <a:rect b="b" l="l" r="r" t="t"/>
              <a:pathLst>
                <a:path extrusionOk="0" h="4" w="1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4153" y="2500"/>
              <a:ext cx="33" cy="10"/>
            </a:xfrm>
            <a:custGeom>
              <a:rect b="b" l="l" r="r" t="t"/>
              <a:pathLst>
                <a:path extrusionOk="0" h="4" w="1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4150" y="2505"/>
              <a:ext cx="10" cy="7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4131" y="2462"/>
              <a:ext cx="88" cy="86"/>
            </a:xfrm>
            <a:custGeom>
              <a:rect b="b" l="l" r="r" t="t"/>
              <a:pathLst>
                <a:path extrusionOk="0" h="36" w="37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3917" y="2320"/>
              <a:ext cx="115" cy="104"/>
            </a:xfrm>
            <a:custGeom>
              <a:rect b="b" l="l" r="r" t="t"/>
              <a:pathLst>
                <a:path extrusionOk="0" h="44" w="48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3998" y="2400"/>
              <a:ext cx="14" cy="19"/>
            </a:xfrm>
            <a:custGeom>
              <a:rect b="b" l="l" r="r" t="t"/>
              <a:pathLst>
                <a:path extrusionOk="0" h="8" w="6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924" y="2343"/>
              <a:ext cx="17" cy="19"/>
            </a:xfrm>
            <a:custGeom>
              <a:rect b="b" l="l" r="r" t="t"/>
              <a:pathLst>
                <a:path extrusionOk="0" h="8" w="7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3941" y="2355"/>
              <a:ext cx="17" cy="19"/>
            </a:xfrm>
            <a:custGeom>
              <a:rect b="b" l="l" r="r" t="t"/>
              <a:pathLst>
                <a:path extrusionOk="0" h="8" w="7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3960" y="2370"/>
              <a:ext cx="14" cy="21"/>
            </a:xfrm>
            <a:custGeom>
              <a:rect b="b" l="l" r="r" t="t"/>
              <a:pathLst>
                <a:path extrusionOk="0" h="9" w="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3982" y="2389"/>
              <a:ext cx="7" cy="7"/>
            </a:xfrm>
            <a:custGeom>
              <a:rect b="b" l="l" r="r" t="t"/>
              <a:pathLst>
                <a:path extrusionOk="0" h="3" w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3977" y="2384"/>
              <a:ext cx="19" cy="21"/>
            </a:xfrm>
            <a:custGeom>
              <a:rect b="b" l="l" r="r" t="t"/>
              <a:pathLst>
                <a:path extrusionOk="0" h="9" w="8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4074" y="2067"/>
              <a:ext cx="141" cy="79"/>
            </a:xfrm>
            <a:custGeom>
              <a:rect b="b" l="l" r="r" t="t"/>
              <a:pathLst>
                <a:path extrusionOk="0" h="33" w="59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141" y="2291"/>
              <a:ext cx="109" cy="150"/>
            </a:xfrm>
            <a:custGeom>
              <a:rect b="b" l="l" r="r" t="t"/>
              <a:pathLst>
                <a:path extrusionOk="0" h="63" w="46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4222" y="2329"/>
              <a:ext cx="24" cy="45"/>
            </a:xfrm>
            <a:custGeom>
              <a:rect b="b" l="l" r="r" t="t"/>
              <a:pathLst>
                <a:path extrusionOk="0" h="19" w="10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4191" y="2384"/>
              <a:ext cx="17" cy="45"/>
            </a:xfrm>
            <a:custGeom>
              <a:rect b="b" l="l" r="r" t="t"/>
              <a:pathLst>
                <a:path extrusionOk="0" h="19" w="7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4155" y="2384"/>
              <a:ext cx="17" cy="45"/>
            </a:xfrm>
            <a:custGeom>
              <a:rect b="b" l="l" r="r" t="t"/>
              <a:pathLst>
                <a:path extrusionOk="0" h="19" w="7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413" y="2298"/>
              <a:ext cx="59" cy="64"/>
            </a:xfrm>
            <a:custGeom>
              <a:rect b="b" l="l" r="r" t="t"/>
              <a:pathLst>
                <a:path extrusionOk="0" h="27" w="25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3425" y="2293"/>
              <a:ext cx="14" cy="8"/>
            </a:xfrm>
            <a:custGeom>
              <a:rect b="b" l="l" r="r" t="t"/>
              <a:pathLst>
                <a:path extrusionOk="0" h="3" w="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3451" y="2358"/>
              <a:ext cx="12" cy="12"/>
            </a:xfrm>
            <a:custGeom>
              <a:rect b="b" l="l" r="r" t="t"/>
              <a:pathLst>
                <a:path extrusionOk="0" h="5" w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3403" y="2282"/>
              <a:ext cx="81" cy="102"/>
            </a:xfrm>
            <a:custGeom>
              <a:rect b="b" l="l" r="r" t="t"/>
              <a:pathLst>
                <a:path extrusionOk="0" h="43" w="34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3411" y="2232"/>
              <a:ext cx="23" cy="33"/>
            </a:xfrm>
            <a:custGeom>
              <a:rect b="b" l="l" r="r" t="t"/>
              <a:pathLst>
                <a:path extrusionOk="0" h="14" w="10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4127" y="2201"/>
              <a:ext cx="19" cy="12"/>
            </a:xfrm>
            <a:custGeom>
              <a:rect b="b" l="l" r="r" t="t"/>
              <a:pathLst>
                <a:path extrusionOk="0" h="5" w="8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4136" y="2210"/>
              <a:ext cx="0" cy="3"/>
            </a:xfrm>
            <a:custGeom>
              <a:rect b="b" l="l" r="r" t="t"/>
              <a:pathLst>
                <a:path extrusionOk="0" h="3" w="12000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4136" y="2210"/>
              <a:ext cx="0" cy="3"/>
            </a:xfrm>
            <a:custGeom>
              <a:rect b="b" l="l" r="r" t="t"/>
              <a:pathLst>
                <a:path extrusionOk="0" h="3" w="12000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4160" y="2201"/>
              <a:ext cx="19" cy="12"/>
            </a:xfrm>
            <a:custGeom>
              <a:rect b="b" l="l" r="r" t="t"/>
              <a:pathLst>
                <a:path extrusionOk="0" h="5" w="8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4170" y="2210"/>
              <a:ext cx="2" cy="3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4170" y="2210"/>
              <a:ext cx="2" cy="3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4101" y="2163"/>
              <a:ext cx="104" cy="123"/>
            </a:xfrm>
            <a:custGeom>
              <a:rect b="b" l="l" r="r" t="t"/>
              <a:pathLst>
                <a:path extrusionOk="0" h="52" w="44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4205" y="2003"/>
              <a:ext cx="83" cy="55"/>
            </a:xfrm>
            <a:custGeom>
              <a:rect b="b" l="l" r="r" t="t"/>
              <a:pathLst>
                <a:path extrusionOk="0" h="23" w="35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3977" y="1927"/>
              <a:ext cx="14" cy="17"/>
            </a:xfrm>
            <a:custGeom>
              <a:rect b="b" l="l" r="r" t="t"/>
              <a:pathLst>
                <a:path extrusionOk="0" h="17" w="14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3977" y="1927"/>
              <a:ext cx="14" cy="17"/>
            </a:xfrm>
            <a:custGeom>
              <a:rect b="b" l="l" r="r" t="t"/>
              <a:pathLst>
                <a:path extrusionOk="0" h="17" w="14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3979" y="1934"/>
              <a:ext cx="12" cy="12"/>
            </a:xfrm>
            <a:custGeom>
              <a:rect b="b" l="l" r="r" t="t"/>
              <a:pathLst>
                <a:path extrusionOk="0" h="12" w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3979" y="1934"/>
              <a:ext cx="12" cy="12"/>
            </a:xfrm>
            <a:custGeom>
              <a:rect b="b" l="l" r="r" t="t"/>
              <a:pathLst>
                <a:path extrusionOk="0" h="12" w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3982" y="1939"/>
              <a:ext cx="7" cy="9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3941" y="2075"/>
              <a:ext cx="107" cy="99"/>
            </a:xfrm>
            <a:custGeom>
              <a:rect b="b" l="l" r="r" t="t"/>
              <a:pathLst>
                <a:path extrusionOk="0" h="42" w="45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3979" y="2101"/>
              <a:ext cx="12" cy="2"/>
            </a:xfrm>
            <a:custGeom>
              <a:rect b="b" l="l" r="r" t="t"/>
              <a:pathLst>
                <a:path extrusionOk="0" h="2" w="1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3979" y="2101"/>
              <a:ext cx="12" cy="2"/>
            </a:xfrm>
            <a:custGeom>
              <a:rect b="b" l="l" r="r" t="t"/>
              <a:pathLst>
                <a:path extrusionOk="0" h="2" w="1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3974" y="2120"/>
              <a:ext cx="10" cy="5"/>
            </a:xfrm>
            <a:custGeom>
              <a:rect b="b" l="l" r="r" t="t"/>
              <a:pathLst>
                <a:path extrusionOk="0" h="5" w="1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3974" y="2120"/>
              <a:ext cx="10" cy="5"/>
            </a:xfrm>
            <a:custGeom>
              <a:rect b="b" l="l" r="r" t="t"/>
              <a:pathLst>
                <a:path extrusionOk="0" h="5" w="10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3977" y="2141"/>
              <a:ext cx="9" cy="5"/>
            </a:xfrm>
            <a:custGeom>
              <a:rect b="b" l="l" r="r" t="t"/>
              <a:pathLst>
                <a:path extrusionOk="0" h="5"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3977" y="2141"/>
              <a:ext cx="9" cy="5"/>
            </a:xfrm>
            <a:custGeom>
              <a:rect b="b" l="l" r="r" t="t"/>
              <a:pathLst>
                <a:path extrusionOk="0" h="5"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3579" y="2310"/>
              <a:ext cx="89" cy="114"/>
            </a:xfrm>
            <a:custGeom>
              <a:rect b="b" l="l" r="r" t="t"/>
              <a:pathLst>
                <a:path extrusionOk="0" h="48" w="37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4210" y="2070"/>
              <a:ext cx="76" cy="121"/>
            </a:xfrm>
            <a:custGeom>
              <a:rect b="b" l="l" r="r" t="t"/>
              <a:pathLst>
                <a:path extrusionOk="0" h="51" w="32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3546" y="2115"/>
              <a:ext cx="105" cy="64"/>
            </a:xfrm>
            <a:custGeom>
              <a:rect b="b" l="l" r="r" t="t"/>
              <a:pathLst>
                <a:path extrusionOk="0" h="27" w="44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3499" y="2267"/>
              <a:ext cx="104" cy="95"/>
            </a:xfrm>
            <a:custGeom>
              <a:rect b="b" l="l" r="r" t="t"/>
              <a:pathLst>
                <a:path extrusionOk="0" h="40" w="44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3396" y="2220"/>
              <a:ext cx="112" cy="78"/>
            </a:xfrm>
            <a:custGeom>
              <a:rect b="b" l="l" r="r" t="t"/>
              <a:pathLst>
                <a:path extrusionOk="0" h="33" w="47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3439" y="2239"/>
              <a:ext cx="12" cy="14"/>
            </a:xfrm>
            <a:custGeom>
              <a:rect b="b" l="l" r="r" t="t"/>
              <a:pathLst>
                <a:path extrusionOk="0" h="6" w="5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3461" y="2239"/>
              <a:ext cx="16" cy="21"/>
            </a:xfrm>
            <a:custGeom>
              <a:rect b="b" l="l" r="r" t="t"/>
              <a:pathLst>
                <a:path extrusionOk="0" h="9" w="7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3670" y="2550"/>
              <a:ext cx="88" cy="79"/>
            </a:xfrm>
            <a:custGeom>
              <a:rect b="b" l="l" r="r" t="t"/>
              <a:pathLst>
                <a:path extrusionOk="0" h="33" w="37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3993" y="2512"/>
              <a:ext cx="96" cy="105"/>
            </a:xfrm>
            <a:custGeom>
              <a:rect b="b" l="l" r="r" t="t"/>
              <a:pathLst>
                <a:path extrusionOk="0" h="44" w="40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4274" y="2091"/>
              <a:ext cx="53" cy="60"/>
            </a:xfrm>
            <a:custGeom>
              <a:rect b="b" l="l" r="r" t="t"/>
              <a:pathLst>
                <a:path extrusionOk="0" h="25" w="22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3432" y="2091"/>
              <a:ext cx="83" cy="117"/>
            </a:xfrm>
            <a:custGeom>
              <a:rect b="b" l="l" r="r" t="t"/>
              <a:pathLst>
                <a:path extrusionOk="0" h="49" w="35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3344" y="2039"/>
              <a:ext cx="76" cy="169"/>
            </a:xfrm>
            <a:custGeom>
              <a:rect b="b" l="l" r="r" t="t"/>
              <a:pathLst>
                <a:path extrusionOk="0" h="71" w="32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4046" y="2148"/>
              <a:ext cx="66" cy="67"/>
            </a:xfrm>
            <a:custGeom>
              <a:rect b="b" l="l" r="r" t="t"/>
              <a:pathLst>
                <a:path extrusionOk="0" h="28" w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52" name="Google Shape;752;p23"/>
          <p:cNvGrpSpPr/>
          <p:nvPr/>
        </p:nvGrpSpPr>
        <p:grpSpPr>
          <a:xfrm>
            <a:off x="5091495" y="1804259"/>
            <a:ext cx="2203395" cy="4583481"/>
            <a:chOff x="5276822" y="2263193"/>
            <a:chExt cx="2022845" cy="4206606"/>
          </a:xfrm>
        </p:grpSpPr>
        <p:sp>
          <p:nvSpPr>
            <p:cNvPr id="753" name="Google Shape;753;p23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rect b="b" l="l" r="r" t="t"/>
              <a:pathLst>
                <a:path extrusionOk="0" h="377538" w="273185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0">
                  <a:srgbClr val="2E2E2E"/>
                </a:gs>
                <a:gs pos="2000">
                  <a:srgbClr val="2E2E2E"/>
                </a:gs>
                <a:gs pos="12000">
                  <a:srgbClr val="555555"/>
                </a:gs>
                <a:gs pos="42000">
                  <a:srgbClr val="727272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5816447" y="4542587"/>
              <a:ext cx="492408" cy="1113726"/>
            </a:xfrm>
            <a:custGeom>
              <a:rect b="b" l="l" r="r" t="t"/>
              <a:pathLst>
                <a:path extrusionOk="0" h="628" w="277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6384249" y="4720690"/>
              <a:ext cx="541874" cy="963080"/>
            </a:xfrm>
            <a:custGeom>
              <a:rect b="b" l="l" r="r" t="t"/>
              <a:pathLst>
                <a:path extrusionOk="0" h="543" w="305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6093755" y="4617535"/>
              <a:ext cx="280305" cy="1066509"/>
            </a:xfrm>
            <a:custGeom>
              <a:rect b="b" l="l" r="r" t="t"/>
              <a:pathLst>
                <a:path extrusionOk="0" h="602" w="158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6368814" y="4686487"/>
              <a:ext cx="282554" cy="997557"/>
            </a:xfrm>
            <a:custGeom>
              <a:rect b="b" l="l" r="r" t="t"/>
              <a:pathLst>
                <a:path extrusionOk="0" h="563" w="159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dir="162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5816447" y="5570872"/>
              <a:ext cx="0" cy="8994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5816447" y="5528152"/>
              <a:ext cx="2248" cy="42720"/>
            </a:xfrm>
            <a:custGeom>
              <a:rect b="b" l="l" r="r" t="t"/>
              <a:pathLst>
                <a:path extrusionOk="0" h="24" w="1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6642374" y="4711220"/>
              <a:ext cx="10493" cy="28480"/>
            </a:xfrm>
            <a:custGeom>
              <a:rect b="b" l="l" r="r" t="t"/>
              <a:pathLst>
                <a:path extrusionOk="0" h="16" w="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6642374" y="4738201"/>
              <a:ext cx="10493" cy="759972"/>
            </a:xfrm>
            <a:custGeom>
              <a:rect b="b" l="l" r="r" t="t"/>
              <a:pathLst>
                <a:path extrusionOk="0" h="429"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6367315" y="4711220"/>
              <a:ext cx="1499" cy="783206"/>
            </a:xfrm>
            <a:custGeom>
              <a:rect b="b" l="l" r="r" t="t"/>
              <a:pathLst>
                <a:path extrusionOk="0" h="442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5816447" y="5499672"/>
              <a:ext cx="1127967" cy="803441"/>
            </a:xfrm>
            <a:custGeom>
              <a:rect b="b" l="l" r="r" t="t"/>
              <a:pathLst>
                <a:path extrusionOk="0" h="453" w="635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17000">
                  <a:srgbClr val="F2F2F2"/>
                </a:gs>
                <a:gs pos="31000">
                  <a:srgbClr val="C1BCAF"/>
                </a:gs>
                <a:gs pos="50000">
                  <a:srgbClr val="F1F0EF"/>
                </a:gs>
                <a:gs pos="78000">
                  <a:srgbClr val="DCDAD3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6272880" y="3931762"/>
              <a:ext cx="334268" cy="65205"/>
            </a:xfrm>
            <a:custGeom>
              <a:rect b="b" l="l" r="r" t="t"/>
              <a:pathLst>
                <a:path extrusionOk="0" h="37" w="188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6362068" y="3878549"/>
              <a:ext cx="534379" cy="63706"/>
            </a:xfrm>
            <a:custGeom>
              <a:rect b="b" l="l" r="r" t="t"/>
              <a:pathLst>
                <a:path extrusionOk="0" h="36" w="301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6436267" y="3839576"/>
              <a:ext cx="646801" cy="50965"/>
            </a:xfrm>
            <a:custGeom>
              <a:rect b="b" l="l" r="r" t="t"/>
              <a:pathLst>
                <a:path extrusionOk="0" h="29" w="364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5934115" y="3990221"/>
              <a:ext cx="338765" cy="65205"/>
            </a:xfrm>
            <a:custGeom>
              <a:rect b="b" l="l" r="r" t="t"/>
              <a:pathLst>
                <a:path extrusionOk="0" h="37" w="191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5651562" y="4055426"/>
              <a:ext cx="532880" cy="63706"/>
            </a:xfrm>
            <a:custGeom>
              <a:rect b="b" l="l" r="r" t="t"/>
              <a:pathLst>
                <a:path extrusionOk="0" h="36" w="300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5459695" y="4133371"/>
              <a:ext cx="649799" cy="51714"/>
            </a:xfrm>
            <a:custGeom>
              <a:rect b="b" l="l" r="r" t="t"/>
              <a:pathLst>
                <a:path extrusionOk="0" h="29" w="366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5394490" y="4220311"/>
              <a:ext cx="665538" cy="33727"/>
            </a:xfrm>
            <a:custGeom>
              <a:rect b="b" l="l" r="r" t="t"/>
              <a:pathLst>
                <a:path extrusionOk="0" h="19" w="375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5394490" y="4254037"/>
              <a:ext cx="647550" cy="58459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5459695" y="4161852"/>
              <a:ext cx="600333" cy="81693"/>
            </a:xfrm>
            <a:custGeom>
              <a:rect b="b" l="l" r="r" t="t"/>
              <a:pathLst>
                <a:path extrusionOk="0" h="109" w="801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5651562" y="4074912"/>
              <a:ext cx="457932" cy="104927"/>
            </a:xfrm>
            <a:custGeom>
              <a:rect b="b" l="l" r="r" t="t"/>
              <a:pathLst>
                <a:path extrusionOk="0" h="140" w="611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5934115" y="3996966"/>
              <a:ext cx="250326" cy="118418"/>
            </a:xfrm>
            <a:custGeom>
              <a:rect b="b" l="l" r="r" t="t"/>
              <a:pathLst>
                <a:path extrusionOk="0" h="158" w="334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5650063" y="4386695"/>
              <a:ext cx="459431" cy="101180"/>
            </a:xfrm>
            <a:custGeom>
              <a:rect b="b" l="l" r="r" t="t"/>
              <a:pathLst>
                <a:path extrusionOk="0" h="135" w="613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5939362" y="4448902"/>
              <a:ext cx="245080" cy="116919"/>
            </a:xfrm>
            <a:custGeom>
              <a:rect b="b" l="l" r="r" t="t"/>
              <a:pathLst>
                <a:path extrusionOk="0" h="156" w="327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5463442" y="4379950"/>
              <a:ext cx="646051" cy="49466"/>
            </a:xfrm>
            <a:custGeom>
              <a:rect b="b" l="l" r="r" t="t"/>
              <a:pathLst>
                <a:path extrusionOk="0" h="28" w="364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5650063" y="4443656"/>
              <a:ext cx="534379" cy="63706"/>
            </a:xfrm>
            <a:custGeom>
              <a:rect b="b" l="l" r="r" t="t"/>
              <a:pathLst>
                <a:path extrusionOk="0" h="36" w="301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5937863" y="4508860"/>
              <a:ext cx="333518" cy="65954"/>
            </a:xfrm>
            <a:custGeom>
              <a:rect b="b" l="l" r="r" t="t"/>
              <a:pathLst>
                <a:path extrusionOk="0" h="37" w="188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6484233" y="4725460"/>
              <a:ext cx="667786" cy="32228"/>
            </a:xfrm>
            <a:custGeom>
              <a:rect b="b" l="l" r="r" t="t"/>
              <a:pathLst>
                <a:path extrusionOk="0" h="18" w="376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6434768" y="4673746"/>
              <a:ext cx="649799" cy="53213"/>
            </a:xfrm>
            <a:custGeom>
              <a:rect b="b" l="l" r="r" t="t"/>
              <a:pathLst>
                <a:path extrusionOk="0" h="30" w="366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6359820" y="4622781"/>
              <a:ext cx="532880" cy="63706"/>
            </a:xfrm>
            <a:custGeom>
              <a:rect b="b" l="l" r="r" t="t"/>
              <a:pathLst>
                <a:path extrusionOk="0" h="36" w="300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6271381" y="4569568"/>
              <a:ext cx="341013" cy="63706"/>
            </a:xfrm>
            <a:custGeom>
              <a:rect b="b" l="l" r="r" t="t"/>
              <a:pathLst>
                <a:path extrusionOk="0" h="36" w="192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6039043" y="3883795"/>
              <a:ext cx="463178" cy="478168"/>
            </a:xfrm>
            <a:custGeom>
              <a:rect b="b" l="l" r="r" t="t"/>
              <a:pathLst>
                <a:path extrusionOk="0" h="270" w="261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6237655" y="3773621"/>
              <a:ext cx="1026037" cy="384483"/>
            </a:xfrm>
            <a:custGeom>
              <a:rect b="b" l="l" r="r" t="t"/>
              <a:pathLst>
                <a:path extrusionOk="0" h="217" w="578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394490" y="4310998"/>
              <a:ext cx="1784511" cy="623567"/>
            </a:xfrm>
            <a:custGeom>
              <a:rect b="b" l="l" r="r" t="t"/>
              <a:pathLst>
                <a:path extrusionOk="0" h="352" w="1005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39700" rotWithShape="0" algn="t" dir="5400000" dist="38100">
                <a:srgbClr val="000000">
                  <a:alpha val="29803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5394490" y="4312497"/>
              <a:ext cx="665538" cy="33727"/>
            </a:xfrm>
            <a:custGeom>
              <a:rect b="b" l="l" r="r" t="t"/>
              <a:pathLst>
                <a:path extrusionOk="0" h="19" w="375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5463442" y="4321491"/>
              <a:ext cx="596586" cy="83192"/>
            </a:xfrm>
            <a:custGeom>
              <a:rect b="b" l="l" r="r" t="t"/>
              <a:pathLst>
                <a:path extrusionOk="0" h="111" w="796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6272880" y="2917716"/>
              <a:ext cx="378487" cy="74198"/>
            </a:xfrm>
            <a:custGeom>
              <a:rect b="b" l="l" r="r" t="t"/>
              <a:pathLst>
                <a:path extrusionOk="0" h="42" w="213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6372561" y="2859257"/>
              <a:ext cx="605579" cy="72699"/>
            </a:xfrm>
            <a:custGeom>
              <a:rect b="b" l="l" r="r" t="t"/>
              <a:pathLst>
                <a:path extrusionOk="0" h="41" w="3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6458002" y="2812789"/>
              <a:ext cx="732991" cy="60708"/>
            </a:xfrm>
            <a:custGeom>
              <a:rect b="b" l="l" r="r" t="t"/>
              <a:pathLst>
                <a:path extrusionOk="0" h="34" w="413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6514962" y="2777564"/>
              <a:ext cx="753976" cy="37474"/>
            </a:xfrm>
            <a:custGeom>
              <a:rect b="b" l="l" r="r" t="t"/>
              <a:pathLst>
                <a:path extrusionOk="0" h="21" w="425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5887648" y="2985170"/>
              <a:ext cx="385232" cy="74198"/>
            </a:xfrm>
            <a:custGeom>
              <a:rect b="b" l="l" r="r" t="t"/>
              <a:pathLst>
                <a:path extrusionOk="0" h="42" w="217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5569868" y="3059368"/>
              <a:ext cx="601832" cy="72699"/>
            </a:xfrm>
            <a:custGeom>
              <a:rect b="b" l="l" r="r" t="t"/>
              <a:pathLst>
                <a:path extrusionOk="0" h="41" w="339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5351770" y="3146308"/>
              <a:ext cx="736738" cy="59958"/>
            </a:xfrm>
            <a:custGeom>
              <a:rect b="b" l="l" r="r" t="t"/>
              <a:pathLst>
                <a:path extrusionOk="0" h="34" w="415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5276822" y="3245239"/>
              <a:ext cx="754726" cy="37474"/>
            </a:xfrm>
            <a:custGeom>
              <a:rect b="b" l="l" r="r" t="t"/>
              <a:pathLst>
                <a:path extrusionOk="0" h="21" w="425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5276822" y="3282713"/>
              <a:ext cx="735239" cy="67453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5351770" y="3180034"/>
              <a:ext cx="679778" cy="93685"/>
            </a:xfrm>
            <a:custGeom>
              <a:rect b="b" l="l" r="r" t="t"/>
              <a:pathLst>
                <a:path extrusionOk="0" h="125" w="907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5569868" y="3080353"/>
              <a:ext cx="518640" cy="119167"/>
            </a:xfrm>
            <a:custGeom>
              <a:rect b="b" l="l" r="r" t="t"/>
              <a:pathLst>
                <a:path extrusionOk="0" h="159" w="692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5887648" y="2991915"/>
              <a:ext cx="284053" cy="134906"/>
            </a:xfrm>
            <a:custGeom>
              <a:rect b="b" l="l" r="r" t="t"/>
              <a:pathLst>
                <a:path extrusionOk="0" h="180" w="379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5566121" y="3434857"/>
              <a:ext cx="522387" cy="116919"/>
            </a:xfrm>
            <a:custGeom>
              <a:rect b="b" l="l" r="r" t="t"/>
              <a:pathLst>
                <a:path extrusionOk="0" h="156" w="697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5895143" y="3507556"/>
              <a:ext cx="276558" cy="133407"/>
            </a:xfrm>
            <a:custGeom>
              <a:rect b="b" l="l" r="r" t="t"/>
              <a:pathLst>
                <a:path extrusionOk="0" h="178" w="369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5354768" y="3426613"/>
              <a:ext cx="733740" cy="59958"/>
            </a:xfrm>
            <a:custGeom>
              <a:rect b="b" l="l" r="r" t="t"/>
              <a:pathLst>
                <a:path extrusionOk="0" h="34" w="413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5566121" y="3500811"/>
              <a:ext cx="605579" cy="72699"/>
            </a:xfrm>
            <a:custGeom>
              <a:rect b="b" l="l" r="r" t="t"/>
              <a:pathLst>
                <a:path extrusionOk="0" h="41" w="3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5895143" y="3573511"/>
              <a:ext cx="376239" cy="74198"/>
            </a:xfrm>
            <a:custGeom>
              <a:rect b="b" l="l" r="r" t="t"/>
              <a:pathLst>
                <a:path extrusionOk="0" h="42" w="21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6512714" y="3817841"/>
              <a:ext cx="756225" cy="37474"/>
            </a:xfrm>
            <a:custGeom>
              <a:rect b="b" l="l" r="r" t="t"/>
              <a:pathLst>
                <a:path extrusionOk="0" h="21" w="426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6455753" y="3761630"/>
              <a:ext cx="736738" cy="58459"/>
            </a:xfrm>
            <a:custGeom>
              <a:rect b="b" l="l" r="r" t="t"/>
              <a:pathLst>
                <a:path extrusionOk="0" h="33" w="415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6372561" y="3702421"/>
              <a:ext cx="603331" cy="72699"/>
            </a:xfrm>
            <a:custGeom>
              <a:rect b="b" l="l" r="r" t="t"/>
              <a:pathLst>
                <a:path extrusionOk="0" h="41" w="3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6271381" y="3640964"/>
              <a:ext cx="385232" cy="74198"/>
            </a:xfrm>
            <a:custGeom>
              <a:rect b="b" l="l" r="r" t="t"/>
              <a:pathLst>
                <a:path extrusionOk="0" h="42" w="217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5566121" y="2357856"/>
              <a:ext cx="522387" cy="116919"/>
            </a:xfrm>
            <a:custGeom>
              <a:rect b="b" l="l" r="r" t="t"/>
              <a:pathLst>
                <a:path extrusionOk="0" h="156" w="697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5895143" y="2428307"/>
              <a:ext cx="276558" cy="134906"/>
            </a:xfrm>
            <a:custGeom>
              <a:rect b="b" l="l" r="r" t="t"/>
              <a:pathLst>
                <a:path extrusionOk="0" h="180" w="369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5354768" y="2348862"/>
              <a:ext cx="733740" cy="59958"/>
            </a:xfrm>
            <a:custGeom>
              <a:rect b="b" l="l" r="r" t="t"/>
              <a:pathLst>
                <a:path extrusionOk="0" h="34" w="413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5566121" y="2423060"/>
              <a:ext cx="605579" cy="72699"/>
            </a:xfrm>
            <a:custGeom>
              <a:rect b="b" l="l" r="r" t="t"/>
              <a:pathLst>
                <a:path extrusionOk="0" h="41" w="3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5895143" y="2495760"/>
              <a:ext cx="376239" cy="74198"/>
            </a:xfrm>
            <a:custGeom>
              <a:rect b="b" l="l" r="r" t="t"/>
              <a:pathLst>
                <a:path extrusionOk="0" h="42" w="21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6512714" y="2740090"/>
              <a:ext cx="756225" cy="37474"/>
            </a:xfrm>
            <a:custGeom>
              <a:rect b="b" l="l" r="r" t="t"/>
              <a:pathLst>
                <a:path extrusionOk="0" h="21" w="426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6455753" y="2683879"/>
              <a:ext cx="736738" cy="58459"/>
            </a:xfrm>
            <a:custGeom>
              <a:rect b="b" l="l" r="r" t="t"/>
              <a:pathLst>
                <a:path extrusionOk="0" h="33" w="415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6372561" y="2625420"/>
              <a:ext cx="603331" cy="70451"/>
            </a:xfrm>
            <a:custGeom>
              <a:rect b="b" l="l" r="r" t="t"/>
              <a:pathLst>
                <a:path extrusionOk="0" h="40" w="3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6271381" y="2563213"/>
              <a:ext cx="385232" cy="74198"/>
            </a:xfrm>
            <a:custGeom>
              <a:rect b="b" l="l" r="r" t="t"/>
              <a:pathLst>
                <a:path extrusionOk="0" h="42" w="217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6008314" y="2864503"/>
              <a:ext cx="523886" cy="542623"/>
            </a:xfrm>
            <a:custGeom>
              <a:rect b="b" l="l" r="r" t="t"/>
              <a:pathLst>
                <a:path extrusionOk="0" h="306" w="295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  <a:effectLst>
              <a:outerShdw blurRad="139700" rotWithShape="0" algn="t" dir="5400000" dist="38100">
                <a:srgbClr val="000000">
                  <a:alpha val="29803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5276822" y="2272415"/>
              <a:ext cx="756225" cy="37474"/>
            </a:xfrm>
            <a:custGeom>
              <a:rect b="b" l="l" r="r" t="t"/>
              <a:pathLst>
                <a:path extrusionOk="0" h="21" w="426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5354768" y="2281409"/>
              <a:ext cx="678279" cy="95933"/>
            </a:xfrm>
            <a:custGeom>
              <a:rect b="b" l="l" r="r" t="t"/>
              <a:pathLst>
                <a:path extrusionOk="0" h="128" w="905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5276822" y="3350166"/>
              <a:ext cx="756225" cy="37474"/>
            </a:xfrm>
            <a:custGeom>
              <a:rect b="b" l="l" r="r" t="t"/>
              <a:pathLst>
                <a:path extrusionOk="0" h="21" w="426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5354768" y="3358998"/>
              <a:ext cx="678279" cy="93685"/>
            </a:xfrm>
            <a:custGeom>
              <a:rect b="b" l="l" r="r" t="t"/>
              <a:pathLst>
                <a:path extrusionOk="0" h="125" w="90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5276822" y="3339445"/>
              <a:ext cx="2022845" cy="706759"/>
            </a:xfrm>
            <a:custGeom>
              <a:rect b="b" l="l" r="r" t="t"/>
              <a:pathLst>
                <a:path extrusionOk="0" h="399" w="113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39700" rotWithShape="0" algn="t" dir="5400000" dist="38100">
                <a:srgbClr val="000000">
                  <a:alpha val="29803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6224685" y="2740090"/>
              <a:ext cx="1033532" cy="436197"/>
            </a:xfrm>
            <a:custGeom>
              <a:rect b="b" l="l" r="r" t="t"/>
              <a:pathLst>
                <a:path extrusionOk="0" h="246" w="582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39700" rotWithShape="0" algn="t" dir="5400000" dist="38100">
                <a:srgbClr val="000000">
                  <a:alpha val="29803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5276822" y="2263193"/>
              <a:ext cx="2022845" cy="707508"/>
            </a:xfrm>
            <a:custGeom>
              <a:rect b="b" l="l" r="r" t="t"/>
              <a:pathLst>
                <a:path extrusionOk="0" h="399" w="113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39700" rotWithShape="0" algn="t" dir="5400000" dist="38100">
                <a:srgbClr val="000000">
                  <a:alpha val="29803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5937863" y="5597104"/>
              <a:ext cx="5246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5816447" y="552815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5816447" y="5528152"/>
              <a:ext cx="0" cy="14240"/>
            </a:xfrm>
            <a:custGeom>
              <a:rect b="b" l="l" r="r" t="t"/>
              <a:pathLst>
                <a:path extrusionOk="0" h="8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6942165" y="5535647"/>
              <a:ext cx="0" cy="8994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5816447" y="5517659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6651367" y="5496674"/>
              <a:ext cx="1499" cy="11992"/>
            </a:xfrm>
            <a:custGeom>
              <a:rect b="b" l="l" r="r" t="t"/>
              <a:pathLst>
                <a:path extrusionOk="0" h="7" w="1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6642374" y="5489179"/>
              <a:ext cx="8994" cy="28480"/>
            </a:xfrm>
            <a:custGeom>
              <a:rect b="b" l="l" r="r" t="t"/>
              <a:pathLst>
                <a:path extrusionOk="0" h="16" w="5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6367315" y="5487680"/>
              <a:ext cx="1499" cy="19486"/>
            </a:xfrm>
            <a:custGeom>
              <a:rect b="b" l="l" r="r" t="t"/>
              <a:pathLst>
                <a:path extrusionOk="0" h="11" w="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5940861" y="5597104"/>
              <a:ext cx="11242" cy="0"/>
            </a:xfrm>
            <a:custGeom>
              <a:rect b="b" l="l" r="r" t="t"/>
              <a:pathLst>
                <a:path extrusionOk="0" h="120000"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667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37" name="Google Shape;837;p23"/>
          <p:cNvSpPr/>
          <p:nvPr/>
        </p:nvSpPr>
        <p:spPr>
          <a:xfrm>
            <a:off x="5610831" y="6313680"/>
            <a:ext cx="1400449" cy="378675"/>
          </a:xfrm>
          <a:prstGeom prst="ellipse">
            <a:avLst/>
          </a:prstGeom>
          <a:gradFill>
            <a:gsLst>
              <a:gs pos="0">
                <a:srgbClr val="0C0C0C">
                  <a:alpha val="0"/>
                </a:srgbClr>
              </a:gs>
              <a:gs pos="100000">
                <a:srgbClr val="000000">
                  <a:alpha val="68627"/>
                </a:srgbClr>
              </a:gs>
            </a:gsLst>
            <a:lin ang="4800000" scaled="0"/>
          </a:gra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38" name="Google Shape;838;p23"/>
          <p:cNvGrpSpPr/>
          <p:nvPr/>
        </p:nvGrpSpPr>
        <p:grpSpPr>
          <a:xfrm>
            <a:off x="4059477" y="2054140"/>
            <a:ext cx="491167" cy="491319"/>
            <a:chOff x="4060435" y="1913471"/>
            <a:chExt cx="491319" cy="491319"/>
          </a:xfrm>
        </p:grpSpPr>
        <p:sp>
          <p:nvSpPr>
            <p:cNvPr id="839" name="Google Shape;839;p23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651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41" name="Google Shape;841;p23"/>
          <p:cNvGrpSpPr/>
          <p:nvPr/>
        </p:nvGrpSpPr>
        <p:grpSpPr>
          <a:xfrm>
            <a:off x="7788847" y="1667254"/>
            <a:ext cx="491167" cy="491319"/>
            <a:chOff x="7790956" y="1526586"/>
            <a:chExt cx="491319" cy="491319"/>
          </a:xfrm>
        </p:grpSpPr>
        <p:sp>
          <p:nvSpPr>
            <p:cNvPr id="842" name="Google Shape;842;p23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03200" rotWithShape="0" algn="tr" dir="8100000" dist="635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44" name="Google Shape;844;p23"/>
          <p:cNvGrpSpPr/>
          <p:nvPr/>
        </p:nvGrpSpPr>
        <p:grpSpPr>
          <a:xfrm>
            <a:off x="7750471" y="4431250"/>
            <a:ext cx="491167" cy="491319"/>
            <a:chOff x="7752568" y="4290581"/>
            <a:chExt cx="491319" cy="491319"/>
          </a:xfrm>
        </p:grpSpPr>
        <p:sp>
          <p:nvSpPr>
            <p:cNvPr id="845" name="Google Shape;845;p2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651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847" name="Google Shape;847;p23"/>
          <p:cNvGrpSpPr/>
          <p:nvPr/>
        </p:nvGrpSpPr>
        <p:grpSpPr>
          <a:xfrm>
            <a:off x="4229850" y="5374007"/>
            <a:ext cx="491167" cy="491319"/>
            <a:chOff x="4230861" y="5233338"/>
            <a:chExt cx="491319" cy="491319"/>
          </a:xfrm>
        </p:grpSpPr>
        <p:sp>
          <p:nvSpPr>
            <p:cNvPr id="848" name="Google Shape;848;p23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651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850" name="Google Shape;850;p23"/>
          <p:cNvSpPr/>
          <p:nvPr/>
        </p:nvSpPr>
        <p:spPr>
          <a:xfrm>
            <a:off x="8620525" y="1819076"/>
            <a:ext cx="2663211" cy="126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851" name="Google Shape;851;p23"/>
          <p:cNvSpPr/>
          <p:nvPr/>
        </p:nvSpPr>
        <p:spPr>
          <a:xfrm>
            <a:off x="754730" y="1815243"/>
            <a:ext cx="2750214" cy="126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852" name="Google Shape;852;p23"/>
          <p:cNvSpPr/>
          <p:nvPr/>
        </p:nvSpPr>
        <p:spPr>
          <a:xfrm>
            <a:off x="8620525" y="4853559"/>
            <a:ext cx="2663211" cy="126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 id="853" name="Google Shape;853;p23"/>
          <p:cNvSpPr/>
          <p:nvPr/>
        </p:nvSpPr>
        <p:spPr>
          <a:xfrm>
            <a:off x="754730" y="4855360"/>
            <a:ext cx="2750214" cy="1261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DESCRIPTION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4" name="Google Shape;854;p23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Google Shape;86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24"/>
          <p:cNvSpPr/>
          <p:nvPr/>
        </p:nvSpPr>
        <p:spPr>
          <a:xfrm rot="2700000">
            <a:off x="5617176" y="1948274"/>
            <a:ext cx="997616" cy="1005728"/>
          </a:xfrm>
          <a:prstGeom prst="bentArrow">
            <a:avLst>
              <a:gd fmla="val 5470" name="adj1"/>
              <a:gd fmla="val 9301" name="adj2"/>
              <a:gd fmla="val 12699" name="adj3"/>
              <a:gd fmla="val 39549" name="adj4"/>
            </a:avLst>
          </a:prstGeom>
          <a:solidFill>
            <a:srgbClr val="B2B2B2">
              <a:alpha val="5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2" name="Google Shape;862;p24"/>
          <p:cNvSpPr/>
          <p:nvPr/>
        </p:nvSpPr>
        <p:spPr>
          <a:xfrm>
            <a:off x="6490020" y="4191804"/>
            <a:ext cx="1252472" cy="1252473"/>
          </a:xfrm>
          <a:custGeom>
            <a:rect b="b" l="l" r="r" t="t"/>
            <a:pathLst>
              <a:path extrusionOk="0"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b="1" i="0" sz="2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3" name="Google Shape;863;p24"/>
          <p:cNvSpPr/>
          <p:nvPr/>
        </p:nvSpPr>
        <p:spPr>
          <a:xfrm>
            <a:off x="6490020" y="2220508"/>
            <a:ext cx="1252472" cy="1252473"/>
          </a:xfrm>
          <a:custGeom>
            <a:rect b="b" l="l" r="r" t="t"/>
            <a:pathLst>
              <a:path extrusionOk="0"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b="1" i="0" sz="2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4" name="Google Shape;864;p24"/>
          <p:cNvSpPr/>
          <p:nvPr/>
        </p:nvSpPr>
        <p:spPr>
          <a:xfrm>
            <a:off x="4457683" y="2228371"/>
            <a:ext cx="1252472" cy="1252473"/>
          </a:xfrm>
          <a:custGeom>
            <a:rect b="b" l="l" r="r" t="t"/>
            <a:pathLst>
              <a:path extrusionOk="0"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b="1" i="0" sz="2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5" name="Google Shape;865;p24"/>
          <p:cNvSpPr/>
          <p:nvPr/>
        </p:nvSpPr>
        <p:spPr>
          <a:xfrm>
            <a:off x="4457683" y="4191804"/>
            <a:ext cx="1252472" cy="1252473"/>
          </a:xfrm>
          <a:custGeom>
            <a:rect b="b" l="l" r="r" t="t"/>
            <a:pathLst>
              <a:path extrusionOk="0" h="1377720" w="1377719">
                <a:moveTo>
                  <a:pt x="688860" y="0"/>
                </a:moveTo>
                <a:cubicBezTo>
                  <a:pt x="707124" y="0"/>
                  <a:pt x="725387" y="6967"/>
                  <a:pt x="739322" y="20901"/>
                </a:cubicBezTo>
                <a:lnTo>
                  <a:pt x="1356818" y="638398"/>
                </a:lnTo>
                <a:cubicBezTo>
                  <a:pt x="1384687" y="666267"/>
                  <a:pt x="1384687" y="711453"/>
                  <a:pt x="1356818" y="739322"/>
                </a:cubicBezTo>
                <a:lnTo>
                  <a:pt x="739322" y="1356819"/>
                </a:lnTo>
                <a:cubicBezTo>
                  <a:pt x="711453" y="1384688"/>
                  <a:pt x="666267" y="1384688"/>
                  <a:pt x="638398" y="1356819"/>
                </a:cubicBezTo>
                <a:lnTo>
                  <a:pt x="20901" y="739322"/>
                </a:lnTo>
                <a:cubicBezTo>
                  <a:pt x="-6968" y="711453"/>
                  <a:pt x="-6968" y="666267"/>
                  <a:pt x="20901" y="638398"/>
                </a:cubicBezTo>
                <a:lnTo>
                  <a:pt x="638398" y="20901"/>
                </a:lnTo>
                <a:cubicBezTo>
                  <a:pt x="652332" y="6967"/>
                  <a:pt x="670596" y="0"/>
                  <a:pt x="6888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 i="0" sz="2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6" name="Google Shape;866;p24"/>
          <p:cNvSpPr/>
          <p:nvPr/>
        </p:nvSpPr>
        <p:spPr>
          <a:xfrm rot="8100000">
            <a:off x="7061215" y="3354029"/>
            <a:ext cx="997616" cy="1005728"/>
          </a:xfrm>
          <a:prstGeom prst="bentArrow">
            <a:avLst>
              <a:gd fmla="val 5470" name="adj1"/>
              <a:gd fmla="val 9301" name="adj2"/>
              <a:gd fmla="val 12699" name="adj3"/>
              <a:gd fmla="val 39549" name="adj4"/>
            </a:avLst>
          </a:prstGeom>
          <a:solidFill>
            <a:srgbClr val="B2B2B2">
              <a:alpha val="5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7" name="Google Shape;867;p24"/>
          <p:cNvSpPr/>
          <p:nvPr/>
        </p:nvSpPr>
        <p:spPr>
          <a:xfrm rot="-8100000">
            <a:off x="5573060" y="4705135"/>
            <a:ext cx="997616" cy="1005728"/>
          </a:xfrm>
          <a:prstGeom prst="bentArrow">
            <a:avLst>
              <a:gd fmla="val 5470" name="adj1"/>
              <a:gd fmla="val 9301" name="adj2"/>
              <a:gd fmla="val 12699" name="adj3"/>
              <a:gd fmla="val 39549" name="adj4"/>
            </a:avLst>
          </a:prstGeom>
          <a:solidFill>
            <a:srgbClr val="B2B2B2">
              <a:alpha val="5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8" name="Google Shape;868;p24"/>
          <p:cNvSpPr/>
          <p:nvPr/>
        </p:nvSpPr>
        <p:spPr>
          <a:xfrm rot="-2700000">
            <a:off x="4111152" y="3321214"/>
            <a:ext cx="997616" cy="1005728"/>
          </a:xfrm>
          <a:prstGeom prst="bentArrow">
            <a:avLst>
              <a:gd fmla="val 5470" name="adj1"/>
              <a:gd fmla="val 9301" name="adj2"/>
              <a:gd fmla="val 12699" name="adj3"/>
              <a:gd fmla="val 39549" name="adj4"/>
            </a:avLst>
          </a:prstGeom>
          <a:solidFill>
            <a:srgbClr val="B2B2B2">
              <a:alpha val="5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9" name="Google Shape;869;p24"/>
          <p:cNvSpPr txBox="1"/>
          <p:nvPr/>
        </p:nvSpPr>
        <p:spPr>
          <a:xfrm>
            <a:off x="7814067" y="2353563"/>
            <a:ext cx="2995297" cy="964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63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</a:pPr>
            <a:r>
              <a:rPr b="1" i="0" lang="en-US" sz="2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 b="1" i="0" sz="2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48333"/>
              </a:lnSpc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</a:pPr>
            <a:r>
              <a:rPr b="0" i="0"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0" name="Google Shape;870;p24"/>
          <p:cNvSpPr txBox="1"/>
          <p:nvPr/>
        </p:nvSpPr>
        <p:spPr>
          <a:xfrm>
            <a:off x="7814067" y="4357517"/>
            <a:ext cx="2995297" cy="964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63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</a:pPr>
            <a:r>
              <a:rPr b="1" i="0" lang="en-US" sz="2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 b="1" i="0" sz="2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48333"/>
              </a:lnSpc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</a:pPr>
            <a:r>
              <a:rPr b="0" i="0"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1" name="Google Shape;871;p24"/>
          <p:cNvSpPr txBox="1"/>
          <p:nvPr/>
        </p:nvSpPr>
        <p:spPr>
          <a:xfrm>
            <a:off x="1324878" y="2353563"/>
            <a:ext cx="2995297" cy="964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3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</a:pPr>
            <a:r>
              <a:rPr b="1" i="0" lang="en-US" sz="2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 b="1" i="0" sz="2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48333"/>
              </a:lnSpc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</a:pPr>
            <a:r>
              <a:rPr b="0" i="0"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2" name="Google Shape;872;p24"/>
          <p:cNvSpPr txBox="1"/>
          <p:nvPr/>
        </p:nvSpPr>
        <p:spPr>
          <a:xfrm>
            <a:off x="1324878" y="4357517"/>
            <a:ext cx="2995297" cy="964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3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800"/>
              <a:buFont typeface="Arial"/>
              <a:buNone/>
            </a:pPr>
            <a:r>
              <a:rPr b="1" i="0" lang="en-US" sz="2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 b="1" i="0" sz="2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148333"/>
              </a:lnSpc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Arial"/>
              <a:buNone/>
            </a:pPr>
            <a:r>
              <a:rPr b="0" i="0"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3" name="Google Shape;873;p24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" name="Google Shape;8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25"/>
          <p:cNvSpPr/>
          <p:nvPr/>
        </p:nvSpPr>
        <p:spPr>
          <a:xfrm>
            <a:off x="934990" y="1350828"/>
            <a:ext cx="2289160" cy="249202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3325" lIns="86675" spcFirstLastPara="1" rIns="86675" wrap="square" tIns="433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1" name="Google Shape;881;p25"/>
          <p:cNvSpPr/>
          <p:nvPr/>
        </p:nvSpPr>
        <p:spPr>
          <a:xfrm>
            <a:off x="934990" y="3848266"/>
            <a:ext cx="2289160" cy="250285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3325" lIns="86675" spcFirstLastPara="1" rIns="86675" wrap="square" tIns="433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25"/>
          <p:cNvSpPr/>
          <p:nvPr/>
        </p:nvSpPr>
        <p:spPr>
          <a:xfrm>
            <a:off x="3217746" y="1350828"/>
            <a:ext cx="2289160" cy="250285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3325" lIns="86675" spcFirstLastPara="1" rIns="86675" wrap="square" tIns="433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3" name="Google Shape;883;p25"/>
          <p:cNvSpPr/>
          <p:nvPr/>
        </p:nvSpPr>
        <p:spPr>
          <a:xfrm>
            <a:off x="3224149" y="3853682"/>
            <a:ext cx="8241758" cy="25028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3325" lIns="179925" spcFirstLastPara="1" rIns="35975" wrap="square" tIns="467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33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84" name="Google Shape;884;p25"/>
          <p:cNvCxnSpPr/>
          <p:nvPr/>
        </p:nvCxnSpPr>
        <p:spPr>
          <a:xfrm>
            <a:off x="3637179" y="4475820"/>
            <a:ext cx="4914467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5" name="Google Shape;885;p25"/>
          <p:cNvSpPr txBox="1"/>
          <p:nvPr/>
        </p:nvSpPr>
        <p:spPr>
          <a:xfrm>
            <a:off x="5940536" y="1545311"/>
            <a:ext cx="1761409" cy="33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E63B50"/>
              </a:buClr>
              <a:buSzPts val="1933"/>
              <a:buFont typeface="Arial"/>
              <a:buNone/>
            </a:pPr>
            <a:r>
              <a:rPr b="1" lang="en-US" sz="1333" cap="non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333" cap="none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6" name="Google Shape;886;p25"/>
          <p:cNvSpPr txBox="1"/>
          <p:nvPr/>
        </p:nvSpPr>
        <p:spPr>
          <a:xfrm>
            <a:off x="5940536" y="1914582"/>
            <a:ext cx="5136599" cy="1405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3B50"/>
              </a:buClr>
              <a:buSzPts val="1740"/>
              <a:buFont typeface="Arial"/>
              <a:buNone/>
            </a:pPr>
            <a:r>
              <a:rPr b="1" lang="en-US" sz="1200" cap="non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achieve high quality outcomes and full transparency towards.</a:t>
            </a:r>
            <a:endParaRPr b="1" sz="1200" cap="none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3B50"/>
              </a:buClr>
              <a:buSzPts val="1740"/>
              <a:buFont typeface="Arial"/>
              <a:buNone/>
            </a:pPr>
            <a:r>
              <a:rPr b="1" lang="en-US" sz="1200" cap="none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1" sz="1200" cap="none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3B50"/>
              </a:buClr>
              <a:buSzPts val="1740"/>
              <a:buFont typeface="Arial"/>
              <a:buNone/>
            </a:pPr>
            <a:r>
              <a:t/>
            </a:r>
            <a:endParaRPr b="1" sz="1200" cap="none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7" name="Google Shape;887;p25"/>
          <p:cNvSpPr txBox="1"/>
          <p:nvPr/>
        </p:nvSpPr>
        <p:spPr>
          <a:xfrm>
            <a:off x="3529053" y="4145736"/>
            <a:ext cx="1761409" cy="33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E63B50"/>
              </a:buClr>
              <a:buSzPts val="1933"/>
              <a:buFont typeface="Arial"/>
              <a:buNone/>
            </a:pPr>
            <a:r>
              <a:rPr b="1" lang="en-US" sz="1333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333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8" name="Google Shape;888;p25"/>
          <p:cNvSpPr txBox="1"/>
          <p:nvPr/>
        </p:nvSpPr>
        <p:spPr>
          <a:xfrm>
            <a:off x="3529053" y="4515007"/>
            <a:ext cx="5136599" cy="1405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3B50"/>
              </a:buClr>
              <a:buSzPts val="1740"/>
              <a:buFont typeface="Arial"/>
              <a:buNone/>
            </a:pPr>
            <a:r>
              <a:rPr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63B50"/>
              </a:buClr>
              <a:buSzPts val="1740"/>
              <a:buFont typeface="Arial"/>
              <a:buNone/>
            </a:pPr>
            <a:r>
              <a:rPr b="1" lang="en-US" sz="120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1" sz="120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9" name="Google Shape;889;p25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Google Shape;8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105" y="442677"/>
            <a:ext cx="4095534" cy="5822890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26"/>
          <p:cNvSpPr txBox="1"/>
          <p:nvPr/>
        </p:nvSpPr>
        <p:spPr>
          <a:xfrm>
            <a:off x="2351526" y="2743004"/>
            <a:ext cx="458651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CUSTOMER</a:t>
            </a:r>
            <a:endParaRPr b="1" sz="66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6" name="Google Shape;896;p26"/>
          <p:cNvSpPr txBox="1"/>
          <p:nvPr/>
        </p:nvSpPr>
        <p:spPr>
          <a:xfrm>
            <a:off x="921690" y="2789171"/>
            <a:ext cx="129627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sz="60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" name="Google Shape;90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3" name="Google Shape;903;p27"/>
          <p:cNvGrpSpPr/>
          <p:nvPr/>
        </p:nvGrpSpPr>
        <p:grpSpPr>
          <a:xfrm>
            <a:off x="8668562" y="1968765"/>
            <a:ext cx="2758258" cy="2408360"/>
            <a:chOff x="777629" y="1994285"/>
            <a:chExt cx="2758258" cy="2408360"/>
          </a:xfrm>
        </p:grpSpPr>
        <p:pic>
          <p:nvPicPr>
            <p:cNvPr id="904" name="Google Shape;904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7629" y="3501738"/>
              <a:ext cx="2758258" cy="900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5" name="Google Shape;905;p27"/>
            <p:cNvSpPr/>
            <p:nvPr/>
          </p:nvSpPr>
          <p:spPr>
            <a:xfrm>
              <a:off x="1056689" y="1994285"/>
              <a:ext cx="2218830" cy="2218832"/>
            </a:xfrm>
            <a:custGeom>
              <a:rect b="b" l="l" r="r" t="t"/>
              <a:pathLst>
                <a:path extrusionOk="0" h="1377720" w="1377719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Century Gothic"/>
                <a:buNone/>
              </a:pPr>
              <a:r>
                <a:rPr b="0" i="0" lang="en-US" sz="6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SKYPE</a:t>
              </a:r>
              <a:endParaRPr/>
            </a:p>
          </p:txBody>
        </p:sp>
      </p:grpSp>
      <p:grpSp>
        <p:nvGrpSpPr>
          <p:cNvPr id="906" name="Google Shape;906;p27"/>
          <p:cNvGrpSpPr/>
          <p:nvPr/>
        </p:nvGrpSpPr>
        <p:grpSpPr>
          <a:xfrm>
            <a:off x="766340" y="1968765"/>
            <a:ext cx="2758258" cy="2408360"/>
            <a:chOff x="777629" y="1994285"/>
            <a:chExt cx="2758258" cy="2408360"/>
          </a:xfrm>
        </p:grpSpPr>
        <p:pic>
          <p:nvPicPr>
            <p:cNvPr id="907" name="Google Shape;907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7629" y="3501738"/>
              <a:ext cx="2758258" cy="900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8" name="Google Shape;908;p27"/>
            <p:cNvSpPr/>
            <p:nvPr/>
          </p:nvSpPr>
          <p:spPr>
            <a:xfrm>
              <a:off x="1056689" y="1994285"/>
              <a:ext cx="2218830" cy="2218832"/>
            </a:xfrm>
            <a:custGeom>
              <a:rect b="b" l="l" r="r" t="t"/>
              <a:pathLst>
                <a:path extrusionOk="0" h="1377720" w="1377719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Century Gothic"/>
                <a:buNone/>
              </a:pPr>
              <a:r>
                <a:rPr b="0" i="0" lang="en-US" sz="6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TWITTER</a:t>
              </a:r>
              <a:endParaRPr/>
            </a:p>
          </p:txBody>
        </p:sp>
      </p:grpSp>
      <p:grpSp>
        <p:nvGrpSpPr>
          <p:cNvPr id="909" name="Google Shape;909;p27"/>
          <p:cNvGrpSpPr/>
          <p:nvPr/>
        </p:nvGrpSpPr>
        <p:grpSpPr>
          <a:xfrm>
            <a:off x="2741896" y="1968765"/>
            <a:ext cx="2758258" cy="2408360"/>
            <a:chOff x="777629" y="1994285"/>
            <a:chExt cx="2758258" cy="2408360"/>
          </a:xfrm>
        </p:grpSpPr>
        <p:pic>
          <p:nvPicPr>
            <p:cNvPr id="910" name="Google Shape;910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7629" y="3501738"/>
              <a:ext cx="2758258" cy="900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1" name="Google Shape;911;p27"/>
            <p:cNvSpPr/>
            <p:nvPr/>
          </p:nvSpPr>
          <p:spPr>
            <a:xfrm>
              <a:off x="1056689" y="1994285"/>
              <a:ext cx="2218830" cy="2218832"/>
            </a:xfrm>
            <a:custGeom>
              <a:rect b="b" l="l" r="r" t="t"/>
              <a:pathLst>
                <a:path extrusionOk="0" h="1377720" w="1377719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Century Gothic"/>
                <a:buNone/>
              </a:pPr>
              <a:r>
                <a:rPr b="0" i="0" lang="en-US" sz="6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FACEBOOK</a:t>
              </a:r>
              <a:endParaRPr/>
            </a:p>
          </p:txBody>
        </p:sp>
      </p:grpSp>
      <p:grpSp>
        <p:nvGrpSpPr>
          <p:cNvPr id="912" name="Google Shape;912;p27"/>
          <p:cNvGrpSpPr/>
          <p:nvPr/>
        </p:nvGrpSpPr>
        <p:grpSpPr>
          <a:xfrm>
            <a:off x="6693007" y="1968765"/>
            <a:ext cx="2758258" cy="2408360"/>
            <a:chOff x="777629" y="1994285"/>
            <a:chExt cx="2758258" cy="2408360"/>
          </a:xfrm>
        </p:grpSpPr>
        <p:pic>
          <p:nvPicPr>
            <p:cNvPr id="913" name="Google Shape;913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7629" y="3501738"/>
              <a:ext cx="2758258" cy="900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4" name="Google Shape;914;p27"/>
            <p:cNvSpPr/>
            <p:nvPr/>
          </p:nvSpPr>
          <p:spPr>
            <a:xfrm>
              <a:off x="1056689" y="1994285"/>
              <a:ext cx="2218830" cy="2218832"/>
            </a:xfrm>
            <a:custGeom>
              <a:rect b="b" l="l" r="r" t="t"/>
              <a:pathLst>
                <a:path extrusionOk="0" h="1377720" w="1377719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Century Gothic"/>
                <a:buNone/>
              </a:pPr>
              <a:r>
                <a:rPr b="0" i="0" lang="en-US" sz="6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X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YOUTUBE</a:t>
              </a:r>
              <a:endParaRPr/>
            </a:p>
          </p:txBody>
        </p:sp>
      </p:grpSp>
      <p:grpSp>
        <p:nvGrpSpPr>
          <p:cNvPr id="915" name="Google Shape;915;p27"/>
          <p:cNvGrpSpPr/>
          <p:nvPr/>
        </p:nvGrpSpPr>
        <p:grpSpPr>
          <a:xfrm>
            <a:off x="4717452" y="1968765"/>
            <a:ext cx="2758258" cy="2408360"/>
            <a:chOff x="777629" y="1994285"/>
            <a:chExt cx="2758258" cy="2408360"/>
          </a:xfrm>
        </p:grpSpPr>
        <p:pic>
          <p:nvPicPr>
            <p:cNvPr id="916" name="Google Shape;916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7629" y="3501738"/>
              <a:ext cx="2758258" cy="9009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7" name="Google Shape;917;p27"/>
            <p:cNvSpPr/>
            <p:nvPr/>
          </p:nvSpPr>
          <p:spPr>
            <a:xfrm>
              <a:off x="1056689" y="1994285"/>
              <a:ext cx="2218830" cy="2218832"/>
            </a:xfrm>
            <a:custGeom>
              <a:rect b="b" l="l" r="r" t="t"/>
              <a:pathLst>
                <a:path extrusionOk="0" h="1377720" w="1377719">
                  <a:moveTo>
                    <a:pt x="688860" y="0"/>
                  </a:moveTo>
                  <a:cubicBezTo>
                    <a:pt x="707124" y="0"/>
                    <a:pt x="725387" y="6967"/>
                    <a:pt x="739322" y="20901"/>
                  </a:cubicBezTo>
                  <a:lnTo>
                    <a:pt x="1356818" y="638398"/>
                  </a:lnTo>
                  <a:cubicBezTo>
                    <a:pt x="1384687" y="666267"/>
                    <a:pt x="1384687" y="711453"/>
                    <a:pt x="1356818" y="739322"/>
                  </a:cubicBezTo>
                  <a:lnTo>
                    <a:pt x="739322" y="1356819"/>
                  </a:lnTo>
                  <a:cubicBezTo>
                    <a:pt x="711453" y="1384688"/>
                    <a:pt x="666267" y="1384688"/>
                    <a:pt x="638398" y="1356819"/>
                  </a:cubicBezTo>
                  <a:lnTo>
                    <a:pt x="20901" y="739322"/>
                  </a:lnTo>
                  <a:cubicBezTo>
                    <a:pt x="-6968" y="711453"/>
                    <a:pt x="-6968" y="666267"/>
                    <a:pt x="20901" y="638398"/>
                  </a:cubicBezTo>
                  <a:lnTo>
                    <a:pt x="638398" y="20901"/>
                  </a:lnTo>
                  <a:cubicBezTo>
                    <a:pt x="652332" y="6967"/>
                    <a:pt x="670596" y="0"/>
                    <a:pt x="688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Century Gothic"/>
                <a:buNone/>
              </a:pPr>
              <a:r>
                <a:rPr b="0" i="0" lang="en-US" sz="60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GOOGLE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entury Gothic"/>
                <a:buNone/>
              </a:pPr>
              <a:r>
                <a:rPr b="1" i="0" lang="en-US" sz="14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PLUS</a:t>
              </a:r>
              <a:endParaRPr/>
            </a:p>
          </p:txBody>
        </p:sp>
      </p:grpSp>
      <p:sp>
        <p:nvSpPr>
          <p:cNvPr id="918" name="Google Shape;918;p27"/>
          <p:cNvSpPr txBox="1"/>
          <p:nvPr/>
        </p:nvSpPr>
        <p:spPr>
          <a:xfrm>
            <a:off x="1714367" y="4736228"/>
            <a:ext cx="612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9" name="Google Shape;919;p27"/>
          <p:cNvSpPr txBox="1"/>
          <p:nvPr/>
        </p:nvSpPr>
        <p:spPr>
          <a:xfrm>
            <a:off x="1267149" y="5146599"/>
            <a:ext cx="17684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0" name="Google Shape;920;p27"/>
          <p:cNvSpPr txBox="1"/>
          <p:nvPr/>
        </p:nvSpPr>
        <p:spPr>
          <a:xfrm>
            <a:off x="3768902" y="4736228"/>
            <a:ext cx="612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1" name="Google Shape;921;p27"/>
          <p:cNvSpPr txBox="1"/>
          <p:nvPr/>
        </p:nvSpPr>
        <p:spPr>
          <a:xfrm>
            <a:off x="3321684" y="5146599"/>
            <a:ext cx="17684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2" name="Google Shape;922;p27"/>
          <p:cNvSpPr txBox="1"/>
          <p:nvPr/>
        </p:nvSpPr>
        <p:spPr>
          <a:xfrm>
            <a:off x="5777772" y="4736228"/>
            <a:ext cx="612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3" name="Google Shape;923;p27"/>
          <p:cNvSpPr txBox="1"/>
          <p:nvPr/>
        </p:nvSpPr>
        <p:spPr>
          <a:xfrm>
            <a:off x="5330553" y="5146599"/>
            <a:ext cx="17684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4" name="Google Shape;924;p27"/>
          <p:cNvSpPr txBox="1"/>
          <p:nvPr/>
        </p:nvSpPr>
        <p:spPr>
          <a:xfrm>
            <a:off x="7786640" y="4736228"/>
            <a:ext cx="612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5" name="Google Shape;925;p27"/>
          <p:cNvSpPr txBox="1"/>
          <p:nvPr/>
        </p:nvSpPr>
        <p:spPr>
          <a:xfrm>
            <a:off x="7339422" y="5146599"/>
            <a:ext cx="17684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6" name="Google Shape;926;p27"/>
          <p:cNvSpPr txBox="1"/>
          <p:nvPr/>
        </p:nvSpPr>
        <p:spPr>
          <a:xfrm>
            <a:off x="9812995" y="4736228"/>
            <a:ext cx="61266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7" name="Google Shape;927;p27"/>
          <p:cNvSpPr txBox="1"/>
          <p:nvPr/>
        </p:nvSpPr>
        <p:spPr>
          <a:xfrm>
            <a:off x="9365777" y="5146599"/>
            <a:ext cx="17684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8" name="Google Shape;928;p27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28"/>
          <p:cNvCxnSpPr/>
          <p:nvPr/>
        </p:nvCxnSpPr>
        <p:spPr>
          <a:xfrm>
            <a:off x="0" y="3468029"/>
            <a:ext cx="12355589" cy="0"/>
          </a:xfrm>
          <a:prstGeom prst="straightConnector1">
            <a:avLst/>
          </a:prstGeom>
          <a:noFill/>
          <a:ln cap="flat" cmpd="sng" w="12700">
            <a:solidFill>
              <a:srgbClr val="B2B2B2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936" name="Google Shape;936;p28"/>
          <p:cNvSpPr/>
          <p:nvPr/>
        </p:nvSpPr>
        <p:spPr>
          <a:xfrm>
            <a:off x="1806542" y="2132572"/>
            <a:ext cx="993032" cy="1406083"/>
          </a:xfrm>
          <a:custGeom>
            <a:rect b="b" l="l" r="r" t="t"/>
            <a:pathLst>
              <a:path extrusionOk="0" h="1043781" w="736600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2400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sz="2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7" name="Google Shape;937;p28"/>
          <p:cNvSpPr/>
          <p:nvPr/>
        </p:nvSpPr>
        <p:spPr>
          <a:xfrm>
            <a:off x="4299824" y="2132572"/>
            <a:ext cx="993032" cy="1406083"/>
          </a:xfrm>
          <a:custGeom>
            <a:rect b="b" l="l" r="r" t="t"/>
            <a:pathLst>
              <a:path extrusionOk="0" h="1043781" w="736600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2400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sz="2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8" name="Google Shape;938;p28"/>
          <p:cNvSpPr/>
          <p:nvPr/>
        </p:nvSpPr>
        <p:spPr>
          <a:xfrm>
            <a:off x="6795246" y="2132572"/>
            <a:ext cx="993032" cy="1406083"/>
          </a:xfrm>
          <a:custGeom>
            <a:rect b="b" l="l" r="r" t="t"/>
            <a:pathLst>
              <a:path extrusionOk="0" h="1043781" w="736600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2400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sz="2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9" name="Google Shape;939;p28"/>
          <p:cNvSpPr/>
          <p:nvPr/>
        </p:nvSpPr>
        <p:spPr>
          <a:xfrm>
            <a:off x="9288527" y="2132572"/>
            <a:ext cx="993032" cy="1406083"/>
          </a:xfrm>
          <a:custGeom>
            <a:rect b="b" l="l" r="r" t="t"/>
            <a:pathLst>
              <a:path extrusionOk="0" h="1043781" w="736600">
                <a:moveTo>
                  <a:pt x="368300" y="937419"/>
                </a:moveTo>
                <a:cubicBezTo>
                  <a:pt x="397671" y="937419"/>
                  <a:pt x="421481" y="961229"/>
                  <a:pt x="421481" y="990600"/>
                </a:cubicBezTo>
                <a:cubicBezTo>
                  <a:pt x="421481" y="1019971"/>
                  <a:pt x="397671" y="1043781"/>
                  <a:pt x="368300" y="1043781"/>
                </a:cubicBezTo>
                <a:cubicBezTo>
                  <a:pt x="338929" y="1043781"/>
                  <a:pt x="315119" y="1019971"/>
                  <a:pt x="315119" y="990600"/>
                </a:cubicBezTo>
                <a:cubicBezTo>
                  <a:pt x="315119" y="961229"/>
                  <a:pt x="338929" y="937419"/>
                  <a:pt x="368300" y="937419"/>
                </a:cubicBezTo>
                <a:close/>
                <a:moveTo>
                  <a:pt x="368300" y="0"/>
                </a:moveTo>
                <a:cubicBezTo>
                  <a:pt x="571706" y="0"/>
                  <a:pt x="736600" y="164894"/>
                  <a:pt x="736600" y="368300"/>
                </a:cubicBezTo>
                <a:cubicBezTo>
                  <a:pt x="736600" y="546280"/>
                  <a:pt x="610353" y="694775"/>
                  <a:pt x="442525" y="729118"/>
                </a:cubicBezTo>
                <a:lnTo>
                  <a:pt x="408955" y="732502"/>
                </a:lnTo>
                <a:lnTo>
                  <a:pt x="368300" y="827559"/>
                </a:lnTo>
                <a:lnTo>
                  <a:pt x="327646" y="732502"/>
                </a:lnTo>
                <a:lnTo>
                  <a:pt x="294075" y="729118"/>
                </a:lnTo>
                <a:cubicBezTo>
                  <a:pt x="126247" y="694775"/>
                  <a:pt x="0" y="546280"/>
                  <a:pt x="0" y="368300"/>
                </a:cubicBezTo>
                <a:cubicBezTo>
                  <a:pt x="0" y="164894"/>
                  <a:pt x="164894" y="0"/>
                  <a:pt x="3683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32400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b="1" sz="2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40" name="Google Shape;940;p28"/>
          <p:cNvGrpSpPr/>
          <p:nvPr/>
        </p:nvGrpSpPr>
        <p:grpSpPr>
          <a:xfrm>
            <a:off x="1179106" y="3841784"/>
            <a:ext cx="2177976" cy="1612750"/>
            <a:chOff x="1175412" y="3575084"/>
            <a:chExt cx="2177976" cy="1612750"/>
          </a:xfrm>
        </p:grpSpPr>
        <p:sp>
          <p:nvSpPr>
            <p:cNvPr id="941" name="Google Shape;941;p28"/>
            <p:cNvSpPr/>
            <p:nvPr/>
          </p:nvSpPr>
          <p:spPr>
            <a:xfrm>
              <a:off x="1175412" y="3975194"/>
              <a:ext cx="2177976" cy="1212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1382587" y="3575084"/>
              <a:ext cx="17636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2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43" name="Google Shape;943;p28"/>
          <p:cNvGrpSpPr/>
          <p:nvPr/>
        </p:nvGrpSpPr>
        <p:grpSpPr>
          <a:xfrm>
            <a:off x="3682463" y="3841784"/>
            <a:ext cx="2177976" cy="1612750"/>
            <a:chOff x="3678769" y="3575084"/>
            <a:chExt cx="2177976" cy="1612750"/>
          </a:xfrm>
        </p:grpSpPr>
        <p:sp>
          <p:nvSpPr>
            <p:cNvPr id="944" name="Google Shape;944;p28"/>
            <p:cNvSpPr/>
            <p:nvPr/>
          </p:nvSpPr>
          <p:spPr>
            <a:xfrm>
              <a:off x="3678769" y="3975194"/>
              <a:ext cx="2177976" cy="1212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3885944" y="3575084"/>
              <a:ext cx="17636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2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46" name="Google Shape;946;p28"/>
          <p:cNvGrpSpPr/>
          <p:nvPr/>
        </p:nvGrpSpPr>
        <p:grpSpPr>
          <a:xfrm>
            <a:off x="6188026" y="3841784"/>
            <a:ext cx="2177976" cy="1612750"/>
            <a:chOff x="6184332" y="3575084"/>
            <a:chExt cx="2177976" cy="1612750"/>
          </a:xfrm>
        </p:grpSpPr>
        <p:sp>
          <p:nvSpPr>
            <p:cNvPr id="947" name="Google Shape;947;p28"/>
            <p:cNvSpPr/>
            <p:nvPr/>
          </p:nvSpPr>
          <p:spPr>
            <a:xfrm>
              <a:off x="6184332" y="3975194"/>
              <a:ext cx="2177976" cy="1212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6391507" y="3575084"/>
              <a:ext cx="17636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2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49" name="Google Shape;949;p28"/>
          <p:cNvGrpSpPr/>
          <p:nvPr/>
        </p:nvGrpSpPr>
        <p:grpSpPr>
          <a:xfrm>
            <a:off x="8678597" y="3841784"/>
            <a:ext cx="2177976" cy="1612750"/>
            <a:chOff x="8674903" y="3575084"/>
            <a:chExt cx="2177976" cy="1612750"/>
          </a:xfrm>
        </p:grpSpPr>
        <p:sp>
          <p:nvSpPr>
            <p:cNvPr id="950" name="Google Shape;950;p28"/>
            <p:cNvSpPr/>
            <p:nvPr/>
          </p:nvSpPr>
          <p:spPr>
            <a:xfrm>
              <a:off x="8674903" y="3975194"/>
              <a:ext cx="2177976" cy="1212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8882078" y="3575084"/>
              <a:ext cx="1763624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 HERE</a:t>
              </a:r>
              <a:endParaRPr b="1" sz="20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52" name="Google Shape;952;p28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" name="Google Shape;95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29"/>
          <p:cNvSpPr/>
          <p:nvPr/>
        </p:nvSpPr>
        <p:spPr>
          <a:xfrm rot="680677">
            <a:off x="-151878" y="1992084"/>
            <a:ext cx="10100781" cy="3564627"/>
          </a:xfrm>
          <a:custGeom>
            <a:rect b="b" l="l" r="r" t="t"/>
            <a:pathLst>
              <a:path extrusionOk="0" h="1077" w="2907">
                <a:moveTo>
                  <a:pt x="966" y="697"/>
                </a:moveTo>
                <a:cubicBezTo>
                  <a:pt x="1108" y="727"/>
                  <a:pt x="1497" y="786"/>
                  <a:pt x="1623" y="694"/>
                </a:cubicBezTo>
                <a:cubicBezTo>
                  <a:pt x="1667" y="661"/>
                  <a:pt x="1708" y="623"/>
                  <a:pt x="1752" y="588"/>
                </a:cubicBezTo>
                <a:cubicBezTo>
                  <a:pt x="2134" y="287"/>
                  <a:pt x="2404" y="399"/>
                  <a:pt x="2401" y="402"/>
                </a:cubicBezTo>
                <a:cubicBezTo>
                  <a:pt x="2518" y="510"/>
                  <a:pt x="2782" y="511"/>
                  <a:pt x="2907" y="415"/>
                </a:cubicBezTo>
                <a:cubicBezTo>
                  <a:pt x="2901" y="418"/>
                  <a:pt x="2896" y="421"/>
                  <a:pt x="2890" y="424"/>
                </a:cubicBezTo>
                <a:lnTo>
                  <a:pt x="2890" y="424"/>
                </a:lnTo>
                <a:cubicBezTo>
                  <a:pt x="2776" y="484"/>
                  <a:pt x="2556" y="468"/>
                  <a:pt x="2461" y="382"/>
                </a:cubicBezTo>
                <a:cubicBezTo>
                  <a:pt x="2594" y="342"/>
                  <a:pt x="2774" y="142"/>
                  <a:pt x="2813" y="0"/>
                </a:cubicBezTo>
                <a:cubicBezTo>
                  <a:pt x="2769" y="128"/>
                  <a:pt x="2609" y="309"/>
                  <a:pt x="2486" y="344"/>
                </a:cubicBezTo>
                <a:cubicBezTo>
                  <a:pt x="2412" y="366"/>
                  <a:pt x="2258" y="334"/>
                  <a:pt x="2149" y="312"/>
                </a:cubicBezTo>
                <a:cubicBezTo>
                  <a:pt x="2096" y="307"/>
                  <a:pt x="1767" y="523"/>
                  <a:pt x="1723" y="545"/>
                </a:cubicBezTo>
                <a:cubicBezTo>
                  <a:pt x="1685" y="564"/>
                  <a:pt x="1653" y="593"/>
                  <a:pt x="1621" y="619"/>
                </a:cubicBezTo>
                <a:cubicBezTo>
                  <a:pt x="1544" y="679"/>
                  <a:pt x="1459" y="684"/>
                  <a:pt x="1365" y="675"/>
                </a:cubicBezTo>
                <a:cubicBezTo>
                  <a:pt x="1283" y="668"/>
                  <a:pt x="1017" y="609"/>
                  <a:pt x="905" y="585"/>
                </a:cubicBezTo>
                <a:cubicBezTo>
                  <a:pt x="892" y="585"/>
                  <a:pt x="333" y="356"/>
                  <a:pt x="40" y="603"/>
                </a:cubicBezTo>
                <a:cubicBezTo>
                  <a:pt x="38" y="604"/>
                  <a:pt x="2" y="577"/>
                  <a:pt x="0" y="579"/>
                </a:cubicBezTo>
                <a:cubicBezTo>
                  <a:pt x="35" y="711"/>
                  <a:pt x="81" y="945"/>
                  <a:pt x="116" y="1077"/>
                </a:cubicBezTo>
                <a:cubicBezTo>
                  <a:pt x="134" y="1022"/>
                  <a:pt x="114" y="942"/>
                  <a:pt x="135" y="890"/>
                </a:cubicBezTo>
                <a:cubicBezTo>
                  <a:pt x="183" y="773"/>
                  <a:pt x="185" y="695"/>
                  <a:pt x="337" y="673"/>
                </a:cubicBezTo>
                <a:cubicBezTo>
                  <a:pt x="561" y="641"/>
                  <a:pt x="765" y="673"/>
                  <a:pt x="985" y="7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60" name="Google Shape;960;p29"/>
          <p:cNvGrpSpPr/>
          <p:nvPr/>
        </p:nvGrpSpPr>
        <p:grpSpPr>
          <a:xfrm>
            <a:off x="1896529" y="1544857"/>
            <a:ext cx="2472172" cy="2319536"/>
            <a:chOff x="1954585" y="1544857"/>
            <a:chExt cx="2472172" cy="2319536"/>
          </a:xfrm>
        </p:grpSpPr>
        <p:sp>
          <p:nvSpPr>
            <p:cNvPr id="961" name="Google Shape;961;p29"/>
            <p:cNvSpPr/>
            <p:nvPr/>
          </p:nvSpPr>
          <p:spPr>
            <a:xfrm>
              <a:off x="2204852" y="3383760"/>
              <a:ext cx="200966" cy="2009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962" name="Google Shape;962;p29"/>
            <p:cNvGrpSpPr/>
            <p:nvPr/>
          </p:nvGrpSpPr>
          <p:grpSpPr>
            <a:xfrm>
              <a:off x="1954585" y="1544857"/>
              <a:ext cx="2472172" cy="2319536"/>
              <a:chOff x="1954585" y="1544857"/>
              <a:chExt cx="2472172" cy="2319536"/>
            </a:xfrm>
          </p:grpSpPr>
          <p:sp>
            <p:nvSpPr>
              <p:cNvPr id="963" name="Google Shape;963;p29"/>
              <p:cNvSpPr/>
              <p:nvPr/>
            </p:nvSpPr>
            <p:spPr>
              <a:xfrm rot="8375884">
                <a:off x="2004287" y="2191414"/>
                <a:ext cx="2372767" cy="1026422"/>
              </a:xfrm>
              <a:custGeom>
                <a:rect b="b" l="l" r="r" t="t"/>
                <a:pathLst>
                  <a:path extrusionOk="0" h="277" w="641">
                    <a:moveTo>
                      <a:pt x="325" y="0"/>
                    </a:moveTo>
                    <a:cubicBezTo>
                      <a:pt x="132" y="0"/>
                      <a:pt x="0" y="143"/>
                      <a:pt x="0" y="143"/>
                    </a:cubicBezTo>
                    <a:cubicBezTo>
                      <a:pt x="119" y="243"/>
                      <a:pt x="229" y="277"/>
                      <a:pt x="323" y="277"/>
                    </a:cubicBezTo>
                    <a:cubicBezTo>
                      <a:pt x="517" y="277"/>
                      <a:pt x="641" y="132"/>
                      <a:pt x="641" y="132"/>
                    </a:cubicBezTo>
                    <a:cubicBezTo>
                      <a:pt x="527" y="33"/>
                      <a:pt x="419" y="0"/>
                      <a:pt x="325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4" name="Google Shape;964;p29"/>
              <p:cNvSpPr txBox="1"/>
              <p:nvPr/>
            </p:nvSpPr>
            <p:spPr>
              <a:xfrm rot="-2807790">
                <a:off x="2715371" y="2473615"/>
                <a:ext cx="854398" cy="49244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965" name="Google Shape;965;p29"/>
          <p:cNvGrpSpPr/>
          <p:nvPr/>
        </p:nvGrpSpPr>
        <p:grpSpPr>
          <a:xfrm>
            <a:off x="4504195" y="2365932"/>
            <a:ext cx="1941870" cy="2236623"/>
            <a:chOff x="4492478" y="2297879"/>
            <a:chExt cx="1941870" cy="2236623"/>
          </a:xfrm>
        </p:grpSpPr>
        <p:sp>
          <p:nvSpPr>
            <p:cNvPr id="966" name="Google Shape;966;p29"/>
            <p:cNvSpPr/>
            <p:nvPr/>
          </p:nvSpPr>
          <p:spPr>
            <a:xfrm>
              <a:off x="4784087" y="4180737"/>
              <a:ext cx="200966" cy="2009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967" name="Google Shape;967;p29"/>
            <p:cNvGrpSpPr/>
            <p:nvPr/>
          </p:nvGrpSpPr>
          <p:grpSpPr>
            <a:xfrm>
              <a:off x="4492478" y="2297879"/>
              <a:ext cx="1941870" cy="2236623"/>
              <a:chOff x="4492478" y="2297879"/>
              <a:chExt cx="1941870" cy="2236623"/>
            </a:xfrm>
          </p:grpSpPr>
          <p:sp>
            <p:nvSpPr>
              <p:cNvPr id="968" name="Google Shape;968;p29"/>
              <p:cNvSpPr/>
              <p:nvPr/>
            </p:nvSpPr>
            <p:spPr>
              <a:xfrm rot="7494101">
                <a:off x="4415958" y="2963078"/>
                <a:ext cx="2094909" cy="906224"/>
              </a:xfrm>
              <a:custGeom>
                <a:rect b="b" l="l" r="r" t="t"/>
                <a:pathLst>
                  <a:path extrusionOk="0" h="277" w="641">
                    <a:moveTo>
                      <a:pt x="325" y="0"/>
                    </a:moveTo>
                    <a:cubicBezTo>
                      <a:pt x="132" y="0"/>
                      <a:pt x="0" y="143"/>
                      <a:pt x="0" y="143"/>
                    </a:cubicBezTo>
                    <a:cubicBezTo>
                      <a:pt x="119" y="243"/>
                      <a:pt x="229" y="277"/>
                      <a:pt x="323" y="277"/>
                    </a:cubicBezTo>
                    <a:cubicBezTo>
                      <a:pt x="517" y="277"/>
                      <a:pt x="641" y="132"/>
                      <a:pt x="641" y="132"/>
                    </a:cubicBezTo>
                    <a:cubicBezTo>
                      <a:pt x="527" y="33"/>
                      <a:pt x="419" y="0"/>
                      <a:pt x="325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69" name="Google Shape;969;p29"/>
              <p:cNvSpPr txBox="1"/>
              <p:nvPr/>
            </p:nvSpPr>
            <p:spPr>
              <a:xfrm rot="-3397041">
                <a:off x="5053514" y="3169968"/>
                <a:ext cx="854398" cy="49244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970" name="Google Shape;970;p29"/>
          <p:cNvGrpSpPr/>
          <p:nvPr/>
        </p:nvGrpSpPr>
        <p:grpSpPr>
          <a:xfrm>
            <a:off x="7873905" y="1824762"/>
            <a:ext cx="1836285" cy="2185220"/>
            <a:chOff x="7474402" y="1824248"/>
            <a:chExt cx="1836285" cy="2185220"/>
          </a:xfrm>
        </p:grpSpPr>
        <p:sp>
          <p:nvSpPr>
            <p:cNvPr id="971" name="Google Shape;971;p29"/>
            <p:cNvSpPr/>
            <p:nvPr/>
          </p:nvSpPr>
          <p:spPr>
            <a:xfrm>
              <a:off x="7806755" y="3732425"/>
              <a:ext cx="100483" cy="1004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972" name="Google Shape;972;p29"/>
            <p:cNvGrpSpPr/>
            <p:nvPr/>
          </p:nvGrpSpPr>
          <p:grpSpPr>
            <a:xfrm>
              <a:off x="7474402" y="1824248"/>
              <a:ext cx="1836285" cy="2185220"/>
              <a:chOff x="7474402" y="1824248"/>
              <a:chExt cx="1836285" cy="2185220"/>
            </a:xfrm>
          </p:grpSpPr>
          <p:sp>
            <p:nvSpPr>
              <p:cNvPr id="973" name="Google Shape;973;p29"/>
              <p:cNvSpPr/>
              <p:nvPr/>
            </p:nvSpPr>
            <p:spPr>
              <a:xfrm rot="7358619">
                <a:off x="7376525" y="2477344"/>
                <a:ext cx="2032039" cy="879028"/>
              </a:xfrm>
              <a:custGeom>
                <a:rect b="b" l="l" r="r" t="t"/>
                <a:pathLst>
                  <a:path extrusionOk="0" h="277" w="641">
                    <a:moveTo>
                      <a:pt x="325" y="0"/>
                    </a:moveTo>
                    <a:cubicBezTo>
                      <a:pt x="132" y="0"/>
                      <a:pt x="0" y="143"/>
                      <a:pt x="0" y="143"/>
                    </a:cubicBezTo>
                    <a:cubicBezTo>
                      <a:pt x="119" y="243"/>
                      <a:pt x="229" y="277"/>
                      <a:pt x="323" y="277"/>
                    </a:cubicBezTo>
                    <a:cubicBezTo>
                      <a:pt x="517" y="277"/>
                      <a:pt x="641" y="132"/>
                      <a:pt x="641" y="132"/>
                    </a:cubicBezTo>
                    <a:cubicBezTo>
                      <a:pt x="527" y="33"/>
                      <a:pt x="419" y="0"/>
                      <a:pt x="32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4" name="Google Shape;974;p29"/>
              <p:cNvSpPr txBox="1"/>
              <p:nvPr/>
            </p:nvSpPr>
            <p:spPr>
              <a:xfrm rot="-3316285">
                <a:off x="7965344" y="2635056"/>
                <a:ext cx="854398" cy="49244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975" name="Google Shape;975;p29"/>
          <p:cNvGrpSpPr/>
          <p:nvPr/>
        </p:nvGrpSpPr>
        <p:grpSpPr>
          <a:xfrm>
            <a:off x="499332" y="2824826"/>
            <a:ext cx="2169359" cy="2543898"/>
            <a:chOff x="557388" y="2824826"/>
            <a:chExt cx="2169359" cy="2543898"/>
          </a:xfrm>
        </p:grpSpPr>
        <p:sp>
          <p:nvSpPr>
            <p:cNvPr id="976" name="Google Shape;976;p29"/>
            <p:cNvSpPr/>
            <p:nvPr/>
          </p:nvSpPr>
          <p:spPr>
            <a:xfrm>
              <a:off x="879806" y="3022471"/>
              <a:ext cx="200966" cy="20096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977" name="Google Shape;977;p29"/>
            <p:cNvGrpSpPr/>
            <p:nvPr/>
          </p:nvGrpSpPr>
          <p:grpSpPr>
            <a:xfrm>
              <a:off x="557388" y="2824826"/>
              <a:ext cx="2169359" cy="2543898"/>
              <a:chOff x="557388" y="2824826"/>
              <a:chExt cx="2169359" cy="2543898"/>
            </a:xfrm>
          </p:grpSpPr>
          <p:sp>
            <p:nvSpPr>
              <p:cNvPr id="978" name="Google Shape;978;p29"/>
              <p:cNvSpPr/>
              <p:nvPr/>
            </p:nvSpPr>
            <p:spPr>
              <a:xfrm rot="3380677">
                <a:off x="455683" y="3583564"/>
                <a:ext cx="2372768" cy="1026422"/>
              </a:xfrm>
              <a:custGeom>
                <a:rect b="b" l="l" r="r" t="t"/>
                <a:pathLst>
                  <a:path extrusionOk="0" h="277" w="641">
                    <a:moveTo>
                      <a:pt x="325" y="0"/>
                    </a:moveTo>
                    <a:cubicBezTo>
                      <a:pt x="132" y="0"/>
                      <a:pt x="0" y="143"/>
                      <a:pt x="0" y="143"/>
                    </a:cubicBezTo>
                    <a:cubicBezTo>
                      <a:pt x="119" y="243"/>
                      <a:pt x="229" y="277"/>
                      <a:pt x="323" y="277"/>
                    </a:cubicBezTo>
                    <a:cubicBezTo>
                      <a:pt x="517" y="277"/>
                      <a:pt x="641" y="132"/>
                      <a:pt x="641" y="132"/>
                    </a:cubicBezTo>
                    <a:cubicBezTo>
                      <a:pt x="527" y="33"/>
                      <a:pt x="419" y="0"/>
                      <a:pt x="325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79" name="Google Shape;979;p29"/>
              <p:cNvSpPr txBox="1"/>
              <p:nvPr/>
            </p:nvSpPr>
            <p:spPr>
              <a:xfrm rot="3124774">
                <a:off x="1185077" y="3775157"/>
                <a:ext cx="854398" cy="49244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980" name="Google Shape;980;p29"/>
          <p:cNvGrpSpPr/>
          <p:nvPr/>
        </p:nvGrpSpPr>
        <p:grpSpPr>
          <a:xfrm>
            <a:off x="2808467" y="3625347"/>
            <a:ext cx="1883389" cy="2255543"/>
            <a:chOff x="2794694" y="3601119"/>
            <a:chExt cx="1883389" cy="2255543"/>
          </a:xfrm>
        </p:grpSpPr>
        <p:sp>
          <p:nvSpPr>
            <p:cNvPr id="981" name="Google Shape;981;p29"/>
            <p:cNvSpPr/>
            <p:nvPr/>
          </p:nvSpPr>
          <p:spPr>
            <a:xfrm>
              <a:off x="3070741" y="3732425"/>
              <a:ext cx="200966" cy="2009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982" name="Google Shape;982;p29"/>
            <p:cNvGrpSpPr/>
            <p:nvPr/>
          </p:nvGrpSpPr>
          <p:grpSpPr>
            <a:xfrm>
              <a:off x="2794694" y="3601119"/>
              <a:ext cx="1883389" cy="2255543"/>
              <a:chOff x="2778726" y="3456407"/>
              <a:chExt cx="1883389" cy="2255543"/>
            </a:xfrm>
          </p:grpSpPr>
          <p:sp>
            <p:nvSpPr>
              <p:cNvPr id="983" name="Google Shape;983;p29"/>
              <p:cNvSpPr/>
              <p:nvPr/>
            </p:nvSpPr>
            <p:spPr>
              <a:xfrm rot="3467410">
                <a:off x="2672966" y="4131066"/>
                <a:ext cx="2094909" cy="906224"/>
              </a:xfrm>
              <a:custGeom>
                <a:rect b="b" l="l" r="r" t="t"/>
                <a:pathLst>
                  <a:path extrusionOk="0" h="277" w="641">
                    <a:moveTo>
                      <a:pt x="325" y="0"/>
                    </a:moveTo>
                    <a:cubicBezTo>
                      <a:pt x="132" y="0"/>
                      <a:pt x="0" y="143"/>
                      <a:pt x="0" y="143"/>
                    </a:cubicBezTo>
                    <a:cubicBezTo>
                      <a:pt x="119" y="243"/>
                      <a:pt x="229" y="277"/>
                      <a:pt x="323" y="277"/>
                    </a:cubicBezTo>
                    <a:cubicBezTo>
                      <a:pt x="517" y="277"/>
                      <a:pt x="641" y="132"/>
                      <a:pt x="641" y="132"/>
                    </a:cubicBezTo>
                    <a:cubicBezTo>
                      <a:pt x="527" y="33"/>
                      <a:pt x="419" y="0"/>
                      <a:pt x="325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84" name="Google Shape;984;p29"/>
              <p:cNvSpPr txBox="1"/>
              <p:nvPr/>
            </p:nvSpPr>
            <p:spPr>
              <a:xfrm rot="3124774">
                <a:off x="3284973" y="4284478"/>
                <a:ext cx="854398" cy="49244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985" name="Google Shape;985;p29"/>
          <p:cNvGrpSpPr/>
          <p:nvPr/>
        </p:nvGrpSpPr>
        <p:grpSpPr>
          <a:xfrm>
            <a:off x="6425251" y="3454846"/>
            <a:ext cx="2146128" cy="1936622"/>
            <a:chOff x="6174226" y="3354245"/>
            <a:chExt cx="2146128" cy="1936622"/>
          </a:xfrm>
        </p:grpSpPr>
        <p:sp>
          <p:nvSpPr>
            <p:cNvPr id="986" name="Google Shape;986;p29"/>
            <p:cNvSpPr/>
            <p:nvPr/>
          </p:nvSpPr>
          <p:spPr>
            <a:xfrm>
              <a:off x="6384109" y="3660203"/>
              <a:ext cx="100483" cy="10048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grpSp>
          <p:nvGrpSpPr>
            <p:cNvPr id="987" name="Google Shape;987;p29"/>
            <p:cNvGrpSpPr/>
            <p:nvPr/>
          </p:nvGrpSpPr>
          <p:grpSpPr>
            <a:xfrm>
              <a:off x="6174226" y="3354245"/>
              <a:ext cx="2146128" cy="1936622"/>
              <a:chOff x="6174226" y="3354245"/>
              <a:chExt cx="2146128" cy="1936622"/>
            </a:xfrm>
          </p:grpSpPr>
          <p:sp>
            <p:nvSpPr>
              <p:cNvPr id="988" name="Google Shape;988;p29"/>
              <p:cNvSpPr/>
              <p:nvPr/>
            </p:nvSpPr>
            <p:spPr>
              <a:xfrm rot="2257082">
                <a:off x="6231270" y="3883042"/>
                <a:ext cx="2032040" cy="879028"/>
              </a:xfrm>
              <a:custGeom>
                <a:rect b="b" l="l" r="r" t="t"/>
                <a:pathLst>
                  <a:path extrusionOk="0" h="277" w="641">
                    <a:moveTo>
                      <a:pt x="325" y="0"/>
                    </a:moveTo>
                    <a:cubicBezTo>
                      <a:pt x="132" y="0"/>
                      <a:pt x="0" y="143"/>
                      <a:pt x="0" y="143"/>
                    </a:cubicBezTo>
                    <a:cubicBezTo>
                      <a:pt x="119" y="243"/>
                      <a:pt x="229" y="277"/>
                      <a:pt x="323" y="277"/>
                    </a:cubicBezTo>
                    <a:cubicBezTo>
                      <a:pt x="517" y="277"/>
                      <a:pt x="641" y="132"/>
                      <a:pt x="641" y="132"/>
                    </a:cubicBezTo>
                    <a:cubicBezTo>
                      <a:pt x="527" y="33"/>
                      <a:pt x="419" y="0"/>
                      <a:pt x="32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rotWithShape="0" algn="ctr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89" name="Google Shape;989;p29"/>
              <p:cNvSpPr txBox="1"/>
              <p:nvPr/>
            </p:nvSpPr>
            <p:spPr>
              <a:xfrm rot="2362389">
                <a:off x="6836129" y="4058340"/>
                <a:ext cx="854398" cy="49244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rPr>
                  <a:t>STEP HERE</a:t>
                </a:r>
                <a:endParaRPr b="1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990" name="Google Shape;990;p29"/>
          <p:cNvSpPr txBox="1"/>
          <p:nvPr/>
        </p:nvSpPr>
        <p:spPr>
          <a:xfrm>
            <a:off x="821750" y="5245262"/>
            <a:ext cx="2389013" cy="7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1" name="Google Shape;991;p29"/>
          <p:cNvSpPr txBox="1"/>
          <p:nvPr/>
        </p:nvSpPr>
        <p:spPr>
          <a:xfrm>
            <a:off x="4368701" y="5554561"/>
            <a:ext cx="2389013" cy="7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2" name="Google Shape;992;p29"/>
          <p:cNvSpPr txBox="1"/>
          <p:nvPr/>
        </p:nvSpPr>
        <p:spPr>
          <a:xfrm>
            <a:off x="6119275" y="2186125"/>
            <a:ext cx="2389013" cy="7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3" name="Google Shape;993;p29"/>
          <p:cNvSpPr txBox="1"/>
          <p:nvPr/>
        </p:nvSpPr>
        <p:spPr>
          <a:xfrm>
            <a:off x="8256499" y="5043429"/>
            <a:ext cx="2389013" cy="7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4" name="Google Shape;994;p29"/>
          <p:cNvSpPr txBox="1"/>
          <p:nvPr/>
        </p:nvSpPr>
        <p:spPr>
          <a:xfrm>
            <a:off x="9562387" y="2033375"/>
            <a:ext cx="2389013" cy="76375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70550" spcFirstLastPara="1" rIns="70550" wrap="square" tIns="35275">
            <a:sp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5" name="Google Shape;995;p29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" name="Google Shape;10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02" name="Google Shape;1002;p30"/>
          <p:cNvSpPr/>
          <p:nvPr/>
        </p:nvSpPr>
        <p:spPr>
          <a:xfrm>
            <a:off x="4055084" y="1573969"/>
            <a:ext cx="2919096" cy="1647861"/>
          </a:xfrm>
          <a:custGeom>
            <a:rect b="b" l="l" r="r" t="t"/>
            <a:pathLst>
              <a:path extrusionOk="0" h="705" w="1248">
                <a:moveTo>
                  <a:pt x="1248" y="705"/>
                </a:moveTo>
                <a:cubicBezTo>
                  <a:pt x="1233" y="519"/>
                  <a:pt x="1233" y="519"/>
                  <a:pt x="1233" y="519"/>
                </a:cubicBezTo>
                <a:cubicBezTo>
                  <a:pt x="1192" y="567"/>
                  <a:pt x="1192" y="567"/>
                  <a:pt x="1192" y="567"/>
                </a:cubicBezTo>
                <a:cubicBezTo>
                  <a:pt x="1188" y="556"/>
                  <a:pt x="1187" y="553"/>
                  <a:pt x="1182" y="542"/>
                </a:cubicBezTo>
                <a:cubicBezTo>
                  <a:pt x="1087" y="335"/>
                  <a:pt x="851" y="233"/>
                  <a:pt x="623" y="281"/>
                </a:cubicBezTo>
                <a:cubicBezTo>
                  <a:pt x="607" y="123"/>
                  <a:pt x="474" y="0"/>
                  <a:pt x="312" y="0"/>
                </a:cubicBezTo>
                <a:cubicBezTo>
                  <a:pt x="140" y="0"/>
                  <a:pt x="0" y="139"/>
                  <a:pt x="0" y="312"/>
                </a:cubicBezTo>
                <a:cubicBezTo>
                  <a:pt x="0" y="454"/>
                  <a:pt x="96" y="574"/>
                  <a:pt x="226" y="612"/>
                </a:cubicBezTo>
                <a:cubicBezTo>
                  <a:pt x="226" y="612"/>
                  <a:pt x="226" y="612"/>
                  <a:pt x="226" y="612"/>
                </a:cubicBezTo>
                <a:cubicBezTo>
                  <a:pt x="234" y="614"/>
                  <a:pt x="242" y="616"/>
                  <a:pt x="250" y="618"/>
                </a:cubicBezTo>
                <a:cubicBezTo>
                  <a:pt x="251" y="618"/>
                  <a:pt x="251" y="618"/>
                  <a:pt x="251" y="618"/>
                </a:cubicBezTo>
                <a:cubicBezTo>
                  <a:pt x="251" y="618"/>
                  <a:pt x="251" y="618"/>
                  <a:pt x="251" y="618"/>
                </a:cubicBezTo>
                <a:cubicBezTo>
                  <a:pt x="303" y="513"/>
                  <a:pt x="393" y="423"/>
                  <a:pt x="511" y="368"/>
                </a:cubicBezTo>
                <a:cubicBezTo>
                  <a:pt x="580" y="336"/>
                  <a:pt x="626" y="328"/>
                  <a:pt x="627" y="328"/>
                </a:cubicBezTo>
                <a:cubicBezTo>
                  <a:pt x="853" y="278"/>
                  <a:pt x="1082" y="370"/>
                  <a:pt x="1181" y="571"/>
                </a:cubicBezTo>
                <a:cubicBezTo>
                  <a:pt x="1117" y="572"/>
                  <a:pt x="1117" y="572"/>
                  <a:pt x="1117" y="572"/>
                </a:cubicBezTo>
                <a:lnTo>
                  <a:pt x="1248" y="7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65750" lIns="3657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entury Gothic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/>
          </a:p>
        </p:txBody>
      </p:sp>
      <p:sp>
        <p:nvSpPr>
          <p:cNvPr id="1003" name="Google Shape;1003;p30"/>
          <p:cNvSpPr/>
          <p:nvPr/>
        </p:nvSpPr>
        <p:spPr>
          <a:xfrm>
            <a:off x="6437161" y="1573969"/>
            <a:ext cx="1648849" cy="2921073"/>
          </a:xfrm>
          <a:custGeom>
            <a:rect b="b" l="l" r="r" t="t"/>
            <a:pathLst>
              <a:path extrusionOk="0" h="1249" w="705">
                <a:moveTo>
                  <a:pt x="0" y="1249"/>
                </a:moveTo>
                <a:cubicBezTo>
                  <a:pt x="186" y="1234"/>
                  <a:pt x="186" y="1234"/>
                  <a:pt x="186" y="1234"/>
                </a:cubicBezTo>
                <a:cubicBezTo>
                  <a:pt x="139" y="1192"/>
                  <a:pt x="139" y="1192"/>
                  <a:pt x="139" y="1192"/>
                </a:cubicBezTo>
                <a:cubicBezTo>
                  <a:pt x="150" y="1188"/>
                  <a:pt x="153" y="1187"/>
                  <a:pt x="164" y="1182"/>
                </a:cubicBezTo>
                <a:cubicBezTo>
                  <a:pt x="370" y="1087"/>
                  <a:pt x="473" y="851"/>
                  <a:pt x="424" y="623"/>
                </a:cubicBezTo>
                <a:cubicBezTo>
                  <a:pt x="582" y="608"/>
                  <a:pt x="705" y="474"/>
                  <a:pt x="705" y="312"/>
                </a:cubicBezTo>
                <a:cubicBezTo>
                  <a:pt x="705" y="140"/>
                  <a:pt x="565" y="0"/>
                  <a:pt x="393" y="0"/>
                </a:cubicBezTo>
                <a:cubicBezTo>
                  <a:pt x="250" y="1"/>
                  <a:pt x="130" y="96"/>
                  <a:pt x="93" y="227"/>
                </a:cubicBezTo>
                <a:cubicBezTo>
                  <a:pt x="93" y="227"/>
                  <a:pt x="93" y="227"/>
                  <a:pt x="93" y="227"/>
                </a:cubicBezTo>
                <a:cubicBezTo>
                  <a:pt x="90" y="235"/>
                  <a:pt x="88" y="243"/>
                  <a:pt x="87" y="251"/>
                </a:cubicBezTo>
                <a:cubicBezTo>
                  <a:pt x="87" y="251"/>
                  <a:pt x="87" y="251"/>
                  <a:pt x="87" y="251"/>
                </a:cubicBezTo>
                <a:cubicBezTo>
                  <a:pt x="87" y="252"/>
                  <a:pt x="87" y="252"/>
                  <a:pt x="87" y="252"/>
                </a:cubicBezTo>
                <a:cubicBezTo>
                  <a:pt x="192" y="304"/>
                  <a:pt x="282" y="394"/>
                  <a:pt x="337" y="512"/>
                </a:cubicBezTo>
                <a:cubicBezTo>
                  <a:pt x="369" y="580"/>
                  <a:pt x="377" y="626"/>
                  <a:pt x="377" y="627"/>
                </a:cubicBezTo>
                <a:cubicBezTo>
                  <a:pt x="428" y="854"/>
                  <a:pt x="336" y="1083"/>
                  <a:pt x="135" y="1182"/>
                </a:cubicBezTo>
                <a:cubicBezTo>
                  <a:pt x="133" y="1118"/>
                  <a:pt x="133" y="1118"/>
                  <a:pt x="133" y="1118"/>
                </a:cubicBezTo>
                <a:lnTo>
                  <a:pt x="0" y="12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554475" lIns="365750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entury Gothic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/>
          </a:p>
        </p:txBody>
      </p:sp>
      <p:sp>
        <p:nvSpPr>
          <p:cNvPr id="1004" name="Google Shape;1004;p30"/>
          <p:cNvSpPr/>
          <p:nvPr/>
        </p:nvSpPr>
        <p:spPr>
          <a:xfrm>
            <a:off x="5115511" y="4059749"/>
            <a:ext cx="2970499" cy="1573722"/>
          </a:xfrm>
          <a:custGeom>
            <a:rect b="b" l="l" r="r" t="t"/>
            <a:pathLst>
              <a:path extrusionOk="0" h="673" w="1270">
                <a:moveTo>
                  <a:pt x="0" y="0"/>
                </a:moveTo>
                <a:cubicBezTo>
                  <a:pt x="22" y="185"/>
                  <a:pt x="22" y="185"/>
                  <a:pt x="22" y="185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6" y="147"/>
                  <a:pt x="67" y="150"/>
                  <a:pt x="73" y="161"/>
                </a:cubicBezTo>
                <a:cubicBezTo>
                  <a:pt x="176" y="363"/>
                  <a:pt x="416" y="456"/>
                  <a:pt x="642" y="398"/>
                </a:cubicBezTo>
                <a:cubicBezTo>
                  <a:pt x="664" y="555"/>
                  <a:pt x="802" y="673"/>
                  <a:pt x="964" y="666"/>
                </a:cubicBezTo>
                <a:cubicBezTo>
                  <a:pt x="1136" y="659"/>
                  <a:pt x="1270" y="514"/>
                  <a:pt x="1263" y="342"/>
                </a:cubicBezTo>
                <a:cubicBezTo>
                  <a:pt x="1257" y="199"/>
                  <a:pt x="1156" y="83"/>
                  <a:pt x="1025" y="51"/>
                </a:cubicBezTo>
                <a:cubicBezTo>
                  <a:pt x="1025" y="51"/>
                  <a:pt x="1025" y="51"/>
                  <a:pt x="1025" y="51"/>
                </a:cubicBezTo>
                <a:cubicBezTo>
                  <a:pt x="1017" y="49"/>
                  <a:pt x="1008" y="47"/>
                  <a:pt x="1000" y="46"/>
                </a:cubicBezTo>
                <a:cubicBezTo>
                  <a:pt x="1000" y="46"/>
                  <a:pt x="1000" y="46"/>
                  <a:pt x="1000" y="46"/>
                </a:cubicBezTo>
                <a:cubicBezTo>
                  <a:pt x="1000" y="46"/>
                  <a:pt x="999" y="46"/>
                  <a:pt x="999" y="46"/>
                </a:cubicBezTo>
                <a:cubicBezTo>
                  <a:pt x="951" y="153"/>
                  <a:pt x="865" y="247"/>
                  <a:pt x="750" y="306"/>
                </a:cubicBezTo>
                <a:cubicBezTo>
                  <a:pt x="682" y="341"/>
                  <a:pt x="637" y="351"/>
                  <a:pt x="636" y="351"/>
                </a:cubicBezTo>
                <a:cubicBezTo>
                  <a:pt x="412" y="411"/>
                  <a:pt x="179" y="328"/>
                  <a:pt x="72" y="131"/>
                </a:cubicBezTo>
                <a:cubicBezTo>
                  <a:pt x="136" y="127"/>
                  <a:pt x="136" y="127"/>
                  <a:pt x="136" y="12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0" lIns="1645900" spcFirstLastPara="1" rIns="91425" wrap="square" tIns="274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entury Gothic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/>
          </a:p>
        </p:txBody>
      </p:sp>
      <p:sp>
        <p:nvSpPr>
          <p:cNvPr id="1005" name="Google Shape;1005;p30"/>
          <p:cNvSpPr/>
          <p:nvPr/>
        </p:nvSpPr>
        <p:spPr>
          <a:xfrm>
            <a:off x="4055084" y="2660995"/>
            <a:ext cx="1571745" cy="2972476"/>
          </a:xfrm>
          <a:custGeom>
            <a:rect b="b" l="l" r="r" t="t"/>
            <a:pathLst>
              <a:path extrusionOk="0" h="1271" w="672">
                <a:moveTo>
                  <a:pt x="672" y="0"/>
                </a:moveTo>
                <a:cubicBezTo>
                  <a:pt x="487" y="23"/>
                  <a:pt x="487" y="23"/>
                  <a:pt x="487" y="23"/>
                </a:cubicBezTo>
                <a:cubicBezTo>
                  <a:pt x="536" y="62"/>
                  <a:pt x="536" y="62"/>
                  <a:pt x="536" y="62"/>
                </a:cubicBezTo>
                <a:cubicBezTo>
                  <a:pt x="525" y="67"/>
                  <a:pt x="522" y="68"/>
                  <a:pt x="511" y="73"/>
                </a:cubicBezTo>
                <a:cubicBezTo>
                  <a:pt x="309" y="177"/>
                  <a:pt x="216" y="417"/>
                  <a:pt x="274" y="643"/>
                </a:cubicBezTo>
                <a:cubicBezTo>
                  <a:pt x="117" y="665"/>
                  <a:pt x="0" y="803"/>
                  <a:pt x="6" y="965"/>
                </a:cubicBezTo>
                <a:cubicBezTo>
                  <a:pt x="14" y="1137"/>
                  <a:pt x="159" y="1271"/>
                  <a:pt x="331" y="1264"/>
                </a:cubicBezTo>
                <a:cubicBezTo>
                  <a:pt x="474" y="1258"/>
                  <a:pt x="590" y="1157"/>
                  <a:pt x="622" y="1025"/>
                </a:cubicBezTo>
                <a:cubicBezTo>
                  <a:pt x="622" y="1025"/>
                  <a:pt x="622" y="1025"/>
                  <a:pt x="622" y="1025"/>
                </a:cubicBezTo>
                <a:cubicBezTo>
                  <a:pt x="624" y="1017"/>
                  <a:pt x="625" y="1009"/>
                  <a:pt x="627" y="1000"/>
                </a:cubicBezTo>
                <a:cubicBezTo>
                  <a:pt x="627" y="1000"/>
                  <a:pt x="627" y="1000"/>
                  <a:pt x="627" y="1000"/>
                </a:cubicBezTo>
                <a:cubicBezTo>
                  <a:pt x="627" y="1000"/>
                  <a:pt x="627" y="1000"/>
                  <a:pt x="627" y="1000"/>
                </a:cubicBezTo>
                <a:cubicBezTo>
                  <a:pt x="520" y="952"/>
                  <a:pt x="426" y="866"/>
                  <a:pt x="366" y="750"/>
                </a:cubicBezTo>
                <a:cubicBezTo>
                  <a:pt x="331" y="683"/>
                  <a:pt x="322" y="638"/>
                  <a:pt x="321" y="637"/>
                </a:cubicBezTo>
                <a:cubicBezTo>
                  <a:pt x="261" y="413"/>
                  <a:pt x="344" y="180"/>
                  <a:pt x="540" y="73"/>
                </a:cubicBezTo>
                <a:cubicBezTo>
                  <a:pt x="545" y="137"/>
                  <a:pt x="545" y="137"/>
                  <a:pt x="545" y="137"/>
                </a:cubicBezTo>
                <a:lnTo>
                  <a:pt x="67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b" bIns="365750" lIns="91425" spcFirstLastPara="1" rIns="2743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entury Gothic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/>
          </a:p>
        </p:txBody>
      </p:sp>
      <p:sp>
        <p:nvSpPr>
          <p:cNvPr id="1006" name="Google Shape;1006;p30"/>
          <p:cNvSpPr/>
          <p:nvPr/>
        </p:nvSpPr>
        <p:spPr>
          <a:xfrm flipH="1">
            <a:off x="1074766" y="1975883"/>
            <a:ext cx="3174120" cy="304800"/>
          </a:xfrm>
          <a:custGeom>
            <a:rect b="b" l="l" r="r" t="t"/>
            <a:pathLst>
              <a:path extrusionOk="0" h="568960" w="344424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cap="flat" cmpd="sng" w="9525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lg" w="lg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7" name="Google Shape;1007;p30"/>
          <p:cNvSpPr txBox="1"/>
          <p:nvPr/>
        </p:nvSpPr>
        <p:spPr>
          <a:xfrm>
            <a:off x="914160" y="1593654"/>
            <a:ext cx="2710925" cy="1396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7888211" y="1975883"/>
            <a:ext cx="3329480" cy="304800"/>
          </a:xfrm>
          <a:custGeom>
            <a:rect b="b" l="l" r="r" t="t"/>
            <a:pathLst>
              <a:path extrusionOk="0" h="568960" w="344424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cap="flat" cmpd="sng" w="9525">
            <a:solidFill>
              <a:schemeClr val="accent2">
                <a:alpha val="49803"/>
              </a:schemeClr>
            </a:solidFill>
            <a:prstDash val="solid"/>
            <a:miter lim="800000"/>
            <a:headEnd len="sm" w="sm" type="none"/>
            <a:tailEnd len="lg" w="lg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9" name="Google Shape;1009;p30"/>
          <p:cNvSpPr/>
          <p:nvPr/>
        </p:nvSpPr>
        <p:spPr>
          <a:xfrm flipH="1" rot="10800000">
            <a:off x="7888211" y="4977009"/>
            <a:ext cx="3329480" cy="304800"/>
          </a:xfrm>
          <a:custGeom>
            <a:rect b="b" l="l" r="r" t="t"/>
            <a:pathLst>
              <a:path extrusionOk="0" h="568960" w="344424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cap="flat" cmpd="sng" w="9525">
            <a:solidFill>
              <a:schemeClr val="accent3">
                <a:alpha val="49803"/>
              </a:schemeClr>
            </a:solidFill>
            <a:prstDash val="solid"/>
            <a:miter lim="800000"/>
            <a:headEnd len="sm" w="sm" type="none"/>
            <a:tailEnd len="lg" w="lg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0" name="Google Shape;1010;p30"/>
          <p:cNvSpPr/>
          <p:nvPr/>
        </p:nvSpPr>
        <p:spPr>
          <a:xfrm rot="10800000">
            <a:off x="1074766" y="4977009"/>
            <a:ext cx="3174120" cy="304800"/>
          </a:xfrm>
          <a:custGeom>
            <a:rect b="b" l="l" r="r" t="t"/>
            <a:pathLst>
              <a:path extrusionOk="0" h="568960" w="344424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cap="flat" cmpd="sng" w="9525">
            <a:solidFill>
              <a:schemeClr val="accent4">
                <a:alpha val="49803"/>
              </a:schemeClr>
            </a:solidFill>
            <a:prstDash val="solid"/>
            <a:miter lim="800000"/>
            <a:headEnd len="sm" w="sm" type="none"/>
            <a:tailEnd len="lg" w="lg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1" name="Google Shape;1011;p30"/>
          <p:cNvSpPr txBox="1"/>
          <p:nvPr/>
        </p:nvSpPr>
        <p:spPr>
          <a:xfrm>
            <a:off x="8538794" y="1593654"/>
            <a:ext cx="2518291" cy="1396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2" name="Google Shape;1012;p30"/>
          <p:cNvSpPr txBox="1"/>
          <p:nvPr/>
        </p:nvSpPr>
        <p:spPr>
          <a:xfrm>
            <a:off x="8555384" y="4899579"/>
            <a:ext cx="2518291" cy="1396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3" name="Google Shape;1013;p30"/>
          <p:cNvSpPr txBox="1"/>
          <p:nvPr/>
        </p:nvSpPr>
        <p:spPr>
          <a:xfrm>
            <a:off x="1074766" y="4899579"/>
            <a:ext cx="2550319" cy="1396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HERE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4" name="Google Shape;1014;p30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" name="Google Shape;101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105" y="442677"/>
            <a:ext cx="4095534" cy="58228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31"/>
          <p:cNvSpPr txBox="1"/>
          <p:nvPr/>
        </p:nvSpPr>
        <p:spPr>
          <a:xfrm>
            <a:off x="2426170" y="2743004"/>
            <a:ext cx="573426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ACQUISITION</a:t>
            </a:r>
            <a:endParaRPr b="1" sz="66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1" name="Google Shape;1021;p31"/>
          <p:cNvSpPr txBox="1"/>
          <p:nvPr/>
        </p:nvSpPr>
        <p:spPr>
          <a:xfrm>
            <a:off x="921690" y="2789171"/>
            <a:ext cx="129627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b="1" sz="60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105" y="442677"/>
            <a:ext cx="4095534" cy="582289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2945428" y="1322813"/>
            <a:ext cx="21003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</a:t>
            </a:r>
            <a:endParaRPr b="1" sz="3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2902698" y="2677274"/>
            <a:ext cx="22368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Enterprise</a:t>
            </a:r>
            <a:endParaRPr b="1" sz="32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2902698" y="4005491"/>
            <a:ext cx="24220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Customer</a:t>
            </a:r>
            <a:endParaRPr b="1" sz="32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2779631" y="5409333"/>
            <a:ext cx="26015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Acquisition</a:t>
            </a:r>
            <a:endParaRPr b="1" sz="32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937410" y="1241199"/>
            <a:ext cx="84222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sz="4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937410" y="2565073"/>
            <a:ext cx="84222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sz="4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937410" y="3916429"/>
            <a:ext cx="84222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 b="1" sz="40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937410" y="5347778"/>
            <a:ext cx="84222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</a:t>
            </a:r>
            <a:endParaRPr b="1" sz="4000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p32"/>
          <p:cNvGrpSpPr/>
          <p:nvPr/>
        </p:nvGrpSpPr>
        <p:grpSpPr>
          <a:xfrm>
            <a:off x="804909" y="1958975"/>
            <a:ext cx="4850428" cy="1400911"/>
            <a:chOff x="803786" y="1959667"/>
            <a:chExt cx="4477634" cy="1400757"/>
          </a:xfrm>
        </p:grpSpPr>
        <p:sp>
          <p:nvSpPr>
            <p:cNvPr id="1028" name="Google Shape;1028;p32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fmla="val 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346613" y="2529518"/>
              <a:ext cx="3876065" cy="830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1405099" y="2017027"/>
              <a:ext cx="2787309" cy="3385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835517" y="1976722"/>
              <a:ext cx="436242" cy="420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33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b="1" sz="213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33" name="Google Shape;1033;p32"/>
          <p:cNvGrpSpPr/>
          <p:nvPr/>
        </p:nvGrpSpPr>
        <p:grpSpPr>
          <a:xfrm>
            <a:off x="804908" y="3976695"/>
            <a:ext cx="4871045" cy="1461229"/>
            <a:chOff x="803786" y="3976022"/>
            <a:chExt cx="4497002" cy="1461127"/>
          </a:xfrm>
        </p:grpSpPr>
        <p:sp>
          <p:nvSpPr>
            <p:cNvPr id="1034" name="Google Shape;1034;p32"/>
            <p:cNvSpPr/>
            <p:nvPr/>
          </p:nvSpPr>
          <p:spPr>
            <a:xfrm>
              <a:off x="1127609" y="3976022"/>
              <a:ext cx="4154144" cy="484154"/>
            </a:xfrm>
            <a:prstGeom prst="roundRect">
              <a:avLst>
                <a:gd fmla="val 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1346652" y="4606210"/>
              <a:ext cx="3954136" cy="830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405098" y="4014547"/>
              <a:ext cx="2787310" cy="338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803786" y="3976022"/>
              <a:ext cx="500022" cy="4841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835519" y="3993070"/>
              <a:ext cx="436242" cy="420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33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b="1" sz="213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39" name="Google Shape;1039;p32"/>
          <p:cNvGrpSpPr/>
          <p:nvPr/>
        </p:nvGrpSpPr>
        <p:grpSpPr>
          <a:xfrm>
            <a:off x="6687955" y="1958977"/>
            <a:ext cx="4769615" cy="1415197"/>
            <a:chOff x="6688049" y="1959667"/>
            <a:chExt cx="4403987" cy="1413959"/>
          </a:xfrm>
        </p:grpSpPr>
        <p:sp>
          <p:nvSpPr>
            <p:cNvPr id="1040" name="Google Shape;1040;p32"/>
            <p:cNvSpPr/>
            <p:nvPr/>
          </p:nvSpPr>
          <p:spPr>
            <a:xfrm>
              <a:off x="6937301" y="1959667"/>
              <a:ext cx="4154735" cy="483764"/>
            </a:xfrm>
            <a:prstGeom prst="roundRect">
              <a:avLst>
                <a:gd fmla="val 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7116328" y="2543356"/>
              <a:ext cx="3954697" cy="8302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7202689" y="2017023"/>
              <a:ext cx="2787310" cy="338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688049" y="1959667"/>
              <a:ext cx="500092" cy="4837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719784" y="1976721"/>
              <a:ext cx="436243" cy="420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33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b="1" sz="213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045" name="Google Shape;1045;p32"/>
          <p:cNvGrpSpPr/>
          <p:nvPr/>
        </p:nvGrpSpPr>
        <p:grpSpPr>
          <a:xfrm>
            <a:off x="6687956" y="3976695"/>
            <a:ext cx="4769616" cy="1461229"/>
            <a:chOff x="6688049" y="3976022"/>
            <a:chExt cx="4403989" cy="1461127"/>
          </a:xfrm>
        </p:grpSpPr>
        <p:sp>
          <p:nvSpPr>
            <p:cNvPr id="1046" name="Google Shape;1046;p32"/>
            <p:cNvSpPr/>
            <p:nvPr/>
          </p:nvSpPr>
          <p:spPr>
            <a:xfrm>
              <a:off x="6937301" y="3976022"/>
              <a:ext cx="4154737" cy="484154"/>
            </a:xfrm>
            <a:prstGeom prst="roundRect">
              <a:avLst>
                <a:gd fmla="val 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7116328" y="4606210"/>
              <a:ext cx="3954699" cy="830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7202687" y="4014547"/>
              <a:ext cx="2787310" cy="338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NOTE HERE</a:t>
              </a:r>
              <a:endParaRPr b="1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688049" y="3976022"/>
              <a:ext cx="500092" cy="4841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719782" y="3993070"/>
              <a:ext cx="436244" cy="420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33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b="1" sz="2133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051" name="Google Shape;105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32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33"/>
          <p:cNvSpPr/>
          <p:nvPr/>
        </p:nvSpPr>
        <p:spPr>
          <a:xfrm>
            <a:off x="3550795" y="3052425"/>
            <a:ext cx="2514600" cy="3122613"/>
          </a:xfrm>
          <a:custGeom>
            <a:rect b="b" l="l" r="r" t="t"/>
            <a:pathLst>
              <a:path extrusionOk="0" h="515" w="415">
                <a:moveTo>
                  <a:pt x="283" y="241"/>
                </a:moveTo>
                <a:cubicBezTo>
                  <a:pt x="283" y="239"/>
                  <a:pt x="283" y="237"/>
                  <a:pt x="283" y="235"/>
                </a:cubicBezTo>
                <a:cubicBezTo>
                  <a:pt x="201" y="189"/>
                  <a:pt x="145" y="101"/>
                  <a:pt x="144" y="0"/>
                </a:cubicBezTo>
                <a:cubicBezTo>
                  <a:pt x="59" y="46"/>
                  <a:pt x="0" y="137"/>
                  <a:pt x="0" y="241"/>
                </a:cubicBezTo>
                <a:cubicBezTo>
                  <a:pt x="0" y="392"/>
                  <a:pt x="123" y="515"/>
                  <a:pt x="274" y="515"/>
                </a:cubicBezTo>
                <a:cubicBezTo>
                  <a:pt x="325" y="515"/>
                  <a:pt x="374" y="500"/>
                  <a:pt x="415" y="476"/>
                </a:cubicBezTo>
                <a:cubicBezTo>
                  <a:pt x="336" y="428"/>
                  <a:pt x="283" y="341"/>
                  <a:pt x="283" y="24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  <a:endParaRPr/>
          </a:p>
        </p:txBody>
      </p:sp>
      <p:sp>
        <p:nvSpPr>
          <p:cNvPr id="1060" name="Google Shape;1060;p33"/>
          <p:cNvSpPr/>
          <p:nvPr/>
        </p:nvSpPr>
        <p:spPr>
          <a:xfrm>
            <a:off x="6057900" y="3069888"/>
            <a:ext cx="2516188" cy="3105150"/>
          </a:xfrm>
          <a:custGeom>
            <a:rect b="b" l="l" r="r" t="t"/>
            <a:pathLst>
              <a:path extrusionOk="0" h="512" w="415">
                <a:moveTo>
                  <a:pt x="277" y="0"/>
                </a:moveTo>
                <a:cubicBezTo>
                  <a:pt x="274" y="102"/>
                  <a:pt x="217" y="190"/>
                  <a:pt x="132" y="235"/>
                </a:cubicBezTo>
                <a:cubicBezTo>
                  <a:pt x="132" y="236"/>
                  <a:pt x="132" y="237"/>
                  <a:pt x="132" y="238"/>
                </a:cubicBezTo>
                <a:cubicBezTo>
                  <a:pt x="132" y="338"/>
                  <a:pt x="79" y="425"/>
                  <a:pt x="0" y="473"/>
                </a:cubicBezTo>
                <a:cubicBezTo>
                  <a:pt x="41" y="497"/>
                  <a:pt x="90" y="512"/>
                  <a:pt x="141" y="512"/>
                </a:cubicBezTo>
                <a:cubicBezTo>
                  <a:pt x="292" y="512"/>
                  <a:pt x="415" y="389"/>
                  <a:pt x="415" y="238"/>
                </a:cubicBezTo>
                <a:cubicBezTo>
                  <a:pt x="415" y="136"/>
                  <a:pt x="359" y="47"/>
                  <a:pt x="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/>
          </a:p>
        </p:txBody>
      </p:sp>
      <p:sp>
        <p:nvSpPr>
          <p:cNvPr id="1061" name="Google Shape;1061;p33"/>
          <p:cNvSpPr/>
          <p:nvPr/>
        </p:nvSpPr>
        <p:spPr>
          <a:xfrm>
            <a:off x="5257800" y="4476413"/>
            <a:ext cx="1600200" cy="1462088"/>
          </a:xfrm>
          <a:custGeom>
            <a:rect b="b" l="l" r="r" t="t"/>
            <a:pathLst>
              <a:path extrusionOk="0" h="241" w="264">
                <a:moveTo>
                  <a:pt x="264" y="6"/>
                </a:moveTo>
                <a:cubicBezTo>
                  <a:pt x="264" y="5"/>
                  <a:pt x="264" y="4"/>
                  <a:pt x="264" y="3"/>
                </a:cubicBezTo>
                <a:cubicBezTo>
                  <a:pt x="226" y="24"/>
                  <a:pt x="182" y="36"/>
                  <a:pt x="135" y="36"/>
                </a:cubicBezTo>
                <a:cubicBezTo>
                  <a:pt x="86" y="36"/>
                  <a:pt x="40" y="23"/>
                  <a:pt x="0" y="0"/>
                </a:cubicBezTo>
                <a:cubicBezTo>
                  <a:pt x="0" y="2"/>
                  <a:pt x="0" y="4"/>
                  <a:pt x="0" y="6"/>
                </a:cubicBezTo>
                <a:cubicBezTo>
                  <a:pt x="0" y="106"/>
                  <a:pt x="53" y="193"/>
                  <a:pt x="132" y="241"/>
                </a:cubicBezTo>
                <a:cubicBezTo>
                  <a:pt x="211" y="193"/>
                  <a:pt x="264" y="106"/>
                  <a:pt x="264" y="6"/>
                </a:cubicBezTo>
                <a:close/>
              </a:path>
            </a:pathLst>
          </a:custGeom>
          <a:solidFill>
            <a:srgbClr val="C1730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2" name="Google Shape;1062;p33"/>
          <p:cNvSpPr/>
          <p:nvPr/>
        </p:nvSpPr>
        <p:spPr>
          <a:xfrm>
            <a:off x="4416425" y="1379200"/>
            <a:ext cx="3321050" cy="1716088"/>
          </a:xfrm>
          <a:custGeom>
            <a:rect b="b" l="l" r="r" t="t"/>
            <a:pathLst>
              <a:path extrusionOk="0" h="283" w="548">
                <a:moveTo>
                  <a:pt x="271" y="283"/>
                </a:moveTo>
                <a:cubicBezTo>
                  <a:pt x="312" y="258"/>
                  <a:pt x="361" y="244"/>
                  <a:pt x="412" y="244"/>
                </a:cubicBezTo>
                <a:cubicBezTo>
                  <a:pt x="461" y="244"/>
                  <a:pt x="508" y="257"/>
                  <a:pt x="548" y="279"/>
                </a:cubicBezTo>
                <a:cubicBezTo>
                  <a:pt x="548" y="277"/>
                  <a:pt x="548" y="275"/>
                  <a:pt x="548" y="273"/>
                </a:cubicBezTo>
                <a:cubicBezTo>
                  <a:pt x="548" y="122"/>
                  <a:pt x="425" y="0"/>
                  <a:pt x="274" y="0"/>
                </a:cubicBezTo>
                <a:cubicBezTo>
                  <a:pt x="123" y="0"/>
                  <a:pt x="0" y="122"/>
                  <a:pt x="0" y="273"/>
                </a:cubicBezTo>
                <a:cubicBezTo>
                  <a:pt x="0" y="274"/>
                  <a:pt x="0" y="275"/>
                  <a:pt x="0" y="276"/>
                </a:cubicBezTo>
                <a:cubicBezTo>
                  <a:pt x="39" y="255"/>
                  <a:pt x="83" y="244"/>
                  <a:pt x="130" y="244"/>
                </a:cubicBezTo>
                <a:cubicBezTo>
                  <a:pt x="181" y="244"/>
                  <a:pt x="230" y="258"/>
                  <a:pt x="271" y="2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1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/>
          </a:p>
        </p:txBody>
      </p:sp>
      <p:sp>
        <p:nvSpPr>
          <p:cNvPr id="1063" name="Google Shape;1063;p33"/>
          <p:cNvSpPr/>
          <p:nvPr/>
        </p:nvSpPr>
        <p:spPr>
          <a:xfrm>
            <a:off x="4416425" y="2858750"/>
            <a:ext cx="1641475" cy="1617663"/>
          </a:xfrm>
          <a:custGeom>
            <a:rect b="b" l="l" r="r" t="t"/>
            <a:pathLst>
              <a:path extrusionOk="0" h="267" w="271">
                <a:moveTo>
                  <a:pt x="139" y="267"/>
                </a:moveTo>
                <a:cubicBezTo>
                  <a:pt x="141" y="170"/>
                  <a:pt x="193" y="86"/>
                  <a:pt x="271" y="39"/>
                </a:cubicBezTo>
                <a:cubicBezTo>
                  <a:pt x="230" y="14"/>
                  <a:pt x="181" y="0"/>
                  <a:pt x="130" y="0"/>
                </a:cubicBezTo>
                <a:cubicBezTo>
                  <a:pt x="83" y="0"/>
                  <a:pt x="39" y="11"/>
                  <a:pt x="0" y="32"/>
                </a:cubicBezTo>
                <a:cubicBezTo>
                  <a:pt x="1" y="133"/>
                  <a:pt x="57" y="221"/>
                  <a:pt x="139" y="267"/>
                </a:cubicBezTo>
                <a:close/>
              </a:path>
            </a:pathLst>
          </a:custGeom>
          <a:solidFill>
            <a:srgbClr val="4CAD9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4" name="Google Shape;1064;p33"/>
          <p:cNvSpPr/>
          <p:nvPr/>
        </p:nvSpPr>
        <p:spPr>
          <a:xfrm>
            <a:off x="6057900" y="2858750"/>
            <a:ext cx="1679575" cy="1636713"/>
          </a:xfrm>
          <a:custGeom>
            <a:rect b="b" l="l" r="r" t="t"/>
            <a:pathLst>
              <a:path extrusionOk="0" h="270" w="277">
                <a:moveTo>
                  <a:pt x="0" y="39"/>
                </a:moveTo>
                <a:cubicBezTo>
                  <a:pt x="79" y="86"/>
                  <a:pt x="131" y="172"/>
                  <a:pt x="132" y="270"/>
                </a:cubicBezTo>
                <a:cubicBezTo>
                  <a:pt x="217" y="225"/>
                  <a:pt x="274" y="137"/>
                  <a:pt x="277" y="35"/>
                </a:cubicBezTo>
                <a:cubicBezTo>
                  <a:pt x="237" y="13"/>
                  <a:pt x="190" y="0"/>
                  <a:pt x="141" y="0"/>
                </a:cubicBezTo>
                <a:cubicBezTo>
                  <a:pt x="90" y="0"/>
                  <a:pt x="41" y="14"/>
                  <a:pt x="0" y="39"/>
                </a:cubicBezTo>
                <a:close/>
              </a:path>
            </a:pathLst>
          </a:custGeom>
          <a:solidFill>
            <a:srgbClr val="E63B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5" name="Google Shape;1065;p33"/>
          <p:cNvSpPr/>
          <p:nvPr/>
        </p:nvSpPr>
        <p:spPr>
          <a:xfrm>
            <a:off x="7810826" y="1780123"/>
            <a:ext cx="2495360" cy="102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6" name="Google Shape;1066;p33"/>
          <p:cNvSpPr/>
          <p:nvPr/>
        </p:nvSpPr>
        <p:spPr>
          <a:xfrm>
            <a:off x="8777691" y="4476413"/>
            <a:ext cx="2495360" cy="102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7" name="Google Shape;1067;p33"/>
          <p:cNvSpPr/>
          <p:nvPr/>
        </p:nvSpPr>
        <p:spPr>
          <a:xfrm>
            <a:off x="953634" y="4476413"/>
            <a:ext cx="2495360" cy="102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NOTE HERE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8" name="Google Shape;1068;p33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" name="Google Shape;107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34"/>
          <p:cNvSpPr/>
          <p:nvPr/>
        </p:nvSpPr>
        <p:spPr>
          <a:xfrm>
            <a:off x="5378451" y="2773363"/>
            <a:ext cx="1500188" cy="1427163"/>
          </a:xfrm>
          <a:custGeom>
            <a:rect b="b" l="l" r="r" t="t"/>
            <a:pathLst>
              <a:path extrusionOk="0" h="379" w="399">
                <a:moveTo>
                  <a:pt x="379" y="124"/>
                </a:moveTo>
                <a:cubicBezTo>
                  <a:pt x="222" y="10"/>
                  <a:pt x="222" y="10"/>
                  <a:pt x="222" y="10"/>
                </a:cubicBezTo>
                <a:cubicBezTo>
                  <a:pt x="208" y="0"/>
                  <a:pt x="190" y="0"/>
                  <a:pt x="176" y="10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5" y="134"/>
                  <a:pt x="0" y="152"/>
                  <a:pt x="5" y="168"/>
                </a:cubicBezTo>
                <a:cubicBezTo>
                  <a:pt x="65" y="353"/>
                  <a:pt x="65" y="353"/>
                  <a:pt x="65" y="353"/>
                </a:cubicBezTo>
                <a:cubicBezTo>
                  <a:pt x="70" y="369"/>
                  <a:pt x="85" y="379"/>
                  <a:pt x="102" y="379"/>
                </a:cubicBezTo>
                <a:cubicBezTo>
                  <a:pt x="296" y="379"/>
                  <a:pt x="296" y="379"/>
                  <a:pt x="296" y="379"/>
                </a:cubicBezTo>
                <a:cubicBezTo>
                  <a:pt x="313" y="379"/>
                  <a:pt x="328" y="369"/>
                  <a:pt x="333" y="353"/>
                </a:cubicBezTo>
                <a:cubicBezTo>
                  <a:pt x="393" y="168"/>
                  <a:pt x="393" y="168"/>
                  <a:pt x="393" y="168"/>
                </a:cubicBezTo>
                <a:cubicBezTo>
                  <a:pt x="399" y="152"/>
                  <a:pt x="393" y="134"/>
                  <a:pt x="379" y="124"/>
                </a:cubicBezTo>
                <a:close/>
                <a:moveTo>
                  <a:pt x="334" y="175"/>
                </a:moveTo>
                <a:cubicBezTo>
                  <a:pt x="293" y="304"/>
                  <a:pt x="293" y="304"/>
                  <a:pt x="293" y="304"/>
                </a:cubicBezTo>
                <a:cubicBezTo>
                  <a:pt x="289" y="315"/>
                  <a:pt x="279" y="322"/>
                  <a:pt x="267" y="322"/>
                </a:cubicBezTo>
                <a:cubicBezTo>
                  <a:pt x="131" y="322"/>
                  <a:pt x="131" y="322"/>
                  <a:pt x="131" y="322"/>
                </a:cubicBezTo>
                <a:cubicBezTo>
                  <a:pt x="120" y="322"/>
                  <a:pt x="109" y="315"/>
                  <a:pt x="106" y="304"/>
                </a:cubicBezTo>
                <a:cubicBezTo>
                  <a:pt x="64" y="175"/>
                  <a:pt x="64" y="175"/>
                  <a:pt x="64" y="175"/>
                </a:cubicBezTo>
                <a:cubicBezTo>
                  <a:pt x="60" y="163"/>
                  <a:pt x="64" y="151"/>
                  <a:pt x="73" y="144"/>
                </a:cubicBezTo>
                <a:cubicBezTo>
                  <a:pt x="183" y="65"/>
                  <a:pt x="183" y="65"/>
                  <a:pt x="183" y="65"/>
                </a:cubicBezTo>
                <a:cubicBezTo>
                  <a:pt x="193" y="58"/>
                  <a:pt x="205" y="58"/>
                  <a:pt x="215" y="65"/>
                </a:cubicBezTo>
                <a:cubicBezTo>
                  <a:pt x="325" y="144"/>
                  <a:pt x="325" y="144"/>
                  <a:pt x="325" y="144"/>
                </a:cubicBezTo>
                <a:cubicBezTo>
                  <a:pt x="334" y="151"/>
                  <a:pt x="338" y="163"/>
                  <a:pt x="334" y="17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76" name="Google Shape;1076;p34"/>
          <p:cNvGrpSpPr/>
          <p:nvPr/>
        </p:nvGrpSpPr>
        <p:grpSpPr>
          <a:xfrm>
            <a:off x="4452938" y="1709738"/>
            <a:ext cx="3346450" cy="3435351"/>
            <a:chOff x="4452938" y="1709738"/>
            <a:chExt cx="3346450" cy="3435351"/>
          </a:xfrm>
        </p:grpSpPr>
        <p:sp>
          <p:nvSpPr>
            <p:cNvPr id="1077" name="Google Shape;1077;p34"/>
            <p:cNvSpPr/>
            <p:nvPr/>
          </p:nvSpPr>
          <p:spPr>
            <a:xfrm>
              <a:off x="5392738" y="1709738"/>
              <a:ext cx="1466850" cy="1219200"/>
            </a:xfrm>
            <a:custGeom>
              <a:rect b="b" l="l" r="r" t="t"/>
              <a:pathLst>
                <a:path extrusionOk="0" h="324" w="390">
                  <a:moveTo>
                    <a:pt x="101" y="286"/>
                  </a:moveTo>
                  <a:cubicBezTo>
                    <a:pt x="102" y="285"/>
                    <a:pt x="102" y="285"/>
                    <a:pt x="102" y="285"/>
                  </a:cubicBezTo>
                  <a:cubicBezTo>
                    <a:pt x="79" y="262"/>
                    <a:pt x="65" y="230"/>
                    <a:pt x="65" y="195"/>
                  </a:cubicBezTo>
                  <a:cubicBezTo>
                    <a:pt x="65" y="123"/>
                    <a:pt x="123" y="65"/>
                    <a:pt x="195" y="65"/>
                  </a:cubicBezTo>
                  <a:cubicBezTo>
                    <a:pt x="267" y="65"/>
                    <a:pt x="325" y="123"/>
                    <a:pt x="325" y="195"/>
                  </a:cubicBezTo>
                  <a:cubicBezTo>
                    <a:pt x="325" y="230"/>
                    <a:pt x="311" y="262"/>
                    <a:pt x="288" y="285"/>
                  </a:cubicBezTo>
                  <a:cubicBezTo>
                    <a:pt x="342" y="324"/>
                    <a:pt x="342" y="324"/>
                    <a:pt x="342" y="324"/>
                  </a:cubicBezTo>
                  <a:cubicBezTo>
                    <a:pt x="368" y="295"/>
                    <a:pt x="385" y="258"/>
                    <a:pt x="389" y="217"/>
                  </a:cubicBezTo>
                  <a:cubicBezTo>
                    <a:pt x="390" y="210"/>
                    <a:pt x="390" y="202"/>
                    <a:pt x="390" y="195"/>
                  </a:cubicBezTo>
                  <a:cubicBezTo>
                    <a:pt x="390" y="87"/>
                    <a:pt x="303" y="0"/>
                    <a:pt x="195" y="0"/>
                  </a:cubicBezTo>
                  <a:cubicBezTo>
                    <a:pt x="87" y="0"/>
                    <a:pt x="0" y="87"/>
                    <a:pt x="0" y="195"/>
                  </a:cubicBezTo>
                  <a:cubicBezTo>
                    <a:pt x="0" y="202"/>
                    <a:pt x="0" y="210"/>
                    <a:pt x="1" y="217"/>
                  </a:cubicBezTo>
                  <a:cubicBezTo>
                    <a:pt x="41" y="229"/>
                    <a:pt x="76" y="253"/>
                    <a:pt x="101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1" i="0" sz="1800" u="none" cap="none" strike="noStrik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4452938" y="2495551"/>
              <a:ext cx="1319213" cy="1433513"/>
            </a:xfrm>
            <a:custGeom>
              <a:rect b="b" l="l" r="r" t="t"/>
              <a:pathLst>
                <a:path extrusionOk="0" h="381" w="351">
                  <a:moveTo>
                    <a:pt x="221" y="323"/>
                  </a:moveTo>
                  <a:cubicBezTo>
                    <a:pt x="220" y="323"/>
                    <a:pt x="220" y="323"/>
                    <a:pt x="220" y="323"/>
                  </a:cubicBezTo>
                  <a:cubicBezTo>
                    <a:pt x="212" y="324"/>
                    <a:pt x="204" y="325"/>
                    <a:pt x="196" y="325"/>
                  </a:cubicBezTo>
                  <a:cubicBezTo>
                    <a:pt x="124" y="325"/>
                    <a:pt x="66" y="267"/>
                    <a:pt x="66" y="195"/>
                  </a:cubicBezTo>
                  <a:cubicBezTo>
                    <a:pt x="66" y="123"/>
                    <a:pt x="124" y="65"/>
                    <a:pt x="196" y="65"/>
                  </a:cubicBezTo>
                  <a:cubicBezTo>
                    <a:pt x="237" y="65"/>
                    <a:pt x="274" y="85"/>
                    <a:pt x="298" y="115"/>
                  </a:cubicBezTo>
                  <a:cubicBezTo>
                    <a:pt x="351" y="77"/>
                    <a:pt x="351" y="77"/>
                    <a:pt x="351" y="77"/>
                  </a:cubicBezTo>
                  <a:cubicBezTo>
                    <a:pt x="326" y="44"/>
                    <a:pt x="291" y="20"/>
                    <a:pt x="251" y="8"/>
                  </a:cubicBezTo>
                  <a:cubicBezTo>
                    <a:pt x="233" y="3"/>
                    <a:pt x="215" y="0"/>
                    <a:pt x="196" y="0"/>
                  </a:cubicBezTo>
                  <a:cubicBezTo>
                    <a:pt x="88" y="0"/>
                    <a:pt x="0" y="87"/>
                    <a:pt x="0" y="195"/>
                  </a:cubicBezTo>
                  <a:cubicBezTo>
                    <a:pt x="0" y="282"/>
                    <a:pt x="56" y="355"/>
                    <a:pt x="134" y="381"/>
                  </a:cubicBezTo>
                  <a:cubicBezTo>
                    <a:pt x="157" y="354"/>
                    <a:pt x="187" y="334"/>
                    <a:pt x="221" y="3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1" i="0" sz="1800" u="none" cap="none" strike="noStrik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4775201" y="3711576"/>
              <a:ext cx="1347788" cy="1433513"/>
            </a:xfrm>
            <a:custGeom>
              <a:rect b="b" l="l" r="r" t="t"/>
              <a:pathLst>
                <a:path extrusionOk="0" h="381" w="358">
                  <a:moveTo>
                    <a:pt x="325" y="188"/>
                  </a:moveTo>
                  <a:cubicBezTo>
                    <a:pt x="324" y="259"/>
                    <a:pt x="266" y="316"/>
                    <a:pt x="195" y="316"/>
                  </a:cubicBezTo>
                  <a:cubicBezTo>
                    <a:pt x="124" y="316"/>
                    <a:pt x="65" y="258"/>
                    <a:pt x="65" y="186"/>
                  </a:cubicBezTo>
                  <a:cubicBezTo>
                    <a:pt x="65" y="128"/>
                    <a:pt x="103" y="79"/>
                    <a:pt x="155" y="6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01" y="11"/>
                    <a:pt x="71" y="31"/>
                    <a:pt x="48" y="58"/>
                  </a:cubicBezTo>
                  <a:cubicBezTo>
                    <a:pt x="18" y="92"/>
                    <a:pt x="0" y="137"/>
                    <a:pt x="0" y="186"/>
                  </a:cubicBezTo>
                  <a:cubicBezTo>
                    <a:pt x="0" y="294"/>
                    <a:pt x="87" y="381"/>
                    <a:pt x="195" y="381"/>
                  </a:cubicBezTo>
                  <a:cubicBezTo>
                    <a:pt x="264" y="381"/>
                    <a:pt x="323" y="347"/>
                    <a:pt x="358" y="294"/>
                  </a:cubicBezTo>
                  <a:cubicBezTo>
                    <a:pt x="338" y="263"/>
                    <a:pt x="327" y="227"/>
                    <a:pt x="326" y="188"/>
                  </a:cubicBezTo>
                  <a:lnTo>
                    <a:pt x="325" y="1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1" i="0" sz="1800" u="none" cap="none" strike="noStrik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6002338" y="3929063"/>
              <a:ext cx="1470025" cy="1216025"/>
            </a:xfrm>
            <a:custGeom>
              <a:rect b="b" l="l" r="r" t="t"/>
              <a:pathLst>
                <a:path extrusionOk="0" h="323" w="391">
                  <a:moveTo>
                    <a:pt x="237" y="4"/>
                  </a:moveTo>
                  <a:cubicBezTo>
                    <a:pt x="237" y="5"/>
                    <a:pt x="237" y="5"/>
                    <a:pt x="237" y="5"/>
                  </a:cubicBezTo>
                  <a:cubicBezTo>
                    <a:pt x="288" y="22"/>
                    <a:pt x="326" y="71"/>
                    <a:pt x="326" y="128"/>
                  </a:cubicBezTo>
                  <a:cubicBezTo>
                    <a:pt x="326" y="200"/>
                    <a:pt x="267" y="258"/>
                    <a:pt x="195" y="258"/>
                  </a:cubicBezTo>
                  <a:cubicBezTo>
                    <a:pt x="124" y="258"/>
                    <a:pt x="67" y="201"/>
                    <a:pt x="66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" y="169"/>
                    <a:pt x="12" y="205"/>
                    <a:pt x="32" y="236"/>
                  </a:cubicBezTo>
                  <a:cubicBezTo>
                    <a:pt x="67" y="289"/>
                    <a:pt x="127" y="323"/>
                    <a:pt x="195" y="323"/>
                  </a:cubicBezTo>
                  <a:cubicBezTo>
                    <a:pt x="303" y="323"/>
                    <a:pt x="391" y="236"/>
                    <a:pt x="391" y="128"/>
                  </a:cubicBezTo>
                  <a:cubicBezTo>
                    <a:pt x="391" y="79"/>
                    <a:pt x="373" y="34"/>
                    <a:pt x="343" y="0"/>
                  </a:cubicBezTo>
                  <a:cubicBezTo>
                    <a:pt x="324" y="6"/>
                    <a:pt x="304" y="10"/>
                    <a:pt x="282" y="10"/>
                  </a:cubicBezTo>
                  <a:cubicBezTo>
                    <a:pt x="267" y="10"/>
                    <a:pt x="252" y="8"/>
                    <a:pt x="237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1" i="0" sz="1800" u="none" cap="none" strike="noStrik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6678613" y="2495551"/>
              <a:ext cx="1120775" cy="1471613"/>
            </a:xfrm>
            <a:custGeom>
              <a:rect b="b" l="l" r="r" t="t"/>
              <a:pathLst>
                <a:path extrusionOk="0" h="391" w="298">
                  <a:moveTo>
                    <a:pt x="298" y="195"/>
                  </a:moveTo>
                  <a:cubicBezTo>
                    <a:pt x="298" y="87"/>
                    <a:pt x="210" y="0"/>
                    <a:pt x="102" y="0"/>
                  </a:cubicBezTo>
                  <a:cubicBezTo>
                    <a:pt x="83" y="0"/>
                    <a:pt x="65" y="3"/>
                    <a:pt x="47" y="8"/>
                  </a:cubicBezTo>
                  <a:cubicBezTo>
                    <a:pt x="43" y="49"/>
                    <a:pt x="26" y="86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24" y="85"/>
                    <a:pt x="61" y="65"/>
                    <a:pt x="102" y="65"/>
                  </a:cubicBezTo>
                  <a:cubicBezTo>
                    <a:pt x="174" y="65"/>
                    <a:pt x="233" y="123"/>
                    <a:pt x="233" y="195"/>
                  </a:cubicBezTo>
                  <a:cubicBezTo>
                    <a:pt x="233" y="267"/>
                    <a:pt x="174" y="325"/>
                    <a:pt x="102" y="325"/>
                  </a:cubicBezTo>
                  <a:cubicBezTo>
                    <a:pt x="94" y="325"/>
                    <a:pt x="86" y="324"/>
                    <a:pt x="78" y="323"/>
                  </a:cubicBezTo>
                  <a:cubicBezTo>
                    <a:pt x="57" y="385"/>
                    <a:pt x="57" y="385"/>
                    <a:pt x="57" y="385"/>
                  </a:cubicBezTo>
                  <a:cubicBezTo>
                    <a:pt x="72" y="389"/>
                    <a:pt x="87" y="391"/>
                    <a:pt x="102" y="391"/>
                  </a:cubicBezTo>
                  <a:cubicBezTo>
                    <a:pt x="124" y="391"/>
                    <a:pt x="144" y="387"/>
                    <a:pt x="163" y="381"/>
                  </a:cubicBezTo>
                  <a:cubicBezTo>
                    <a:pt x="241" y="355"/>
                    <a:pt x="298" y="282"/>
                    <a:pt x="298" y="1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entury Gothic"/>
                <a:buNone/>
              </a:pPr>
              <a:r>
                <a:t/>
              </a:r>
              <a:endParaRPr b="1" i="0" sz="1800" u="none" cap="none" strike="noStrik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2" name="Google Shape;1082;p34"/>
            <p:cNvSpPr txBox="1"/>
            <p:nvPr/>
          </p:nvSpPr>
          <p:spPr>
            <a:xfrm>
              <a:off x="5903741" y="2057728"/>
              <a:ext cx="4507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Century Gothic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b="1" i="0" sz="2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3" name="Google Shape;1083;p34"/>
            <p:cNvSpPr txBox="1"/>
            <p:nvPr/>
          </p:nvSpPr>
          <p:spPr>
            <a:xfrm>
              <a:off x="6954866" y="2950697"/>
              <a:ext cx="3930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Century Gothic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b="1" i="0" sz="2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4" name="Google Shape;1084;p34"/>
            <p:cNvSpPr txBox="1"/>
            <p:nvPr/>
          </p:nvSpPr>
          <p:spPr>
            <a:xfrm>
              <a:off x="4962957" y="2950697"/>
              <a:ext cx="3706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Century Gothic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</a:t>
              </a:r>
              <a:endParaRPr b="1" i="0" sz="2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5" name="Google Shape;1085;p34"/>
            <p:cNvSpPr txBox="1"/>
            <p:nvPr/>
          </p:nvSpPr>
          <p:spPr>
            <a:xfrm>
              <a:off x="5254733" y="4143303"/>
              <a:ext cx="44435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Century Gothic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endParaRPr b="1" i="0" sz="2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6" name="Google Shape;1086;p34"/>
            <p:cNvSpPr txBox="1"/>
            <p:nvPr/>
          </p:nvSpPr>
          <p:spPr>
            <a:xfrm>
              <a:off x="6519327" y="4143303"/>
              <a:ext cx="4651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800"/>
                <a:buFont typeface="Century Gothic"/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b="1" i="0" sz="2800" u="none" cap="none" strike="noStrik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87" name="Google Shape;1087;p34"/>
          <p:cNvSpPr/>
          <p:nvPr/>
        </p:nvSpPr>
        <p:spPr>
          <a:xfrm>
            <a:off x="4875309" y="617130"/>
            <a:ext cx="2495360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8" name="Google Shape;1088;p34"/>
          <p:cNvSpPr/>
          <p:nvPr/>
        </p:nvSpPr>
        <p:spPr>
          <a:xfrm>
            <a:off x="7885233" y="2580948"/>
            <a:ext cx="2495360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9" name="Google Shape;1089;p34"/>
          <p:cNvSpPr/>
          <p:nvPr/>
        </p:nvSpPr>
        <p:spPr>
          <a:xfrm>
            <a:off x="1869743" y="2580948"/>
            <a:ext cx="2495360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0" name="Google Shape;1090;p34"/>
          <p:cNvSpPr/>
          <p:nvPr/>
        </p:nvSpPr>
        <p:spPr>
          <a:xfrm>
            <a:off x="2981549" y="5229312"/>
            <a:ext cx="2495360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1" name="Google Shape;1091;p34"/>
          <p:cNvSpPr/>
          <p:nvPr/>
        </p:nvSpPr>
        <p:spPr>
          <a:xfrm>
            <a:off x="6678613" y="5229312"/>
            <a:ext cx="2495360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2" name="Google Shape;1092;p34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109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35"/>
          <p:cNvSpPr/>
          <p:nvPr/>
        </p:nvSpPr>
        <p:spPr>
          <a:xfrm>
            <a:off x="1882" y="3784567"/>
            <a:ext cx="12188240" cy="24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00" name="Google Shape;1100;p35"/>
          <p:cNvGrpSpPr/>
          <p:nvPr/>
        </p:nvGrpSpPr>
        <p:grpSpPr>
          <a:xfrm>
            <a:off x="2328505" y="2960655"/>
            <a:ext cx="206311" cy="938212"/>
            <a:chOff x="1745505" y="2220491"/>
            <a:chExt cx="154781" cy="703659"/>
          </a:xfrm>
        </p:grpSpPr>
        <p:sp>
          <p:nvSpPr>
            <p:cNvPr id="1101" name="Google Shape;1101;p35"/>
            <p:cNvSpPr/>
            <p:nvPr/>
          </p:nvSpPr>
          <p:spPr>
            <a:xfrm>
              <a:off x="1814562" y="2220491"/>
              <a:ext cx="16669" cy="62626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1745505" y="2768178"/>
              <a:ext cx="154781" cy="1559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03" name="Google Shape;1103;p35"/>
          <p:cNvGrpSpPr/>
          <p:nvPr/>
        </p:nvGrpSpPr>
        <p:grpSpPr>
          <a:xfrm>
            <a:off x="3991925" y="3690906"/>
            <a:ext cx="206311" cy="938213"/>
            <a:chOff x="2993454" y="2768178"/>
            <a:chExt cx="154781" cy="703660"/>
          </a:xfrm>
        </p:grpSpPr>
        <p:sp>
          <p:nvSpPr>
            <p:cNvPr id="1104" name="Google Shape;1104;p35"/>
            <p:cNvSpPr/>
            <p:nvPr/>
          </p:nvSpPr>
          <p:spPr>
            <a:xfrm>
              <a:off x="3062511" y="2924150"/>
              <a:ext cx="15478" cy="547688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993454" y="2768178"/>
              <a:ext cx="154781" cy="1559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06" name="Google Shape;1106;p35"/>
          <p:cNvGrpSpPr/>
          <p:nvPr/>
        </p:nvGrpSpPr>
        <p:grpSpPr>
          <a:xfrm>
            <a:off x="5419997" y="2960655"/>
            <a:ext cx="207899" cy="938212"/>
            <a:chOff x="4064842" y="2220491"/>
            <a:chExt cx="155972" cy="703659"/>
          </a:xfrm>
        </p:grpSpPr>
        <p:sp>
          <p:nvSpPr>
            <p:cNvPr id="1107" name="Google Shape;1107;p35"/>
            <p:cNvSpPr/>
            <p:nvPr/>
          </p:nvSpPr>
          <p:spPr>
            <a:xfrm>
              <a:off x="4135089" y="2220491"/>
              <a:ext cx="15478" cy="62626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4064842" y="2768178"/>
              <a:ext cx="155972" cy="1559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09" name="Google Shape;1109;p35"/>
          <p:cNvGrpSpPr/>
          <p:nvPr/>
        </p:nvGrpSpPr>
        <p:grpSpPr>
          <a:xfrm>
            <a:off x="6922797" y="3690906"/>
            <a:ext cx="207899" cy="938213"/>
            <a:chOff x="5192289" y="2768178"/>
            <a:chExt cx="155972" cy="703660"/>
          </a:xfrm>
        </p:grpSpPr>
        <p:sp>
          <p:nvSpPr>
            <p:cNvPr id="1110" name="Google Shape;1110;p35"/>
            <p:cNvSpPr/>
            <p:nvPr/>
          </p:nvSpPr>
          <p:spPr>
            <a:xfrm>
              <a:off x="5262536" y="2924150"/>
              <a:ext cx="15478" cy="547688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5192289" y="2768178"/>
              <a:ext cx="155972" cy="1559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12" name="Google Shape;1112;p35"/>
          <p:cNvGrpSpPr/>
          <p:nvPr/>
        </p:nvGrpSpPr>
        <p:grpSpPr>
          <a:xfrm>
            <a:off x="8358975" y="2960655"/>
            <a:ext cx="207899" cy="938212"/>
            <a:chOff x="6269755" y="2220491"/>
            <a:chExt cx="155972" cy="703659"/>
          </a:xfrm>
        </p:grpSpPr>
        <p:sp>
          <p:nvSpPr>
            <p:cNvPr id="1113" name="Google Shape;1113;p35"/>
            <p:cNvSpPr/>
            <p:nvPr/>
          </p:nvSpPr>
          <p:spPr>
            <a:xfrm>
              <a:off x="6340002" y="2220491"/>
              <a:ext cx="15478" cy="62626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6269755" y="2768178"/>
              <a:ext cx="155972" cy="1559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15" name="Google Shape;1115;p35"/>
          <p:cNvGrpSpPr/>
          <p:nvPr/>
        </p:nvGrpSpPr>
        <p:grpSpPr>
          <a:xfrm>
            <a:off x="10208436" y="3690906"/>
            <a:ext cx="207899" cy="938213"/>
            <a:chOff x="7657280" y="2768178"/>
            <a:chExt cx="155972" cy="703660"/>
          </a:xfrm>
        </p:grpSpPr>
        <p:sp>
          <p:nvSpPr>
            <p:cNvPr id="1116" name="Google Shape;1116;p35"/>
            <p:cNvSpPr/>
            <p:nvPr/>
          </p:nvSpPr>
          <p:spPr>
            <a:xfrm>
              <a:off x="7727527" y="2924150"/>
              <a:ext cx="15478" cy="547688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7657280" y="2768178"/>
              <a:ext cx="155972" cy="1559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18" name="Google Shape;1118;p35"/>
          <p:cNvGrpSpPr/>
          <p:nvPr/>
        </p:nvGrpSpPr>
        <p:grpSpPr>
          <a:xfrm>
            <a:off x="2120609" y="2647917"/>
            <a:ext cx="622108" cy="625475"/>
            <a:chOff x="1589534" y="1985937"/>
            <a:chExt cx="466725" cy="469106"/>
          </a:xfrm>
        </p:grpSpPr>
        <p:sp>
          <p:nvSpPr>
            <p:cNvPr id="1119" name="Google Shape;1119;p35"/>
            <p:cNvSpPr/>
            <p:nvPr/>
          </p:nvSpPr>
          <p:spPr>
            <a:xfrm>
              <a:off x="1589534" y="1985937"/>
              <a:ext cx="466725" cy="469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1662540" y="2045644"/>
              <a:ext cx="267181" cy="346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b="1" sz="2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21" name="Google Shape;1121;p35"/>
          <p:cNvGrpSpPr/>
          <p:nvPr/>
        </p:nvGrpSpPr>
        <p:grpSpPr>
          <a:xfrm>
            <a:off x="5213689" y="2647916"/>
            <a:ext cx="622108" cy="625474"/>
            <a:chOff x="3910061" y="1985937"/>
            <a:chExt cx="466725" cy="469106"/>
          </a:xfrm>
        </p:grpSpPr>
        <p:sp>
          <p:nvSpPr>
            <p:cNvPr id="1122" name="Google Shape;1122;p35"/>
            <p:cNvSpPr/>
            <p:nvPr/>
          </p:nvSpPr>
          <p:spPr>
            <a:xfrm>
              <a:off x="3910061" y="1985937"/>
              <a:ext cx="466725" cy="4691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3986261" y="2031857"/>
              <a:ext cx="267181" cy="346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b="1" sz="2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24" name="Google Shape;1124;p35"/>
          <p:cNvGrpSpPr/>
          <p:nvPr/>
        </p:nvGrpSpPr>
        <p:grpSpPr>
          <a:xfrm>
            <a:off x="8152666" y="2647917"/>
            <a:ext cx="622108" cy="625475"/>
            <a:chOff x="6114974" y="1985937"/>
            <a:chExt cx="466725" cy="469106"/>
          </a:xfrm>
        </p:grpSpPr>
        <p:sp>
          <p:nvSpPr>
            <p:cNvPr id="1125" name="Google Shape;1125;p35"/>
            <p:cNvSpPr/>
            <p:nvPr/>
          </p:nvSpPr>
          <p:spPr>
            <a:xfrm>
              <a:off x="6114974" y="1985937"/>
              <a:ext cx="466725" cy="46910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6181649" y="2045644"/>
              <a:ext cx="267181" cy="3461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</a:t>
              </a:r>
              <a:endParaRPr b="1" sz="2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27" name="Google Shape;1127;p35"/>
          <p:cNvGrpSpPr/>
          <p:nvPr/>
        </p:nvGrpSpPr>
        <p:grpSpPr>
          <a:xfrm>
            <a:off x="3784027" y="4316381"/>
            <a:ext cx="622108" cy="625474"/>
            <a:chOff x="2837483" y="3237285"/>
            <a:chExt cx="466725" cy="469106"/>
          </a:xfrm>
        </p:grpSpPr>
        <p:sp>
          <p:nvSpPr>
            <p:cNvPr id="1128" name="Google Shape;1128;p35"/>
            <p:cNvSpPr/>
            <p:nvPr/>
          </p:nvSpPr>
          <p:spPr>
            <a:xfrm>
              <a:off x="2837483" y="3237285"/>
              <a:ext cx="466725" cy="4691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2904158" y="3269402"/>
              <a:ext cx="267181" cy="346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b="1" sz="2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30" name="Google Shape;1130;p35"/>
          <p:cNvGrpSpPr/>
          <p:nvPr/>
        </p:nvGrpSpPr>
        <p:grpSpPr>
          <a:xfrm>
            <a:off x="6716489" y="4316382"/>
            <a:ext cx="622108" cy="625474"/>
            <a:chOff x="5037508" y="3237285"/>
            <a:chExt cx="466725" cy="469106"/>
          </a:xfrm>
        </p:grpSpPr>
        <p:sp>
          <p:nvSpPr>
            <p:cNvPr id="1131" name="Google Shape;1131;p35"/>
            <p:cNvSpPr/>
            <p:nvPr/>
          </p:nvSpPr>
          <p:spPr>
            <a:xfrm>
              <a:off x="5037508" y="3237285"/>
              <a:ext cx="466725" cy="4691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5105373" y="3305393"/>
              <a:ext cx="267181" cy="346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b="1" sz="2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33" name="Google Shape;1133;p35"/>
          <p:cNvGrpSpPr/>
          <p:nvPr/>
        </p:nvGrpSpPr>
        <p:grpSpPr>
          <a:xfrm>
            <a:off x="10002127" y="4316382"/>
            <a:ext cx="620520" cy="625474"/>
            <a:chOff x="7502499" y="3237285"/>
            <a:chExt cx="465534" cy="469106"/>
          </a:xfrm>
        </p:grpSpPr>
        <p:sp>
          <p:nvSpPr>
            <p:cNvPr id="1134" name="Google Shape;1134;p35"/>
            <p:cNvSpPr/>
            <p:nvPr/>
          </p:nvSpPr>
          <p:spPr>
            <a:xfrm>
              <a:off x="7502499" y="3237285"/>
              <a:ext cx="465534" cy="4691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7576318" y="3305393"/>
              <a:ext cx="267181" cy="346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6</a:t>
              </a:r>
              <a:endParaRPr b="1" sz="23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36" name="Google Shape;1136;p35"/>
          <p:cNvSpPr txBox="1"/>
          <p:nvPr/>
        </p:nvSpPr>
        <p:spPr>
          <a:xfrm>
            <a:off x="1630557" y="1255953"/>
            <a:ext cx="11544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7" name="Google Shape;1137;p35"/>
          <p:cNvSpPr txBox="1"/>
          <p:nvPr/>
        </p:nvSpPr>
        <p:spPr>
          <a:xfrm>
            <a:off x="1584891" y="1666324"/>
            <a:ext cx="17684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8" name="Google Shape;1138;p35"/>
          <p:cNvSpPr txBox="1"/>
          <p:nvPr/>
        </p:nvSpPr>
        <p:spPr>
          <a:xfrm>
            <a:off x="4722625" y="1255953"/>
            <a:ext cx="11544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9" name="Google Shape;1139;p35"/>
          <p:cNvSpPr txBox="1"/>
          <p:nvPr/>
        </p:nvSpPr>
        <p:spPr>
          <a:xfrm>
            <a:off x="4676959" y="1666324"/>
            <a:ext cx="17684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0" name="Google Shape;1140;p35"/>
          <p:cNvSpPr txBox="1"/>
          <p:nvPr/>
        </p:nvSpPr>
        <p:spPr>
          <a:xfrm>
            <a:off x="7621928" y="1255953"/>
            <a:ext cx="11544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1" name="Google Shape;1141;p35"/>
          <p:cNvSpPr txBox="1"/>
          <p:nvPr/>
        </p:nvSpPr>
        <p:spPr>
          <a:xfrm>
            <a:off x="7576262" y="1666324"/>
            <a:ext cx="17684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2" name="Google Shape;1142;p35"/>
          <p:cNvSpPr txBox="1"/>
          <p:nvPr/>
        </p:nvSpPr>
        <p:spPr>
          <a:xfrm>
            <a:off x="3242972" y="5023242"/>
            <a:ext cx="11544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3" name="Google Shape;1143;p35"/>
          <p:cNvSpPr txBox="1"/>
          <p:nvPr/>
        </p:nvSpPr>
        <p:spPr>
          <a:xfrm>
            <a:off x="3197307" y="5433611"/>
            <a:ext cx="17684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4" name="Google Shape;1144;p35"/>
          <p:cNvSpPr txBox="1"/>
          <p:nvPr/>
        </p:nvSpPr>
        <p:spPr>
          <a:xfrm>
            <a:off x="6237647" y="5023242"/>
            <a:ext cx="11544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5" name="Google Shape;1145;p35"/>
          <p:cNvSpPr txBox="1"/>
          <p:nvPr/>
        </p:nvSpPr>
        <p:spPr>
          <a:xfrm>
            <a:off x="6191982" y="5433611"/>
            <a:ext cx="17684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6" name="Google Shape;1146;p35"/>
          <p:cNvSpPr txBox="1"/>
          <p:nvPr/>
        </p:nvSpPr>
        <p:spPr>
          <a:xfrm>
            <a:off x="9501003" y="5023242"/>
            <a:ext cx="11544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16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7" name="Google Shape;1147;p35"/>
          <p:cNvSpPr txBox="1"/>
          <p:nvPr/>
        </p:nvSpPr>
        <p:spPr>
          <a:xfrm>
            <a:off x="9455337" y="5433611"/>
            <a:ext cx="17684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8" name="Google Shape;1148;p35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36"/>
          <p:cNvSpPr txBox="1"/>
          <p:nvPr/>
        </p:nvSpPr>
        <p:spPr>
          <a:xfrm>
            <a:off x="1083246" y="3385094"/>
            <a:ext cx="5871620" cy="208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A4A3A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Cappadocia Balloon Powerpoint Template</a:t>
            </a:r>
            <a:endParaRPr sz="3600">
              <a:solidFill>
                <a:srgbClr val="A4A3A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4" name="Google Shape;1154;p36"/>
          <p:cNvSpPr txBox="1"/>
          <p:nvPr/>
        </p:nvSpPr>
        <p:spPr>
          <a:xfrm>
            <a:off x="754660" y="1246792"/>
            <a:ext cx="667977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F1919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!</a:t>
            </a:r>
            <a:endParaRPr b="1" sz="7200">
              <a:solidFill>
                <a:srgbClr val="F1919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5" name="Google Shape;1155;p36"/>
          <p:cNvSpPr/>
          <p:nvPr/>
        </p:nvSpPr>
        <p:spPr>
          <a:xfrm>
            <a:off x="2618428" y="3450388"/>
            <a:ext cx="2801257" cy="118971"/>
          </a:xfrm>
          <a:prstGeom prst="rect">
            <a:avLst/>
          </a:prstGeom>
          <a:solidFill>
            <a:srgbClr val="EE9829"/>
          </a:solidFill>
          <a:ln cap="flat" cmpd="sng" w="12700">
            <a:solidFill>
              <a:srgbClr val="EE98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6" name="Google Shape;1156;p36"/>
          <p:cNvSpPr txBox="1"/>
          <p:nvPr/>
        </p:nvSpPr>
        <p:spPr>
          <a:xfrm>
            <a:off x="1946852" y="5896235"/>
            <a:ext cx="4295386" cy="369332"/>
          </a:xfrm>
          <a:prstGeom prst="rect">
            <a:avLst/>
          </a:prstGeom>
          <a:solidFill>
            <a:srgbClr val="EE9829"/>
          </a:solidFill>
          <a:ln cap="flat" cmpd="sng" w="9525">
            <a:solidFill>
              <a:srgbClr val="EE98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www.freepptbackgrounds.net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7" name="Google Shape;115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105" y="442677"/>
            <a:ext cx="4095534" cy="582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105" y="442677"/>
            <a:ext cx="4095534" cy="582289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2308399" y="2743004"/>
            <a:ext cx="384432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BUSINESS</a:t>
            </a:r>
            <a:endParaRPr b="1" sz="66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921690" y="2789171"/>
            <a:ext cx="129627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  <a:endParaRPr b="1" sz="6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/>
          <p:nvPr/>
        </p:nvSpPr>
        <p:spPr>
          <a:xfrm rot="6745650">
            <a:off x="1559307" y="2987955"/>
            <a:ext cx="2204838" cy="2204838"/>
          </a:xfrm>
          <a:prstGeom prst="chord">
            <a:avLst>
              <a:gd fmla="val 4058279" name="adj1"/>
              <a:gd fmla="val 14846112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544198" y="4141223"/>
            <a:ext cx="9172124" cy="5291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6"/>
          <p:cNvSpPr/>
          <p:nvPr/>
        </p:nvSpPr>
        <p:spPr>
          <a:xfrm rot="10800000">
            <a:off x="2471631" y="4233555"/>
            <a:ext cx="352773" cy="304115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1653475" y="4591007"/>
            <a:ext cx="1989082" cy="8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Century Gothic"/>
              <a:buNone/>
            </a:pPr>
            <a:r>
              <a:rPr lang="en-US" sz="12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5" name="Google Shape;125;p16"/>
          <p:cNvGrpSpPr/>
          <p:nvPr/>
        </p:nvGrpSpPr>
        <p:grpSpPr>
          <a:xfrm>
            <a:off x="2193165" y="2045435"/>
            <a:ext cx="909707" cy="909700"/>
            <a:chOff x="665270" y="1219301"/>
            <a:chExt cx="1240854" cy="1240854"/>
          </a:xfrm>
        </p:grpSpPr>
        <p:sp>
          <p:nvSpPr>
            <p:cNvPr id="126" name="Google Shape;126;p1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52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2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90%</a:t>
              </a:r>
              <a:endParaRPr/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4502524" y="2069795"/>
            <a:ext cx="909707" cy="909700"/>
            <a:chOff x="665270" y="1219301"/>
            <a:chExt cx="1240854" cy="1240854"/>
          </a:xfrm>
        </p:grpSpPr>
        <p:sp>
          <p:nvSpPr>
            <p:cNvPr id="129" name="Google Shape;129;p1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52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2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80%</a:t>
              </a: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6802724" y="2063108"/>
            <a:ext cx="909707" cy="909700"/>
            <a:chOff x="665270" y="1219301"/>
            <a:chExt cx="1240854" cy="1240854"/>
          </a:xfrm>
        </p:grpSpPr>
        <p:sp>
          <p:nvSpPr>
            <p:cNvPr id="132" name="Google Shape;132;p1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52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2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70%</a:t>
              </a:r>
              <a:endParaRPr/>
            </a:p>
          </p:txBody>
        </p:sp>
      </p:grpSp>
      <p:grpSp>
        <p:nvGrpSpPr>
          <p:cNvPr id="134" name="Google Shape;134;p16"/>
          <p:cNvGrpSpPr/>
          <p:nvPr/>
        </p:nvGrpSpPr>
        <p:grpSpPr>
          <a:xfrm>
            <a:off x="9132312" y="2069795"/>
            <a:ext cx="909707" cy="909700"/>
            <a:chOff x="665270" y="1219301"/>
            <a:chExt cx="1240854" cy="1240854"/>
          </a:xfrm>
        </p:grpSpPr>
        <p:sp>
          <p:nvSpPr>
            <p:cNvPr id="135" name="Google Shape;135;p1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52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52">
                  <a:solidFill>
                    <a:srgbClr val="A5A5A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95%</a:t>
              </a:r>
              <a:endParaRPr/>
            </a:p>
          </p:txBody>
        </p:sp>
      </p:grpSp>
      <p:sp>
        <p:nvSpPr>
          <p:cNvPr id="137" name="Google Shape;137;p16"/>
          <p:cNvSpPr/>
          <p:nvPr/>
        </p:nvSpPr>
        <p:spPr>
          <a:xfrm>
            <a:off x="2360663" y="3297879"/>
            <a:ext cx="574706" cy="536951"/>
          </a:xfrm>
          <a:custGeom>
            <a:rect b="b" l="l" r="r" t="t"/>
            <a:pathLst>
              <a:path extrusionOk="0" h="128" w="137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2900" lIns="105825" spcFirstLastPara="1" rIns="105825" wrap="square" tIns="529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6"/>
          <p:cNvSpPr/>
          <p:nvPr/>
        </p:nvSpPr>
        <p:spPr>
          <a:xfrm rot="6745650">
            <a:off x="3857165" y="2987955"/>
            <a:ext cx="2204838" cy="2204838"/>
          </a:xfrm>
          <a:prstGeom prst="chord">
            <a:avLst>
              <a:gd fmla="val 4058279" name="adj1"/>
              <a:gd fmla="val 14846112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6"/>
          <p:cNvSpPr/>
          <p:nvPr/>
        </p:nvSpPr>
        <p:spPr>
          <a:xfrm rot="10800000">
            <a:off x="4780991" y="4233555"/>
            <a:ext cx="352773" cy="304115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3966525" y="4591007"/>
            <a:ext cx="1989082" cy="8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Century Gothic"/>
              <a:buNone/>
            </a:pPr>
            <a:r>
              <a:rPr lang="en-US" sz="12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6"/>
          <p:cNvSpPr/>
          <p:nvPr/>
        </p:nvSpPr>
        <p:spPr>
          <a:xfrm rot="6745650">
            <a:off x="6157361" y="2987955"/>
            <a:ext cx="2204838" cy="2204838"/>
          </a:xfrm>
          <a:prstGeom prst="chord">
            <a:avLst>
              <a:gd fmla="val 4058279" name="adj1"/>
              <a:gd fmla="val 14846112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6"/>
          <p:cNvSpPr/>
          <p:nvPr/>
        </p:nvSpPr>
        <p:spPr>
          <a:xfrm rot="10800000">
            <a:off x="7081189" y="4233555"/>
            <a:ext cx="352773" cy="304115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6279574" y="4591007"/>
            <a:ext cx="1989082" cy="8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Century Gothic"/>
              <a:buNone/>
            </a:pPr>
            <a:r>
              <a:rPr lang="en-US" sz="12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6"/>
          <p:cNvSpPr/>
          <p:nvPr/>
        </p:nvSpPr>
        <p:spPr>
          <a:xfrm rot="6745650">
            <a:off x="8486952" y="2987955"/>
            <a:ext cx="2204838" cy="2204838"/>
          </a:xfrm>
          <a:prstGeom prst="chord">
            <a:avLst>
              <a:gd fmla="val 4058279" name="adj1"/>
              <a:gd fmla="val 14846112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6"/>
          <p:cNvSpPr/>
          <p:nvPr/>
        </p:nvSpPr>
        <p:spPr>
          <a:xfrm rot="10800000">
            <a:off x="9410777" y="4233555"/>
            <a:ext cx="352773" cy="304115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8592624" y="4591007"/>
            <a:ext cx="1989082" cy="8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Century Gothic"/>
              <a:buNone/>
            </a:pPr>
            <a:r>
              <a:rPr lang="en-US" sz="1200">
                <a:solidFill>
                  <a:srgbClr val="A5A5A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A5A5A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4671359" y="3418472"/>
            <a:ext cx="572038" cy="416357"/>
          </a:xfrm>
          <a:custGeom>
            <a:rect b="b" l="l" r="r" t="t"/>
            <a:pathLst>
              <a:path extrusionOk="0" h="53" w="7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2900" lIns="105825" spcFirstLastPara="1" rIns="105825" wrap="square" tIns="529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7079312" y="3349455"/>
            <a:ext cx="356527" cy="512756"/>
          </a:xfrm>
          <a:custGeom>
            <a:rect b="b" l="l" r="r" t="t"/>
            <a:pathLst>
              <a:path extrusionOk="0" h="59" w="41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2900" lIns="105825" spcFirstLastPara="1" rIns="105825" wrap="square" tIns="529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9292452" y="3383776"/>
            <a:ext cx="589432" cy="457188"/>
          </a:xfrm>
          <a:custGeom>
            <a:rect b="b" l="l" r="r" t="t"/>
            <a:pathLst>
              <a:path extrusionOk="0" h="56" w="72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2900" lIns="105825" spcFirstLastPara="1" rIns="105825" wrap="square" tIns="529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15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Google Shape;156;p17"/>
          <p:cNvGrpSpPr/>
          <p:nvPr/>
        </p:nvGrpSpPr>
        <p:grpSpPr>
          <a:xfrm>
            <a:off x="2030108" y="2218121"/>
            <a:ext cx="3930997" cy="769542"/>
            <a:chOff x="1043873" y="930304"/>
            <a:chExt cx="3382471" cy="769802"/>
          </a:xfrm>
        </p:grpSpPr>
        <p:sp>
          <p:nvSpPr>
            <p:cNvPr id="157" name="Google Shape;157;p17"/>
            <p:cNvSpPr txBox="1"/>
            <p:nvPr/>
          </p:nvSpPr>
          <p:spPr>
            <a:xfrm>
              <a:off x="1043873" y="1238285"/>
              <a:ext cx="3382471" cy="461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17"/>
            <p:cNvSpPr txBox="1"/>
            <p:nvPr/>
          </p:nvSpPr>
          <p:spPr>
            <a:xfrm>
              <a:off x="1043873" y="930304"/>
              <a:ext cx="3026062" cy="354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6">
                  <a:solidFill>
                    <a:schemeClr val="accen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 b="1" sz="1706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59" name="Google Shape;159;p17"/>
          <p:cNvGrpSpPr/>
          <p:nvPr/>
        </p:nvGrpSpPr>
        <p:grpSpPr>
          <a:xfrm>
            <a:off x="1133451" y="2321273"/>
            <a:ext cx="736368" cy="736368"/>
            <a:chOff x="1731021" y="1638788"/>
            <a:chExt cx="736375" cy="736375"/>
          </a:xfrm>
        </p:grpSpPr>
        <p:sp>
          <p:nvSpPr>
            <p:cNvPr id="160" name="Google Shape;160;p17"/>
            <p:cNvSpPr/>
            <p:nvPr/>
          </p:nvSpPr>
          <p:spPr>
            <a:xfrm>
              <a:off x="1731021" y="1638788"/>
              <a:ext cx="736375" cy="7363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17"/>
            <p:cNvSpPr txBox="1"/>
            <p:nvPr/>
          </p:nvSpPr>
          <p:spPr>
            <a:xfrm>
              <a:off x="1786991" y="1774998"/>
              <a:ext cx="624434" cy="584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b="1" sz="31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2" name="Google Shape;162;p17"/>
          <p:cNvGrpSpPr/>
          <p:nvPr/>
        </p:nvGrpSpPr>
        <p:grpSpPr>
          <a:xfrm>
            <a:off x="2030108" y="3500417"/>
            <a:ext cx="3930997" cy="769542"/>
            <a:chOff x="1043873" y="930304"/>
            <a:chExt cx="3382471" cy="769802"/>
          </a:xfrm>
        </p:grpSpPr>
        <p:sp>
          <p:nvSpPr>
            <p:cNvPr id="163" name="Google Shape;163;p17"/>
            <p:cNvSpPr txBox="1"/>
            <p:nvPr/>
          </p:nvSpPr>
          <p:spPr>
            <a:xfrm>
              <a:off x="1043873" y="1238285"/>
              <a:ext cx="3382471" cy="461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17"/>
            <p:cNvSpPr txBox="1"/>
            <p:nvPr/>
          </p:nvSpPr>
          <p:spPr>
            <a:xfrm>
              <a:off x="1043873" y="930304"/>
              <a:ext cx="3026062" cy="354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6">
                  <a:solidFill>
                    <a:schemeClr val="accent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 b="1" sz="1706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5" name="Google Shape;165;p17"/>
          <p:cNvGrpSpPr/>
          <p:nvPr/>
        </p:nvGrpSpPr>
        <p:grpSpPr>
          <a:xfrm>
            <a:off x="1133451" y="3603569"/>
            <a:ext cx="736368" cy="736368"/>
            <a:chOff x="1731021" y="2821439"/>
            <a:chExt cx="736375" cy="736375"/>
          </a:xfrm>
        </p:grpSpPr>
        <p:sp>
          <p:nvSpPr>
            <p:cNvPr id="166" name="Google Shape;166;p17"/>
            <p:cNvSpPr/>
            <p:nvPr/>
          </p:nvSpPr>
          <p:spPr>
            <a:xfrm>
              <a:off x="1731021" y="2821439"/>
              <a:ext cx="736375" cy="7363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1786991" y="2957649"/>
              <a:ext cx="624434" cy="584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b="1" sz="31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68" name="Google Shape;168;p17"/>
          <p:cNvGrpSpPr/>
          <p:nvPr/>
        </p:nvGrpSpPr>
        <p:grpSpPr>
          <a:xfrm>
            <a:off x="2030108" y="4782712"/>
            <a:ext cx="3930997" cy="769542"/>
            <a:chOff x="1043873" y="930304"/>
            <a:chExt cx="3382471" cy="769802"/>
          </a:xfrm>
        </p:grpSpPr>
        <p:sp>
          <p:nvSpPr>
            <p:cNvPr id="169" name="Google Shape;169;p17"/>
            <p:cNvSpPr txBox="1"/>
            <p:nvPr/>
          </p:nvSpPr>
          <p:spPr>
            <a:xfrm>
              <a:off x="1043873" y="1238285"/>
              <a:ext cx="3382471" cy="461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1043873" y="930304"/>
              <a:ext cx="3026062" cy="354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706">
                  <a:solidFill>
                    <a:schemeClr val="accent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TITLE</a:t>
              </a:r>
              <a:endParaRPr b="1" sz="1706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1" name="Google Shape;171;p17"/>
          <p:cNvGrpSpPr/>
          <p:nvPr/>
        </p:nvGrpSpPr>
        <p:grpSpPr>
          <a:xfrm>
            <a:off x="1133451" y="4885861"/>
            <a:ext cx="736368" cy="736368"/>
            <a:chOff x="1731021" y="4175657"/>
            <a:chExt cx="736375" cy="736375"/>
          </a:xfrm>
        </p:grpSpPr>
        <p:sp>
          <p:nvSpPr>
            <p:cNvPr id="172" name="Google Shape;172;p17"/>
            <p:cNvSpPr/>
            <p:nvPr/>
          </p:nvSpPr>
          <p:spPr>
            <a:xfrm>
              <a:off x="1731021" y="4175657"/>
              <a:ext cx="736375" cy="7363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17"/>
            <p:cNvSpPr txBox="1"/>
            <p:nvPr/>
          </p:nvSpPr>
          <p:spPr>
            <a:xfrm>
              <a:off x="1786991" y="4311867"/>
              <a:ext cx="624434" cy="584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99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b="1" sz="31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74" name="Google Shape;174;p17"/>
          <p:cNvGrpSpPr/>
          <p:nvPr/>
        </p:nvGrpSpPr>
        <p:grpSpPr>
          <a:xfrm>
            <a:off x="6513381" y="3171908"/>
            <a:ext cx="5048246" cy="1883769"/>
            <a:chOff x="6354456" y="3128883"/>
            <a:chExt cx="5049838" cy="1884363"/>
          </a:xfrm>
        </p:grpSpPr>
        <p:sp>
          <p:nvSpPr>
            <p:cNvPr id="175" name="Google Shape;175;p17"/>
            <p:cNvSpPr/>
            <p:nvPr/>
          </p:nvSpPr>
          <p:spPr>
            <a:xfrm>
              <a:off x="7545081" y="4303633"/>
              <a:ext cx="53975" cy="3762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7359344" y="4679871"/>
              <a:ext cx="217488" cy="77788"/>
            </a:xfrm>
            <a:custGeom>
              <a:rect b="b" l="l" r="r" t="t"/>
              <a:pathLst>
                <a:path extrusionOk="0" h="49" w="137">
                  <a:moveTo>
                    <a:pt x="14" y="49"/>
                  </a:moveTo>
                  <a:lnTo>
                    <a:pt x="0" y="49"/>
                  </a:lnTo>
                  <a:lnTo>
                    <a:pt x="117" y="0"/>
                  </a:lnTo>
                  <a:lnTo>
                    <a:pt x="137" y="25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7565719" y="4679871"/>
              <a:ext cx="215900" cy="77788"/>
            </a:xfrm>
            <a:custGeom>
              <a:rect b="b" l="l" r="r" t="t"/>
              <a:pathLst>
                <a:path extrusionOk="0" h="49" w="136">
                  <a:moveTo>
                    <a:pt x="116" y="49"/>
                  </a:moveTo>
                  <a:lnTo>
                    <a:pt x="136" y="49"/>
                  </a:lnTo>
                  <a:lnTo>
                    <a:pt x="21" y="0"/>
                  </a:lnTo>
                  <a:lnTo>
                    <a:pt x="0" y="25"/>
                  </a:lnTo>
                  <a:lnTo>
                    <a:pt x="116" y="4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7545081" y="4679871"/>
              <a:ext cx="53975" cy="333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7548256" y="4670346"/>
              <a:ext cx="44450" cy="112713"/>
            </a:xfrm>
            <a:custGeom>
              <a:rect b="b" l="l" r="r" t="t"/>
              <a:pathLst>
                <a:path extrusionOk="0" h="71" w="28">
                  <a:moveTo>
                    <a:pt x="22" y="71"/>
                  </a:moveTo>
                  <a:lnTo>
                    <a:pt x="7" y="7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7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7359344" y="4757658"/>
              <a:ext cx="22225" cy="2540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7759394" y="4757658"/>
              <a:ext cx="22225" cy="2540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7373631" y="4267121"/>
              <a:ext cx="395288" cy="63500"/>
            </a:xfrm>
            <a:prstGeom prst="rect">
              <a:avLst/>
            </a:prstGeom>
            <a:solidFill>
              <a:srgbClr val="2732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7373631" y="4267121"/>
              <a:ext cx="395288" cy="63500"/>
            </a:xfrm>
            <a:custGeom>
              <a:rect b="b" l="l" r="r" t="t"/>
              <a:pathLst>
                <a:path extrusionOk="0" h="40" w="249">
                  <a:moveTo>
                    <a:pt x="0" y="40"/>
                  </a:moveTo>
                  <a:lnTo>
                    <a:pt x="249" y="40"/>
                  </a:lnTo>
                  <a:lnTo>
                    <a:pt x="24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7373631" y="4303633"/>
              <a:ext cx="395288" cy="26988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7373631" y="4303633"/>
              <a:ext cx="395288" cy="26988"/>
            </a:xfrm>
            <a:custGeom>
              <a:rect b="b" l="l" r="r" t="t"/>
              <a:pathLst>
                <a:path extrusionOk="0" h="17" w="249">
                  <a:moveTo>
                    <a:pt x="0" y="17"/>
                  </a:moveTo>
                  <a:lnTo>
                    <a:pt x="249" y="17"/>
                  </a:lnTo>
                  <a:lnTo>
                    <a:pt x="24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7373631" y="3700383"/>
              <a:ext cx="395288" cy="566738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7373631" y="3700383"/>
              <a:ext cx="395288" cy="566738"/>
            </a:xfrm>
            <a:custGeom>
              <a:rect b="b" l="l" r="r" t="t"/>
              <a:pathLst>
                <a:path extrusionOk="0" h="357" w="249">
                  <a:moveTo>
                    <a:pt x="0" y="357"/>
                  </a:moveTo>
                  <a:lnTo>
                    <a:pt x="249" y="357"/>
                  </a:lnTo>
                  <a:lnTo>
                    <a:pt x="24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7500631" y="4330621"/>
              <a:ext cx="139700" cy="28575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7352994" y="4767183"/>
              <a:ext cx="30163" cy="3016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7554606" y="4767183"/>
              <a:ext cx="30163" cy="3016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7754631" y="4767183"/>
              <a:ext cx="31750" cy="3016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7340294" y="4046458"/>
              <a:ext cx="414338" cy="220663"/>
            </a:xfrm>
            <a:custGeom>
              <a:rect b="b" l="l" r="r" t="t"/>
              <a:pathLst>
                <a:path extrusionOk="0" h="116" w="217">
                  <a:moveTo>
                    <a:pt x="52" y="0"/>
                  </a:moveTo>
                  <a:cubicBezTo>
                    <a:pt x="52" y="0"/>
                    <a:pt x="0" y="52"/>
                    <a:pt x="52" y="116"/>
                  </a:cubicBezTo>
                  <a:cubicBezTo>
                    <a:pt x="118" y="116"/>
                    <a:pt x="196" y="116"/>
                    <a:pt x="196" y="116"/>
                  </a:cubicBezTo>
                  <a:cubicBezTo>
                    <a:pt x="196" y="116"/>
                    <a:pt x="217" y="94"/>
                    <a:pt x="216" y="58"/>
                  </a:cubicBezTo>
                  <a:cubicBezTo>
                    <a:pt x="216" y="29"/>
                    <a:pt x="192" y="0"/>
                    <a:pt x="192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231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3" name="Google Shape;193;p17"/>
            <p:cNvSpPr/>
            <p:nvPr/>
          </p:nvSpPr>
          <p:spPr>
            <a:xfrm>
              <a:off x="7405381" y="4086146"/>
              <a:ext cx="171450" cy="676275"/>
            </a:xfrm>
            <a:custGeom>
              <a:rect b="b" l="l" r="r" t="t"/>
              <a:pathLst>
                <a:path extrusionOk="0" h="353" w="90">
                  <a:moveTo>
                    <a:pt x="62" y="353"/>
                  </a:moveTo>
                  <a:cubicBezTo>
                    <a:pt x="62" y="353"/>
                    <a:pt x="90" y="51"/>
                    <a:pt x="90" y="48"/>
                  </a:cubicBezTo>
                  <a:cubicBezTo>
                    <a:pt x="90" y="46"/>
                    <a:pt x="86" y="0"/>
                    <a:pt x="48" y="0"/>
                  </a:cubicBezTo>
                  <a:cubicBezTo>
                    <a:pt x="10" y="0"/>
                    <a:pt x="0" y="26"/>
                    <a:pt x="0" y="54"/>
                  </a:cubicBezTo>
                  <a:cubicBezTo>
                    <a:pt x="0" y="82"/>
                    <a:pt x="14" y="353"/>
                    <a:pt x="14" y="353"/>
                  </a:cubicBezTo>
                  <a:lnTo>
                    <a:pt x="62" y="353"/>
                  </a:lnTo>
                  <a:close/>
                </a:path>
              </a:pathLst>
            </a:custGeom>
            <a:solidFill>
              <a:srgbClr val="2A3B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7586356" y="4086146"/>
              <a:ext cx="173038" cy="676275"/>
            </a:xfrm>
            <a:custGeom>
              <a:rect b="b" l="l" r="r" t="t"/>
              <a:pathLst>
                <a:path extrusionOk="0" h="353" w="90">
                  <a:moveTo>
                    <a:pt x="63" y="353"/>
                  </a:moveTo>
                  <a:cubicBezTo>
                    <a:pt x="63" y="353"/>
                    <a:pt x="90" y="51"/>
                    <a:pt x="90" y="48"/>
                  </a:cubicBezTo>
                  <a:cubicBezTo>
                    <a:pt x="90" y="46"/>
                    <a:pt x="86" y="0"/>
                    <a:pt x="49" y="0"/>
                  </a:cubicBezTo>
                  <a:cubicBezTo>
                    <a:pt x="11" y="0"/>
                    <a:pt x="0" y="26"/>
                    <a:pt x="0" y="54"/>
                  </a:cubicBezTo>
                  <a:cubicBezTo>
                    <a:pt x="0" y="82"/>
                    <a:pt x="14" y="353"/>
                    <a:pt x="14" y="353"/>
                  </a:cubicBezTo>
                  <a:lnTo>
                    <a:pt x="63" y="353"/>
                  </a:lnTo>
                  <a:close/>
                </a:path>
              </a:pathLst>
            </a:custGeom>
            <a:solidFill>
              <a:srgbClr val="2A3B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7602231" y="4735433"/>
              <a:ext cx="138113" cy="88900"/>
            </a:xfrm>
            <a:prstGeom prst="ellipse">
              <a:avLst/>
            </a:prstGeom>
            <a:solidFill>
              <a:srgbClr val="4729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7403794" y="4735433"/>
              <a:ext cx="136525" cy="88900"/>
            </a:xfrm>
            <a:prstGeom prst="ellipse">
              <a:avLst/>
            </a:prstGeom>
            <a:solidFill>
              <a:srgbClr val="4729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7437131" y="3930571"/>
              <a:ext cx="277813" cy="115888"/>
            </a:xfrm>
            <a:custGeom>
              <a:rect b="b" l="l" r="r" t="t"/>
              <a:pathLst>
                <a:path extrusionOk="0" h="73" w="175">
                  <a:moveTo>
                    <a:pt x="0" y="0"/>
                  </a:moveTo>
                  <a:lnTo>
                    <a:pt x="1" y="73"/>
                  </a:lnTo>
                  <a:lnTo>
                    <a:pt x="170" y="73"/>
                  </a:lnTo>
                  <a:lnTo>
                    <a:pt x="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77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7554606" y="3327321"/>
              <a:ext cx="73025" cy="323850"/>
            </a:xfrm>
            <a:custGeom>
              <a:rect b="b" l="l" r="r" t="t"/>
              <a:pathLst>
                <a:path extrusionOk="0" h="204" w="46">
                  <a:moveTo>
                    <a:pt x="0" y="184"/>
                  </a:moveTo>
                  <a:lnTo>
                    <a:pt x="0" y="74"/>
                  </a:lnTo>
                  <a:lnTo>
                    <a:pt x="46" y="0"/>
                  </a:lnTo>
                  <a:lnTo>
                    <a:pt x="46" y="20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7554606" y="3327321"/>
              <a:ext cx="73025" cy="323850"/>
            </a:xfrm>
            <a:custGeom>
              <a:rect b="b" l="l" r="r" t="t"/>
              <a:pathLst>
                <a:path extrusionOk="0" h="204" w="46">
                  <a:moveTo>
                    <a:pt x="0" y="184"/>
                  </a:moveTo>
                  <a:lnTo>
                    <a:pt x="0" y="74"/>
                  </a:lnTo>
                  <a:lnTo>
                    <a:pt x="46" y="0"/>
                  </a:lnTo>
                  <a:lnTo>
                    <a:pt x="46" y="20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7487931" y="3230483"/>
              <a:ext cx="209550" cy="277813"/>
            </a:xfrm>
            <a:custGeom>
              <a:rect b="b" l="l" r="r" t="t"/>
              <a:pathLst>
                <a:path extrusionOk="0" h="145" w="110">
                  <a:moveTo>
                    <a:pt x="110" y="90"/>
                  </a:moveTo>
                  <a:cubicBezTo>
                    <a:pt x="110" y="121"/>
                    <a:pt x="85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24" y="145"/>
                    <a:pt x="0" y="121"/>
                    <a:pt x="0" y="9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4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5" y="0"/>
                    <a:pt x="110" y="24"/>
                    <a:pt x="110" y="55"/>
                  </a:cubicBezTo>
                  <a:lnTo>
                    <a:pt x="110" y="90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1" name="Google Shape;201;p17"/>
            <p:cNvSpPr/>
            <p:nvPr/>
          </p:nvSpPr>
          <p:spPr>
            <a:xfrm>
              <a:off x="7429194" y="3520996"/>
              <a:ext cx="306388" cy="334963"/>
            </a:xfrm>
            <a:custGeom>
              <a:rect b="b" l="l" r="r" t="t"/>
              <a:pathLst>
                <a:path extrusionOk="0" h="175" w="160">
                  <a:moveTo>
                    <a:pt x="5" y="17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0" y="1"/>
                    <a:pt x="65" y="0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24" y="1"/>
                    <a:pt x="160" y="12"/>
                    <a:pt x="160" y="12"/>
                  </a:cubicBezTo>
                  <a:cubicBezTo>
                    <a:pt x="145" y="175"/>
                    <a:pt x="145" y="175"/>
                    <a:pt x="145" y="175"/>
                  </a:cubicBezTo>
                  <a:lnTo>
                    <a:pt x="5" y="175"/>
                  </a:lnTo>
                  <a:close/>
                </a:path>
              </a:pathLst>
            </a:custGeom>
            <a:solidFill>
              <a:srgbClr val="EF776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2" name="Google Shape;202;p17"/>
            <p:cNvSpPr/>
            <p:nvPr/>
          </p:nvSpPr>
          <p:spPr>
            <a:xfrm>
              <a:off x="7443481" y="3235246"/>
              <a:ext cx="65088" cy="163513"/>
            </a:xfrm>
            <a:custGeom>
              <a:rect b="b" l="l" r="r" t="t"/>
              <a:pathLst>
                <a:path extrusionOk="0" h="85" w="34">
                  <a:moveTo>
                    <a:pt x="30" y="85"/>
                  </a:moveTo>
                  <a:cubicBezTo>
                    <a:pt x="30" y="85"/>
                    <a:pt x="12" y="76"/>
                    <a:pt x="7" y="56"/>
                  </a:cubicBezTo>
                  <a:cubicBezTo>
                    <a:pt x="0" y="27"/>
                    <a:pt x="8" y="0"/>
                    <a:pt x="22" y="3"/>
                  </a:cubicBezTo>
                  <a:cubicBezTo>
                    <a:pt x="30" y="15"/>
                    <a:pt x="34" y="18"/>
                    <a:pt x="34" y="18"/>
                  </a:cubicBezTo>
                  <a:cubicBezTo>
                    <a:pt x="34" y="18"/>
                    <a:pt x="28" y="72"/>
                    <a:pt x="30" y="85"/>
                  </a:cubicBezTo>
                  <a:close/>
                </a:path>
              </a:pathLst>
            </a:custGeom>
            <a:solidFill>
              <a:srgbClr val="784E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3" name="Google Shape;203;p17"/>
            <p:cNvSpPr/>
            <p:nvPr/>
          </p:nvSpPr>
          <p:spPr>
            <a:xfrm>
              <a:off x="7473644" y="3174921"/>
              <a:ext cx="266700" cy="125413"/>
            </a:xfrm>
            <a:custGeom>
              <a:rect b="b" l="l" r="r" t="t"/>
              <a:pathLst>
                <a:path extrusionOk="0" h="66" w="139">
                  <a:moveTo>
                    <a:pt x="19" y="51"/>
                  </a:moveTo>
                  <a:cubicBezTo>
                    <a:pt x="19" y="51"/>
                    <a:pt x="38" y="66"/>
                    <a:pt x="76" y="66"/>
                  </a:cubicBezTo>
                  <a:cubicBezTo>
                    <a:pt x="113" y="66"/>
                    <a:pt x="139" y="31"/>
                    <a:pt x="131" y="2"/>
                  </a:cubicBezTo>
                  <a:cubicBezTo>
                    <a:pt x="119" y="13"/>
                    <a:pt x="93" y="15"/>
                    <a:pt x="72" y="8"/>
                  </a:cubicBezTo>
                  <a:cubicBezTo>
                    <a:pt x="50" y="0"/>
                    <a:pt x="28" y="0"/>
                    <a:pt x="14" y="11"/>
                  </a:cubicBezTo>
                  <a:cubicBezTo>
                    <a:pt x="0" y="23"/>
                    <a:pt x="5" y="42"/>
                    <a:pt x="19" y="51"/>
                  </a:cubicBezTo>
                  <a:close/>
                </a:path>
              </a:pathLst>
            </a:custGeom>
            <a:solidFill>
              <a:srgbClr val="784E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4" name="Google Shape;204;p17"/>
            <p:cNvSpPr/>
            <p:nvPr/>
          </p:nvSpPr>
          <p:spPr>
            <a:xfrm>
              <a:off x="7472056" y="3241596"/>
              <a:ext cx="44450" cy="114300"/>
            </a:xfrm>
            <a:custGeom>
              <a:rect b="b" l="l" r="r" t="t"/>
              <a:pathLst>
                <a:path extrusionOk="0" h="60" w="23">
                  <a:moveTo>
                    <a:pt x="23" y="17"/>
                  </a:moveTo>
                  <a:cubicBezTo>
                    <a:pt x="23" y="17"/>
                    <a:pt x="9" y="42"/>
                    <a:pt x="14" y="60"/>
                  </a:cubicBezTo>
                  <a:cubicBezTo>
                    <a:pt x="3" y="46"/>
                    <a:pt x="0" y="26"/>
                    <a:pt x="0" y="26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784E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7664144" y="3241596"/>
              <a:ext cx="57150" cy="92075"/>
            </a:xfrm>
            <a:custGeom>
              <a:rect b="b" l="l" r="r" t="t"/>
              <a:pathLst>
                <a:path extrusionOk="0" h="48" w="30">
                  <a:moveTo>
                    <a:pt x="0" y="17"/>
                  </a:moveTo>
                  <a:cubicBezTo>
                    <a:pt x="0" y="17"/>
                    <a:pt x="16" y="23"/>
                    <a:pt x="14" y="48"/>
                  </a:cubicBezTo>
                  <a:cubicBezTo>
                    <a:pt x="30" y="30"/>
                    <a:pt x="22" y="9"/>
                    <a:pt x="22" y="9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784E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17"/>
            <p:cNvSpPr/>
            <p:nvPr/>
          </p:nvSpPr>
          <p:spPr>
            <a:xfrm>
              <a:off x="7241869" y="3536871"/>
              <a:ext cx="312738" cy="319088"/>
            </a:xfrm>
            <a:custGeom>
              <a:rect b="b" l="l" r="r" t="t"/>
              <a:pathLst>
                <a:path extrusionOk="0" h="167" w="163">
                  <a:moveTo>
                    <a:pt x="98" y="0"/>
                  </a:moveTo>
                  <a:cubicBezTo>
                    <a:pt x="98" y="0"/>
                    <a:pt x="0" y="147"/>
                    <a:pt x="46" y="167"/>
                  </a:cubicBezTo>
                  <a:cubicBezTo>
                    <a:pt x="115" y="167"/>
                    <a:pt x="163" y="167"/>
                    <a:pt x="163" y="167"/>
                  </a:cubicBezTo>
                  <a:cubicBezTo>
                    <a:pt x="162" y="145"/>
                    <a:pt x="162" y="145"/>
                    <a:pt x="162" y="145"/>
                  </a:cubicBezTo>
                  <a:cubicBezTo>
                    <a:pt x="162" y="145"/>
                    <a:pt x="84" y="143"/>
                    <a:pt x="76" y="131"/>
                  </a:cubicBezTo>
                  <a:cubicBezTo>
                    <a:pt x="69" y="119"/>
                    <a:pt x="101" y="90"/>
                    <a:pt x="101" y="90"/>
                  </a:cubicBezTo>
                </a:path>
              </a:pathLst>
            </a:custGeom>
            <a:solidFill>
              <a:srgbClr val="D869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7572069" y="3544808"/>
              <a:ext cx="311150" cy="311150"/>
            </a:xfrm>
            <a:custGeom>
              <a:rect b="b" l="l" r="r" t="t"/>
              <a:pathLst>
                <a:path extrusionOk="0" h="163" w="163">
                  <a:moveTo>
                    <a:pt x="86" y="0"/>
                  </a:moveTo>
                  <a:cubicBezTo>
                    <a:pt x="86" y="0"/>
                    <a:pt x="163" y="143"/>
                    <a:pt x="117" y="163"/>
                  </a:cubicBezTo>
                  <a:cubicBezTo>
                    <a:pt x="48" y="163"/>
                    <a:pt x="0" y="163"/>
                    <a:pt x="0" y="163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1"/>
                    <a:pt x="83" y="141"/>
                    <a:pt x="90" y="129"/>
                  </a:cubicBezTo>
                  <a:cubicBezTo>
                    <a:pt x="98" y="117"/>
                    <a:pt x="78" y="92"/>
                    <a:pt x="78" y="92"/>
                  </a:cubicBezTo>
                </a:path>
              </a:pathLst>
            </a:custGeom>
            <a:solidFill>
              <a:srgbClr val="D8696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7549844" y="3797221"/>
              <a:ext cx="65088" cy="63500"/>
            </a:xfrm>
            <a:custGeom>
              <a:rect b="b" l="l" r="r" t="t"/>
              <a:pathLst>
                <a:path extrusionOk="0" h="33" w="34">
                  <a:moveTo>
                    <a:pt x="0" y="30"/>
                  </a:moveTo>
                  <a:cubicBezTo>
                    <a:pt x="0" y="30"/>
                    <a:pt x="27" y="33"/>
                    <a:pt x="30" y="27"/>
                  </a:cubicBezTo>
                  <a:cubicBezTo>
                    <a:pt x="32" y="26"/>
                    <a:pt x="29" y="25"/>
                    <a:pt x="27" y="24"/>
                  </a:cubicBezTo>
                  <a:cubicBezTo>
                    <a:pt x="31" y="23"/>
                    <a:pt x="32" y="23"/>
                    <a:pt x="32" y="21"/>
                  </a:cubicBezTo>
                  <a:cubicBezTo>
                    <a:pt x="32" y="19"/>
                    <a:pt x="27" y="19"/>
                    <a:pt x="27" y="19"/>
                  </a:cubicBezTo>
                  <a:cubicBezTo>
                    <a:pt x="27" y="19"/>
                    <a:pt x="34" y="18"/>
                    <a:pt x="34" y="15"/>
                  </a:cubicBezTo>
                  <a:cubicBezTo>
                    <a:pt x="34" y="12"/>
                    <a:pt x="28" y="13"/>
                    <a:pt x="28" y="13"/>
                  </a:cubicBezTo>
                  <a:cubicBezTo>
                    <a:pt x="28" y="13"/>
                    <a:pt x="34" y="13"/>
                    <a:pt x="34" y="10"/>
                  </a:cubicBezTo>
                  <a:cubicBezTo>
                    <a:pt x="34" y="7"/>
                    <a:pt x="31" y="7"/>
                    <a:pt x="29" y="7"/>
                  </a:cubicBezTo>
                  <a:cubicBezTo>
                    <a:pt x="27" y="7"/>
                    <a:pt x="14" y="9"/>
                    <a:pt x="14" y="9"/>
                  </a:cubicBezTo>
                  <a:cubicBezTo>
                    <a:pt x="14" y="9"/>
                    <a:pt x="21" y="6"/>
                    <a:pt x="25" y="5"/>
                  </a:cubicBezTo>
                  <a:cubicBezTo>
                    <a:pt x="29" y="5"/>
                    <a:pt x="29" y="0"/>
                    <a:pt x="21" y="1"/>
                  </a:cubicBezTo>
                  <a:cubicBezTo>
                    <a:pt x="13" y="2"/>
                    <a:pt x="1" y="9"/>
                    <a:pt x="1" y="9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8570606" y="4303633"/>
              <a:ext cx="53975" cy="3762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17"/>
            <p:cNvSpPr/>
            <p:nvPr/>
          </p:nvSpPr>
          <p:spPr>
            <a:xfrm>
              <a:off x="8384869" y="4679871"/>
              <a:ext cx="219075" cy="77788"/>
            </a:xfrm>
            <a:custGeom>
              <a:rect b="b" l="l" r="r" t="t"/>
              <a:pathLst>
                <a:path extrusionOk="0" h="49" w="138">
                  <a:moveTo>
                    <a:pt x="15" y="49"/>
                  </a:moveTo>
                  <a:lnTo>
                    <a:pt x="0" y="49"/>
                  </a:lnTo>
                  <a:lnTo>
                    <a:pt x="117" y="0"/>
                  </a:lnTo>
                  <a:lnTo>
                    <a:pt x="138" y="25"/>
                  </a:lnTo>
                  <a:lnTo>
                    <a:pt x="15" y="4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8591244" y="4679871"/>
              <a:ext cx="217488" cy="77788"/>
            </a:xfrm>
            <a:custGeom>
              <a:rect b="b" l="l" r="r" t="t"/>
              <a:pathLst>
                <a:path extrusionOk="0" h="49" w="137">
                  <a:moveTo>
                    <a:pt x="116" y="49"/>
                  </a:moveTo>
                  <a:lnTo>
                    <a:pt x="137" y="49"/>
                  </a:lnTo>
                  <a:lnTo>
                    <a:pt x="21" y="0"/>
                  </a:lnTo>
                  <a:lnTo>
                    <a:pt x="0" y="25"/>
                  </a:lnTo>
                  <a:lnTo>
                    <a:pt x="116" y="4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8570606" y="4679871"/>
              <a:ext cx="53975" cy="333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8575369" y="4670346"/>
              <a:ext cx="42863" cy="112713"/>
            </a:xfrm>
            <a:custGeom>
              <a:rect b="b" l="l" r="r" t="t"/>
              <a:pathLst>
                <a:path extrusionOk="0" h="71" w="27">
                  <a:moveTo>
                    <a:pt x="21" y="71"/>
                  </a:moveTo>
                  <a:lnTo>
                    <a:pt x="7" y="7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1" y="7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8384869" y="4757658"/>
              <a:ext cx="23813" cy="2540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8784919" y="4757658"/>
              <a:ext cx="23813" cy="2540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8400744" y="4267121"/>
              <a:ext cx="393700" cy="63500"/>
            </a:xfrm>
            <a:prstGeom prst="rect">
              <a:avLst/>
            </a:prstGeom>
            <a:solidFill>
              <a:srgbClr val="2732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8400744" y="4267121"/>
              <a:ext cx="393700" cy="63500"/>
            </a:xfrm>
            <a:custGeom>
              <a:rect b="b" l="l" r="r" t="t"/>
              <a:pathLst>
                <a:path extrusionOk="0" h="40" w="248">
                  <a:moveTo>
                    <a:pt x="0" y="40"/>
                  </a:moveTo>
                  <a:lnTo>
                    <a:pt x="248" y="40"/>
                  </a:lnTo>
                  <a:lnTo>
                    <a:pt x="2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8400744" y="4303633"/>
              <a:ext cx="393700" cy="26988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8400744" y="4303633"/>
              <a:ext cx="393700" cy="26988"/>
            </a:xfrm>
            <a:custGeom>
              <a:rect b="b" l="l" r="r" t="t"/>
              <a:pathLst>
                <a:path extrusionOk="0" h="17" w="248">
                  <a:moveTo>
                    <a:pt x="0" y="17"/>
                  </a:moveTo>
                  <a:lnTo>
                    <a:pt x="248" y="17"/>
                  </a:lnTo>
                  <a:lnTo>
                    <a:pt x="2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8400744" y="3700383"/>
              <a:ext cx="393700" cy="566738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17"/>
            <p:cNvSpPr/>
            <p:nvPr/>
          </p:nvSpPr>
          <p:spPr>
            <a:xfrm>
              <a:off x="8400744" y="3700383"/>
              <a:ext cx="393700" cy="566738"/>
            </a:xfrm>
            <a:custGeom>
              <a:rect b="b" l="l" r="r" t="t"/>
              <a:pathLst>
                <a:path extrusionOk="0" h="357" w="248">
                  <a:moveTo>
                    <a:pt x="0" y="357"/>
                  </a:moveTo>
                  <a:lnTo>
                    <a:pt x="248" y="357"/>
                  </a:lnTo>
                  <a:lnTo>
                    <a:pt x="24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>
              <a:off x="8526156" y="4330621"/>
              <a:ext cx="139700" cy="28575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17"/>
            <p:cNvSpPr/>
            <p:nvPr/>
          </p:nvSpPr>
          <p:spPr>
            <a:xfrm>
              <a:off x="8380106" y="4767183"/>
              <a:ext cx="30163" cy="3016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17"/>
            <p:cNvSpPr/>
            <p:nvPr/>
          </p:nvSpPr>
          <p:spPr>
            <a:xfrm>
              <a:off x="8580131" y="4767183"/>
              <a:ext cx="31750" cy="3016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17"/>
            <p:cNvSpPr/>
            <p:nvPr/>
          </p:nvSpPr>
          <p:spPr>
            <a:xfrm>
              <a:off x="8781744" y="4767183"/>
              <a:ext cx="30163" cy="3016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17"/>
            <p:cNvSpPr/>
            <p:nvPr/>
          </p:nvSpPr>
          <p:spPr>
            <a:xfrm>
              <a:off x="8365819" y="4046458"/>
              <a:ext cx="415925" cy="220663"/>
            </a:xfrm>
            <a:custGeom>
              <a:rect b="b" l="l" r="r" t="t"/>
              <a:pathLst>
                <a:path extrusionOk="0" h="116" w="217">
                  <a:moveTo>
                    <a:pt x="52" y="0"/>
                  </a:moveTo>
                  <a:cubicBezTo>
                    <a:pt x="52" y="0"/>
                    <a:pt x="0" y="52"/>
                    <a:pt x="52" y="116"/>
                  </a:cubicBezTo>
                  <a:cubicBezTo>
                    <a:pt x="118" y="116"/>
                    <a:pt x="196" y="116"/>
                    <a:pt x="196" y="116"/>
                  </a:cubicBezTo>
                  <a:cubicBezTo>
                    <a:pt x="196" y="116"/>
                    <a:pt x="217" y="94"/>
                    <a:pt x="216" y="58"/>
                  </a:cubicBezTo>
                  <a:cubicBezTo>
                    <a:pt x="216" y="29"/>
                    <a:pt x="192" y="0"/>
                    <a:pt x="192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C5564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17"/>
            <p:cNvSpPr/>
            <p:nvPr/>
          </p:nvSpPr>
          <p:spPr>
            <a:xfrm>
              <a:off x="8430906" y="4086146"/>
              <a:ext cx="173038" cy="676275"/>
            </a:xfrm>
            <a:custGeom>
              <a:rect b="b" l="l" r="r" t="t"/>
              <a:pathLst>
                <a:path extrusionOk="0" h="353" w="90">
                  <a:moveTo>
                    <a:pt x="62" y="353"/>
                  </a:moveTo>
                  <a:cubicBezTo>
                    <a:pt x="62" y="353"/>
                    <a:pt x="90" y="51"/>
                    <a:pt x="90" y="48"/>
                  </a:cubicBezTo>
                  <a:cubicBezTo>
                    <a:pt x="90" y="46"/>
                    <a:pt x="86" y="0"/>
                    <a:pt x="48" y="0"/>
                  </a:cubicBezTo>
                  <a:cubicBezTo>
                    <a:pt x="10" y="0"/>
                    <a:pt x="0" y="26"/>
                    <a:pt x="0" y="54"/>
                  </a:cubicBezTo>
                  <a:cubicBezTo>
                    <a:pt x="0" y="82"/>
                    <a:pt x="14" y="353"/>
                    <a:pt x="14" y="353"/>
                  </a:cubicBezTo>
                  <a:lnTo>
                    <a:pt x="62" y="353"/>
                  </a:lnTo>
                  <a:close/>
                </a:path>
              </a:pathLst>
            </a:custGeom>
            <a:solidFill>
              <a:srgbClr val="E16C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17"/>
            <p:cNvSpPr/>
            <p:nvPr/>
          </p:nvSpPr>
          <p:spPr>
            <a:xfrm>
              <a:off x="8613469" y="4086146"/>
              <a:ext cx="171450" cy="676275"/>
            </a:xfrm>
            <a:custGeom>
              <a:rect b="b" l="l" r="r" t="t"/>
              <a:pathLst>
                <a:path extrusionOk="0" h="353" w="90">
                  <a:moveTo>
                    <a:pt x="63" y="353"/>
                  </a:moveTo>
                  <a:cubicBezTo>
                    <a:pt x="63" y="353"/>
                    <a:pt x="90" y="51"/>
                    <a:pt x="90" y="48"/>
                  </a:cubicBezTo>
                  <a:cubicBezTo>
                    <a:pt x="90" y="46"/>
                    <a:pt x="86" y="0"/>
                    <a:pt x="49" y="0"/>
                  </a:cubicBezTo>
                  <a:cubicBezTo>
                    <a:pt x="11" y="0"/>
                    <a:pt x="0" y="26"/>
                    <a:pt x="0" y="54"/>
                  </a:cubicBezTo>
                  <a:cubicBezTo>
                    <a:pt x="0" y="82"/>
                    <a:pt x="14" y="353"/>
                    <a:pt x="14" y="353"/>
                  </a:cubicBezTo>
                  <a:lnTo>
                    <a:pt x="63" y="353"/>
                  </a:lnTo>
                  <a:close/>
                </a:path>
              </a:pathLst>
            </a:custGeom>
            <a:solidFill>
              <a:srgbClr val="E16C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9" name="Google Shape;229;p17"/>
            <p:cNvSpPr/>
            <p:nvPr/>
          </p:nvSpPr>
          <p:spPr>
            <a:xfrm>
              <a:off x="8627756" y="4735433"/>
              <a:ext cx="138113" cy="88900"/>
            </a:xfrm>
            <a:prstGeom prst="ellipse">
              <a:avLst/>
            </a:prstGeom>
            <a:solidFill>
              <a:srgbClr val="4729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0" name="Google Shape;230;p17"/>
            <p:cNvSpPr/>
            <p:nvPr/>
          </p:nvSpPr>
          <p:spPr>
            <a:xfrm>
              <a:off x="8429319" y="4735433"/>
              <a:ext cx="138113" cy="88900"/>
            </a:xfrm>
            <a:prstGeom prst="ellipse">
              <a:avLst/>
            </a:prstGeom>
            <a:solidFill>
              <a:srgbClr val="4729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1" name="Google Shape;231;p17"/>
            <p:cNvSpPr/>
            <p:nvPr/>
          </p:nvSpPr>
          <p:spPr>
            <a:xfrm>
              <a:off x="8464244" y="3930571"/>
              <a:ext cx="277813" cy="115888"/>
            </a:xfrm>
            <a:custGeom>
              <a:rect b="b" l="l" r="r" t="t"/>
              <a:pathLst>
                <a:path extrusionOk="0" h="73" w="175">
                  <a:moveTo>
                    <a:pt x="0" y="0"/>
                  </a:moveTo>
                  <a:lnTo>
                    <a:pt x="1" y="73"/>
                  </a:lnTo>
                  <a:lnTo>
                    <a:pt x="170" y="73"/>
                  </a:lnTo>
                  <a:lnTo>
                    <a:pt x="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8580131" y="3327321"/>
              <a:ext cx="73025" cy="323850"/>
            </a:xfrm>
            <a:custGeom>
              <a:rect b="b" l="l" r="r" t="t"/>
              <a:pathLst>
                <a:path extrusionOk="0" h="204" w="46">
                  <a:moveTo>
                    <a:pt x="0" y="184"/>
                  </a:moveTo>
                  <a:lnTo>
                    <a:pt x="0" y="74"/>
                  </a:lnTo>
                  <a:lnTo>
                    <a:pt x="46" y="0"/>
                  </a:lnTo>
                  <a:lnTo>
                    <a:pt x="46" y="20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8580131" y="3327321"/>
              <a:ext cx="73025" cy="323850"/>
            </a:xfrm>
            <a:custGeom>
              <a:rect b="b" l="l" r="r" t="t"/>
              <a:pathLst>
                <a:path extrusionOk="0" h="204" w="46">
                  <a:moveTo>
                    <a:pt x="0" y="184"/>
                  </a:moveTo>
                  <a:lnTo>
                    <a:pt x="0" y="74"/>
                  </a:lnTo>
                  <a:lnTo>
                    <a:pt x="46" y="0"/>
                  </a:lnTo>
                  <a:lnTo>
                    <a:pt x="46" y="20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4" name="Google Shape;234;p17"/>
            <p:cNvSpPr/>
            <p:nvPr/>
          </p:nvSpPr>
          <p:spPr>
            <a:xfrm>
              <a:off x="8513456" y="3230483"/>
              <a:ext cx="211138" cy="277813"/>
            </a:xfrm>
            <a:custGeom>
              <a:rect b="b" l="l" r="r" t="t"/>
              <a:pathLst>
                <a:path extrusionOk="0" h="145" w="110">
                  <a:moveTo>
                    <a:pt x="110" y="90"/>
                  </a:moveTo>
                  <a:cubicBezTo>
                    <a:pt x="110" y="121"/>
                    <a:pt x="85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24" y="145"/>
                    <a:pt x="0" y="121"/>
                    <a:pt x="0" y="9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4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5" y="0"/>
                    <a:pt x="110" y="24"/>
                    <a:pt x="110" y="55"/>
                  </a:cubicBezTo>
                  <a:lnTo>
                    <a:pt x="110" y="90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5" name="Google Shape;235;p17"/>
            <p:cNvSpPr/>
            <p:nvPr/>
          </p:nvSpPr>
          <p:spPr>
            <a:xfrm>
              <a:off x="8456306" y="3520996"/>
              <a:ext cx="306388" cy="334963"/>
            </a:xfrm>
            <a:custGeom>
              <a:rect b="b" l="l" r="r" t="t"/>
              <a:pathLst>
                <a:path extrusionOk="0" h="175" w="160">
                  <a:moveTo>
                    <a:pt x="5" y="17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0" y="1"/>
                    <a:pt x="65" y="0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24" y="1"/>
                    <a:pt x="160" y="12"/>
                    <a:pt x="160" y="12"/>
                  </a:cubicBezTo>
                  <a:cubicBezTo>
                    <a:pt x="145" y="175"/>
                    <a:pt x="145" y="175"/>
                    <a:pt x="145" y="175"/>
                  </a:cubicBezTo>
                  <a:lnTo>
                    <a:pt x="5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8497581" y="3241596"/>
              <a:ext cx="44450" cy="114300"/>
            </a:xfrm>
            <a:custGeom>
              <a:rect b="b" l="l" r="r" t="t"/>
              <a:pathLst>
                <a:path extrusionOk="0" h="60" w="23">
                  <a:moveTo>
                    <a:pt x="23" y="17"/>
                  </a:moveTo>
                  <a:cubicBezTo>
                    <a:pt x="23" y="17"/>
                    <a:pt x="9" y="42"/>
                    <a:pt x="14" y="60"/>
                  </a:cubicBezTo>
                  <a:cubicBezTo>
                    <a:pt x="3" y="46"/>
                    <a:pt x="0" y="26"/>
                    <a:pt x="0" y="26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784E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8689669" y="3241596"/>
              <a:ext cx="57150" cy="92075"/>
            </a:xfrm>
            <a:custGeom>
              <a:rect b="b" l="l" r="r" t="t"/>
              <a:pathLst>
                <a:path extrusionOk="0" h="48" w="30">
                  <a:moveTo>
                    <a:pt x="0" y="17"/>
                  </a:moveTo>
                  <a:cubicBezTo>
                    <a:pt x="0" y="17"/>
                    <a:pt x="16" y="23"/>
                    <a:pt x="14" y="48"/>
                  </a:cubicBezTo>
                  <a:cubicBezTo>
                    <a:pt x="30" y="30"/>
                    <a:pt x="22" y="9"/>
                    <a:pt x="22" y="9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784E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8" name="Google Shape;238;p17"/>
            <p:cNvSpPr/>
            <p:nvPr/>
          </p:nvSpPr>
          <p:spPr>
            <a:xfrm>
              <a:off x="8268981" y="3536871"/>
              <a:ext cx="311150" cy="319088"/>
            </a:xfrm>
            <a:custGeom>
              <a:rect b="b" l="l" r="r" t="t"/>
              <a:pathLst>
                <a:path extrusionOk="0" h="167" w="163">
                  <a:moveTo>
                    <a:pt x="98" y="0"/>
                  </a:moveTo>
                  <a:cubicBezTo>
                    <a:pt x="98" y="0"/>
                    <a:pt x="0" y="147"/>
                    <a:pt x="46" y="167"/>
                  </a:cubicBezTo>
                  <a:cubicBezTo>
                    <a:pt x="115" y="167"/>
                    <a:pt x="163" y="167"/>
                    <a:pt x="163" y="167"/>
                  </a:cubicBezTo>
                  <a:cubicBezTo>
                    <a:pt x="162" y="145"/>
                    <a:pt x="162" y="145"/>
                    <a:pt x="162" y="145"/>
                  </a:cubicBezTo>
                  <a:cubicBezTo>
                    <a:pt x="162" y="145"/>
                    <a:pt x="84" y="143"/>
                    <a:pt x="76" y="131"/>
                  </a:cubicBezTo>
                  <a:cubicBezTo>
                    <a:pt x="69" y="119"/>
                    <a:pt x="101" y="90"/>
                    <a:pt x="101" y="90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8597594" y="3544808"/>
              <a:ext cx="312738" cy="311150"/>
            </a:xfrm>
            <a:custGeom>
              <a:rect b="b" l="l" r="r" t="t"/>
              <a:pathLst>
                <a:path extrusionOk="0" h="163" w="163">
                  <a:moveTo>
                    <a:pt x="86" y="0"/>
                  </a:moveTo>
                  <a:cubicBezTo>
                    <a:pt x="86" y="0"/>
                    <a:pt x="163" y="143"/>
                    <a:pt x="117" y="163"/>
                  </a:cubicBezTo>
                  <a:cubicBezTo>
                    <a:pt x="48" y="163"/>
                    <a:pt x="0" y="163"/>
                    <a:pt x="0" y="163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1"/>
                    <a:pt x="83" y="141"/>
                    <a:pt x="90" y="129"/>
                  </a:cubicBezTo>
                  <a:cubicBezTo>
                    <a:pt x="98" y="117"/>
                    <a:pt x="78" y="92"/>
                    <a:pt x="78" y="92"/>
                  </a:cubicBezTo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8576956" y="3797221"/>
              <a:ext cx="65088" cy="63500"/>
            </a:xfrm>
            <a:custGeom>
              <a:rect b="b" l="l" r="r" t="t"/>
              <a:pathLst>
                <a:path extrusionOk="0" h="33" w="34">
                  <a:moveTo>
                    <a:pt x="0" y="30"/>
                  </a:moveTo>
                  <a:cubicBezTo>
                    <a:pt x="0" y="30"/>
                    <a:pt x="27" y="33"/>
                    <a:pt x="30" y="27"/>
                  </a:cubicBezTo>
                  <a:cubicBezTo>
                    <a:pt x="32" y="26"/>
                    <a:pt x="29" y="25"/>
                    <a:pt x="27" y="24"/>
                  </a:cubicBezTo>
                  <a:cubicBezTo>
                    <a:pt x="31" y="23"/>
                    <a:pt x="32" y="23"/>
                    <a:pt x="32" y="21"/>
                  </a:cubicBezTo>
                  <a:cubicBezTo>
                    <a:pt x="32" y="19"/>
                    <a:pt x="27" y="19"/>
                    <a:pt x="27" y="19"/>
                  </a:cubicBezTo>
                  <a:cubicBezTo>
                    <a:pt x="27" y="19"/>
                    <a:pt x="34" y="18"/>
                    <a:pt x="34" y="15"/>
                  </a:cubicBezTo>
                  <a:cubicBezTo>
                    <a:pt x="34" y="12"/>
                    <a:pt x="28" y="13"/>
                    <a:pt x="28" y="13"/>
                  </a:cubicBezTo>
                  <a:cubicBezTo>
                    <a:pt x="28" y="13"/>
                    <a:pt x="34" y="13"/>
                    <a:pt x="34" y="10"/>
                  </a:cubicBezTo>
                  <a:cubicBezTo>
                    <a:pt x="34" y="7"/>
                    <a:pt x="31" y="7"/>
                    <a:pt x="29" y="7"/>
                  </a:cubicBezTo>
                  <a:cubicBezTo>
                    <a:pt x="27" y="7"/>
                    <a:pt x="14" y="9"/>
                    <a:pt x="14" y="9"/>
                  </a:cubicBezTo>
                  <a:cubicBezTo>
                    <a:pt x="14" y="9"/>
                    <a:pt x="21" y="6"/>
                    <a:pt x="25" y="5"/>
                  </a:cubicBezTo>
                  <a:cubicBezTo>
                    <a:pt x="29" y="5"/>
                    <a:pt x="29" y="0"/>
                    <a:pt x="21" y="1"/>
                  </a:cubicBezTo>
                  <a:cubicBezTo>
                    <a:pt x="13" y="2"/>
                    <a:pt x="1" y="9"/>
                    <a:pt x="1" y="9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1" name="Google Shape;241;p17"/>
            <p:cNvSpPr/>
            <p:nvPr/>
          </p:nvSpPr>
          <p:spPr>
            <a:xfrm>
              <a:off x="8510281" y="3233658"/>
              <a:ext cx="209550" cy="277813"/>
            </a:xfrm>
            <a:custGeom>
              <a:rect b="b" l="l" r="r" t="t"/>
              <a:pathLst>
                <a:path extrusionOk="0" h="145" w="110">
                  <a:moveTo>
                    <a:pt x="110" y="90"/>
                  </a:moveTo>
                  <a:cubicBezTo>
                    <a:pt x="110" y="121"/>
                    <a:pt x="85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24" y="145"/>
                    <a:pt x="0" y="121"/>
                    <a:pt x="0" y="9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4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lnTo>
                    <a:pt x="110" y="90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8457894" y="3170158"/>
              <a:ext cx="239713" cy="180975"/>
            </a:xfrm>
            <a:custGeom>
              <a:rect b="b" l="l" r="r" t="t"/>
              <a:pathLst>
                <a:path extrusionOk="0" h="94" w="125">
                  <a:moveTo>
                    <a:pt x="30" y="94"/>
                  </a:moveTo>
                  <a:cubicBezTo>
                    <a:pt x="30" y="94"/>
                    <a:pt x="125" y="94"/>
                    <a:pt x="124" y="47"/>
                  </a:cubicBezTo>
                  <a:cubicBezTo>
                    <a:pt x="123" y="0"/>
                    <a:pt x="70" y="3"/>
                    <a:pt x="44" y="22"/>
                  </a:cubicBezTo>
                  <a:cubicBezTo>
                    <a:pt x="17" y="41"/>
                    <a:pt x="0" y="90"/>
                    <a:pt x="30" y="94"/>
                  </a:cubicBezTo>
                  <a:close/>
                </a:path>
              </a:pathLst>
            </a:custGeom>
            <a:solidFill>
              <a:srgbClr val="A250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8664269" y="3206671"/>
              <a:ext cx="100013" cy="152400"/>
            </a:xfrm>
            <a:custGeom>
              <a:rect b="b" l="l" r="r" t="t"/>
              <a:pathLst>
                <a:path extrusionOk="0" h="79" w="52">
                  <a:moveTo>
                    <a:pt x="0" y="44"/>
                  </a:moveTo>
                  <a:cubicBezTo>
                    <a:pt x="0" y="44"/>
                    <a:pt x="22" y="53"/>
                    <a:pt x="29" y="79"/>
                  </a:cubicBezTo>
                  <a:cubicBezTo>
                    <a:pt x="40" y="65"/>
                    <a:pt x="52" y="47"/>
                    <a:pt x="40" y="25"/>
                  </a:cubicBezTo>
                  <a:cubicBezTo>
                    <a:pt x="32" y="11"/>
                    <a:pt x="16" y="0"/>
                    <a:pt x="8" y="7"/>
                  </a:cubicBezTo>
                  <a:cubicBezTo>
                    <a:pt x="8" y="26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A2501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9623119" y="4303633"/>
              <a:ext cx="52388" cy="3762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9437381" y="4679871"/>
              <a:ext cx="219075" cy="77788"/>
            </a:xfrm>
            <a:custGeom>
              <a:rect b="b" l="l" r="r" t="t"/>
              <a:pathLst>
                <a:path extrusionOk="0" h="49" w="138">
                  <a:moveTo>
                    <a:pt x="15" y="49"/>
                  </a:moveTo>
                  <a:lnTo>
                    <a:pt x="0" y="49"/>
                  </a:lnTo>
                  <a:lnTo>
                    <a:pt x="117" y="0"/>
                  </a:lnTo>
                  <a:lnTo>
                    <a:pt x="138" y="25"/>
                  </a:lnTo>
                  <a:lnTo>
                    <a:pt x="15" y="4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9643756" y="4679871"/>
              <a:ext cx="217488" cy="77788"/>
            </a:xfrm>
            <a:custGeom>
              <a:rect b="b" l="l" r="r" t="t"/>
              <a:pathLst>
                <a:path extrusionOk="0" h="49" w="137">
                  <a:moveTo>
                    <a:pt x="117" y="49"/>
                  </a:moveTo>
                  <a:lnTo>
                    <a:pt x="137" y="49"/>
                  </a:lnTo>
                  <a:lnTo>
                    <a:pt x="20" y="0"/>
                  </a:lnTo>
                  <a:lnTo>
                    <a:pt x="0" y="25"/>
                  </a:lnTo>
                  <a:lnTo>
                    <a:pt x="117" y="4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9623119" y="4679871"/>
              <a:ext cx="52388" cy="333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9627881" y="4670346"/>
              <a:ext cx="44450" cy="112713"/>
            </a:xfrm>
            <a:custGeom>
              <a:rect b="b" l="l" r="r" t="t"/>
              <a:pathLst>
                <a:path extrusionOk="0" h="71" w="28">
                  <a:moveTo>
                    <a:pt x="22" y="71"/>
                  </a:moveTo>
                  <a:lnTo>
                    <a:pt x="6" y="7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7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9437381" y="4757658"/>
              <a:ext cx="23813" cy="2540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0" name="Google Shape;250;p17"/>
            <p:cNvSpPr/>
            <p:nvPr/>
          </p:nvSpPr>
          <p:spPr>
            <a:xfrm>
              <a:off x="9839019" y="4757658"/>
              <a:ext cx="22225" cy="2540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9453256" y="4267121"/>
              <a:ext cx="392113" cy="63500"/>
            </a:xfrm>
            <a:prstGeom prst="rect">
              <a:avLst/>
            </a:prstGeom>
            <a:solidFill>
              <a:srgbClr val="2732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9453256" y="4267121"/>
              <a:ext cx="392113" cy="63500"/>
            </a:xfrm>
            <a:custGeom>
              <a:rect b="b" l="l" r="r" t="t"/>
              <a:pathLst>
                <a:path extrusionOk="0" h="40" w="247">
                  <a:moveTo>
                    <a:pt x="0" y="40"/>
                  </a:moveTo>
                  <a:lnTo>
                    <a:pt x="247" y="40"/>
                  </a:lnTo>
                  <a:lnTo>
                    <a:pt x="2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p17"/>
            <p:cNvSpPr/>
            <p:nvPr/>
          </p:nvSpPr>
          <p:spPr>
            <a:xfrm>
              <a:off x="9453256" y="4303633"/>
              <a:ext cx="392113" cy="26988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4" name="Google Shape;254;p17"/>
            <p:cNvSpPr/>
            <p:nvPr/>
          </p:nvSpPr>
          <p:spPr>
            <a:xfrm>
              <a:off x="9453256" y="4303633"/>
              <a:ext cx="392113" cy="26988"/>
            </a:xfrm>
            <a:custGeom>
              <a:rect b="b" l="l" r="r" t="t"/>
              <a:pathLst>
                <a:path extrusionOk="0" h="17" w="247">
                  <a:moveTo>
                    <a:pt x="0" y="17"/>
                  </a:moveTo>
                  <a:lnTo>
                    <a:pt x="247" y="17"/>
                  </a:lnTo>
                  <a:lnTo>
                    <a:pt x="2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9453256" y="3700383"/>
              <a:ext cx="392113" cy="566738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9453256" y="3700383"/>
              <a:ext cx="392113" cy="566738"/>
            </a:xfrm>
            <a:custGeom>
              <a:rect b="b" l="l" r="r" t="t"/>
              <a:pathLst>
                <a:path extrusionOk="0" h="357" w="247">
                  <a:moveTo>
                    <a:pt x="0" y="357"/>
                  </a:moveTo>
                  <a:lnTo>
                    <a:pt x="247" y="357"/>
                  </a:lnTo>
                  <a:lnTo>
                    <a:pt x="2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9580256" y="4330621"/>
              <a:ext cx="139700" cy="28575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9432619" y="4767183"/>
              <a:ext cx="30163" cy="3016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9634231" y="4767183"/>
              <a:ext cx="28575" cy="3016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9834256" y="4767183"/>
              <a:ext cx="28575" cy="3016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9418331" y="4046458"/>
              <a:ext cx="415925" cy="220663"/>
            </a:xfrm>
            <a:custGeom>
              <a:rect b="b" l="l" r="r" t="t"/>
              <a:pathLst>
                <a:path extrusionOk="0" h="116" w="217">
                  <a:moveTo>
                    <a:pt x="52" y="0"/>
                  </a:moveTo>
                  <a:cubicBezTo>
                    <a:pt x="52" y="0"/>
                    <a:pt x="0" y="52"/>
                    <a:pt x="51" y="116"/>
                  </a:cubicBezTo>
                  <a:cubicBezTo>
                    <a:pt x="118" y="116"/>
                    <a:pt x="196" y="116"/>
                    <a:pt x="196" y="116"/>
                  </a:cubicBezTo>
                  <a:cubicBezTo>
                    <a:pt x="196" y="116"/>
                    <a:pt x="217" y="94"/>
                    <a:pt x="216" y="58"/>
                  </a:cubicBezTo>
                  <a:cubicBezTo>
                    <a:pt x="216" y="29"/>
                    <a:pt x="192" y="0"/>
                    <a:pt x="192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2231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9481831" y="4086146"/>
              <a:ext cx="174625" cy="676275"/>
            </a:xfrm>
            <a:custGeom>
              <a:rect b="b" l="l" r="r" t="t"/>
              <a:pathLst>
                <a:path extrusionOk="0" h="353" w="91">
                  <a:moveTo>
                    <a:pt x="63" y="353"/>
                  </a:moveTo>
                  <a:cubicBezTo>
                    <a:pt x="63" y="353"/>
                    <a:pt x="91" y="51"/>
                    <a:pt x="91" y="48"/>
                  </a:cubicBezTo>
                  <a:cubicBezTo>
                    <a:pt x="91" y="46"/>
                    <a:pt x="87" y="0"/>
                    <a:pt x="49" y="0"/>
                  </a:cubicBezTo>
                  <a:cubicBezTo>
                    <a:pt x="11" y="0"/>
                    <a:pt x="0" y="26"/>
                    <a:pt x="0" y="54"/>
                  </a:cubicBezTo>
                  <a:cubicBezTo>
                    <a:pt x="0" y="82"/>
                    <a:pt x="14" y="353"/>
                    <a:pt x="14" y="353"/>
                  </a:cubicBezTo>
                  <a:lnTo>
                    <a:pt x="63" y="353"/>
                  </a:lnTo>
                  <a:close/>
                </a:path>
              </a:pathLst>
            </a:custGeom>
            <a:solidFill>
              <a:srgbClr val="2A3B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9665981" y="4086146"/>
              <a:ext cx="173038" cy="676275"/>
            </a:xfrm>
            <a:custGeom>
              <a:rect b="b" l="l" r="r" t="t"/>
              <a:pathLst>
                <a:path extrusionOk="0" h="353" w="90">
                  <a:moveTo>
                    <a:pt x="62" y="353"/>
                  </a:moveTo>
                  <a:cubicBezTo>
                    <a:pt x="62" y="353"/>
                    <a:pt x="90" y="51"/>
                    <a:pt x="90" y="48"/>
                  </a:cubicBezTo>
                  <a:cubicBezTo>
                    <a:pt x="90" y="46"/>
                    <a:pt x="86" y="0"/>
                    <a:pt x="49" y="0"/>
                  </a:cubicBezTo>
                  <a:cubicBezTo>
                    <a:pt x="11" y="0"/>
                    <a:pt x="0" y="26"/>
                    <a:pt x="0" y="54"/>
                  </a:cubicBezTo>
                  <a:cubicBezTo>
                    <a:pt x="0" y="82"/>
                    <a:pt x="14" y="353"/>
                    <a:pt x="14" y="353"/>
                  </a:cubicBezTo>
                  <a:lnTo>
                    <a:pt x="62" y="353"/>
                  </a:lnTo>
                  <a:close/>
                </a:path>
              </a:pathLst>
            </a:custGeom>
            <a:solidFill>
              <a:srgbClr val="2A3B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9678681" y="4735433"/>
              <a:ext cx="139700" cy="88900"/>
            </a:xfrm>
            <a:prstGeom prst="ellipse">
              <a:avLst/>
            </a:prstGeom>
            <a:solidFill>
              <a:srgbClr val="4729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9480244" y="4735433"/>
              <a:ext cx="139700" cy="88900"/>
            </a:xfrm>
            <a:prstGeom prst="ellipse">
              <a:avLst/>
            </a:prstGeom>
            <a:solidFill>
              <a:srgbClr val="4729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9515169" y="3930571"/>
              <a:ext cx="279400" cy="115888"/>
            </a:xfrm>
            <a:custGeom>
              <a:rect b="b" l="l" r="r" t="t"/>
              <a:pathLst>
                <a:path extrusionOk="0" h="73" w="176">
                  <a:moveTo>
                    <a:pt x="0" y="0"/>
                  </a:moveTo>
                  <a:lnTo>
                    <a:pt x="2" y="73"/>
                  </a:lnTo>
                  <a:lnTo>
                    <a:pt x="171" y="73"/>
                  </a:lnTo>
                  <a:lnTo>
                    <a:pt x="1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97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9634231" y="3327321"/>
              <a:ext cx="71438" cy="323850"/>
            </a:xfrm>
            <a:custGeom>
              <a:rect b="b" l="l" r="r" t="t"/>
              <a:pathLst>
                <a:path extrusionOk="0" h="204" w="45">
                  <a:moveTo>
                    <a:pt x="0" y="184"/>
                  </a:moveTo>
                  <a:lnTo>
                    <a:pt x="0" y="74"/>
                  </a:lnTo>
                  <a:lnTo>
                    <a:pt x="45" y="0"/>
                  </a:lnTo>
                  <a:lnTo>
                    <a:pt x="45" y="204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9634231" y="3327321"/>
              <a:ext cx="71438" cy="323850"/>
            </a:xfrm>
            <a:custGeom>
              <a:rect b="b" l="l" r="r" t="t"/>
              <a:pathLst>
                <a:path extrusionOk="0" h="204" w="45">
                  <a:moveTo>
                    <a:pt x="0" y="184"/>
                  </a:moveTo>
                  <a:lnTo>
                    <a:pt x="0" y="74"/>
                  </a:lnTo>
                  <a:lnTo>
                    <a:pt x="45" y="0"/>
                  </a:lnTo>
                  <a:lnTo>
                    <a:pt x="45" y="20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9564381" y="3230483"/>
              <a:ext cx="211138" cy="277813"/>
            </a:xfrm>
            <a:custGeom>
              <a:rect b="b" l="l" r="r" t="t"/>
              <a:pathLst>
                <a:path extrusionOk="0" h="145" w="110">
                  <a:moveTo>
                    <a:pt x="110" y="90"/>
                  </a:moveTo>
                  <a:cubicBezTo>
                    <a:pt x="110" y="121"/>
                    <a:pt x="86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25" y="145"/>
                    <a:pt x="0" y="121"/>
                    <a:pt x="0" y="9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0"/>
                    <a:pt x="110" y="24"/>
                    <a:pt x="110" y="55"/>
                  </a:cubicBezTo>
                  <a:lnTo>
                    <a:pt x="110" y="90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9508819" y="3520996"/>
              <a:ext cx="306388" cy="334963"/>
            </a:xfrm>
            <a:custGeom>
              <a:rect b="b" l="l" r="r" t="t"/>
              <a:pathLst>
                <a:path extrusionOk="0" h="175" w="160">
                  <a:moveTo>
                    <a:pt x="5" y="17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20" y="1"/>
                    <a:pt x="65" y="0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24" y="1"/>
                    <a:pt x="160" y="12"/>
                    <a:pt x="160" y="12"/>
                  </a:cubicBezTo>
                  <a:cubicBezTo>
                    <a:pt x="145" y="175"/>
                    <a:pt x="145" y="175"/>
                    <a:pt x="145" y="175"/>
                  </a:cubicBezTo>
                  <a:lnTo>
                    <a:pt x="5" y="175"/>
                  </a:lnTo>
                  <a:close/>
                </a:path>
              </a:pathLst>
            </a:custGeom>
            <a:solidFill>
              <a:srgbClr val="99C97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9523106" y="3235246"/>
              <a:ext cx="65088" cy="163513"/>
            </a:xfrm>
            <a:custGeom>
              <a:rect b="b" l="l" r="r" t="t"/>
              <a:pathLst>
                <a:path extrusionOk="0" h="85" w="34">
                  <a:moveTo>
                    <a:pt x="30" y="85"/>
                  </a:moveTo>
                  <a:cubicBezTo>
                    <a:pt x="30" y="85"/>
                    <a:pt x="12" y="76"/>
                    <a:pt x="7" y="56"/>
                  </a:cubicBezTo>
                  <a:cubicBezTo>
                    <a:pt x="0" y="27"/>
                    <a:pt x="7" y="0"/>
                    <a:pt x="22" y="3"/>
                  </a:cubicBezTo>
                  <a:cubicBezTo>
                    <a:pt x="30" y="15"/>
                    <a:pt x="34" y="18"/>
                    <a:pt x="34" y="18"/>
                  </a:cubicBezTo>
                  <a:cubicBezTo>
                    <a:pt x="34" y="18"/>
                    <a:pt x="27" y="72"/>
                    <a:pt x="30" y="85"/>
                  </a:cubicBezTo>
                  <a:close/>
                </a:path>
              </a:pathLst>
            </a:custGeom>
            <a:solidFill>
              <a:srgbClr val="784E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9553269" y="3174921"/>
              <a:ext cx="265113" cy="125413"/>
            </a:xfrm>
            <a:custGeom>
              <a:rect b="b" l="l" r="r" t="t"/>
              <a:pathLst>
                <a:path extrusionOk="0" h="66" w="139">
                  <a:moveTo>
                    <a:pt x="19" y="51"/>
                  </a:moveTo>
                  <a:cubicBezTo>
                    <a:pt x="19" y="51"/>
                    <a:pt x="38" y="66"/>
                    <a:pt x="76" y="66"/>
                  </a:cubicBezTo>
                  <a:cubicBezTo>
                    <a:pt x="113" y="66"/>
                    <a:pt x="139" y="31"/>
                    <a:pt x="131" y="2"/>
                  </a:cubicBezTo>
                  <a:cubicBezTo>
                    <a:pt x="119" y="13"/>
                    <a:pt x="93" y="15"/>
                    <a:pt x="72" y="8"/>
                  </a:cubicBezTo>
                  <a:cubicBezTo>
                    <a:pt x="50" y="0"/>
                    <a:pt x="28" y="0"/>
                    <a:pt x="14" y="11"/>
                  </a:cubicBezTo>
                  <a:cubicBezTo>
                    <a:pt x="0" y="23"/>
                    <a:pt x="5" y="42"/>
                    <a:pt x="19" y="51"/>
                  </a:cubicBezTo>
                  <a:close/>
                </a:path>
              </a:pathLst>
            </a:custGeom>
            <a:solidFill>
              <a:srgbClr val="784E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9551681" y="3241596"/>
              <a:ext cx="42863" cy="114300"/>
            </a:xfrm>
            <a:custGeom>
              <a:rect b="b" l="l" r="r" t="t"/>
              <a:pathLst>
                <a:path extrusionOk="0" h="60" w="23">
                  <a:moveTo>
                    <a:pt x="23" y="17"/>
                  </a:moveTo>
                  <a:cubicBezTo>
                    <a:pt x="23" y="17"/>
                    <a:pt x="9" y="42"/>
                    <a:pt x="14" y="60"/>
                  </a:cubicBezTo>
                  <a:cubicBezTo>
                    <a:pt x="3" y="46"/>
                    <a:pt x="0" y="26"/>
                    <a:pt x="0" y="26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784E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9742181" y="3241596"/>
              <a:ext cx="57150" cy="92075"/>
            </a:xfrm>
            <a:custGeom>
              <a:rect b="b" l="l" r="r" t="t"/>
              <a:pathLst>
                <a:path extrusionOk="0" h="48" w="30">
                  <a:moveTo>
                    <a:pt x="0" y="17"/>
                  </a:moveTo>
                  <a:cubicBezTo>
                    <a:pt x="0" y="17"/>
                    <a:pt x="16" y="23"/>
                    <a:pt x="14" y="48"/>
                  </a:cubicBezTo>
                  <a:cubicBezTo>
                    <a:pt x="30" y="30"/>
                    <a:pt x="22" y="9"/>
                    <a:pt x="22" y="9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784E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9321494" y="3536871"/>
              <a:ext cx="312738" cy="319088"/>
            </a:xfrm>
            <a:custGeom>
              <a:rect b="b" l="l" r="r" t="t"/>
              <a:pathLst>
                <a:path extrusionOk="0" h="167" w="163">
                  <a:moveTo>
                    <a:pt x="98" y="0"/>
                  </a:moveTo>
                  <a:cubicBezTo>
                    <a:pt x="98" y="0"/>
                    <a:pt x="0" y="147"/>
                    <a:pt x="46" y="167"/>
                  </a:cubicBezTo>
                  <a:cubicBezTo>
                    <a:pt x="115" y="167"/>
                    <a:pt x="163" y="167"/>
                    <a:pt x="163" y="167"/>
                  </a:cubicBezTo>
                  <a:cubicBezTo>
                    <a:pt x="162" y="145"/>
                    <a:pt x="162" y="145"/>
                    <a:pt x="162" y="145"/>
                  </a:cubicBezTo>
                  <a:cubicBezTo>
                    <a:pt x="162" y="145"/>
                    <a:pt x="84" y="143"/>
                    <a:pt x="76" y="131"/>
                  </a:cubicBezTo>
                  <a:cubicBezTo>
                    <a:pt x="69" y="119"/>
                    <a:pt x="100" y="90"/>
                    <a:pt x="100" y="90"/>
                  </a:cubicBezTo>
                </a:path>
              </a:pathLst>
            </a:custGeom>
            <a:solidFill>
              <a:srgbClr val="8DB76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9650106" y="3544808"/>
              <a:ext cx="311150" cy="311150"/>
            </a:xfrm>
            <a:custGeom>
              <a:rect b="b" l="l" r="r" t="t"/>
              <a:pathLst>
                <a:path extrusionOk="0" h="163" w="162">
                  <a:moveTo>
                    <a:pt x="86" y="0"/>
                  </a:moveTo>
                  <a:cubicBezTo>
                    <a:pt x="86" y="0"/>
                    <a:pt x="162" y="143"/>
                    <a:pt x="116" y="163"/>
                  </a:cubicBezTo>
                  <a:cubicBezTo>
                    <a:pt x="48" y="163"/>
                    <a:pt x="0" y="163"/>
                    <a:pt x="0" y="163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1"/>
                    <a:pt x="82" y="141"/>
                    <a:pt x="90" y="129"/>
                  </a:cubicBezTo>
                  <a:cubicBezTo>
                    <a:pt x="98" y="117"/>
                    <a:pt x="78" y="92"/>
                    <a:pt x="78" y="92"/>
                  </a:cubicBezTo>
                </a:path>
              </a:pathLst>
            </a:custGeom>
            <a:solidFill>
              <a:srgbClr val="8DB76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9629469" y="3797221"/>
              <a:ext cx="65088" cy="63500"/>
            </a:xfrm>
            <a:custGeom>
              <a:rect b="b" l="l" r="r" t="t"/>
              <a:pathLst>
                <a:path extrusionOk="0" h="33" w="34">
                  <a:moveTo>
                    <a:pt x="0" y="30"/>
                  </a:moveTo>
                  <a:cubicBezTo>
                    <a:pt x="0" y="30"/>
                    <a:pt x="27" y="33"/>
                    <a:pt x="30" y="27"/>
                  </a:cubicBezTo>
                  <a:cubicBezTo>
                    <a:pt x="31" y="26"/>
                    <a:pt x="29" y="25"/>
                    <a:pt x="27" y="24"/>
                  </a:cubicBezTo>
                  <a:cubicBezTo>
                    <a:pt x="31" y="23"/>
                    <a:pt x="32" y="23"/>
                    <a:pt x="32" y="21"/>
                  </a:cubicBezTo>
                  <a:cubicBezTo>
                    <a:pt x="32" y="19"/>
                    <a:pt x="27" y="19"/>
                    <a:pt x="27" y="19"/>
                  </a:cubicBezTo>
                  <a:cubicBezTo>
                    <a:pt x="27" y="19"/>
                    <a:pt x="34" y="18"/>
                    <a:pt x="34" y="15"/>
                  </a:cubicBezTo>
                  <a:cubicBezTo>
                    <a:pt x="34" y="12"/>
                    <a:pt x="28" y="13"/>
                    <a:pt x="28" y="13"/>
                  </a:cubicBezTo>
                  <a:cubicBezTo>
                    <a:pt x="28" y="13"/>
                    <a:pt x="34" y="13"/>
                    <a:pt x="34" y="10"/>
                  </a:cubicBezTo>
                  <a:cubicBezTo>
                    <a:pt x="34" y="7"/>
                    <a:pt x="31" y="7"/>
                    <a:pt x="29" y="7"/>
                  </a:cubicBezTo>
                  <a:cubicBezTo>
                    <a:pt x="27" y="7"/>
                    <a:pt x="14" y="9"/>
                    <a:pt x="14" y="9"/>
                  </a:cubicBezTo>
                  <a:cubicBezTo>
                    <a:pt x="14" y="9"/>
                    <a:pt x="21" y="6"/>
                    <a:pt x="25" y="5"/>
                  </a:cubicBezTo>
                  <a:cubicBezTo>
                    <a:pt x="29" y="5"/>
                    <a:pt x="29" y="0"/>
                    <a:pt x="21" y="1"/>
                  </a:cubicBezTo>
                  <a:cubicBezTo>
                    <a:pt x="13" y="2"/>
                    <a:pt x="1" y="9"/>
                    <a:pt x="1" y="9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6767206" y="4303633"/>
              <a:ext cx="57150" cy="417513"/>
            </a:xfrm>
            <a:prstGeom prst="rect">
              <a:avLst/>
            </a:pr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6560831" y="4721146"/>
              <a:ext cx="242888" cy="87313"/>
            </a:xfrm>
            <a:custGeom>
              <a:rect b="b" l="l" r="r" t="t"/>
              <a:pathLst>
                <a:path extrusionOk="0" h="55" w="153">
                  <a:moveTo>
                    <a:pt x="17" y="55"/>
                  </a:moveTo>
                  <a:lnTo>
                    <a:pt x="0" y="55"/>
                  </a:lnTo>
                  <a:lnTo>
                    <a:pt x="130" y="0"/>
                  </a:lnTo>
                  <a:lnTo>
                    <a:pt x="153" y="28"/>
                  </a:lnTo>
                  <a:lnTo>
                    <a:pt x="17" y="55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6787844" y="4721146"/>
              <a:ext cx="244475" cy="87313"/>
            </a:xfrm>
            <a:custGeom>
              <a:rect b="b" l="l" r="r" t="t"/>
              <a:pathLst>
                <a:path extrusionOk="0" h="55" w="154">
                  <a:moveTo>
                    <a:pt x="131" y="55"/>
                  </a:moveTo>
                  <a:lnTo>
                    <a:pt x="154" y="55"/>
                  </a:lnTo>
                  <a:lnTo>
                    <a:pt x="23" y="0"/>
                  </a:lnTo>
                  <a:lnTo>
                    <a:pt x="0" y="28"/>
                  </a:lnTo>
                  <a:lnTo>
                    <a:pt x="131" y="55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6767206" y="4721146"/>
              <a:ext cx="57150" cy="36513"/>
            </a:xfrm>
            <a:prstGeom prst="rect">
              <a:avLst/>
            </a:pr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6771969" y="4710033"/>
              <a:ext cx="47625" cy="123825"/>
            </a:xfrm>
            <a:custGeom>
              <a:rect b="b" l="l" r="r" t="t"/>
              <a:pathLst>
                <a:path extrusionOk="0" h="78" w="30">
                  <a:moveTo>
                    <a:pt x="24" y="78"/>
                  </a:moveTo>
                  <a:lnTo>
                    <a:pt x="7" y="78"/>
                  </a:lnTo>
                  <a:lnTo>
                    <a:pt x="0" y="0"/>
                  </a:lnTo>
                  <a:lnTo>
                    <a:pt x="30" y="0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6560831" y="4808458"/>
              <a:ext cx="26988" cy="25400"/>
            </a:xfrm>
            <a:prstGeom prst="rect">
              <a:avLst/>
            </a:pr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7005331" y="4808458"/>
              <a:ext cx="26988" cy="25400"/>
            </a:xfrm>
            <a:prstGeom prst="rect">
              <a:avLst/>
            </a:pr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6354456" y="3700383"/>
              <a:ext cx="650875" cy="631825"/>
            </a:xfrm>
            <a:custGeom>
              <a:rect b="b" l="l" r="r" t="t"/>
              <a:pathLst>
                <a:path extrusionOk="0" h="398" w="410">
                  <a:moveTo>
                    <a:pt x="0" y="0"/>
                  </a:moveTo>
                  <a:lnTo>
                    <a:pt x="131" y="398"/>
                  </a:lnTo>
                  <a:lnTo>
                    <a:pt x="410" y="398"/>
                  </a:lnTo>
                  <a:lnTo>
                    <a:pt x="410" y="355"/>
                  </a:lnTo>
                  <a:lnTo>
                    <a:pt x="167" y="355"/>
                  </a:lnTo>
                  <a:lnTo>
                    <a:pt x="4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2A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6354456" y="3700383"/>
              <a:ext cx="650875" cy="631825"/>
            </a:xfrm>
            <a:custGeom>
              <a:rect b="b" l="l" r="r" t="t"/>
              <a:pathLst>
                <a:path extrusionOk="0" h="398" w="410">
                  <a:moveTo>
                    <a:pt x="143" y="380"/>
                  </a:moveTo>
                  <a:lnTo>
                    <a:pt x="18" y="3"/>
                  </a:lnTo>
                  <a:lnTo>
                    <a:pt x="0" y="0"/>
                  </a:lnTo>
                  <a:lnTo>
                    <a:pt x="131" y="398"/>
                  </a:lnTo>
                  <a:lnTo>
                    <a:pt x="410" y="398"/>
                  </a:lnTo>
                  <a:lnTo>
                    <a:pt x="410" y="380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6717994" y="4332208"/>
              <a:ext cx="157163" cy="31750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6556069" y="4821158"/>
              <a:ext cx="33338" cy="317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6778319" y="4821158"/>
              <a:ext cx="34925" cy="317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7002156" y="4821158"/>
              <a:ext cx="33338" cy="317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6589406" y="4051221"/>
              <a:ext cx="879475" cy="715963"/>
            </a:xfrm>
            <a:custGeom>
              <a:rect b="b" l="l" r="r" t="t"/>
              <a:pathLst>
                <a:path extrusionOk="0" h="374" w="459">
                  <a:moveTo>
                    <a:pt x="459" y="365"/>
                  </a:moveTo>
                  <a:cubicBezTo>
                    <a:pt x="353" y="44"/>
                    <a:pt x="353" y="44"/>
                    <a:pt x="353" y="44"/>
                  </a:cubicBezTo>
                  <a:cubicBezTo>
                    <a:pt x="345" y="32"/>
                    <a:pt x="331" y="25"/>
                    <a:pt x="317" y="25"/>
                  </a:cubicBezTo>
                  <a:cubicBezTo>
                    <a:pt x="317" y="25"/>
                    <a:pt x="256" y="19"/>
                    <a:pt x="174" y="17"/>
                  </a:cubicBezTo>
                  <a:cubicBezTo>
                    <a:pt x="141" y="16"/>
                    <a:pt x="114" y="2"/>
                    <a:pt x="1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0" y="110"/>
                    <a:pt x="135" y="110"/>
                  </a:cubicBezTo>
                  <a:cubicBezTo>
                    <a:pt x="191" y="110"/>
                    <a:pt x="263" y="110"/>
                    <a:pt x="294" y="110"/>
                  </a:cubicBezTo>
                  <a:cubicBezTo>
                    <a:pt x="404" y="374"/>
                    <a:pt x="404" y="374"/>
                    <a:pt x="404" y="374"/>
                  </a:cubicBezTo>
                  <a:lnTo>
                    <a:pt x="459" y="365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7359344" y="4749721"/>
              <a:ext cx="250825" cy="68263"/>
            </a:xfrm>
            <a:custGeom>
              <a:rect b="b" l="l" r="r" t="t"/>
              <a:pathLst>
                <a:path extrusionOk="0" h="35" w="131">
                  <a:moveTo>
                    <a:pt x="57" y="0"/>
                  </a:moveTo>
                  <a:cubicBezTo>
                    <a:pt x="57" y="0"/>
                    <a:pt x="95" y="11"/>
                    <a:pt x="109" y="12"/>
                  </a:cubicBezTo>
                  <a:cubicBezTo>
                    <a:pt x="127" y="13"/>
                    <a:pt x="131" y="35"/>
                    <a:pt x="131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22"/>
                    <a:pt x="2" y="9"/>
                  </a:cubicBezTo>
                  <a:cubicBezTo>
                    <a:pt x="26" y="5"/>
                    <a:pt x="54" y="0"/>
                    <a:pt x="54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6694181" y="3244771"/>
              <a:ext cx="120650" cy="338138"/>
            </a:xfrm>
            <a:custGeom>
              <a:rect b="b" l="l" r="r" t="t"/>
              <a:pathLst>
                <a:path extrusionOk="0" h="213" w="76">
                  <a:moveTo>
                    <a:pt x="0" y="181"/>
                  </a:moveTo>
                  <a:lnTo>
                    <a:pt x="14" y="75"/>
                  </a:lnTo>
                  <a:lnTo>
                    <a:pt x="76" y="0"/>
                  </a:lnTo>
                  <a:lnTo>
                    <a:pt x="43" y="213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4" name="Google Shape;294;p17"/>
            <p:cNvSpPr/>
            <p:nvPr/>
          </p:nvSpPr>
          <p:spPr>
            <a:xfrm>
              <a:off x="6694181" y="3244771"/>
              <a:ext cx="120650" cy="338138"/>
            </a:xfrm>
            <a:custGeom>
              <a:rect b="b" l="l" r="r" t="t"/>
              <a:pathLst>
                <a:path extrusionOk="0" h="213" w="76">
                  <a:moveTo>
                    <a:pt x="0" y="181"/>
                  </a:moveTo>
                  <a:lnTo>
                    <a:pt x="14" y="75"/>
                  </a:lnTo>
                  <a:lnTo>
                    <a:pt x="76" y="0"/>
                  </a:lnTo>
                  <a:lnTo>
                    <a:pt x="43" y="21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5" name="Google Shape;295;p17"/>
            <p:cNvSpPr/>
            <p:nvPr/>
          </p:nvSpPr>
          <p:spPr>
            <a:xfrm>
              <a:off x="6729106" y="3316208"/>
              <a:ext cx="204788" cy="215900"/>
            </a:xfrm>
            <a:custGeom>
              <a:rect b="b" l="l" r="r" t="t"/>
              <a:pathLst>
                <a:path extrusionOk="0" h="113" w="107">
                  <a:moveTo>
                    <a:pt x="107" y="0"/>
                  </a:moveTo>
                  <a:cubicBezTo>
                    <a:pt x="107" y="0"/>
                    <a:pt x="99" y="113"/>
                    <a:pt x="51" y="113"/>
                  </a:cubicBezTo>
                  <a:cubicBezTo>
                    <a:pt x="20" y="113"/>
                    <a:pt x="0" y="94"/>
                    <a:pt x="0" y="59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6" name="Google Shape;296;p17"/>
            <p:cNvSpPr/>
            <p:nvPr/>
          </p:nvSpPr>
          <p:spPr>
            <a:xfrm>
              <a:off x="6729106" y="3216196"/>
              <a:ext cx="263525" cy="147638"/>
            </a:xfrm>
            <a:custGeom>
              <a:rect b="b" l="l" r="r" t="t"/>
              <a:pathLst>
                <a:path extrusionOk="0" h="77" w="138">
                  <a:moveTo>
                    <a:pt x="16" y="52"/>
                  </a:moveTo>
                  <a:cubicBezTo>
                    <a:pt x="16" y="52"/>
                    <a:pt x="83" y="77"/>
                    <a:pt x="111" y="52"/>
                  </a:cubicBezTo>
                  <a:cubicBezTo>
                    <a:pt x="138" y="28"/>
                    <a:pt x="98" y="0"/>
                    <a:pt x="55" y="0"/>
                  </a:cubicBezTo>
                  <a:cubicBezTo>
                    <a:pt x="12" y="0"/>
                    <a:pt x="0" y="20"/>
                    <a:pt x="0" y="20"/>
                  </a:cubicBezTo>
                  <a:lnTo>
                    <a:pt x="16" y="52"/>
                  </a:lnTo>
                  <a:close/>
                </a:path>
              </a:pathLst>
            </a:custGeom>
            <a:solidFill>
              <a:srgbClr val="2435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6675131" y="3254296"/>
              <a:ext cx="120650" cy="201613"/>
            </a:xfrm>
            <a:custGeom>
              <a:rect b="b" l="l" r="r" t="t"/>
              <a:pathLst>
                <a:path extrusionOk="0" h="105" w="63">
                  <a:moveTo>
                    <a:pt x="28" y="0"/>
                  </a:moveTo>
                  <a:cubicBezTo>
                    <a:pt x="28" y="0"/>
                    <a:pt x="11" y="0"/>
                    <a:pt x="5" y="15"/>
                  </a:cubicBezTo>
                  <a:cubicBezTo>
                    <a:pt x="0" y="29"/>
                    <a:pt x="3" y="90"/>
                    <a:pt x="15" y="105"/>
                  </a:cubicBezTo>
                  <a:cubicBezTo>
                    <a:pt x="17" y="89"/>
                    <a:pt x="30" y="61"/>
                    <a:pt x="40" y="52"/>
                  </a:cubicBezTo>
                  <a:cubicBezTo>
                    <a:pt x="50" y="43"/>
                    <a:pt x="57" y="45"/>
                    <a:pt x="63" y="61"/>
                  </a:cubicBezTo>
                  <a:cubicBezTo>
                    <a:pt x="59" y="41"/>
                    <a:pt x="61" y="32"/>
                    <a:pt x="61" y="32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2435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6689419" y="3354308"/>
              <a:ext cx="65088" cy="101600"/>
            </a:xfrm>
            <a:custGeom>
              <a:rect b="b" l="l" r="r" t="t"/>
              <a:pathLst>
                <a:path extrusionOk="0" h="53" w="34">
                  <a:moveTo>
                    <a:pt x="33" y="0"/>
                  </a:moveTo>
                  <a:cubicBezTo>
                    <a:pt x="33" y="0"/>
                    <a:pt x="23" y="16"/>
                    <a:pt x="34" y="45"/>
                  </a:cubicBezTo>
                  <a:cubicBezTo>
                    <a:pt x="17" y="48"/>
                    <a:pt x="8" y="53"/>
                    <a:pt x="8" y="53"/>
                  </a:cubicBezTo>
                  <a:cubicBezTo>
                    <a:pt x="8" y="53"/>
                    <a:pt x="0" y="37"/>
                    <a:pt x="8" y="24"/>
                  </a:cubicBezTo>
                  <a:cubicBezTo>
                    <a:pt x="16" y="11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2435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6570356" y="3486071"/>
              <a:ext cx="273050" cy="565150"/>
            </a:xfrm>
            <a:custGeom>
              <a:rect b="b" l="l" r="r" t="t"/>
              <a:pathLst>
                <a:path extrusionOk="0" h="295" w="143">
                  <a:moveTo>
                    <a:pt x="15" y="295"/>
                  </a:moveTo>
                  <a:cubicBezTo>
                    <a:pt x="15" y="295"/>
                    <a:pt x="0" y="146"/>
                    <a:pt x="15" y="73"/>
                  </a:cubicBezTo>
                  <a:cubicBezTo>
                    <a:pt x="31" y="0"/>
                    <a:pt x="118" y="4"/>
                    <a:pt x="131" y="73"/>
                  </a:cubicBezTo>
                  <a:cubicBezTo>
                    <a:pt x="143" y="143"/>
                    <a:pt x="111" y="191"/>
                    <a:pt x="113" y="220"/>
                  </a:cubicBezTo>
                  <a:cubicBezTo>
                    <a:pt x="115" y="248"/>
                    <a:pt x="121" y="295"/>
                    <a:pt x="121" y="295"/>
                  </a:cubicBezTo>
                  <a:lnTo>
                    <a:pt x="15" y="2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>
              <a:off x="6662431" y="3527346"/>
              <a:ext cx="587375" cy="328613"/>
            </a:xfrm>
            <a:custGeom>
              <a:rect b="b" l="l" r="r" t="t"/>
              <a:pathLst>
                <a:path extrusionOk="0" h="172" w="307">
                  <a:moveTo>
                    <a:pt x="307" y="146"/>
                  </a:moveTo>
                  <a:cubicBezTo>
                    <a:pt x="307" y="146"/>
                    <a:pt x="152" y="133"/>
                    <a:pt x="91" y="60"/>
                  </a:cubicBezTo>
                  <a:cubicBezTo>
                    <a:pt x="41" y="0"/>
                    <a:pt x="0" y="60"/>
                    <a:pt x="51" y="100"/>
                  </a:cubicBezTo>
                  <a:cubicBezTo>
                    <a:pt x="103" y="141"/>
                    <a:pt x="189" y="172"/>
                    <a:pt x="306" y="168"/>
                  </a:cubicBezTo>
                  <a:cubicBezTo>
                    <a:pt x="306" y="163"/>
                    <a:pt x="307" y="146"/>
                    <a:pt x="307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7248219" y="3790871"/>
              <a:ext cx="65088" cy="63500"/>
            </a:xfrm>
            <a:custGeom>
              <a:rect b="b" l="l" r="r" t="t"/>
              <a:pathLst>
                <a:path extrusionOk="0" h="33" w="34">
                  <a:moveTo>
                    <a:pt x="0" y="30"/>
                  </a:moveTo>
                  <a:cubicBezTo>
                    <a:pt x="0" y="30"/>
                    <a:pt x="27" y="33"/>
                    <a:pt x="30" y="28"/>
                  </a:cubicBezTo>
                  <a:cubicBezTo>
                    <a:pt x="31" y="26"/>
                    <a:pt x="29" y="25"/>
                    <a:pt x="27" y="25"/>
                  </a:cubicBezTo>
                  <a:cubicBezTo>
                    <a:pt x="31" y="24"/>
                    <a:pt x="32" y="24"/>
                    <a:pt x="32" y="22"/>
                  </a:cubicBezTo>
                  <a:cubicBezTo>
                    <a:pt x="32" y="20"/>
                    <a:pt x="27" y="19"/>
                    <a:pt x="27" y="19"/>
                  </a:cubicBezTo>
                  <a:cubicBezTo>
                    <a:pt x="27" y="19"/>
                    <a:pt x="33" y="19"/>
                    <a:pt x="33" y="16"/>
                  </a:cubicBezTo>
                  <a:cubicBezTo>
                    <a:pt x="33" y="13"/>
                    <a:pt x="28" y="13"/>
                    <a:pt x="28" y="13"/>
                  </a:cubicBezTo>
                  <a:cubicBezTo>
                    <a:pt x="28" y="13"/>
                    <a:pt x="34" y="13"/>
                    <a:pt x="33" y="10"/>
                  </a:cubicBezTo>
                  <a:cubicBezTo>
                    <a:pt x="33" y="8"/>
                    <a:pt x="31" y="8"/>
                    <a:pt x="29" y="8"/>
                  </a:cubicBezTo>
                  <a:cubicBezTo>
                    <a:pt x="26" y="7"/>
                    <a:pt x="13" y="10"/>
                    <a:pt x="13" y="10"/>
                  </a:cubicBezTo>
                  <a:cubicBezTo>
                    <a:pt x="13" y="10"/>
                    <a:pt x="20" y="6"/>
                    <a:pt x="24" y="6"/>
                  </a:cubicBezTo>
                  <a:cubicBezTo>
                    <a:pt x="29" y="5"/>
                    <a:pt x="29" y="0"/>
                    <a:pt x="21" y="2"/>
                  </a:cubicBezTo>
                  <a:cubicBezTo>
                    <a:pt x="13" y="3"/>
                    <a:pt x="1" y="9"/>
                    <a:pt x="1" y="9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2" name="Google Shape;302;p17"/>
            <p:cNvSpPr/>
            <p:nvPr/>
          </p:nvSpPr>
          <p:spPr>
            <a:xfrm>
              <a:off x="6506856" y="3987721"/>
              <a:ext cx="455613" cy="304800"/>
            </a:xfrm>
            <a:custGeom>
              <a:rect b="b" l="l" r="r" t="t"/>
              <a:pathLst>
                <a:path extrusionOk="0" h="192" w="287">
                  <a:moveTo>
                    <a:pt x="264" y="192"/>
                  </a:moveTo>
                  <a:lnTo>
                    <a:pt x="199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287" y="184"/>
                  </a:lnTo>
                  <a:lnTo>
                    <a:pt x="264" y="192"/>
                  </a:lnTo>
                  <a:close/>
                </a:path>
              </a:pathLst>
            </a:custGeom>
            <a:solidFill>
              <a:srgbClr val="1D2A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10932806" y="4303633"/>
              <a:ext cx="60325" cy="417513"/>
            </a:xfrm>
            <a:prstGeom prst="rect">
              <a:avLst/>
            </a:pr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10956619" y="4721146"/>
              <a:ext cx="241300" cy="87313"/>
            </a:xfrm>
            <a:custGeom>
              <a:rect b="b" l="l" r="r" t="t"/>
              <a:pathLst>
                <a:path extrusionOk="0" h="55" w="152">
                  <a:moveTo>
                    <a:pt x="136" y="55"/>
                  </a:moveTo>
                  <a:lnTo>
                    <a:pt x="152" y="55"/>
                  </a:lnTo>
                  <a:lnTo>
                    <a:pt x="23" y="0"/>
                  </a:lnTo>
                  <a:lnTo>
                    <a:pt x="0" y="28"/>
                  </a:lnTo>
                  <a:lnTo>
                    <a:pt x="136" y="55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10728019" y="4721146"/>
              <a:ext cx="241300" cy="87313"/>
            </a:xfrm>
            <a:custGeom>
              <a:rect b="b" l="l" r="r" t="t"/>
              <a:pathLst>
                <a:path extrusionOk="0" h="55" w="152">
                  <a:moveTo>
                    <a:pt x="23" y="55"/>
                  </a:moveTo>
                  <a:lnTo>
                    <a:pt x="0" y="55"/>
                  </a:lnTo>
                  <a:lnTo>
                    <a:pt x="129" y="0"/>
                  </a:lnTo>
                  <a:lnTo>
                    <a:pt x="152" y="28"/>
                  </a:lnTo>
                  <a:lnTo>
                    <a:pt x="23" y="55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10932806" y="4721146"/>
              <a:ext cx="60325" cy="36513"/>
            </a:xfrm>
            <a:prstGeom prst="rect">
              <a:avLst/>
            </a:pr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10939156" y="4710033"/>
              <a:ext cx="47625" cy="123825"/>
            </a:xfrm>
            <a:custGeom>
              <a:rect b="b" l="l" r="r" t="t"/>
              <a:pathLst>
                <a:path extrusionOk="0" h="78" w="30">
                  <a:moveTo>
                    <a:pt x="7" y="78"/>
                  </a:moveTo>
                  <a:lnTo>
                    <a:pt x="23" y="7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7" y="78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11172519" y="4808458"/>
              <a:ext cx="25400" cy="25400"/>
            </a:xfrm>
            <a:prstGeom prst="rect">
              <a:avLst/>
            </a:pr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10728019" y="4808458"/>
              <a:ext cx="25400" cy="25400"/>
            </a:xfrm>
            <a:prstGeom prst="rect">
              <a:avLst/>
            </a:prstGeom>
            <a:solidFill>
              <a:srgbClr val="F9FD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10753419" y="3700383"/>
              <a:ext cx="650875" cy="631825"/>
            </a:xfrm>
            <a:custGeom>
              <a:rect b="b" l="l" r="r" t="t"/>
              <a:pathLst>
                <a:path extrusionOk="0" h="398" w="410">
                  <a:moveTo>
                    <a:pt x="410" y="0"/>
                  </a:moveTo>
                  <a:lnTo>
                    <a:pt x="280" y="398"/>
                  </a:lnTo>
                  <a:lnTo>
                    <a:pt x="0" y="398"/>
                  </a:lnTo>
                  <a:lnTo>
                    <a:pt x="0" y="355"/>
                  </a:lnTo>
                  <a:lnTo>
                    <a:pt x="242" y="355"/>
                  </a:lnTo>
                  <a:lnTo>
                    <a:pt x="364" y="5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27324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1" name="Google Shape;311;p17"/>
            <p:cNvSpPr/>
            <p:nvPr/>
          </p:nvSpPr>
          <p:spPr>
            <a:xfrm>
              <a:off x="10753419" y="3700383"/>
              <a:ext cx="650875" cy="631825"/>
            </a:xfrm>
            <a:custGeom>
              <a:rect b="b" l="l" r="r" t="t"/>
              <a:pathLst>
                <a:path extrusionOk="0" h="398" w="410">
                  <a:moveTo>
                    <a:pt x="267" y="380"/>
                  </a:moveTo>
                  <a:lnTo>
                    <a:pt x="392" y="3"/>
                  </a:lnTo>
                  <a:lnTo>
                    <a:pt x="410" y="0"/>
                  </a:lnTo>
                  <a:lnTo>
                    <a:pt x="280" y="398"/>
                  </a:lnTo>
                  <a:lnTo>
                    <a:pt x="0" y="398"/>
                  </a:lnTo>
                  <a:lnTo>
                    <a:pt x="0" y="380"/>
                  </a:lnTo>
                  <a:lnTo>
                    <a:pt x="267" y="380"/>
                  </a:lnTo>
                  <a:close/>
                </a:path>
              </a:pathLst>
            </a:cu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2" name="Google Shape;312;p17"/>
            <p:cNvSpPr/>
            <p:nvPr/>
          </p:nvSpPr>
          <p:spPr>
            <a:xfrm>
              <a:off x="10885181" y="4332208"/>
              <a:ext cx="155575" cy="31750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11169344" y="4821158"/>
              <a:ext cx="31750" cy="317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4" name="Google Shape;314;p17"/>
            <p:cNvSpPr/>
            <p:nvPr/>
          </p:nvSpPr>
          <p:spPr>
            <a:xfrm>
              <a:off x="10947094" y="4821158"/>
              <a:ext cx="31750" cy="317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10724844" y="4821158"/>
              <a:ext cx="31750" cy="317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10289869" y="4051221"/>
              <a:ext cx="881063" cy="715963"/>
            </a:xfrm>
            <a:custGeom>
              <a:rect b="b" l="l" r="r" t="t"/>
              <a:pathLst>
                <a:path extrusionOk="0" h="374" w="460">
                  <a:moveTo>
                    <a:pt x="0" y="365"/>
                  </a:moveTo>
                  <a:cubicBezTo>
                    <a:pt x="107" y="44"/>
                    <a:pt x="107" y="44"/>
                    <a:pt x="107" y="44"/>
                  </a:cubicBezTo>
                  <a:cubicBezTo>
                    <a:pt x="115" y="32"/>
                    <a:pt x="128" y="25"/>
                    <a:pt x="143" y="25"/>
                  </a:cubicBezTo>
                  <a:cubicBezTo>
                    <a:pt x="143" y="25"/>
                    <a:pt x="203" y="19"/>
                    <a:pt x="285" y="17"/>
                  </a:cubicBezTo>
                  <a:cubicBezTo>
                    <a:pt x="318" y="16"/>
                    <a:pt x="346" y="2"/>
                    <a:pt x="348" y="0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54" y="0"/>
                    <a:pt x="460" y="110"/>
                    <a:pt x="324" y="110"/>
                  </a:cubicBezTo>
                  <a:cubicBezTo>
                    <a:pt x="269" y="110"/>
                    <a:pt x="196" y="110"/>
                    <a:pt x="166" y="110"/>
                  </a:cubicBezTo>
                  <a:cubicBezTo>
                    <a:pt x="55" y="374"/>
                    <a:pt x="55" y="374"/>
                    <a:pt x="55" y="374"/>
                  </a:cubicBezTo>
                  <a:lnTo>
                    <a:pt x="0" y="365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10148581" y="4749721"/>
              <a:ext cx="250825" cy="68263"/>
            </a:xfrm>
            <a:custGeom>
              <a:rect b="b" l="l" r="r" t="t"/>
              <a:pathLst>
                <a:path extrusionOk="0" h="35" w="131">
                  <a:moveTo>
                    <a:pt x="74" y="0"/>
                  </a:moveTo>
                  <a:cubicBezTo>
                    <a:pt x="74" y="0"/>
                    <a:pt x="37" y="11"/>
                    <a:pt x="23" y="12"/>
                  </a:cubicBezTo>
                  <a:cubicBezTo>
                    <a:pt x="4" y="13"/>
                    <a:pt x="0" y="35"/>
                    <a:pt x="0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5"/>
                    <a:pt x="131" y="22"/>
                    <a:pt x="129" y="9"/>
                  </a:cubicBezTo>
                  <a:cubicBezTo>
                    <a:pt x="106" y="5"/>
                    <a:pt x="78" y="0"/>
                    <a:pt x="78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10945506" y="3244771"/>
              <a:ext cx="117475" cy="338138"/>
            </a:xfrm>
            <a:custGeom>
              <a:rect b="b" l="l" r="r" t="t"/>
              <a:pathLst>
                <a:path extrusionOk="0" h="213" w="74">
                  <a:moveTo>
                    <a:pt x="74" y="181"/>
                  </a:moveTo>
                  <a:lnTo>
                    <a:pt x="61" y="75"/>
                  </a:lnTo>
                  <a:lnTo>
                    <a:pt x="0" y="0"/>
                  </a:lnTo>
                  <a:lnTo>
                    <a:pt x="32" y="213"/>
                  </a:lnTo>
                  <a:lnTo>
                    <a:pt x="74" y="181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10945506" y="3244771"/>
              <a:ext cx="117475" cy="338138"/>
            </a:xfrm>
            <a:custGeom>
              <a:rect b="b" l="l" r="r" t="t"/>
              <a:pathLst>
                <a:path extrusionOk="0" h="213" w="74">
                  <a:moveTo>
                    <a:pt x="74" y="181"/>
                  </a:moveTo>
                  <a:lnTo>
                    <a:pt x="61" y="75"/>
                  </a:lnTo>
                  <a:lnTo>
                    <a:pt x="0" y="0"/>
                  </a:lnTo>
                  <a:lnTo>
                    <a:pt x="32" y="21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10824856" y="3316208"/>
              <a:ext cx="206375" cy="215900"/>
            </a:xfrm>
            <a:custGeom>
              <a:rect b="b" l="l" r="r" t="t"/>
              <a:pathLst>
                <a:path extrusionOk="0" h="113" w="108">
                  <a:moveTo>
                    <a:pt x="0" y="0"/>
                  </a:moveTo>
                  <a:cubicBezTo>
                    <a:pt x="0" y="0"/>
                    <a:pt x="8" y="113"/>
                    <a:pt x="57" y="113"/>
                  </a:cubicBezTo>
                  <a:cubicBezTo>
                    <a:pt x="87" y="113"/>
                    <a:pt x="108" y="94"/>
                    <a:pt x="108" y="59"/>
                  </a:cubicBezTo>
                  <a:cubicBezTo>
                    <a:pt x="103" y="0"/>
                    <a:pt x="103" y="0"/>
                    <a:pt x="103" y="0"/>
                  </a:cubicBezTo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0764531" y="3216196"/>
              <a:ext cx="266700" cy="147638"/>
            </a:xfrm>
            <a:custGeom>
              <a:rect b="b" l="l" r="r" t="t"/>
              <a:pathLst>
                <a:path extrusionOk="0" h="77" w="139">
                  <a:moveTo>
                    <a:pt x="123" y="52"/>
                  </a:moveTo>
                  <a:cubicBezTo>
                    <a:pt x="123" y="52"/>
                    <a:pt x="55" y="77"/>
                    <a:pt x="28" y="52"/>
                  </a:cubicBezTo>
                  <a:cubicBezTo>
                    <a:pt x="0" y="28"/>
                    <a:pt x="40" y="0"/>
                    <a:pt x="83" y="0"/>
                  </a:cubicBezTo>
                  <a:cubicBezTo>
                    <a:pt x="126" y="0"/>
                    <a:pt x="139" y="20"/>
                    <a:pt x="139" y="20"/>
                  </a:cubicBezTo>
                  <a:lnTo>
                    <a:pt x="123" y="5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10755006" y="3173333"/>
              <a:ext cx="276225" cy="163513"/>
            </a:xfrm>
            <a:custGeom>
              <a:rect b="b" l="l" r="r" t="t"/>
              <a:pathLst>
                <a:path extrusionOk="0" h="86" w="144">
                  <a:moveTo>
                    <a:pt x="144" y="43"/>
                  </a:moveTo>
                  <a:cubicBezTo>
                    <a:pt x="144" y="43"/>
                    <a:pt x="138" y="18"/>
                    <a:pt x="115" y="14"/>
                  </a:cubicBezTo>
                  <a:cubicBezTo>
                    <a:pt x="92" y="9"/>
                    <a:pt x="44" y="30"/>
                    <a:pt x="5" y="0"/>
                  </a:cubicBezTo>
                  <a:cubicBezTo>
                    <a:pt x="0" y="62"/>
                    <a:pt x="21" y="83"/>
                    <a:pt x="63" y="86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10964556" y="3254296"/>
              <a:ext cx="120650" cy="201613"/>
            </a:xfrm>
            <a:custGeom>
              <a:rect b="b" l="l" r="r" t="t"/>
              <a:pathLst>
                <a:path extrusionOk="0" h="105" w="63">
                  <a:moveTo>
                    <a:pt x="35" y="0"/>
                  </a:moveTo>
                  <a:cubicBezTo>
                    <a:pt x="35" y="0"/>
                    <a:pt x="51" y="0"/>
                    <a:pt x="57" y="15"/>
                  </a:cubicBezTo>
                  <a:cubicBezTo>
                    <a:pt x="63" y="29"/>
                    <a:pt x="59" y="90"/>
                    <a:pt x="47" y="105"/>
                  </a:cubicBezTo>
                  <a:cubicBezTo>
                    <a:pt x="46" y="89"/>
                    <a:pt x="32" y="61"/>
                    <a:pt x="22" y="52"/>
                  </a:cubicBezTo>
                  <a:cubicBezTo>
                    <a:pt x="12" y="43"/>
                    <a:pt x="6" y="45"/>
                    <a:pt x="0" y="61"/>
                  </a:cubicBezTo>
                  <a:cubicBezTo>
                    <a:pt x="3" y="41"/>
                    <a:pt x="2" y="32"/>
                    <a:pt x="2" y="3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11004244" y="3354308"/>
              <a:ext cx="66675" cy="101600"/>
            </a:xfrm>
            <a:custGeom>
              <a:rect b="b" l="l" r="r" t="t"/>
              <a:pathLst>
                <a:path extrusionOk="0" h="53" w="35">
                  <a:moveTo>
                    <a:pt x="1" y="0"/>
                  </a:moveTo>
                  <a:cubicBezTo>
                    <a:pt x="1" y="0"/>
                    <a:pt x="11" y="16"/>
                    <a:pt x="0" y="45"/>
                  </a:cubicBezTo>
                  <a:cubicBezTo>
                    <a:pt x="17" y="48"/>
                    <a:pt x="26" y="53"/>
                    <a:pt x="26" y="53"/>
                  </a:cubicBezTo>
                  <a:cubicBezTo>
                    <a:pt x="26" y="53"/>
                    <a:pt x="35" y="37"/>
                    <a:pt x="26" y="24"/>
                  </a:cubicBezTo>
                  <a:cubicBezTo>
                    <a:pt x="18" y="1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10913756" y="3486071"/>
              <a:ext cx="274638" cy="565150"/>
            </a:xfrm>
            <a:custGeom>
              <a:rect b="b" l="l" r="r" t="t"/>
              <a:pathLst>
                <a:path extrusionOk="0" h="295" w="143">
                  <a:moveTo>
                    <a:pt x="128" y="295"/>
                  </a:moveTo>
                  <a:cubicBezTo>
                    <a:pt x="128" y="295"/>
                    <a:pt x="143" y="146"/>
                    <a:pt x="128" y="73"/>
                  </a:cubicBezTo>
                  <a:cubicBezTo>
                    <a:pt x="113" y="0"/>
                    <a:pt x="25" y="4"/>
                    <a:pt x="13" y="73"/>
                  </a:cubicBezTo>
                  <a:cubicBezTo>
                    <a:pt x="0" y="143"/>
                    <a:pt x="33" y="191"/>
                    <a:pt x="31" y="220"/>
                  </a:cubicBezTo>
                  <a:cubicBezTo>
                    <a:pt x="29" y="248"/>
                    <a:pt x="22" y="295"/>
                    <a:pt x="22" y="295"/>
                  </a:cubicBezTo>
                  <a:lnTo>
                    <a:pt x="128" y="295"/>
                  </a:lnTo>
                  <a:close/>
                </a:path>
              </a:pathLst>
            </a:custGeom>
            <a:solidFill>
              <a:srgbClr val="8DC2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0510531" y="3527346"/>
              <a:ext cx="585788" cy="328613"/>
            </a:xfrm>
            <a:custGeom>
              <a:rect b="b" l="l" r="r" t="t"/>
              <a:pathLst>
                <a:path extrusionOk="0" h="172" w="306">
                  <a:moveTo>
                    <a:pt x="0" y="146"/>
                  </a:moveTo>
                  <a:cubicBezTo>
                    <a:pt x="0" y="146"/>
                    <a:pt x="154" y="133"/>
                    <a:pt x="216" y="60"/>
                  </a:cubicBezTo>
                  <a:cubicBezTo>
                    <a:pt x="265" y="0"/>
                    <a:pt x="306" y="60"/>
                    <a:pt x="256" y="100"/>
                  </a:cubicBezTo>
                  <a:cubicBezTo>
                    <a:pt x="204" y="141"/>
                    <a:pt x="118" y="172"/>
                    <a:pt x="0" y="168"/>
                  </a:cubicBezTo>
                  <a:cubicBezTo>
                    <a:pt x="0" y="163"/>
                    <a:pt x="0" y="146"/>
                    <a:pt x="0" y="146"/>
                  </a:cubicBezTo>
                  <a:close/>
                </a:path>
              </a:pathLst>
            </a:custGeom>
            <a:solidFill>
              <a:srgbClr val="8DC2D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10447031" y="3790871"/>
              <a:ext cx="63500" cy="63500"/>
            </a:xfrm>
            <a:custGeom>
              <a:rect b="b" l="l" r="r" t="t"/>
              <a:pathLst>
                <a:path extrusionOk="0" h="33" w="33">
                  <a:moveTo>
                    <a:pt x="33" y="30"/>
                  </a:moveTo>
                  <a:cubicBezTo>
                    <a:pt x="33" y="30"/>
                    <a:pt x="7" y="33"/>
                    <a:pt x="4" y="28"/>
                  </a:cubicBezTo>
                  <a:cubicBezTo>
                    <a:pt x="2" y="26"/>
                    <a:pt x="5" y="25"/>
                    <a:pt x="7" y="25"/>
                  </a:cubicBezTo>
                  <a:cubicBezTo>
                    <a:pt x="3" y="24"/>
                    <a:pt x="2" y="24"/>
                    <a:pt x="2" y="22"/>
                  </a:cubicBezTo>
                  <a:cubicBezTo>
                    <a:pt x="2" y="20"/>
                    <a:pt x="7" y="19"/>
                    <a:pt x="7" y="19"/>
                  </a:cubicBezTo>
                  <a:cubicBezTo>
                    <a:pt x="7" y="19"/>
                    <a:pt x="0" y="19"/>
                    <a:pt x="0" y="16"/>
                  </a:cubicBezTo>
                  <a:cubicBezTo>
                    <a:pt x="0" y="13"/>
                    <a:pt x="6" y="13"/>
                    <a:pt x="6" y="13"/>
                  </a:cubicBezTo>
                  <a:cubicBezTo>
                    <a:pt x="6" y="13"/>
                    <a:pt x="0" y="13"/>
                    <a:pt x="0" y="10"/>
                  </a:cubicBezTo>
                  <a:cubicBezTo>
                    <a:pt x="0" y="8"/>
                    <a:pt x="2" y="8"/>
                    <a:pt x="5" y="8"/>
                  </a:cubicBezTo>
                  <a:cubicBezTo>
                    <a:pt x="7" y="7"/>
                    <a:pt x="20" y="10"/>
                    <a:pt x="20" y="10"/>
                  </a:cubicBezTo>
                  <a:cubicBezTo>
                    <a:pt x="20" y="10"/>
                    <a:pt x="13" y="6"/>
                    <a:pt x="9" y="6"/>
                  </a:cubicBezTo>
                  <a:cubicBezTo>
                    <a:pt x="5" y="5"/>
                    <a:pt x="5" y="0"/>
                    <a:pt x="13" y="2"/>
                  </a:cubicBezTo>
                  <a:cubicBezTo>
                    <a:pt x="21" y="3"/>
                    <a:pt x="33" y="9"/>
                    <a:pt x="33" y="9"/>
                  </a:cubicBezTo>
                  <a:lnTo>
                    <a:pt x="33" y="30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10796281" y="3987721"/>
              <a:ext cx="458788" cy="304800"/>
            </a:xfrm>
            <a:custGeom>
              <a:rect b="b" l="l" r="r" t="t"/>
              <a:pathLst>
                <a:path extrusionOk="0" h="192" w="289">
                  <a:moveTo>
                    <a:pt x="22" y="192"/>
                  </a:moveTo>
                  <a:lnTo>
                    <a:pt x="88" y="24"/>
                  </a:lnTo>
                  <a:lnTo>
                    <a:pt x="289" y="24"/>
                  </a:lnTo>
                  <a:lnTo>
                    <a:pt x="289" y="0"/>
                  </a:lnTo>
                  <a:lnTo>
                    <a:pt x="71" y="0"/>
                  </a:lnTo>
                  <a:lnTo>
                    <a:pt x="0" y="184"/>
                  </a:lnTo>
                  <a:lnTo>
                    <a:pt x="22" y="192"/>
                  </a:lnTo>
                  <a:close/>
                </a:path>
              </a:pathLst>
            </a:custGeom>
            <a:solidFill>
              <a:srgbClr val="1D2A3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6981519" y="3855958"/>
              <a:ext cx="82550" cy="1009650"/>
            </a:xfrm>
            <a:prstGeom prst="rect">
              <a:avLst/>
            </a:prstGeom>
            <a:solidFill>
              <a:srgbClr val="CBD3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10766119" y="3855958"/>
              <a:ext cx="82550" cy="1009650"/>
            </a:xfrm>
            <a:prstGeom prst="rect">
              <a:avLst/>
            </a:prstGeom>
            <a:solidFill>
              <a:srgbClr val="CBD3D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6981519" y="3855958"/>
              <a:ext cx="3867150" cy="74613"/>
            </a:xfrm>
            <a:prstGeom prst="rect">
              <a:avLst/>
            </a:prstGeom>
            <a:solidFill>
              <a:srgbClr val="C4996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8022919" y="3328908"/>
              <a:ext cx="87313" cy="387350"/>
            </a:xfrm>
            <a:custGeom>
              <a:rect b="b" l="l" r="r" t="t"/>
              <a:pathLst>
                <a:path extrusionOk="0" h="244" w="55">
                  <a:moveTo>
                    <a:pt x="0" y="219"/>
                  </a:moveTo>
                  <a:lnTo>
                    <a:pt x="0" y="87"/>
                  </a:lnTo>
                  <a:lnTo>
                    <a:pt x="55" y="0"/>
                  </a:lnTo>
                  <a:lnTo>
                    <a:pt x="55" y="244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8022919" y="3328908"/>
              <a:ext cx="87313" cy="387350"/>
            </a:xfrm>
            <a:custGeom>
              <a:rect b="b" l="l" r="r" t="t"/>
              <a:pathLst>
                <a:path extrusionOk="0" h="244" w="55">
                  <a:moveTo>
                    <a:pt x="0" y="219"/>
                  </a:moveTo>
                  <a:lnTo>
                    <a:pt x="0" y="87"/>
                  </a:lnTo>
                  <a:lnTo>
                    <a:pt x="55" y="0"/>
                  </a:lnTo>
                  <a:lnTo>
                    <a:pt x="55" y="24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7943544" y="3211433"/>
              <a:ext cx="250825" cy="333375"/>
            </a:xfrm>
            <a:custGeom>
              <a:rect b="b" l="l" r="r" t="t"/>
              <a:pathLst>
                <a:path extrusionOk="0" h="174" w="131">
                  <a:moveTo>
                    <a:pt x="131" y="108"/>
                  </a:moveTo>
                  <a:cubicBezTo>
                    <a:pt x="131" y="144"/>
                    <a:pt x="102" y="174"/>
                    <a:pt x="66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29" y="174"/>
                    <a:pt x="0" y="144"/>
                    <a:pt x="0" y="10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2" y="0"/>
                    <a:pt x="131" y="29"/>
                    <a:pt x="131" y="66"/>
                  </a:cubicBezTo>
                  <a:lnTo>
                    <a:pt x="131" y="108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7884806" y="3559096"/>
              <a:ext cx="341313" cy="400050"/>
            </a:xfrm>
            <a:custGeom>
              <a:rect b="b" l="l" r="r" t="t"/>
              <a:pathLst>
                <a:path extrusionOk="0" h="209" w="178">
                  <a:moveTo>
                    <a:pt x="0" y="209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8" y="1"/>
                    <a:pt x="72" y="0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3" y="1"/>
                    <a:pt x="178" y="12"/>
                    <a:pt x="178" y="12"/>
                  </a:cubicBezTo>
                  <a:cubicBezTo>
                    <a:pt x="168" y="209"/>
                    <a:pt x="168" y="209"/>
                    <a:pt x="168" y="209"/>
                  </a:cubicBez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7908619" y="3187621"/>
              <a:ext cx="317500" cy="33496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8022919" y="3549571"/>
              <a:ext cx="87313" cy="85725"/>
            </a:xfrm>
            <a:custGeom>
              <a:rect b="b" l="l" r="r" t="t"/>
              <a:pathLst>
                <a:path extrusionOk="0" h="54" w="55">
                  <a:moveTo>
                    <a:pt x="55" y="6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9" y="5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7702244" y="3574971"/>
              <a:ext cx="311150" cy="279400"/>
            </a:xfrm>
            <a:custGeom>
              <a:rect b="b" l="l" r="r" t="t"/>
              <a:pathLst>
                <a:path extrusionOk="0" h="146" w="163">
                  <a:moveTo>
                    <a:pt x="98" y="0"/>
                  </a:moveTo>
                  <a:cubicBezTo>
                    <a:pt x="98" y="0"/>
                    <a:pt x="0" y="127"/>
                    <a:pt x="46" y="146"/>
                  </a:cubicBezTo>
                  <a:cubicBezTo>
                    <a:pt x="115" y="146"/>
                    <a:pt x="163" y="146"/>
                    <a:pt x="163" y="146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7"/>
                    <a:pt x="84" y="125"/>
                    <a:pt x="77" y="114"/>
                  </a:cubicBezTo>
                  <a:cubicBezTo>
                    <a:pt x="69" y="103"/>
                    <a:pt x="137" y="35"/>
                    <a:pt x="13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8097531" y="3582908"/>
              <a:ext cx="312738" cy="271463"/>
            </a:xfrm>
            <a:custGeom>
              <a:rect b="b" l="l" r="r" t="t"/>
              <a:pathLst>
                <a:path extrusionOk="0" h="142" w="163">
                  <a:moveTo>
                    <a:pt x="67" y="0"/>
                  </a:moveTo>
                  <a:cubicBezTo>
                    <a:pt x="67" y="0"/>
                    <a:pt x="163" y="123"/>
                    <a:pt x="117" y="142"/>
                  </a:cubicBezTo>
                  <a:cubicBezTo>
                    <a:pt x="48" y="142"/>
                    <a:pt x="0" y="142"/>
                    <a:pt x="0" y="142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8" y="123"/>
                    <a:pt x="79" y="121"/>
                    <a:pt x="87" y="110"/>
                  </a:cubicBezTo>
                  <a:cubicBezTo>
                    <a:pt x="94" y="99"/>
                    <a:pt x="26" y="31"/>
                    <a:pt x="26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8119756" y="4817983"/>
              <a:ext cx="211138" cy="68263"/>
            </a:xfrm>
            <a:custGeom>
              <a:rect b="b" l="l" r="r" t="t"/>
              <a:pathLst>
                <a:path extrusionOk="0" h="36" w="111">
                  <a:moveTo>
                    <a:pt x="48" y="0"/>
                  </a:moveTo>
                  <a:cubicBezTo>
                    <a:pt x="48" y="0"/>
                    <a:pt x="80" y="12"/>
                    <a:pt x="92" y="13"/>
                  </a:cubicBezTo>
                  <a:cubicBezTo>
                    <a:pt x="107" y="14"/>
                    <a:pt x="111" y="36"/>
                    <a:pt x="111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0" y="23"/>
                    <a:pt x="2" y="10"/>
                  </a:cubicBezTo>
                  <a:cubicBezTo>
                    <a:pt x="22" y="6"/>
                    <a:pt x="46" y="0"/>
                    <a:pt x="46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7791144" y="4817983"/>
              <a:ext cx="211138" cy="68263"/>
            </a:xfrm>
            <a:custGeom>
              <a:rect b="b" l="l" r="r" t="t"/>
              <a:pathLst>
                <a:path extrusionOk="0" h="36" w="110">
                  <a:moveTo>
                    <a:pt x="62" y="0"/>
                  </a:moveTo>
                  <a:cubicBezTo>
                    <a:pt x="62" y="0"/>
                    <a:pt x="31" y="12"/>
                    <a:pt x="19" y="13"/>
                  </a:cubicBezTo>
                  <a:cubicBezTo>
                    <a:pt x="3" y="14"/>
                    <a:pt x="0" y="36"/>
                    <a:pt x="0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10" y="23"/>
                    <a:pt x="109" y="10"/>
                  </a:cubicBezTo>
                  <a:cubicBezTo>
                    <a:pt x="89" y="6"/>
                    <a:pt x="65" y="0"/>
                    <a:pt x="65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7875281" y="4151233"/>
              <a:ext cx="180975" cy="687388"/>
            </a:xfrm>
            <a:custGeom>
              <a:rect b="b" l="l" r="r" t="t"/>
              <a:pathLst>
                <a:path extrusionOk="0" h="359" w="94">
                  <a:moveTo>
                    <a:pt x="65" y="359"/>
                  </a:moveTo>
                  <a:cubicBezTo>
                    <a:pt x="65" y="359"/>
                    <a:pt x="94" y="51"/>
                    <a:pt x="94" y="49"/>
                  </a:cubicBezTo>
                  <a:cubicBezTo>
                    <a:pt x="94" y="46"/>
                    <a:pt x="90" y="0"/>
                    <a:pt x="50" y="0"/>
                  </a:cubicBezTo>
                  <a:cubicBezTo>
                    <a:pt x="11" y="0"/>
                    <a:pt x="0" y="26"/>
                    <a:pt x="0" y="55"/>
                  </a:cubicBezTo>
                  <a:cubicBezTo>
                    <a:pt x="0" y="83"/>
                    <a:pt x="15" y="359"/>
                    <a:pt x="15" y="359"/>
                  </a:cubicBezTo>
                  <a:lnTo>
                    <a:pt x="65" y="359"/>
                  </a:lnTo>
                  <a:close/>
                </a:path>
              </a:pathLst>
            </a:custGeom>
            <a:solidFill>
              <a:srgbClr val="6C9E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8094356" y="4151233"/>
              <a:ext cx="177800" cy="687388"/>
            </a:xfrm>
            <a:custGeom>
              <a:rect b="b" l="l" r="r" t="t"/>
              <a:pathLst>
                <a:path extrusionOk="0" h="359" w="93">
                  <a:moveTo>
                    <a:pt x="65" y="359"/>
                  </a:moveTo>
                  <a:cubicBezTo>
                    <a:pt x="65" y="359"/>
                    <a:pt x="93" y="51"/>
                    <a:pt x="93" y="49"/>
                  </a:cubicBezTo>
                  <a:cubicBezTo>
                    <a:pt x="93" y="46"/>
                    <a:pt x="89" y="0"/>
                    <a:pt x="50" y="0"/>
                  </a:cubicBezTo>
                  <a:cubicBezTo>
                    <a:pt x="11" y="0"/>
                    <a:pt x="0" y="26"/>
                    <a:pt x="0" y="55"/>
                  </a:cubicBezTo>
                  <a:cubicBezTo>
                    <a:pt x="0" y="83"/>
                    <a:pt x="14" y="359"/>
                    <a:pt x="14" y="359"/>
                  </a:cubicBezTo>
                  <a:lnTo>
                    <a:pt x="65" y="359"/>
                  </a:lnTo>
                  <a:close/>
                </a:path>
              </a:pathLst>
            </a:custGeom>
            <a:solidFill>
              <a:srgbClr val="6C9E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8029269" y="4414758"/>
              <a:ext cx="63500" cy="4556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7808606" y="4870371"/>
              <a:ext cx="260350" cy="93663"/>
            </a:xfrm>
            <a:custGeom>
              <a:rect b="b" l="l" r="r" t="t"/>
              <a:pathLst>
                <a:path extrusionOk="0" h="59" w="164">
                  <a:moveTo>
                    <a:pt x="18" y="59"/>
                  </a:moveTo>
                  <a:lnTo>
                    <a:pt x="0" y="59"/>
                  </a:lnTo>
                  <a:lnTo>
                    <a:pt x="139" y="0"/>
                  </a:lnTo>
                  <a:lnTo>
                    <a:pt x="164" y="29"/>
                  </a:lnTo>
                  <a:lnTo>
                    <a:pt x="18" y="5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8054669" y="4870371"/>
              <a:ext cx="257175" cy="93663"/>
            </a:xfrm>
            <a:custGeom>
              <a:rect b="b" l="l" r="r" t="t"/>
              <a:pathLst>
                <a:path extrusionOk="0" h="59" w="162">
                  <a:moveTo>
                    <a:pt x="138" y="59"/>
                  </a:moveTo>
                  <a:lnTo>
                    <a:pt x="162" y="59"/>
                  </a:lnTo>
                  <a:lnTo>
                    <a:pt x="24" y="0"/>
                  </a:lnTo>
                  <a:lnTo>
                    <a:pt x="0" y="29"/>
                  </a:lnTo>
                  <a:lnTo>
                    <a:pt x="138" y="5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8029269" y="4870371"/>
              <a:ext cx="63500" cy="412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8035619" y="4857671"/>
              <a:ext cx="50800" cy="134938"/>
            </a:xfrm>
            <a:custGeom>
              <a:rect b="b" l="l" r="r" t="t"/>
              <a:pathLst>
                <a:path extrusionOk="0" h="85" w="32">
                  <a:moveTo>
                    <a:pt x="25" y="85"/>
                  </a:moveTo>
                  <a:lnTo>
                    <a:pt x="8" y="85"/>
                  </a:lnTo>
                  <a:lnTo>
                    <a:pt x="0" y="0"/>
                  </a:lnTo>
                  <a:lnTo>
                    <a:pt x="32" y="0"/>
                  </a:lnTo>
                  <a:lnTo>
                    <a:pt x="25" y="85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7808606" y="4964033"/>
              <a:ext cx="28575" cy="285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8284856" y="4964033"/>
              <a:ext cx="26988" cy="285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7826069" y="4414758"/>
              <a:ext cx="469900" cy="31750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7826069" y="4414758"/>
              <a:ext cx="469900" cy="31750"/>
            </a:xfrm>
            <a:custGeom>
              <a:rect b="b" l="l" r="r" t="t"/>
              <a:pathLst>
                <a:path extrusionOk="0" h="20" w="296">
                  <a:moveTo>
                    <a:pt x="0" y="20"/>
                  </a:moveTo>
                  <a:lnTo>
                    <a:pt x="296" y="20"/>
                  </a:lnTo>
                  <a:lnTo>
                    <a:pt x="29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7826069" y="3717846"/>
              <a:ext cx="469900" cy="696913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7826069" y="3717846"/>
              <a:ext cx="469900" cy="696913"/>
            </a:xfrm>
            <a:custGeom>
              <a:rect b="b" l="l" r="r" t="t"/>
              <a:pathLst>
                <a:path extrusionOk="0" h="439" w="296">
                  <a:moveTo>
                    <a:pt x="0" y="439"/>
                  </a:moveTo>
                  <a:lnTo>
                    <a:pt x="296" y="439"/>
                  </a:lnTo>
                  <a:lnTo>
                    <a:pt x="29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7976881" y="4446508"/>
              <a:ext cx="166688" cy="33338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7803844" y="4976733"/>
              <a:ext cx="33338" cy="3651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8041969" y="4976733"/>
              <a:ext cx="34925" cy="3651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8280094" y="4976733"/>
              <a:ext cx="36513" cy="3651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7868931" y="3128883"/>
              <a:ext cx="377825" cy="258763"/>
            </a:xfrm>
            <a:custGeom>
              <a:rect b="b" l="l" r="r" t="t"/>
              <a:pathLst>
                <a:path extrusionOk="0" h="135" w="198">
                  <a:moveTo>
                    <a:pt x="31" y="135"/>
                  </a:moveTo>
                  <a:cubicBezTo>
                    <a:pt x="31" y="135"/>
                    <a:pt x="36" y="109"/>
                    <a:pt x="69" y="105"/>
                  </a:cubicBezTo>
                  <a:cubicBezTo>
                    <a:pt x="103" y="102"/>
                    <a:pt x="128" y="88"/>
                    <a:pt x="136" y="72"/>
                  </a:cubicBezTo>
                  <a:cubicBezTo>
                    <a:pt x="155" y="85"/>
                    <a:pt x="175" y="101"/>
                    <a:pt x="177" y="135"/>
                  </a:cubicBezTo>
                  <a:cubicBezTo>
                    <a:pt x="191" y="112"/>
                    <a:pt x="198" y="54"/>
                    <a:pt x="149" y="43"/>
                  </a:cubicBezTo>
                  <a:cubicBezTo>
                    <a:pt x="105" y="0"/>
                    <a:pt x="57" y="18"/>
                    <a:pt x="34" y="47"/>
                  </a:cubicBezTo>
                  <a:cubicBezTo>
                    <a:pt x="0" y="90"/>
                    <a:pt x="31" y="135"/>
                    <a:pt x="31" y="13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10104131" y="3328908"/>
              <a:ext cx="85725" cy="387350"/>
            </a:xfrm>
            <a:custGeom>
              <a:rect b="b" l="l" r="r" t="t"/>
              <a:pathLst>
                <a:path extrusionOk="0" h="244" w="54">
                  <a:moveTo>
                    <a:pt x="0" y="219"/>
                  </a:moveTo>
                  <a:lnTo>
                    <a:pt x="0" y="87"/>
                  </a:lnTo>
                  <a:lnTo>
                    <a:pt x="54" y="0"/>
                  </a:lnTo>
                  <a:lnTo>
                    <a:pt x="54" y="244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10104131" y="3328908"/>
              <a:ext cx="85725" cy="387350"/>
            </a:xfrm>
            <a:custGeom>
              <a:rect b="b" l="l" r="r" t="t"/>
              <a:pathLst>
                <a:path extrusionOk="0" h="244" w="54">
                  <a:moveTo>
                    <a:pt x="0" y="219"/>
                  </a:moveTo>
                  <a:lnTo>
                    <a:pt x="0" y="87"/>
                  </a:lnTo>
                  <a:lnTo>
                    <a:pt x="54" y="0"/>
                  </a:lnTo>
                  <a:lnTo>
                    <a:pt x="54" y="24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10024756" y="3211433"/>
              <a:ext cx="252413" cy="333375"/>
            </a:xfrm>
            <a:custGeom>
              <a:rect b="b" l="l" r="r" t="t"/>
              <a:pathLst>
                <a:path extrusionOk="0" h="174" w="132">
                  <a:moveTo>
                    <a:pt x="132" y="108"/>
                  </a:moveTo>
                  <a:cubicBezTo>
                    <a:pt x="132" y="144"/>
                    <a:pt x="102" y="174"/>
                    <a:pt x="66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29" y="174"/>
                    <a:pt x="0" y="144"/>
                    <a:pt x="0" y="10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29"/>
                    <a:pt x="29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2" y="0"/>
                    <a:pt x="132" y="29"/>
                    <a:pt x="132" y="66"/>
                  </a:cubicBezTo>
                  <a:lnTo>
                    <a:pt x="132" y="108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9966019" y="3559096"/>
              <a:ext cx="341313" cy="400050"/>
            </a:xfrm>
            <a:custGeom>
              <a:rect b="b" l="l" r="r" t="t"/>
              <a:pathLst>
                <a:path extrusionOk="0" h="209" w="178">
                  <a:moveTo>
                    <a:pt x="0" y="209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8" y="1"/>
                    <a:pt x="72" y="0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3" y="1"/>
                    <a:pt x="178" y="12"/>
                    <a:pt x="178" y="12"/>
                  </a:cubicBezTo>
                  <a:cubicBezTo>
                    <a:pt x="168" y="209"/>
                    <a:pt x="168" y="209"/>
                    <a:pt x="168" y="209"/>
                  </a:cubicBez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9989831" y="3187621"/>
              <a:ext cx="317500" cy="334963"/>
            </a:xfrm>
            <a:prstGeom prst="ellipse">
              <a:avLst/>
            </a:prstGeom>
            <a:solidFill>
              <a:srgbClr val="8C8C8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10104131" y="3549571"/>
              <a:ext cx="85725" cy="85725"/>
            </a:xfrm>
            <a:custGeom>
              <a:rect b="b" l="l" r="r" t="t"/>
              <a:pathLst>
                <a:path extrusionOk="0" h="54" w="54">
                  <a:moveTo>
                    <a:pt x="54" y="6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9" y="54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9783456" y="3574971"/>
              <a:ext cx="311150" cy="279400"/>
            </a:xfrm>
            <a:custGeom>
              <a:rect b="b" l="l" r="r" t="t"/>
              <a:pathLst>
                <a:path extrusionOk="0" h="146" w="163">
                  <a:moveTo>
                    <a:pt x="98" y="0"/>
                  </a:moveTo>
                  <a:cubicBezTo>
                    <a:pt x="98" y="0"/>
                    <a:pt x="0" y="127"/>
                    <a:pt x="46" y="146"/>
                  </a:cubicBezTo>
                  <a:cubicBezTo>
                    <a:pt x="115" y="146"/>
                    <a:pt x="163" y="146"/>
                    <a:pt x="163" y="146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7"/>
                    <a:pt x="84" y="125"/>
                    <a:pt x="77" y="114"/>
                  </a:cubicBezTo>
                  <a:cubicBezTo>
                    <a:pt x="69" y="103"/>
                    <a:pt x="137" y="35"/>
                    <a:pt x="13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10178744" y="3582908"/>
              <a:ext cx="312738" cy="271463"/>
            </a:xfrm>
            <a:custGeom>
              <a:rect b="b" l="l" r="r" t="t"/>
              <a:pathLst>
                <a:path extrusionOk="0" h="142" w="163">
                  <a:moveTo>
                    <a:pt x="67" y="0"/>
                  </a:moveTo>
                  <a:cubicBezTo>
                    <a:pt x="67" y="0"/>
                    <a:pt x="163" y="123"/>
                    <a:pt x="117" y="142"/>
                  </a:cubicBezTo>
                  <a:cubicBezTo>
                    <a:pt x="48" y="142"/>
                    <a:pt x="0" y="142"/>
                    <a:pt x="0" y="142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8" y="123"/>
                    <a:pt x="79" y="121"/>
                    <a:pt x="87" y="110"/>
                  </a:cubicBezTo>
                  <a:cubicBezTo>
                    <a:pt x="94" y="99"/>
                    <a:pt x="26" y="31"/>
                    <a:pt x="26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10202556" y="4817983"/>
              <a:ext cx="209550" cy="68263"/>
            </a:xfrm>
            <a:custGeom>
              <a:rect b="b" l="l" r="r" t="t"/>
              <a:pathLst>
                <a:path extrusionOk="0" h="36" w="110">
                  <a:moveTo>
                    <a:pt x="48" y="0"/>
                  </a:moveTo>
                  <a:cubicBezTo>
                    <a:pt x="48" y="0"/>
                    <a:pt x="79" y="12"/>
                    <a:pt x="91" y="13"/>
                  </a:cubicBezTo>
                  <a:cubicBezTo>
                    <a:pt x="107" y="14"/>
                    <a:pt x="110" y="36"/>
                    <a:pt x="110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0" y="23"/>
                    <a:pt x="1" y="10"/>
                  </a:cubicBezTo>
                  <a:cubicBezTo>
                    <a:pt x="21" y="6"/>
                    <a:pt x="45" y="0"/>
                    <a:pt x="45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9872356" y="4817983"/>
              <a:ext cx="211138" cy="68263"/>
            </a:xfrm>
            <a:custGeom>
              <a:rect b="b" l="l" r="r" t="t"/>
              <a:pathLst>
                <a:path extrusionOk="0" h="36" w="110">
                  <a:moveTo>
                    <a:pt x="63" y="0"/>
                  </a:moveTo>
                  <a:cubicBezTo>
                    <a:pt x="63" y="0"/>
                    <a:pt x="31" y="12"/>
                    <a:pt x="19" y="13"/>
                  </a:cubicBezTo>
                  <a:cubicBezTo>
                    <a:pt x="4" y="14"/>
                    <a:pt x="0" y="36"/>
                    <a:pt x="0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10" y="23"/>
                    <a:pt x="109" y="10"/>
                  </a:cubicBezTo>
                  <a:cubicBezTo>
                    <a:pt x="89" y="6"/>
                    <a:pt x="65" y="0"/>
                    <a:pt x="65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9956494" y="4151233"/>
              <a:ext cx="180975" cy="687388"/>
            </a:xfrm>
            <a:custGeom>
              <a:rect b="b" l="l" r="r" t="t"/>
              <a:pathLst>
                <a:path extrusionOk="0" h="359" w="94">
                  <a:moveTo>
                    <a:pt x="65" y="359"/>
                  </a:moveTo>
                  <a:cubicBezTo>
                    <a:pt x="65" y="359"/>
                    <a:pt x="94" y="51"/>
                    <a:pt x="94" y="49"/>
                  </a:cubicBezTo>
                  <a:cubicBezTo>
                    <a:pt x="94" y="46"/>
                    <a:pt x="90" y="0"/>
                    <a:pt x="51" y="0"/>
                  </a:cubicBezTo>
                  <a:cubicBezTo>
                    <a:pt x="11" y="0"/>
                    <a:pt x="0" y="26"/>
                    <a:pt x="0" y="55"/>
                  </a:cubicBezTo>
                  <a:cubicBezTo>
                    <a:pt x="0" y="83"/>
                    <a:pt x="15" y="359"/>
                    <a:pt x="15" y="359"/>
                  </a:cubicBezTo>
                  <a:lnTo>
                    <a:pt x="65" y="359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10175569" y="4151233"/>
              <a:ext cx="179388" cy="687388"/>
            </a:xfrm>
            <a:custGeom>
              <a:rect b="b" l="l" r="r" t="t"/>
              <a:pathLst>
                <a:path extrusionOk="0" h="359" w="94">
                  <a:moveTo>
                    <a:pt x="65" y="359"/>
                  </a:moveTo>
                  <a:cubicBezTo>
                    <a:pt x="65" y="359"/>
                    <a:pt x="94" y="51"/>
                    <a:pt x="94" y="49"/>
                  </a:cubicBezTo>
                  <a:cubicBezTo>
                    <a:pt x="94" y="46"/>
                    <a:pt x="89" y="0"/>
                    <a:pt x="50" y="0"/>
                  </a:cubicBezTo>
                  <a:cubicBezTo>
                    <a:pt x="11" y="0"/>
                    <a:pt x="0" y="26"/>
                    <a:pt x="0" y="55"/>
                  </a:cubicBezTo>
                  <a:cubicBezTo>
                    <a:pt x="0" y="83"/>
                    <a:pt x="15" y="359"/>
                    <a:pt x="15" y="359"/>
                  </a:cubicBezTo>
                  <a:lnTo>
                    <a:pt x="65" y="359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10112069" y="4414758"/>
              <a:ext cx="63500" cy="4556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9891406" y="4870370"/>
              <a:ext cx="258763" cy="93663"/>
            </a:xfrm>
            <a:custGeom>
              <a:rect b="b" l="l" r="r" t="t"/>
              <a:pathLst>
                <a:path extrusionOk="0" h="59" w="163">
                  <a:moveTo>
                    <a:pt x="17" y="59"/>
                  </a:moveTo>
                  <a:lnTo>
                    <a:pt x="0" y="59"/>
                  </a:lnTo>
                  <a:lnTo>
                    <a:pt x="139" y="0"/>
                  </a:lnTo>
                  <a:lnTo>
                    <a:pt x="163" y="29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10134293" y="4870370"/>
              <a:ext cx="258763" cy="93663"/>
            </a:xfrm>
            <a:custGeom>
              <a:rect b="b" l="l" r="r" t="t"/>
              <a:pathLst>
                <a:path extrusionOk="0" h="59" w="163">
                  <a:moveTo>
                    <a:pt x="139" y="59"/>
                  </a:moveTo>
                  <a:lnTo>
                    <a:pt x="163" y="59"/>
                  </a:lnTo>
                  <a:lnTo>
                    <a:pt x="26" y="0"/>
                  </a:lnTo>
                  <a:lnTo>
                    <a:pt x="0" y="29"/>
                  </a:lnTo>
                  <a:lnTo>
                    <a:pt x="139" y="5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10112068" y="4870370"/>
              <a:ext cx="63500" cy="412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10118418" y="4857670"/>
              <a:ext cx="49213" cy="134938"/>
            </a:xfrm>
            <a:custGeom>
              <a:rect b="b" l="l" r="r" t="t"/>
              <a:pathLst>
                <a:path extrusionOk="0" h="85" w="31">
                  <a:moveTo>
                    <a:pt x="24" y="85"/>
                  </a:moveTo>
                  <a:lnTo>
                    <a:pt x="7" y="85"/>
                  </a:lnTo>
                  <a:lnTo>
                    <a:pt x="0" y="0"/>
                  </a:lnTo>
                  <a:lnTo>
                    <a:pt x="31" y="0"/>
                  </a:lnTo>
                  <a:lnTo>
                    <a:pt x="24" y="85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9891406" y="4964033"/>
              <a:ext cx="26988" cy="285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0366068" y="4964033"/>
              <a:ext cx="26988" cy="285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9908868" y="4414758"/>
              <a:ext cx="466725" cy="31750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9908868" y="4414758"/>
              <a:ext cx="466725" cy="31750"/>
            </a:xfrm>
            <a:custGeom>
              <a:rect b="b" l="l" r="r" t="t"/>
              <a:pathLst>
                <a:path extrusionOk="0" h="20" w="294">
                  <a:moveTo>
                    <a:pt x="0" y="20"/>
                  </a:moveTo>
                  <a:lnTo>
                    <a:pt x="294" y="20"/>
                  </a:lnTo>
                  <a:lnTo>
                    <a:pt x="29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9908868" y="3717845"/>
              <a:ext cx="466725" cy="696913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9908868" y="3717845"/>
              <a:ext cx="466725" cy="696913"/>
            </a:xfrm>
            <a:custGeom>
              <a:rect b="b" l="l" r="r" t="t"/>
              <a:pathLst>
                <a:path extrusionOk="0" h="439" w="294">
                  <a:moveTo>
                    <a:pt x="0" y="439"/>
                  </a:moveTo>
                  <a:lnTo>
                    <a:pt x="294" y="439"/>
                  </a:lnTo>
                  <a:lnTo>
                    <a:pt x="29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10059681" y="4446508"/>
              <a:ext cx="166688" cy="33338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9883468" y="4976733"/>
              <a:ext cx="36513" cy="3651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10123181" y="4976733"/>
              <a:ext cx="34925" cy="3651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10362893" y="4976733"/>
              <a:ext cx="34925" cy="3651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9948556" y="3128883"/>
              <a:ext cx="379413" cy="258763"/>
            </a:xfrm>
            <a:custGeom>
              <a:rect b="b" l="l" r="r" t="t"/>
              <a:pathLst>
                <a:path extrusionOk="0" h="135" w="198">
                  <a:moveTo>
                    <a:pt x="31" y="135"/>
                  </a:moveTo>
                  <a:cubicBezTo>
                    <a:pt x="31" y="135"/>
                    <a:pt x="36" y="109"/>
                    <a:pt x="69" y="105"/>
                  </a:cubicBezTo>
                  <a:cubicBezTo>
                    <a:pt x="103" y="102"/>
                    <a:pt x="128" y="88"/>
                    <a:pt x="136" y="72"/>
                  </a:cubicBezTo>
                  <a:cubicBezTo>
                    <a:pt x="155" y="85"/>
                    <a:pt x="175" y="101"/>
                    <a:pt x="177" y="135"/>
                  </a:cubicBezTo>
                  <a:cubicBezTo>
                    <a:pt x="192" y="112"/>
                    <a:pt x="198" y="54"/>
                    <a:pt x="149" y="43"/>
                  </a:cubicBezTo>
                  <a:cubicBezTo>
                    <a:pt x="105" y="0"/>
                    <a:pt x="57" y="18"/>
                    <a:pt x="34" y="47"/>
                  </a:cubicBezTo>
                  <a:cubicBezTo>
                    <a:pt x="0" y="90"/>
                    <a:pt x="31" y="135"/>
                    <a:pt x="31" y="135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9100831" y="3328908"/>
              <a:ext cx="87313" cy="387350"/>
            </a:xfrm>
            <a:custGeom>
              <a:rect b="b" l="l" r="r" t="t"/>
              <a:pathLst>
                <a:path extrusionOk="0" h="244" w="55">
                  <a:moveTo>
                    <a:pt x="0" y="219"/>
                  </a:moveTo>
                  <a:lnTo>
                    <a:pt x="0" y="87"/>
                  </a:lnTo>
                  <a:lnTo>
                    <a:pt x="55" y="0"/>
                  </a:lnTo>
                  <a:lnTo>
                    <a:pt x="55" y="244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9100831" y="3328908"/>
              <a:ext cx="87313" cy="387350"/>
            </a:xfrm>
            <a:custGeom>
              <a:rect b="b" l="l" r="r" t="t"/>
              <a:pathLst>
                <a:path extrusionOk="0" h="244" w="55">
                  <a:moveTo>
                    <a:pt x="0" y="219"/>
                  </a:moveTo>
                  <a:lnTo>
                    <a:pt x="0" y="87"/>
                  </a:lnTo>
                  <a:lnTo>
                    <a:pt x="55" y="0"/>
                  </a:lnTo>
                  <a:lnTo>
                    <a:pt x="55" y="24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9018281" y="3211433"/>
              <a:ext cx="254000" cy="333375"/>
            </a:xfrm>
            <a:custGeom>
              <a:rect b="b" l="l" r="r" t="t"/>
              <a:pathLst>
                <a:path extrusionOk="0" h="174" w="132">
                  <a:moveTo>
                    <a:pt x="132" y="108"/>
                  </a:moveTo>
                  <a:cubicBezTo>
                    <a:pt x="132" y="144"/>
                    <a:pt x="103" y="174"/>
                    <a:pt x="66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30" y="174"/>
                    <a:pt x="0" y="144"/>
                    <a:pt x="0" y="10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29"/>
                    <a:pt x="30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3" y="0"/>
                    <a:pt x="132" y="29"/>
                    <a:pt x="132" y="66"/>
                  </a:cubicBezTo>
                  <a:lnTo>
                    <a:pt x="132" y="108"/>
                  </a:lnTo>
                  <a:close/>
                </a:path>
              </a:pathLst>
            </a:custGeom>
            <a:solidFill>
              <a:srgbClr val="F9B4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8957956" y="3136820"/>
              <a:ext cx="287338" cy="214313"/>
            </a:xfrm>
            <a:custGeom>
              <a:rect b="b" l="l" r="r" t="t"/>
              <a:pathLst>
                <a:path extrusionOk="0" h="112" w="150">
                  <a:moveTo>
                    <a:pt x="36" y="112"/>
                  </a:moveTo>
                  <a:cubicBezTo>
                    <a:pt x="36" y="112"/>
                    <a:pt x="150" y="112"/>
                    <a:pt x="149" y="56"/>
                  </a:cubicBezTo>
                  <a:cubicBezTo>
                    <a:pt x="148" y="0"/>
                    <a:pt x="84" y="3"/>
                    <a:pt x="53" y="25"/>
                  </a:cubicBezTo>
                  <a:cubicBezTo>
                    <a:pt x="21" y="48"/>
                    <a:pt x="0" y="107"/>
                    <a:pt x="36" y="112"/>
                  </a:cubicBezTo>
                  <a:close/>
                </a:path>
              </a:pathLst>
            </a:custGeom>
            <a:solidFill>
              <a:srgbClr val="2435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9207193" y="3176508"/>
              <a:ext cx="111125" cy="223838"/>
            </a:xfrm>
            <a:custGeom>
              <a:rect b="b" l="l" r="r" t="t"/>
              <a:pathLst>
                <a:path extrusionOk="0" h="117" w="58">
                  <a:moveTo>
                    <a:pt x="0" y="65"/>
                  </a:moveTo>
                  <a:cubicBezTo>
                    <a:pt x="0" y="65"/>
                    <a:pt x="25" y="79"/>
                    <a:pt x="32" y="117"/>
                  </a:cubicBezTo>
                  <a:cubicBezTo>
                    <a:pt x="45" y="97"/>
                    <a:pt x="58" y="69"/>
                    <a:pt x="45" y="38"/>
                  </a:cubicBezTo>
                  <a:cubicBezTo>
                    <a:pt x="36" y="16"/>
                    <a:pt x="18" y="0"/>
                    <a:pt x="9" y="10"/>
                  </a:cubicBezTo>
                  <a:cubicBezTo>
                    <a:pt x="9" y="38"/>
                    <a:pt x="0" y="65"/>
                    <a:pt x="0" y="65"/>
                  </a:cubicBezTo>
                  <a:close/>
                </a:path>
              </a:pathLst>
            </a:custGeom>
            <a:solidFill>
              <a:srgbClr val="2435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8962718" y="3559095"/>
              <a:ext cx="339725" cy="400050"/>
            </a:xfrm>
            <a:custGeom>
              <a:rect b="b" l="l" r="r" t="t"/>
              <a:pathLst>
                <a:path extrusionOk="0" h="209" w="177">
                  <a:moveTo>
                    <a:pt x="0" y="209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8" y="1"/>
                    <a:pt x="72" y="0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43" y="1"/>
                    <a:pt x="177" y="12"/>
                    <a:pt x="177" y="12"/>
                  </a:cubicBezTo>
                  <a:cubicBezTo>
                    <a:pt x="168" y="209"/>
                    <a:pt x="168" y="209"/>
                    <a:pt x="168" y="209"/>
                  </a:cubicBez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8984943" y="3187620"/>
              <a:ext cx="319088" cy="334963"/>
            </a:xfrm>
            <a:prstGeom prst="ellipse">
              <a:avLst/>
            </a:prstGeom>
            <a:solidFill>
              <a:srgbClr val="24354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9100831" y="3549570"/>
              <a:ext cx="87313" cy="85725"/>
            </a:xfrm>
            <a:custGeom>
              <a:rect b="b" l="l" r="r" t="t"/>
              <a:pathLst>
                <a:path extrusionOk="0" h="54" w="55">
                  <a:moveTo>
                    <a:pt x="55" y="6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8" y="5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8780156" y="3574970"/>
              <a:ext cx="311150" cy="279400"/>
            </a:xfrm>
            <a:custGeom>
              <a:rect b="b" l="l" r="r" t="t"/>
              <a:pathLst>
                <a:path extrusionOk="0" h="146" w="163">
                  <a:moveTo>
                    <a:pt x="98" y="0"/>
                  </a:moveTo>
                  <a:cubicBezTo>
                    <a:pt x="98" y="0"/>
                    <a:pt x="0" y="127"/>
                    <a:pt x="46" y="146"/>
                  </a:cubicBezTo>
                  <a:cubicBezTo>
                    <a:pt x="115" y="146"/>
                    <a:pt x="163" y="146"/>
                    <a:pt x="163" y="146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5" y="127"/>
                    <a:pt x="84" y="125"/>
                    <a:pt x="76" y="114"/>
                  </a:cubicBezTo>
                  <a:cubicBezTo>
                    <a:pt x="69" y="103"/>
                    <a:pt x="137" y="35"/>
                    <a:pt x="137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9175443" y="3582908"/>
              <a:ext cx="312738" cy="271463"/>
            </a:xfrm>
            <a:custGeom>
              <a:rect b="b" l="l" r="r" t="t"/>
              <a:pathLst>
                <a:path extrusionOk="0" h="142" w="163">
                  <a:moveTo>
                    <a:pt x="66" y="0"/>
                  </a:moveTo>
                  <a:cubicBezTo>
                    <a:pt x="66" y="0"/>
                    <a:pt x="163" y="123"/>
                    <a:pt x="117" y="142"/>
                  </a:cubicBezTo>
                  <a:cubicBezTo>
                    <a:pt x="48" y="142"/>
                    <a:pt x="0" y="142"/>
                    <a:pt x="0" y="142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3"/>
                    <a:pt x="79" y="121"/>
                    <a:pt x="86" y="110"/>
                  </a:cubicBezTo>
                  <a:cubicBezTo>
                    <a:pt x="94" y="99"/>
                    <a:pt x="26" y="31"/>
                    <a:pt x="26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9197668" y="4817983"/>
              <a:ext cx="211138" cy="68263"/>
            </a:xfrm>
            <a:custGeom>
              <a:rect b="b" l="l" r="r" t="t"/>
              <a:pathLst>
                <a:path extrusionOk="0" h="36" w="111">
                  <a:moveTo>
                    <a:pt x="48" y="0"/>
                  </a:moveTo>
                  <a:cubicBezTo>
                    <a:pt x="48" y="0"/>
                    <a:pt x="80" y="12"/>
                    <a:pt x="91" y="13"/>
                  </a:cubicBezTo>
                  <a:cubicBezTo>
                    <a:pt x="107" y="14"/>
                    <a:pt x="111" y="36"/>
                    <a:pt x="111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0" y="23"/>
                    <a:pt x="2" y="10"/>
                  </a:cubicBezTo>
                  <a:cubicBezTo>
                    <a:pt x="22" y="6"/>
                    <a:pt x="45" y="0"/>
                    <a:pt x="45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8867468" y="4817983"/>
              <a:ext cx="212725" cy="68263"/>
            </a:xfrm>
            <a:custGeom>
              <a:rect b="b" l="l" r="r" t="t"/>
              <a:pathLst>
                <a:path extrusionOk="0" h="36" w="111">
                  <a:moveTo>
                    <a:pt x="63" y="0"/>
                  </a:moveTo>
                  <a:cubicBezTo>
                    <a:pt x="63" y="0"/>
                    <a:pt x="31" y="12"/>
                    <a:pt x="20" y="13"/>
                  </a:cubicBezTo>
                  <a:cubicBezTo>
                    <a:pt x="4" y="14"/>
                    <a:pt x="0" y="36"/>
                    <a:pt x="0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6"/>
                    <a:pt x="111" y="23"/>
                    <a:pt x="109" y="10"/>
                  </a:cubicBezTo>
                  <a:cubicBezTo>
                    <a:pt x="89" y="6"/>
                    <a:pt x="66" y="0"/>
                    <a:pt x="66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8953193" y="4151233"/>
              <a:ext cx="180975" cy="687388"/>
            </a:xfrm>
            <a:custGeom>
              <a:rect b="b" l="l" r="r" t="t"/>
              <a:pathLst>
                <a:path extrusionOk="0" h="359" w="94">
                  <a:moveTo>
                    <a:pt x="65" y="359"/>
                  </a:moveTo>
                  <a:cubicBezTo>
                    <a:pt x="65" y="359"/>
                    <a:pt x="94" y="51"/>
                    <a:pt x="94" y="49"/>
                  </a:cubicBezTo>
                  <a:cubicBezTo>
                    <a:pt x="94" y="46"/>
                    <a:pt x="89" y="0"/>
                    <a:pt x="50" y="0"/>
                  </a:cubicBezTo>
                  <a:cubicBezTo>
                    <a:pt x="11" y="0"/>
                    <a:pt x="0" y="26"/>
                    <a:pt x="0" y="55"/>
                  </a:cubicBezTo>
                  <a:cubicBezTo>
                    <a:pt x="0" y="83"/>
                    <a:pt x="14" y="359"/>
                    <a:pt x="14" y="359"/>
                  </a:cubicBezTo>
                  <a:lnTo>
                    <a:pt x="65" y="359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9172268" y="4151233"/>
              <a:ext cx="177800" cy="687388"/>
            </a:xfrm>
            <a:custGeom>
              <a:rect b="b" l="l" r="r" t="t"/>
              <a:pathLst>
                <a:path extrusionOk="0" h="359" w="93">
                  <a:moveTo>
                    <a:pt x="64" y="359"/>
                  </a:moveTo>
                  <a:cubicBezTo>
                    <a:pt x="64" y="359"/>
                    <a:pt x="93" y="51"/>
                    <a:pt x="93" y="49"/>
                  </a:cubicBezTo>
                  <a:cubicBezTo>
                    <a:pt x="93" y="46"/>
                    <a:pt x="89" y="0"/>
                    <a:pt x="50" y="0"/>
                  </a:cubicBezTo>
                  <a:cubicBezTo>
                    <a:pt x="11" y="0"/>
                    <a:pt x="0" y="26"/>
                    <a:pt x="0" y="55"/>
                  </a:cubicBezTo>
                  <a:cubicBezTo>
                    <a:pt x="0" y="83"/>
                    <a:pt x="14" y="359"/>
                    <a:pt x="14" y="359"/>
                  </a:cubicBezTo>
                  <a:lnTo>
                    <a:pt x="64" y="359"/>
                  </a:lnTo>
                  <a:close/>
                </a:path>
              </a:pathLst>
            </a:custGeom>
            <a:solidFill>
              <a:srgbClr val="2D3E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9107181" y="4414758"/>
              <a:ext cx="63500" cy="4556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8886518" y="4870370"/>
              <a:ext cx="258763" cy="93663"/>
            </a:xfrm>
            <a:custGeom>
              <a:rect b="b" l="l" r="r" t="t"/>
              <a:pathLst>
                <a:path extrusionOk="0" h="59" w="163">
                  <a:moveTo>
                    <a:pt x="18" y="59"/>
                  </a:moveTo>
                  <a:lnTo>
                    <a:pt x="0" y="59"/>
                  </a:lnTo>
                  <a:lnTo>
                    <a:pt x="139" y="0"/>
                  </a:lnTo>
                  <a:lnTo>
                    <a:pt x="163" y="29"/>
                  </a:lnTo>
                  <a:lnTo>
                    <a:pt x="18" y="5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9132581" y="4870370"/>
              <a:ext cx="257175" cy="93663"/>
            </a:xfrm>
            <a:custGeom>
              <a:rect b="b" l="l" r="r" t="t"/>
              <a:pathLst>
                <a:path extrusionOk="0" h="59" w="162">
                  <a:moveTo>
                    <a:pt x="138" y="59"/>
                  </a:moveTo>
                  <a:lnTo>
                    <a:pt x="162" y="59"/>
                  </a:lnTo>
                  <a:lnTo>
                    <a:pt x="24" y="0"/>
                  </a:lnTo>
                  <a:lnTo>
                    <a:pt x="0" y="29"/>
                  </a:lnTo>
                  <a:lnTo>
                    <a:pt x="138" y="5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5" name="Google Shape;405;p17"/>
            <p:cNvSpPr/>
            <p:nvPr/>
          </p:nvSpPr>
          <p:spPr>
            <a:xfrm>
              <a:off x="9107181" y="4870370"/>
              <a:ext cx="63500" cy="412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6" name="Google Shape;406;p17"/>
            <p:cNvSpPr/>
            <p:nvPr/>
          </p:nvSpPr>
          <p:spPr>
            <a:xfrm>
              <a:off x="9111943" y="4857670"/>
              <a:ext cx="52388" cy="134938"/>
            </a:xfrm>
            <a:custGeom>
              <a:rect b="b" l="l" r="r" t="t"/>
              <a:pathLst>
                <a:path extrusionOk="0" h="85" w="33">
                  <a:moveTo>
                    <a:pt x="26" y="85"/>
                  </a:moveTo>
                  <a:lnTo>
                    <a:pt x="8" y="85"/>
                  </a:lnTo>
                  <a:lnTo>
                    <a:pt x="0" y="0"/>
                  </a:lnTo>
                  <a:lnTo>
                    <a:pt x="33" y="0"/>
                  </a:lnTo>
                  <a:lnTo>
                    <a:pt x="26" y="85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8886518" y="4964033"/>
              <a:ext cx="28575" cy="285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9361181" y="4964033"/>
              <a:ext cx="28575" cy="285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8903981" y="4414758"/>
              <a:ext cx="468313" cy="31750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8903981" y="4414758"/>
              <a:ext cx="468313" cy="31750"/>
            </a:xfrm>
            <a:custGeom>
              <a:rect b="b" l="l" r="r" t="t"/>
              <a:pathLst>
                <a:path extrusionOk="0" h="20" w="295">
                  <a:moveTo>
                    <a:pt x="0" y="20"/>
                  </a:moveTo>
                  <a:lnTo>
                    <a:pt x="295" y="20"/>
                  </a:lnTo>
                  <a:lnTo>
                    <a:pt x="29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8903981" y="3717845"/>
              <a:ext cx="468313" cy="696913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8903981" y="3717845"/>
              <a:ext cx="468313" cy="696913"/>
            </a:xfrm>
            <a:custGeom>
              <a:rect b="b" l="l" r="r" t="t"/>
              <a:pathLst>
                <a:path extrusionOk="0" h="439" w="295">
                  <a:moveTo>
                    <a:pt x="0" y="439"/>
                  </a:moveTo>
                  <a:lnTo>
                    <a:pt x="295" y="439"/>
                  </a:lnTo>
                  <a:lnTo>
                    <a:pt x="29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9054793" y="4446508"/>
              <a:ext cx="166688" cy="33338"/>
            </a:xfrm>
            <a:prstGeom prst="rect">
              <a:avLst/>
            </a:prstGeom>
            <a:solidFill>
              <a:srgbClr val="0417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8881756" y="4976733"/>
              <a:ext cx="33338" cy="3651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9118293" y="4976733"/>
              <a:ext cx="36513" cy="3651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9358006" y="4976733"/>
              <a:ext cx="36513" cy="36513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6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17" name="Google Shape;417;p17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p18"/>
          <p:cNvGrpSpPr/>
          <p:nvPr/>
        </p:nvGrpSpPr>
        <p:grpSpPr>
          <a:xfrm>
            <a:off x="3039789" y="2585216"/>
            <a:ext cx="5770177" cy="2641152"/>
            <a:chOff x="3212076" y="2449974"/>
            <a:chExt cx="5771680" cy="2641840"/>
          </a:xfrm>
        </p:grpSpPr>
        <p:sp>
          <p:nvSpPr>
            <p:cNvPr id="425" name="Google Shape;425;p18"/>
            <p:cNvSpPr/>
            <p:nvPr/>
          </p:nvSpPr>
          <p:spPr>
            <a:xfrm>
              <a:off x="7360072" y="2683754"/>
              <a:ext cx="1623684" cy="1549589"/>
            </a:xfrm>
            <a:custGeom>
              <a:rect b="b" l="l" r="r" t="t"/>
              <a:pathLst>
                <a:path extrusionOk="0" h="1213" w="1271">
                  <a:moveTo>
                    <a:pt x="1271" y="1213"/>
                  </a:moveTo>
                  <a:lnTo>
                    <a:pt x="811" y="121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1" y="121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6324031" y="2449974"/>
              <a:ext cx="1622407" cy="2408059"/>
            </a:xfrm>
            <a:custGeom>
              <a:rect b="b" l="l" r="r" t="t"/>
              <a:pathLst>
                <a:path extrusionOk="0" h="1885" w="1270">
                  <a:moveTo>
                    <a:pt x="1270" y="1885"/>
                  </a:moveTo>
                  <a:lnTo>
                    <a:pt x="811" y="18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0" y="188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7" name="Google Shape;427;p18"/>
            <p:cNvSpPr/>
            <p:nvPr/>
          </p:nvSpPr>
          <p:spPr>
            <a:xfrm>
              <a:off x="5285435" y="2917534"/>
              <a:ext cx="1624962" cy="2174280"/>
            </a:xfrm>
            <a:custGeom>
              <a:rect b="b" l="l" r="r" t="t"/>
              <a:pathLst>
                <a:path extrusionOk="0" h="1702" w="1272">
                  <a:moveTo>
                    <a:pt x="459" y="0"/>
                  </a:moveTo>
                  <a:lnTo>
                    <a:pt x="1272" y="1702"/>
                  </a:lnTo>
                  <a:lnTo>
                    <a:pt x="813" y="170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8" name="Google Shape;428;p18"/>
            <p:cNvSpPr/>
            <p:nvPr/>
          </p:nvSpPr>
          <p:spPr>
            <a:xfrm>
              <a:off x="4249394" y="2683754"/>
              <a:ext cx="1622407" cy="1940500"/>
            </a:xfrm>
            <a:custGeom>
              <a:rect b="b" l="l" r="r" t="t"/>
              <a:pathLst>
                <a:path extrusionOk="0" h="1519" w="1270">
                  <a:moveTo>
                    <a:pt x="459" y="0"/>
                  </a:moveTo>
                  <a:lnTo>
                    <a:pt x="1270" y="1519"/>
                  </a:lnTo>
                  <a:lnTo>
                    <a:pt x="811" y="1519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3212076" y="3130873"/>
              <a:ext cx="1623684" cy="1727160"/>
            </a:xfrm>
            <a:custGeom>
              <a:rect b="b" l="l" r="r" t="t"/>
              <a:pathLst>
                <a:path extrusionOk="0" h="1352" w="1271">
                  <a:moveTo>
                    <a:pt x="459" y="0"/>
                  </a:moveTo>
                  <a:lnTo>
                    <a:pt x="1271" y="1352"/>
                  </a:lnTo>
                  <a:lnTo>
                    <a:pt x="812" y="135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30" name="Google Shape;430;p18"/>
          <p:cNvSpPr/>
          <p:nvPr/>
        </p:nvSpPr>
        <p:spPr>
          <a:xfrm rot="5400000">
            <a:off x="2413985" y="3615880"/>
            <a:ext cx="1832715" cy="588769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18"/>
          <p:cNvSpPr/>
          <p:nvPr/>
        </p:nvSpPr>
        <p:spPr>
          <a:xfrm rot="5400000">
            <a:off x="2979762" y="3615882"/>
            <a:ext cx="2767594" cy="588769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18"/>
          <p:cNvSpPr/>
          <p:nvPr/>
        </p:nvSpPr>
        <p:spPr>
          <a:xfrm rot="5400000">
            <a:off x="4257444" y="3615882"/>
            <a:ext cx="2300156" cy="588769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18"/>
          <p:cNvSpPr/>
          <p:nvPr/>
        </p:nvSpPr>
        <p:spPr>
          <a:xfrm rot="5400000">
            <a:off x="4817585" y="3615884"/>
            <a:ext cx="3237585" cy="588769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18"/>
          <p:cNvSpPr/>
          <p:nvPr/>
        </p:nvSpPr>
        <p:spPr>
          <a:xfrm rot="5400000">
            <a:off x="6103002" y="3615884"/>
            <a:ext cx="2767596" cy="588769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18"/>
          <p:cNvSpPr/>
          <p:nvPr/>
        </p:nvSpPr>
        <p:spPr>
          <a:xfrm rot="5400000">
            <a:off x="7755713" y="3615882"/>
            <a:ext cx="1518539" cy="588769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36" name="Google Shape;436;p18"/>
          <p:cNvGrpSpPr/>
          <p:nvPr/>
        </p:nvGrpSpPr>
        <p:grpSpPr>
          <a:xfrm flipH="1">
            <a:off x="2163094" y="3518412"/>
            <a:ext cx="716348" cy="783708"/>
            <a:chOff x="33075" y="-1"/>
            <a:chExt cx="3467961" cy="1461015"/>
          </a:xfrm>
        </p:grpSpPr>
        <p:cxnSp>
          <p:nvCxnSpPr>
            <p:cNvPr id="437" name="Google Shape;437;p18"/>
            <p:cNvCxnSpPr/>
            <p:nvPr/>
          </p:nvCxnSpPr>
          <p:spPr>
            <a:xfrm flipH="1" rot="10800000">
              <a:off x="3488334" y="-1"/>
              <a:ext cx="1" cy="1461015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38" name="Google Shape;438;p18"/>
            <p:cNvCxnSpPr/>
            <p:nvPr/>
          </p:nvCxnSpPr>
          <p:spPr>
            <a:xfrm rot="10800000">
              <a:off x="33075" y="730506"/>
              <a:ext cx="3467961" cy="1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400000"/>
              <a:headEnd len="sm" w="sm" type="none"/>
              <a:tailEnd len="med" w="med" type="oval"/>
            </a:ln>
          </p:spPr>
        </p:cxnSp>
      </p:grpSp>
      <p:grpSp>
        <p:nvGrpSpPr>
          <p:cNvPr id="439" name="Google Shape;439;p18"/>
          <p:cNvGrpSpPr/>
          <p:nvPr/>
        </p:nvGrpSpPr>
        <p:grpSpPr>
          <a:xfrm>
            <a:off x="8966186" y="3518412"/>
            <a:ext cx="716348" cy="783708"/>
            <a:chOff x="33075" y="-1"/>
            <a:chExt cx="3467961" cy="1461015"/>
          </a:xfrm>
        </p:grpSpPr>
        <p:cxnSp>
          <p:nvCxnSpPr>
            <p:cNvPr id="440" name="Google Shape;440;p18"/>
            <p:cNvCxnSpPr/>
            <p:nvPr/>
          </p:nvCxnSpPr>
          <p:spPr>
            <a:xfrm flipH="1" rot="10800000">
              <a:off x="3488334" y="-1"/>
              <a:ext cx="1" cy="1461015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441" name="Google Shape;441;p18"/>
            <p:cNvCxnSpPr/>
            <p:nvPr/>
          </p:nvCxnSpPr>
          <p:spPr>
            <a:xfrm rot="10800000">
              <a:off x="33075" y="730506"/>
              <a:ext cx="3467961" cy="1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400000"/>
              <a:headEnd len="sm" w="sm" type="none"/>
              <a:tailEnd len="med" w="med" type="oval"/>
            </a:ln>
          </p:spPr>
        </p:cxnSp>
      </p:grpSp>
      <p:grpSp>
        <p:nvGrpSpPr>
          <p:cNvPr id="442" name="Google Shape;442;p18"/>
          <p:cNvGrpSpPr/>
          <p:nvPr/>
        </p:nvGrpSpPr>
        <p:grpSpPr>
          <a:xfrm>
            <a:off x="9639729" y="3443435"/>
            <a:ext cx="2454666" cy="1340789"/>
            <a:chOff x="1472817" y="2042157"/>
            <a:chExt cx="3519825" cy="1341137"/>
          </a:xfrm>
        </p:grpSpPr>
        <p:sp>
          <p:nvSpPr>
            <p:cNvPr id="443" name="Google Shape;443;p18"/>
            <p:cNvSpPr/>
            <p:nvPr/>
          </p:nvSpPr>
          <p:spPr>
            <a:xfrm>
              <a:off x="1670295" y="2042157"/>
              <a:ext cx="3322347" cy="246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4" name="Google Shape;444;p18"/>
            <p:cNvSpPr txBox="1"/>
            <p:nvPr/>
          </p:nvSpPr>
          <p:spPr>
            <a:xfrm>
              <a:off x="1472817" y="2278419"/>
              <a:ext cx="3108184" cy="1104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45" name="Google Shape;445;p18"/>
          <p:cNvGrpSpPr/>
          <p:nvPr/>
        </p:nvGrpSpPr>
        <p:grpSpPr>
          <a:xfrm>
            <a:off x="129921" y="3438231"/>
            <a:ext cx="2100990" cy="1340789"/>
            <a:chOff x="1472817" y="2042157"/>
            <a:chExt cx="3108184" cy="1341137"/>
          </a:xfrm>
        </p:grpSpPr>
        <p:sp>
          <p:nvSpPr>
            <p:cNvPr id="446" name="Google Shape;446;p18"/>
            <p:cNvSpPr/>
            <p:nvPr/>
          </p:nvSpPr>
          <p:spPr>
            <a:xfrm>
              <a:off x="1670293" y="2042157"/>
              <a:ext cx="2685806" cy="2462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STEP HERE</a:t>
              </a:r>
              <a:endParaRPr b="1" sz="16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1472817" y="2278419"/>
              <a:ext cx="3108184" cy="1104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7F7F7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48" name="Google Shape;448;p18"/>
          <p:cNvSpPr txBox="1"/>
          <p:nvPr/>
        </p:nvSpPr>
        <p:spPr>
          <a:xfrm>
            <a:off x="2985197" y="3203206"/>
            <a:ext cx="579225" cy="146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18"/>
          <p:cNvSpPr txBox="1"/>
          <p:nvPr/>
        </p:nvSpPr>
        <p:spPr>
          <a:xfrm>
            <a:off x="4076236" y="2774006"/>
            <a:ext cx="579225" cy="2286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18"/>
          <p:cNvSpPr txBox="1"/>
          <p:nvPr/>
        </p:nvSpPr>
        <p:spPr>
          <a:xfrm>
            <a:off x="5115463" y="2986126"/>
            <a:ext cx="579225" cy="1772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18"/>
          <p:cNvSpPr txBox="1"/>
          <p:nvPr/>
        </p:nvSpPr>
        <p:spPr>
          <a:xfrm>
            <a:off x="6144847" y="2576074"/>
            <a:ext cx="579225" cy="26502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18"/>
          <p:cNvSpPr txBox="1"/>
          <p:nvPr/>
        </p:nvSpPr>
        <p:spPr>
          <a:xfrm>
            <a:off x="7191812" y="2751883"/>
            <a:ext cx="579225" cy="22407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18"/>
          <p:cNvSpPr txBox="1"/>
          <p:nvPr/>
        </p:nvSpPr>
        <p:spPr>
          <a:xfrm>
            <a:off x="8230140" y="3253242"/>
            <a:ext cx="579225" cy="1335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18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9"/>
          <p:cNvSpPr/>
          <p:nvPr/>
        </p:nvSpPr>
        <p:spPr>
          <a:xfrm>
            <a:off x="4023172" y="1648910"/>
            <a:ext cx="1291827" cy="4079875"/>
          </a:xfrm>
          <a:custGeom>
            <a:rect b="b" l="l" r="r" t="t"/>
            <a:pathLst>
              <a:path extrusionOk="0" h="5527" w="1750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98">
              <a:solidFill>
                <a:srgbClr val="294A5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p19"/>
          <p:cNvSpPr/>
          <p:nvPr/>
        </p:nvSpPr>
        <p:spPr>
          <a:xfrm>
            <a:off x="4423097" y="1210758"/>
            <a:ext cx="1218824" cy="12207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98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19"/>
          <p:cNvSpPr/>
          <p:nvPr/>
        </p:nvSpPr>
        <p:spPr>
          <a:xfrm>
            <a:off x="3547068" y="3069721"/>
            <a:ext cx="1220410" cy="1219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98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4" name="Google Shape;464;p19"/>
          <p:cNvSpPr/>
          <p:nvPr/>
        </p:nvSpPr>
        <p:spPr>
          <a:xfrm>
            <a:off x="4546884" y="4871535"/>
            <a:ext cx="1220410" cy="1219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98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65" name="Google Shape;465;p19"/>
          <p:cNvCxnSpPr/>
          <p:nvPr/>
        </p:nvCxnSpPr>
        <p:spPr>
          <a:xfrm>
            <a:off x="5651443" y="2142623"/>
            <a:ext cx="1255325" cy="90170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466" name="Google Shape;466;p19"/>
          <p:cNvCxnSpPr/>
          <p:nvPr/>
        </p:nvCxnSpPr>
        <p:spPr>
          <a:xfrm flipH="1" rot="10800000">
            <a:off x="5733968" y="4449260"/>
            <a:ext cx="1199780" cy="709613"/>
          </a:xfrm>
          <a:prstGeom prst="straightConnector1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lg" w="lg" type="triangle"/>
          </a:ln>
        </p:spPr>
      </p:cxnSp>
      <p:cxnSp>
        <p:nvCxnSpPr>
          <p:cNvPr id="467" name="Google Shape;467;p19"/>
          <p:cNvCxnSpPr/>
          <p:nvPr/>
        </p:nvCxnSpPr>
        <p:spPr>
          <a:xfrm>
            <a:off x="4962680" y="3676146"/>
            <a:ext cx="1669535" cy="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lg" w="lg" type="triangle"/>
          </a:ln>
        </p:spPr>
      </p:cxnSp>
      <p:grpSp>
        <p:nvGrpSpPr>
          <p:cNvPr id="468" name="Google Shape;468;p19"/>
          <p:cNvGrpSpPr/>
          <p:nvPr/>
        </p:nvGrpSpPr>
        <p:grpSpPr>
          <a:xfrm>
            <a:off x="6738546" y="2823660"/>
            <a:ext cx="1806017" cy="1804988"/>
            <a:chOff x="6740331" y="3032297"/>
            <a:chExt cx="1806575" cy="1804988"/>
          </a:xfrm>
        </p:grpSpPr>
        <p:sp>
          <p:nvSpPr>
            <p:cNvPr id="469" name="Google Shape;469;p19"/>
            <p:cNvSpPr/>
            <p:nvPr/>
          </p:nvSpPr>
          <p:spPr>
            <a:xfrm>
              <a:off x="6740331" y="3032297"/>
              <a:ext cx="1806575" cy="1804988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66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6890060" y="3180438"/>
              <a:ext cx="1507118" cy="1507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98"/>
                <a:buFont typeface="Arial"/>
                <a:buNone/>
              </a:pPr>
              <a:r>
                <a:t/>
              </a:r>
              <a:endParaRPr sz="319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71" name="Google Shape;471;p19"/>
          <p:cNvSpPr txBox="1"/>
          <p:nvPr/>
        </p:nvSpPr>
        <p:spPr>
          <a:xfrm>
            <a:off x="4588985" y="1654742"/>
            <a:ext cx="912531" cy="338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9"/>
              <a:buFont typeface="Century Gothic"/>
              <a:buNone/>
            </a:pPr>
            <a:r>
              <a:rPr lang="en-US" sz="15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</a:t>
            </a:r>
            <a:endParaRPr sz="1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2" name="Google Shape;472;p19"/>
          <p:cNvSpPr txBox="1"/>
          <p:nvPr/>
        </p:nvSpPr>
        <p:spPr>
          <a:xfrm>
            <a:off x="3686728" y="3457736"/>
            <a:ext cx="882378" cy="338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9"/>
              <a:buFont typeface="Century Gothic"/>
              <a:buNone/>
            </a:pPr>
            <a:r>
              <a:rPr lang="en-US" sz="15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</a:t>
            </a:r>
            <a:endParaRPr sz="1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19"/>
          <p:cNvSpPr txBox="1"/>
          <p:nvPr/>
        </p:nvSpPr>
        <p:spPr>
          <a:xfrm>
            <a:off x="4654801" y="5311936"/>
            <a:ext cx="987120" cy="338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99"/>
              <a:buFont typeface="Century Gothic"/>
              <a:buNone/>
            </a:pPr>
            <a:r>
              <a:rPr lang="en-US" sz="15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</a:t>
            </a:r>
            <a:endParaRPr sz="1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19"/>
          <p:cNvSpPr/>
          <p:nvPr/>
        </p:nvSpPr>
        <p:spPr>
          <a:xfrm>
            <a:off x="7138472" y="3582515"/>
            <a:ext cx="996642" cy="338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99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</a:t>
            </a:r>
            <a:endParaRPr b="1" sz="1599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19"/>
          <p:cNvSpPr/>
          <p:nvPr/>
        </p:nvSpPr>
        <p:spPr>
          <a:xfrm>
            <a:off x="8645123" y="3044262"/>
            <a:ext cx="2759375" cy="101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19"/>
          <p:cNvSpPr/>
          <p:nvPr/>
        </p:nvSpPr>
        <p:spPr>
          <a:xfrm>
            <a:off x="1692150" y="1235530"/>
            <a:ext cx="2695251" cy="101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19"/>
          <p:cNvSpPr/>
          <p:nvPr/>
        </p:nvSpPr>
        <p:spPr>
          <a:xfrm>
            <a:off x="1691392" y="5151082"/>
            <a:ext cx="2695251" cy="101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19"/>
          <p:cNvSpPr/>
          <p:nvPr/>
        </p:nvSpPr>
        <p:spPr>
          <a:xfrm>
            <a:off x="779316" y="3069721"/>
            <a:ext cx="2695251" cy="101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complex idea can be conveyed with just a single still image, namely making it possible to absorb large amounts of data quickly.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19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5298" y="178517"/>
            <a:ext cx="824546" cy="1172311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0"/>
          <p:cNvSpPr/>
          <p:nvPr/>
        </p:nvSpPr>
        <p:spPr>
          <a:xfrm flipH="1">
            <a:off x="1841868" y="2125803"/>
            <a:ext cx="3174120" cy="304800"/>
          </a:xfrm>
          <a:custGeom>
            <a:rect b="b" l="l" r="r" t="t"/>
            <a:pathLst>
              <a:path extrusionOk="0" h="568960" w="344424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cap="flat" cmpd="sng" w="9525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lg" w="lg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7" name="Google Shape;487;p20"/>
          <p:cNvSpPr txBox="1"/>
          <p:nvPr/>
        </p:nvSpPr>
        <p:spPr>
          <a:xfrm>
            <a:off x="2119512" y="1722058"/>
            <a:ext cx="2272675" cy="1470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8" name="Google Shape;488;p20"/>
          <p:cNvSpPr/>
          <p:nvPr/>
        </p:nvSpPr>
        <p:spPr>
          <a:xfrm>
            <a:off x="7303485" y="2257320"/>
            <a:ext cx="3329480" cy="304800"/>
          </a:xfrm>
          <a:custGeom>
            <a:rect b="b" l="l" r="r" t="t"/>
            <a:pathLst>
              <a:path extrusionOk="0" h="568960" w="344424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cap="flat" cmpd="sng" w="9525">
            <a:solidFill>
              <a:schemeClr val="accent2">
                <a:alpha val="49803"/>
              </a:schemeClr>
            </a:solidFill>
            <a:prstDash val="solid"/>
            <a:miter lim="800000"/>
            <a:headEnd len="sm" w="sm" type="none"/>
            <a:tailEnd len="lg" w="lg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20"/>
          <p:cNvSpPr/>
          <p:nvPr/>
        </p:nvSpPr>
        <p:spPr>
          <a:xfrm flipH="1" rot="10800000">
            <a:off x="7221038" y="4697487"/>
            <a:ext cx="3329480" cy="304800"/>
          </a:xfrm>
          <a:custGeom>
            <a:rect b="b" l="l" r="r" t="t"/>
            <a:pathLst>
              <a:path extrusionOk="0" h="568960" w="344424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cap="flat" cmpd="sng" w="9525">
            <a:solidFill>
              <a:schemeClr val="accent3">
                <a:alpha val="49803"/>
              </a:schemeClr>
            </a:solidFill>
            <a:prstDash val="solid"/>
            <a:miter lim="800000"/>
            <a:headEnd len="sm" w="sm" type="none"/>
            <a:tailEnd len="lg" w="lg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20"/>
          <p:cNvSpPr/>
          <p:nvPr/>
        </p:nvSpPr>
        <p:spPr>
          <a:xfrm rot="10800000">
            <a:off x="1790492" y="4677206"/>
            <a:ext cx="3174120" cy="304800"/>
          </a:xfrm>
          <a:custGeom>
            <a:rect b="b" l="l" r="r" t="t"/>
            <a:pathLst>
              <a:path extrusionOk="0" h="568960" w="3444240">
                <a:moveTo>
                  <a:pt x="0" y="568960"/>
                </a:moveTo>
                <a:lnTo>
                  <a:pt x="690880" y="0"/>
                </a:lnTo>
                <a:lnTo>
                  <a:pt x="3444240" y="0"/>
                </a:lnTo>
              </a:path>
            </a:pathLst>
          </a:custGeom>
          <a:noFill/>
          <a:ln cap="flat" cmpd="sng" w="9525">
            <a:solidFill>
              <a:schemeClr val="accent4">
                <a:alpha val="49803"/>
              </a:schemeClr>
            </a:solidFill>
            <a:prstDash val="solid"/>
            <a:miter lim="800000"/>
            <a:headEnd len="sm" w="sm" type="none"/>
            <a:tailEnd len="lg" w="lg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20"/>
          <p:cNvSpPr txBox="1"/>
          <p:nvPr/>
        </p:nvSpPr>
        <p:spPr>
          <a:xfrm>
            <a:off x="7954068" y="1853575"/>
            <a:ext cx="2518291" cy="106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20"/>
          <p:cNvSpPr txBox="1"/>
          <p:nvPr/>
        </p:nvSpPr>
        <p:spPr>
          <a:xfrm>
            <a:off x="7888211" y="4598541"/>
            <a:ext cx="2518291" cy="106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3" name="Google Shape;493;p20"/>
          <p:cNvSpPr txBox="1"/>
          <p:nvPr/>
        </p:nvSpPr>
        <p:spPr>
          <a:xfrm>
            <a:off x="2068136" y="4578260"/>
            <a:ext cx="2272675" cy="1470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21900" spcFirstLastPara="1" rIns="121900" wrap="square" tIns="457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STAGE HERE</a:t>
            </a:r>
            <a:endParaRPr b="1" sz="24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065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94" name="Google Shape;494;p20"/>
          <p:cNvGrpSpPr/>
          <p:nvPr/>
        </p:nvGrpSpPr>
        <p:grpSpPr>
          <a:xfrm>
            <a:off x="4392188" y="1875091"/>
            <a:ext cx="2267515" cy="2267515"/>
            <a:chOff x="4392188" y="1725189"/>
            <a:chExt cx="2267515" cy="2267515"/>
          </a:xfrm>
        </p:grpSpPr>
        <p:sp>
          <p:nvSpPr>
            <p:cNvPr id="495" name="Google Shape;495;p20"/>
            <p:cNvSpPr/>
            <p:nvPr/>
          </p:nvSpPr>
          <p:spPr>
            <a:xfrm rot="2700000">
              <a:off x="4724258" y="2057259"/>
              <a:ext cx="1603375" cy="1603375"/>
            </a:xfrm>
            <a:custGeom>
              <a:rect b="b" l="l" r="r" t="t"/>
              <a:pathLst>
                <a:path extrusionOk="0" h="426" w="426">
                  <a:moveTo>
                    <a:pt x="426" y="213"/>
                  </a:moveTo>
                  <a:cubicBezTo>
                    <a:pt x="308" y="213"/>
                    <a:pt x="213" y="117"/>
                    <a:pt x="213" y="0"/>
                  </a:cubicBezTo>
                  <a:cubicBezTo>
                    <a:pt x="96" y="0"/>
                    <a:pt x="0" y="95"/>
                    <a:pt x="0" y="213"/>
                  </a:cubicBezTo>
                  <a:cubicBezTo>
                    <a:pt x="0" y="330"/>
                    <a:pt x="96" y="426"/>
                    <a:pt x="213" y="426"/>
                  </a:cubicBezTo>
                  <a:cubicBezTo>
                    <a:pt x="213" y="308"/>
                    <a:pt x="308" y="213"/>
                    <a:pt x="426" y="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t/>
              </a:r>
              <a:endParaRPr b="1" i="0" sz="2000" u="none" cap="none" strike="noStrik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6" name="Google Shape;496;p20"/>
            <p:cNvSpPr txBox="1"/>
            <p:nvPr/>
          </p:nvSpPr>
          <p:spPr>
            <a:xfrm>
              <a:off x="5048389" y="2472858"/>
              <a:ext cx="633901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21900" spcFirstLastPara="1" rIns="121900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entury Gothic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b="1" i="0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97" name="Google Shape;497;p20"/>
          <p:cNvGrpSpPr/>
          <p:nvPr/>
        </p:nvGrpSpPr>
        <p:grpSpPr>
          <a:xfrm>
            <a:off x="5525947" y="1875091"/>
            <a:ext cx="2267515" cy="2267515"/>
            <a:chOff x="5525947" y="1725189"/>
            <a:chExt cx="2267515" cy="2267515"/>
          </a:xfrm>
        </p:grpSpPr>
        <p:sp>
          <p:nvSpPr>
            <p:cNvPr id="498" name="Google Shape;498;p20"/>
            <p:cNvSpPr/>
            <p:nvPr/>
          </p:nvSpPr>
          <p:spPr>
            <a:xfrm rot="2700000">
              <a:off x="5858017" y="2057259"/>
              <a:ext cx="1603375" cy="1603375"/>
            </a:xfrm>
            <a:custGeom>
              <a:rect b="b" l="l" r="r" t="t"/>
              <a:pathLst>
                <a:path extrusionOk="0" h="426" w="426">
                  <a:moveTo>
                    <a:pt x="213" y="426"/>
                  </a:moveTo>
                  <a:cubicBezTo>
                    <a:pt x="213" y="426"/>
                    <a:pt x="213" y="426"/>
                    <a:pt x="21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308"/>
                    <a:pt x="308" y="213"/>
                    <a:pt x="426" y="213"/>
                  </a:cubicBezTo>
                  <a:cubicBezTo>
                    <a:pt x="426" y="95"/>
                    <a:pt x="331" y="0"/>
                    <a:pt x="213" y="0"/>
                  </a:cubicBezTo>
                  <a:cubicBezTo>
                    <a:pt x="95" y="0"/>
                    <a:pt x="0" y="95"/>
                    <a:pt x="0" y="213"/>
                  </a:cubicBezTo>
                  <a:cubicBezTo>
                    <a:pt x="118" y="213"/>
                    <a:pt x="213" y="308"/>
                    <a:pt x="213" y="4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t/>
              </a:r>
              <a:endParaRPr b="1" i="0" sz="2000" u="none" cap="none" strike="noStrik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9" name="Google Shape;499;p20"/>
            <p:cNvSpPr txBox="1"/>
            <p:nvPr/>
          </p:nvSpPr>
          <p:spPr>
            <a:xfrm>
              <a:off x="6499096" y="2472858"/>
              <a:ext cx="633901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21900" spcFirstLastPara="1" rIns="121900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entury Gothic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b="1" i="0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0" name="Google Shape;500;p20"/>
          <p:cNvGrpSpPr/>
          <p:nvPr/>
        </p:nvGrpSpPr>
        <p:grpSpPr>
          <a:xfrm>
            <a:off x="4392189" y="3008849"/>
            <a:ext cx="2267515" cy="2267515"/>
            <a:chOff x="4392189" y="2858947"/>
            <a:chExt cx="2267515" cy="2267515"/>
          </a:xfrm>
        </p:grpSpPr>
        <p:sp>
          <p:nvSpPr>
            <p:cNvPr id="501" name="Google Shape;501;p20"/>
            <p:cNvSpPr/>
            <p:nvPr/>
          </p:nvSpPr>
          <p:spPr>
            <a:xfrm rot="2700000">
              <a:off x="4724259" y="3191017"/>
              <a:ext cx="1603375" cy="1603375"/>
            </a:xfrm>
            <a:custGeom>
              <a:rect b="b" l="l" r="r" t="t"/>
              <a:pathLst>
                <a:path extrusionOk="0" h="426" w="426">
                  <a:moveTo>
                    <a:pt x="213" y="0"/>
                  </a:moveTo>
                  <a:cubicBezTo>
                    <a:pt x="213" y="117"/>
                    <a:pt x="118" y="213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330"/>
                    <a:pt x="95" y="426"/>
                    <a:pt x="213" y="426"/>
                  </a:cubicBezTo>
                  <a:cubicBezTo>
                    <a:pt x="331" y="426"/>
                    <a:pt x="426" y="330"/>
                    <a:pt x="426" y="213"/>
                  </a:cubicBezTo>
                  <a:cubicBezTo>
                    <a:pt x="308" y="213"/>
                    <a:pt x="213" y="117"/>
                    <a:pt x="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t/>
              </a:r>
              <a:endParaRPr b="1" i="0" sz="2000" u="none" cap="none" strike="noStrik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2" name="Google Shape;502;p20"/>
            <p:cNvSpPr txBox="1"/>
            <p:nvPr/>
          </p:nvSpPr>
          <p:spPr>
            <a:xfrm>
              <a:off x="5048389" y="3934511"/>
              <a:ext cx="633901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21900" spcFirstLastPara="1" rIns="121900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entury Gothic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b="1" i="0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503" name="Google Shape;503;p20"/>
          <p:cNvGrpSpPr/>
          <p:nvPr/>
        </p:nvGrpSpPr>
        <p:grpSpPr>
          <a:xfrm>
            <a:off x="5525946" y="3008849"/>
            <a:ext cx="2267515" cy="2267515"/>
            <a:chOff x="5525946" y="2858947"/>
            <a:chExt cx="2267515" cy="2267515"/>
          </a:xfrm>
        </p:grpSpPr>
        <p:sp>
          <p:nvSpPr>
            <p:cNvPr id="504" name="Google Shape;504;p20"/>
            <p:cNvSpPr/>
            <p:nvPr/>
          </p:nvSpPr>
          <p:spPr>
            <a:xfrm rot="2700000">
              <a:off x="5858016" y="3191017"/>
              <a:ext cx="1603375" cy="1603375"/>
            </a:xfrm>
            <a:custGeom>
              <a:rect b="b" l="l" r="r" t="t"/>
              <a:pathLst>
                <a:path extrusionOk="0" h="426" w="426">
                  <a:moveTo>
                    <a:pt x="213" y="0"/>
                  </a:moveTo>
                  <a:cubicBezTo>
                    <a:pt x="213" y="117"/>
                    <a:pt x="118" y="213"/>
                    <a:pt x="0" y="213"/>
                  </a:cubicBezTo>
                  <a:cubicBezTo>
                    <a:pt x="118" y="213"/>
                    <a:pt x="213" y="308"/>
                    <a:pt x="213" y="426"/>
                  </a:cubicBezTo>
                  <a:cubicBezTo>
                    <a:pt x="331" y="426"/>
                    <a:pt x="426" y="330"/>
                    <a:pt x="426" y="213"/>
                  </a:cubicBezTo>
                  <a:cubicBezTo>
                    <a:pt x="426" y="95"/>
                    <a:pt x="331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r>
                <a:t/>
              </a:r>
              <a:endParaRPr b="1" i="0" sz="2000" u="none" cap="none" strike="noStrike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05" name="Google Shape;505;p20"/>
            <p:cNvSpPr txBox="1"/>
            <p:nvPr/>
          </p:nvSpPr>
          <p:spPr>
            <a:xfrm>
              <a:off x="6499096" y="3934511"/>
              <a:ext cx="633901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21900" spcFirstLastPara="1" rIns="121900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entury Gothic"/>
                <a:buNone/>
              </a:pPr>
              <a:r>
                <a:rPr b="1" i="0" lang="en-US" sz="3200" u="none" cap="none" strike="noStrik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</a:t>
              </a:r>
              <a:endParaRPr b="1" i="0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06" name="Google Shape;506;p20"/>
          <p:cNvSpPr txBox="1"/>
          <p:nvPr/>
        </p:nvSpPr>
        <p:spPr>
          <a:xfrm>
            <a:off x="74743" y="503062"/>
            <a:ext cx="289106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5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HERE</a:t>
            </a:r>
            <a:endParaRPr b="1" sz="2800">
              <a:solidFill>
                <a:srgbClr val="75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3105" y="442677"/>
            <a:ext cx="4095534" cy="582289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1"/>
          <p:cNvSpPr txBox="1"/>
          <p:nvPr/>
        </p:nvSpPr>
        <p:spPr>
          <a:xfrm>
            <a:off x="2426170" y="2696838"/>
            <a:ext cx="462338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ENTERPRISE</a:t>
            </a:r>
            <a:endParaRPr b="1" sz="6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21"/>
          <p:cNvSpPr txBox="1"/>
          <p:nvPr/>
        </p:nvSpPr>
        <p:spPr>
          <a:xfrm>
            <a:off x="921690" y="2789171"/>
            <a:ext cx="129627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02</a:t>
            </a:r>
            <a:endParaRPr b="1" sz="60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appadocia Balloon Powerpoint Template，Freepptbackgrounds.net">
  <a:themeElements>
    <a:clrScheme name="自定义 56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919D"/>
      </a:accent1>
      <a:accent2>
        <a:srgbClr val="EE9829"/>
      </a:accent2>
      <a:accent3>
        <a:srgbClr val="85C9BE"/>
      </a:accent3>
      <a:accent4>
        <a:srgbClr val="6D83BF"/>
      </a:accent4>
      <a:accent5>
        <a:srgbClr val="9B9595"/>
      </a:accent5>
      <a:accent6>
        <a:srgbClr val="F1919D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