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7" name="Google Shape;45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2" name="Google Shape;48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6" name="Google Shape;51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8" name="Google Shape;54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7" name="Google Shape;85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6" name="Google Shape;87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7" name="Google Shape;877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2" name="Google Shape;89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9" name="Google Shape;89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1" name="Google Shape;93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2" name="Google Shape;932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5" name="Google Shape;95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6" name="Google Shape;956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8" name="Google Shape;99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7" name="Google Shape;1017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4" name="Google Shape;102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5" name="Google Shape;1025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5" name="Google Shape;1055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1" name="Google Shape;1071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5" name="Google Shape;1095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1" name="Google Shape;1151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3" name="Google Shape;53;p7"/>
          <p:cNvSpPr/>
          <p:nvPr/>
        </p:nvSpPr>
        <p:spPr>
          <a:xfrm>
            <a:off x="8668137" y="6414793"/>
            <a:ext cx="77513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PPT模板下载：www.1ppt.com/moban/     行业PPT模板：www.1ppt.com/hangye/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节日PPT模板：www.1ppt.com/jieri/           PPT素材下载：www.1ppt.com/sucai/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PPT背景图片：www.1ppt.com/beijing/      PPT图表下载：www.1ppt.com/tubiao/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优秀PPT下载：www.1ppt.com/xiazai/        PPT教程： www.1ppt.com/powerpoint/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Word教程： www.1ppt.com/word/              Excel教程：www.1ppt.com/excel/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资料下载：www.1ppt.com/ziliao/                PPT课件下载：www.1ppt.com/kejian/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范文下载：www.1ppt.com/fanwen/             试卷下载：www.1ppt.com/shiti/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教案下载：www.1ppt.com/jiaoan/  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字体下载：www.1ppt.com/ziti/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1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slow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jpg"/><Relationship Id="rId6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1083233" y="3633444"/>
            <a:ext cx="5871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A4A3A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Presentation Template</a:t>
            </a:r>
            <a:endParaRPr b="0" i="0" sz="3600" u="none" cap="none" strike="noStrike">
              <a:solidFill>
                <a:srgbClr val="A4A3A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754660" y="1246792"/>
            <a:ext cx="667977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F1919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CAPPADOCIA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F1919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BALLOON</a:t>
            </a:r>
            <a:endParaRPr b="1" i="0" sz="7200" u="none" cap="none" strike="noStrike">
              <a:solidFill>
                <a:srgbClr val="F1919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2618428" y="3450388"/>
            <a:ext cx="2801257" cy="118971"/>
          </a:xfrm>
          <a:prstGeom prst="rect">
            <a:avLst/>
          </a:prstGeom>
          <a:solidFill>
            <a:srgbClr val="EE9829"/>
          </a:solidFill>
          <a:ln cap="flat" cmpd="sng" w="12700">
            <a:solidFill>
              <a:srgbClr val="EE982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1946852" y="5896235"/>
            <a:ext cx="4295386" cy="369332"/>
          </a:xfrm>
          <a:prstGeom prst="rect">
            <a:avLst/>
          </a:prstGeom>
          <a:solidFill>
            <a:srgbClr val="EE9829"/>
          </a:solidFill>
          <a:ln cap="flat" cmpd="sng" w="9525">
            <a:solidFill>
              <a:srgbClr val="EE982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www.freepptbackgrounds.net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3" name="Google Shape;9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13105" y="442677"/>
            <a:ext cx="4095534" cy="5822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13105" y="442677"/>
            <a:ext cx="4095534" cy="582289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2945428" y="1322813"/>
            <a:ext cx="210035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Business</a:t>
            </a:r>
            <a:endParaRPr b="1" sz="32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2902698" y="2677274"/>
            <a:ext cx="223686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Enterprise</a:t>
            </a:r>
            <a:endParaRPr b="1" sz="32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2902698" y="4005491"/>
            <a:ext cx="242201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Customer</a:t>
            </a:r>
            <a:endParaRPr b="1" sz="3200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2779631" y="5409333"/>
            <a:ext cx="260152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Acquisition</a:t>
            </a:r>
            <a:endParaRPr b="1" sz="32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1937410" y="1241199"/>
            <a:ext cx="84222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01</a:t>
            </a:r>
            <a:endParaRPr b="1" sz="4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1937410" y="2565073"/>
            <a:ext cx="84222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 b="1" sz="40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1937410" y="3916429"/>
            <a:ext cx="84222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 b="1" sz="4000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1937410" y="5347778"/>
            <a:ext cx="84222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04</a:t>
            </a:r>
            <a:endParaRPr b="1" sz="40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13105" y="442677"/>
            <a:ext cx="4095534" cy="582289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>
            <a:off x="2308399" y="2743004"/>
            <a:ext cx="384432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BUSINESS</a:t>
            </a:r>
            <a:endParaRPr b="1" sz="66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921690" y="2789171"/>
            <a:ext cx="129627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01</a:t>
            </a:r>
            <a:endParaRPr b="1" sz="6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0" name="Google Shape;12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6"/>
          <p:cNvSpPr/>
          <p:nvPr/>
        </p:nvSpPr>
        <p:spPr>
          <a:xfrm rot="6745650">
            <a:off x="1559307" y="2987955"/>
            <a:ext cx="2204838" cy="2204838"/>
          </a:xfrm>
          <a:prstGeom prst="chord">
            <a:avLst>
              <a:gd fmla="val 4058279" name="adj1"/>
              <a:gd fmla="val 14846112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15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2" name="Google Shape;122;p16"/>
          <p:cNvSpPr/>
          <p:nvPr/>
        </p:nvSpPr>
        <p:spPr>
          <a:xfrm>
            <a:off x="1544198" y="4141223"/>
            <a:ext cx="9172124" cy="5291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15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3" name="Google Shape;123;p16"/>
          <p:cNvSpPr/>
          <p:nvPr/>
        </p:nvSpPr>
        <p:spPr>
          <a:xfrm rot="10800000">
            <a:off x="2471631" y="4233555"/>
            <a:ext cx="352773" cy="304115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15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1653475" y="4591007"/>
            <a:ext cx="1989082" cy="8863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Century Gothic"/>
              <a:buNone/>
            </a:pPr>
            <a:r>
              <a:rPr lang="en-US" sz="1200">
                <a:solidFill>
                  <a:srgbClr val="A5A5A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A5A5A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25" name="Google Shape;125;p16"/>
          <p:cNvGrpSpPr/>
          <p:nvPr/>
        </p:nvGrpSpPr>
        <p:grpSpPr>
          <a:xfrm>
            <a:off x="2193165" y="2045435"/>
            <a:ext cx="909707" cy="909700"/>
            <a:chOff x="665270" y="1219301"/>
            <a:chExt cx="1240854" cy="1240854"/>
          </a:xfrm>
        </p:grpSpPr>
        <p:sp>
          <p:nvSpPr>
            <p:cNvPr id="126" name="Google Shape;126;p1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52">
                <a:solidFill>
                  <a:srgbClr val="A5A5A5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2">
                  <a:solidFill>
                    <a:srgbClr val="A5A5A5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90%</a:t>
              </a:r>
              <a:endParaRPr/>
            </a:p>
          </p:txBody>
        </p:sp>
      </p:grpSp>
      <p:grpSp>
        <p:nvGrpSpPr>
          <p:cNvPr id="128" name="Google Shape;128;p16"/>
          <p:cNvGrpSpPr/>
          <p:nvPr/>
        </p:nvGrpSpPr>
        <p:grpSpPr>
          <a:xfrm>
            <a:off x="4502524" y="2069795"/>
            <a:ext cx="909707" cy="909700"/>
            <a:chOff x="665270" y="1219301"/>
            <a:chExt cx="1240854" cy="1240854"/>
          </a:xfrm>
        </p:grpSpPr>
        <p:sp>
          <p:nvSpPr>
            <p:cNvPr id="129" name="Google Shape;129;p1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52">
                <a:solidFill>
                  <a:srgbClr val="A5A5A5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2">
                  <a:solidFill>
                    <a:srgbClr val="A5A5A5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80%</a:t>
              </a:r>
              <a:endParaRPr/>
            </a:p>
          </p:txBody>
        </p:sp>
      </p:grpSp>
      <p:grpSp>
        <p:nvGrpSpPr>
          <p:cNvPr id="131" name="Google Shape;131;p16"/>
          <p:cNvGrpSpPr/>
          <p:nvPr/>
        </p:nvGrpSpPr>
        <p:grpSpPr>
          <a:xfrm>
            <a:off x="6802724" y="2063108"/>
            <a:ext cx="909707" cy="909700"/>
            <a:chOff x="665270" y="1219301"/>
            <a:chExt cx="1240854" cy="1240854"/>
          </a:xfrm>
        </p:grpSpPr>
        <p:sp>
          <p:nvSpPr>
            <p:cNvPr id="132" name="Google Shape;132;p1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52">
                <a:solidFill>
                  <a:srgbClr val="A5A5A5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2">
                  <a:solidFill>
                    <a:srgbClr val="A5A5A5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70%</a:t>
              </a:r>
              <a:endParaRPr/>
            </a:p>
          </p:txBody>
        </p:sp>
      </p:grpSp>
      <p:grpSp>
        <p:nvGrpSpPr>
          <p:cNvPr id="134" name="Google Shape;134;p16"/>
          <p:cNvGrpSpPr/>
          <p:nvPr/>
        </p:nvGrpSpPr>
        <p:grpSpPr>
          <a:xfrm>
            <a:off x="9132312" y="2069795"/>
            <a:ext cx="909707" cy="909700"/>
            <a:chOff x="665270" y="1219301"/>
            <a:chExt cx="1240854" cy="1240854"/>
          </a:xfrm>
        </p:grpSpPr>
        <p:sp>
          <p:nvSpPr>
            <p:cNvPr id="135" name="Google Shape;135;p1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52">
                <a:solidFill>
                  <a:srgbClr val="A5A5A5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2">
                  <a:solidFill>
                    <a:srgbClr val="A5A5A5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95%</a:t>
              </a:r>
              <a:endParaRPr/>
            </a:p>
          </p:txBody>
        </p:sp>
      </p:grpSp>
      <p:sp>
        <p:nvSpPr>
          <p:cNvPr id="137" name="Google Shape;137;p16"/>
          <p:cNvSpPr/>
          <p:nvPr/>
        </p:nvSpPr>
        <p:spPr>
          <a:xfrm>
            <a:off x="2360663" y="3297879"/>
            <a:ext cx="574706" cy="536951"/>
          </a:xfrm>
          <a:custGeom>
            <a:rect b="b" l="l" r="r" t="t"/>
            <a:pathLst>
              <a:path extrusionOk="0" h="128" w="137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52900" lIns="105825" spcFirstLastPara="1" rIns="105825" wrap="square" tIns="529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15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p16"/>
          <p:cNvSpPr/>
          <p:nvPr/>
        </p:nvSpPr>
        <p:spPr>
          <a:xfrm rot="6745650">
            <a:off x="3857165" y="2987955"/>
            <a:ext cx="2204838" cy="2204838"/>
          </a:xfrm>
          <a:prstGeom prst="chord">
            <a:avLst>
              <a:gd fmla="val 4058279" name="adj1"/>
              <a:gd fmla="val 14846112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15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p16"/>
          <p:cNvSpPr/>
          <p:nvPr/>
        </p:nvSpPr>
        <p:spPr>
          <a:xfrm rot="10800000">
            <a:off x="4780991" y="4233555"/>
            <a:ext cx="352773" cy="304115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15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3966525" y="4591007"/>
            <a:ext cx="1989082" cy="8863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Century Gothic"/>
              <a:buNone/>
            </a:pPr>
            <a:r>
              <a:rPr lang="en-US" sz="1200">
                <a:solidFill>
                  <a:srgbClr val="A5A5A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A5A5A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1" name="Google Shape;141;p16"/>
          <p:cNvSpPr/>
          <p:nvPr/>
        </p:nvSpPr>
        <p:spPr>
          <a:xfrm rot="6745650">
            <a:off x="6157361" y="2987955"/>
            <a:ext cx="2204838" cy="2204838"/>
          </a:xfrm>
          <a:prstGeom prst="chord">
            <a:avLst>
              <a:gd fmla="val 4058279" name="adj1"/>
              <a:gd fmla="val 14846112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15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2" name="Google Shape;142;p16"/>
          <p:cNvSpPr/>
          <p:nvPr/>
        </p:nvSpPr>
        <p:spPr>
          <a:xfrm rot="10800000">
            <a:off x="7081189" y="4233555"/>
            <a:ext cx="352773" cy="304115"/>
          </a:xfrm>
          <a:prstGeom prst="triangle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15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p16"/>
          <p:cNvSpPr txBox="1"/>
          <p:nvPr/>
        </p:nvSpPr>
        <p:spPr>
          <a:xfrm>
            <a:off x="6279574" y="4591007"/>
            <a:ext cx="1989082" cy="8863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Century Gothic"/>
              <a:buNone/>
            </a:pPr>
            <a:r>
              <a:rPr lang="en-US" sz="1200">
                <a:solidFill>
                  <a:srgbClr val="A5A5A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A5A5A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4" name="Google Shape;144;p16"/>
          <p:cNvSpPr/>
          <p:nvPr/>
        </p:nvSpPr>
        <p:spPr>
          <a:xfrm rot="6745650">
            <a:off x="8486952" y="2987955"/>
            <a:ext cx="2204838" cy="2204838"/>
          </a:xfrm>
          <a:prstGeom prst="chord">
            <a:avLst>
              <a:gd fmla="val 4058279" name="adj1"/>
              <a:gd fmla="val 14846112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15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5" name="Google Shape;145;p16"/>
          <p:cNvSpPr/>
          <p:nvPr/>
        </p:nvSpPr>
        <p:spPr>
          <a:xfrm rot="10800000">
            <a:off x="9410777" y="4233555"/>
            <a:ext cx="352773" cy="304115"/>
          </a:xfrm>
          <a:prstGeom prst="triangle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15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6" name="Google Shape;146;p16"/>
          <p:cNvSpPr txBox="1"/>
          <p:nvPr/>
        </p:nvSpPr>
        <p:spPr>
          <a:xfrm>
            <a:off x="8592624" y="4591007"/>
            <a:ext cx="1989082" cy="8863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Century Gothic"/>
              <a:buNone/>
            </a:pPr>
            <a:r>
              <a:rPr lang="en-US" sz="1200">
                <a:solidFill>
                  <a:srgbClr val="A5A5A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A5A5A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4671359" y="3418472"/>
            <a:ext cx="572038" cy="416357"/>
          </a:xfrm>
          <a:custGeom>
            <a:rect b="b" l="l" r="r" t="t"/>
            <a:pathLst>
              <a:path extrusionOk="0" h="53" w="7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52900" lIns="105825" spcFirstLastPara="1" rIns="105825" wrap="square" tIns="529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15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8" name="Google Shape;148;p16"/>
          <p:cNvSpPr/>
          <p:nvPr/>
        </p:nvSpPr>
        <p:spPr>
          <a:xfrm>
            <a:off x="7079312" y="3349455"/>
            <a:ext cx="356527" cy="512756"/>
          </a:xfrm>
          <a:custGeom>
            <a:rect b="b" l="l" r="r" t="t"/>
            <a:pathLst>
              <a:path extrusionOk="0" h="59" w="41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52900" lIns="105825" spcFirstLastPara="1" rIns="105825" wrap="square" tIns="529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15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9" name="Google Shape;149;p16"/>
          <p:cNvSpPr/>
          <p:nvPr/>
        </p:nvSpPr>
        <p:spPr>
          <a:xfrm>
            <a:off x="9292452" y="3383776"/>
            <a:ext cx="589432" cy="457188"/>
          </a:xfrm>
          <a:custGeom>
            <a:rect b="b" l="l" r="r" t="t"/>
            <a:pathLst>
              <a:path extrusionOk="0" h="56" w="72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52900" lIns="105825" spcFirstLastPara="1" rIns="105825" wrap="square" tIns="529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15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Google Shape;156;p17"/>
          <p:cNvGrpSpPr/>
          <p:nvPr/>
        </p:nvGrpSpPr>
        <p:grpSpPr>
          <a:xfrm>
            <a:off x="2030108" y="2218121"/>
            <a:ext cx="3930997" cy="769542"/>
            <a:chOff x="1043873" y="930304"/>
            <a:chExt cx="3382471" cy="769802"/>
          </a:xfrm>
        </p:grpSpPr>
        <p:sp>
          <p:nvSpPr>
            <p:cNvPr id="157" name="Google Shape;157;p17"/>
            <p:cNvSpPr txBox="1"/>
            <p:nvPr/>
          </p:nvSpPr>
          <p:spPr>
            <a:xfrm>
              <a:off x="1043873" y="1238285"/>
              <a:ext cx="3382471" cy="4618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8" name="Google Shape;158;p17"/>
            <p:cNvSpPr txBox="1"/>
            <p:nvPr/>
          </p:nvSpPr>
          <p:spPr>
            <a:xfrm>
              <a:off x="1043873" y="930304"/>
              <a:ext cx="3026062" cy="3549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706">
                  <a:solidFill>
                    <a:schemeClr val="accen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TITLE</a:t>
              </a:r>
              <a:endParaRPr b="1" sz="1706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59" name="Google Shape;159;p17"/>
          <p:cNvGrpSpPr/>
          <p:nvPr/>
        </p:nvGrpSpPr>
        <p:grpSpPr>
          <a:xfrm>
            <a:off x="1133451" y="2321273"/>
            <a:ext cx="736368" cy="736368"/>
            <a:chOff x="1731021" y="1638788"/>
            <a:chExt cx="736375" cy="736375"/>
          </a:xfrm>
        </p:grpSpPr>
        <p:sp>
          <p:nvSpPr>
            <p:cNvPr id="160" name="Google Shape;160;p17"/>
            <p:cNvSpPr/>
            <p:nvPr/>
          </p:nvSpPr>
          <p:spPr>
            <a:xfrm>
              <a:off x="1731021" y="1638788"/>
              <a:ext cx="736375" cy="7363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1" name="Google Shape;161;p17"/>
            <p:cNvSpPr txBox="1"/>
            <p:nvPr/>
          </p:nvSpPr>
          <p:spPr>
            <a:xfrm>
              <a:off x="1786991" y="1774998"/>
              <a:ext cx="624434" cy="5846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1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</a:t>
              </a:r>
              <a:endParaRPr b="1" sz="31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62" name="Google Shape;162;p17"/>
          <p:cNvGrpSpPr/>
          <p:nvPr/>
        </p:nvGrpSpPr>
        <p:grpSpPr>
          <a:xfrm>
            <a:off x="2030108" y="3500417"/>
            <a:ext cx="3930997" cy="769542"/>
            <a:chOff x="1043873" y="930304"/>
            <a:chExt cx="3382471" cy="769802"/>
          </a:xfrm>
        </p:grpSpPr>
        <p:sp>
          <p:nvSpPr>
            <p:cNvPr id="163" name="Google Shape;163;p17"/>
            <p:cNvSpPr txBox="1"/>
            <p:nvPr/>
          </p:nvSpPr>
          <p:spPr>
            <a:xfrm>
              <a:off x="1043873" y="1238285"/>
              <a:ext cx="3382471" cy="4618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4" name="Google Shape;164;p17"/>
            <p:cNvSpPr txBox="1"/>
            <p:nvPr/>
          </p:nvSpPr>
          <p:spPr>
            <a:xfrm>
              <a:off x="1043873" y="930304"/>
              <a:ext cx="3026062" cy="3549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706">
                  <a:solidFill>
                    <a:schemeClr val="accent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TITLE</a:t>
              </a:r>
              <a:endParaRPr b="1" sz="1706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65" name="Google Shape;165;p17"/>
          <p:cNvGrpSpPr/>
          <p:nvPr/>
        </p:nvGrpSpPr>
        <p:grpSpPr>
          <a:xfrm>
            <a:off x="1133451" y="3603569"/>
            <a:ext cx="736368" cy="736368"/>
            <a:chOff x="1731021" y="2821439"/>
            <a:chExt cx="736375" cy="736375"/>
          </a:xfrm>
        </p:grpSpPr>
        <p:sp>
          <p:nvSpPr>
            <p:cNvPr id="166" name="Google Shape;166;p17"/>
            <p:cNvSpPr/>
            <p:nvPr/>
          </p:nvSpPr>
          <p:spPr>
            <a:xfrm>
              <a:off x="1731021" y="2821439"/>
              <a:ext cx="736375" cy="7363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7" name="Google Shape;167;p17"/>
            <p:cNvSpPr txBox="1"/>
            <p:nvPr/>
          </p:nvSpPr>
          <p:spPr>
            <a:xfrm>
              <a:off x="1786991" y="2957649"/>
              <a:ext cx="624434" cy="5846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1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</a:t>
              </a:r>
              <a:endParaRPr b="1" sz="31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68" name="Google Shape;168;p17"/>
          <p:cNvGrpSpPr/>
          <p:nvPr/>
        </p:nvGrpSpPr>
        <p:grpSpPr>
          <a:xfrm>
            <a:off x="2030108" y="4782712"/>
            <a:ext cx="3930997" cy="769542"/>
            <a:chOff x="1043873" y="930304"/>
            <a:chExt cx="3382471" cy="769802"/>
          </a:xfrm>
        </p:grpSpPr>
        <p:sp>
          <p:nvSpPr>
            <p:cNvPr id="169" name="Google Shape;169;p17"/>
            <p:cNvSpPr txBox="1"/>
            <p:nvPr/>
          </p:nvSpPr>
          <p:spPr>
            <a:xfrm>
              <a:off x="1043873" y="1238285"/>
              <a:ext cx="3382471" cy="4618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0" name="Google Shape;170;p17"/>
            <p:cNvSpPr txBox="1"/>
            <p:nvPr/>
          </p:nvSpPr>
          <p:spPr>
            <a:xfrm>
              <a:off x="1043873" y="930304"/>
              <a:ext cx="3026062" cy="3549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706">
                  <a:solidFill>
                    <a:schemeClr val="accent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TITLE</a:t>
              </a:r>
              <a:endParaRPr b="1" sz="1706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71" name="Google Shape;171;p17"/>
          <p:cNvGrpSpPr/>
          <p:nvPr/>
        </p:nvGrpSpPr>
        <p:grpSpPr>
          <a:xfrm>
            <a:off x="1133451" y="4885861"/>
            <a:ext cx="736368" cy="736368"/>
            <a:chOff x="1731021" y="4175657"/>
            <a:chExt cx="736375" cy="736375"/>
          </a:xfrm>
        </p:grpSpPr>
        <p:sp>
          <p:nvSpPr>
            <p:cNvPr id="172" name="Google Shape;172;p17"/>
            <p:cNvSpPr/>
            <p:nvPr/>
          </p:nvSpPr>
          <p:spPr>
            <a:xfrm>
              <a:off x="1731021" y="4175657"/>
              <a:ext cx="736375" cy="7363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3" name="Google Shape;173;p17"/>
            <p:cNvSpPr txBox="1"/>
            <p:nvPr/>
          </p:nvSpPr>
          <p:spPr>
            <a:xfrm>
              <a:off x="1786991" y="4311867"/>
              <a:ext cx="624434" cy="5846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1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</a:t>
              </a:r>
              <a:endParaRPr b="1" sz="31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74" name="Google Shape;174;p17"/>
          <p:cNvGrpSpPr/>
          <p:nvPr/>
        </p:nvGrpSpPr>
        <p:grpSpPr>
          <a:xfrm>
            <a:off x="6513381" y="3171908"/>
            <a:ext cx="5048246" cy="1883769"/>
            <a:chOff x="6354456" y="3128883"/>
            <a:chExt cx="5049838" cy="1884363"/>
          </a:xfrm>
        </p:grpSpPr>
        <p:sp>
          <p:nvSpPr>
            <p:cNvPr id="175" name="Google Shape;175;p17"/>
            <p:cNvSpPr/>
            <p:nvPr/>
          </p:nvSpPr>
          <p:spPr>
            <a:xfrm>
              <a:off x="7545081" y="4303633"/>
              <a:ext cx="53975" cy="37623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7359344" y="4679871"/>
              <a:ext cx="217488" cy="77788"/>
            </a:xfrm>
            <a:custGeom>
              <a:rect b="b" l="l" r="r" t="t"/>
              <a:pathLst>
                <a:path extrusionOk="0" h="49" w="137">
                  <a:moveTo>
                    <a:pt x="14" y="49"/>
                  </a:moveTo>
                  <a:lnTo>
                    <a:pt x="0" y="49"/>
                  </a:lnTo>
                  <a:lnTo>
                    <a:pt x="117" y="0"/>
                  </a:lnTo>
                  <a:lnTo>
                    <a:pt x="137" y="25"/>
                  </a:lnTo>
                  <a:lnTo>
                    <a:pt x="14" y="4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7" name="Google Shape;177;p17"/>
            <p:cNvSpPr/>
            <p:nvPr/>
          </p:nvSpPr>
          <p:spPr>
            <a:xfrm>
              <a:off x="7565719" y="4679871"/>
              <a:ext cx="215900" cy="77788"/>
            </a:xfrm>
            <a:custGeom>
              <a:rect b="b" l="l" r="r" t="t"/>
              <a:pathLst>
                <a:path extrusionOk="0" h="49" w="136">
                  <a:moveTo>
                    <a:pt x="116" y="49"/>
                  </a:moveTo>
                  <a:lnTo>
                    <a:pt x="136" y="49"/>
                  </a:lnTo>
                  <a:lnTo>
                    <a:pt x="21" y="0"/>
                  </a:lnTo>
                  <a:lnTo>
                    <a:pt x="0" y="25"/>
                  </a:lnTo>
                  <a:lnTo>
                    <a:pt x="116" y="4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8" name="Google Shape;178;p17"/>
            <p:cNvSpPr/>
            <p:nvPr/>
          </p:nvSpPr>
          <p:spPr>
            <a:xfrm>
              <a:off x="7545081" y="4679871"/>
              <a:ext cx="53975" cy="3333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9" name="Google Shape;179;p17"/>
            <p:cNvSpPr/>
            <p:nvPr/>
          </p:nvSpPr>
          <p:spPr>
            <a:xfrm>
              <a:off x="7548256" y="4670346"/>
              <a:ext cx="44450" cy="112713"/>
            </a:xfrm>
            <a:custGeom>
              <a:rect b="b" l="l" r="r" t="t"/>
              <a:pathLst>
                <a:path extrusionOk="0" h="71" w="28">
                  <a:moveTo>
                    <a:pt x="22" y="71"/>
                  </a:moveTo>
                  <a:lnTo>
                    <a:pt x="7" y="71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2" y="7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0" name="Google Shape;180;p17"/>
            <p:cNvSpPr/>
            <p:nvPr/>
          </p:nvSpPr>
          <p:spPr>
            <a:xfrm>
              <a:off x="7359344" y="4757658"/>
              <a:ext cx="22225" cy="254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1" name="Google Shape;181;p17"/>
            <p:cNvSpPr/>
            <p:nvPr/>
          </p:nvSpPr>
          <p:spPr>
            <a:xfrm>
              <a:off x="7759394" y="4757658"/>
              <a:ext cx="22225" cy="254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2" name="Google Shape;182;p17"/>
            <p:cNvSpPr/>
            <p:nvPr/>
          </p:nvSpPr>
          <p:spPr>
            <a:xfrm>
              <a:off x="7373631" y="4267121"/>
              <a:ext cx="395288" cy="63500"/>
            </a:xfrm>
            <a:prstGeom prst="rect">
              <a:avLst/>
            </a:prstGeom>
            <a:solidFill>
              <a:srgbClr val="27324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3" name="Google Shape;183;p17"/>
            <p:cNvSpPr/>
            <p:nvPr/>
          </p:nvSpPr>
          <p:spPr>
            <a:xfrm>
              <a:off x="7373631" y="4267121"/>
              <a:ext cx="395288" cy="63500"/>
            </a:xfrm>
            <a:custGeom>
              <a:rect b="b" l="l" r="r" t="t"/>
              <a:pathLst>
                <a:path extrusionOk="0" h="40" w="249">
                  <a:moveTo>
                    <a:pt x="0" y="40"/>
                  </a:moveTo>
                  <a:lnTo>
                    <a:pt x="249" y="40"/>
                  </a:lnTo>
                  <a:lnTo>
                    <a:pt x="24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4" name="Google Shape;184;p17"/>
            <p:cNvSpPr/>
            <p:nvPr/>
          </p:nvSpPr>
          <p:spPr>
            <a:xfrm>
              <a:off x="7373631" y="4303633"/>
              <a:ext cx="395288" cy="2698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5" name="Google Shape;185;p17"/>
            <p:cNvSpPr/>
            <p:nvPr/>
          </p:nvSpPr>
          <p:spPr>
            <a:xfrm>
              <a:off x="7373631" y="4303633"/>
              <a:ext cx="395288" cy="26988"/>
            </a:xfrm>
            <a:custGeom>
              <a:rect b="b" l="l" r="r" t="t"/>
              <a:pathLst>
                <a:path extrusionOk="0" h="17" w="249">
                  <a:moveTo>
                    <a:pt x="0" y="17"/>
                  </a:moveTo>
                  <a:lnTo>
                    <a:pt x="249" y="17"/>
                  </a:lnTo>
                  <a:lnTo>
                    <a:pt x="24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6" name="Google Shape;186;p17"/>
            <p:cNvSpPr/>
            <p:nvPr/>
          </p:nvSpPr>
          <p:spPr>
            <a:xfrm>
              <a:off x="7373631" y="3700383"/>
              <a:ext cx="395288" cy="5667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7" name="Google Shape;187;p17"/>
            <p:cNvSpPr/>
            <p:nvPr/>
          </p:nvSpPr>
          <p:spPr>
            <a:xfrm>
              <a:off x="7373631" y="3700383"/>
              <a:ext cx="395288" cy="566738"/>
            </a:xfrm>
            <a:custGeom>
              <a:rect b="b" l="l" r="r" t="t"/>
              <a:pathLst>
                <a:path extrusionOk="0" h="357" w="249">
                  <a:moveTo>
                    <a:pt x="0" y="357"/>
                  </a:moveTo>
                  <a:lnTo>
                    <a:pt x="249" y="357"/>
                  </a:lnTo>
                  <a:lnTo>
                    <a:pt x="24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8" name="Google Shape;188;p17"/>
            <p:cNvSpPr/>
            <p:nvPr/>
          </p:nvSpPr>
          <p:spPr>
            <a:xfrm>
              <a:off x="7500631" y="4330621"/>
              <a:ext cx="139700" cy="28575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7352994" y="4767183"/>
              <a:ext cx="30163" cy="3016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0" name="Google Shape;190;p17"/>
            <p:cNvSpPr/>
            <p:nvPr/>
          </p:nvSpPr>
          <p:spPr>
            <a:xfrm>
              <a:off x="7554606" y="4767183"/>
              <a:ext cx="30163" cy="3016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1" name="Google Shape;191;p17"/>
            <p:cNvSpPr/>
            <p:nvPr/>
          </p:nvSpPr>
          <p:spPr>
            <a:xfrm>
              <a:off x="7754631" y="4767183"/>
              <a:ext cx="31750" cy="3016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2" name="Google Shape;192;p17"/>
            <p:cNvSpPr/>
            <p:nvPr/>
          </p:nvSpPr>
          <p:spPr>
            <a:xfrm>
              <a:off x="7340294" y="4046458"/>
              <a:ext cx="414338" cy="220663"/>
            </a:xfrm>
            <a:custGeom>
              <a:rect b="b" l="l" r="r" t="t"/>
              <a:pathLst>
                <a:path extrusionOk="0" h="116" w="217">
                  <a:moveTo>
                    <a:pt x="52" y="0"/>
                  </a:moveTo>
                  <a:cubicBezTo>
                    <a:pt x="52" y="0"/>
                    <a:pt x="0" y="52"/>
                    <a:pt x="52" y="116"/>
                  </a:cubicBezTo>
                  <a:cubicBezTo>
                    <a:pt x="118" y="116"/>
                    <a:pt x="196" y="116"/>
                    <a:pt x="196" y="116"/>
                  </a:cubicBezTo>
                  <a:cubicBezTo>
                    <a:pt x="196" y="116"/>
                    <a:pt x="217" y="94"/>
                    <a:pt x="216" y="58"/>
                  </a:cubicBezTo>
                  <a:cubicBezTo>
                    <a:pt x="216" y="29"/>
                    <a:pt x="192" y="0"/>
                    <a:pt x="192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22313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3" name="Google Shape;193;p17"/>
            <p:cNvSpPr/>
            <p:nvPr/>
          </p:nvSpPr>
          <p:spPr>
            <a:xfrm>
              <a:off x="7405381" y="4086146"/>
              <a:ext cx="171450" cy="676275"/>
            </a:xfrm>
            <a:custGeom>
              <a:rect b="b" l="l" r="r" t="t"/>
              <a:pathLst>
                <a:path extrusionOk="0" h="353" w="90">
                  <a:moveTo>
                    <a:pt x="62" y="353"/>
                  </a:moveTo>
                  <a:cubicBezTo>
                    <a:pt x="62" y="353"/>
                    <a:pt x="90" y="51"/>
                    <a:pt x="90" y="48"/>
                  </a:cubicBezTo>
                  <a:cubicBezTo>
                    <a:pt x="90" y="46"/>
                    <a:pt x="86" y="0"/>
                    <a:pt x="48" y="0"/>
                  </a:cubicBezTo>
                  <a:cubicBezTo>
                    <a:pt x="10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2" y="353"/>
                  </a:lnTo>
                  <a:close/>
                </a:path>
              </a:pathLst>
            </a:custGeom>
            <a:solidFill>
              <a:srgbClr val="2A3B4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4" name="Google Shape;194;p17"/>
            <p:cNvSpPr/>
            <p:nvPr/>
          </p:nvSpPr>
          <p:spPr>
            <a:xfrm>
              <a:off x="7586356" y="4086146"/>
              <a:ext cx="173038" cy="676275"/>
            </a:xfrm>
            <a:custGeom>
              <a:rect b="b" l="l" r="r" t="t"/>
              <a:pathLst>
                <a:path extrusionOk="0" h="353" w="90">
                  <a:moveTo>
                    <a:pt x="63" y="353"/>
                  </a:moveTo>
                  <a:cubicBezTo>
                    <a:pt x="63" y="353"/>
                    <a:pt x="90" y="51"/>
                    <a:pt x="90" y="48"/>
                  </a:cubicBezTo>
                  <a:cubicBezTo>
                    <a:pt x="90" y="46"/>
                    <a:pt x="86" y="0"/>
                    <a:pt x="49" y="0"/>
                  </a:cubicBezTo>
                  <a:cubicBezTo>
                    <a:pt x="11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3" y="353"/>
                  </a:lnTo>
                  <a:close/>
                </a:path>
              </a:pathLst>
            </a:custGeom>
            <a:solidFill>
              <a:srgbClr val="2A3B4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5" name="Google Shape;195;p17"/>
            <p:cNvSpPr/>
            <p:nvPr/>
          </p:nvSpPr>
          <p:spPr>
            <a:xfrm>
              <a:off x="7602231" y="4735433"/>
              <a:ext cx="138113" cy="88900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6" name="Google Shape;196;p17"/>
            <p:cNvSpPr/>
            <p:nvPr/>
          </p:nvSpPr>
          <p:spPr>
            <a:xfrm>
              <a:off x="7403794" y="4735433"/>
              <a:ext cx="136525" cy="88900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7" name="Google Shape;197;p17"/>
            <p:cNvSpPr/>
            <p:nvPr/>
          </p:nvSpPr>
          <p:spPr>
            <a:xfrm>
              <a:off x="7437131" y="3930571"/>
              <a:ext cx="277813" cy="115888"/>
            </a:xfrm>
            <a:custGeom>
              <a:rect b="b" l="l" r="r" t="t"/>
              <a:pathLst>
                <a:path extrusionOk="0" h="73" w="175">
                  <a:moveTo>
                    <a:pt x="0" y="0"/>
                  </a:moveTo>
                  <a:lnTo>
                    <a:pt x="1" y="73"/>
                  </a:lnTo>
                  <a:lnTo>
                    <a:pt x="170" y="73"/>
                  </a:lnTo>
                  <a:lnTo>
                    <a:pt x="17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776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8" name="Google Shape;198;p17"/>
            <p:cNvSpPr/>
            <p:nvPr/>
          </p:nvSpPr>
          <p:spPr>
            <a:xfrm>
              <a:off x="7554606" y="3327321"/>
              <a:ext cx="73025" cy="323850"/>
            </a:xfrm>
            <a:custGeom>
              <a:rect b="b" l="l" r="r" t="t"/>
              <a:pathLst>
                <a:path extrusionOk="0" h="204" w="46">
                  <a:moveTo>
                    <a:pt x="0" y="184"/>
                  </a:moveTo>
                  <a:lnTo>
                    <a:pt x="0" y="74"/>
                  </a:lnTo>
                  <a:lnTo>
                    <a:pt x="46" y="0"/>
                  </a:lnTo>
                  <a:lnTo>
                    <a:pt x="46" y="20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9" name="Google Shape;199;p17"/>
            <p:cNvSpPr/>
            <p:nvPr/>
          </p:nvSpPr>
          <p:spPr>
            <a:xfrm>
              <a:off x="7554606" y="3327321"/>
              <a:ext cx="73025" cy="323850"/>
            </a:xfrm>
            <a:custGeom>
              <a:rect b="b" l="l" r="r" t="t"/>
              <a:pathLst>
                <a:path extrusionOk="0" h="204" w="46">
                  <a:moveTo>
                    <a:pt x="0" y="184"/>
                  </a:moveTo>
                  <a:lnTo>
                    <a:pt x="0" y="74"/>
                  </a:lnTo>
                  <a:lnTo>
                    <a:pt x="46" y="0"/>
                  </a:lnTo>
                  <a:lnTo>
                    <a:pt x="46" y="204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0" name="Google Shape;200;p17"/>
            <p:cNvSpPr/>
            <p:nvPr/>
          </p:nvSpPr>
          <p:spPr>
            <a:xfrm>
              <a:off x="7487931" y="3230483"/>
              <a:ext cx="209550" cy="277813"/>
            </a:xfrm>
            <a:custGeom>
              <a:rect b="b" l="l" r="r" t="t"/>
              <a:pathLst>
                <a:path extrusionOk="0" h="145" w="110">
                  <a:moveTo>
                    <a:pt x="110" y="90"/>
                  </a:moveTo>
                  <a:cubicBezTo>
                    <a:pt x="110" y="121"/>
                    <a:pt x="85" y="145"/>
                    <a:pt x="55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24" y="145"/>
                    <a:pt x="0" y="121"/>
                    <a:pt x="0" y="9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4"/>
                    <a:pt x="24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85" y="0"/>
                    <a:pt x="110" y="24"/>
                    <a:pt x="110" y="55"/>
                  </a:cubicBezTo>
                  <a:lnTo>
                    <a:pt x="110" y="9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1" name="Google Shape;201;p17"/>
            <p:cNvSpPr/>
            <p:nvPr/>
          </p:nvSpPr>
          <p:spPr>
            <a:xfrm>
              <a:off x="7429194" y="3520996"/>
              <a:ext cx="306388" cy="334963"/>
            </a:xfrm>
            <a:custGeom>
              <a:rect b="b" l="l" r="r" t="t"/>
              <a:pathLst>
                <a:path extrusionOk="0" h="175" w="160">
                  <a:moveTo>
                    <a:pt x="5" y="175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20" y="1"/>
                    <a:pt x="65" y="0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24" y="1"/>
                    <a:pt x="160" y="12"/>
                    <a:pt x="160" y="12"/>
                  </a:cubicBezTo>
                  <a:cubicBezTo>
                    <a:pt x="145" y="175"/>
                    <a:pt x="145" y="175"/>
                    <a:pt x="145" y="175"/>
                  </a:cubicBezTo>
                  <a:lnTo>
                    <a:pt x="5" y="175"/>
                  </a:lnTo>
                  <a:close/>
                </a:path>
              </a:pathLst>
            </a:custGeom>
            <a:solidFill>
              <a:srgbClr val="EF776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2" name="Google Shape;202;p17"/>
            <p:cNvSpPr/>
            <p:nvPr/>
          </p:nvSpPr>
          <p:spPr>
            <a:xfrm>
              <a:off x="7443481" y="3235246"/>
              <a:ext cx="65088" cy="163513"/>
            </a:xfrm>
            <a:custGeom>
              <a:rect b="b" l="l" r="r" t="t"/>
              <a:pathLst>
                <a:path extrusionOk="0" h="85" w="34">
                  <a:moveTo>
                    <a:pt x="30" y="85"/>
                  </a:moveTo>
                  <a:cubicBezTo>
                    <a:pt x="30" y="85"/>
                    <a:pt x="12" y="76"/>
                    <a:pt x="7" y="56"/>
                  </a:cubicBezTo>
                  <a:cubicBezTo>
                    <a:pt x="0" y="27"/>
                    <a:pt x="8" y="0"/>
                    <a:pt x="22" y="3"/>
                  </a:cubicBezTo>
                  <a:cubicBezTo>
                    <a:pt x="30" y="15"/>
                    <a:pt x="34" y="18"/>
                    <a:pt x="34" y="18"/>
                  </a:cubicBezTo>
                  <a:cubicBezTo>
                    <a:pt x="34" y="18"/>
                    <a:pt x="28" y="72"/>
                    <a:pt x="30" y="85"/>
                  </a:cubicBez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7473644" y="3174921"/>
              <a:ext cx="266700" cy="125413"/>
            </a:xfrm>
            <a:custGeom>
              <a:rect b="b" l="l" r="r" t="t"/>
              <a:pathLst>
                <a:path extrusionOk="0" h="66" w="139">
                  <a:moveTo>
                    <a:pt x="19" y="51"/>
                  </a:moveTo>
                  <a:cubicBezTo>
                    <a:pt x="19" y="51"/>
                    <a:pt x="38" y="66"/>
                    <a:pt x="76" y="66"/>
                  </a:cubicBezTo>
                  <a:cubicBezTo>
                    <a:pt x="113" y="66"/>
                    <a:pt x="139" y="31"/>
                    <a:pt x="131" y="2"/>
                  </a:cubicBezTo>
                  <a:cubicBezTo>
                    <a:pt x="119" y="13"/>
                    <a:pt x="93" y="15"/>
                    <a:pt x="72" y="8"/>
                  </a:cubicBezTo>
                  <a:cubicBezTo>
                    <a:pt x="50" y="0"/>
                    <a:pt x="28" y="0"/>
                    <a:pt x="14" y="11"/>
                  </a:cubicBezTo>
                  <a:cubicBezTo>
                    <a:pt x="0" y="23"/>
                    <a:pt x="5" y="42"/>
                    <a:pt x="19" y="51"/>
                  </a:cubicBez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7472056" y="3241596"/>
              <a:ext cx="44450" cy="114300"/>
            </a:xfrm>
            <a:custGeom>
              <a:rect b="b" l="l" r="r" t="t"/>
              <a:pathLst>
                <a:path extrusionOk="0" h="60" w="23">
                  <a:moveTo>
                    <a:pt x="23" y="17"/>
                  </a:moveTo>
                  <a:cubicBezTo>
                    <a:pt x="23" y="17"/>
                    <a:pt x="9" y="42"/>
                    <a:pt x="14" y="60"/>
                  </a:cubicBezTo>
                  <a:cubicBezTo>
                    <a:pt x="3" y="46"/>
                    <a:pt x="0" y="26"/>
                    <a:pt x="0" y="26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23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7664144" y="3241596"/>
              <a:ext cx="57150" cy="92075"/>
            </a:xfrm>
            <a:custGeom>
              <a:rect b="b" l="l" r="r" t="t"/>
              <a:pathLst>
                <a:path extrusionOk="0" h="48" w="30">
                  <a:moveTo>
                    <a:pt x="0" y="17"/>
                  </a:moveTo>
                  <a:cubicBezTo>
                    <a:pt x="0" y="17"/>
                    <a:pt x="16" y="23"/>
                    <a:pt x="14" y="48"/>
                  </a:cubicBezTo>
                  <a:cubicBezTo>
                    <a:pt x="30" y="30"/>
                    <a:pt x="22" y="9"/>
                    <a:pt x="22" y="9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7241869" y="3536871"/>
              <a:ext cx="312738" cy="319088"/>
            </a:xfrm>
            <a:custGeom>
              <a:rect b="b" l="l" r="r" t="t"/>
              <a:pathLst>
                <a:path extrusionOk="0" h="167" w="163">
                  <a:moveTo>
                    <a:pt x="98" y="0"/>
                  </a:moveTo>
                  <a:cubicBezTo>
                    <a:pt x="98" y="0"/>
                    <a:pt x="0" y="147"/>
                    <a:pt x="46" y="167"/>
                  </a:cubicBezTo>
                  <a:cubicBezTo>
                    <a:pt x="115" y="167"/>
                    <a:pt x="163" y="167"/>
                    <a:pt x="163" y="167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84" y="143"/>
                    <a:pt x="76" y="131"/>
                  </a:cubicBezTo>
                  <a:cubicBezTo>
                    <a:pt x="69" y="119"/>
                    <a:pt x="101" y="90"/>
                    <a:pt x="101" y="90"/>
                  </a:cubicBezTo>
                </a:path>
              </a:pathLst>
            </a:custGeom>
            <a:solidFill>
              <a:srgbClr val="D8696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7" name="Google Shape;207;p17"/>
            <p:cNvSpPr/>
            <p:nvPr/>
          </p:nvSpPr>
          <p:spPr>
            <a:xfrm>
              <a:off x="7572069" y="3544808"/>
              <a:ext cx="311150" cy="311150"/>
            </a:xfrm>
            <a:custGeom>
              <a:rect b="b" l="l" r="r" t="t"/>
              <a:pathLst>
                <a:path extrusionOk="0" h="163" w="163">
                  <a:moveTo>
                    <a:pt x="86" y="0"/>
                  </a:moveTo>
                  <a:cubicBezTo>
                    <a:pt x="86" y="0"/>
                    <a:pt x="163" y="143"/>
                    <a:pt x="117" y="163"/>
                  </a:cubicBezTo>
                  <a:cubicBezTo>
                    <a:pt x="48" y="163"/>
                    <a:pt x="0" y="163"/>
                    <a:pt x="0" y="163"/>
                  </a:cubicBezTo>
                  <a:cubicBezTo>
                    <a:pt x="7" y="141"/>
                    <a:pt x="7" y="141"/>
                    <a:pt x="7" y="141"/>
                  </a:cubicBezTo>
                  <a:cubicBezTo>
                    <a:pt x="7" y="141"/>
                    <a:pt x="83" y="141"/>
                    <a:pt x="90" y="129"/>
                  </a:cubicBezTo>
                  <a:cubicBezTo>
                    <a:pt x="98" y="117"/>
                    <a:pt x="78" y="92"/>
                    <a:pt x="78" y="92"/>
                  </a:cubicBezTo>
                </a:path>
              </a:pathLst>
            </a:custGeom>
            <a:solidFill>
              <a:srgbClr val="D8696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8" name="Google Shape;208;p17"/>
            <p:cNvSpPr/>
            <p:nvPr/>
          </p:nvSpPr>
          <p:spPr>
            <a:xfrm>
              <a:off x="7549844" y="3797221"/>
              <a:ext cx="65088" cy="63500"/>
            </a:xfrm>
            <a:custGeom>
              <a:rect b="b" l="l" r="r" t="t"/>
              <a:pathLst>
                <a:path extrusionOk="0" h="33" w="34">
                  <a:moveTo>
                    <a:pt x="0" y="30"/>
                  </a:moveTo>
                  <a:cubicBezTo>
                    <a:pt x="0" y="30"/>
                    <a:pt x="27" y="33"/>
                    <a:pt x="30" y="27"/>
                  </a:cubicBezTo>
                  <a:cubicBezTo>
                    <a:pt x="32" y="26"/>
                    <a:pt x="29" y="25"/>
                    <a:pt x="27" y="24"/>
                  </a:cubicBezTo>
                  <a:cubicBezTo>
                    <a:pt x="31" y="23"/>
                    <a:pt x="32" y="23"/>
                    <a:pt x="32" y="21"/>
                  </a:cubicBezTo>
                  <a:cubicBezTo>
                    <a:pt x="32" y="19"/>
                    <a:pt x="27" y="19"/>
                    <a:pt x="27" y="19"/>
                  </a:cubicBezTo>
                  <a:cubicBezTo>
                    <a:pt x="27" y="19"/>
                    <a:pt x="34" y="18"/>
                    <a:pt x="34" y="15"/>
                  </a:cubicBezTo>
                  <a:cubicBezTo>
                    <a:pt x="34" y="12"/>
                    <a:pt x="28" y="13"/>
                    <a:pt x="28" y="13"/>
                  </a:cubicBezTo>
                  <a:cubicBezTo>
                    <a:pt x="28" y="13"/>
                    <a:pt x="34" y="13"/>
                    <a:pt x="34" y="10"/>
                  </a:cubicBezTo>
                  <a:cubicBezTo>
                    <a:pt x="34" y="7"/>
                    <a:pt x="31" y="7"/>
                    <a:pt x="29" y="7"/>
                  </a:cubicBezTo>
                  <a:cubicBezTo>
                    <a:pt x="27" y="7"/>
                    <a:pt x="14" y="9"/>
                    <a:pt x="14" y="9"/>
                  </a:cubicBezTo>
                  <a:cubicBezTo>
                    <a:pt x="14" y="9"/>
                    <a:pt x="21" y="6"/>
                    <a:pt x="25" y="5"/>
                  </a:cubicBezTo>
                  <a:cubicBezTo>
                    <a:pt x="29" y="5"/>
                    <a:pt x="29" y="0"/>
                    <a:pt x="21" y="1"/>
                  </a:cubicBezTo>
                  <a:cubicBezTo>
                    <a:pt x="13" y="2"/>
                    <a:pt x="1" y="9"/>
                    <a:pt x="1" y="9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9" name="Google Shape;209;p17"/>
            <p:cNvSpPr/>
            <p:nvPr/>
          </p:nvSpPr>
          <p:spPr>
            <a:xfrm>
              <a:off x="8570606" y="4303633"/>
              <a:ext cx="53975" cy="37623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0" name="Google Shape;210;p17"/>
            <p:cNvSpPr/>
            <p:nvPr/>
          </p:nvSpPr>
          <p:spPr>
            <a:xfrm>
              <a:off x="8384869" y="4679871"/>
              <a:ext cx="219075" cy="77788"/>
            </a:xfrm>
            <a:custGeom>
              <a:rect b="b" l="l" r="r" t="t"/>
              <a:pathLst>
                <a:path extrusionOk="0" h="49" w="138">
                  <a:moveTo>
                    <a:pt x="15" y="49"/>
                  </a:moveTo>
                  <a:lnTo>
                    <a:pt x="0" y="49"/>
                  </a:lnTo>
                  <a:lnTo>
                    <a:pt x="117" y="0"/>
                  </a:lnTo>
                  <a:lnTo>
                    <a:pt x="138" y="25"/>
                  </a:lnTo>
                  <a:lnTo>
                    <a:pt x="15" y="4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1" name="Google Shape;211;p17"/>
            <p:cNvSpPr/>
            <p:nvPr/>
          </p:nvSpPr>
          <p:spPr>
            <a:xfrm>
              <a:off x="8591244" y="4679871"/>
              <a:ext cx="217488" cy="77788"/>
            </a:xfrm>
            <a:custGeom>
              <a:rect b="b" l="l" r="r" t="t"/>
              <a:pathLst>
                <a:path extrusionOk="0" h="49" w="137">
                  <a:moveTo>
                    <a:pt x="116" y="49"/>
                  </a:moveTo>
                  <a:lnTo>
                    <a:pt x="137" y="49"/>
                  </a:lnTo>
                  <a:lnTo>
                    <a:pt x="21" y="0"/>
                  </a:lnTo>
                  <a:lnTo>
                    <a:pt x="0" y="25"/>
                  </a:lnTo>
                  <a:lnTo>
                    <a:pt x="116" y="4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2" name="Google Shape;212;p17"/>
            <p:cNvSpPr/>
            <p:nvPr/>
          </p:nvSpPr>
          <p:spPr>
            <a:xfrm>
              <a:off x="8570606" y="4679871"/>
              <a:ext cx="53975" cy="3333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3" name="Google Shape;213;p17"/>
            <p:cNvSpPr/>
            <p:nvPr/>
          </p:nvSpPr>
          <p:spPr>
            <a:xfrm>
              <a:off x="8575369" y="4670346"/>
              <a:ext cx="42863" cy="112713"/>
            </a:xfrm>
            <a:custGeom>
              <a:rect b="b" l="l" r="r" t="t"/>
              <a:pathLst>
                <a:path extrusionOk="0" h="71" w="27">
                  <a:moveTo>
                    <a:pt x="21" y="71"/>
                  </a:moveTo>
                  <a:lnTo>
                    <a:pt x="7" y="71"/>
                  </a:lnTo>
                  <a:lnTo>
                    <a:pt x="0" y="0"/>
                  </a:lnTo>
                  <a:lnTo>
                    <a:pt x="27" y="0"/>
                  </a:lnTo>
                  <a:lnTo>
                    <a:pt x="21" y="7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4" name="Google Shape;214;p17"/>
            <p:cNvSpPr/>
            <p:nvPr/>
          </p:nvSpPr>
          <p:spPr>
            <a:xfrm>
              <a:off x="8384869" y="4757658"/>
              <a:ext cx="23813" cy="254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5" name="Google Shape;215;p17"/>
            <p:cNvSpPr/>
            <p:nvPr/>
          </p:nvSpPr>
          <p:spPr>
            <a:xfrm>
              <a:off x="8784919" y="4757658"/>
              <a:ext cx="23813" cy="254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6" name="Google Shape;216;p17"/>
            <p:cNvSpPr/>
            <p:nvPr/>
          </p:nvSpPr>
          <p:spPr>
            <a:xfrm>
              <a:off x="8400744" y="4267121"/>
              <a:ext cx="393700" cy="63500"/>
            </a:xfrm>
            <a:prstGeom prst="rect">
              <a:avLst/>
            </a:prstGeom>
            <a:solidFill>
              <a:srgbClr val="27324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7" name="Google Shape;217;p17"/>
            <p:cNvSpPr/>
            <p:nvPr/>
          </p:nvSpPr>
          <p:spPr>
            <a:xfrm>
              <a:off x="8400744" y="4267121"/>
              <a:ext cx="393700" cy="63500"/>
            </a:xfrm>
            <a:custGeom>
              <a:rect b="b" l="l" r="r" t="t"/>
              <a:pathLst>
                <a:path extrusionOk="0" h="40" w="248">
                  <a:moveTo>
                    <a:pt x="0" y="40"/>
                  </a:moveTo>
                  <a:lnTo>
                    <a:pt x="248" y="40"/>
                  </a:lnTo>
                  <a:lnTo>
                    <a:pt x="24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8" name="Google Shape;218;p17"/>
            <p:cNvSpPr/>
            <p:nvPr/>
          </p:nvSpPr>
          <p:spPr>
            <a:xfrm>
              <a:off x="8400744" y="4303633"/>
              <a:ext cx="393700" cy="2698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9" name="Google Shape;219;p17"/>
            <p:cNvSpPr/>
            <p:nvPr/>
          </p:nvSpPr>
          <p:spPr>
            <a:xfrm>
              <a:off x="8400744" y="4303633"/>
              <a:ext cx="393700" cy="26988"/>
            </a:xfrm>
            <a:custGeom>
              <a:rect b="b" l="l" r="r" t="t"/>
              <a:pathLst>
                <a:path extrusionOk="0" h="17" w="248">
                  <a:moveTo>
                    <a:pt x="0" y="17"/>
                  </a:moveTo>
                  <a:lnTo>
                    <a:pt x="248" y="17"/>
                  </a:lnTo>
                  <a:lnTo>
                    <a:pt x="24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0" name="Google Shape;220;p17"/>
            <p:cNvSpPr/>
            <p:nvPr/>
          </p:nvSpPr>
          <p:spPr>
            <a:xfrm>
              <a:off x="8400744" y="3700383"/>
              <a:ext cx="393700" cy="5667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1" name="Google Shape;221;p17"/>
            <p:cNvSpPr/>
            <p:nvPr/>
          </p:nvSpPr>
          <p:spPr>
            <a:xfrm>
              <a:off x="8400744" y="3700383"/>
              <a:ext cx="393700" cy="566738"/>
            </a:xfrm>
            <a:custGeom>
              <a:rect b="b" l="l" r="r" t="t"/>
              <a:pathLst>
                <a:path extrusionOk="0" h="357" w="248">
                  <a:moveTo>
                    <a:pt x="0" y="357"/>
                  </a:moveTo>
                  <a:lnTo>
                    <a:pt x="248" y="357"/>
                  </a:lnTo>
                  <a:lnTo>
                    <a:pt x="24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2" name="Google Shape;222;p17"/>
            <p:cNvSpPr/>
            <p:nvPr/>
          </p:nvSpPr>
          <p:spPr>
            <a:xfrm>
              <a:off x="8526156" y="4330621"/>
              <a:ext cx="139700" cy="28575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3" name="Google Shape;223;p17"/>
            <p:cNvSpPr/>
            <p:nvPr/>
          </p:nvSpPr>
          <p:spPr>
            <a:xfrm>
              <a:off x="8380106" y="4767183"/>
              <a:ext cx="30163" cy="3016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4" name="Google Shape;224;p17"/>
            <p:cNvSpPr/>
            <p:nvPr/>
          </p:nvSpPr>
          <p:spPr>
            <a:xfrm>
              <a:off x="8580131" y="4767183"/>
              <a:ext cx="31750" cy="3016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5" name="Google Shape;225;p17"/>
            <p:cNvSpPr/>
            <p:nvPr/>
          </p:nvSpPr>
          <p:spPr>
            <a:xfrm>
              <a:off x="8781744" y="4767183"/>
              <a:ext cx="30163" cy="3016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6" name="Google Shape;226;p17"/>
            <p:cNvSpPr/>
            <p:nvPr/>
          </p:nvSpPr>
          <p:spPr>
            <a:xfrm>
              <a:off x="8365819" y="4046458"/>
              <a:ext cx="415925" cy="220663"/>
            </a:xfrm>
            <a:custGeom>
              <a:rect b="b" l="l" r="r" t="t"/>
              <a:pathLst>
                <a:path extrusionOk="0" h="116" w="217">
                  <a:moveTo>
                    <a:pt x="52" y="0"/>
                  </a:moveTo>
                  <a:cubicBezTo>
                    <a:pt x="52" y="0"/>
                    <a:pt x="0" y="52"/>
                    <a:pt x="52" y="116"/>
                  </a:cubicBezTo>
                  <a:cubicBezTo>
                    <a:pt x="118" y="116"/>
                    <a:pt x="196" y="116"/>
                    <a:pt x="196" y="116"/>
                  </a:cubicBezTo>
                  <a:cubicBezTo>
                    <a:pt x="196" y="116"/>
                    <a:pt x="217" y="94"/>
                    <a:pt x="216" y="58"/>
                  </a:cubicBezTo>
                  <a:cubicBezTo>
                    <a:pt x="216" y="29"/>
                    <a:pt x="192" y="0"/>
                    <a:pt x="192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C5564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7" name="Google Shape;227;p17"/>
            <p:cNvSpPr/>
            <p:nvPr/>
          </p:nvSpPr>
          <p:spPr>
            <a:xfrm>
              <a:off x="8430906" y="4086146"/>
              <a:ext cx="173038" cy="676275"/>
            </a:xfrm>
            <a:custGeom>
              <a:rect b="b" l="l" r="r" t="t"/>
              <a:pathLst>
                <a:path extrusionOk="0" h="353" w="90">
                  <a:moveTo>
                    <a:pt x="62" y="353"/>
                  </a:moveTo>
                  <a:cubicBezTo>
                    <a:pt x="62" y="353"/>
                    <a:pt x="90" y="51"/>
                    <a:pt x="90" y="48"/>
                  </a:cubicBezTo>
                  <a:cubicBezTo>
                    <a:pt x="90" y="46"/>
                    <a:pt x="86" y="0"/>
                    <a:pt x="48" y="0"/>
                  </a:cubicBezTo>
                  <a:cubicBezTo>
                    <a:pt x="10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2" y="353"/>
                  </a:lnTo>
                  <a:close/>
                </a:path>
              </a:pathLst>
            </a:custGeom>
            <a:solidFill>
              <a:srgbClr val="E16C6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8613469" y="4086146"/>
              <a:ext cx="171450" cy="676275"/>
            </a:xfrm>
            <a:custGeom>
              <a:rect b="b" l="l" r="r" t="t"/>
              <a:pathLst>
                <a:path extrusionOk="0" h="353" w="90">
                  <a:moveTo>
                    <a:pt x="63" y="353"/>
                  </a:moveTo>
                  <a:cubicBezTo>
                    <a:pt x="63" y="353"/>
                    <a:pt x="90" y="51"/>
                    <a:pt x="90" y="48"/>
                  </a:cubicBezTo>
                  <a:cubicBezTo>
                    <a:pt x="90" y="46"/>
                    <a:pt x="86" y="0"/>
                    <a:pt x="49" y="0"/>
                  </a:cubicBezTo>
                  <a:cubicBezTo>
                    <a:pt x="11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3" y="353"/>
                  </a:lnTo>
                  <a:close/>
                </a:path>
              </a:pathLst>
            </a:custGeom>
            <a:solidFill>
              <a:srgbClr val="E16C6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9" name="Google Shape;229;p17"/>
            <p:cNvSpPr/>
            <p:nvPr/>
          </p:nvSpPr>
          <p:spPr>
            <a:xfrm>
              <a:off x="8627756" y="4735433"/>
              <a:ext cx="138113" cy="88900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0" name="Google Shape;230;p17"/>
            <p:cNvSpPr/>
            <p:nvPr/>
          </p:nvSpPr>
          <p:spPr>
            <a:xfrm>
              <a:off x="8429319" y="4735433"/>
              <a:ext cx="138113" cy="88900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8464244" y="3930571"/>
              <a:ext cx="277813" cy="115888"/>
            </a:xfrm>
            <a:custGeom>
              <a:rect b="b" l="l" r="r" t="t"/>
              <a:pathLst>
                <a:path extrusionOk="0" h="73" w="175">
                  <a:moveTo>
                    <a:pt x="0" y="0"/>
                  </a:moveTo>
                  <a:lnTo>
                    <a:pt x="1" y="73"/>
                  </a:lnTo>
                  <a:lnTo>
                    <a:pt x="170" y="73"/>
                  </a:lnTo>
                  <a:lnTo>
                    <a:pt x="17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8580131" y="3327321"/>
              <a:ext cx="73025" cy="323850"/>
            </a:xfrm>
            <a:custGeom>
              <a:rect b="b" l="l" r="r" t="t"/>
              <a:pathLst>
                <a:path extrusionOk="0" h="204" w="46">
                  <a:moveTo>
                    <a:pt x="0" y="184"/>
                  </a:moveTo>
                  <a:lnTo>
                    <a:pt x="0" y="74"/>
                  </a:lnTo>
                  <a:lnTo>
                    <a:pt x="46" y="0"/>
                  </a:lnTo>
                  <a:lnTo>
                    <a:pt x="46" y="20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3" name="Google Shape;233;p17"/>
            <p:cNvSpPr/>
            <p:nvPr/>
          </p:nvSpPr>
          <p:spPr>
            <a:xfrm>
              <a:off x="8580131" y="3327321"/>
              <a:ext cx="73025" cy="323850"/>
            </a:xfrm>
            <a:custGeom>
              <a:rect b="b" l="l" r="r" t="t"/>
              <a:pathLst>
                <a:path extrusionOk="0" h="204" w="46">
                  <a:moveTo>
                    <a:pt x="0" y="184"/>
                  </a:moveTo>
                  <a:lnTo>
                    <a:pt x="0" y="74"/>
                  </a:lnTo>
                  <a:lnTo>
                    <a:pt x="46" y="0"/>
                  </a:lnTo>
                  <a:lnTo>
                    <a:pt x="46" y="204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4" name="Google Shape;234;p17"/>
            <p:cNvSpPr/>
            <p:nvPr/>
          </p:nvSpPr>
          <p:spPr>
            <a:xfrm>
              <a:off x="8513456" y="3230483"/>
              <a:ext cx="211138" cy="277813"/>
            </a:xfrm>
            <a:custGeom>
              <a:rect b="b" l="l" r="r" t="t"/>
              <a:pathLst>
                <a:path extrusionOk="0" h="145" w="110">
                  <a:moveTo>
                    <a:pt x="110" y="90"/>
                  </a:moveTo>
                  <a:cubicBezTo>
                    <a:pt x="110" y="121"/>
                    <a:pt x="85" y="145"/>
                    <a:pt x="55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24" y="145"/>
                    <a:pt x="0" y="121"/>
                    <a:pt x="0" y="9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4"/>
                    <a:pt x="24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85" y="0"/>
                    <a:pt x="110" y="24"/>
                    <a:pt x="110" y="55"/>
                  </a:cubicBezTo>
                  <a:lnTo>
                    <a:pt x="110" y="9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5" name="Google Shape;235;p17"/>
            <p:cNvSpPr/>
            <p:nvPr/>
          </p:nvSpPr>
          <p:spPr>
            <a:xfrm>
              <a:off x="8456306" y="3520996"/>
              <a:ext cx="306388" cy="334963"/>
            </a:xfrm>
            <a:custGeom>
              <a:rect b="b" l="l" r="r" t="t"/>
              <a:pathLst>
                <a:path extrusionOk="0" h="175" w="160">
                  <a:moveTo>
                    <a:pt x="5" y="175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20" y="1"/>
                    <a:pt x="65" y="0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24" y="1"/>
                    <a:pt x="160" y="12"/>
                    <a:pt x="160" y="12"/>
                  </a:cubicBezTo>
                  <a:cubicBezTo>
                    <a:pt x="145" y="175"/>
                    <a:pt x="145" y="175"/>
                    <a:pt x="145" y="175"/>
                  </a:cubicBezTo>
                  <a:lnTo>
                    <a:pt x="5" y="1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8497581" y="3241596"/>
              <a:ext cx="44450" cy="114300"/>
            </a:xfrm>
            <a:custGeom>
              <a:rect b="b" l="l" r="r" t="t"/>
              <a:pathLst>
                <a:path extrusionOk="0" h="60" w="23">
                  <a:moveTo>
                    <a:pt x="23" y="17"/>
                  </a:moveTo>
                  <a:cubicBezTo>
                    <a:pt x="23" y="17"/>
                    <a:pt x="9" y="42"/>
                    <a:pt x="14" y="60"/>
                  </a:cubicBezTo>
                  <a:cubicBezTo>
                    <a:pt x="3" y="46"/>
                    <a:pt x="0" y="26"/>
                    <a:pt x="0" y="26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23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8689669" y="3241596"/>
              <a:ext cx="57150" cy="92075"/>
            </a:xfrm>
            <a:custGeom>
              <a:rect b="b" l="l" r="r" t="t"/>
              <a:pathLst>
                <a:path extrusionOk="0" h="48" w="30">
                  <a:moveTo>
                    <a:pt x="0" y="17"/>
                  </a:moveTo>
                  <a:cubicBezTo>
                    <a:pt x="0" y="17"/>
                    <a:pt x="16" y="23"/>
                    <a:pt x="14" y="48"/>
                  </a:cubicBezTo>
                  <a:cubicBezTo>
                    <a:pt x="30" y="30"/>
                    <a:pt x="22" y="9"/>
                    <a:pt x="22" y="9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8" name="Google Shape;238;p17"/>
            <p:cNvSpPr/>
            <p:nvPr/>
          </p:nvSpPr>
          <p:spPr>
            <a:xfrm>
              <a:off x="8268981" y="3536871"/>
              <a:ext cx="311150" cy="319088"/>
            </a:xfrm>
            <a:custGeom>
              <a:rect b="b" l="l" r="r" t="t"/>
              <a:pathLst>
                <a:path extrusionOk="0" h="167" w="163">
                  <a:moveTo>
                    <a:pt x="98" y="0"/>
                  </a:moveTo>
                  <a:cubicBezTo>
                    <a:pt x="98" y="0"/>
                    <a:pt x="0" y="147"/>
                    <a:pt x="46" y="167"/>
                  </a:cubicBezTo>
                  <a:cubicBezTo>
                    <a:pt x="115" y="167"/>
                    <a:pt x="163" y="167"/>
                    <a:pt x="163" y="167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84" y="143"/>
                    <a:pt x="76" y="131"/>
                  </a:cubicBezTo>
                  <a:cubicBezTo>
                    <a:pt x="69" y="119"/>
                    <a:pt x="101" y="90"/>
                    <a:pt x="101" y="90"/>
                  </a:cubicBezTo>
                </a:path>
              </a:pathLst>
            </a:custGeom>
            <a:solidFill>
              <a:srgbClr val="BCBCB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9" name="Google Shape;239;p17"/>
            <p:cNvSpPr/>
            <p:nvPr/>
          </p:nvSpPr>
          <p:spPr>
            <a:xfrm>
              <a:off x="8597594" y="3544808"/>
              <a:ext cx="312738" cy="311150"/>
            </a:xfrm>
            <a:custGeom>
              <a:rect b="b" l="l" r="r" t="t"/>
              <a:pathLst>
                <a:path extrusionOk="0" h="163" w="163">
                  <a:moveTo>
                    <a:pt x="86" y="0"/>
                  </a:moveTo>
                  <a:cubicBezTo>
                    <a:pt x="86" y="0"/>
                    <a:pt x="163" y="143"/>
                    <a:pt x="117" y="163"/>
                  </a:cubicBezTo>
                  <a:cubicBezTo>
                    <a:pt x="48" y="163"/>
                    <a:pt x="0" y="163"/>
                    <a:pt x="0" y="163"/>
                  </a:cubicBezTo>
                  <a:cubicBezTo>
                    <a:pt x="7" y="141"/>
                    <a:pt x="7" y="141"/>
                    <a:pt x="7" y="141"/>
                  </a:cubicBezTo>
                  <a:cubicBezTo>
                    <a:pt x="7" y="141"/>
                    <a:pt x="83" y="141"/>
                    <a:pt x="90" y="129"/>
                  </a:cubicBezTo>
                  <a:cubicBezTo>
                    <a:pt x="98" y="117"/>
                    <a:pt x="78" y="92"/>
                    <a:pt x="78" y="92"/>
                  </a:cubicBezTo>
                </a:path>
              </a:pathLst>
            </a:custGeom>
            <a:solidFill>
              <a:srgbClr val="BCBCB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0" name="Google Shape;240;p17"/>
            <p:cNvSpPr/>
            <p:nvPr/>
          </p:nvSpPr>
          <p:spPr>
            <a:xfrm>
              <a:off x="8576956" y="3797221"/>
              <a:ext cx="65088" cy="63500"/>
            </a:xfrm>
            <a:custGeom>
              <a:rect b="b" l="l" r="r" t="t"/>
              <a:pathLst>
                <a:path extrusionOk="0" h="33" w="34">
                  <a:moveTo>
                    <a:pt x="0" y="30"/>
                  </a:moveTo>
                  <a:cubicBezTo>
                    <a:pt x="0" y="30"/>
                    <a:pt x="27" y="33"/>
                    <a:pt x="30" y="27"/>
                  </a:cubicBezTo>
                  <a:cubicBezTo>
                    <a:pt x="32" y="26"/>
                    <a:pt x="29" y="25"/>
                    <a:pt x="27" y="24"/>
                  </a:cubicBezTo>
                  <a:cubicBezTo>
                    <a:pt x="31" y="23"/>
                    <a:pt x="32" y="23"/>
                    <a:pt x="32" y="21"/>
                  </a:cubicBezTo>
                  <a:cubicBezTo>
                    <a:pt x="32" y="19"/>
                    <a:pt x="27" y="19"/>
                    <a:pt x="27" y="19"/>
                  </a:cubicBezTo>
                  <a:cubicBezTo>
                    <a:pt x="27" y="19"/>
                    <a:pt x="34" y="18"/>
                    <a:pt x="34" y="15"/>
                  </a:cubicBezTo>
                  <a:cubicBezTo>
                    <a:pt x="34" y="12"/>
                    <a:pt x="28" y="13"/>
                    <a:pt x="28" y="13"/>
                  </a:cubicBezTo>
                  <a:cubicBezTo>
                    <a:pt x="28" y="13"/>
                    <a:pt x="34" y="13"/>
                    <a:pt x="34" y="10"/>
                  </a:cubicBezTo>
                  <a:cubicBezTo>
                    <a:pt x="34" y="7"/>
                    <a:pt x="31" y="7"/>
                    <a:pt x="29" y="7"/>
                  </a:cubicBezTo>
                  <a:cubicBezTo>
                    <a:pt x="27" y="7"/>
                    <a:pt x="14" y="9"/>
                    <a:pt x="14" y="9"/>
                  </a:cubicBezTo>
                  <a:cubicBezTo>
                    <a:pt x="14" y="9"/>
                    <a:pt x="21" y="6"/>
                    <a:pt x="25" y="5"/>
                  </a:cubicBezTo>
                  <a:cubicBezTo>
                    <a:pt x="29" y="5"/>
                    <a:pt x="29" y="0"/>
                    <a:pt x="21" y="1"/>
                  </a:cubicBezTo>
                  <a:cubicBezTo>
                    <a:pt x="13" y="2"/>
                    <a:pt x="1" y="9"/>
                    <a:pt x="1" y="9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1" name="Google Shape;241;p17"/>
            <p:cNvSpPr/>
            <p:nvPr/>
          </p:nvSpPr>
          <p:spPr>
            <a:xfrm>
              <a:off x="8510281" y="3233658"/>
              <a:ext cx="209550" cy="277813"/>
            </a:xfrm>
            <a:custGeom>
              <a:rect b="b" l="l" r="r" t="t"/>
              <a:pathLst>
                <a:path extrusionOk="0" h="145" w="110">
                  <a:moveTo>
                    <a:pt x="110" y="90"/>
                  </a:moveTo>
                  <a:cubicBezTo>
                    <a:pt x="110" y="121"/>
                    <a:pt x="85" y="145"/>
                    <a:pt x="55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24" y="145"/>
                    <a:pt x="0" y="121"/>
                    <a:pt x="0" y="9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5"/>
                    <a:pt x="24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85" y="0"/>
                    <a:pt x="110" y="25"/>
                    <a:pt x="110" y="55"/>
                  </a:cubicBezTo>
                  <a:lnTo>
                    <a:pt x="110" y="9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2" name="Google Shape;242;p17"/>
            <p:cNvSpPr/>
            <p:nvPr/>
          </p:nvSpPr>
          <p:spPr>
            <a:xfrm>
              <a:off x="8457894" y="3170158"/>
              <a:ext cx="239713" cy="180975"/>
            </a:xfrm>
            <a:custGeom>
              <a:rect b="b" l="l" r="r" t="t"/>
              <a:pathLst>
                <a:path extrusionOk="0" h="94" w="125">
                  <a:moveTo>
                    <a:pt x="30" y="94"/>
                  </a:moveTo>
                  <a:cubicBezTo>
                    <a:pt x="30" y="94"/>
                    <a:pt x="125" y="94"/>
                    <a:pt x="124" y="47"/>
                  </a:cubicBezTo>
                  <a:cubicBezTo>
                    <a:pt x="123" y="0"/>
                    <a:pt x="70" y="3"/>
                    <a:pt x="44" y="22"/>
                  </a:cubicBezTo>
                  <a:cubicBezTo>
                    <a:pt x="17" y="41"/>
                    <a:pt x="0" y="90"/>
                    <a:pt x="30" y="94"/>
                  </a:cubicBezTo>
                  <a:close/>
                </a:path>
              </a:pathLst>
            </a:custGeom>
            <a:solidFill>
              <a:srgbClr val="A2501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3" name="Google Shape;243;p17"/>
            <p:cNvSpPr/>
            <p:nvPr/>
          </p:nvSpPr>
          <p:spPr>
            <a:xfrm>
              <a:off x="8664269" y="3206671"/>
              <a:ext cx="100013" cy="152400"/>
            </a:xfrm>
            <a:custGeom>
              <a:rect b="b" l="l" r="r" t="t"/>
              <a:pathLst>
                <a:path extrusionOk="0" h="79" w="52">
                  <a:moveTo>
                    <a:pt x="0" y="44"/>
                  </a:moveTo>
                  <a:cubicBezTo>
                    <a:pt x="0" y="44"/>
                    <a:pt x="22" y="53"/>
                    <a:pt x="29" y="79"/>
                  </a:cubicBezTo>
                  <a:cubicBezTo>
                    <a:pt x="40" y="65"/>
                    <a:pt x="52" y="47"/>
                    <a:pt x="40" y="25"/>
                  </a:cubicBezTo>
                  <a:cubicBezTo>
                    <a:pt x="32" y="11"/>
                    <a:pt x="16" y="0"/>
                    <a:pt x="8" y="7"/>
                  </a:cubicBezTo>
                  <a:cubicBezTo>
                    <a:pt x="8" y="26"/>
                    <a:pt x="0" y="44"/>
                    <a:pt x="0" y="44"/>
                  </a:cubicBezTo>
                  <a:close/>
                </a:path>
              </a:pathLst>
            </a:custGeom>
            <a:solidFill>
              <a:srgbClr val="A2501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4" name="Google Shape;244;p17"/>
            <p:cNvSpPr/>
            <p:nvPr/>
          </p:nvSpPr>
          <p:spPr>
            <a:xfrm>
              <a:off x="9623119" y="4303633"/>
              <a:ext cx="52388" cy="37623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5" name="Google Shape;245;p17"/>
            <p:cNvSpPr/>
            <p:nvPr/>
          </p:nvSpPr>
          <p:spPr>
            <a:xfrm>
              <a:off x="9437381" y="4679871"/>
              <a:ext cx="219075" cy="77788"/>
            </a:xfrm>
            <a:custGeom>
              <a:rect b="b" l="l" r="r" t="t"/>
              <a:pathLst>
                <a:path extrusionOk="0" h="49" w="138">
                  <a:moveTo>
                    <a:pt x="15" y="49"/>
                  </a:moveTo>
                  <a:lnTo>
                    <a:pt x="0" y="49"/>
                  </a:lnTo>
                  <a:lnTo>
                    <a:pt x="117" y="0"/>
                  </a:lnTo>
                  <a:lnTo>
                    <a:pt x="138" y="25"/>
                  </a:lnTo>
                  <a:lnTo>
                    <a:pt x="15" y="4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6" name="Google Shape;246;p17"/>
            <p:cNvSpPr/>
            <p:nvPr/>
          </p:nvSpPr>
          <p:spPr>
            <a:xfrm>
              <a:off x="9643756" y="4679871"/>
              <a:ext cx="217488" cy="77788"/>
            </a:xfrm>
            <a:custGeom>
              <a:rect b="b" l="l" r="r" t="t"/>
              <a:pathLst>
                <a:path extrusionOk="0" h="49" w="137">
                  <a:moveTo>
                    <a:pt x="117" y="49"/>
                  </a:moveTo>
                  <a:lnTo>
                    <a:pt x="137" y="49"/>
                  </a:lnTo>
                  <a:lnTo>
                    <a:pt x="20" y="0"/>
                  </a:lnTo>
                  <a:lnTo>
                    <a:pt x="0" y="25"/>
                  </a:lnTo>
                  <a:lnTo>
                    <a:pt x="117" y="4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7" name="Google Shape;247;p17"/>
            <p:cNvSpPr/>
            <p:nvPr/>
          </p:nvSpPr>
          <p:spPr>
            <a:xfrm>
              <a:off x="9623119" y="4679871"/>
              <a:ext cx="52388" cy="3333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8" name="Google Shape;248;p17"/>
            <p:cNvSpPr/>
            <p:nvPr/>
          </p:nvSpPr>
          <p:spPr>
            <a:xfrm>
              <a:off x="9627881" y="4670346"/>
              <a:ext cx="44450" cy="112713"/>
            </a:xfrm>
            <a:custGeom>
              <a:rect b="b" l="l" r="r" t="t"/>
              <a:pathLst>
                <a:path extrusionOk="0" h="71" w="28">
                  <a:moveTo>
                    <a:pt x="22" y="71"/>
                  </a:moveTo>
                  <a:lnTo>
                    <a:pt x="6" y="71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2" y="7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9" name="Google Shape;249;p17"/>
            <p:cNvSpPr/>
            <p:nvPr/>
          </p:nvSpPr>
          <p:spPr>
            <a:xfrm>
              <a:off x="9437381" y="4757658"/>
              <a:ext cx="23813" cy="254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0" name="Google Shape;250;p17"/>
            <p:cNvSpPr/>
            <p:nvPr/>
          </p:nvSpPr>
          <p:spPr>
            <a:xfrm>
              <a:off x="9839019" y="4757658"/>
              <a:ext cx="22225" cy="254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1" name="Google Shape;251;p17"/>
            <p:cNvSpPr/>
            <p:nvPr/>
          </p:nvSpPr>
          <p:spPr>
            <a:xfrm>
              <a:off x="9453256" y="4267121"/>
              <a:ext cx="392113" cy="63500"/>
            </a:xfrm>
            <a:prstGeom prst="rect">
              <a:avLst/>
            </a:prstGeom>
            <a:solidFill>
              <a:srgbClr val="27324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2" name="Google Shape;252;p17"/>
            <p:cNvSpPr/>
            <p:nvPr/>
          </p:nvSpPr>
          <p:spPr>
            <a:xfrm>
              <a:off x="9453256" y="4267121"/>
              <a:ext cx="392113" cy="63500"/>
            </a:xfrm>
            <a:custGeom>
              <a:rect b="b" l="l" r="r" t="t"/>
              <a:pathLst>
                <a:path extrusionOk="0" h="40" w="247">
                  <a:moveTo>
                    <a:pt x="0" y="40"/>
                  </a:moveTo>
                  <a:lnTo>
                    <a:pt x="247" y="40"/>
                  </a:lnTo>
                  <a:lnTo>
                    <a:pt x="2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3" name="Google Shape;253;p17"/>
            <p:cNvSpPr/>
            <p:nvPr/>
          </p:nvSpPr>
          <p:spPr>
            <a:xfrm>
              <a:off x="9453256" y="4303633"/>
              <a:ext cx="392113" cy="2698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4" name="Google Shape;254;p17"/>
            <p:cNvSpPr/>
            <p:nvPr/>
          </p:nvSpPr>
          <p:spPr>
            <a:xfrm>
              <a:off x="9453256" y="4303633"/>
              <a:ext cx="392113" cy="26988"/>
            </a:xfrm>
            <a:custGeom>
              <a:rect b="b" l="l" r="r" t="t"/>
              <a:pathLst>
                <a:path extrusionOk="0" h="17" w="247">
                  <a:moveTo>
                    <a:pt x="0" y="17"/>
                  </a:moveTo>
                  <a:lnTo>
                    <a:pt x="247" y="17"/>
                  </a:lnTo>
                  <a:lnTo>
                    <a:pt x="2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5" name="Google Shape;255;p17"/>
            <p:cNvSpPr/>
            <p:nvPr/>
          </p:nvSpPr>
          <p:spPr>
            <a:xfrm>
              <a:off x="9453256" y="3700383"/>
              <a:ext cx="392113" cy="5667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6" name="Google Shape;256;p17"/>
            <p:cNvSpPr/>
            <p:nvPr/>
          </p:nvSpPr>
          <p:spPr>
            <a:xfrm>
              <a:off x="9453256" y="3700383"/>
              <a:ext cx="392113" cy="566738"/>
            </a:xfrm>
            <a:custGeom>
              <a:rect b="b" l="l" r="r" t="t"/>
              <a:pathLst>
                <a:path extrusionOk="0" h="357" w="247">
                  <a:moveTo>
                    <a:pt x="0" y="357"/>
                  </a:moveTo>
                  <a:lnTo>
                    <a:pt x="247" y="357"/>
                  </a:lnTo>
                  <a:lnTo>
                    <a:pt x="2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7" name="Google Shape;257;p17"/>
            <p:cNvSpPr/>
            <p:nvPr/>
          </p:nvSpPr>
          <p:spPr>
            <a:xfrm>
              <a:off x="9580256" y="4330621"/>
              <a:ext cx="139700" cy="28575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8" name="Google Shape;258;p17"/>
            <p:cNvSpPr/>
            <p:nvPr/>
          </p:nvSpPr>
          <p:spPr>
            <a:xfrm>
              <a:off x="9432619" y="4767183"/>
              <a:ext cx="30163" cy="3016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9" name="Google Shape;259;p17"/>
            <p:cNvSpPr/>
            <p:nvPr/>
          </p:nvSpPr>
          <p:spPr>
            <a:xfrm>
              <a:off x="9634231" y="4767183"/>
              <a:ext cx="28575" cy="3016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0" name="Google Shape;260;p17"/>
            <p:cNvSpPr/>
            <p:nvPr/>
          </p:nvSpPr>
          <p:spPr>
            <a:xfrm>
              <a:off x="9834256" y="4767183"/>
              <a:ext cx="28575" cy="3016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1" name="Google Shape;261;p17"/>
            <p:cNvSpPr/>
            <p:nvPr/>
          </p:nvSpPr>
          <p:spPr>
            <a:xfrm>
              <a:off x="9418331" y="4046458"/>
              <a:ext cx="415925" cy="220663"/>
            </a:xfrm>
            <a:custGeom>
              <a:rect b="b" l="l" r="r" t="t"/>
              <a:pathLst>
                <a:path extrusionOk="0" h="116" w="217">
                  <a:moveTo>
                    <a:pt x="52" y="0"/>
                  </a:moveTo>
                  <a:cubicBezTo>
                    <a:pt x="52" y="0"/>
                    <a:pt x="0" y="52"/>
                    <a:pt x="51" y="116"/>
                  </a:cubicBezTo>
                  <a:cubicBezTo>
                    <a:pt x="118" y="116"/>
                    <a:pt x="196" y="116"/>
                    <a:pt x="196" y="116"/>
                  </a:cubicBezTo>
                  <a:cubicBezTo>
                    <a:pt x="196" y="116"/>
                    <a:pt x="217" y="94"/>
                    <a:pt x="216" y="58"/>
                  </a:cubicBezTo>
                  <a:cubicBezTo>
                    <a:pt x="216" y="29"/>
                    <a:pt x="192" y="0"/>
                    <a:pt x="192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22313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2" name="Google Shape;262;p17"/>
            <p:cNvSpPr/>
            <p:nvPr/>
          </p:nvSpPr>
          <p:spPr>
            <a:xfrm>
              <a:off x="9481831" y="4086146"/>
              <a:ext cx="174625" cy="676275"/>
            </a:xfrm>
            <a:custGeom>
              <a:rect b="b" l="l" r="r" t="t"/>
              <a:pathLst>
                <a:path extrusionOk="0" h="353" w="91">
                  <a:moveTo>
                    <a:pt x="63" y="353"/>
                  </a:moveTo>
                  <a:cubicBezTo>
                    <a:pt x="63" y="353"/>
                    <a:pt x="91" y="51"/>
                    <a:pt x="91" y="48"/>
                  </a:cubicBezTo>
                  <a:cubicBezTo>
                    <a:pt x="91" y="46"/>
                    <a:pt x="87" y="0"/>
                    <a:pt x="49" y="0"/>
                  </a:cubicBezTo>
                  <a:cubicBezTo>
                    <a:pt x="11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3" y="353"/>
                  </a:lnTo>
                  <a:close/>
                </a:path>
              </a:pathLst>
            </a:custGeom>
            <a:solidFill>
              <a:srgbClr val="2A3B4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3" name="Google Shape;263;p17"/>
            <p:cNvSpPr/>
            <p:nvPr/>
          </p:nvSpPr>
          <p:spPr>
            <a:xfrm>
              <a:off x="9665981" y="4086146"/>
              <a:ext cx="173038" cy="676275"/>
            </a:xfrm>
            <a:custGeom>
              <a:rect b="b" l="l" r="r" t="t"/>
              <a:pathLst>
                <a:path extrusionOk="0" h="353" w="90">
                  <a:moveTo>
                    <a:pt x="62" y="353"/>
                  </a:moveTo>
                  <a:cubicBezTo>
                    <a:pt x="62" y="353"/>
                    <a:pt x="90" y="51"/>
                    <a:pt x="90" y="48"/>
                  </a:cubicBezTo>
                  <a:cubicBezTo>
                    <a:pt x="90" y="46"/>
                    <a:pt x="86" y="0"/>
                    <a:pt x="49" y="0"/>
                  </a:cubicBezTo>
                  <a:cubicBezTo>
                    <a:pt x="11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2" y="353"/>
                  </a:lnTo>
                  <a:close/>
                </a:path>
              </a:pathLst>
            </a:custGeom>
            <a:solidFill>
              <a:srgbClr val="2A3B4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4" name="Google Shape;264;p17"/>
            <p:cNvSpPr/>
            <p:nvPr/>
          </p:nvSpPr>
          <p:spPr>
            <a:xfrm>
              <a:off x="9678681" y="4735433"/>
              <a:ext cx="139700" cy="88900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5" name="Google Shape;265;p17"/>
            <p:cNvSpPr/>
            <p:nvPr/>
          </p:nvSpPr>
          <p:spPr>
            <a:xfrm>
              <a:off x="9480244" y="4735433"/>
              <a:ext cx="139700" cy="88900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6" name="Google Shape;266;p17"/>
            <p:cNvSpPr/>
            <p:nvPr/>
          </p:nvSpPr>
          <p:spPr>
            <a:xfrm>
              <a:off x="9515169" y="3930571"/>
              <a:ext cx="279400" cy="115888"/>
            </a:xfrm>
            <a:custGeom>
              <a:rect b="b" l="l" r="r" t="t"/>
              <a:pathLst>
                <a:path extrusionOk="0" h="73" w="176">
                  <a:moveTo>
                    <a:pt x="0" y="0"/>
                  </a:moveTo>
                  <a:lnTo>
                    <a:pt x="2" y="73"/>
                  </a:lnTo>
                  <a:lnTo>
                    <a:pt x="171" y="73"/>
                  </a:lnTo>
                  <a:lnTo>
                    <a:pt x="1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97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7" name="Google Shape;267;p17"/>
            <p:cNvSpPr/>
            <p:nvPr/>
          </p:nvSpPr>
          <p:spPr>
            <a:xfrm>
              <a:off x="9634231" y="3327321"/>
              <a:ext cx="71438" cy="323850"/>
            </a:xfrm>
            <a:custGeom>
              <a:rect b="b" l="l" r="r" t="t"/>
              <a:pathLst>
                <a:path extrusionOk="0" h="204" w="45">
                  <a:moveTo>
                    <a:pt x="0" y="184"/>
                  </a:moveTo>
                  <a:lnTo>
                    <a:pt x="0" y="74"/>
                  </a:lnTo>
                  <a:lnTo>
                    <a:pt x="45" y="0"/>
                  </a:lnTo>
                  <a:lnTo>
                    <a:pt x="45" y="20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8" name="Google Shape;268;p17"/>
            <p:cNvSpPr/>
            <p:nvPr/>
          </p:nvSpPr>
          <p:spPr>
            <a:xfrm>
              <a:off x="9634231" y="3327321"/>
              <a:ext cx="71438" cy="323850"/>
            </a:xfrm>
            <a:custGeom>
              <a:rect b="b" l="l" r="r" t="t"/>
              <a:pathLst>
                <a:path extrusionOk="0" h="204" w="45">
                  <a:moveTo>
                    <a:pt x="0" y="184"/>
                  </a:moveTo>
                  <a:lnTo>
                    <a:pt x="0" y="74"/>
                  </a:lnTo>
                  <a:lnTo>
                    <a:pt x="45" y="0"/>
                  </a:lnTo>
                  <a:lnTo>
                    <a:pt x="45" y="204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9" name="Google Shape;269;p17"/>
            <p:cNvSpPr/>
            <p:nvPr/>
          </p:nvSpPr>
          <p:spPr>
            <a:xfrm>
              <a:off x="9564381" y="3230483"/>
              <a:ext cx="211138" cy="277813"/>
            </a:xfrm>
            <a:custGeom>
              <a:rect b="b" l="l" r="r" t="t"/>
              <a:pathLst>
                <a:path extrusionOk="0" h="145" w="110">
                  <a:moveTo>
                    <a:pt x="110" y="90"/>
                  </a:moveTo>
                  <a:cubicBezTo>
                    <a:pt x="110" y="121"/>
                    <a:pt x="86" y="145"/>
                    <a:pt x="55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25" y="145"/>
                    <a:pt x="0" y="121"/>
                    <a:pt x="0" y="9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4"/>
                    <a:pt x="25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86" y="0"/>
                    <a:pt x="110" y="24"/>
                    <a:pt x="110" y="55"/>
                  </a:cubicBezTo>
                  <a:lnTo>
                    <a:pt x="110" y="9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0" name="Google Shape;270;p17"/>
            <p:cNvSpPr/>
            <p:nvPr/>
          </p:nvSpPr>
          <p:spPr>
            <a:xfrm>
              <a:off x="9508819" y="3520996"/>
              <a:ext cx="306388" cy="334963"/>
            </a:xfrm>
            <a:custGeom>
              <a:rect b="b" l="l" r="r" t="t"/>
              <a:pathLst>
                <a:path extrusionOk="0" h="175" w="160">
                  <a:moveTo>
                    <a:pt x="5" y="175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20" y="1"/>
                    <a:pt x="65" y="0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24" y="1"/>
                    <a:pt x="160" y="12"/>
                    <a:pt x="160" y="12"/>
                  </a:cubicBezTo>
                  <a:cubicBezTo>
                    <a:pt x="145" y="175"/>
                    <a:pt x="145" y="175"/>
                    <a:pt x="145" y="175"/>
                  </a:cubicBezTo>
                  <a:lnTo>
                    <a:pt x="5" y="175"/>
                  </a:lnTo>
                  <a:close/>
                </a:path>
              </a:pathLst>
            </a:custGeom>
            <a:solidFill>
              <a:srgbClr val="99C97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1" name="Google Shape;271;p17"/>
            <p:cNvSpPr/>
            <p:nvPr/>
          </p:nvSpPr>
          <p:spPr>
            <a:xfrm>
              <a:off x="9523106" y="3235246"/>
              <a:ext cx="65088" cy="163513"/>
            </a:xfrm>
            <a:custGeom>
              <a:rect b="b" l="l" r="r" t="t"/>
              <a:pathLst>
                <a:path extrusionOk="0" h="85" w="34">
                  <a:moveTo>
                    <a:pt x="30" y="85"/>
                  </a:moveTo>
                  <a:cubicBezTo>
                    <a:pt x="30" y="85"/>
                    <a:pt x="12" y="76"/>
                    <a:pt x="7" y="56"/>
                  </a:cubicBezTo>
                  <a:cubicBezTo>
                    <a:pt x="0" y="27"/>
                    <a:pt x="7" y="0"/>
                    <a:pt x="22" y="3"/>
                  </a:cubicBezTo>
                  <a:cubicBezTo>
                    <a:pt x="30" y="15"/>
                    <a:pt x="34" y="18"/>
                    <a:pt x="34" y="18"/>
                  </a:cubicBezTo>
                  <a:cubicBezTo>
                    <a:pt x="34" y="18"/>
                    <a:pt x="27" y="72"/>
                    <a:pt x="30" y="85"/>
                  </a:cubicBez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2" name="Google Shape;272;p17"/>
            <p:cNvSpPr/>
            <p:nvPr/>
          </p:nvSpPr>
          <p:spPr>
            <a:xfrm>
              <a:off x="9553269" y="3174921"/>
              <a:ext cx="265113" cy="125413"/>
            </a:xfrm>
            <a:custGeom>
              <a:rect b="b" l="l" r="r" t="t"/>
              <a:pathLst>
                <a:path extrusionOk="0" h="66" w="139">
                  <a:moveTo>
                    <a:pt x="19" y="51"/>
                  </a:moveTo>
                  <a:cubicBezTo>
                    <a:pt x="19" y="51"/>
                    <a:pt x="38" y="66"/>
                    <a:pt x="76" y="66"/>
                  </a:cubicBezTo>
                  <a:cubicBezTo>
                    <a:pt x="113" y="66"/>
                    <a:pt x="139" y="31"/>
                    <a:pt x="131" y="2"/>
                  </a:cubicBezTo>
                  <a:cubicBezTo>
                    <a:pt x="119" y="13"/>
                    <a:pt x="93" y="15"/>
                    <a:pt x="72" y="8"/>
                  </a:cubicBezTo>
                  <a:cubicBezTo>
                    <a:pt x="50" y="0"/>
                    <a:pt x="28" y="0"/>
                    <a:pt x="14" y="11"/>
                  </a:cubicBezTo>
                  <a:cubicBezTo>
                    <a:pt x="0" y="23"/>
                    <a:pt x="5" y="42"/>
                    <a:pt x="19" y="51"/>
                  </a:cubicBez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3" name="Google Shape;273;p17"/>
            <p:cNvSpPr/>
            <p:nvPr/>
          </p:nvSpPr>
          <p:spPr>
            <a:xfrm>
              <a:off x="9551681" y="3241596"/>
              <a:ext cx="42863" cy="114300"/>
            </a:xfrm>
            <a:custGeom>
              <a:rect b="b" l="l" r="r" t="t"/>
              <a:pathLst>
                <a:path extrusionOk="0" h="60" w="23">
                  <a:moveTo>
                    <a:pt x="23" y="17"/>
                  </a:moveTo>
                  <a:cubicBezTo>
                    <a:pt x="23" y="17"/>
                    <a:pt x="9" y="42"/>
                    <a:pt x="14" y="60"/>
                  </a:cubicBezTo>
                  <a:cubicBezTo>
                    <a:pt x="3" y="46"/>
                    <a:pt x="0" y="26"/>
                    <a:pt x="0" y="26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23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4" name="Google Shape;274;p17"/>
            <p:cNvSpPr/>
            <p:nvPr/>
          </p:nvSpPr>
          <p:spPr>
            <a:xfrm>
              <a:off x="9742181" y="3241596"/>
              <a:ext cx="57150" cy="92075"/>
            </a:xfrm>
            <a:custGeom>
              <a:rect b="b" l="l" r="r" t="t"/>
              <a:pathLst>
                <a:path extrusionOk="0" h="48" w="30">
                  <a:moveTo>
                    <a:pt x="0" y="17"/>
                  </a:moveTo>
                  <a:cubicBezTo>
                    <a:pt x="0" y="17"/>
                    <a:pt x="16" y="23"/>
                    <a:pt x="14" y="48"/>
                  </a:cubicBezTo>
                  <a:cubicBezTo>
                    <a:pt x="30" y="30"/>
                    <a:pt x="22" y="9"/>
                    <a:pt x="22" y="9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5" name="Google Shape;275;p17"/>
            <p:cNvSpPr/>
            <p:nvPr/>
          </p:nvSpPr>
          <p:spPr>
            <a:xfrm>
              <a:off x="9321494" y="3536871"/>
              <a:ext cx="312738" cy="319088"/>
            </a:xfrm>
            <a:custGeom>
              <a:rect b="b" l="l" r="r" t="t"/>
              <a:pathLst>
                <a:path extrusionOk="0" h="167" w="163">
                  <a:moveTo>
                    <a:pt x="98" y="0"/>
                  </a:moveTo>
                  <a:cubicBezTo>
                    <a:pt x="98" y="0"/>
                    <a:pt x="0" y="147"/>
                    <a:pt x="46" y="167"/>
                  </a:cubicBezTo>
                  <a:cubicBezTo>
                    <a:pt x="115" y="167"/>
                    <a:pt x="163" y="167"/>
                    <a:pt x="163" y="167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84" y="143"/>
                    <a:pt x="76" y="131"/>
                  </a:cubicBezTo>
                  <a:cubicBezTo>
                    <a:pt x="69" y="119"/>
                    <a:pt x="100" y="90"/>
                    <a:pt x="100" y="90"/>
                  </a:cubicBezTo>
                </a:path>
              </a:pathLst>
            </a:custGeom>
            <a:solidFill>
              <a:srgbClr val="8DB76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6" name="Google Shape;276;p17"/>
            <p:cNvSpPr/>
            <p:nvPr/>
          </p:nvSpPr>
          <p:spPr>
            <a:xfrm>
              <a:off x="9650106" y="3544808"/>
              <a:ext cx="311150" cy="311150"/>
            </a:xfrm>
            <a:custGeom>
              <a:rect b="b" l="l" r="r" t="t"/>
              <a:pathLst>
                <a:path extrusionOk="0" h="163" w="162">
                  <a:moveTo>
                    <a:pt x="86" y="0"/>
                  </a:moveTo>
                  <a:cubicBezTo>
                    <a:pt x="86" y="0"/>
                    <a:pt x="162" y="143"/>
                    <a:pt x="116" y="163"/>
                  </a:cubicBezTo>
                  <a:cubicBezTo>
                    <a:pt x="48" y="163"/>
                    <a:pt x="0" y="163"/>
                    <a:pt x="0" y="163"/>
                  </a:cubicBezTo>
                  <a:cubicBezTo>
                    <a:pt x="7" y="141"/>
                    <a:pt x="7" y="141"/>
                    <a:pt x="7" y="141"/>
                  </a:cubicBezTo>
                  <a:cubicBezTo>
                    <a:pt x="7" y="141"/>
                    <a:pt x="82" y="141"/>
                    <a:pt x="90" y="129"/>
                  </a:cubicBezTo>
                  <a:cubicBezTo>
                    <a:pt x="98" y="117"/>
                    <a:pt x="78" y="92"/>
                    <a:pt x="78" y="92"/>
                  </a:cubicBezTo>
                </a:path>
              </a:pathLst>
            </a:custGeom>
            <a:solidFill>
              <a:srgbClr val="8DB76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7" name="Google Shape;277;p17"/>
            <p:cNvSpPr/>
            <p:nvPr/>
          </p:nvSpPr>
          <p:spPr>
            <a:xfrm>
              <a:off x="9629469" y="3797221"/>
              <a:ext cx="65088" cy="63500"/>
            </a:xfrm>
            <a:custGeom>
              <a:rect b="b" l="l" r="r" t="t"/>
              <a:pathLst>
                <a:path extrusionOk="0" h="33" w="34">
                  <a:moveTo>
                    <a:pt x="0" y="30"/>
                  </a:moveTo>
                  <a:cubicBezTo>
                    <a:pt x="0" y="30"/>
                    <a:pt x="27" y="33"/>
                    <a:pt x="30" y="27"/>
                  </a:cubicBezTo>
                  <a:cubicBezTo>
                    <a:pt x="31" y="26"/>
                    <a:pt x="29" y="25"/>
                    <a:pt x="27" y="24"/>
                  </a:cubicBezTo>
                  <a:cubicBezTo>
                    <a:pt x="31" y="23"/>
                    <a:pt x="32" y="23"/>
                    <a:pt x="32" y="21"/>
                  </a:cubicBezTo>
                  <a:cubicBezTo>
                    <a:pt x="32" y="19"/>
                    <a:pt x="27" y="19"/>
                    <a:pt x="27" y="19"/>
                  </a:cubicBezTo>
                  <a:cubicBezTo>
                    <a:pt x="27" y="19"/>
                    <a:pt x="34" y="18"/>
                    <a:pt x="34" y="15"/>
                  </a:cubicBezTo>
                  <a:cubicBezTo>
                    <a:pt x="34" y="12"/>
                    <a:pt x="28" y="13"/>
                    <a:pt x="28" y="13"/>
                  </a:cubicBezTo>
                  <a:cubicBezTo>
                    <a:pt x="28" y="13"/>
                    <a:pt x="34" y="13"/>
                    <a:pt x="34" y="10"/>
                  </a:cubicBezTo>
                  <a:cubicBezTo>
                    <a:pt x="34" y="7"/>
                    <a:pt x="31" y="7"/>
                    <a:pt x="29" y="7"/>
                  </a:cubicBezTo>
                  <a:cubicBezTo>
                    <a:pt x="27" y="7"/>
                    <a:pt x="14" y="9"/>
                    <a:pt x="14" y="9"/>
                  </a:cubicBezTo>
                  <a:cubicBezTo>
                    <a:pt x="14" y="9"/>
                    <a:pt x="21" y="6"/>
                    <a:pt x="25" y="5"/>
                  </a:cubicBezTo>
                  <a:cubicBezTo>
                    <a:pt x="29" y="5"/>
                    <a:pt x="29" y="0"/>
                    <a:pt x="21" y="1"/>
                  </a:cubicBezTo>
                  <a:cubicBezTo>
                    <a:pt x="13" y="2"/>
                    <a:pt x="1" y="9"/>
                    <a:pt x="1" y="9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8" name="Google Shape;278;p17"/>
            <p:cNvSpPr/>
            <p:nvPr/>
          </p:nvSpPr>
          <p:spPr>
            <a:xfrm>
              <a:off x="6767206" y="4303633"/>
              <a:ext cx="57150" cy="417513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9" name="Google Shape;279;p17"/>
            <p:cNvSpPr/>
            <p:nvPr/>
          </p:nvSpPr>
          <p:spPr>
            <a:xfrm>
              <a:off x="6560831" y="4721146"/>
              <a:ext cx="242888" cy="87313"/>
            </a:xfrm>
            <a:custGeom>
              <a:rect b="b" l="l" r="r" t="t"/>
              <a:pathLst>
                <a:path extrusionOk="0" h="55" w="153">
                  <a:moveTo>
                    <a:pt x="17" y="55"/>
                  </a:moveTo>
                  <a:lnTo>
                    <a:pt x="0" y="55"/>
                  </a:lnTo>
                  <a:lnTo>
                    <a:pt x="130" y="0"/>
                  </a:lnTo>
                  <a:lnTo>
                    <a:pt x="153" y="28"/>
                  </a:lnTo>
                  <a:lnTo>
                    <a:pt x="17" y="55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0" name="Google Shape;280;p17"/>
            <p:cNvSpPr/>
            <p:nvPr/>
          </p:nvSpPr>
          <p:spPr>
            <a:xfrm>
              <a:off x="6787844" y="4721146"/>
              <a:ext cx="244475" cy="87313"/>
            </a:xfrm>
            <a:custGeom>
              <a:rect b="b" l="l" r="r" t="t"/>
              <a:pathLst>
                <a:path extrusionOk="0" h="55" w="154">
                  <a:moveTo>
                    <a:pt x="131" y="55"/>
                  </a:moveTo>
                  <a:lnTo>
                    <a:pt x="154" y="55"/>
                  </a:lnTo>
                  <a:lnTo>
                    <a:pt x="23" y="0"/>
                  </a:lnTo>
                  <a:lnTo>
                    <a:pt x="0" y="28"/>
                  </a:lnTo>
                  <a:lnTo>
                    <a:pt x="131" y="55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1" name="Google Shape;281;p17"/>
            <p:cNvSpPr/>
            <p:nvPr/>
          </p:nvSpPr>
          <p:spPr>
            <a:xfrm>
              <a:off x="6767206" y="4721146"/>
              <a:ext cx="57150" cy="36513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2" name="Google Shape;282;p17"/>
            <p:cNvSpPr/>
            <p:nvPr/>
          </p:nvSpPr>
          <p:spPr>
            <a:xfrm>
              <a:off x="6771969" y="4710033"/>
              <a:ext cx="47625" cy="123825"/>
            </a:xfrm>
            <a:custGeom>
              <a:rect b="b" l="l" r="r" t="t"/>
              <a:pathLst>
                <a:path extrusionOk="0" h="78" w="30">
                  <a:moveTo>
                    <a:pt x="24" y="78"/>
                  </a:moveTo>
                  <a:lnTo>
                    <a:pt x="7" y="78"/>
                  </a:lnTo>
                  <a:lnTo>
                    <a:pt x="0" y="0"/>
                  </a:lnTo>
                  <a:lnTo>
                    <a:pt x="30" y="0"/>
                  </a:lnTo>
                  <a:lnTo>
                    <a:pt x="24" y="78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3" name="Google Shape;283;p17"/>
            <p:cNvSpPr/>
            <p:nvPr/>
          </p:nvSpPr>
          <p:spPr>
            <a:xfrm>
              <a:off x="6560831" y="4808458"/>
              <a:ext cx="26988" cy="25400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4" name="Google Shape;284;p17"/>
            <p:cNvSpPr/>
            <p:nvPr/>
          </p:nvSpPr>
          <p:spPr>
            <a:xfrm>
              <a:off x="7005331" y="4808458"/>
              <a:ext cx="26988" cy="25400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5" name="Google Shape;285;p17"/>
            <p:cNvSpPr/>
            <p:nvPr/>
          </p:nvSpPr>
          <p:spPr>
            <a:xfrm>
              <a:off x="6354456" y="3700383"/>
              <a:ext cx="650875" cy="631825"/>
            </a:xfrm>
            <a:custGeom>
              <a:rect b="b" l="l" r="r" t="t"/>
              <a:pathLst>
                <a:path extrusionOk="0" h="398" w="410">
                  <a:moveTo>
                    <a:pt x="0" y="0"/>
                  </a:moveTo>
                  <a:lnTo>
                    <a:pt x="131" y="398"/>
                  </a:lnTo>
                  <a:lnTo>
                    <a:pt x="410" y="398"/>
                  </a:lnTo>
                  <a:lnTo>
                    <a:pt x="410" y="355"/>
                  </a:lnTo>
                  <a:lnTo>
                    <a:pt x="167" y="355"/>
                  </a:lnTo>
                  <a:lnTo>
                    <a:pt x="47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2A3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6" name="Google Shape;286;p17"/>
            <p:cNvSpPr/>
            <p:nvPr/>
          </p:nvSpPr>
          <p:spPr>
            <a:xfrm>
              <a:off x="6354456" y="3700383"/>
              <a:ext cx="650875" cy="631825"/>
            </a:xfrm>
            <a:custGeom>
              <a:rect b="b" l="l" r="r" t="t"/>
              <a:pathLst>
                <a:path extrusionOk="0" h="398" w="410">
                  <a:moveTo>
                    <a:pt x="143" y="380"/>
                  </a:moveTo>
                  <a:lnTo>
                    <a:pt x="18" y="3"/>
                  </a:lnTo>
                  <a:lnTo>
                    <a:pt x="0" y="0"/>
                  </a:lnTo>
                  <a:lnTo>
                    <a:pt x="131" y="398"/>
                  </a:lnTo>
                  <a:lnTo>
                    <a:pt x="410" y="398"/>
                  </a:lnTo>
                  <a:lnTo>
                    <a:pt x="410" y="380"/>
                  </a:lnTo>
                  <a:lnTo>
                    <a:pt x="143" y="380"/>
                  </a:lnTo>
                  <a:close/>
                </a:path>
              </a:pathLst>
            </a:cu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7" name="Google Shape;287;p17"/>
            <p:cNvSpPr/>
            <p:nvPr/>
          </p:nvSpPr>
          <p:spPr>
            <a:xfrm>
              <a:off x="6717994" y="4332208"/>
              <a:ext cx="157163" cy="31750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8" name="Google Shape;288;p17"/>
            <p:cNvSpPr/>
            <p:nvPr/>
          </p:nvSpPr>
          <p:spPr>
            <a:xfrm>
              <a:off x="6556069" y="4821158"/>
              <a:ext cx="33338" cy="31750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9" name="Google Shape;289;p17"/>
            <p:cNvSpPr/>
            <p:nvPr/>
          </p:nvSpPr>
          <p:spPr>
            <a:xfrm>
              <a:off x="6778319" y="4821158"/>
              <a:ext cx="34925" cy="31750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0" name="Google Shape;290;p17"/>
            <p:cNvSpPr/>
            <p:nvPr/>
          </p:nvSpPr>
          <p:spPr>
            <a:xfrm>
              <a:off x="7002156" y="4821158"/>
              <a:ext cx="33338" cy="31750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1" name="Google Shape;291;p17"/>
            <p:cNvSpPr/>
            <p:nvPr/>
          </p:nvSpPr>
          <p:spPr>
            <a:xfrm>
              <a:off x="6589406" y="4051221"/>
              <a:ext cx="879475" cy="715963"/>
            </a:xfrm>
            <a:custGeom>
              <a:rect b="b" l="l" r="r" t="t"/>
              <a:pathLst>
                <a:path extrusionOk="0" h="374" w="459">
                  <a:moveTo>
                    <a:pt x="459" y="365"/>
                  </a:moveTo>
                  <a:cubicBezTo>
                    <a:pt x="353" y="44"/>
                    <a:pt x="353" y="44"/>
                    <a:pt x="353" y="44"/>
                  </a:cubicBezTo>
                  <a:cubicBezTo>
                    <a:pt x="345" y="32"/>
                    <a:pt x="331" y="25"/>
                    <a:pt x="317" y="25"/>
                  </a:cubicBezTo>
                  <a:cubicBezTo>
                    <a:pt x="317" y="25"/>
                    <a:pt x="256" y="19"/>
                    <a:pt x="174" y="17"/>
                  </a:cubicBezTo>
                  <a:cubicBezTo>
                    <a:pt x="141" y="16"/>
                    <a:pt x="114" y="2"/>
                    <a:pt x="11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0" y="110"/>
                    <a:pt x="135" y="110"/>
                  </a:cubicBezTo>
                  <a:cubicBezTo>
                    <a:pt x="191" y="110"/>
                    <a:pt x="263" y="110"/>
                    <a:pt x="294" y="110"/>
                  </a:cubicBezTo>
                  <a:cubicBezTo>
                    <a:pt x="404" y="374"/>
                    <a:pt x="404" y="374"/>
                    <a:pt x="404" y="374"/>
                  </a:cubicBezTo>
                  <a:lnTo>
                    <a:pt x="459" y="365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2" name="Google Shape;292;p17"/>
            <p:cNvSpPr/>
            <p:nvPr/>
          </p:nvSpPr>
          <p:spPr>
            <a:xfrm>
              <a:off x="7359344" y="4749721"/>
              <a:ext cx="250825" cy="68263"/>
            </a:xfrm>
            <a:custGeom>
              <a:rect b="b" l="l" r="r" t="t"/>
              <a:pathLst>
                <a:path extrusionOk="0" h="35" w="131">
                  <a:moveTo>
                    <a:pt x="57" y="0"/>
                  </a:moveTo>
                  <a:cubicBezTo>
                    <a:pt x="57" y="0"/>
                    <a:pt x="95" y="11"/>
                    <a:pt x="109" y="12"/>
                  </a:cubicBezTo>
                  <a:cubicBezTo>
                    <a:pt x="127" y="13"/>
                    <a:pt x="131" y="35"/>
                    <a:pt x="131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0" y="22"/>
                    <a:pt x="2" y="9"/>
                  </a:cubicBezTo>
                  <a:cubicBezTo>
                    <a:pt x="26" y="5"/>
                    <a:pt x="54" y="0"/>
                    <a:pt x="54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3" name="Google Shape;293;p17"/>
            <p:cNvSpPr/>
            <p:nvPr/>
          </p:nvSpPr>
          <p:spPr>
            <a:xfrm>
              <a:off x="6694181" y="3244771"/>
              <a:ext cx="120650" cy="338138"/>
            </a:xfrm>
            <a:custGeom>
              <a:rect b="b" l="l" r="r" t="t"/>
              <a:pathLst>
                <a:path extrusionOk="0" h="213" w="76">
                  <a:moveTo>
                    <a:pt x="0" y="181"/>
                  </a:moveTo>
                  <a:lnTo>
                    <a:pt x="14" y="75"/>
                  </a:lnTo>
                  <a:lnTo>
                    <a:pt x="76" y="0"/>
                  </a:lnTo>
                  <a:lnTo>
                    <a:pt x="43" y="213"/>
                  </a:lnTo>
                  <a:lnTo>
                    <a:pt x="0" y="181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4" name="Google Shape;294;p17"/>
            <p:cNvSpPr/>
            <p:nvPr/>
          </p:nvSpPr>
          <p:spPr>
            <a:xfrm>
              <a:off x="6694181" y="3244771"/>
              <a:ext cx="120650" cy="338138"/>
            </a:xfrm>
            <a:custGeom>
              <a:rect b="b" l="l" r="r" t="t"/>
              <a:pathLst>
                <a:path extrusionOk="0" h="213" w="76">
                  <a:moveTo>
                    <a:pt x="0" y="181"/>
                  </a:moveTo>
                  <a:lnTo>
                    <a:pt x="14" y="75"/>
                  </a:lnTo>
                  <a:lnTo>
                    <a:pt x="76" y="0"/>
                  </a:lnTo>
                  <a:lnTo>
                    <a:pt x="43" y="213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5" name="Google Shape;295;p17"/>
            <p:cNvSpPr/>
            <p:nvPr/>
          </p:nvSpPr>
          <p:spPr>
            <a:xfrm>
              <a:off x="6729106" y="3316208"/>
              <a:ext cx="204788" cy="215900"/>
            </a:xfrm>
            <a:custGeom>
              <a:rect b="b" l="l" r="r" t="t"/>
              <a:pathLst>
                <a:path extrusionOk="0" h="113" w="107">
                  <a:moveTo>
                    <a:pt x="107" y="0"/>
                  </a:moveTo>
                  <a:cubicBezTo>
                    <a:pt x="107" y="0"/>
                    <a:pt x="99" y="113"/>
                    <a:pt x="51" y="113"/>
                  </a:cubicBezTo>
                  <a:cubicBezTo>
                    <a:pt x="20" y="113"/>
                    <a:pt x="0" y="94"/>
                    <a:pt x="0" y="59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6" name="Google Shape;296;p17"/>
            <p:cNvSpPr/>
            <p:nvPr/>
          </p:nvSpPr>
          <p:spPr>
            <a:xfrm>
              <a:off x="6729106" y="3216196"/>
              <a:ext cx="263525" cy="147638"/>
            </a:xfrm>
            <a:custGeom>
              <a:rect b="b" l="l" r="r" t="t"/>
              <a:pathLst>
                <a:path extrusionOk="0" h="77" w="138">
                  <a:moveTo>
                    <a:pt x="16" y="52"/>
                  </a:moveTo>
                  <a:cubicBezTo>
                    <a:pt x="16" y="52"/>
                    <a:pt x="83" y="77"/>
                    <a:pt x="111" y="52"/>
                  </a:cubicBezTo>
                  <a:cubicBezTo>
                    <a:pt x="138" y="28"/>
                    <a:pt x="98" y="0"/>
                    <a:pt x="55" y="0"/>
                  </a:cubicBezTo>
                  <a:cubicBezTo>
                    <a:pt x="12" y="0"/>
                    <a:pt x="0" y="20"/>
                    <a:pt x="0" y="20"/>
                  </a:cubicBezTo>
                  <a:lnTo>
                    <a:pt x="16" y="52"/>
                  </a:lnTo>
                  <a:close/>
                </a:path>
              </a:pathLst>
            </a:custGeom>
            <a:solidFill>
              <a:srgbClr val="24354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7" name="Google Shape;297;p17"/>
            <p:cNvSpPr/>
            <p:nvPr/>
          </p:nvSpPr>
          <p:spPr>
            <a:xfrm>
              <a:off x="6675131" y="3254296"/>
              <a:ext cx="120650" cy="201613"/>
            </a:xfrm>
            <a:custGeom>
              <a:rect b="b" l="l" r="r" t="t"/>
              <a:pathLst>
                <a:path extrusionOk="0" h="105" w="63">
                  <a:moveTo>
                    <a:pt x="28" y="0"/>
                  </a:moveTo>
                  <a:cubicBezTo>
                    <a:pt x="28" y="0"/>
                    <a:pt x="11" y="0"/>
                    <a:pt x="5" y="15"/>
                  </a:cubicBezTo>
                  <a:cubicBezTo>
                    <a:pt x="0" y="29"/>
                    <a:pt x="3" y="90"/>
                    <a:pt x="15" y="105"/>
                  </a:cubicBezTo>
                  <a:cubicBezTo>
                    <a:pt x="17" y="89"/>
                    <a:pt x="30" y="61"/>
                    <a:pt x="40" y="52"/>
                  </a:cubicBezTo>
                  <a:cubicBezTo>
                    <a:pt x="50" y="43"/>
                    <a:pt x="57" y="45"/>
                    <a:pt x="63" y="61"/>
                  </a:cubicBezTo>
                  <a:cubicBezTo>
                    <a:pt x="59" y="41"/>
                    <a:pt x="61" y="32"/>
                    <a:pt x="61" y="32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24354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8" name="Google Shape;298;p17"/>
            <p:cNvSpPr/>
            <p:nvPr/>
          </p:nvSpPr>
          <p:spPr>
            <a:xfrm>
              <a:off x="6689419" y="3354308"/>
              <a:ext cx="65088" cy="101600"/>
            </a:xfrm>
            <a:custGeom>
              <a:rect b="b" l="l" r="r" t="t"/>
              <a:pathLst>
                <a:path extrusionOk="0" h="53" w="34">
                  <a:moveTo>
                    <a:pt x="33" y="0"/>
                  </a:moveTo>
                  <a:cubicBezTo>
                    <a:pt x="33" y="0"/>
                    <a:pt x="23" y="16"/>
                    <a:pt x="34" y="45"/>
                  </a:cubicBezTo>
                  <a:cubicBezTo>
                    <a:pt x="17" y="48"/>
                    <a:pt x="8" y="53"/>
                    <a:pt x="8" y="53"/>
                  </a:cubicBezTo>
                  <a:cubicBezTo>
                    <a:pt x="8" y="53"/>
                    <a:pt x="0" y="37"/>
                    <a:pt x="8" y="24"/>
                  </a:cubicBezTo>
                  <a:cubicBezTo>
                    <a:pt x="16" y="11"/>
                    <a:pt x="33" y="0"/>
                    <a:pt x="33" y="0"/>
                  </a:cubicBezTo>
                  <a:close/>
                </a:path>
              </a:pathLst>
            </a:custGeom>
            <a:solidFill>
              <a:srgbClr val="24354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9" name="Google Shape;299;p17"/>
            <p:cNvSpPr/>
            <p:nvPr/>
          </p:nvSpPr>
          <p:spPr>
            <a:xfrm>
              <a:off x="6570356" y="3486071"/>
              <a:ext cx="273050" cy="565150"/>
            </a:xfrm>
            <a:custGeom>
              <a:rect b="b" l="l" r="r" t="t"/>
              <a:pathLst>
                <a:path extrusionOk="0" h="295" w="143">
                  <a:moveTo>
                    <a:pt x="15" y="295"/>
                  </a:moveTo>
                  <a:cubicBezTo>
                    <a:pt x="15" y="295"/>
                    <a:pt x="0" y="146"/>
                    <a:pt x="15" y="73"/>
                  </a:cubicBezTo>
                  <a:cubicBezTo>
                    <a:pt x="31" y="0"/>
                    <a:pt x="118" y="4"/>
                    <a:pt x="131" y="73"/>
                  </a:cubicBezTo>
                  <a:cubicBezTo>
                    <a:pt x="143" y="143"/>
                    <a:pt x="111" y="191"/>
                    <a:pt x="113" y="220"/>
                  </a:cubicBezTo>
                  <a:cubicBezTo>
                    <a:pt x="115" y="248"/>
                    <a:pt x="121" y="295"/>
                    <a:pt x="121" y="295"/>
                  </a:cubicBezTo>
                  <a:lnTo>
                    <a:pt x="15" y="2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0" name="Google Shape;300;p17"/>
            <p:cNvSpPr/>
            <p:nvPr/>
          </p:nvSpPr>
          <p:spPr>
            <a:xfrm>
              <a:off x="6662431" y="3527346"/>
              <a:ext cx="587375" cy="328613"/>
            </a:xfrm>
            <a:custGeom>
              <a:rect b="b" l="l" r="r" t="t"/>
              <a:pathLst>
                <a:path extrusionOk="0" h="172" w="307">
                  <a:moveTo>
                    <a:pt x="307" y="146"/>
                  </a:moveTo>
                  <a:cubicBezTo>
                    <a:pt x="307" y="146"/>
                    <a:pt x="152" y="133"/>
                    <a:pt x="91" y="60"/>
                  </a:cubicBezTo>
                  <a:cubicBezTo>
                    <a:pt x="41" y="0"/>
                    <a:pt x="0" y="60"/>
                    <a:pt x="51" y="100"/>
                  </a:cubicBezTo>
                  <a:cubicBezTo>
                    <a:pt x="103" y="141"/>
                    <a:pt x="189" y="172"/>
                    <a:pt x="306" y="168"/>
                  </a:cubicBezTo>
                  <a:cubicBezTo>
                    <a:pt x="306" y="163"/>
                    <a:pt x="307" y="146"/>
                    <a:pt x="307" y="1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1" name="Google Shape;301;p17"/>
            <p:cNvSpPr/>
            <p:nvPr/>
          </p:nvSpPr>
          <p:spPr>
            <a:xfrm>
              <a:off x="7248219" y="3790871"/>
              <a:ext cx="65088" cy="63500"/>
            </a:xfrm>
            <a:custGeom>
              <a:rect b="b" l="l" r="r" t="t"/>
              <a:pathLst>
                <a:path extrusionOk="0" h="33" w="34">
                  <a:moveTo>
                    <a:pt x="0" y="30"/>
                  </a:moveTo>
                  <a:cubicBezTo>
                    <a:pt x="0" y="30"/>
                    <a:pt x="27" y="33"/>
                    <a:pt x="30" y="28"/>
                  </a:cubicBezTo>
                  <a:cubicBezTo>
                    <a:pt x="31" y="26"/>
                    <a:pt x="29" y="25"/>
                    <a:pt x="27" y="25"/>
                  </a:cubicBezTo>
                  <a:cubicBezTo>
                    <a:pt x="31" y="24"/>
                    <a:pt x="32" y="24"/>
                    <a:pt x="32" y="22"/>
                  </a:cubicBezTo>
                  <a:cubicBezTo>
                    <a:pt x="32" y="20"/>
                    <a:pt x="27" y="19"/>
                    <a:pt x="27" y="19"/>
                  </a:cubicBezTo>
                  <a:cubicBezTo>
                    <a:pt x="27" y="19"/>
                    <a:pt x="33" y="19"/>
                    <a:pt x="33" y="16"/>
                  </a:cubicBezTo>
                  <a:cubicBezTo>
                    <a:pt x="33" y="13"/>
                    <a:pt x="28" y="13"/>
                    <a:pt x="28" y="13"/>
                  </a:cubicBezTo>
                  <a:cubicBezTo>
                    <a:pt x="28" y="13"/>
                    <a:pt x="34" y="13"/>
                    <a:pt x="33" y="10"/>
                  </a:cubicBezTo>
                  <a:cubicBezTo>
                    <a:pt x="33" y="8"/>
                    <a:pt x="31" y="8"/>
                    <a:pt x="29" y="8"/>
                  </a:cubicBezTo>
                  <a:cubicBezTo>
                    <a:pt x="26" y="7"/>
                    <a:pt x="13" y="10"/>
                    <a:pt x="13" y="10"/>
                  </a:cubicBezTo>
                  <a:cubicBezTo>
                    <a:pt x="13" y="10"/>
                    <a:pt x="20" y="6"/>
                    <a:pt x="24" y="6"/>
                  </a:cubicBezTo>
                  <a:cubicBezTo>
                    <a:pt x="29" y="5"/>
                    <a:pt x="29" y="0"/>
                    <a:pt x="21" y="2"/>
                  </a:cubicBezTo>
                  <a:cubicBezTo>
                    <a:pt x="13" y="3"/>
                    <a:pt x="1" y="9"/>
                    <a:pt x="1" y="9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2" name="Google Shape;302;p17"/>
            <p:cNvSpPr/>
            <p:nvPr/>
          </p:nvSpPr>
          <p:spPr>
            <a:xfrm>
              <a:off x="6506856" y="3987721"/>
              <a:ext cx="455613" cy="304800"/>
            </a:xfrm>
            <a:custGeom>
              <a:rect b="b" l="l" r="r" t="t"/>
              <a:pathLst>
                <a:path extrusionOk="0" h="192" w="287">
                  <a:moveTo>
                    <a:pt x="264" y="192"/>
                  </a:moveTo>
                  <a:lnTo>
                    <a:pt x="199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216" y="0"/>
                  </a:lnTo>
                  <a:lnTo>
                    <a:pt x="287" y="184"/>
                  </a:lnTo>
                  <a:lnTo>
                    <a:pt x="264" y="192"/>
                  </a:lnTo>
                  <a:close/>
                </a:path>
              </a:pathLst>
            </a:custGeom>
            <a:solidFill>
              <a:srgbClr val="1D2A3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3" name="Google Shape;303;p17"/>
            <p:cNvSpPr/>
            <p:nvPr/>
          </p:nvSpPr>
          <p:spPr>
            <a:xfrm>
              <a:off x="10932806" y="4303633"/>
              <a:ext cx="60325" cy="417513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4" name="Google Shape;304;p17"/>
            <p:cNvSpPr/>
            <p:nvPr/>
          </p:nvSpPr>
          <p:spPr>
            <a:xfrm>
              <a:off x="10956619" y="4721146"/>
              <a:ext cx="241300" cy="87313"/>
            </a:xfrm>
            <a:custGeom>
              <a:rect b="b" l="l" r="r" t="t"/>
              <a:pathLst>
                <a:path extrusionOk="0" h="55" w="152">
                  <a:moveTo>
                    <a:pt x="136" y="55"/>
                  </a:moveTo>
                  <a:lnTo>
                    <a:pt x="152" y="55"/>
                  </a:lnTo>
                  <a:lnTo>
                    <a:pt x="23" y="0"/>
                  </a:lnTo>
                  <a:lnTo>
                    <a:pt x="0" y="28"/>
                  </a:lnTo>
                  <a:lnTo>
                    <a:pt x="136" y="55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5" name="Google Shape;305;p17"/>
            <p:cNvSpPr/>
            <p:nvPr/>
          </p:nvSpPr>
          <p:spPr>
            <a:xfrm>
              <a:off x="10728019" y="4721146"/>
              <a:ext cx="241300" cy="87313"/>
            </a:xfrm>
            <a:custGeom>
              <a:rect b="b" l="l" r="r" t="t"/>
              <a:pathLst>
                <a:path extrusionOk="0" h="55" w="152">
                  <a:moveTo>
                    <a:pt x="23" y="55"/>
                  </a:moveTo>
                  <a:lnTo>
                    <a:pt x="0" y="55"/>
                  </a:lnTo>
                  <a:lnTo>
                    <a:pt x="129" y="0"/>
                  </a:lnTo>
                  <a:lnTo>
                    <a:pt x="152" y="28"/>
                  </a:lnTo>
                  <a:lnTo>
                    <a:pt x="23" y="55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6" name="Google Shape;306;p17"/>
            <p:cNvSpPr/>
            <p:nvPr/>
          </p:nvSpPr>
          <p:spPr>
            <a:xfrm>
              <a:off x="10932806" y="4721146"/>
              <a:ext cx="60325" cy="36513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7" name="Google Shape;307;p17"/>
            <p:cNvSpPr/>
            <p:nvPr/>
          </p:nvSpPr>
          <p:spPr>
            <a:xfrm>
              <a:off x="10939156" y="4710033"/>
              <a:ext cx="47625" cy="123825"/>
            </a:xfrm>
            <a:custGeom>
              <a:rect b="b" l="l" r="r" t="t"/>
              <a:pathLst>
                <a:path extrusionOk="0" h="78" w="30">
                  <a:moveTo>
                    <a:pt x="7" y="78"/>
                  </a:moveTo>
                  <a:lnTo>
                    <a:pt x="23" y="78"/>
                  </a:lnTo>
                  <a:lnTo>
                    <a:pt x="30" y="0"/>
                  </a:lnTo>
                  <a:lnTo>
                    <a:pt x="0" y="0"/>
                  </a:lnTo>
                  <a:lnTo>
                    <a:pt x="7" y="78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8" name="Google Shape;308;p17"/>
            <p:cNvSpPr/>
            <p:nvPr/>
          </p:nvSpPr>
          <p:spPr>
            <a:xfrm>
              <a:off x="11172519" y="4808458"/>
              <a:ext cx="25400" cy="25400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9" name="Google Shape;309;p17"/>
            <p:cNvSpPr/>
            <p:nvPr/>
          </p:nvSpPr>
          <p:spPr>
            <a:xfrm>
              <a:off x="10728019" y="4808458"/>
              <a:ext cx="25400" cy="25400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0" name="Google Shape;310;p17"/>
            <p:cNvSpPr/>
            <p:nvPr/>
          </p:nvSpPr>
          <p:spPr>
            <a:xfrm>
              <a:off x="10753419" y="3700383"/>
              <a:ext cx="650875" cy="631825"/>
            </a:xfrm>
            <a:custGeom>
              <a:rect b="b" l="l" r="r" t="t"/>
              <a:pathLst>
                <a:path extrusionOk="0" h="398" w="410">
                  <a:moveTo>
                    <a:pt x="410" y="0"/>
                  </a:moveTo>
                  <a:lnTo>
                    <a:pt x="280" y="398"/>
                  </a:lnTo>
                  <a:lnTo>
                    <a:pt x="0" y="398"/>
                  </a:lnTo>
                  <a:lnTo>
                    <a:pt x="0" y="355"/>
                  </a:lnTo>
                  <a:lnTo>
                    <a:pt x="242" y="355"/>
                  </a:lnTo>
                  <a:lnTo>
                    <a:pt x="364" y="5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27324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1" name="Google Shape;311;p17"/>
            <p:cNvSpPr/>
            <p:nvPr/>
          </p:nvSpPr>
          <p:spPr>
            <a:xfrm>
              <a:off x="10753419" y="3700383"/>
              <a:ext cx="650875" cy="631825"/>
            </a:xfrm>
            <a:custGeom>
              <a:rect b="b" l="l" r="r" t="t"/>
              <a:pathLst>
                <a:path extrusionOk="0" h="398" w="410">
                  <a:moveTo>
                    <a:pt x="267" y="380"/>
                  </a:moveTo>
                  <a:lnTo>
                    <a:pt x="392" y="3"/>
                  </a:lnTo>
                  <a:lnTo>
                    <a:pt x="410" y="0"/>
                  </a:lnTo>
                  <a:lnTo>
                    <a:pt x="280" y="398"/>
                  </a:lnTo>
                  <a:lnTo>
                    <a:pt x="0" y="398"/>
                  </a:lnTo>
                  <a:lnTo>
                    <a:pt x="0" y="380"/>
                  </a:lnTo>
                  <a:lnTo>
                    <a:pt x="267" y="380"/>
                  </a:lnTo>
                  <a:close/>
                </a:path>
              </a:pathLst>
            </a:cu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2" name="Google Shape;312;p17"/>
            <p:cNvSpPr/>
            <p:nvPr/>
          </p:nvSpPr>
          <p:spPr>
            <a:xfrm>
              <a:off x="10885181" y="4332208"/>
              <a:ext cx="155575" cy="31750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3" name="Google Shape;313;p17"/>
            <p:cNvSpPr/>
            <p:nvPr/>
          </p:nvSpPr>
          <p:spPr>
            <a:xfrm>
              <a:off x="11169344" y="4821158"/>
              <a:ext cx="31750" cy="31750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4" name="Google Shape;314;p17"/>
            <p:cNvSpPr/>
            <p:nvPr/>
          </p:nvSpPr>
          <p:spPr>
            <a:xfrm>
              <a:off x="10947094" y="4821158"/>
              <a:ext cx="31750" cy="31750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5" name="Google Shape;315;p17"/>
            <p:cNvSpPr/>
            <p:nvPr/>
          </p:nvSpPr>
          <p:spPr>
            <a:xfrm>
              <a:off x="10724844" y="4821158"/>
              <a:ext cx="31750" cy="31750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6" name="Google Shape;316;p17"/>
            <p:cNvSpPr/>
            <p:nvPr/>
          </p:nvSpPr>
          <p:spPr>
            <a:xfrm>
              <a:off x="10289869" y="4051221"/>
              <a:ext cx="881063" cy="715963"/>
            </a:xfrm>
            <a:custGeom>
              <a:rect b="b" l="l" r="r" t="t"/>
              <a:pathLst>
                <a:path extrusionOk="0" h="374" w="460">
                  <a:moveTo>
                    <a:pt x="0" y="365"/>
                  </a:moveTo>
                  <a:cubicBezTo>
                    <a:pt x="107" y="44"/>
                    <a:pt x="107" y="44"/>
                    <a:pt x="107" y="44"/>
                  </a:cubicBezTo>
                  <a:cubicBezTo>
                    <a:pt x="115" y="32"/>
                    <a:pt x="128" y="25"/>
                    <a:pt x="143" y="25"/>
                  </a:cubicBezTo>
                  <a:cubicBezTo>
                    <a:pt x="143" y="25"/>
                    <a:pt x="203" y="19"/>
                    <a:pt x="285" y="17"/>
                  </a:cubicBezTo>
                  <a:cubicBezTo>
                    <a:pt x="318" y="16"/>
                    <a:pt x="346" y="2"/>
                    <a:pt x="348" y="0"/>
                  </a:cubicBezTo>
                  <a:cubicBezTo>
                    <a:pt x="454" y="0"/>
                    <a:pt x="454" y="0"/>
                    <a:pt x="454" y="0"/>
                  </a:cubicBezTo>
                  <a:cubicBezTo>
                    <a:pt x="454" y="0"/>
                    <a:pt x="460" y="110"/>
                    <a:pt x="324" y="110"/>
                  </a:cubicBezTo>
                  <a:cubicBezTo>
                    <a:pt x="269" y="110"/>
                    <a:pt x="196" y="110"/>
                    <a:pt x="166" y="110"/>
                  </a:cubicBezTo>
                  <a:cubicBezTo>
                    <a:pt x="55" y="374"/>
                    <a:pt x="55" y="374"/>
                    <a:pt x="55" y="374"/>
                  </a:cubicBezTo>
                  <a:lnTo>
                    <a:pt x="0" y="365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7" name="Google Shape;317;p17"/>
            <p:cNvSpPr/>
            <p:nvPr/>
          </p:nvSpPr>
          <p:spPr>
            <a:xfrm>
              <a:off x="10148581" y="4749721"/>
              <a:ext cx="250825" cy="68263"/>
            </a:xfrm>
            <a:custGeom>
              <a:rect b="b" l="l" r="r" t="t"/>
              <a:pathLst>
                <a:path extrusionOk="0" h="35" w="131">
                  <a:moveTo>
                    <a:pt x="74" y="0"/>
                  </a:moveTo>
                  <a:cubicBezTo>
                    <a:pt x="74" y="0"/>
                    <a:pt x="37" y="11"/>
                    <a:pt x="23" y="12"/>
                  </a:cubicBezTo>
                  <a:cubicBezTo>
                    <a:pt x="4" y="13"/>
                    <a:pt x="0" y="35"/>
                    <a:pt x="0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31" y="22"/>
                    <a:pt x="129" y="9"/>
                  </a:cubicBezTo>
                  <a:cubicBezTo>
                    <a:pt x="106" y="5"/>
                    <a:pt x="78" y="0"/>
                    <a:pt x="78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8" name="Google Shape;318;p17"/>
            <p:cNvSpPr/>
            <p:nvPr/>
          </p:nvSpPr>
          <p:spPr>
            <a:xfrm>
              <a:off x="10945506" y="3244771"/>
              <a:ext cx="117475" cy="338138"/>
            </a:xfrm>
            <a:custGeom>
              <a:rect b="b" l="l" r="r" t="t"/>
              <a:pathLst>
                <a:path extrusionOk="0" h="213" w="74">
                  <a:moveTo>
                    <a:pt x="74" y="181"/>
                  </a:moveTo>
                  <a:lnTo>
                    <a:pt x="61" y="75"/>
                  </a:lnTo>
                  <a:lnTo>
                    <a:pt x="0" y="0"/>
                  </a:lnTo>
                  <a:lnTo>
                    <a:pt x="32" y="213"/>
                  </a:lnTo>
                  <a:lnTo>
                    <a:pt x="74" y="181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9" name="Google Shape;319;p17"/>
            <p:cNvSpPr/>
            <p:nvPr/>
          </p:nvSpPr>
          <p:spPr>
            <a:xfrm>
              <a:off x="10945506" y="3244771"/>
              <a:ext cx="117475" cy="338138"/>
            </a:xfrm>
            <a:custGeom>
              <a:rect b="b" l="l" r="r" t="t"/>
              <a:pathLst>
                <a:path extrusionOk="0" h="213" w="74">
                  <a:moveTo>
                    <a:pt x="74" y="181"/>
                  </a:moveTo>
                  <a:lnTo>
                    <a:pt x="61" y="75"/>
                  </a:lnTo>
                  <a:lnTo>
                    <a:pt x="0" y="0"/>
                  </a:lnTo>
                  <a:lnTo>
                    <a:pt x="32" y="213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0" name="Google Shape;320;p17"/>
            <p:cNvSpPr/>
            <p:nvPr/>
          </p:nvSpPr>
          <p:spPr>
            <a:xfrm>
              <a:off x="10824856" y="3316208"/>
              <a:ext cx="206375" cy="215900"/>
            </a:xfrm>
            <a:custGeom>
              <a:rect b="b" l="l" r="r" t="t"/>
              <a:pathLst>
                <a:path extrusionOk="0" h="113" w="108">
                  <a:moveTo>
                    <a:pt x="0" y="0"/>
                  </a:moveTo>
                  <a:cubicBezTo>
                    <a:pt x="0" y="0"/>
                    <a:pt x="8" y="113"/>
                    <a:pt x="57" y="113"/>
                  </a:cubicBezTo>
                  <a:cubicBezTo>
                    <a:pt x="87" y="113"/>
                    <a:pt x="108" y="94"/>
                    <a:pt x="108" y="59"/>
                  </a:cubicBezTo>
                  <a:cubicBezTo>
                    <a:pt x="103" y="0"/>
                    <a:pt x="103" y="0"/>
                    <a:pt x="103" y="0"/>
                  </a:cubicBezTo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1" name="Google Shape;321;p17"/>
            <p:cNvSpPr/>
            <p:nvPr/>
          </p:nvSpPr>
          <p:spPr>
            <a:xfrm>
              <a:off x="10764531" y="3216196"/>
              <a:ext cx="266700" cy="147638"/>
            </a:xfrm>
            <a:custGeom>
              <a:rect b="b" l="l" r="r" t="t"/>
              <a:pathLst>
                <a:path extrusionOk="0" h="77" w="139">
                  <a:moveTo>
                    <a:pt x="123" y="52"/>
                  </a:moveTo>
                  <a:cubicBezTo>
                    <a:pt x="123" y="52"/>
                    <a:pt x="55" y="77"/>
                    <a:pt x="28" y="52"/>
                  </a:cubicBezTo>
                  <a:cubicBezTo>
                    <a:pt x="0" y="28"/>
                    <a:pt x="40" y="0"/>
                    <a:pt x="83" y="0"/>
                  </a:cubicBezTo>
                  <a:cubicBezTo>
                    <a:pt x="126" y="0"/>
                    <a:pt x="139" y="20"/>
                    <a:pt x="139" y="20"/>
                  </a:cubicBezTo>
                  <a:lnTo>
                    <a:pt x="123" y="52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2" name="Google Shape;322;p17"/>
            <p:cNvSpPr/>
            <p:nvPr/>
          </p:nvSpPr>
          <p:spPr>
            <a:xfrm>
              <a:off x="10755006" y="3173333"/>
              <a:ext cx="276225" cy="163513"/>
            </a:xfrm>
            <a:custGeom>
              <a:rect b="b" l="l" r="r" t="t"/>
              <a:pathLst>
                <a:path extrusionOk="0" h="86" w="144">
                  <a:moveTo>
                    <a:pt x="144" y="43"/>
                  </a:moveTo>
                  <a:cubicBezTo>
                    <a:pt x="144" y="43"/>
                    <a:pt x="138" y="18"/>
                    <a:pt x="115" y="14"/>
                  </a:cubicBezTo>
                  <a:cubicBezTo>
                    <a:pt x="92" y="9"/>
                    <a:pt x="44" y="30"/>
                    <a:pt x="5" y="0"/>
                  </a:cubicBezTo>
                  <a:cubicBezTo>
                    <a:pt x="0" y="62"/>
                    <a:pt x="21" y="83"/>
                    <a:pt x="63" y="86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3" name="Google Shape;323;p17"/>
            <p:cNvSpPr/>
            <p:nvPr/>
          </p:nvSpPr>
          <p:spPr>
            <a:xfrm>
              <a:off x="10964556" y="3254296"/>
              <a:ext cx="120650" cy="201613"/>
            </a:xfrm>
            <a:custGeom>
              <a:rect b="b" l="l" r="r" t="t"/>
              <a:pathLst>
                <a:path extrusionOk="0" h="105" w="63">
                  <a:moveTo>
                    <a:pt x="35" y="0"/>
                  </a:moveTo>
                  <a:cubicBezTo>
                    <a:pt x="35" y="0"/>
                    <a:pt x="51" y="0"/>
                    <a:pt x="57" y="15"/>
                  </a:cubicBezTo>
                  <a:cubicBezTo>
                    <a:pt x="63" y="29"/>
                    <a:pt x="59" y="90"/>
                    <a:pt x="47" y="105"/>
                  </a:cubicBezTo>
                  <a:cubicBezTo>
                    <a:pt x="46" y="89"/>
                    <a:pt x="32" y="61"/>
                    <a:pt x="22" y="52"/>
                  </a:cubicBezTo>
                  <a:cubicBezTo>
                    <a:pt x="12" y="43"/>
                    <a:pt x="6" y="45"/>
                    <a:pt x="0" y="61"/>
                  </a:cubicBezTo>
                  <a:cubicBezTo>
                    <a:pt x="3" y="41"/>
                    <a:pt x="2" y="32"/>
                    <a:pt x="2" y="32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4" name="Google Shape;324;p17"/>
            <p:cNvSpPr/>
            <p:nvPr/>
          </p:nvSpPr>
          <p:spPr>
            <a:xfrm>
              <a:off x="11004244" y="3354308"/>
              <a:ext cx="66675" cy="101600"/>
            </a:xfrm>
            <a:custGeom>
              <a:rect b="b" l="l" r="r" t="t"/>
              <a:pathLst>
                <a:path extrusionOk="0" h="53" w="35">
                  <a:moveTo>
                    <a:pt x="1" y="0"/>
                  </a:moveTo>
                  <a:cubicBezTo>
                    <a:pt x="1" y="0"/>
                    <a:pt x="11" y="16"/>
                    <a:pt x="0" y="45"/>
                  </a:cubicBezTo>
                  <a:cubicBezTo>
                    <a:pt x="17" y="48"/>
                    <a:pt x="26" y="53"/>
                    <a:pt x="26" y="53"/>
                  </a:cubicBezTo>
                  <a:cubicBezTo>
                    <a:pt x="26" y="53"/>
                    <a:pt x="35" y="37"/>
                    <a:pt x="26" y="24"/>
                  </a:cubicBezTo>
                  <a:cubicBezTo>
                    <a:pt x="18" y="1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5" name="Google Shape;325;p17"/>
            <p:cNvSpPr/>
            <p:nvPr/>
          </p:nvSpPr>
          <p:spPr>
            <a:xfrm>
              <a:off x="10913756" y="3486071"/>
              <a:ext cx="274638" cy="565150"/>
            </a:xfrm>
            <a:custGeom>
              <a:rect b="b" l="l" r="r" t="t"/>
              <a:pathLst>
                <a:path extrusionOk="0" h="295" w="143">
                  <a:moveTo>
                    <a:pt x="128" y="295"/>
                  </a:moveTo>
                  <a:cubicBezTo>
                    <a:pt x="128" y="295"/>
                    <a:pt x="143" y="146"/>
                    <a:pt x="128" y="73"/>
                  </a:cubicBezTo>
                  <a:cubicBezTo>
                    <a:pt x="113" y="0"/>
                    <a:pt x="25" y="4"/>
                    <a:pt x="13" y="73"/>
                  </a:cubicBezTo>
                  <a:cubicBezTo>
                    <a:pt x="0" y="143"/>
                    <a:pt x="33" y="191"/>
                    <a:pt x="31" y="220"/>
                  </a:cubicBezTo>
                  <a:cubicBezTo>
                    <a:pt x="29" y="248"/>
                    <a:pt x="22" y="295"/>
                    <a:pt x="22" y="295"/>
                  </a:cubicBezTo>
                  <a:lnTo>
                    <a:pt x="128" y="295"/>
                  </a:lnTo>
                  <a:close/>
                </a:path>
              </a:pathLst>
            </a:custGeom>
            <a:solidFill>
              <a:srgbClr val="8DC2D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6" name="Google Shape;326;p17"/>
            <p:cNvSpPr/>
            <p:nvPr/>
          </p:nvSpPr>
          <p:spPr>
            <a:xfrm>
              <a:off x="10510531" y="3527346"/>
              <a:ext cx="585788" cy="328613"/>
            </a:xfrm>
            <a:custGeom>
              <a:rect b="b" l="l" r="r" t="t"/>
              <a:pathLst>
                <a:path extrusionOk="0" h="172" w="306">
                  <a:moveTo>
                    <a:pt x="0" y="146"/>
                  </a:moveTo>
                  <a:cubicBezTo>
                    <a:pt x="0" y="146"/>
                    <a:pt x="154" y="133"/>
                    <a:pt x="216" y="60"/>
                  </a:cubicBezTo>
                  <a:cubicBezTo>
                    <a:pt x="265" y="0"/>
                    <a:pt x="306" y="60"/>
                    <a:pt x="256" y="100"/>
                  </a:cubicBezTo>
                  <a:cubicBezTo>
                    <a:pt x="204" y="141"/>
                    <a:pt x="118" y="172"/>
                    <a:pt x="0" y="168"/>
                  </a:cubicBezTo>
                  <a:cubicBezTo>
                    <a:pt x="0" y="163"/>
                    <a:pt x="0" y="146"/>
                    <a:pt x="0" y="146"/>
                  </a:cubicBezTo>
                  <a:close/>
                </a:path>
              </a:pathLst>
            </a:custGeom>
            <a:solidFill>
              <a:srgbClr val="8DC2D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7" name="Google Shape;327;p17"/>
            <p:cNvSpPr/>
            <p:nvPr/>
          </p:nvSpPr>
          <p:spPr>
            <a:xfrm>
              <a:off x="10447031" y="3790871"/>
              <a:ext cx="63500" cy="63500"/>
            </a:xfrm>
            <a:custGeom>
              <a:rect b="b" l="l" r="r" t="t"/>
              <a:pathLst>
                <a:path extrusionOk="0" h="33" w="33">
                  <a:moveTo>
                    <a:pt x="33" y="30"/>
                  </a:moveTo>
                  <a:cubicBezTo>
                    <a:pt x="33" y="30"/>
                    <a:pt x="7" y="33"/>
                    <a:pt x="4" y="28"/>
                  </a:cubicBezTo>
                  <a:cubicBezTo>
                    <a:pt x="2" y="26"/>
                    <a:pt x="5" y="25"/>
                    <a:pt x="7" y="25"/>
                  </a:cubicBezTo>
                  <a:cubicBezTo>
                    <a:pt x="3" y="24"/>
                    <a:pt x="2" y="24"/>
                    <a:pt x="2" y="22"/>
                  </a:cubicBezTo>
                  <a:cubicBezTo>
                    <a:pt x="2" y="20"/>
                    <a:pt x="7" y="19"/>
                    <a:pt x="7" y="19"/>
                  </a:cubicBezTo>
                  <a:cubicBezTo>
                    <a:pt x="7" y="19"/>
                    <a:pt x="0" y="19"/>
                    <a:pt x="0" y="16"/>
                  </a:cubicBezTo>
                  <a:cubicBezTo>
                    <a:pt x="0" y="13"/>
                    <a:pt x="6" y="13"/>
                    <a:pt x="6" y="13"/>
                  </a:cubicBezTo>
                  <a:cubicBezTo>
                    <a:pt x="6" y="13"/>
                    <a:pt x="0" y="13"/>
                    <a:pt x="0" y="10"/>
                  </a:cubicBezTo>
                  <a:cubicBezTo>
                    <a:pt x="0" y="8"/>
                    <a:pt x="2" y="8"/>
                    <a:pt x="5" y="8"/>
                  </a:cubicBezTo>
                  <a:cubicBezTo>
                    <a:pt x="7" y="7"/>
                    <a:pt x="20" y="10"/>
                    <a:pt x="20" y="10"/>
                  </a:cubicBezTo>
                  <a:cubicBezTo>
                    <a:pt x="20" y="10"/>
                    <a:pt x="13" y="6"/>
                    <a:pt x="9" y="6"/>
                  </a:cubicBezTo>
                  <a:cubicBezTo>
                    <a:pt x="5" y="5"/>
                    <a:pt x="5" y="0"/>
                    <a:pt x="13" y="2"/>
                  </a:cubicBezTo>
                  <a:cubicBezTo>
                    <a:pt x="21" y="3"/>
                    <a:pt x="33" y="9"/>
                    <a:pt x="33" y="9"/>
                  </a:cubicBezTo>
                  <a:lnTo>
                    <a:pt x="33" y="3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8" name="Google Shape;328;p17"/>
            <p:cNvSpPr/>
            <p:nvPr/>
          </p:nvSpPr>
          <p:spPr>
            <a:xfrm>
              <a:off x="10796281" y="3987721"/>
              <a:ext cx="458788" cy="304800"/>
            </a:xfrm>
            <a:custGeom>
              <a:rect b="b" l="l" r="r" t="t"/>
              <a:pathLst>
                <a:path extrusionOk="0" h="192" w="289">
                  <a:moveTo>
                    <a:pt x="22" y="192"/>
                  </a:moveTo>
                  <a:lnTo>
                    <a:pt x="88" y="24"/>
                  </a:lnTo>
                  <a:lnTo>
                    <a:pt x="289" y="24"/>
                  </a:lnTo>
                  <a:lnTo>
                    <a:pt x="289" y="0"/>
                  </a:lnTo>
                  <a:lnTo>
                    <a:pt x="71" y="0"/>
                  </a:lnTo>
                  <a:lnTo>
                    <a:pt x="0" y="184"/>
                  </a:lnTo>
                  <a:lnTo>
                    <a:pt x="22" y="192"/>
                  </a:lnTo>
                  <a:close/>
                </a:path>
              </a:pathLst>
            </a:custGeom>
            <a:solidFill>
              <a:srgbClr val="1D2A3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9" name="Google Shape;329;p17"/>
            <p:cNvSpPr/>
            <p:nvPr/>
          </p:nvSpPr>
          <p:spPr>
            <a:xfrm>
              <a:off x="6981519" y="3855958"/>
              <a:ext cx="82550" cy="1009650"/>
            </a:xfrm>
            <a:prstGeom prst="rect">
              <a:avLst/>
            </a:prstGeom>
            <a:solidFill>
              <a:srgbClr val="CBD3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0" name="Google Shape;330;p17"/>
            <p:cNvSpPr/>
            <p:nvPr/>
          </p:nvSpPr>
          <p:spPr>
            <a:xfrm>
              <a:off x="10766119" y="3855958"/>
              <a:ext cx="82550" cy="1009650"/>
            </a:xfrm>
            <a:prstGeom prst="rect">
              <a:avLst/>
            </a:prstGeom>
            <a:solidFill>
              <a:srgbClr val="CBD3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1" name="Google Shape;331;p17"/>
            <p:cNvSpPr/>
            <p:nvPr/>
          </p:nvSpPr>
          <p:spPr>
            <a:xfrm>
              <a:off x="6981519" y="3855958"/>
              <a:ext cx="3867150" cy="74613"/>
            </a:xfrm>
            <a:prstGeom prst="rect">
              <a:avLst/>
            </a:prstGeom>
            <a:solidFill>
              <a:srgbClr val="C4996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8022919" y="3328908"/>
              <a:ext cx="87313" cy="387350"/>
            </a:xfrm>
            <a:custGeom>
              <a:rect b="b" l="l" r="r" t="t"/>
              <a:pathLst>
                <a:path extrusionOk="0" h="244" w="55">
                  <a:moveTo>
                    <a:pt x="0" y="219"/>
                  </a:moveTo>
                  <a:lnTo>
                    <a:pt x="0" y="87"/>
                  </a:lnTo>
                  <a:lnTo>
                    <a:pt x="55" y="0"/>
                  </a:lnTo>
                  <a:lnTo>
                    <a:pt x="55" y="244"/>
                  </a:lnTo>
                  <a:lnTo>
                    <a:pt x="0" y="219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3" name="Google Shape;333;p17"/>
            <p:cNvSpPr/>
            <p:nvPr/>
          </p:nvSpPr>
          <p:spPr>
            <a:xfrm>
              <a:off x="8022919" y="3328908"/>
              <a:ext cx="87313" cy="387350"/>
            </a:xfrm>
            <a:custGeom>
              <a:rect b="b" l="l" r="r" t="t"/>
              <a:pathLst>
                <a:path extrusionOk="0" h="244" w="55">
                  <a:moveTo>
                    <a:pt x="0" y="219"/>
                  </a:moveTo>
                  <a:lnTo>
                    <a:pt x="0" y="87"/>
                  </a:lnTo>
                  <a:lnTo>
                    <a:pt x="55" y="0"/>
                  </a:lnTo>
                  <a:lnTo>
                    <a:pt x="55" y="244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4" name="Google Shape;334;p17"/>
            <p:cNvSpPr/>
            <p:nvPr/>
          </p:nvSpPr>
          <p:spPr>
            <a:xfrm>
              <a:off x="7943544" y="3211433"/>
              <a:ext cx="250825" cy="333375"/>
            </a:xfrm>
            <a:custGeom>
              <a:rect b="b" l="l" r="r" t="t"/>
              <a:pathLst>
                <a:path extrusionOk="0" h="174" w="131">
                  <a:moveTo>
                    <a:pt x="131" y="108"/>
                  </a:moveTo>
                  <a:cubicBezTo>
                    <a:pt x="131" y="144"/>
                    <a:pt x="102" y="174"/>
                    <a:pt x="66" y="174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29" y="174"/>
                    <a:pt x="0" y="144"/>
                    <a:pt x="0" y="10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29"/>
                    <a:pt x="29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02" y="0"/>
                    <a:pt x="131" y="29"/>
                    <a:pt x="131" y="66"/>
                  </a:cubicBezTo>
                  <a:lnTo>
                    <a:pt x="131" y="108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5" name="Google Shape;335;p17"/>
            <p:cNvSpPr/>
            <p:nvPr/>
          </p:nvSpPr>
          <p:spPr>
            <a:xfrm>
              <a:off x="7884806" y="3559096"/>
              <a:ext cx="341313" cy="400050"/>
            </a:xfrm>
            <a:custGeom>
              <a:rect b="b" l="l" r="r" t="t"/>
              <a:pathLst>
                <a:path extrusionOk="0" h="209" w="178">
                  <a:moveTo>
                    <a:pt x="0" y="209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8" y="1"/>
                    <a:pt x="72" y="0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43" y="1"/>
                    <a:pt x="178" y="12"/>
                    <a:pt x="178" y="12"/>
                  </a:cubicBezTo>
                  <a:cubicBezTo>
                    <a:pt x="168" y="209"/>
                    <a:pt x="168" y="209"/>
                    <a:pt x="168" y="209"/>
                  </a:cubicBezTo>
                  <a:lnTo>
                    <a:pt x="0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6" name="Google Shape;336;p17"/>
            <p:cNvSpPr/>
            <p:nvPr/>
          </p:nvSpPr>
          <p:spPr>
            <a:xfrm>
              <a:off x="7908619" y="3187621"/>
              <a:ext cx="317500" cy="33496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7" name="Google Shape;337;p17"/>
            <p:cNvSpPr/>
            <p:nvPr/>
          </p:nvSpPr>
          <p:spPr>
            <a:xfrm>
              <a:off x="8022919" y="3549571"/>
              <a:ext cx="87313" cy="85725"/>
            </a:xfrm>
            <a:custGeom>
              <a:rect b="b" l="l" r="r" t="t"/>
              <a:pathLst>
                <a:path extrusionOk="0" h="54" w="55">
                  <a:moveTo>
                    <a:pt x="55" y="6"/>
                  </a:moveTo>
                  <a:lnTo>
                    <a:pt x="55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29" y="54"/>
                  </a:lnTo>
                  <a:lnTo>
                    <a:pt x="5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8" name="Google Shape;338;p17"/>
            <p:cNvSpPr/>
            <p:nvPr/>
          </p:nvSpPr>
          <p:spPr>
            <a:xfrm>
              <a:off x="7702244" y="3574971"/>
              <a:ext cx="311150" cy="279400"/>
            </a:xfrm>
            <a:custGeom>
              <a:rect b="b" l="l" r="r" t="t"/>
              <a:pathLst>
                <a:path extrusionOk="0" h="146" w="163">
                  <a:moveTo>
                    <a:pt x="98" y="0"/>
                  </a:moveTo>
                  <a:cubicBezTo>
                    <a:pt x="98" y="0"/>
                    <a:pt x="0" y="127"/>
                    <a:pt x="46" y="146"/>
                  </a:cubicBezTo>
                  <a:cubicBezTo>
                    <a:pt x="115" y="146"/>
                    <a:pt x="163" y="146"/>
                    <a:pt x="163" y="146"/>
                  </a:cubicBezTo>
                  <a:cubicBezTo>
                    <a:pt x="155" y="127"/>
                    <a:pt x="155" y="127"/>
                    <a:pt x="155" y="127"/>
                  </a:cubicBezTo>
                  <a:cubicBezTo>
                    <a:pt x="155" y="127"/>
                    <a:pt x="84" y="125"/>
                    <a:pt x="77" y="114"/>
                  </a:cubicBezTo>
                  <a:cubicBezTo>
                    <a:pt x="69" y="103"/>
                    <a:pt x="137" y="35"/>
                    <a:pt x="137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9" name="Google Shape;339;p17"/>
            <p:cNvSpPr/>
            <p:nvPr/>
          </p:nvSpPr>
          <p:spPr>
            <a:xfrm>
              <a:off x="8097531" y="3582908"/>
              <a:ext cx="312738" cy="271463"/>
            </a:xfrm>
            <a:custGeom>
              <a:rect b="b" l="l" r="r" t="t"/>
              <a:pathLst>
                <a:path extrusionOk="0" h="142" w="163">
                  <a:moveTo>
                    <a:pt x="67" y="0"/>
                  </a:moveTo>
                  <a:cubicBezTo>
                    <a:pt x="67" y="0"/>
                    <a:pt x="163" y="123"/>
                    <a:pt x="117" y="142"/>
                  </a:cubicBezTo>
                  <a:cubicBezTo>
                    <a:pt x="48" y="142"/>
                    <a:pt x="0" y="142"/>
                    <a:pt x="0" y="142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8" y="123"/>
                    <a:pt x="79" y="121"/>
                    <a:pt x="87" y="110"/>
                  </a:cubicBezTo>
                  <a:cubicBezTo>
                    <a:pt x="94" y="99"/>
                    <a:pt x="26" y="31"/>
                    <a:pt x="26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0" name="Google Shape;340;p17"/>
            <p:cNvSpPr/>
            <p:nvPr/>
          </p:nvSpPr>
          <p:spPr>
            <a:xfrm>
              <a:off x="8119756" y="4817983"/>
              <a:ext cx="211138" cy="68263"/>
            </a:xfrm>
            <a:custGeom>
              <a:rect b="b" l="l" r="r" t="t"/>
              <a:pathLst>
                <a:path extrusionOk="0" h="36" w="111">
                  <a:moveTo>
                    <a:pt x="48" y="0"/>
                  </a:moveTo>
                  <a:cubicBezTo>
                    <a:pt x="48" y="0"/>
                    <a:pt x="80" y="12"/>
                    <a:pt x="92" y="13"/>
                  </a:cubicBezTo>
                  <a:cubicBezTo>
                    <a:pt x="107" y="14"/>
                    <a:pt x="111" y="36"/>
                    <a:pt x="111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0" y="23"/>
                    <a:pt x="2" y="10"/>
                  </a:cubicBezTo>
                  <a:cubicBezTo>
                    <a:pt x="22" y="6"/>
                    <a:pt x="46" y="0"/>
                    <a:pt x="46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1" name="Google Shape;341;p17"/>
            <p:cNvSpPr/>
            <p:nvPr/>
          </p:nvSpPr>
          <p:spPr>
            <a:xfrm>
              <a:off x="7791144" y="4817983"/>
              <a:ext cx="211138" cy="68263"/>
            </a:xfrm>
            <a:custGeom>
              <a:rect b="b" l="l" r="r" t="t"/>
              <a:pathLst>
                <a:path extrusionOk="0" h="36" w="110">
                  <a:moveTo>
                    <a:pt x="62" y="0"/>
                  </a:moveTo>
                  <a:cubicBezTo>
                    <a:pt x="62" y="0"/>
                    <a:pt x="31" y="12"/>
                    <a:pt x="19" y="13"/>
                  </a:cubicBezTo>
                  <a:cubicBezTo>
                    <a:pt x="3" y="14"/>
                    <a:pt x="0" y="36"/>
                    <a:pt x="0" y="36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6"/>
                    <a:pt x="110" y="23"/>
                    <a:pt x="109" y="10"/>
                  </a:cubicBezTo>
                  <a:cubicBezTo>
                    <a:pt x="89" y="6"/>
                    <a:pt x="65" y="0"/>
                    <a:pt x="65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2" name="Google Shape;342;p17"/>
            <p:cNvSpPr/>
            <p:nvPr/>
          </p:nvSpPr>
          <p:spPr>
            <a:xfrm>
              <a:off x="7875281" y="4151233"/>
              <a:ext cx="180975" cy="687388"/>
            </a:xfrm>
            <a:custGeom>
              <a:rect b="b" l="l" r="r" t="t"/>
              <a:pathLst>
                <a:path extrusionOk="0" h="359" w="94">
                  <a:moveTo>
                    <a:pt x="65" y="359"/>
                  </a:moveTo>
                  <a:cubicBezTo>
                    <a:pt x="65" y="359"/>
                    <a:pt x="94" y="51"/>
                    <a:pt x="94" y="49"/>
                  </a:cubicBezTo>
                  <a:cubicBezTo>
                    <a:pt x="94" y="46"/>
                    <a:pt x="90" y="0"/>
                    <a:pt x="50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5" y="359"/>
                    <a:pt x="15" y="359"/>
                  </a:cubicBezTo>
                  <a:lnTo>
                    <a:pt x="65" y="359"/>
                  </a:lnTo>
                  <a:close/>
                </a:path>
              </a:pathLst>
            </a:custGeom>
            <a:solidFill>
              <a:srgbClr val="6C9E4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3" name="Google Shape;343;p17"/>
            <p:cNvSpPr/>
            <p:nvPr/>
          </p:nvSpPr>
          <p:spPr>
            <a:xfrm>
              <a:off x="8094356" y="4151233"/>
              <a:ext cx="177800" cy="687388"/>
            </a:xfrm>
            <a:custGeom>
              <a:rect b="b" l="l" r="r" t="t"/>
              <a:pathLst>
                <a:path extrusionOk="0" h="359" w="93">
                  <a:moveTo>
                    <a:pt x="65" y="359"/>
                  </a:moveTo>
                  <a:cubicBezTo>
                    <a:pt x="65" y="359"/>
                    <a:pt x="93" y="51"/>
                    <a:pt x="93" y="49"/>
                  </a:cubicBezTo>
                  <a:cubicBezTo>
                    <a:pt x="93" y="46"/>
                    <a:pt x="89" y="0"/>
                    <a:pt x="50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4" y="359"/>
                    <a:pt x="14" y="359"/>
                  </a:cubicBezTo>
                  <a:lnTo>
                    <a:pt x="65" y="359"/>
                  </a:lnTo>
                  <a:close/>
                </a:path>
              </a:pathLst>
            </a:custGeom>
            <a:solidFill>
              <a:srgbClr val="6C9E4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4" name="Google Shape;344;p17"/>
            <p:cNvSpPr/>
            <p:nvPr/>
          </p:nvSpPr>
          <p:spPr>
            <a:xfrm>
              <a:off x="8029269" y="4414758"/>
              <a:ext cx="63500" cy="4556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5" name="Google Shape;345;p17"/>
            <p:cNvSpPr/>
            <p:nvPr/>
          </p:nvSpPr>
          <p:spPr>
            <a:xfrm>
              <a:off x="7808606" y="4870371"/>
              <a:ext cx="260350" cy="93663"/>
            </a:xfrm>
            <a:custGeom>
              <a:rect b="b" l="l" r="r" t="t"/>
              <a:pathLst>
                <a:path extrusionOk="0" h="59" w="164">
                  <a:moveTo>
                    <a:pt x="18" y="59"/>
                  </a:moveTo>
                  <a:lnTo>
                    <a:pt x="0" y="59"/>
                  </a:lnTo>
                  <a:lnTo>
                    <a:pt x="139" y="0"/>
                  </a:lnTo>
                  <a:lnTo>
                    <a:pt x="164" y="29"/>
                  </a:lnTo>
                  <a:lnTo>
                    <a:pt x="18" y="5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6" name="Google Shape;346;p17"/>
            <p:cNvSpPr/>
            <p:nvPr/>
          </p:nvSpPr>
          <p:spPr>
            <a:xfrm>
              <a:off x="8054669" y="4870371"/>
              <a:ext cx="257175" cy="93663"/>
            </a:xfrm>
            <a:custGeom>
              <a:rect b="b" l="l" r="r" t="t"/>
              <a:pathLst>
                <a:path extrusionOk="0" h="59" w="162">
                  <a:moveTo>
                    <a:pt x="138" y="59"/>
                  </a:moveTo>
                  <a:lnTo>
                    <a:pt x="162" y="59"/>
                  </a:lnTo>
                  <a:lnTo>
                    <a:pt x="24" y="0"/>
                  </a:lnTo>
                  <a:lnTo>
                    <a:pt x="0" y="29"/>
                  </a:lnTo>
                  <a:lnTo>
                    <a:pt x="138" y="5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7" name="Google Shape;347;p17"/>
            <p:cNvSpPr/>
            <p:nvPr/>
          </p:nvSpPr>
          <p:spPr>
            <a:xfrm>
              <a:off x="8029269" y="4870371"/>
              <a:ext cx="63500" cy="41275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8" name="Google Shape;348;p17"/>
            <p:cNvSpPr/>
            <p:nvPr/>
          </p:nvSpPr>
          <p:spPr>
            <a:xfrm>
              <a:off x="8035619" y="4857671"/>
              <a:ext cx="50800" cy="134938"/>
            </a:xfrm>
            <a:custGeom>
              <a:rect b="b" l="l" r="r" t="t"/>
              <a:pathLst>
                <a:path extrusionOk="0" h="85" w="32">
                  <a:moveTo>
                    <a:pt x="25" y="85"/>
                  </a:moveTo>
                  <a:lnTo>
                    <a:pt x="8" y="85"/>
                  </a:lnTo>
                  <a:lnTo>
                    <a:pt x="0" y="0"/>
                  </a:lnTo>
                  <a:lnTo>
                    <a:pt x="32" y="0"/>
                  </a:lnTo>
                  <a:lnTo>
                    <a:pt x="25" y="8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9" name="Google Shape;349;p17"/>
            <p:cNvSpPr/>
            <p:nvPr/>
          </p:nvSpPr>
          <p:spPr>
            <a:xfrm>
              <a:off x="7808606" y="4964033"/>
              <a:ext cx="28575" cy="28575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0" name="Google Shape;350;p17"/>
            <p:cNvSpPr/>
            <p:nvPr/>
          </p:nvSpPr>
          <p:spPr>
            <a:xfrm>
              <a:off x="8284856" y="4964033"/>
              <a:ext cx="26988" cy="28575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1" name="Google Shape;351;p17"/>
            <p:cNvSpPr/>
            <p:nvPr/>
          </p:nvSpPr>
          <p:spPr>
            <a:xfrm>
              <a:off x="7826069" y="4414758"/>
              <a:ext cx="469900" cy="31750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2" name="Google Shape;352;p17"/>
            <p:cNvSpPr/>
            <p:nvPr/>
          </p:nvSpPr>
          <p:spPr>
            <a:xfrm>
              <a:off x="7826069" y="4414758"/>
              <a:ext cx="469900" cy="31750"/>
            </a:xfrm>
            <a:custGeom>
              <a:rect b="b" l="l" r="r" t="t"/>
              <a:pathLst>
                <a:path extrusionOk="0" h="20" w="296">
                  <a:moveTo>
                    <a:pt x="0" y="20"/>
                  </a:moveTo>
                  <a:lnTo>
                    <a:pt x="296" y="20"/>
                  </a:lnTo>
                  <a:lnTo>
                    <a:pt x="29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3" name="Google Shape;353;p17"/>
            <p:cNvSpPr/>
            <p:nvPr/>
          </p:nvSpPr>
          <p:spPr>
            <a:xfrm>
              <a:off x="7826069" y="3717846"/>
              <a:ext cx="469900" cy="696913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4" name="Google Shape;354;p17"/>
            <p:cNvSpPr/>
            <p:nvPr/>
          </p:nvSpPr>
          <p:spPr>
            <a:xfrm>
              <a:off x="7826069" y="3717846"/>
              <a:ext cx="469900" cy="696913"/>
            </a:xfrm>
            <a:custGeom>
              <a:rect b="b" l="l" r="r" t="t"/>
              <a:pathLst>
                <a:path extrusionOk="0" h="439" w="296">
                  <a:moveTo>
                    <a:pt x="0" y="439"/>
                  </a:moveTo>
                  <a:lnTo>
                    <a:pt x="296" y="439"/>
                  </a:lnTo>
                  <a:lnTo>
                    <a:pt x="29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5" name="Google Shape;355;p17"/>
            <p:cNvSpPr/>
            <p:nvPr/>
          </p:nvSpPr>
          <p:spPr>
            <a:xfrm>
              <a:off x="7976881" y="4446508"/>
              <a:ext cx="166688" cy="333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6" name="Google Shape;356;p17"/>
            <p:cNvSpPr/>
            <p:nvPr/>
          </p:nvSpPr>
          <p:spPr>
            <a:xfrm>
              <a:off x="7803844" y="4976733"/>
              <a:ext cx="33338" cy="365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7" name="Google Shape;357;p17"/>
            <p:cNvSpPr/>
            <p:nvPr/>
          </p:nvSpPr>
          <p:spPr>
            <a:xfrm>
              <a:off x="8041969" y="4976733"/>
              <a:ext cx="34925" cy="365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8" name="Google Shape;358;p17"/>
            <p:cNvSpPr/>
            <p:nvPr/>
          </p:nvSpPr>
          <p:spPr>
            <a:xfrm>
              <a:off x="8280094" y="4976733"/>
              <a:ext cx="36513" cy="365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9" name="Google Shape;359;p17"/>
            <p:cNvSpPr/>
            <p:nvPr/>
          </p:nvSpPr>
          <p:spPr>
            <a:xfrm>
              <a:off x="7868931" y="3128883"/>
              <a:ext cx="377825" cy="258763"/>
            </a:xfrm>
            <a:custGeom>
              <a:rect b="b" l="l" r="r" t="t"/>
              <a:pathLst>
                <a:path extrusionOk="0" h="135" w="198">
                  <a:moveTo>
                    <a:pt x="31" y="135"/>
                  </a:moveTo>
                  <a:cubicBezTo>
                    <a:pt x="31" y="135"/>
                    <a:pt x="36" y="109"/>
                    <a:pt x="69" y="105"/>
                  </a:cubicBezTo>
                  <a:cubicBezTo>
                    <a:pt x="103" y="102"/>
                    <a:pt x="128" y="88"/>
                    <a:pt x="136" y="72"/>
                  </a:cubicBezTo>
                  <a:cubicBezTo>
                    <a:pt x="155" y="85"/>
                    <a:pt x="175" y="101"/>
                    <a:pt x="177" y="135"/>
                  </a:cubicBezTo>
                  <a:cubicBezTo>
                    <a:pt x="191" y="112"/>
                    <a:pt x="198" y="54"/>
                    <a:pt x="149" y="43"/>
                  </a:cubicBezTo>
                  <a:cubicBezTo>
                    <a:pt x="105" y="0"/>
                    <a:pt x="57" y="18"/>
                    <a:pt x="34" y="47"/>
                  </a:cubicBezTo>
                  <a:cubicBezTo>
                    <a:pt x="0" y="90"/>
                    <a:pt x="31" y="135"/>
                    <a:pt x="31" y="135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0" name="Google Shape;360;p17"/>
            <p:cNvSpPr/>
            <p:nvPr/>
          </p:nvSpPr>
          <p:spPr>
            <a:xfrm>
              <a:off x="10104131" y="3328908"/>
              <a:ext cx="85725" cy="387350"/>
            </a:xfrm>
            <a:custGeom>
              <a:rect b="b" l="l" r="r" t="t"/>
              <a:pathLst>
                <a:path extrusionOk="0" h="244" w="54">
                  <a:moveTo>
                    <a:pt x="0" y="219"/>
                  </a:moveTo>
                  <a:lnTo>
                    <a:pt x="0" y="87"/>
                  </a:lnTo>
                  <a:lnTo>
                    <a:pt x="54" y="0"/>
                  </a:lnTo>
                  <a:lnTo>
                    <a:pt x="54" y="244"/>
                  </a:lnTo>
                  <a:lnTo>
                    <a:pt x="0" y="219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1" name="Google Shape;361;p17"/>
            <p:cNvSpPr/>
            <p:nvPr/>
          </p:nvSpPr>
          <p:spPr>
            <a:xfrm>
              <a:off x="10104131" y="3328908"/>
              <a:ext cx="85725" cy="387350"/>
            </a:xfrm>
            <a:custGeom>
              <a:rect b="b" l="l" r="r" t="t"/>
              <a:pathLst>
                <a:path extrusionOk="0" h="244" w="54">
                  <a:moveTo>
                    <a:pt x="0" y="219"/>
                  </a:moveTo>
                  <a:lnTo>
                    <a:pt x="0" y="87"/>
                  </a:lnTo>
                  <a:lnTo>
                    <a:pt x="54" y="0"/>
                  </a:lnTo>
                  <a:lnTo>
                    <a:pt x="54" y="244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2" name="Google Shape;362;p17"/>
            <p:cNvSpPr/>
            <p:nvPr/>
          </p:nvSpPr>
          <p:spPr>
            <a:xfrm>
              <a:off x="10024756" y="3211433"/>
              <a:ext cx="252413" cy="333375"/>
            </a:xfrm>
            <a:custGeom>
              <a:rect b="b" l="l" r="r" t="t"/>
              <a:pathLst>
                <a:path extrusionOk="0" h="174" w="132">
                  <a:moveTo>
                    <a:pt x="132" y="108"/>
                  </a:moveTo>
                  <a:cubicBezTo>
                    <a:pt x="132" y="144"/>
                    <a:pt x="102" y="174"/>
                    <a:pt x="66" y="174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29" y="174"/>
                    <a:pt x="0" y="144"/>
                    <a:pt x="0" y="10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29"/>
                    <a:pt x="29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02" y="0"/>
                    <a:pt x="132" y="29"/>
                    <a:pt x="132" y="66"/>
                  </a:cubicBezTo>
                  <a:lnTo>
                    <a:pt x="132" y="108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3" name="Google Shape;363;p17"/>
            <p:cNvSpPr/>
            <p:nvPr/>
          </p:nvSpPr>
          <p:spPr>
            <a:xfrm>
              <a:off x="9966019" y="3559096"/>
              <a:ext cx="341313" cy="400050"/>
            </a:xfrm>
            <a:custGeom>
              <a:rect b="b" l="l" r="r" t="t"/>
              <a:pathLst>
                <a:path extrusionOk="0" h="209" w="178">
                  <a:moveTo>
                    <a:pt x="0" y="209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18" y="1"/>
                    <a:pt x="72" y="0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43" y="1"/>
                    <a:pt x="178" y="12"/>
                    <a:pt x="178" y="12"/>
                  </a:cubicBezTo>
                  <a:cubicBezTo>
                    <a:pt x="168" y="209"/>
                    <a:pt x="168" y="209"/>
                    <a:pt x="168" y="209"/>
                  </a:cubicBezTo>
                  <a:lnTo>
                    <a:pt x="0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4" name="Google Shape;364;p17"/>
            <p:cNvSpPr/>
            <p:nvPr/>
          </p:nvSpPr>
          <p:spPr>
            <a:xfrm>
              <a:off x="9989831" y="3187621"/>
              <a:ext cx="317500" cy="334963"/>
            </a:xfrm>
            <a:prstGeom prst="ellipse">
              <a:avLst/>
            </a:prstGeom>
            <a:solidFill>
              <a:srgbClr val="8C8C8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5" name="Google Shape;365;p17"/>
            <p:cNvSpPr/>
            <p:nvPr/>
          </p:nvSpPr>
          <p:spPr>
            <a:xfrm>
              <a:off x="10104131" y="3549571"/>
              <a:ext cx="85725" cy="85725"/>
            </a:xfrm>
            <a:custGeom>
              <a:rect b="b" l="l" r="r" t="t"/>
              <a:pathLst>
                <a:path extrusionOk="0" h="54" w="54">
                  <a:moveTo>
                    <a:pt x="54" y="6"/>
                  </a:moveTo>
                  <a:lnTo>
                    <a:pt x="5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29" y="54"/>
                  </a:lnTo>
                  <a:lnTo>
                    <a:pt x="54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6" name="Google Shape;366;p17"/>
            <p:cNvSpPr/>
            <p:nvPr/>
          </p:nvSpPr>
          <p:spPr>
            <a:xfrm>
              <a:off x="9783456" y="3574971"/>
              <a:ext cx="311150" cy="279400"/>
            </a:xfrm>
            <a:custGeom>
              <a:rect b="b" l="l" r="r" t="t"/>
              <a:pathLst>
                <a:path extrusionOk="0" h="146" w="163">
                  <a:moveTo>
                    <a:pt x="98" y="0"/>
                  </a:moveTo>
                  <a:cubicBezTo>
                    <a:pt x="98" y="0"/>
                    <a:pt x="0" y="127"/>
                    <a:pt x="46" y="146"/>
                  </a:cubicBezTo>
                  <a:cubicBezTo>
                    <a:pt x="115" y="146"/>
                    <a:pt x="163" y="146"/>
                    <a:pt x="163" y="146"/>
                  </a:cubicBezTo>
                  <a:cubicBezTo>
                    <a:pt x="156" y="127"/>
                    <a:pt x="156" y="127"/>
                    <a:pt x="156" y="127"/>
                  </a:cubicBezTo>
                  <a:cubicBezTo>
                    <a:pt x="156" y="127"/>
                    <a:pt x="84" y="125"/>
                    <a:pt x="77" y="114"/>
                  </a:cubicBezTo>
                  <a:cubicBezTo>
                    <a:pt x="69" y="103"/>
                    <a:pt x="137" y="35"/>
                    <a:pt x="137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7" name="Google Shape;367;p17"/>
            <p:cNvSpPr/>
            <p:nvPr/>
          </p:nvSpPr>
          <p:spPr>
            <a:xfrm>
              <a:off x="10178744" y="3582908"/>
              <a:ext cx="312738" cy="271463"/>
            </a:xfrm>
            <a:custGeom>
              <a:rect b="b" l="l" r="r" t="t"/>
              <a:pathLst>
                <a:path extrusionOk="0" h="142" w="163">
                  <a:moveTo>
                    <a:pt x="67" y="0"/>
                  </a:moveTo>
                  <a:cubicBezTo>
                    <a:pt x="67" y="0"/>
                    <a:pt x="163" y="123"/>
                    <a:pt x="117" y="142"/>
                  </a:cubicBezTo>
                  <a:cubicBezTo>
                    <a:pt x="48" y="142"/>
                    <a:pt x="0" y="142"/>
                    <a:pt x="0" y="142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8" y="123"/>
                    <a:pt x="79" y="121"/>
                    <a:pt x="87" y="110"/>
                  </a:cubicBezTo>
                  <a:cubicBezTo>
                    <a:pt x="94" y="99"/>
                    <a:pt x="26" y="31"/>
                    <a:pt x="26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8" name="Google Shape;368;p17"/>
            <p:cNvSpPr/>
            <p:nvPr/>
          </p:nvSpPr>
          <p:spPr>
            <a:xfrm>
              <a:off x="10202556" y="4817983"/>
              <a:ext cx="209550" cy="68263"/>
            </a:xfrm>
            <a:custGeom>
              <a:rect b="b" l="l" r="r" t="t"/>
              <a:pathLst>
                <a:path extrusionOk="0" h="36" w="110">
                  <a:moveTo>
                    <a:pt x="48" y="0"/>
                  </a:moveTo>
                  <a:cubicBezTo>
                    <a:pt x="48" y="0"/>
                    <a:pt x="79" y="12"/>
                    <a:pt x="91" y="13"/>
                  </a:cubicBezTo>
                  <a:cubicBezTo>
                    <a:pt x="107" y="14"/>
                    <a:pt x="110" y="36"/>
                    <a:pt x="110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0" y="23"/>
                    <a:pt x="1" y="10"/>
                  </a:cubicBezTo>
                  <a:cubicBezTo>
                    <a:pt x="21" y="6"/>
                    <a:pt x="45" y="0"/>
                    <a:pt x="45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9" name="Google Shape;369;p17"/>
            <p:cNvSpPr/>
            <p:nvPr/>
          </p:nvSpPr>
          <p:spPr>
            <a:xfrm>
              <a:off x="9872356" y="4817983"/>
              <a:ext cx="211138" cy="68263"/>
            </a:xfrm>
            <a:custGeom>
              <a:rect b="b" l="l" r="r" t="t"/>
              <a:pathLst>
                <a:path extrusionOk="0" h="36" w="110">
                  <a:moveTo>
                    <a:pt x="63" y="0"/>
                  </a:moveTo>
                  <a:cubicBezTo>
                    <a:pt x="63" y="0"/>
                    <a:pt x="31" y="12"/>
                    <a:pt x="19" y="13"/>
                  </a:cubicBezTo>
                  <a:cubicBezTo>
                    <a:pt x="4" y="14"/>
                    <a:pt x="0" y="36"/>
                    <a:pt x="0" y="36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6"/>
                    <a:pt x="110" y="23"/>
                    <a:pt x="109" y="10"/>
                  </a:cubicBezTo>
                  <a:cubicBezTo>
                    <a:pt x="89" y="6"/>
                    <a:pt x="65" y="0"/>
                    <a:pt x="65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0" name="Google Shape;370;p17"/>
            <p:cNvSpPr/>
            <p:nvPr/>
          </p:nvSpPr>
          <p:spPr>
            <a:xfrm>
              <a:off x="9956494" y="4151233"/>
              <a:ext cx="180975" cy="687388"/>
            </a:xfrm>
            <a:custGeom>
              <a:rect b="b" l="l" r="r" t="t"/>
              <a:pathLst>
                <a:path extrusionOk="0" h="359" w="94">
                  <a:moveTo>
                    <a:pt x="65" y="359"/>
                  </a:moveTo>
                  <a:cubicBezTo>
                    <a:pt x="65" y="359"/>
                    <a:pt x="94" y="51"/>
                    <a:pt x="94" y="49"/>
                  </a:cubicBezTo>
                  <a:cubicBezTo>
                    <a:pt x="94" y="46"/>
                    <a:pt x="90" y="0"/>
                    <a:pt x="51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5" y="359"/>
                    <a:pt x="15" y="359"/>
                  </a:cubicBezTo>
                  <a:lnTo>
                    <a:pt x="65" y="359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1" name="Google Shape;371;p17"/>
            <p:cNvSpPr/>
            <p:nvPr/>
          </p:nvSpPr>
          <p:spPr>
            <a:xfrm>
              <a:off x="10175569" y="4151233"/>
              <a:ext cx="179388" cy="687388"/>
            </a:xfrm>
            <a:custGeom>
              <a:rect b="b" l="l" r="r" t="t"/>
              <a:pathLst>
                <a:path extrusionOk="0" h="359" w="94">
                  <a:moveTo>
                    <a:pt x="65" y="359"/>
                  </a:moveTo>
                  <a:cubicBezTo>
                    <a:pt x="65" y="359"/>
                    <a:pt x="94" y="51"/>
                    <a:pt x="94" y="49"/>
                  </a:cubicBezTo>
                  <a:cubicBezTo>
                    <a:pt x="94" y="46"/>
                    <a:pt x="89" y="0"/>
                    <a:pt x="50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5" y="359"/>
                    <a:pt x="15" y="359"/>
                  </a:cubicBezTo>
                  <a:lnTo>
                    <a:pt x="65" y="359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2" name="Google Shape;372;p17"/>
            <p:cNvSpPr/>
            <p:nvPr/>
          </p:nvSpPr>
          <p:spPr>
            <a:xfrm>
              <a:off x="10112069" y="4414758"/>
              <a:ext cx="63500" cy="4556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3" name="Google Shape;373;p17"/>
            <p:cNvSpPr/>
            <p:nvPr/>
          </p:nvSpPr>
          <p:spPr>
            <a:xfrm>
              <a:off x="9891406" y="4870370"/>
              <a:ext cx="258763" cy="93663"/>
            </a:xfrm>
            <a:custGeom>
              <a:rect b="b" l="l" r="r" t="t"/>
              <a:pathLst>
                <a:path extrusionOk="0" h="59" w="163">
                  <a:moveTo>
                    <a:pt x="17" y="59"/>
                  </a:moveTo>
                  <a:lnTo>
                    <a:pt x="0" y="59"/>
                  </a:lnTo>
                  <a:lnTo>
                    <a:pt x="139" y="0"/>
                  </a:lnTo>
                  <a:lnTo>
                    <a:pt x="163" y="29"/>
                  </a:lnTo>
                  <a:lnTo>
                    <a:pt x="17" y="5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4" name="Google Shape;374;p17"/>
            <p:cNvSpPr/>
            <p:nvPr/>
          </p:nvSpPr>
          <p:spPr>
            <a:xfrm>
              <a:off x="10134293" y="4870370"/>
              <a:ext cx="258763" cy="93663"/>
            </a:xfrm>
            <a:custGeom>
              <a:rect b="b" l="l" r="r" t="t"/>
              <a:pathLst>
                <a:path extrusionOk="0" h="59" w="163">
                  <a:moveTo>
                    <a:pt x="139" y="59"/>
                  </a:moveTo>
                  <a:lnTo>
                    <a:pt x="163" y="59"/>
                  </a:lnTo>
                  <a:lnTo>
                    <a:pt x="26" y="0"/>
                  </a:lnTo>
                  <a:lnTo>
                    <a:pt x="0" y="29"/>
                  </a:lnTo>
                  <a:lnTo>
                    <a:pt x="139" y="5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5" name="Google Shape;375;p17"/>
            <p:cNvSpPr/>
            <p:nvPr/>
          </p:nvSpPr>
          <p:spPr>
            <a:xfrm>
              <a:off x="10112068" y="4870370"/>
              <a:ext cx="63500" cy="41275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6" name="Google Shape;376;p17"/>
            <p:cNvSpPr/>
            <p:nvPr/>
          </p:nvSpPr>
          <p:spPr>
            <a:xfrm>
              <a:off x="10118418" y="4857670"/>
              <a:ext cx="49213" cy="134938"/>
            </a:xfrm>
            <a:custGeom>
              <a:rect b="b" l="l" r="r" t="t"/>
              <a:pathLst>
                <a:path extrusionOk="0" h="85" w="31">
                  <a:moveTo>
                    <a:pt x="24" y="85"/>
                  </a:moveTo>
                  <a:lnTo>
                    <a:pt x="7" y="85"/>
                  </a:lnTo>
                  <a:lnTo>
                    <a:pt x="0" y="0"/>
                  </a:lnTo>
                  <a:lnTo>
                    <a:pt x="31" y="0"/>
                  </a:lnTo>
                  <a:lnTo>
                    <a:pt x="24" y="8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7" name="Google Shape;377;p17"/>
            <p:cNvSpPr/>
            <p:nvPr/>
          </p:nvSpPr>
          <p:spPr>
            <a:xfrm>
              <a:off x="9891406" y="4964033"/>
              <a:ext cx="26988" cy="28575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8" name="Google Shape;378;p17"/>
            <p:cNvSpPr/>
            <p:nvPr/>
          </p:nvSpPr>
          <p:spPr>
            <a:xfrm>
              <a:off x="10366068" y="4964033"/>
              <a:ext cx="26988" cy="28575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9" name="Google Shape;379;p17"/>
            <p:cNvSpPr/>
            <p:nvPr/>
          </p:nvSpPr>
          <p:spPr>
            <a:xfrm>
              <a:off x="9908868" y="4414758"/>
              <a:ext cx="466725" cy="31750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0" name="Google Shape;380;p17"/>
            <p:cNvSpPr/>
            <p:nvPr/>
          </p:nvSpPr>
          <p:spPr>
            <a:xfrm>
              <a:off x="9908868" y="4414758"/>
              <a:ext cx="466725" cy="31750"/>
            </a:xfrm>
            <a:custGeom>
              <a:rect b="b" l="l" r="r" t="t"/>
              <a:pathLst>
                <a:path extrusionOk="0" h="20" w="294">
                  <a:moveTo>
                    <a:pt x="0" y="20"/>
                  </a:moveTo>
                  <a:lnTo>
                    <a:pt x="294" y="20"/>
                  </a:lnTo>
                  <a:lnTo>
                    <a:pt x="2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1" name="Google Shape;381;p17"/>
            <p:cNvSpPr/>
            <p:nvPr/>
          </p:nvSpPr>
          <p:spPr>
            <a:xfrm>
              <a:off x="9908868" y="3717845"/>
              <a:ext cx="466725" cy="696913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2" name="Google Shape;382;p17"/>
            <p:cNvSpPr/>
            <p:nvPr/>
          </p:nvSpPr>
          <p:spPr>
            <a:xfrm>
              <a:off x="9908868" y="3717845"/>
              <a:ext cx="466725" cy="696913"/>
            </a:xfrm>
            <a:custGeom>
              <a:rect b="b" l="l" r="r" t="t"/>
              <a:pathLst>
                <a:path extrusionOk="0" h="439" w="294">
                  <a:moveTo>
                    <a:pt x="0" y="439"/>
                  </a:moveTo>
                  <a:lnTo>
                    <a:pt x="294" y="439"/>
                  </a:lnTo>
                  <a:lnTo>
                    <a:pt x="2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3" name="Google Shape;383;p17"/>
            <p:cNvSpPr/>
            <p:nvPr/>
          </p:nvSpPr>
          <p:spPr>
            <a:xfrm>
              <a:off x="10059681" y="4446508"/>
              <a:ext cx="166688" cy="333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4" name="Google Shape;384;p17"/>
            <p:cNvSpPr/>
            <p:nvPr/>
          </p:nvSpPr>
          <p:spPr>
            <a:xfrm>
              <a:off x="9883468" y="4976733"/>
              <a:ext cx="36513" cy="365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5" name="Google Shape;385;p17"/>
            <p:cNvSpPr/>
            <p:nvPr/>
          </p:nvSpPr>
          <p:spPr>
            <a:xfrm>
              <a:off x="10123181" y="4976733"/>
              <a:ext cx="34925" cy="365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6" name="Google Shape;386;p17"/>
            <p:cNvSpPr/>
            <p:nvPr/>
          </p:nvSpPr>
          <p:spPr>
            <a:xfrm>
              <a:off x="10362893" y="4976733"/>
              <a:ext cx="34925" cy="365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7" name="Google Shape;387;p17"/>
            <p:cNvSpPr/>
            <p:nvPr/>
          </p:nvSpPr>
          <p:spPr>
            <a:xfrm>
              <a:off x="9948556" y="3128883"/>
              <a:ext cx="379413" cy="258763"/>
            </a:xfrm>
            <a:custGeom>
              <a:rect b="b" l="l" r="r" t="t"/>
              <a:pathLst>
                <a:path extrusionOk="0" h="135" w="198">
                  <a:moveTo>
                    <a:pt x="31" y="135"/>
                  </a:moveTo>
                  <a:cubicBezTo>
                    <a:pt x="31" y="135"/>
                    <a:pt x="36" y="109"/>
                    <a:pt x="69" y="105"/>
                  </a:cubicBezTo>
                  <a:cubicBezTo>
                    <a:pt x="103" y="102"/>
                    <a:pt x="128" y="88"/>
                    <a:pt x="136" y="72"/>
                  </a:cubicBezTo>
                  <a:cubicBezTo>
                    <a:pt x="155" y="85"/>
                    <a:pt x="175" y="101"/>
                    <a:pt x="177" y="135"/>
                  </a:cubicBezTo>
                  <a:cubicBezTo>
                    <a:pt x="192" y="112"/>
                    <a:pt x="198" y="54"/>
                    <a:pt x="149" y="43"/>
                  </a:cubicBezTo>
                  <a:cubicBezTo>
                    <a:pt x="105" y="0"/>
                    <a:pt x="57" y="18"/>
                    <a:pt x="34" y="47"/>
                  </a:cubicBezTo>
                  <a:cubicBezTo>
                    <a:pt x="0" y="90"/>
                    <a:pt x="31" y="135"/>
                    <a:pt x="31" y="135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8" name="Google Shape;388;p17"/>
            <p:cNvSpPr/>
            <p:nvPr/>
          </p:nvSpPr>
          <p:spPr>
            <a:xfrm>
              <a:off x="9100831" y="3328908"/>
              <a:ext cx="87313" cy="387350"/>
            </a:xfrm>
            <a:custGeom>
              <a:rect b="b" l="l" r="r" t="t"/>
              <a:pathLst>
                <a:path extrusionOk="0" h="244" w="55">
                  <a:moveTo>
                    <a:pt x="0" y="219"/>
                  </a:moveTo>
                  <a:lnTo>
                    <a:pt x="0" y="87"/>
                  </a:lnTo>
                  <a:lnTo>
                    <a:pt x="55" y="0"/>
                  </a:lnTo>
                  <a:lnTo>
                    <a:pt x="55" y="244"/>
                  </a:lnTo>
                  <a:lnTo>
                    <a:pt x="0" y="219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9" name="Google Shape;389;p17"/>
            <p:cNvSpPr/>
            <p:nvPr/>
          </p:nvSpPr>
          <p:spPr>
            <a:xfrm>
              <a:off x="9100831" y="3328908"/>
              <a:ext cx="87313" cy="387350"/>
            </a:xfrm>
            <a:custGeom>
              <a:rect b="b" l="l" r="r" t="t"/>
              <a:pathLst>
                <a:path extrusionOk="0" h="244" w="55">
                  <a:moveTo>
                    <a:pt x="0" y="219"/>
                  </a:moveTo>
                  <a:lnTo>
                    <a:pt x="0" y="87"/>
                  </a:lnTo>
                  <a:lnTo>
                    <a:pt x="55" y="0"/>
                  </a:lnTo>
                  <a:lnTo>
                    <a:pt x="55" y="244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0" name="Google Shape;390;p17"/>
            <p:cNvSpPr/>
            <p:nvPr/>
          </p:nvSpPr>
          <p:spPr>
            <a:xfrm>
              <a:off x="9018281" y="3211433"/>
              <a:ext cx="254000" cy="333375"/>
            </a:xfrm>
            <a:custGeom>
              <a:rect b="b" l="l" r="r" t="t"/>
              <a:pathLst>
                <a:path extrusionOk="0" h="174" w="132">
                  <a:moveTo>
                    <a:pt x="132" y="108"/>
                  </a:moveTo>
                  <a:cubicBezTo>
                    <a:pt x="132" y="144"/>
                    <a:pt x="103" y="174"/>
                    <a:pt x="66" y="174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30" y="174"/>
                    <a:pt x="0" y="144"/>
                    <a:pt x="0" y="10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29"/>
                    <a:pt x="30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03" y="0"/>
                    <a:pt x="132" y="29"/>
                    <a:pt x="132" y="66"/>
                  </a:cubicBezTo>
                  <a:lnTo>
                    <a:pt x="132" y="108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1" name="Google Shape;391;p17"/>
            <p:cNvSpPr/>
            <p:nvPr/>
          </p:nvSpPr>
          <p:spPr>
            <a:xfrm>
              <a:off x="8957956" y="3136820"/>
              <a:ext cx="287338" cy="214313"/>
            </a:xfrm>
            <a:custGeom>
              <a:rect b="b" l="l" r="r" t="t"/>
              <a:pathLst>
                <a:path extrusionOk="0" h="112" w="150">
                  <a:moveTo>
                    <a:pt x="36" y="112"/>
                  </a:moveTo>
                  <a:cubicBezTo>
                    <a:pt x="36" y="112"/>
                    <a:pt x="150" y="112"/>
                    <a:pt x="149" y="56"/>
                  </a:cubicBezTo>
                  <a:cubicBezTo>
                    <a:pt x="148" y="0"/>
                    <a:pt x="84" y="3"/>
                    <a:pt x="53" y="25"/>
                  </a:cubicBezTo>
                  <a:cubicBezTo>
                    <a:pt x="21" y="48"/>
                    <a:pt x="0" y="107"/>
                    <a:pt x="36" y="112"/>
                  </a:cubicBezTo>
                  <a:close/>
                </a:path>
              </a:pathLst>
            </a:custGeom>
            <a:solidFill>
              <a:srgbClr val="24354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2" name="Google Shape;392;p17"/>
            <p:cNvSpPr/>
            <p:nvPr/>
          </p:nvSpPr>
          <p:spPr>
            <a:xfrm>
              <a:off x="9207193" y="3176508"/>
              <a:ext cx="111125" cy="223838"/>
            </a:xfrm>
            <a:custGeom>
              <a:rect b="b" l="l" r="r" t="t"/>
              <a:pathLst>
                <a:path extrusionOk="0" h="117" w="58">
                  <a:moveTo>
                    <a:pt x="0" y="65"/>
                  </a:moveTo>
                  <a:cubicBezTo>
                    <a:pt x="0" y="65"/>
                    <a:pt x="25" y="79"/>
                    <a:pt x="32" y="117"/>
                  </a:cubicBezTo>
                  <a:cubicBezTo>
                    <a:pt x="45" y="97"/>
                    <a:pt x="58" y="69"/>
                    <a:pt x="45" y="38"/>
                  </a:cubicBezTo>
                  <a:cubicBezTo>
                    <a:pt x="36" y="16"/>
                    <a:pt x="18" y="0"/>
                    <a:pt x="9" y="10"/>
                  </a:cubicBezTo>
                  <a:cubicBezTo>
                    <a:pt x="9" y="38"/>
                    <a:pt x="0" y="65"/>
                    <a:pt x="0" y="65"/>
                  </a:cubicBezTo>
                  <a:close/>
                </a:path>
              </a:pathLst>
            </a:custGeom>
            <a:solidFill>
              <a:srgbClr val="24354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3" name="Google Shape;393;p17"/>
            <p:cNvSpPr/>
            <p:nvPr/>
          </p:nvSpPr>
          <p:spPr>
            <a:xfrm>
              <a:off x="8962718" y="3559095"/>
              <a:ext cx="339725" cy="400050"/>
            </a:xfrm>
            <a:custGeom>
              <a:rect b="b" l="l" r="r" t="t"/>
              <a:pathLst>
                <a:path extrusionOk="0" h="209" w="177">
                  <a:moveTo>
                    <a:pt x="0" y="209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8" y="1"/>
                    <a:pt x="72" y="0"/>
                  </a:cubicBezTo>
                  <a:cubicBezTo>
                    <a:pt x="96" y="34"/>
                    <a:pt x="96" y="34"/>
                    <a:pt x="96" y="34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43" y="1"/>
                    <a:pt x="177" y="12"/>
                    <a:pt x="177" y="12"/>
                  </a:cubicBezTo>
                  <a:cubicBezTo>
                    <a:pt x="168" y="209"/>
                    <a:pt x="168" y="209"/>
                    <a:pt x="168" y="209"/>
                  </a:cubicBezTo>
                  <a:lnTo>
                    <a:pt x="0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4" name="Google Shape;394;p17"/>
            <p:cNvSpPr/>
            <p:nvPr/>
          </p:nvSpPr>
          <p:spPr>
            <a:xfrm>
              <a:off x="8984943" y="3187620"/>
              <a:ext cx="319088" cy="334963"/>
            </a:xfrm>
            <a:prstGeom prst="ellipse">
              <a:avLst/>
            </a:prstGeom>
            <a:solidFill>
              <a:srgbClr val="24354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5" name="Google Shape;395;p17"/>
            <p:cNvSpPr/>
            <p:nvPr/>
          </p:nvSpPr>
          <p:spPr>
            <a:xfrm>
              <a:off x="9100831" y="3549570"/>
              <a:ext cx="87313" cy="85725"/>
            </a:xfrm>
            <a:custGeom>
              <a:rect b="b" l="l" r="r" t="t"/>
              <a:pathLst>
                <a:path extrusionOk="0" h="54" w="55">
                  <a:moveTo>
                    <a:pt x="55" y="6"/>
                  </a:moveTo>
                  <a:lnTo>
                    <a:pt x="55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28" y="54"/>
                  </a:lnTo>
                  <a:lnTo>
                    <a:pt x="5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6" name="Google Shape;396;p17"/>
            <p:cNvSpPr/>
            <p:nvPr/>
          </p:nvSpPr>
          <p:spPr>
            <a:xfrm>
              <a:off x="8780156" y="3574970"/>
              <a:ext cx="311150" cy="279400"/>
            </a:xfrm>
            <a:custGeom>
              <a:rect b="b" l="l" r="r" t="t"/>
              <a:pathLst>
                <a:path extrusionOk="0" h="146" w="163">
                  <a:moveTo>
                    <a:pt x="98" y="0"/>
                  </a:moveTo>
                  <a:cubicBezTo>
                    <a:pt x="98" y="0"/>
                    <a:pt x="0" y="127"/>
                    <a:pt x="46" y="146"/>
                  </a:cubicBezTo>
                  <a:cubicBezTo>
                    <a:pt x="115" y="146"/>
                    <a:pt x="163" y="146"/>
                    <a:pt x="163" y="146"/>
                  </a:cubicBezTo>
                  <a:cubicBezTo>
                    <a:pt x="155" y="127"/>
                    <a:pt x="155" y="127"/>
                    <a:pt x="155" y="127"/>
                  </a:cubicBezTo>
                  <a:cubicBezTo>
                    <a:pt x="155" y="127"/>
                    <a:pt x="84" y="125"/>
                    <a:pt x="76" y="114"/>
                  </a:cubicBezTo>
                  <a:cubicBezTo>
                    <a:pt x="69" y="103"/>
                    <a:pt x="137" y="35"/>
                    <a:pt x="137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7" name="Google Shape;397;p17"/>
            <p:cNvSpPr/>
            <p:nvPr/>
          </p:nvSpPr>
          <p:spPr>
            <a:xfrm>
              <a:off x="9175443" y="3582908"/>
              <a:ext cx="312738" cy="271463"/>
            </a:xfrm>
            <a:custGeom>
              <a:rect b="b" l="l" r="r" t="t"/>
              <a:pathLst>
                <a:path extrusionOk="0" h="142" w="163">
                  <a:moveTo>
                    <a:pt x="66" y="0"/>
                  </a:moveTo>
                  <a:cubicBezTo>
                    <a:pt x="66" y="0"/>
                    <a:pt x="163" y="123"/>
                    <a:pt x="117" y="142"/>
                  </a:cubicBezTo>
                  <a:cubicBezTo>
                    <a:pt x="48" y="142"/>
                    <a:pt x="0" y="142"/>
                    <a:pt x="0" y="142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7" y="123"/>
                    <a:pt x="79" y="121"/>
                    <a:pt x="86" y="110"/>
                  </a:cubicBezTo>
                  <a:cubicBezTo>
                    <a:pt x="94" y="99"/>
                    <a:pt x="26" y="31"/>
                    <a:pt x="26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8" name="Google Shape;398;p17"/>
            <p:cNvSpPr/>
            <p:nvPr/>
          </p:nvSpPr>
          <p:spPr>
            <a:xfrm>
              <a:off x="9197668" y="4817983"/>
              <a:ext cx="211138" cy="68263"/>
            </a:xfrm>
            <a:custGeom>
              <a:rect b="b" l="l" r="r" t="t"/>
              <a:pathLst>
                <a:path extrusionOk="0" h="36" w="111">
                  <a:moveTo>
                    <a:pt x="48" y="0"/>
                  </a:moveTo>
                  <a:cubicBezTo>
                    <a:pt x="48" y="0"/>
                    <a:pt x="80" y="12"/>
                    <a:pt x="91" y="13"/>
                  </a:cubicBezTo>
                  <a:cubicBezTo>
                    <a:pt x="107" y="14"/>
                    <a:pt x="111" y="36"/>
                    <a:pt x="111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0" y="23"/>
                    <a:pt x="2" y="10"/>
                  </a:cubicBezTo>
                  <a:cubicBezTo>
                    <a:pt x="22" y="6"/>
                    <a:pt x="45" y="0"/>
                    <a:pt x="45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9" name="Google Shape;399;p17"/>
            <p:cNvSpPr/>
            <p:nvPr/>
          </p:nvSpPr>
          <p:spPr>
            <a:xfrm>
              <a:off x="8867468" y="4817983"/>
              <a:ext cx="212725" cy="68263"/>
            </a:xfrm>
            <a:custGeom>
              <a:rect b="b" l="l" r="r" t="t"/>
              <a:pathLst>
                <a:path extrusionOk="0" h="36" w="111">
                  <a:moveTo>
                    <a:pt x="63" y="0"/>
                  </a:moveTo>
                  <a:cubicBezTo>
                    <a:pt x="63" y="0"/>
                    <a:pt x="31" y="12"/>
                    <a:pt x="20" y="13"/>
                  </a:cubicBezTo>
                  <a:cubicBezTo>
                    <a:pt x="4" y="14"/>
                    <a:pt x="0" y="36"/>
                    <a:pt x="0" y="3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36"/>
                    <a:pt x="111" y="23"/>
                    <a:pt x="109" y="10"/>
                  </a:cubicBezTo>
                  <a:cubicBezTo>
                    <a:pt x="89" y="6"/>
                    <a:pt x="66" y="0"/>
                    <a:pt x="66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00" name="Google Shape;400;p17"/>
            <p:cNvSpPr/>
            <p:nvPr/>
          </p:nvSpPr>
          <p:spPr>
            <a:xfrm>
              <a:off x="8953193" y="4151233"/>
              <a:ext cx="180975" cy="687388"/>
            </a:xfrm>
            <a:custGeom>
              <a:rect b="b" l="l" r="r" t="t"/>
              <a:pathLst>
                <a:path extrusionOk="0" h="359" w="94">
                  <a:moveTo>
                    <a:pt x="65" y="359"/>
                  </a:moveTo>
                  <a:cubicBezTo>
                    <a:pt x="65" y="359"/>
                    <a:pt x="94" y="51"/>
                    <a:pt x="94" y="49"/>
                  </a:cubicBezTo>
                  <a:cubicBezTo>
                    <a:pt x="94" y="46"/>
                    <a:pt x="89" y="0"/>
                    <a:pt x="50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4" y="359"/>
                    <a:pt x="14" y="359"/>
                  </a:cubicBezTo>
                  <a:lnTo>
                    <a:pt x="65" y="359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01" name="Google Shape;401;p17"/>
            <p:cNvSpPr/>
            <p:nvPr/>
          </p:nvSpPr>
          <p:spPr>
            <a:xfrm>
              <a:off x="9172268" y="4151233"/>
              <a:ext cx="177800" cy="687388"/>
            </a:xfrm>
            <a:custGeom>
              <a:rect b="b" l="l" r="r" t="t"/>
              <a:pathLst>
                <a:path extrusionOk="0" h="359" w="93">
                  <a:moveTo>
                    <a:pt x="64" y="359"/>
                  </a:moveTo>
                  <a:cubicBezTo>
                    <a:pt x="64" y="359"/>
                    <a:pt x="93" y="51"/>
                    <a:pt x="93" y="49"/>
                  </a:cubicBezTo>
                  <a:cubicBezTo>
                    <a:pt x="93" y="46"/>
                    <a:pt x="89" y="0"/>
                    <a:pt x="50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4" y="359"/>
                    <a:pt x="14" y="359"/>
                  </a:cubicBezTo>
                  <a:lnTo>
                    <a:pt x="64" y="359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02" name="Google Shape;402;p17"/>
            <p:cNvSpPr/>
            <p:nvPr/>
          </p:nvSpPr>
          <p:spPr>
            <a:xfrm>
              <a:off x="9107181" y="4414758"/>
              <a:ext cx="63500" cy="4556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03" name="Google Shape;403;p17"/>
            <p:cNvSpPr/>
            <p:nvPr/>
          </p:nvSpPr>
          <p:spPr>
            <a:xfrm>
              <a:off x="8886518" y="4870370"/>
              <a:ext cx="258763" cy="93663"/>
            </a:xfrm>
            <a:custGeom>
              <a:rect b="b" l="l" r="r" t="t"/>
              <a:pathLst>
                <a:path extrusionOk="0" h="59" w="163">
                  <a:moveTo>
                    <a:pt x="18" y="59"/>
                  </a:moveTo>
                  <a:lnTo>
                    <a:pt x="0" y="59"/>
                  </a:lnTo>
                  <a:lnTo>
                    <a:pt x="139" y="0"/>
                  </a:lnTo>
                  <a:lnTo>
                    <a:pt x="163" y="29"/>
                  </a:lnTo>
                  <a:lnTo>
                    <a:pt x="18" y="5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04" name="Google Shape;404;p17"/>
            <p:cNvSpPr/>
            <p:nvPr/>
          </p:nvSpPr>
          <p:spPr>
            <a:xfrm>
              <a:off x="9132581" y="4870370"/>
              <a:ext cx="257175" cy="93663"/>
            </a:xfrm>
            <a:custGeom>
              <a:rect b="b" l="l" r="r" t="t"/>
              <a:pathLst>
                <a:path extrusionOk="0" h="59" w="162">
                  <a:moveTo>
                    <a:pt x="138" y="59"/>
                  </a:moveTo>
                  <a:lnTo>
                    <a:pt x="162" y="59"/>
                  </a:lnTo>
                  <a:lnTo>
                    <a:pt x="24" y="0"/>
                  </a:lnTo>
                  <a:lnTo>
                    <a:pt x="0" y="29"/>
                  </a:lnTo>
                  <a:lnTo>
                    <a:pt x="138" y="5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05" name="Google Shape;405;p17"/>
            <p:cNvSpPr/>
            <p:nvPr/>
          </p:nvSpPr>
          <p:spPr>
            <a:xfrm>
              <a:off x="9107181" y="4870370"/>
              <a:ext cx="63500" cy="41275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06" name="Google Shape;406;p17"/>
            <p:cNvSpPr/>
            <p:nvPr/>
          </p:nvSpPr>
          <p:spPr>
            <a:xfrm>
              <a:off x="9111943" y="4857670"/>
              <a:ext cx="52388" cy="134938"/>
            </a:xfrm>
            <a:custGeom>
              <a:rect b="b" l="l" r="r" t="t"/>
              <a:pathLst>
                <a:path extrusionOk="0" h="85" w="33">
                  <a:moveTo>
                    <a:pt x="26" y="85"/>
                  </a:moveTo>
                  <a:lnTo>
                    <a:pt x="8" y="85"/>
                  </a:lnTo>
                  <a:lnTo>
                    <a:pt x="0" y="0"/>
                  </a:lnTo>
                  <a:lnTo>
                    <a:pt x="33" y="0"/>
                  </a:lnTo>
                  <a:lnTo>
                    <a:pt x="26" y="8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07" name="Google Shape;407;p17"/>
            <p:cNvSpPr/>
            <p:nvPr/>
          </p:nvSpPr>
          <p:spPr>
            <a:xfrm>
              <a:off x="8886518" y="4964033"/>
              <a:ext cx="28575" cy="28575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08" name="Google Shape;408;p17"/>
            <p:cNvSpPr/>
            <p:nvPr/>
          </p:nvSpPr>
          <p:spPr>
            <a:xfrm>
              <a:off x="9361181" y="4964033"/>
              <a:ext cx="28575" cy="28575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09" name="Google Shape;409;p17"/>
            <p:cNvSpPr/>
            <p:nvPr/>
          </p:nvSpPr>
          <p:spPr>
            <a:xfrm>
              <a:off x="8903981" y="4414758"/>
              <a:ext cx="468313" cy="31750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0" name="Google Shape;410;p17"/>
            <p:cNvSpPr/>
            <p:nvPr/>
          </p:nvSpPr>
          <p:spPr>
            <a:xfrm>
              <a:off x="8903981" y="4414758"/>
              <a:ext cx="468313" cy="31750"/>
            </a:xfrm>
            <a:custGeom>
              <a:rect b="b" l="l" r="r" t="t"/>
              <a:pathLst>
                <a:path extrusionOk="0" h="20" w="295">
                  <a:moveTo>
                    <a:pt x="0" y="20"/>
                  </a:moveTo>
                  <a:lnTo>
                    <a:pt x="295" y="20"/>
                  </a:lnTo>
                  <a:lnTo>
                    <a:pt x="29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1" name="Google Shape;411;p17"/>
            <p:cNvSpPr/>
            <p:nvPr/>
          </p:nvSpPr>
          <p:spPr>
            <a:xfrm>
              <a:off x="8903981" y="3717845"/>
              <a:ext cx="468313" cy="696913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2" name="Google Shape;412;p17"/>
            <p:cNvSpPr/>
            <p:nvPr/>
          </p:nvSpPr>
          <p:spPr>
            <a:xfrm>
              <a:off x="8903981" y="3717845"/>
              <a:ext cx="468313" cy="696913"/>
            </a:xfrm>
            <a:custGeom>
              <a:rect b="b" l="l" r="r" t="t"/>
              <a:pathLst>
                <a:path extrusionOk="0" h="439" w="295">
                  <a:moveTo>
                    <a:pt x="0" y="439"/>
                  </a:moveTo>
                  <a:lnTo>
                    <a:pt x="295" y="439"/>
                  </a:lnTo>
                  <a:lnTo>
                    <a:pt x="29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3" name="Google Shape;413;p17"/>
            <p:cNvSpPr/>
            <p:nvPr/>
          </p:nvSpPr>
          <p:spPr>
            <a:xfrm>
              <a:off x="9054793" y="4446508"/>
              <a:ext cx="166688" cy="333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4" name="Google Shape;414;p17"/>
            <p:cNvSpPr/>
            <p:nvPr/>
          </p:nvSpPr>
          <p:spPr>
            <a:xfrm>
              <a:off x="8881756" y="4976733"/>
              <a:ext cx="33338" cy="365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5" name="Google Shape;415;p17"/>
            <p:cNvSpPr/>
            <p:nvPr/>
          </p:nvSpPr>
          <p:spPr>
            <a:xfrm>
              <a:off x="9118293" y="4976733"/>
              <a:ext cx="36513" cy="365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6" name="Google Shape;416;p17"/>
            <p:cNvSpPr/>
            <p:nvPr/>
          </p:nvSpPr>
          <p:spPr>
            <a:xfrm>
              <a:off x="9358006" y="4976733"/>
              <a:ext cx="36513" cy="365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6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417" name="Google Shape;417;p17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42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4" name="Google Shape;424;p18"/>
          <p:cNvGrpSpPr/>
          <p:nvPr/>
        </p:nvGrpSpPr>
        <p:grpSpPr>
          <a:xfrm>
            <a:off x="3039789" y="2585216"/>
            <a:ext cx="5770177" cy="2641152"/>
            <a:chOff x="3212076" y="2449974"/>
            <a:chExt cx="5771680" cy="2641840"/>
          </a:xfrm>
        </p:grpSpPr>
        <p:sp>
          <p:nvSpPr>
            <p:cNvPr id="425" name="Google Shape;425;p18"/>
            <p:cNvSpPr/>
            <p:nvPr/>
          </p:nvSpPr>
          <p:spPr>
            <a:xfrm>
              <a:off x="7360072" y="2683754"/>
              <a:ext cx="1623684" cy="1549589"/>
            </a:xfrm>
            <a:custGeom>
              <a:rect b="b" l="l" r="r" t="t"/>
              <a:pathLst>
                <a:path extrusionOk="0" h="1213" w="1271">
                  <a:moveTo>
                    <a:pt x="1271" y="1213"/>
                  </a:moveTo>
                  <a:lnTo>
                    <a:pt x="811" y="1213"/>
                  </a:lnTo>
                  <a:lnTo>
                    <a:pt x="0" y="0"/>
                  </a:lnTo>
                  <a:lnTo>
                    <a:pt x="459" y="0"/>
                  </a:lnTo>
                  <a:lnTo>
                    <a:pt x="1271" y="121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26" name="Google Shape;426;p18"/>
            <p:cNvSpPr/>
            <p:nvPr/>
          </p:nvSpPr>
          <p:spPr>
            <a:xfrm>
              <a:off x="6324031" y="2449974"/>
              <a:ext cx="1622407" cy="2408059"/>
            </a:xfrm>
            <a:custGeom>
              <a:rect b="b" l="l" r="r" t="t"/>
              <a:pathLst>
                <a:path extrusionOk="0" h="1885" w="1270">
                  <a:moveTo>
                    <a:pt x="1270" y="1885"/>
                  </a:moveTo>
                  <a:lnTo>
                    <a:pt x="811" y="1885"/>
                  </a:lnTo>
                  <a:lnTo>
                    <a:pt x="0" y="0"/>
                  </a:lnTo>
                  <a:lnTo>
                    <a:pt x="459" y="0"/>
                  </a:lnTo>
                  <a:lnTo>
                    <a:pt x="1270" y="1885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27" name="Google Shape;427;p18"/>
            <p:cNvSpPr/>
            <p:nvPr/>
          </p:nvSpPr>
          <p:spPr>
            <a:xfrm>
              <a:off x="5285435" y="2917534"/>
              <a:ext cx="1624962" cy="2174280"/>
            </a:xfrm>
            <a:custGeom>
              <a:rect b="b" l="l" r="r" t="t"/>
              <a:pathLst>
                <a:path extrusionOk="0" h="1702" w="1272">
                  <a:moveTo>
                    <a:pt x="459" y="0"/>
                  </a:moveTo>
                  <a:lnTo>
                    <a:pt x="1272" y="1702"/>
                  </a:lnTo>
                  <a:lnTo>
                    <a:pt x="813" y="1702"/>
                  </a:lnTo>
                  <a:lnTo>
                    <a:pt x="0" y="0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28" name="Google Shape;428;p18"/>
            <p:cNvSpPr/>
            <p:nvPr/>
          </p:nvSpPr>
          <p:spPr>
            <a:xfrm>
              <a:off x="4249394" y="2683754"/>
              <a:ext cx="1622407" cy="1940500"/>
            </a:xfrm>
            <a:custGeom>
              <a:rect b="b" l="l" r="r" t="t"/>
              <a:pathLst>
                <a:path extrusionOk="0" h="1519" w="1270">
                  <a:moveTo>
                    <a:pt x="459" y="0"/>
                  </a:moveTo>
                  <a:lnTo>
                    <a:pt x="1270" y="1519"/>
                  </a:lnTo>
                  <a:lnTo>
                    <a:pt x="811" y="1519"/>
                  </a:lnTo>
                  <a:lnTo>
                    <a:pt x="0" y="0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29" name="Google Shape;429;p18"/>
            <p:cNvSpPr/>
            <p:nvPr/>
          </p:nvSpPr>
          <p:spPr>
            <a:xfrm>
              <a:off x="3212076" y="3130873"/>
              <a:ext cx="1623684" cy="1727160"/>
            </a:xfrm>
            <a:custGeom>
              <a:rect b="b" l="l" r="r" t="t"/>
              <a:pathLst>
                <a:path extrusionOk="0" h="1352" w="1271">
                  <a:moveTo>
                    <a:pt x="459" y="0"/>
                  </a:moveTo>
                  <a:lnTo>
                    <a:pt x="1271" y="1352"/>
                  </a:lnTo>
                  <a:lnTo>
                    <a:pt x="812" y="1352"/>
                  </a:lnTo>
                  <a:lnTo>
                    <a:pt x="0" y="0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430" name="Google Shape;430;p18"/>
          <p:cNvSpPr/>
          <p:nvPr/>
        </p:nvSpPr>
        <p:spPr>
          <a:xfrm rot="5400000">
            <a:off x="2413985" y="3615880"/>
            <a:ext cx="1832715" cy="588769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1" name="Google Shape;431;p18"/>
          <p:cNvSpPr/>
          <p:nvPr/>
        </p:nvSpPr>
        <p:spPr>
          <a:xfrm rot="5400000">
            <a:off x="2979762" y="3615882"/>
            <a:ext cx="2767594" cy="588769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2" name="Google Shape;432;p18"/>
          <p:cNvSpPr/>
          <p:nvPr/>
        </p:nvSpPr>
        <p:spPr>
          <a:xfrm rot="5400000">
            <a:off x="4257444" y="3615882"/>
            <a:ext cx="2300156" cy="588769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3" name="Google Shape;433;p18"/>
          <p:cNvSpPr/>
          <p:nvPr/>
        </p:nvSpPr>
        <p:spPr>
          <a:xfrm rot="5400000">
            <a:off x="4817585" y="3615884"/>
            <a:ext cx="3237585" cy="588769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4" name="Google Shape;434;p18"/>
          <p:cNvSpPr/>
          <p:nvPr/>
        </p:nvSpPr>
        <p:spPr>
          <a:xfrm rot="5400000">
            <a:off x="6103002" y="3615884"/>
            <a:ext cx="2767596" cy="588769"/>
          </a:xfrm>
          <a:prstGeom prst="roundRect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5" name="Google Shape;435;p18"/>
          <p:cNvSpPr/>
          <p:nvPr/>
        </p:nvSpPr>
        <p:spPr>
          <a:xfrm rot="5400000">
            <a:off x="7755713" y="3615882"/>
            <a:ext cx="1518539" cy="588769"/>
          </a:xfrm>
          <a:prstGeom prst="roundRect">
            <a:avLst>
              <a:gd fmla="val 5000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36" name="Google Shape;436;p18"/>
          <p:cNvGrpSpPr/>
          <p:nvPr/>
        </p:nvGrpSpPr>
        <p:grpSpPr>
          <a:xfrm flipH="1">
            <a:off x="2163094" y="3518412"/>
            <a:ext cx="716348" cy="783708"/>
            <a:chOff x="33075" y="-1"/>
            <a:chExt cx="3467961" cy="1461015"/>
          </a:xfrm>
        </p:grpSpPr>
        <p:cxnSp>
          <p:nvCxnSpPr>
            <p:cNvPr id="437" name="Google Shape;437;p18"/>
            <p:cNvCxnSpPr/>
            <p:nvPr/>
          </p:nvCxnSpPr>
          <p:spPr>
            <a:xfrm flipH="1" rot="10800000">
              <a:off x="3488334" y="-1"/>
              <a:ext cx="1" cy="1461015"/>
            </a:xfrm>
            <a:prstGeom prst="straightConnector1">
              <a:avLst/>
            </a:prstGeom>
            <a:noFill/>
            <a:ln cap="flat" cmpd="sng" w="9525">
              <a:solidFill>
                <a:srgbClr val="7F7F7F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438" name="Google Shape;438;p18"/>
            <p:cNvCxnSpPr/>
            <p:nvPr/>
          </p:nvCxnSpPr>
          <p:spPr>
            <a:xfrm rot="10800000">
              <a:off x="33075" y="730506"/>
              <a:ext cx="3467961" cy="1"/>
            </a:xfrm>
            <a:prstGeom prst="straightConnector1">
              <a:avLst/>
            </a:prstGeom>
            <a:noFill/>
            <a:ln cap="flat" cmpd="sng" w="9525">
              <a:solidFill>
                <a:srgbClr val="7F7F7F"/>
              </a:solidFill>
              <a:prstDash val="solid"/>
              <a:miter lim="400000"/>
              <a:headEnd len="sm" w="sm" type="none"/>
              <a:tailEnd len="med" w="med" type="oval"/>
            </a:ln>
          </p:spPr>
        </p:cxnSp>
      </p:grpSp>
      <p:grpSp>
        <p:nvGrpSpPr>
          <p:cNvPr id="439" name="Google Shape;439;p18"/>
          <p:cNvGrpSpPr/>
          <p:nvPr/>
        </p:nvGrpSpPr>
        <p:grpSpPr>
          <a:xfrm>
            <a:off x="8966186" y="3518412"/>
            <a:ext cx="716348" cy="783708"/>
            <a:chOff x="33075" y="-1"/>
            <a:chExt cx="3467961" cy="1461015"/>
          </a:xfrm>
        </p:grpSpPr>
        <p:cxnSp>
          <p:nvCxnSpPr>
            <p:cNvPr id="440" name="Google Shape;440;p18"/>
            <p:cNvCxnSpPr/>
            <p:nvPr/>
          </p:nvCxnSpPr>
          <p:spPr>
            <a:xfrm flipH="1" rot="10800000">
              <a:off x="3488334" y="-1"/>
              <a:ext cx="1" cy="1461015"/>
            </a:xfrm>
            <a:prstGeom prst="straightConnector1">
              <a:avLst/>
            </a:prstGeom>
            <a:noFill/>
            <a:ln cap="flat" cmpd="sng" w="9525">
              <a:solidFill>
                <a:srgbClr val="7F7F7F"/>
              </a:solidFill>
              <a:prstDash val="solid"/>
              <a:miter lim="400000"/>
              <a:headEnd len="sm" w="sm" type="none"/>
              <a:tailEnd len="sm" w="sm" type="none"/>
            </a:ln>
          </p:spPr>
        </p:cxnSp>
        <p:cxnSp>
          <p:nvCxnSpPr>
            <p:cNvPr id="441" name="Google Shape;441;p18"/>
            <p:cNvCxnSpPr/>
            <p:nvPr/>
          </p:nvCxnSpPr>
          <p:spPr>
            <a:xfrm rot="10800000">
              <a:off x="33075" y="730506"/>
              <a:ext cx="3467961" cy="1"/>
            </a:xfrm>
            <a:prstGeom prst="straightConnector1">
              <a:avLst/>
            </a:prstGeom>
            <a:noFill/>
            <a:ln cap="flat" cmpd="sng" w="9525">
              <a:solidFill>
                <a:srgbClr val="7F7F7F"/>
              </a:solidFill>
              <a:prstDash val="solid"/>
              <a:miter lim="400000"/>
              <a:headEnd len="sm" w="sm" type="none"/>
              <a:tailEnd len="med" w="med" type="oval"/>
            </a:ln>
          </p:spPr>
        </p:cxnSp>
      </p:grpSp>
      <p:grpSp>
        <p:nvGrpSpPr>
          <p:cNvPr id="442" name="Google Shape;442;p18"/>
          <p:cNvGrpSpPr/>
          <p:nvPr/>
        </p:nvGrpSpPr>
        <p:grpSpPr>
          <a:xfrm>
            <a:off x="9639729" y="3443435"/>
            <a:ext cx="2454666" cy="1340789"/>
            <a:chOff x="1472817" y="2042157"/>
            <a:chExt cx="3519825" cy="1341137"/>
          </a:xfrm>
        </p:grpSpPr>
        <p:sp>
          <p:nvSpPr>
            <p:cNvPr id="443" name="Google Shape;443;p18"/>
            <p:cNvSpPr/>
            <p:nvPr/>
          </p:nvSpPr>
          <p:spPr>
            <a:xfrm>
              <a:off x="1670295" y="2042157"/>
              <a:ext cx="3322347" cy="2462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STEP HERE</a:t>
              </a:r>
              <a:endParaRPr b="1" sz="16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4" name="Google Shape;444;p18"/>
            <p:cNvSpPr txBox="1"/>
            <p:nvPr/>
          </p:nvSpPr>
          <p:spPr>
            <a:xfrm>
              <a:off x="1472817" y="2278419"/>
              <a:ext cx="3108184" cy="11048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45" name="Google Shape;445;p18"/>
          <p:cNvGrpSpPr/>
          <p:nvPr/>
        </p:nvGrpSpPr>
        <p:grpSpPr>
          <a:xfrm>
            <a:off x="129921" y="3438231"/>
            <a:ext cx="2100990" cy="1340789"/>
            <a:chOff x="1472817" y="2042157"/>
            <a:chExt cx="3108184" cy="1341137"/>
          </a:xfrm>
        </p:grpSpPr>
        <p:sp>
          <p:nvSpPr>
            <p:cNvPr id="446" name="Google Shape;446;p18"/>
            <p:cNvSpPr/>
            <p:nvPr/>
          </p:nvSpPr>
          <p:spPr>
            <a:xfrm>
              <a:off x="1670293" y="2042157"/>
              <a:ext cx="2685806" cy="2462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STEP HERE</a:t>
              </a:r>
              <a:endParaRPr b="1" sz="16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7" name="Google Shape;447;p18"/>
            <p:cNvSpPr txBox="1"/>
            <p:nvPr/>
          </p:nvSpPr>
          <p:spPr>
            <a:xfrm>
              <a:off x="1472817" y="2278419"/>
              <a:ext cx="3108184" cy="11048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1200"/>
                <a:buFont typeface="Arial"/>
                <a:buNone/>
              </a:pPr>
              <a:r>
                <a:rPr lang="en-US" sz="12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448" name="Google Shape;448;p18"/>
          <p:cNvSpPr txBox="1"/>
          <p:nvPr/>
        </p:nvSpPr>
        <p:spPr>
          <a:xfrm>
            <a:off x="2985197" y="3203206"/>
            <a:ext cx="579225" cy="146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9" name="Google Shape;449;p18"/>
          <p:cNvSpPr txBox="1"/>
          <p:nvPr/>
        </p:nvSpPr>
        <p:spPr>
          <a:xfrm>
            <a:off x="4076236" y="2774006"/>
            <a:ext cx="579225" cy="22863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0" name="Google Shape;450;p18"/>
          <p:cNvSpPr txBox="1"/>
          <p:nvPr/>
        </p:nvSpPr>
        <p:spPr>
          <a:xfrm>
            <a:off x="5115463" y="2986126"/>
            <a:ext cx="579225" cy="17728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1" name="Google Shape;451;p18"/>
          <p:cNvSpPr txBox="1"/>
          <p:nvPr/>
        </p:nvSpPr>
        <p:spPr>
          <a:xfrm>
            <a:off x="6144847" y="2576074"/>
            <a:ext cx="579225" cy="26502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2" name="Google Shape;452;p18"/>
          <p:cNvSpPr txBox="1"/>
          <p:nvPr/>
        </p:nvSpPr>
        <p:spPr>
          <a:xfrm>
            <a:off x="7191812" y="2751883"/>
            <a:ext cx="579225" cy="2240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3" name="Google Shape;453;p18"/>
          <p:cNvSpPr txBox="1"/>
          <p:nvPr/>
        </p:nvSpPr>
        <p:spPr>
          <a:xfrm>
            <a:off x="8230140" y="3253242"/>
            <a:ext cx="579225" cy="13359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4" name="Google Shape;454;p18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19"/>
          <p:cNvSpPr/>
          <p:nvPr/>
        </p:nvSpPr>
        <p:spPr>
          <a:xfrm>
            <a:off x="4023172" y="1648910"/>
            <a:ext cx="1291827" cy="4079875"/>
          </a:xfrm>
          <a:custGeom>
            <a:rect b="b" l="l" r="r" t="t"/>
            <a:pathLst>
              <a:path extrusionOk="0" h="5527" w="1750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98">
              <a:solidFill>
                <a:srgbClr val="294A5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2" name="Google Shape;462;p19"/>
          <p:cNvSpPr/>
          <p:nvPr/>
        </p:nvSpPr>
        <p:spPr>
          <a:xfrm>
            <a:off x="4423097" y="1210758"/>
            <a:ext cx="1218824" cy="12207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98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3" name="Google Shape;463;p19"/>
          <p:cNvSpPr/>
          <p:nvPr/>
        </p:nvSpPr>
        <p:spPr>
          <a:xfrm>
            <a:off x="3547068" y="3069721"/>
            <a:ext cx="1220410" cy="1219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98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4" name="Google Shape;464;p19"/>
          <p:cNvSpPr/>
          <p:nvPr/>
        </p:nvSpPr>
        <p:spPr>
          <a:xfrm>
            <a:off x="4546884" y="4871535"/>
            <a:ext cx="1220410" cy="121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98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65" name="Google Shape;465;p19"/>
          <p:cNvCxnSpPr/>
          <p:nvPr/>
        </p:nvCxnSpPr>
        <p:spPr>
          <a:xfrm>
            <a:off x="5651443" y="2142623"/>
            <a:ext cx="1255325" cy="90170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466" name="Google Shape;466;p19"/>
          <p:cNvCxnSpPr/>
          <p:nvPr/>
        </p:nvCxnSpPr>
        <p:spPr>
          <a:xfrm flipH="1" rot="10800000">
            <a:off x="5733968" y="4449260"/>
            <a:ext cx="1199780" cy="709613"/>
          </a:xfrm>
          <a:prstGeom prst="straightConnector1">
            <a:avLst/>
          </a:prstGeom>
          <a:noFill/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lg" w="lg" type="triangle"/>
          </a:ln>
        </p:spPr>
      </p:cxnSp>
      <p:cxnSp>
        <p:nvCxnSpPr>
          <p:cNvPr id="467" name="Google Shape;467;p19"/>
          <p:cNvCxnSpPr/>
          <p:nvPr/>
        </p:nvCxnSpPr>
        <p:spPr>
          <a:xfrm>
            <a:off x="4962680" y="3676146"/>
            <a:ext cx="1669535" cy="0"/>
          </a:xfrm>
          <a:prstGeom prst="straightConnector1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lg" w="lg" type="triangle"/>
          </a:ln>
        </p:spPr>
      </p:cxnSp>
      <p:grpSp>
        <p:nvGrpSpPr>
          <p:cNvPr id="468" name="Google Shape;468;p19"/>
          <p:cNvGrpSpPr/>
          <p:nvPr/>
        </p:nvGrpSpPr>
        <p:grpSpPr>
          <a:xfrm>
            <a:off x="6738546" y="2823660"/>
            <a:ext cx="1806017" cy="1804988"/>
            <a:chOff x="6740331" y="3032297"/>
            <a:chExt cx="1806575" cy="1804988"/>
          </a:xfrm>
        </p:grpSpPr>
        <p:sp>
          <p:nvSpPr>
            <p:cNvPr id="469" name="Google Shape;469;p19"/>
            <p:cNvSpPr/>
            <p:nvPr/>
          </p:nvSpPr>
          <p:spPr>
            <a:xfrm>
              <a:off x="6740331" y="3032297"/>
              <a:ext cx="1806575" cy="1804988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66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70" name="Google Shape;470;p19"/>
            <p:cNvSpPr/>
            <p:nvPr/>
          </p:nvSpPr>
          <p:spPr>
            <a:xfrm>
              <a:off x="6890060" y="3180438"/>
              <a:ext cx="1507118" cy="150711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98"/>
                <a:buFont typeface="Arial"/>
                <a:buNone/>
              </a:pPr>
              <a:r>
                <a:t/>
              </a:r>
              <a:endParaRPr sz="3198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471" name="Google Shape;471;p19"/>
          <p:cNvSpPr txBox="1"/>
          <p:nvPr/>
        </p:nvSpPr>
        <p:spPr>
          <a:xfrm>
            <a:off x="4588985" y="1654742"/>
            <a:ext cx="912531" cy="338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99"/>
              <a:buFont typeface="Century Gothic"/>
              <a:buNone/>
            </a:pPr>
            <a:r>
              <a:rPr lang="en-US" sz="15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</a:t>
            </a:r>
            <a:endParaRPr sz="1599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2" name="Google Shape;472;p19"/>
          <p:cNvSpPr txBox="1"/>
          <p:nvPr/>
        </p:nvSpPr>
        <p:spPr>
          <a:xfrm>
            <a:off x="3686728" y="3457736"/>
            <a:ext cx="882378" cy="338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99"/>
              <a:buFont typeface="Century Gothic"/>
              <a:buNone/>
            </a:pPr>
            <a:r>
              <a:rPr lang="en-US" sz="15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</a:t>
            </a:r>
            <a:endParaRPr sz="1599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3" name="Google Shape;473;p19"/>
          <p:cNvSpPr txBox="1"/>
          <p:nvPr/>
        </p:nvSpPr>
        <p:spPr>
          <a:xfrm>
            <a:off x="4654801" y="5311936"/>
            <a:ext cx="987120" cy="338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99"/>
              <a:buFont typeface="Century Gothic"/>
              <a:buNone/>
            </a:pPr>
            <a:r>
              <a:rPr lang="en-US" sz="15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</a:t>
            </a:r>
            <a:endParaRPr sz="1599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4" name="Google Shape;474;p19"/>
          <p:cNvSpPr/>
          <p:nvPr/>
        </p:nvSpPr>
        <p:spPr>
          <a:xfrm>
            <a:off x="7138472" y="3582515"/>
            <a:ext cx="996642" cy="338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</a:t>
            </a:r>
            <a:endParaRPr b="1" sz="1599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5" name="Google Shape;475;p19"/>
          <p:cNvSpPr/>
          <p:nvPr/>
        </p:nvSpPr>
        <p:spPr>
          <a:xfrm>
            <a:off x="8645123" y="3044262"/>
            <a:ext cx="2759375" cy="10156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6" name="Google Shape;476;p19"/>
          <p:cNvSpPr/>
          <p:nvPr/>
        </p:nvSpPr>
        <p:spPr>
          <a:xfrm>
            <a:off x="1692150" y="1235530"/>
            <a:ext cx="2695251" cy="10156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7" name="Google Shape;477;p19"/>
          <p:cNvSpPr/>
          <p:nvPr/>
        </p:nvSpPr>
        <p:spPr>
          <a:xfrm>
            <a:off x="1691392" y="5151082"/>
            <a:ext cx="2695251" cy="10156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8" name="Google Shape;478;p19"/>
          <p:cNvSpPr/>
          <p:nvPr/>
        </p:nvSpPr>
        <p:spPr>
          <a:xfrm>
            <a:off x="779316" y="3069721"/>
            <a:ext cx="2695251" cy="10156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9" name="Google Shape;479;p19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20"/>
          <p:cNvSpPr/>
          <p:nvPr/>
        </p:nvSpPr>
        <p:spPr>
          <a:xfrm flipH="1">
            <a:off x="1841868" y="2125803"/>
            <a:ext cx="3174120" cy="304800"/>
          </a:xfrm>
          <a:custGeom>
            <a:rect b="b" l="l" r="r" t="t"/>
            <a:pathLst>
              <a:path extrusionOk="0" h="568960" w="344424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noFill/>
          <a:ln cap="flat" cmpd="sng" w="9525">
            <a:solidFill>
              <a:schemeClr val="accent1">
                <a:alpha val="49804"/>
              </a:schemeClr>
            </a:solidFill>
            <a:prstDash val="solid"/>
            <a:miter lim="800000"/>
            <a:headEnd len="sm" w="sm" type="none"/>
            <a:tailEnd len="lg" w="lg" type="oval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t/>
            </a:r>
            <a:endParaRPr b="0" i="0" sz="3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7" name="Google Shape;487;p20"/>
          <p:cNvSpPr txBox="1"/>
          <p:nvPr/>
        </p:nvSpPr>
        <p:spPr>
          <a:xfrm>
            <a:off x="2119512" y="1722058"/>
            <a:ext cx="2272675" cy="1470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1900" spcFirstLastPara="1" rIns="121900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HERE</a:t>
            </a:r>
            <a:endParaRPr b="1" sz="24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1065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8" name="Google Shape;488;p20"/>
          <p:cNvSpPr/>
          <p:nvPr/>
        </p:nvSpPr>
        <p:spPr>
          <a:xfrm>
            <a:off x="7303485" y="2257320"/>
            <a:ext cx="3329480" cy="304800"/>
          </a:xfrm>
          <a:custGeom>
            <a:rect b="b" l="l" r="r" t="t"/>
            <a:pathLst>
              <a:path extrusionOk="0" h="568960" w="344424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noFill/>
          <a:ln cap="flat" cmpd="sng" w="9525">
            <a:solidFill>
              <a:schemeClr val="accent2">
                <a:alpha val="49804"/>
              </a:schemeClr>
            </a:solidFill>
            <a:prstDash val="solid"/>
            <a:miter lim="800000"/>
            <a:headEnd len="sm" w="sm" type="none"/>
            <a:tailEnd len="lg" w="lg" type="oval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t/>
            </a:r>
            <a:endParaRPr b="0" i="0" sz="3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9" name="Google Shape;489;p20"/>
          <p:cNvSpPr/>
          <p:nvPr/>
        </p:nvSpPr>
        <p:spPr>
          <a:xfrm flipH="1" rot="10800000">
            <a:off x="7221038" y="4697487"/>
            <a:ext cx="3329480" cy="304800"/>
          </a:xfrm>
          <a:custGeom>
            <a:rect b="b" l="l" r="r" t="t"/>
            <a:pathLst>
              <a:path extrusionOk="0" h="568960" w="344424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noFill/>
          <a:ln cap="flat" cmpd="sng" w="9525">
            <a:solidFill>
              <a:schemeClr val="accent3">
                <a:alpha val="49804"/>
              </a:schemeClr>
            </a:solidFill>
            <a:prstDash val="solid"/>
            <a:miter lim="800000"/>
            <a:headEnd len="sm" w="sm" type="none"/>
            <a:tailEnd len="lg" w="lg" type="oval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t/>
            </a:r>
            <a:endParaRPr b="0" i="0" sz="3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0" name="Google Shape;490;p20"/>
          <p:cNvSpPr/>
          <p:nvPr/>
        </p:nvSpPr>
        <p:spPr>
          <a:xfrm rot="10800000">
            <a:off x="1790492" y="4677206"/>
            <a:ext cx="3174120" cy="304800"/>
          </a:xfrm>
          <a:custGeom>
            <a:rect b="b" l="l" r="r" t="t"/>
            <a:pathLst>
              <a:path extrusionOk="0" h="568960" w="344424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noFill/>
          <a:ln cap="flat" cmpd="sng" w="9525">
            <a:solidFill>
              <a:schemeClr val="accent4">
                <a:alpha val="49804"/>
              </a:schemeClr>
            </a:solidFill>
            <a:prstDash val="solid"/>
            <a:miter lim="800000"/>
            <a:headEnd len="sm" w="sm" type="none"/>
            <a:tailEnd len="lg" w="lg" type="oval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t/>
            </a:r>
            <a:endParaRPr b="0" i="0" sz="3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1" name="Google Shape;491;p20"/>
          <p:cNvSpPr txBox="1"/>
          <p:nvPr/>
        </p:nvSpPr>
        <p:spPr>
          <a:xfrm>
            <a:off x="7954068" y="1853575"/>
            <a:ext cx="2518291" cy="10643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1900" spcFirstLastPara="1" rIns="121900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HERE</a:t>
            </a:r>
            <a:endParaRPr b="1" sz="24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65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2" name="Google Shape;492;p20"/>
          <p:cNvSpPr txBox="1"/>
          <p:nvPr/>
        </p:nvSpPr>
        <p:spPr>
          <a:xfrm>
            <a:off x="7888211" y="4598541"/>
            <a:ext cx="2518291" cy="10643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1900" spcFirstLastPara="1" rIns="121900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HERE</a:t>
            </a:r>
            <a:endParaRPr b="1" sz="24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65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3" name="Google Shape;493;p20"/>
          <p:cNvSpPr txBox="1"/>
          <p:nvPr/>
        </p:nvSpPr>
        <p:spPr>
          <a:xfrm>
            <a:off x="2068136" y="4578260"/>
            <a:ext cx="2272675" cy="1470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1900" spcFirstLastPara="1" rIns="121900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HERE</a:t>
            </a:r>
            <a:endParaRPr b="1" sz="24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1065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94" name="Google Shape;494;p20"/>
          <p:cNvGrpSpPr/>
          <p:nvPr/>
        </p:nvGrpSpPr>
        <p:grpSpPr>
          <a:xfrm>
            <a:off x="4392188" y="1875091"/>
            <a:ext cx="2267515" cy="2267515"/>
            <a:chOff x="4392188" y="1725189"/>
            <a:chExt cx="2267515" cy="2267515"/>
          </a:xfrm>
        </p:grpSpPr>
        <p:sp>
          <p:nvSpPr>
            <p:cNvPr id="495" name="Google Shape;495;p20"/>
            <p:cNvSpPr/>
            <p:nvPr/>
          </p:nvSpPr>
          <p:spPr>
            <a:xfrm rot="2700000">
              <a:off x="4724258" y="2057259"/>
              <a:ext cx="1603375" cy="1603375"/>
            </a:xfrm>
            <a:custGeom>
              <a:rect b="b" l="l" r="r" t="t"/>
              <a:pathLst>
                <a:path extrusionOk="0" h="426" w="426">
                  <a:moveTo>
                    <a:pt x="426" y="213"/>
                  </a:moveTo>
                  <a:cubicBezTo>
                    <a:pt x="308" y="213"/>
                    <a:pt x="213" y="117"/>
                    <a:pt x="213" y="0"/>
                  </a:cubicBezTo>
                  <a:cubicBezTo>
                    <a:pt x="96" y="0"/>
                    <a:pt x="0" y="95"/>
                    <a:pt x="0" y="213"/>
                  </a:cubicBezTo>
                  <a:cubicBezTo>
                    <a:pt x="0" y="330"/>
                    <a:pt x="96" y="426"/>
                    <a:pt x="213" y="426"/>
                  </a:cubicBezTo>
                  <a:cubicBezTo>
                    <a:pt x="213" y="308"/>
                    <a:pt x="308" y="213"/>
                    <a:pt x="426" y="2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entury Gothic"/>
                <a:buNone/>
              </a:pPr>
              <a:r>
                <a:t/>
              </a:r>
              <a:endParaRPr b="1" i="0" sz="2000" u="none" cap="none" strike="noStrike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96" name="Google Shape;496;p20"/>
            <p:cNvSpPr txBox="1"/>
            <p:nvPr/>
          </p:nvSpPr>
          <p:spPr>
            <a:xfrm>
              <a:off x="5048389" y="2472858"/>
              <a:ext cx="633901" cy="5355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121900" spcFirstLastPara="1" rIns="121900" wrap="square" tIns="45700">
              <a:sp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Century Gothic"/>
                <a:buNone/>
              </a:pPr>
              <a:r>
                <a:rPr b="1" i="0" lang="en-US" sz="32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</a:t>
              </a:r>
              <a:endParaRPr b="1" i="0" sz="2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97" name="Google Shape;497;p20"/>
          <p:cNvGrpSpPr/>
          <p:nvPr/>
        </p:nvGrpSpPr>
        <p:grpSpPr>
          <a:xfrm>
            <a:off x="5525947" y="1875091"/>
            <a:ext cx="2267515" cy="2267515"/>
            <a:chOff x="5525947" y="1725189"/>
            <a:chExt cx="2267515" cy="2267515"/>
          </a:xfrm>
        </p:grpSpPr>
        <p:sp>
          <p:nvSpPr>
            <p:cNvPr id="498" name="Google Shape;498;p20"/>
            <p:cNvSpPr/>
            <p:nvPr/>
          </p:nvSpPr>
          <p:spPr>
            <a:xfrm rot="2700000">
              <a:off x="5858017" y="2057259"/>
              <a:ext cx="1603375" cy="1603375"/>
            </a:xfrm>
            <a:custGeom>
              <a:rect b="b" l="l" r="r" t="t"/>
              <a:pathLst>
                <a:path extrusionOk="0" h="426" w="426">
                  <a:moveTo>
                    <a:pt x="213" y="426"/>
                  </a:moveTo>
                  <a:cubicBezTo>
                    <a:pt x="213" y="426"/>
                    <a:pt x="213" y="426"/>
                    <a:pt x="213" y="426"/>
                  </a:cubicBezTo>
                  <a:cubicBezTo>
                    <a:pt x="213" y="426"/>
                    <a:pt x="213" y="426"/>
                    <a:pt x="213" y="426"/>
                  </a:cubicBezTo>
                  <a:cubicBezTo>
                    <a:pt x="213" y="308"/>
                    <a:pt x="308" y="213"/>
                    <a:pt x="426" y="213"/>
                  </a:cubicBezTo>
                  <a:cubicBezTo>
                    <a:pt x="426" y="95"/>
                    <a:pt x="331" y="0"/>
                    <a:pt x="213" y="0"/>
                  </a:cubicBezTo>
                  <a:cubicBezTo>
                    <a:pt x="95" y="0"/>
                    <a:pt x="0" y="95"/>
                    <a:pt x="0" y="213"/>
                  </a:cubicBezTo>
                  <a:cubicBezTo>
                    <a:pt x="118" y="213"/>
                    <a:pt x="213" y="308"/>
                    <a:pt x="213" y="4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entury Gothic"/>
                <a:buNone/>
              </a:pPr>
              <a:r>
                <a:t/>
              </a:r>
              <a:endParaRPr b="1" i="0" sz="2000" u="none" cap="none" strike="noStrike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99" name="Google Shape;499;p20"/>
            <p:cNvSpPr txBox="1"/>
            <p:nvPr/>
          </p:nvSpPr>
          <p:spPr>
            <a:xfrm>
              <a:off x="6499096" y="2472858"/>
              <a:ext cx="633901" cy="5355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121900" spcFirstLastPara="1" rIns="121900" wrap="square" tIns="45700">
              <a:sp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Century Gothic"/>
                <a:buNone/>
              </a:pPr>
              <a:r>
                <a:rPr b="1" i="0" lang="en-US" sz="32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</a:t>
              </a:r>
              <a:endParaRPr b="1" i="0" sz="2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00" name="Google Shape;500;p20"/>
          <p:cNvGrpSpPr/>
          <p:nvPr/>
        </p:nvGrpSpPr>
        <p:grpSpPr>
          <a:xfrm>
            <a:off x="4392189" y="3008849"/>
            <a:ext cx="2267515" cy="2267515"/>
            <a:chOff x="4392189" y="2858947"/>
            <a:chExt cx="2267515" cy="2267515"/>
          </a:xfrm>
        </p:grpSpPr>
        <p:sp>
          <p:nvSpPr>
            <p:cNvPr id="501" name="Google Shape;501;p20"/>
            <p:cNvSpPr/>
            <p:nvPr/>
          </p:nvSpPr>
          <p:spPr>
            <a:xfrm rot="2700000">
              <a:off x="4724259" y="3191017"/>
              <a:ext cx="1603375" cy="1603375"/>
            </a:xfrm>
            <a:custGeom>
              <a:rect b="b" l="l" r="r" t="t"/>
              <a:pathLst>
                <a:path extrusionOk="0" h="426" w="426">
                  <a:moveTo>
                    <a:pt x="213" y="0"/>
                  </a:moveTo>
                  <a:cubicBezTo>
                    <a:pt x="213" y="117"/>
                    <a:pt x="118" y="213"/>
                    <a:pt x="0" y="213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330"/>
                    <a:pt x="95" y="426"/>
                    <a:pt x="213" y="426"/>
                  </a:cubicBezTo>
                  <a:cubicBezTo>
                    <a:pt x="331" y="426"/>
                    <a:pt x="426" y="330"/>
                    <a:pt x="426" y="213"/>
                  </a:cubicBezTo>
                  <a:cubicBezTo>
                    <a:pt x="308" y="213"/>
                    <a:pt x="213" y="117"/>
                    <a:pt x="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entury Gothic"/>
                <a:buNone/>
              </a:pPr>
              <a:r>
                <a:t/>
              </a:r>
              <a:endParaRPr b="1" i="0" sz="2000" u="none" cap="none" strike="noStrike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02" name="Google Shape;502;p20"/>
            <p:cNvSpPr txBox="1"/>
            <p:nvPr/>
          </p:nvSpPr>
          <p:spPr>
            <a:xfrm>
              <a:off x="5048389" y="3934511"/>
              <a:ext cx="633901" cy="5355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121900" spcFirstLastPara="1" rIns="121900" wrap="square" tIns="45700">
              <a:sp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Century Gothic"/>
                <a:buNone/>
              </a:pPr>
              <a:r>
                <a:rPr b="1" i="0" lang="en-US" sz="32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</a:t>
              </a:r>
              <a:endParaRPr b="1" i="0" sz="2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03" name="Google Shape;503;p20"/>
          <p:cNvGrpSpPr/>
          <p:nvPr/>
        </p:nvGrpSpPr>
        <p:grpSpPr>
          <a:xfrm>
            <a:off x="5525946" y="3008849"/>
            <a:ext cx="2267515" cy="2267515"/>
            <a:chOff x="5525946" y="2858947"/>
            <a:chExt cx="2267515" cy="2267515"/>
          </a:xfrm>
        </p:grpSpPr>
        <p:sp>
          <p:nvSpPr>
            <p:cNvPr id="504" name="Google Shape;504;p20"/>
            <p:cNvSpPr/>
            <p:nvPr/>
          </p:nvSpPr>
          <p:spPr>
            <a:xfrm rot="2700000">
              <a:off x="5858016" y="3191017"/>
              <a:ext cx="1603375" cy="1603375"/>
            </a:xfrm>
            <a:custGeom>
              <a:rect b="b" l="l" r="r" t="t"/>
              <a:pathLst>
                <a:path extrusionOk="0" h="426" w="426">
                  <a:moveTo>
                    <a:pt x="213" y="0"/>
                  </a:moveTo>
                  <a:cubicBezTo>
                    <a:pt x="213" y="117"/>
                    <a:pt x="118" y="213"/>
                    <a:pt x="0" y="213"/>
                  </a:cubicBezTo>
                  <a:cubicBezTo>
                    <a:pt x="118" y="213"/>
                    <a:pt x="213" y="308"/>
                    <a:pt x="213" y="426"/>
                  </a:cubicBezTo>
                  <a:cubicBezTo>
                    <a:pt x="331" y="426"/>
                    <a:pt x="426" y="330"/>
                    <a:pt x="426" y="213"/>
                  </a:cubicBezTo>
                  <a:cubicBezTo>
                    <a:pt x="426" y="95"/>
                    <a:pt x="331" y="0"/>
                    <a:pt x="2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entury Gothic"/>
                <a:buNone/>
              </a:pPr>
              <a:r>
                <a:t/>
              </a:r>
              <a:endParaRPr b="1" i="0" sz="2000" u="none" cap="none" strike="noStrike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05" name="Google Shape;505;p20"/>
            <p:cNvSpPr txBox="1"/>
            <p:nvPr/>
          </p:nvSpPr>
          <p:spPr>
            <a:xfrm>
              <a:off x="6499096" y="3934511"/>
              <a:ext cx="633901" cy="5355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121900" spcFirstLastPara="1" rIns="121900" wrap="square" tIns="45700">
              <a:sp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Century Gothic"/>
                <a:buNone/>
              </a:pPr>
              <a:r>
                <a:rPr b="1" i="0" lang="en-US" sz="32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4</a:t>
              </a:r>
              <a:endParaRPr b="1" i="0" sz="2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06" name="Google Shape;506;p20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13105" y="442677"/>
            <a:ext cx="4095534" cy="582289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21"/>
          <p:cNvSpPr txBox="1"/>
          <p:nvPr/>
        </p:nvSpPr>
        <p:spPr>
          <a:xfrm>
            <a:off x="2426170" y="2696838"/>
            <a:ext cx="462338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ENTERPRISE</a:t>
            </a:r>
            <a:endParaRPr b="1" sz="6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3" name="Google Shape;513;p21"/>
          <p:cNvSpPr txBox="1"/>
          <p:nvPr/>
        </p:nvSpPr>
        <p:spPr>
          <a:xfrm>
            <a:off x="921690" y="2789171"/>
            <a:ext cx="129627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 b="1" sz="60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22"/>
          <p:cNvSpPr/>
          <p:nvPr/>
        </p:nvSpPr>
        <p:spPr>
          <a:xfrm flipH="1" rot="10800000">
            <a:off x="3113901" y="3730585"/>
            <a:ext cx="1312225" cy="1314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1" name="Google Shape;521;p22"/>
          <p:cNvSpPr/>
          <p:nvPr/>
        </p:nvSpPr>
        <p:spPr>
          <a:xfrm>
            <a:off x="3626412" y="3549847"/>
            <a:ext cx="287204" cy="269872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2" name="Google Shape;522;p22"/>
          <p:cNvSpPr/>
          <p:nvPr/>
        </p:nvSpPr>
        <p:spPr>
          <a:xfrm>
            <a:off x="3514997" y="4093601"/>
            <a:ext cx="510034" cy="510034"/>
          </a:xfrm>
          <a:custGeom>
            <a:rect b="b" l="l" r="r" t="t"/>
            <a:pathLst>
              <a:path extrusionOk="0" h="370" w="371">
                <a:moveTo>
                  <a:pt x="183" y="1"/>
                </a:moveTo>
                <a:cubicBezTo>
                  <a:pt x="82" y="2"/>
                  <a:pt x="0" y="86"/>
                  <a:pt x="2" y="187"/>
                </a:cubicBezTo>
                <a:cubicBezTo>
                  <a:pt x="3" y="289"/>
                  <a:pt x="87" y="370"/>
                  <a:pt x="188" y="369"/>
                </a:cubicBezTo>
                <a:cubicBezTo>
                  <a:pt x="290" y="368"/>
                  <a:pt x="371" y="284"/>
                  <a:pt x="370" y="182"/>
                </a:cubicBezTo>
                <a:cubicBezTo>
                  <a:pt x="368" y="81"/>
                  <a:pt x="285" y="0"/>
                  <a:pt x="183" y="1"/>
                </a:cubicBezTo>
                <a:close/>
                <a:moveTo>
                  <a:pt x="184" y="25"/>
                </a:moveTo>
                <a:cubicBezTo>
                  <a:pt x="211" y="25"/>
                  <a:pt x="237" y="31"/>
                  <a:pt x="260" y="43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20" y="77"/>
                  <a:pt x="203" y="73"/>
                  <a:pt x="186" y="73"/>
                </a:cubicBezTo>
                <a:cubicBezTo>
                  <a:pt x="168" y="73"/>
                  <a:pt x="151" y="77"/>
                  <a:pt x="137" y="84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33" y="32"/>
                  <a:pt x="158" y="25"/>
                  <a:pt x="184" y="25"/>
                </a:cubicBezTo>
                <a:close/>
                <a:moveTo>
                  <a:pt x="85" y="234"/>
                </a:moveTo>
                <a:cubicBezTo>
                  <a:pt x="44" y="259"/>
                  <a:pt x="44" y="259"/>
                  <a:pt x="44" y="259"/>
                </a:cubicBezTo>
                <a:cubicBezTo>
                  <a:pt x="33" y="237"/>
                  <a:pt x="26" y="213"/>
                  <a:pt x="26" y="187"/>
                </a:cubicBezTo>
                <a:cubicBezTo>
                  <a:pt x="25" y="160"/>
                  <a:pt x="32" y="134"/>
                  <a:pt x="44" y="111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8" y="151"/>
                  <a:pt x="74" y="167"/>
                  <a:pt x="74" y="185"/>
                </a:cubicBezTo>
                <a:cubicBezTo>
                  <a:pt x="74" y="203"/>
                  <a:pt x="78" y="219"/>
                  <a:pt x="85" y="234"/>
                </a:cubicBezTo>
                <a:close/>
                <a:moveTo>
                  <a:pt x="188" y="345"/>
                </a:moveTo>
                <a:cubicBezTo>
                  <a:pt x="161" y="345"/>
                  <a:pt x="135" y="339"/>
                  <a:pt x="112" y="327"/>
                </a:cubicBezTo>
                <a:cubicBezTo>
                  <a:pt x="137" y="286"/>
                  <a:pt x="137" y="286"/>
                  <a:pt x="137" y="286"/>
                </a:cubicBezTo>
                <a:cubicBezTo>
                  <a:pt x="151" y="293"/>
                  <a:pt x="168" y="297"/>
                  <a:pt x="186" y="297"/>
                </a:cubicBezTo>
                <a:cubicBezTo>
                  <a:pt x="203" y="297"/>
                  <a:pt x="220" y="293"/>
                  <a:pt x="235" y="286"/>
                </a:cubicBezTo>
                <a:cubicBezTo>
                  <a:pt x="260" y="327"/>
                  <a:pt x="260" y="327"/>
                  <a:pt x="260" y="327"/>
                </a:cubicBezTo>
                <a:cubicBezTo>
                  <a:pt x="238" y="338"/>
                  <a:pt x="214" y="345"/>
                  <a:pt x="188" y="345"/>
                </a:cubicBezTo>
                <a:close/>
                <a:moveTo>
                  <a:pt x="186" y="273"/>
                </a:moveTo>
                <a:cubicBezTo>
                  <a:pt x="137" y="273"/>
                  <a:pt x="98" y="233"/>
                  <a:pt x="98" y="185"/>
                </a:cubicBezTo>
                <a:cubicBezTo>
                  <a:pt x="98" y="136"/>
                  <a:pt x="137" y="97"/>
                  <a:pt x="186" y="97"/>
                </a:cubicBezTo>
                <a:cubicBezTo>
                  <a:pt x="234" y="97"/>
                  <a:pt x="274" y="136"/>
                  <a:pt x="274" y="185"/>
                </a:cubicBezTo>
                <a:cubicBezTo>
                  <a:pt x="274" y="233"/>
                  <a:pt x="234" y="273"/>
                  <a:pt x="186" y="273"/>
                </a:cubicBezTo>
                <a:close/>
                <a:moveTo>
                  <a:pt x="286" y="234"/>
                </a:moveTo>
                <a:cubicBezTo>
                  <a:pt x="294" y="219"/>
                  <a:pt x="298" y="203"/>
                  <a:pt x="298" y="185"/>
                </a:cubicBezTo>
                <a:cubicBezTo>
                  <a:pt x="298" y="167"/>
                  <a:pt x="294" y="151"/>
                  <a:pt x="286" y="136"/>
                </a:cubicBezTo>
                <a:cubicBezTo>
                  <a:pt x="328" y="111"/>
                  <a:pt x="328" y="111"/>
                  <a:pt x="328" y="111"/>
                </a:cubicBezTo>
                <a:cubicBezTo>
                  <a:pt x="339" y="133"/>
                  <a:pt x="345" y="157"/>
                  <a:pt x="346" y="183"/>
                </a:cubicBezTo>
                <a:cubicBezTo>
                  <a:pt x="346" y="210"/>
                  <a:pt x="340" y="236"/>
                  <a:pt x="328" y="259"/>
                </a:cubicBezTo>
                <a:lnTo>
                  <a:pt x="286" y="23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34250" lIns="68525" spcFirstLastPara="1" rIns="68525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3" name="Google Shape;523;p22"/>
          <p:cNvSpPr/>
          <p:nvPr/>
        </p:nvSpPr>
        <p:spPr>
          <a:xfrm flipH="1" rot="10800000">
            <a:off x="7100091" y="3748920"/>
            <a:ext cx="1314702" cy="1314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4" name="Google Shape;524;p22"/>
          <p:cNvSpPr/>
          <p:nvPr/>
        </p:nvSpPr>
        <p:spPr>
          <a:xfrm>
            <a:off x="7615078" y="3568183"/>
            <a:ext cx="284728" cy="269872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5" name="Google Shape;525;p22"/>
          <p:cNvSpPr/>
          <p:nvPr/>
        </p:nvSpPr>
        <p:spPr>
          <a:xfrm>
            <a:off x="7570510" y="4184679"/>
            <a:ext cx="376337" cy="467945"/>
          </a:xfrm>
          <a:custGeom>
            <a:rect b="b" l="l" r="r" t="t"/>
            <a:pathLst>
              <a:path extrusionOk="0" h="402" w="321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34250" lIns="68525" spcFirstLastPara="1" rIns="68525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6" name="Google Shape;526;p22"/>
          <p:cNvSpPr/>
          <p:nvPr/>
        </p:nvSpPr>
        <p:spPr>
          <a:xfrm>
            <a:off x="1061385" y="2059898"/>
            <a:ext cx="1314700" cy="1314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7" name="Google Shape;527;p22"/>
          <p:cNvSpPr/>
          <p:nvPr/>
        </p:nvSpPr>
        <p:spPr>
          <a:xfrm flipH="1" rot="10800000">
            <a:off x="1559041" y="3282994"/>
            <a:ext cx="287204" cy="269872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8" name="Google Shape;528;p22"/>
          <p:cNvSpPr/>
          <p:nvPr/>
        </p:nvSpPr>
        <p:spPr>
          <a:xfrm>
            <a:off x="1489713" y="2468423"/>
            <a:ext cx="450613" cy="495179"/>
          </a:xfrm>
          <a:custGeom>
            <a:rect b="b" l="l" r="r" t="t"/>
            <a:pathLst>
              <a:path extrusionOk="0" h="376" w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34250" lIns="68525" spcFirstLastPara="1" rIns="68525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9" name="Google Shape;529;p22"/>
          <p:cNvSpPr/>
          <p:nvPr/>
        </p:nvSpPr>
        <p:spPr>
          <a:xfrm>
            <a:off x="5136706" y="2059898"/>
            <a:ext cx="1314700" cy="1314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0" name="Google Shape;530;p22"/>
          <p:cNvSpPr/>
          <p:nvPr/>
        </p:nvSpPr>
        <p:spPr>
          <a:xfrm flipH="1" rot="10800000">
            <a:off x="5651695" y="3282994"/>
            <a:ext cx="284727" cy="269872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1" name="Google Shape;531;p22"/>
          <p:cNvSpPr/>
          <p:nvPr/>
        </p:nvSpPr>
        <p:spPr>
          <a:xfrm>
            <a:off x="5525423" y="2535272"/>
            <a:ext cx="552126" cy="361481"/>
          </a:xfrm>
          <a:custGeom>
            <a:rect b="b" l="l" r="r" t="t"/>
            <a:pathLst>
              <a:path extrusionOk="0" h="260" w="40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184"/>
                  <a:pt x="172" y="184"/>
                  <a:pt x="172" y="184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70" y="184"/>
                  <a:pt x="270" y="184"/>
                  <a:pt x="270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260"/>
                  <a:pt x="228" y="260"/>
                  <a:pt x="228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34250" lIns="68525" spcFirstLastPara="1" rIns="68525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2" name="Google Shape;532;p22"/>
          <p:cNvSpPr/>
          <p:nvPr/>
        </p:nvSpPr>
        <p:spPr>
          <a:xfrm>
            <a:off x="9051096" y="2059898"/>
            <a:ext cx="1314702" cy="1314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3" name="Google Shape;533;p22"/>
          <p:cNvSpPr/>
          <p:nvPr/>
        </p:nvSpPr>
        <p:spPr>
          <a:xfrm flipH="1" rot="10800000">
            <a:off x="9566083" y="3282994"/>
            <a:ext cx="284728" cy="269872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4" name="Google Shape;534;p22"/>
          <p:cNvSpPr/>
          <p:nvPr/>
        </p:nvSpPr>
        <p:spPr>
          <a:xfrm>
            <a:off x="9459620" y="2503085"/>
            <a:ext cx="510034" cy="453089"/>
          </a:xfrm>
          <a:custGeom>
            <a:rect b="b" l="l" r="r" t="t"/>
            <a:pathLst>
              <a:path extrusionOk="0" h="357" w="401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34250" lIns="68525" spcFirstLastPara="1" rIns="68525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5" name="Google Shape;535;p22"/>
          <p:cNvSpPr txBox="1"/>
          <p:nvPr/>
        </p:nvSpPr>
        <p:spPr>
          <a:xfrm>
            <a:off x="2447886" y="2980933"/>
            <a:ext cx="273338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18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6" name="Google Shape;536;p22"/>
          <p:cNvSpPr txBox="1"/>
          <p:nvPr/>
        </p:nvSpPr>
        <p:spPr>
          <a:xfrm>
            <a:off x="803318" y="4201994"/>
            <a:ext cx="203633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11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7" name="Google Shape;537;p22"/>
          <p:cNvSpPr txBox="1"/>
          <p:nvPr/>
        </p:nvSpPr>
        <p:spPr>
          <a:xfrm>
            <a:off x="4535065" y="3795591"/>
            <a:ext cx="273338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18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8" name="Google Shape;538;p22"/>
          <p:cNvSpPr txBox="1"/>
          <p:nvPr/>
        </p:nvSpPr>
        <p:spPr>
          <a:xfrm>
            <a:off x="4886066" y="4201994"/>
            <a:ext cx="203633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11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9" name="Google Shape;539;p22"/>
          <p:cNvSpPr txBox="1"/>
          <p:nvPr/>
        </p:nvSpPr>
        <p:spPr>
          <a:xfrm>
            <a:off x="8409840" y="3795591"/>
            <a:ext cx="273586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18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0" name="Google Shape;540;p22"/>
          <p:cNvSpPr txBox="1"/>
          <p:nvPr/>
        </p:nvSpPr>
        <p:spPr>
          <a:xfrm>
            <a:off x="8761155" y="4201994"/>
            <a:ext cx="203818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11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1" name="Google Shape;541;p22"/>
          <p:cNvSpPr txBox="1"/>
          <p:nvPr/>
        </p:nvSpPr>
        <p:spPr>
          <a:xfrm>
            <a:off x="6384558" y="2980933"/>
            <a:ext cx="273338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18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2" name="Google Shape;542;p22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3" name="Google Shape;543;p22"/>
          <p:cNvSpPr txBox="1"/>
          <p:nvPr/>
        </p:nvSpPr>
        <p:spPr>
          <a:xfrm>
            <a:off x="286510" y="3672693"/>
            <a:ext cx="273338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18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4" name="Google Shape;544;p22"/>
          <p:cNvSpPr txBox="1"/>
          <p:nvPr/>
        </p:nvSpPr>
        <p:spPr>
          <a:xfrm>
            <a:off x="2764759" y="2488996"/>
            <a:ext cx="203633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11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5" name="Google Shape;545;p22"/>
          <p:cNvSpPr txBox="1"/>
          <p:nvPr/>
        </p:nvSpPr>
        <p:spPr>
          <a:xfrm>
            <a:off x="6740510" y="2450929"/>
            <a:ext cx="203633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11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Google Shape;55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2" name="Google Shape;552;p23"/>
          <p:cNvGrpSpPr/>
          <p:nvPr/>
        </p:nvGrpSpPr>
        <p:grpSpPr>
          <a:xfrm>
            <a:off x="3781903" y="1473127"/>
            <a:ext cx="4734297" cy="4538233"/>
            <a:chOff x="3344" y="1687"/>
            <a:chExt cx="983" cy="942"/>
          </a:xfrm>
        </p:grpSpPr>
        <p:sp>
          <p:nvSpPr>
            <p:cNvPr id="553" name="Google Shape;553;p23"/>
            <p:cNvSpPr/>
            <p:nvPr/>
          </p:nvSpPr>
          <p:spPr>
            <a:xfrm>
              <a:off x="4105" y="1856"/>
              <a:ext cx="31" cy="40"/>
            </a:xfrm>
            <a:custGeom>
              <a:rect b="b" l="l" r="r" t="t"/>
              <a:pathLst>
                <a:path extrusionOk="0" h="17" w="13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1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7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9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4"/>
                    <a:pt x="12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4" name="Google Shape;554;p23"/>
            <p:cNvSpPr/>
            <p:nvPr/>
          </p:nvSpPr>
          <p:spPr>
            <a:xfrm>
              <a:off x="3422" y="1996"/>
              <a:ext cx="69" cy="67"/>
            </a:xfrm>
            <a:custGeom>
              <a:rect b="b" l="l" r="r" t="t"/>
              <a:pathLst>
                <a:path extrusionOk="0" h="28" w="29">
                  <a:moveTo>
                    <a:pt x="14" y="27"/>
                  </a:moveTo>
                  <a:cubicBezTo>
                    <a:pt x="8" y="27"/>
                    <a:pt x="1" y="23"/>
                    <a:pt x="1" y="14"/>
                  </a:cubicBezTo>
                  <a:cubicBezTo>
                    <a:pt x="1" y="5"/>
                    <a:pt x="8" y="1"/>
                    <a:pt x="14" y="1"/>
                  </a:cubicBezTo>
                  <a:cubicBezTo>
                    <a:pt x="18" y="1"/>
                    <a:pt x="21" y="2"/>
                    <a:pt x="23" y="4"/>
                  </a:cubicBezTo>
                  <a:cubicBezTo>
                    <a:pt x="26" y="7"/>
                    <a:pt x="28" y="10"/>
                    <a:pt x="28" y="14"/>
                  </a:cubicBezTo>
                  <a:cubicBezTo>
                    <a:pt x="28" y="23"/>
                    <a:pt x="21" y="27"/>
                    <a:pt x="14" y="27"/>
                  </a:cubicBezTo>
                  <a:moveTo>
                    <a:pt x="14" y="0"/>
                  </a:moveTo>
                  <a:cubicBezTo>
                    <a:pt x="7" y="0"/>
                    <a:pt x="0" y="5"/>
                    <a:pt x="0" y="14"/>
                  </a:cubicBezTo>
                  <a:cubicBezTo>
                    <a:pt x="0" y="23"/>
                    <a:pt x="7" y="28"/>
                    <a:pt x="14" y="28"/>
                  </a:cubicBezTo>
                  <a:cubicBezTo>
                    <a:pt x="21" y="28"/>
                    <a:pt x="29" y="23"/>
                    <a:pt x="29" y="14"/>
                  </a:cubicBezTo>
                  <a:cubicBezTo>
                    <a:pt x="29" y="5"/>
                    <a:pt x="21" y="0"/>
                    <a:pt x="14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5" name="Google Shape;555;p23"/>
            <p:cNvSpPr/>
            <p:nvPr/>
          </p:nvSpPr>
          <p:spPr>
            <a:xfrm>
              <a:off x="3413" y="1987"/>
              <a:ext cx="86" cy="85"/>
            </a:xfrm>
            <a:custGeom>
              <a:rect b="b" l="l" r="r" t="t"/>
              <a:pathLst>
                <a:path extrusionOk="0" h="36" w="36">
                  <a:moveTo>
                    <a:pt x="18" y="35"/>
                  </a:moveTo>
                  <a:cubicBezTo>
                    <a:pt x="10" y="35"/>
                    <a:pt x="1" y="29"/>
                    <a:pt x="1" y="18"/>
                  </a:cubicBezTo>
                  <a:cubicBezTo>
                    <a:pt x="1" y="7"/>
                    <a:pt x="10" y="1"/>
                    <a:pt x="18" y="1"/>
                  </a:cubicBezTo>
                  <a:cubicBezTo>
                    <a:pt x="27" y="1"/>
                    <a:pt x="35" y="7"/>
                    <a:pt x="35" y="18"/>
                  </a:cubicBezTo>
                  <a:cubicBezTo>
                    <a:pt x="35" y="29"/>
                    <a:pt x="27" y="35"/>
                    <a:pt x="18" y="35"/>
                  </a:cubicBezTo>
                  <a:moveTo>
                    <a:pt x="18" y="0"/>
                  </a:moveTo>
                  <a:cubicBezTo>
                    <a:pt x="13" y="0"/>
                    <a:pt x="9" y="2"/>
                    <a:pt x="6" y="5"/>
                  </a:cubicBezTo>
                  <a:cubicBezTo>
                    <a:pt x="2" y="8"/>
                    <a:pt x="0" y="12"/>
                    <a:pt x="0" y="18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9" y="34"/>
                    <a:pt x="13" y="36"/>
                    <a:pt x="18" y="36"/>
                  </a:cubicBezTo>
                  <a:cubicBezTo>
                    <a:pt x="23" y="36"/>
                    <a:pt x="27" y="34"/>
                    <a:pt x="31" y="31"/>
                  </a:cubicBezTo>
                  <a:cubicBezTo>
                    <a:pt x="34" y="28"/>
                    <a:pt x="36" y="23"/>
                    <a:pt x="36" y="18"/>
                  </a:cubicBezTo>
                  <a:cubicBezTo>
                    <a:pt x="36" y="12"/>
                    <a:pt x="34" y="8"/>
                    <a:pt x="31" y="5"/>
                  </a:cubicBezTo>
                  <a:cubicBezTo>
                    <a:pt x="27" y="2"/>
                    <a:pt x="23" y="0"/>
                    <a:pt x="18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6" name="Google Shape;556;p23"/>
            <p:cNvSpPr/>
            <p:nvPr/>
          </p:nvSpPr>
          <p:spPr>
            <a:xfrm>
              <a:off x="3453" y="2001"/>
              <a:ext cx="3" cy="7"/>
            </a:xfrm>
            <a:custGeom>
              <a:rect b="b" l="l" r="r" t="t"/>
              <a:pathLst>
                <a:path extrusionOk="0" h="3"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7" name="Google Shape;557;p23"/>
            <p:cNvSpPr/>
            <p:nvPr/>
          </p:nvSpPr>
          <p:spPr>
            <a:xfrm>
              <a:off x="3453" y="2048"/>
              <a:ext cx="5" cy="10"/>
            </a:xfrm>
            <a:custGeom>
              <a:rect b="b" l="l" r="r" t="t"/>
              <a:pathLst>
                <a:path extrusionOk="0" h="4" w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8" name="Google Shape;558;p23"/>
            <p:cNvSpPr/>
            <p:nvPr/>
          </p:nvSpPr>
          <p:spPr>
            <a:xfrm>
              <a:off x="3427" y="2027"/>
              <a:ext cx="10" cy="5"/>
            </a:xfrm>
            <a:custGeom>
              <a:rect b="b" l="l" r="r" t="t"/>
              <a:pathLst>
                <a:path extrusionOk="0" h="2" w="4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2" y="2"/>
                  </a:cubicBezTo>
                  <a:cubicBezTo>
                    <a:pt x="2" y="2"/>
                    <a:pt x="3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9" name="Google Shape;559;p23"/>
            <p:cNvSpPr/>
            <p:nvPr/>
          </p:nvSpPr>
          <p:spPr>
            <a:xfrm>
              <a:off x="3472" y="2027"/>
              <a:ext cx="10" cy="5"/>
            </a:xfrm>
            <a:custGeom>
              <a:rect b="b" l="l" r="r" t="t"/>
              <a:pathLst>
                <a:path extrusionOk="0" h="2" w="4"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60" name="Google Shape;560;p23"/>
            <p:cNvSpPr/>
            <p:nvPr/>
          </p:nvSpPr>
          <p:spPr>
            <a:xfrm>
              <a:off x="3432" y="2041"/>
              <a:ext cx="5" cy="3"/>
            </a:xfrm>
            <a:custGeom>
              <a:rect b="b" l="l" r="r" t="t"/>
              <a:pathLst>
                <a:path extrusionOk="0" h="1" w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61" name="Google Shape;561;p23"/>
            <p:cNvSpPr/>
            <p:nvPr/>
          </p:nvSpPr>
          <p:spPr>
            <a:xfrm>
              <a:off x="3441" y="2048"/>
              <a:ext cx="5" cy="5"/>
            </a:xfrm>
            <a:custGeom>
              <a:rect b="b" l="l" r="r" t="t"/>
              <a:pathLst>
                <a:path extrusionOk="0" h="5" w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62" name="Google Shape;562;p23"/>
            <p:cNvSpPr/>
            <p:nvPr/>
          </p:nvSpPr>
          <p:spPr>
            <a:xfrm>
              <a:off x="3441" y="2048"/>
              <a:ext cx="5" cy="5"/>
            </a:xfrm>
            <a:custGeom>
              <a:rect b="b" l="l" r="r" t="t"/>
              <a:pathLst>
                <a:path extrusionOk="0" h="5" w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63" name="Google Shape;563;p23"/>
            <p:cNvSpPr/>
            <p:nvPr/>
          </p:nvSpPr>
          <p:spPr>
            <a:xfrm>
              <a:off x="3465" y="2048"/>
              <a:ext cx="5" cy="5"/>
            </a:xfrm>
            <a:custGeom>
              <a:rect b="b" l="l" r="r" t="t"/>
              <a:pathLst>
                <a:path extrusionOk="0" h="2" w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64" name="Google Shape;564;p23"/>
            <p:cNvSpPr/>
            <p:nvPr/>
          </p:nvSpPr>
          <p:spPr>
            <a:xfrm>
              <a:off x="3475" y="2041"/>
              <a:ext cx="5" cy="3"/>
            </a:xfrm>
            <a:custGeom>
              <a:rect b="b" l="l" r="r" t="t"/>
              <a:pathLst>
                <a:path extrusionOk="0" h="1" w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65" name="Google Shape;565;p23"/>
            <p:cNvSpPr/>
            <p:nvPr/>
          </p:nvSpPr>
          <p:spPr>
            <a:xfrm>
              <a:off x="3430" y="2015"/>
              <a:ext cx="4" cy="5"/>
            </a:xfrm>
            <a:custGeom>
              <a:rect b="b" l="l" r="r" t="t"/>
              <a:pathLst>
                <a:path extrusionOk="0" h="5" w="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66" name="Google Shape;566;p23"/>
            <p:cNvSpPr/>
            <p:nvPr/>
          </p:nvSpPr>
          <p:spPr>
            <a:xfrm>
              <a:off x="3430" y="2015"/>
              <a:ext cx="4" cy="5"/>
            </a:xfrm>
            <a:custGeom>
              <a:rect b="b" l="l" r="r" t="t"/>
              <a:pathLst>
                <a:path extrusionOk="0" h="5" w="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67" name="Google Shape;567;p23"/>
            <p:cNvSpPr/>
            <p:nvPr/>
          </p:nvSpPr>
          <p:spPr>
            <a:xfrm>
              <a:off x="3465" y="2003"/>
              <a:ext cx="5" cy="5"/>
            </a:xfrm>
            <a:custGeom>
              <a:rect b="b" l="l" r="r" t="t"/>
              <a:pathLst>
                <a:path extrusionOk="0" h="2" w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68" name="Google Shape;568;p23"/>
            <p:cNvSpPr/>
            <p:nvPr/>
          </p:nvSpPr>
          <p:spPr>
            <a:xfrm>
              <a:off x="3475" y="2010"/>
              <a:ext cx="5" cy="5"/>
            </a:xfrm>
            <a:custGeom>
              <a:rect b="b" l="l" r="r" t="t"/>
              <a:pathLst>
                <a:path extrusionOk="0" h="2" w="2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69" name="Google Shape;569;p23"/>
            <p:cNvSpPr/>
            <p:nvPr/>
          </p:nvSpPr>
          <p:spPr>
            <a:xfrm>
              <a:off x="3822" y="1799"/>
              <a:ext cx="83" cy="80"/>
            </a:xfrm>
            <a:custGeom>
              <a:rect b="b" l="l" r="r" t="t"/>
              <a:pathLst>
                <a:path extrusionOk="0" h="34" w="35">
                  <a:moveTo>
                    <a:pt x="22" y="32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7" y="27"/>
                    <a:pt x="23" y="31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moveTo>
                    <a:pt x="19" y="3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3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2"/>
                    <a:pt x="19" y="32"/>
                  </a:cubicBezTo>
                  <a:moveTo>
                    <a:pt x="17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1" y="24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8" y="32"/>
                    <a:pt x="18" y="33"/>
                    <a:pt x="17" y="33"/>
                  </a:cubicBezTo>
                  <a:moveTo>
                    <a:pt x="16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6" y="31"/>
                    <a:pt x="17" y="29"/>
                    <a:pt x="15" y="28"/>
                  </a:cubicBezTo>
                  <a:cubicBezTo>
                    <a:pt x="16" y="27"/>
                    <a:pt x="17" y="25"/>
                    <a:pt x="18" y="24"/>
                  </a:cubicBezTo>
                  <a:cubicBezTo>
                    <a:pt x="18" y="24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6" y="32"/>
                    <a:pt x="16" y="32"/>
                    <a:pt x="16" y="32"/>
                  </a:cubicBezTo>
                  <a:moveTo>
                    <a:pt x="15" y="28"/>
                  </a:moveTo>
                  <a:cubicBezTo>
                    <a:pt x="15" y="28"/>
                    <a:pt x="14" y="27"/>
                    <a:pt x="14" y="27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8" y="22"/>
                    <a:pt x="19" y="22"/>
                  </a:cubicBezTo>
                  <a:cubicBezTo>
                    <a:pt x="18" y="23"/>
                    <a:pt x="18" y="23"/>
                    <a:pt x="18" y="24"/>
                  </a:cubicBezTo>
                  <a:cubicBezTo>
                    <a:pt x="17" y="25"/>
                    <a:pt x="16" y="27"/>
                    <a:pt x="15" y="28"/>
                  </a:cubicBezTo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4" y="19"/>
                    <a:pt x="13" y="20"/>
                  </a:cubicBezTo>
                  <a:cubicBezTo>
                    <a:pt x="13" y="20"/>
                    <a:pt x="14" y="21"/>
                    <a:pt x="14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5"/>
                    <a:pt x="14" y="24"/>
                  </a:cubicBezTo>
                  <a:cubicBezTo>
                    <a:pt x="14" y="23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ubicBezTo>
                    <a:pt x="11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7"/>
                  </a:cubicBezTo>
                  <a:cubicBezTo>
                    <a:pt x="33" y="18"/>
                    <a:pt x="33" y="19"/>
                    <a:pt x="33" y="20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0"/>
                    <a:pt x="32" y="20"/>
                  </a:cubicBezTo>
                  <a:cubicBezTo>
                    <a:pt x="32" y="20"/>
                    <a:pt x="32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moveTo>
                    <a:pt x="29" y="19"/>
                  </a:moveTo>
                  <a:cubicBezTo>
                    <a:pt x="29" y="18"/>
                    <a:pt x="29" y="16"/>
                    <a:pt x="29" y="16"/>
                  </a:cubicBezTo>
                  <a:cubicBezTo>
                    <a:pt x="30" y="14"/>
                    <a:pt x="30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5"/>
                    <a:pt x="30" y="17"/>
                    <a:pt x="29" y="19"/>
                  </a:cubicBezTo>
                  <a:moveTo>
                    <a:pt x="30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18"/>
                    <a:pt x="31" y="16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18" y="12"/>
                  </a:moveTo>
                  <a:cubicBezTo>
                    <a:pt x="19" y="11"/>
                    <a:pt x="19" y="10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1" y="20"/>
                  </a:moveTo>
                  <a:cubicBezTo>
                    <a:pt x="10" y="19"/>
                    <a:pt x="10" y="19"/>
                    <a:pt x="9" y="19"/>
                  </a:cubicBezTo>
                  <a:cubicBezTo>
                    <a:pt x="9" y="19"/>
                    <a:pt x="8" y="18"/>
                    <a:pt x="8" y="18"/>
                  </a:cubicBezTo>
                  <a:cubicBezTo>
                    <a:pt x="10" y="14"/>
                    <a:pt x="11" y="11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9"/>
                    <a:pt x="14" y="9"/>
                    <a:pt x="15" y="9"/>
                  </a:cubicBezTo>
                  <a:cubicBezTo>
                    <a:pt x="13" y="11"/>
                    <a:pt x="12" y="14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1" y="18"/>
                    <a:pt x="11" y="19"/>
                    <a:pt x="11" y="20"/>
                  </a:cubicBezTo>
                  <a:moveTo>
                    <a:pt x="30" y="9"/>
                  </a:moveTo>
                  <a:cubicBezTo>
                    <a:pt x="30" y="9"/>
                    <a:pt x="30" y="8"/>
                    <a:pt x="30" y="8"/>
                  </a:cubicBezTo>
                  <a:cubicBezTo>
                    <a:pt x="31" y="8"/>
                    <a:pt x="31" y="9"/>
                    <a:pt x="31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moveTo>
                    <a:pt x="8" y="17"/>
                  </a:moveTo>
                  <a:cubicBezTo>
                    <a:pt x="7" y="17"/>
                    <a:pt x="7" y="16"/>
                    <a:pt x="7" y="16"/>
                  </a:cubicBezTo>
                  <a:cubicBezTo>
                    <a:pt x="7" y="14"/>
                    <a:pt x="8" y="13"/>
                    <a:pt x="9" y="12"/>
                  </a:cubicBezTo>
                  <a:cubicBezTo>
                    <a:pt x="10" y="11"/>
                    <a:pt x="11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1" y="11"/>
                    <a:pt x="9" y="14"/>
                    <a:pt x="8" y="17"/>
                  </a:cubicBezTo>
                  <a:moveTo>
                    <a:pt x="14" y="17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5" y="13"/>
                    <a:pt x="16" y="10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8"/>
                    <a:pt x="19" y="8"/>
                    <a:pt x="20" y="8"/>
                  </a:cubicBezTo>
                  <a:cubicBezTo>
                    <a:pt x="19" y="9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5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15" y="8"/>
                    <a:pt x="15" y="8"/>
                  </a:cubicBezTo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4" y="11"/>
                    <a:pt x="15" y="9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7" y="7"/>
                    <a:pt x="17" y="7"/>
                  </a:cubicBezTo>
                  <a:cubicBezTo>
                    <a:pt x="16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10"/>
                  </a:cubicBezTo>
                  <a:cubicBezTo>
                    <a:pt x="6" y="9"/>
                    <a:pt x="8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29" y="10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7"/>
                    <a:pt x="29" y="6"/>
                  </a:cubicBezTo>
                  <a:cubicBezTo>
                    <a:pt x="29" y="6"/>
                    <a:pt x="30" y="7"/>
                    <a:pt x="30" y="7"/>
                  </a:cubicBezTo>
                  <a:cubicBezTo>
                    <a:pt x="30" y="8"/>
                    <a:pt x="30" y="9"/>
                    <a:pt x="29" y="10"/>
                  </a:cubicBezTo>
                  <a:moveTo>
                    <a:pt x="7" y="15"/>
                  </a:move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3"/>
                    <a:pt x="6" y="12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8" y="13"/>
                    <a:pt x="7" y="14"/>
                    <a:pt x="7" y="15"/>
                  </a:cubicBezTo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5"/>
                    <a:pt x="28" y="5"/>
                  </a:cubicBezTo>
                  <a:cubicBezTo>
                    <a:pt x="28" y="5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8" y="7"/>
                    <a:pt x="28" y="8"/>
                  </a:cubicBezTo>
                  <a:moveTo>
                    <a:pt x="9" y="5"/>
                  </a:moveTo>
                  <a:cubicBezTo>
                    <a:pt x="10" y="5"/>
                    <a:pt x="11" y="5"/>
                    <a:pt x="11" y="4"/>
                  </a:cubicBezTo>
                  <a:cubicBezTo>
                    <a:pt x="13" y="3"/>
                    <a:pt x="14" y="3"/>
                    <a:pt x="16" y="3"/>
                  </a:cubicBezTo>
                  <a:cubicBezTo>
                    <a:pt x="17" y="3"/>
                    <a:pt x="18" y="3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2" y="5"/>
                  </a:cubicBezTo>
                  <a:cubicBezTo>
                    <a:pt x="22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6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8"/>
                    <a:pt x="27" y="8"/>
                  </a:cubicBezTo>
                  <a:cubicBezTo>
                    <a:pt x="28" y="9"/>
                    <a:pt x="28" y="10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2" y="11"/>
                    <a:pt x="32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4"/>
                    <a:pt x="28" y="15"/>
                  </a:cubicBezTo>
                  <a:cubicBezTo>
                    <a:pt x="28" y="16"/>
                    <a:pt x="27" y="19"/>
                    <a:pt x="28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2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8"/>
                    <a:pt x="27" y="30"/>
                    <a:pt x="25" y="31"/>
                  </a:cubicBezTo>
                  <a:cubicBezTo>
                    <a:pt x="26" y="30"/>
                    <a:pt x="27" y="28"/>
                    <a:pt x="27" y="27"/>
                  </a:cubicBezTo>
                  <a:cubicBezTo>
                    <a:pt x="27" y="26"/>
                    <a:pt x="26" y="25"/>
                    <a:pt x="26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2"/>
                    <a:pt x="18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16" y="17"/>
                    <a:pt x="16" y="15"/>
                    <a:pt x="17" y="15"/>
                  </a:cubicBezTo>
                  <a:cubicBezTo>
                    <a:pt x="17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9"/>
                    <a:pt x="22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0" y="5"/>
                    <a:pt x="9" y="5"/>
                  </a:cubicBezTo>
                  <a:cubicBezTo>
                    <a:pt x="8" y="5"/>
                    <a:pt x="6" y="7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5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9"/>
                    <a:pt x="9" y="20"/>
                  </a:cubicBezTo>
                  <a:cubicBezTo>
                    <a:pt x="9" y="20"/>
                    <a:pt x="11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2" y="26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5" y="32"/>
                    <a:pt x="14" y="32"/>
                    <a:pt x="14" y="32"/>
                  </a:cubicBezTo>
                  <a:cubicBezTo>
                    <a:pt x="7" y="31"/>
                    <a:pt x="1" y="26"/>
                    <a:pt x="1" y="17"/>
                  </a:cubicBezTo>
                  <a:cubicBezTo>
                    <a:pt x="1" y="11"/>
                    <a:pt x="3" y="7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moveTo>
                    <a:pt x="23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3" y="3"/>
                    <a:pt x="23" y="2"/>
                  </a:cubicBezTo>
                  <a:cubicBezTo>
                    <a:pt x="24" y="3"/>
                    <a:pt x="24" y="3"/>
                    <a:pt x="25" y="3"/>
                  </a:cubicBezTo>
                  <a:cubicBezTo>
                    <a:pt x="24" y="3"/>
                    <a:pt x="24" y="4"/>
                    <a:pt x="23" y="4"/>
                  </a:cubicBezTo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9" y="4"/>
                  </a:cubicBezTo>
                  <a:moveTo>
                    <a:pt x="22" y="4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22" y="3"/>
                    <a:pt x="22" y="3"/>
                    <a:pt x="22" y="4"/>
                  </a:cubicBezTo>
                  <a:moveTo>
                    <a:pt x="12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2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2" y="2"/>
                    <a:pt x="12" y="3"/>
                  </a:cubicBezTo>
                  <a:moveTo>
                    <a:pt x="20" y="3"/>
                  </a:move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20" y="1"/>
                    <a:pt x="2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moveTo>
                    <a:pt x="15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1"/>
                    <a:pt x="17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3" y="0"/>
                    <a:pt x="10" y="1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" y="7"/>
                    <a:pt x="0" y="12"/>
                    <a:pt x="0" y="17"/>
                  </a:cubicBezTo>
                  <a:cubicBezTo>
                    <a:pt x="0" y="27"/>
                    <a:pt x="7" y="33"/>
                    <a:pt x="15" y="33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6" y="34"/>
                    <a:pt x="17" y="34"/>
                  </a:cubicBezTo>
                  <a:cubicBezTo>
                    <a:pt x="21" y="34"/>
                    <a:pt x="22" y="33"/>
                    <a:pt x="22" y="33"/>
                  </a:cubicBezTo>
                  <a:cubicBezTo>
                    <a:pt x="25" y="32"/>
                    <a:pt x="27" y="31"/>
                    <a:pt x="29" y="29"/>
                  </a:cubicBezTo>
                  <a:cubicBezTo>
                    <a:pt x="31" y="27"/>
                    <a:pt x="33" y="25"/>
                    <a:pt x="34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0"/>
                  </a:cubicBezTo>
                  <a:cubicBezTo>
                    <a:pt x="34" y="19"/>
                    <a:pt x="35" y="18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2"/>
                    <a:pt x="33" y="8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5" y="1"/>
                    <a:pt x="21" y="0"/>
                    <a:pt x="17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0" name="Google Shape;570;p23"/>
            <p:cNvSpPr/>
            <p:nvPr/>
          </p:nvSpPr>
          <p:spPr>
            <a:xfrm>
              <a:off x="3706" y="1963"/>
              <a:ext cx="38" cy="38"/>
            </a:xfrm>
            <a:custGeom>
              <a:rect b="b" l="l" r="r" t="t"/>
              <a:pathLst>
                <a:path extrusionOk="0" h="16" w="16">
                  <a:moveTo>
                    <a:pt x="8" y="15"/>
                  </a:moveTo>
                  <a:cubicBezTo>
                    <a:pt x="4" y="15"/>
                    <a:pt x="0" y="11"/>
                    <a:pt x="2" y="6"/>
                  </a:cubicBezTo>
                  <a:cubicBezTo>
                    <a:pt x="3" y="3"/>
                    <a:pt x="5" y="1"/>
                    <a:pt x="8" y="1"/>
                  </a:cubicBezTo>
                  <a:cubicBezTo>
                    <a:pt x="12" y="1"/>
                    <a:pt x="16" y="5"/>
                    <a:pt x="14" y="10"/>
                  </a:cubicBezTo>
                  <a:cubicBezTo>
                    <a:pt x="13" y="13"/>
                    <a:pt x="11" y="15"/>
                    <a:pt x="8" y="15"/>
                  </a:cubicBezTo>
                  <a:moveTo>
                    <a:pt x="8" y="0"/>
                  </a:moveTo>
                  <a:cubicBezTo>
                    <a:pt x="4" y="0"/>
                    <a:pt x="2" y="2"/>
                    <a:pt x="1" y="6"/>
                  </a:cubicBezTo>
                  <a:cubicBezTo>
                    <a:pt x="0" y="8"/>
                    <a:pt x="0" y="11"/>
                    <a:pt x="2" y="12"/>
                  </a:cubicBezTo>
                  <a:cubicBezTo>
                    <a:pt x="3" y="14"/>
                    <a:pt x="5" y="16"/>
                    <a:pt x="8" y="16"/>
                  </a:cubicBezTo>
                  <a:cubicBezTo>
                    <a:pt x="11" y="16"/>
                    <a:pt x="14" y="14"/>
                    <a:pt x="15" y="10"/>
                  </a:cubicBezTo>
                  <a:cubicBezTo>
                    <a:pt x="16" y="8"/>
                    <a:pt x="15" y="6"/>
                    <a:pt x="14" y="4"/>
                  </a:cubicBezTo>
                  <a:cubicBezTo>
                    <a:pt x="13" y="2"/>
                    <a:pt x="10" y="0"/>
                    <a:pt x="8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1" name="Google Shape;571;p23"/>
            <p:cNvSpPr/>
            <p:nvPr/>
          </p:nvSpPr>
          <p:spPr>
            <a:xfrm>
              <a:off x="3694" y="1958"/>
              <a:ext cx="57" cy="76"/>
            </a:xfrm>
            <a:custGeom>
              <a:rect b="b" l="l" r="r" t="t"/>
              <a:pathLst>
                <a:path extrusionOk="0" h="32" w="24">
                  <a:moveTo>
                    <a:pt x="3" y="31"/>
                  </a:moveTo>
                  <a:cubicBezTo>
                    <a:pt x="2" y="31"/>
                    <a:pt x="2" y="31"/>
                    <a:pt x="1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3" y="26"/>
                    <a:pt x="3" y="25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6" y="24"/>
                    <a:pt x="5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7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3" y="29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4" y="30"/>
                    <a:pt x="4" y="30"/>
                  </a:cubicBezTo>
                  <a:cubicBezTo>
                    <a:pt x="4" y="30"/>
                    <a:pt x="4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7" y="22"/>
                  </a:moveTo>
                  <a:cubicBezTo>
                    <a:pt x="7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7" y="19"/>
                    <a:pt x="7" y="18"/>
                  </a:cubicBezTo>
                  <a:cubicBezTo>
                    <a:pt x="8" y="19"/>
                    <a:pt x="8" y="19"/>
                    <a:pt x="9" y="19"/>
                  </a:cubicBezTo>
                  <a:cubicBezTo>
                    <a:pt x="8" y="20"/>
                    <a:pt x="8" y="21"/>
                    <a:pt x="7" y="22"/>
                  </a:cubicBezTo>
                  <a:moveTo>
                    <a:pt x="13" y="19"/>
                  </a:moveTo>
                  <a:cubicBezTo>
                    <a:pt x="7" y="19"/>
                    <a:pt x="1" y="13"/>
                    <a:pt x="5" y="6"/>
                  </a:cubicBezTo>
                  <a:cubicBezTo>
                    <a:pt x="7" y="3"/>
                    <a:pt x="10" y="1"/>
                    <a:pt x="13" y="1"/>
                  </a:cubicBezTo>
                  <a:cubicBezTo>
                    <a:pt x="18" y="1"/>
                    <a:pt x="24" y="7"/>
                    <a:pt x="21" y="14"/>
                  </a:cubicBezTo>
                  <a:cubicBezTo>
                    <a:pt x="19" y="18"/>
                    <a:pt x="16" y="19"/>
                    <a:pt x="13" y="19"/>
                  </a:cubicBezTo>
                  <a:moveTo>
                    <a:pt x="13" y="0"/>
                  </a:moveTo>
                  <a:cubicBezTo>
                    <a:pt x="9" y="0"/>
                    <a:pt x="6" y="2"/>
                    <a:pt x="4" y="6"/>
                  </a:cubicBezTo>
                  <a:cubicBezTo>
                    <a:pt x="2" y="9"/>
                    <a:pt x="2" y="12"/>
                    <a:pt x="4" y="15"/>
                  </a:cubicBezTo>
                  <a:cubicBezTo>
                    <a:pt x="5" y="16"/>
                    <a:pt x="6" y="17"/>
                    <a:pt x="7" y="18"/>
                  </a:cubicBezTo>
                  <a:cubicBezTo>
                    <a:pt x="6" y="18"/>
                    <a:pt x="5" y="20"/>
                    <a:pt x="5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2" y="26"/>
                    <a:pt x="1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2" y="32"/>
                    <a:pt x="3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1"/>
                    <a:pt x="5" y="30"/>
                    <a:pt x="7" y="27"/>
                  </a:cubicBezTo>
                  <a:cubicBezTo>
                    <a:pt x="7" y="26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2"/>
                    <a:pt x="9" y="21"/>
                    <a:pt x="10" y="20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7" y="20"/>
                    <a:pt x="20" y="18"/>
                    <a:pt x="22" y="14"/>
                  </a:cubicBezTo>
                  <a:cubicBezTo>
                    <a:pt x="23" y="11"/>
                    <a:pt x="23" y="8"/>
                    <a:pt x="21" y="5"/>
                  </a:cubicBezTo>
                  <a:cubicBezTo>
                    <a:pt x="20" y="2"/>
                    <a:pt x="16" y="0"/>
                    <a:pt x="1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2" name="Google Shape;572;p23"/>
            <p:cNvSpPr/>
            <p:nvPr/>
          </p:nvSpPr>
          <p:spPr>
            <a:xfrm>
              <a:off x="3713" y="1970"/>
              <a:ext cx="16" cy="9"/>
            </a:xfrm>
            <a:custGeom>
              <a:rect b="b" l="l" r="r" t="t"/>
              <a:pathLst>
                <a:path extrusionOk="0" h="4" w="7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0"/>
                    <a:pt x="6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1" y="4"/>
                    <a:pt x="1" y="4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2"/>
                    <a:pt x="6" y="2"/>
                    <a:pt x="6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3" name="Google Shape;573;p23"/>
            <p:cNvSpPr/>
            <p:nvPr/>
          </p:nvSpPr>
          <p:spPr>
            <a:xfrm>
              <a:off x="3729" y="1975"/>
              <a:ext cx="8" cy="4"/>
            </a:xfrm>
            <a:custGeom>
              <a:rect b="b" l="l" r="r" t="t"/>
              <a:pathLst>
                <a:path extrusionOk="0" h="2" w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4" name="Google Shape;574;p23"/>
            <p:cNvSpPr/>
            <p:nvPr/>
          </p:nvSpPr>
          <p:spPr>
            <a:xfrm>
              <a:off x="3820" y="2305"/>
              <a:ext cx="83" cy="55"/>
            </a:xfrm>
            <a:custGeom>
              <a:rect b="b" l="l" r="r" t="t"/>
              <a:pathLst>
                <a:path extrusionOk="0" h="23" w="35"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1" y="15"/>
                    <a:pt x="1" y="9"/>
                    <a:pt x="1" y="3"/>
                  </a:cubicBezTo>
                  <a:cubicBezTo>
                    <a:pt x="9" y="2"/>
                    <a:pt x="18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9" y="2"/>
                    <a:pt x="31" y="2"/>
                    <a:pt x="34" y="3"/>
                  </a:cubicBezTo>
                  <a:cubicBezTo>
                    <a:pt x="34" y="8"/>
                    <a:pt x="34" y="14"/>
                    <a:pt x="34" y="19"/>
                  </a:cubicBezTo>
                  <a:cubicBezTo>
                    <a:pt x="33" y="21"/>
                    <a:pt x="32" y="22"/>
                    <a:pt x="31" y="22"/>
                  </a:cubicBezTo>
                  <a:cubicBezTo>
                    <a:pt x="22" y="22"/>
                    <a:pt x="12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7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7" y="0"/>
                    <a:pt x="9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0" y="14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2" y="23"/>
                    <a:pt x="31" y="23"/>
                  </a:cubicBezTo>
                  <a:cubicBezTo>
                    <a:pt x="33" y="23"/>
                    <a:pt x="34" y="21"/>
                    <a:pt x="35" y="19"/>
                  </a:cubicBezTo>
                  <a:cubicBezTo>
                    <a:pt x="35" y="14"/>
                    <a:pt x="35" y="8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7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5" name="Google Shape;575;p23"/>
            <p:cNvSpPr/>
            <p:nvPr/>
          </p:nvSpPr>
          <p:spPr>
            <a:xfrm>
              <a:off x="3822" y="2315"/>
              <a:ext cx="76" cy="40"/>
            </a:xfrm>
            <a:custGeom>
              <a:rect b="b" l="l" r="r" t="t"/>
              <a:pathLst>
                <a:path extrusionOk="0" h="17" w="32">
                  <a:moveTo>
                    <a:pt x="30" y="0"/>
                  </a:moveTo>
                  <a:cubicBezTo>
                    <a:pt x="26" y="2"/>
                    <a:pt x="23" y="5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10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6" y="10"/>
                    <a:pt x="15" y="9"/>
                    <a:pt x="13" y="8"/>
                  </a:cubicBezTo>
                  <a:cubicBezTo>
                    <a:pt x="10" y="5"/>
                    <a:pt x="5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3"/>
                    <a:pt x="7" y="5"/>
                    <a:pt x="10" y="7"/>
                  </a:cubicBezTo>
                  <a:cubicBezTo>
                    <a:pt x="8" y="9"/>
                    <a:pt x="5" y="12"/>
                    <a:pt x="3" y="14"/>
                  </a:cubicBezTo>
                  <a:cubicBezTo>
                    <a:pt x="2" y="15"/>
                    <a:pt x="2" y="15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4" y="15"/>
                  </a:cubicBezTo>
                  <a:cubicBezTo>
                    <a:pt x="6" y="12"/>
                    <a:pt x="9" y="10"/>
                    <a:pt x="11" y="8"/>
                  </a:cubicBezTo>
                  <a:cubicBezTo>
                    <a:pt x="12" y="8"/>
                    <a:pt x="12" y="9"/>
                    <a:pt x="13" y="9"/>
                  </a:cubicBezTo>
                  <a:cubicBezTo>
                    <a:pt x="14" y="10"/>
                    <a:pt x="15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9"/>
                    <a:pt x="22" y="8"/>
                    <a:pt x="22" y="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5" y="5"/>
                    <a:pt x="28" y="3"/>
                    <a:pt x="31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6" name="Google Shape;576;p23"/>
            <p:cNvSpPr/>
            <p:nvPr/>
          </p:nvSpPr>
          <p:spPr>
            <a:xfrm>
              <a:off x="4020" y="1806"/>
              <a:ext cx="73" cy="135"/>
            </a:xfrm>
            <a:custGeom>
              <a:rect b="b" l="l" r="r" t="t"/>
              <a:pathLst>
                <a:path extrusionOk="0" h="57" w="31">
                  <a:moveTo>
                    <a:pt x="19" y="54"/>
                  </a:moveTo>
                  <a:cubicBezTo>
                    <a:pt x="19" y="53"/>
                    <a:pt x="19" y="53"/>
                    <a:pt x="19" y="52"/>
                  </a:cubicBezTo>
                  <a:cubicBezTo>
                    <a:pt x="20" y="52"/>
                    <a:pt x="20" y="52"/>
                    <a:pt x="21" y="51"/>
                  </a:cubicBezTo>
                  <a:cubicBezTo>
                    <a:pt x="21" y="52"/>
                    <a:pt x="20" y="53"/>
                    <a:pt x="19" y="54"/>
                  </a:cubicBezTo>
                  <a:moveTo>
                    <a:pt x="20" y="55"/>
                  </a:move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4"/>
                    <a:pt x="22" y="52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5" y="51"/>
                    <a:pt x="25" y="52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4" y="54"/>
                    <a:pt x="23" y="54"/>
                    <a:pt x="23" y="54"/>
                  </a:cubicBezTo>
                  <a:cubicBezTo>
                    <a:pt x="22" y="55"/>
                    <a:pt x="21" y="55"/>
                    <a:pt x="20" y="55"/>
                  </a:cubicBezTo>
                  <a:moveTo>
                    <a:pt x="15" y="49"/>
                  </a:moveTo>
                  <a:cubicBezTo>
                    <a:pt x="17" y="47"/>
                    <a:pt x="17" y="47"/>
                    <a:pt x="17" y="47"/>
                  </a:cubicBezTo>
                  <a:cubicBezTo>
                    <a:pt x="17" y="48"/>
                    <a:pt x="17" y="48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5" y="49"/>
                  </a:cubicBezTo>
                  <a:moveTo>
                    <a:pt x="4" y="48"/>
                  </a:moveTo>
                  <a:cubicBezTo>
                    <a:pt x="4" y="47"/>
                    <a:pt x="4" y="47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5" y="47"/>
                    <a:pt x="5" y="47"/>
                    <a:pt x="4" y="48"/>
                  </a:cubicBezTo>
                  <a:moveTo>
                    <a:pt x="5" y="50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6" y="48"/>
                    <a:pt x="6" y="47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8" y="46"/>
                    <a:pt x="9" y="46"/>
                    <a:pt x="9" y="46"/>
                  </a:cubicBezTo>
                  <a:cubicBezTo>
                    <a:pt x="8" y="47"/>
                    <a:pt x="7" y="49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moveTo>
                    <a:pt x="8" y="50"/>
                  </a:moveTo>
                  <a:cubicBezTo>
                    <a:pt x="9" y="49"/>
                    <a:pt x="10" y="47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6"/>
                    <a:pt x="12" y="46"/>
                    <a:pt x="13" y="45"/>
                  </a:cubicBezTo>
                  <a:cubicBezTo>
                    <a:pt x="12" y="47"/>
                    <a:pt x="11" y="48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0"/>
                    <a:pt x="8" y="50"/>
                    <a:pt x="8" y="50"/>
                  </a:cubicBezTo>
                  <a:moveTo>
                    <a:pt x="12" y="50"/>
                  </a:moveTo>
                  <a:cubicBezTo>
                    <a:pt x="12" y="48"/>
                    <a:pt x="13" y="47"/>
                    <a:pt x="14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6" y="45"/>
                    <a:pt x="16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2" y="50"/>
                    <a:pt x="12" y="50"/>
                  </a:cubicBezTo>
                  <a:moveTo>
                    <a:pt x="23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3" y="43"/>
                    <a:pt x="23" y="43"/>
                    <a:pt x="23" y="43"/>
                  </a:cubicBezTo>
                  <a:moveTo>
                    <a:pt x="24" y="46"/>
                  </a:moveTo>
                  <a:cubicBezTo>
                    <a:pt x="24" y="45"/>
                    <a:pt x="24" y="45"/>
                    <a:pt x="24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7" y="41"/>
                    <a:pt x="27" y="40"/>
                    <a:pt x="28" y="40"/>
                  </a:cubicBezTo>
                  <a:cubicBezTo>
                    <a:pt x="27" y="40"/>
                    <a:pt x="27" y="41"/>
                    <a:pt x="27" y="42"/>
                  </a:cubicBezTo>
                  <a:cubicBezTo>
                    <a:pt x="26" y="43"/>
                    <a:pt x="25" y="45"/>
                    <a:pt x="24" y="46"/>
                  </a:cubicBezTo>
                  <a:moveTo>
                    <a:pt x="26" y="44"/>
                  </a:moveTo>
                  <a:cubicBezTo>
                    <a:pt x="27" y="44"/>
                    <a:pt x="27" y="43"/>
                    <a:pt x="27" y="42"/>
                  </a:cubicBezTo>
                  <a:cubicBezTo>
                    <a:pt x="28" y="41"/>
                    <a:pt x="29" y="40"/>
                    <a:pt x="29" y="39"/>
                  </a:cubicBezTo>
                  <a:cubicBezTo>
                    <a:pt x="29" y="40"/>
                    <a:pt x="29" y="41"/>
                    <a:pt x="29" y="41"/>
                  </a:cubicBezTo>
                  <a:cubicBezTo>
                    <a:pt x="29" y="42"/>
                    <a:pt x="27" y="43"/>
                    <a:pt x="26" y="44"/>
                  </a:cubicBezTo>
                  <a:moveTo>
                    <a:pt x="29" y="38"/>
                  </a:move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moveTo>
                    <a:pt x="20" y="35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1" y="33"/>
                  </a:cubicBezTo>
                  <a:cubicBezTo>
                    <a:pt x="21" y="34"/>
                    <a:pt x="20" y="35"/>
                    <a:pt x="20" y="35"/>
                  </a:cubicBezTo>
                  <a:moveTo>
                    <a:pt x="20" y="33"/>
                  </a:moveTo>
                  <a:cubicBezTo>
                    <a:pt x="20" y="33"/>
                    <a:pt x="19" y="33"/>
                    <a:pt x="19" y="32"/>
                  </a:cubicBezTo>
                  <a:cubicBezTo>
                    <a:pt x="20" y="32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3"/>
                    <a:pt x="20" y="33"/>
                  </a:cubicBezTo>
                  <a:moveTo>
                    <a:pt x="18" y="31"/>
                  </a:moveTo>
                  <a:cubicBezTo>
                    <a:pt x="18" y="31"/>
                    <a:pt x="18" y="31"/>
                    <a:pt x="17" y="31"/>
                  </a:cubicBezTo>
                  <a:cubicBezTo>
                    <a:pt x="18" y="30"/>
                    <a:pt x="18" y="30"/>
                    <a:pt x="19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9" y="31"/>
                    <a:pt x="18" y="31"/>
                  </a:cubicBezTo>
                  <a:moveTo>
                    <a:pt x="16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16" y="29"/>
                    <a:pt x="16" y="29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9"/>
                    <a:pt x="17" y="30"/>
                    <a:pt x="16" y="30"/>
                  </a:cubicBezTo>
                  <a:moveTo>
                    <a:pt x="14" y="30"/>
                  </a:moveTo>
                  <a:cubicBezTo>
                    <a:pt x="13" y="30"/>
                    <a:pt x="13" y="30"/>
                    <a:pt x="12" y="30"/>
                  </a:cubicBezTo>
                  <a:cubicBezTo>
                    <a:pt x="13" y="29"/>
                    <a:pt x="13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8"/>
                    <a:pt x="15" y="28"/>
                    <a:pt x="16" y="28"/>
                  </a:cubicBezTo>
                  <a:cubicBezTo>
                    <a:pt x="15" y="28"/>
                    <a:pt x="15" y="29"/>
                    <a:pt x="14" y="30"/>
                  </a:cubicBezTo>
                  <a:moveTo>
                    <a:pt x="11" y="30"/>
                  </a:moveTo>
                  <a:cubicBezTo>
                    <a:pt x="10" y="30"/>
                    <a:pt x="9" y="30"/>
                    <a:pt x="9" y="30"/>
                  </a:cubicBezTo>
                  <a:cubicBezTo>
                    <a:pt x="9" y="29"/>
                    <a:pt x="10" y="28"/>
                    <a:pt x="10" y="27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2" y="28"/>
                    <a:pt x="11" y="29"/>
                    <a:pt x="11" y="30"/>
                  </a:cubicBezTo>
                  <a:moveTo>
                    <a:pt x="7" y="29"/>
                  </a:moveTo>
                  <a:cubicBezTo>
                    <a:pt x="7" y="29"/>
                    <a:pt x="6" y="29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8" y="28"/>
                    <a:pt x="8" y="29"/>
                    <a:pt x="7" y="29"/>
                  </a:cubicBezTo>
                  <a:moveTo>
                    <a:pt x="5" y="28"/>
                  </a:moveTo>
                  <a:cubicBezTo>
                    <a:pt x="5" y="28"/>
                    <a:pt x="4" y="27"/>
                    <a:pt x="4" y="27"/>
                  </a:cubicBezTo>
                  <a:cubicBezTo>
                    <a:pt x="4" y="26"/>
                    <a:pt x="4" y="26"/>
                    <a:pt x="3" y="25"/>
                  </a:cubicBezTo>
                  <a:cubicBezTo>
                    <a:pt x="4" y="25"/>
                    <a:pt x="4" y="26"/>
                    <a:pt x="5" y="26"/>
                  </a:cubicBezTo>
                  <a:cubicBezTo>
                    <a:pt x="5" y="26"/>
                    <a:pt x="6" y="26"/>
                    <a:pt x="6" y="27"/>
                  </a:cubicBezTo>
                  <a:cubicBezTo>
                    <a:pt x="6" y="27"/>
                    <a:pt x="5" y="28"/>
                    <a:pt x="5" y="28"/>
                  </a:cubicBezTo>
                  <a:moveTo>
                    <a:pt x="8" y="19"/>
                  </a:moveTo>
                  <a:cubicBezTo>
                    <a:pt x="7" y="18"/>
                    <a:pt x="7" y="17"/>
                    <a:pt x="7" y="17"/>
                  </a:cubicBezTo>
                  <a:cubicBezTo>
                    <a:pt x="8" y="16"/>
                    <a:pt x="9" y="15"/>
                    <a:pt x="10" y="15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5"/>
                    <a:pt x="10" y="15"/>
                  </a:cubicBezTo>
                  <a:cubicBezTo>
                    <a:pt x="9" y="16"/>
                    <a:pt x="8" y="18"/>
                    <a:pt x="8" y="19"/>
                  </a:cubicBezTo>
                  <a:moveTo>
                    <a:pt x="22" y="16"/>
                  </a:moveTo>
                  <a:cubicBezTo>
                    <a:pt x="22" y="16"/>
                    <a:pt x="21" y="16"/>
                    <a:pt x="20" y="16"/>
                  </a:cubicBezTo>
                  <a:cubicBezTo>
                    <a:pt x="21" y="15"/>
                    <a:pt x="22" y="15"/>
                    <a:pt x="22" y="14"/>
                  </a:cubicBezTo>
                  <a:cubicBezTo>
                    <a:pt x="22" y="16"/>
                    <a:pt x="22" y="16"/>
                    <a:pt x="22" y="16"/>
                  </a:cubicBezTo>
                  <a:moveTo>
                    <a:pt x="19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8" y="15"/>
                    <a:pt x="19" y="14"/>
                    <a:pt x="20" y="13"/>
                  </a:cubicBezTo>
                  <a:cubicBezTo>
                    <a:pt x="20" y="13"/>
                    <a:pt x="21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9" y="20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10" y="17"/>
                    <a:pt x="11" y="16"/>
                  </a:cubicBezTo>
                  <a:cubicBezTo>
                    <a:pt x="12" y="15"/>
                    <a:pt x="12" y="14"/>
                    <a:pt x="13" y="14"/>
                  </a:cubicBezTo>
                  <a:cubicBezTo>
                    <a:pt x="13" y="13"/>
                    <a:pt x="14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3" y="15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moveTo>
                    <a:pt x="14" y="16"/>
                  </a:moveTo>
                  <a:cubicBezTo>
                    <a:pt x="14" y="16"/>
                    <a:pt x="15" y="15"/>
                    <a:pt x="15" y="15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7" y="15"/>
                    <a:pt x="16" y="16"/>
                  </a:cubicBezTo>
                  <a:cubicBezTo>
                    <a:pt x="15" y="16"/>
                    <a:pt x="14" y="16"/>
                    <a:pt x="14" y="16"/>
                  </a:cubicBezTo>
                  <a:moveTo>
                    <a:pt x="23" y="15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3"/>
                    <a:pt x="24" y="14"/>
                    <a:pt x="23" y="15"/>
                  </a:cubicBezTo>
                  <a:moveTo>
                    <a:pt x="17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9" y="37"/>
                    <a:pt x="20" y="37"/>
                    <a:pt x="20" y="36"/>
                  </a:cubicBezTo>
                  <a:cubicBezTo>
                    <a:pt x="22" y="35"/>
                    <a:pt x="23" y="33"/>
                    <a:pt x="22" y="31"/>
                  </a:cubicBezTo>
                  <a:cubicBezTo>
                    <a:pt x="22" y="30"/>
                    <a:pt x="21" y="30"/>
                    <a:pt x="21" y="3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0" y="29"/>
                    <a:pt x="20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7" y="27"/>
                    <a:pt x="16" y="27"/>
                    <a:pt x="14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1" y="26"/>
                    <a:pt x="9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5"/>
                    <a:pt x="5" y="25"/>
                  </a:cubicBezTo>
                  <a:cubicBezTo>
                    <a:pt x="2" y="23"/>
                    <a:pt x="2" y="19"/>
                    <a:pt x="2" y="17"/>
                  </a:cubicBezTo>
                  <a:cubicBezTo>
                    <a:pt x="2" y="14"/>
                    <a:pt x="5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5"/>
                    <a:pt x="6" y="3"/>
                  </a:cubicBezTo>
                  <a:cubicBezTo>
                    <a:pt x="8" y="3"/>
                    <a:pt x="9" y="2"/>
                    <a:pt x="10" y="2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3"/>
                    <a:pt x="12" y="5"/>
                    <a:pt x="12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7" y="7"/>
                    <a:pt x="19" y="7"/>
                  </a:cubicBezTo>
                  <a:cubicBezTo>
                    <a:pt x="21" y="7"/>
                    <a:pt x="22" y="7"/>
                    <a:pt x="24" y="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2"/>
                    <a:pt x="19" y="12"/>
                    <a:pt x="17" y="12"/>
                  </a:cubicBezTo>
                  <a:cubicBezTo>
                    <a:pt x="16" y="12"/>
                    <a:pt x="14" y="12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8" y="14"/>
                    <a:pt x="7" y="15"/>
                    <a:pt x="6" y="17"/>
                  </a:cubicBezTo>
                  <a:cubicBezTo>
                    <a:pt x="6" y="18"/>
                    <a:pt x="6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10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4" y="22"/>
                    <a:pt x="14" y="22"/>
                    <a:pt x="15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8" y="22"/>
                    <a:pt x="19" y="22"/>
                    <a:pt x="19" y="22"/>
                  </a:cubicBezTo>
                  <a:cubicBezTo>
                    <a:pt x="24" y="23"/>
                    <a:pt x="26" y="24"/>
                    <a:pt x="27" y="28"/>
                  </a:cubicBezTo>
                  <a:cubicBezTo>
                    <a:pt x="29" y="31"/>
                    <a:pt x="30" y="36"/>
                    <a:pt x="27" y="39"/>
                  </a:cubicBezTo>
                  <a:cubicBezTo>
                    <a:pt x="26" y="40"/>
                    <a:pt x="25" y="41"/>
                    <a:pt x="23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3"/>
                    <a:pt x="23" y="44"/>
                    <a:pt x="23" y="4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6"/>
                    <a:pt x="23" y="47"/>
                    <a:pt x="24" y="49"/>
                  </a:cubicBezTo>
                  <a:cubicBezTo>
                    <a:pt x="23" y="49"/>
                    <a:pt x="22" y="50"/>
                    <a:pt x="21" y="50"/>
                  </a:cubicBezTo>
                  <a:cubicBezTo>
                    <a:pt x="20" y="51"/>
                    <a:pt x="19" y="51"/>
                    <a:pt x="19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0"/>
                    <a:pt x="18" y="49"/>
                    <a:pt x="18" y="49"/>
                  </a:cubicBezTo>
                  <a:cubicBezTo>
                    <a:pt x="18" y="47"/>
                    <a:pt x="18" y="46"/>
                    <a:pt x="17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8" y="45"/>
                    <a:pt x="4" y="45"/>
                  </a:cubicBezTo>
                  <a:cubicBezTo>
                    <a:pt x="5" y="43"/>
                    <a:pt x="6" y="41"/>
                    <a:pt x="6" y="39"/>
                  </a:cubicBezTo>
                  <a:cubicBezTo>
                    <a:pt x="7" y="39"/>
                    <a:pt x="8" y="39"/>
                    <a:pt x="8" y="39"/>
                  </a:cubicBezTo>
                  <a:cubicBezTo>
                    <a:pt x="11" y="39"/>
                    <a:pt x="14" y="39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moveTo>
                    <a:pt x="11" y="0"/>
                  </a:moveTo>
                  <a:cubicBezTo>
                    <a:pt x="11" y="0"/>
                    <a:pt x="10" y="1"/>
                    <a:pt x="9" y="1"/>
                  </a:cubicBezTo>
                  <a:cubicBezTo>
                    <a:pt x="8" y="1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4"/>
                    <a:pt x="6" y="7"/>
                    <a:pt x="6" y="8"/>
                  </a:cubicBezTo>
                  <a:cubicBezTo>
                    <a:pt x="4" y="10"/>
                    <a:pt x="1" y="14"/>
                    <a:pt x="0" y="17"/>
                  </a:cubicBezTo>
                  <a:cubicBezTo>
                    <a:pt x="0" y="18"/>
                    <a:pt x="1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4"/>
                    <a:pt x="2" y="25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8"/>
                    <a:pt x="4" y="29"/>
                    <a:pt x="4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7" y="31"/>
                    <a:pt x="9" y="31"/>
                    <a:pt x="11" y="31"/>
                  </a:cubicBezTo>
                  <a:cubicBezTo>
                    <a:pt x="13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7" y="32"/>
                    <a:pt x="17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6"/>
                    <a:pt x="17" y="37"/>
                  </a:cubicBezTo>
                  <a:cubicBezTo>
                    <a:pt x="15" y="37"/>
                    <a:pt x="11" y="38"/>
                    <a:pt x="8" y="38"/>
                  </a:cubicBezTo>
                  <a:cubicBezTo>
                    <a:pt x="7" y="38"/>
                    <a:pt x="7" y="38"/>
                    <a:pt x="6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41"/>
                    <a:pt x="4" y="43"/>
                    <a:pt x="3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7"/>
                    <a:pt x="4" y="49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6" y="51"/>
                  </a:cubicBezTo>
                  <a:cubicBezTo>
                    <a:pt x="8" y="51"/>
                    <a:pt x="14" y="51"/>
                    <a:pt x="17" y="50"/>
                  </a:cubicBezTo>
                  <a:cubicBezTo>
                    <a:pt x="17" y="51"/>
                    <a:pt x="17" y="51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4"/>
                    <a:pt x="18" y="55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1" y="56"/>
                    <a:pt x="22" y="56"/>
                    <a:pt x="23" y="55"/>
                  </a:cubicBezTo>
                  <a:cubicBezTo>
                    <a:pt x="24" y="55"/>
                    <a:pt x="25" y="55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2"/>
                    <a:pt x="26" y="51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8"/>
                    <a:pt x="25" y="47"/>
                    <a:pt x="25" y="47"/>
                  </a:cubicBezTo>
                  <a:cubicBezTo>
                    <a:pt x="27" y="46"/>
                    <a:pt x="29" y="44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1" y="38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0"/>
                    <a:pt x="29" y="29"/>
                    <a:pt x="28" y="28"/>
                  </a:cubicBezTo>
                  <a:cubicBezTo>
                    <a:pt x="27" y="23"/>
                    <a:pt x="24" y="22"/>
                    <a:pt x="20" y="21"/>
                  </a:cubicBezTo>
                  <a:cubicBezTo>
                    <a:pt x="19" y="21"/>
                    <a:pt x="18" y="21"/>
                    <a:pt x="17" y="21"/>
                  </a:cubicBezTo>
                  <a:cubicBezTo>
                    <a:pt x="16" y="21"/>
                    <a:pt x="16" y="21"/>
                    <a:pt x="15" y="21"/>
                  </a:cubicBezTo>
                  <a:cubicBezTo>
                    <a:pt x="14" y="21"/>
                    <a:pt x="14" y="21"/>
                    <a:pt x="13" y="21"/>
                  </a:cubicBezTo>
                  <a:cubicBezTo>
                    <a:pt x="13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0"/>
                    <a:pt x="10" y="20"/>
                    <a:pt x="10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3" y="17"/>
                    <a:pt x="17" y="17"/>
                  </a:cubicBezTo>
                  <a:cubicBezTo>
                    <a:pt x="19" y="17"/>
                    <a:pt x="20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5"/>
                    <a:pt x="25" y="13"/>
                    <a:pt x="26" y="12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6"/>
                    <a:pt x="21" y="6"/>
                    <a:pt x="19" y="6"/>
                  </a:cubicBezTo>
                  <a:cubicBezTo>
                    <a:pt x="17" y="6"/>
                    <a:pt x="15" y="6"/>
                    <a:pt x="13" y="7"/>
                  </a:cubicBezTo>
                  <a:cubicBezTo>
                    <a:pt x="13" y="5"/>
                    <a:pt x="13" y="3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7" name="Google Shape;577;p23"/>
            <p:cNvSpPr/>
            <p:nvPr/>
          </p:nvSpPr>
          <p:spPr>
            <a:xfrm>
              <a:off x="3427" y="1891"/>
              <a:ext cx="100" cy="62"/>
            </a:xfrm>
            <a:custGeom>
              <a:rect b="b" l="l" r="r" t="t"/>
              <a:pathLst>
                <a:path extrusionOk="0" h="26" w="42">
                  <a:moveTo>
                    <a:pt x="32" y="4"/>
                  </a:moveTo>
                  <a:cubicBezTo>
                    <a:pt x="32" y="4"/>
                    <a:pt x="31" y="4"/>
                    <a:pt x="31" y="3"/>
                  </a:cubicBezTo>
                  <a:cubicBezTo>
                    <a:pt x="34" y="2"/>
                    <a:pt x="39" y="2"/>
                    <a:pt x="41" y="1"/>
                  </a:cubicBezTo>
                  <a:cubicBezTo>
                    <a:pt x="41" y="3"/>
                    <a:pt x="40" y="8"/>
                    <a:pt x="39" y="11"/>
                  </a:cubicBezTo>
                  <a:cubicBezTo>
                    <a:pt x="39" y="11"/>
                    <a:pt x="39" y="10"/>
                    <a:pt x="38" y="10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1" y="14"/>
                    <a:pt x="27" y="19"/>
                  </a:cubicBezTo>
                  <a:cubicBezTo>
                    <a:pt x="26" y="19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19"/>
                    <a:pt x="23" y="19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2"/>
                    <a:pt x="12" y="12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5" y="13"/>
                    <a:pt x="18" y="14"/>
                    <a:pt x="20" y="15"/>
                  </a:cubicBezTo>
                  <a:cubicBezTo>
                    <a:pt x="22" y="16"/>
                    <a:pt x="24" y="17"/>
                    <a:pt x="25" y="1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9" y="12"/>
                    <a:pt x="36" y="5"/>
                    <a:pt x="36" y="5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2" y="4"/>
                    <a:pt x="32" y="4"/>
                    <a:pt x="32" y="4"/>
                  </a:cubicBezTo>
                  <a:moveTo>
                    <a:pt x="41" y="0"/>
                  </a:moveTo>
                  <a:cubicBezTo>
                    <a:pt x="41" y="0"/>
                    <a:pt x="34" y="1"/>
                    <a:pt x="30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3" y="7"/>
                    <a:pt x="28" y="12"/>
                    <a:pt x="25" y="16"/>
                  </a:cubicBezTo>
                  <a:cubicBezTo>
                    <a:pt x="24" y="16"/>
                    <a:pt x="22" y="15"/>
                    <a:pt x="21" y="14"/>
                  </a:cubicBezTo>
                  <a:cubicBezTo>
                    <a:pt x="18" y="13"/>
                    <a:pt x="16" y="12"/>
                    <a:pt x="14" y="11"/>
                  </a:cubicBezTo>
                  <a:cubicBezTo>
                    <a:pt x="14" y="11"/>
                    <a:pt x="13" y="11"/>
                    <a:pt x="12" y="11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6" y="21"/>
                    <a:pt x="27" y="20"/>
                    <a:pt x="27" y="19"/>
                  </a:cubicBezTo>
                  <a:cubicBezTo>
                    <a:pt x="31" y="16"/>
                    <a:pt x="35" y="10"/>
                    <a:pt x="37" y="7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9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1" y="9"/>
                    <a:pt x="42" y="1"/>
                    <a:pt x="42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8" name="Google Shape;578;p23"/>
            <p:cNvSpPr/>
            <p:nvPr/>
          </p:nvSpPr>
          <p:spPr>
            <a:xfrm>
              <a:off x="3411" y="1889"/>
              <a:ext cx="119" cy="95"/>
            </a:xfrm>
            <a:custGeom>
              <a:rect b="b" l="l" r="r" t="t"/>
              <a:pathLst>
                <a:path extrusionOk="0" h="40" w="50">
                  <a:moveTo>
                    <a:pt x="31" y="34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2" y="34"/>
                  </a:moveTo>
                  <a:cubicBezTo>
                    <a:pt x="23" y="34"/>
                    <a:pt x="23" y="33"/>
                    <a:pt x="24" y="33"/>
                  </a:cubicBezTo>
                  <a:cubicBezTo>
                    <a:pt x="24" y="33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11" y="34"/>
                  </a:moveTo>
                  <a:cubicBezTo>
                    <a:pt x="12" y="34"/>
                    <a:pt x="12" y="33"/>
                    <a:pt x="13" y="33"/>
                  </a:cubicBezTo>
                  <a:cubicBezTo>
                    <a:pt x="13" y="33"/>
                    <a:pt x="14" y="33"/>
                    <a:pt x="15" y="32"/>
                  </a:cubicBezTo>
                  <a:cubicBezTo>
                    <a:pt x="15" y="33"/>
                    <a:pt x="15" y="33"/>
                    <a:pt x="15" y="34"/>
                  </a:cubicBezTo>
                  <a:cubicBezTo>
                    <a:pt x="11" y="34"/>
                    <a:pt x="11" y="34"/>
                    <a:pt x="11" y="34"/>
                  </a:cubicBezTo>
                  <a:moveTo>
                    <a:pt x="29" y="34"/>
                  </a:moveTo>
                  <a:cubicBezTo>
                    <a:pt x="29" y="33"/>
                    <a:pt x="29" y="33"/>
                    <a:pt x="29" y="33"/>
                  </a:cubicBezTo>
                  <a:cubicBezTo>
                    <a:pt x="30" y="32"/>
                    <a:pt x="31" y="31"/>
                    <a:pt x="33" y="30"/>
                  </a:cubicBezTo>
                  <a:cubicBezTo>
                    <a:pt x="33" y="31"/>
                    <a:pt x="33" y="31"/>
                    <a:pt x="33" y="3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38" y="34"/>
                  </a:moveTo>
                  <a:cubicBezTo>
                    <a:pt x="38" y="34"/>
                    <a:pt x="38" y="33"/>
                    <a:pt x="38" y="33"/>
                  </a:cubicBezTo>
                  <a:cubicBezTo>
                    <a:pt x="39" y="32"/>
                    <a:pt x="39" y="32"/>
                    <a:pt x="40" y="31"/>
                  </a:cubicBezTo>
                  <a:cubicBezTo>
                    <a:pt x="41" y="31"/>
                    <a:pt x="41" y="30"/>
                    <a:pt x="42" y="30"/>
                  </a:cubicBezTo>
                  <a:cubicBezTo>
                    <a:pt x="42" y="31"/>
                    <a:pt x="42" y="33"/>
                    <a:pt x="42" y="34"/>
                  </a:cubicBezTo>
                  <a:cubicBezTo>
                    <a:pt x="38" y="34"/>
                    <a:pt x="38" y="34"/>
                    <a:pt x="38" y="34"/>
                  </a:cubicBezTo>
                  <a:moveTo>
                    <a:pt x="19" y="34"/>
                  </a:moveTo>
                  <a:cubicBezTo>
                    <a:pt x="19" y="33"/>
                    <a:pt x="19" y="33"/>
                    <a:pt x="19" y="32"/>
                  </a:cubicBezTo>
                  <a:cubicBezTo>
                    <a:pt x="20" y="32"/>
                    <a:pt x="21" y="31"/>
                    <a:pt x="22" y="31"/>
                  </a:cubicBezTo>
                  <a:cubicBezTo>
                    <a:pt x="22" y="31"/>
                    <a:pt x="23" y="30"/>
                    <a:pt x="24" y="30"/>
                  </a:cubicBezTo>
                  <a:cubicBezTo>
                    <a:pt x="24" y="30"/>
                    <a:pt x="24" y="31"/>
                    <a:pt x="24" y="32"/>
                  </a:cubicBezTo>
                  <a:cubicBezTo>
                    <a:pt x="23" y="32"/>
                    <a:pt x="21" y="33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moveTo>
                    <a:pt x="10" y="33"/>
                  </a:moveTo>
                  <a:cubicBezTo>
                    <a:pt x="10" y="33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2" y="31"/>
                    <a:pt x="13" y="30"/>
                    <a:pt x="15" y="29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4" y="31"/>
                    <a:pt x="13" y="32"/>
                    <a:pt x="12" y="32"/>
                  </a:cubicBezTo>
                  <a:cubicBezTo>
                    <a:pt x="12" y="33"/>
                    <a:pt x="11" y="33"/>
                    <a:pt x="10" y="33"/>
                  </a:cubicBezTo>
                  <a:moveTo>
                    <a:pt x="28" y="32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9" y="29"/>
                    <a:pt x="30" y="28"/>
                    <a:pt x="31" y="28"/>
                  </a:cubicBezTo>
                  <a:cubicBezTo>
                    <a:pt x="32" y="28"/>
                    <a:pt x="32" y="27"/>
                    <a:pt x="33" y="27"/>
                  </a:cubicBezTo>
                  <a:cubicBezTo>
                    <a:pt x="33" y="28"/>
                    <a:pt x="33" y="29"/>
                    <a:pt x="33" y="29"/>
                  </a:cubicBezTo>
                  <a:cubicBezTo>
                    <a:pt x="31" y="30"/>
                    <a:pt x="30" y="31"/>
                    <a:pt x="28" y="32"/>
                  </a:cubicBezTo>
                  <a:moveTo>
                    <a:pt x="19" y="31"/>
                  </a:moveTo>
                  <a:cubicBezTo>
                    <a:pt x="19" y="30"/>
                    <a:pt x="19" y="30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8"/>
                    <a:pt x="24" y="29"/>
                  </a:cubicBezTo>
                  <a:cubicBezTo>
                    <a:pt x="23" y="29"/>
                    <a:pt x="22" y="30"/>
                    <a:pt x="21" y="30"/>
                  </a:cubicBezTo>
                  <a:cubicBezTo>
                    <a:pt x="21" y="30"/>
                    <a:pt x="20" y="31"/>
                    <a:pt x="19" y="31"/>
                  </a:cubicBezTo>
                  <a:moveTo>
                    <a:pt x="38" y="32"/>
                  </a:moveTo>
                  <a:cubicBezTo>
                    <a:pt x="38" y="31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0" y="28"/>
                    <a:pt x="41" y="27"/>
                    <a:pt x="42" y="26"/>
                  </a:cubicBezTo>
                  <a:cubicBezTo>
                    <a:pt x="42" y="27"/>
                    <a:pt x="42" y="28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0" y="30"/>
                    <a:pt x="39" y="30"/>
                  </a:cubicBezTo>
                  <a:cubicBezTo>
                    <a:pt x="39" y="31"/>
                    <a:pt x="38" y="31"/>
                    <a:pt x="38" y="32"/>
                  </a:cubicBezTo>
                  <a:moveTo>
                    <a:pt x="28" y="28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6"/>
                    <a:pt x="31" y="26"/>
                    <a:pt x="31" y="26"/>
                  </a:cubicBezTo>
                  <a:cubicBezTo>
                    <a:pt x="32" y="26"/>
                    <a:pt x="33" y="26"/>
                    <a:pt x="33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1" y="27"/>
                    <a:pt x="30" y="27"/>
                  </a:cubicBezTo>
                  <a:cubicBezTo>
                    <a:pt x="30" y="27"/>
                    <a:pt x="29" y="28"/>
                    <a:pt x="28" y="28"/>
                  </a:cubicBezTo>
                  <a:moveTo>
                    <a:pt x="10" y="30"/>
                  </a:moveTo>
                  <a:cubicBezTo>
                    <a:pt x="10" y="30"/>
                    <a:pt x="10" y="30"/>
                    <a:pt x="10" y="29"/>
                  </a:cubicBezTo>
                  <a:cubicBezTo>
                    <a:pt x="12" y="28"/>
                    <a:pt x="13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5" y="27"/>
                    <a:pt x="15" y="28"/>
                  </a:cubicBezTo>
                  <a:cubicBezTo>
                    <a:pt x="14" y="28"/>
                    <a:pt x="13" y="29"/>
                    <a:pt x="12" y="29"/>
                  </a:cubicBezTo>
                  <a:cubicBezTo>
                    <a:pt x="12" y="30"/>
                    <a:pt x="11" y="30"/>
                    <a:pt x="10" y="30"/>
                  </a:cubicBezTo>
                  <a:moveTo>
                    <a:pt x="19" y="28"/>
                  </a:moveTo>
                  <a:cubicBezTo>
                    <a:pt x="19" y="27"/>
                    <a:pt x="19" y="26"/>
                    <a:pt x="19" y="25"/>
                  </a:cubicBezTo>
                  <a:cubicBezTo>
                    <a:pt x="20" y="24"/>
                    <a:pt x="21" y="24"/>
                    <a:pt x="23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4"/>
                    <a:pt x="24" y="24"/>
                    <a:pt x="24" y="25"/>
                  </a:cubicBezTo>
                  <a:cubicBezTo>
                    <a:pt x="19" y="28"/>
                    <a:pt x="19" y="28"/>
                    <a:pt x="19" y="28"/>
                  </a:cubicBezTo>
                  <a:moveTo>
                    <a:pt x="38" y="28"/>
                  </a:moveTo>
                  <a:cubicBezTo>
                    <a:pt x="38" y="27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0" y="24"/>
                    <a:pt x="41" y="23"/>
                    <a:pt x="42" y="22"/>
                  </a:cubicBezTo>
                  <a:cubicBezTo>
                    <a:pt x="42" y="23"/>
                    <a:pt x="42" y="24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0" y="26"/>
                    <a:pt x="39" y="27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moveTo>
                    <a:pt x="19" y="24"/>
                  </a:moveTo>
                  <a:cubicBezTo>
                    <a:pt x="19" y="23"/>
                    <a:pt x="19" y="23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1"/>
                    <a:pt x="21" y="21"/>
                    <a:pt x="22" y="22"/>
                  </a:cubicBezTo>
                  <a:cubicBezTo>
                    <a:pt x="21" y="23"/>
                    <a:pt x="20" y="23"/>
                    <a:pt x="19" y="24"/>
                  </a:cubicBezTo>
                  <a:moveTo>
                    <a:pt x="37" y="24"/>
                  </a:moveTo>
                  <a:cubicBezTo>
                    <a:pt x="37" y="24"/>
                    <a:pt x="37" y="23"/>
                    <a:pt x="37" y="22"/>
                  </a:cubicBezTo>
                  <a:cubicBezTo>
                    <a:pt x="38" y="22"/>
                    <a:pt x="38" y="21"/>
                    <a:pt x="39" y="20"/>
                  </a:cubicBezTo>
                  <a:cubicBezTo>
                    <a:pt x="40" y="20"/>
                    <a:pt x="41" y="18"/>
                    <a:pt x="42" y="18"/>
                  </a:cubicBezTo>
                  <a:cubicBezTo>
                    <a:pt x="42" y="18"/>
                    <a:pt x="42" y="19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39" y="23"/>
                    <a:pt x="37" y="24"/>
                  </a:cubicBezTo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0"/>
                    <a:pt x="43" y="25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19"/>
                    <a:pt x="43" y="17"/>
                    <a:pt x="43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7"/>
                    <a:pt x="40" y="18"/>
                    <a:pt x="38" y="20"/>
                  </a:cubicBezTo>
                  <a:cubicBezTo>
                    <a:pt x="37" y="21"/>
                    <a:pt x="37" y="21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4"/>
                    <a:pt x="36" y="26"/>
                    <a:pt x="36" y="28"/>
                  </a:cubicBezTo>
                  <a:cubicBezTo>
                    <a:pt x="37" y="30"/>
                    <a:pt x="37" y="31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7" y="34"/>
                    <a:pt x="37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1"/>
                    <a:pt x="34" y="28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1" y="25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2"/>
                    <a:pt x="25" y="29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2"/>
                    <a:pt x="24" y="22"/>
                    <a:pt x="23" y="21"/>
                  </a:cubicBezTo>
                  <a:cubicBezTo>
                    <a:pt x="22" y="21"/>
                    <a:pt x="21" y="20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20"/>
                    <a:pt x="18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4"/>
                    <a:pt x="18" y="26"/>
                    <a:pt x="18" y="28"/>
                  </a:cubicBezTo>
                  <a:cubicBezTo>
                    <a:pt x="18" y="30"/>
                    <a:pt x="18" y="32"/>
                    <a:pt x="18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1"/>
                    <a:pt x="16" y="27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4" y="24"/>
                    <a:pt x="14" y="24"/>
                  </a:cubicBezTo>
                  <a:cubicBezTo>
                    <a:pt x="12" y="26"/>
                    <a:pt x="11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9" y="32"/>
                  </a:cubicBezTo>
                  <a:cubicBezTo>
                    <a:pt x="9" y="33"/>
                    <a:pt x="9" y="33"/>
                    <a:pt x="9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9" name="Google Shape;579;p23"/>
            <p:cNvSpPr/>
            <p:nvPr/>
          </p:nvSpPr>
          <p:spPr>
            <a:xfrm>
              <a:off x="3537" y="1918"/>
              <a:ext cx="83" cy="90"/>
            </a:xfrm>
            <a:custGeom>
              <a:rect b="b" l="l" r="r" t="t"/>
              <a:pathLst>
                <a:path extrusionOk="0" h="38" w="35">
                  <a:moveTo>
                    <a:pt x="19" y="38"/>
                  </a:moveTo>
                  <a:cubicBezTo>
                    <a:pt x="20" y="37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8"/>
                    <a:pt x="19" y="38"/>
                    <a:pt x="19" y="38"/>
                  </a:cubicBezTo>
                  <a:moveTo>
                    <a:pt x="18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6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7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6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6" y="36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6"/>
                    <a:pt x="17" y="37"/>
                    <a:pt x="16" y="38"/>
                  </a:cubicBezTo>
                  <a:moveTo>
                    <a:pt x="15" y="37"/>
                  </a:moveTo>
                  <a:cubicBezTo>
                    <a:pt x="15" y="37"/>
                    <a:pt x="15" y="36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6"/>
                    <a:pt x="16" y="37"/>
                    <a:pt x="15" y="37"/>
                  </a:cubicBezTo>
                  <a:moveTo>
                    <a:pt x="18" y="38"/>
                  </a:moveTo>
                  <a:cubicBezTo>
                    <a:pt x="18" y="37"/>
                    <a:pt x="19" y="36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19" y="37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5" y="35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moveTo>
                    <a:pt x="27" y="34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moveTo>
                    <a:pt x="21" y="33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13" y="34"/>
                  </a:moveTo>
                  <a:cubicBezTo>
                    <a:pt x="12" y="34"/>
                    <a:pt x="12" y="34"/>
                    <a:pt x="12" y="34"/>
                  </a:cubicBezTo>
                  <a:cubicBezTo>
                    <a:pt x="13" y="33"/>
                    <a:pt x="13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4"/>
                    <a:pt x="13" y="34"/>
                    <a:pt x="13" y="34"/>
                  </a:cubicBezTo>
                  <a:moveTo>
                    <a:pt x="25" y="33"/>
                  </a:move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moveTo>
                    <a:pt x="7" y="34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21" y="34"/>
                  </a:moveTo>
                  <a:cubicBezTo>
                    <a:pt x="21" y="34"/>
                    <a:pt x="21" y="34"/>
                    <a:pt x="21" y="34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3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moveTo>
                    <a:pt x="12" y="34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2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2" y="33"/>
                    <a:pt x="12" y="34"/>
                  </a:cubicBezTo>
                  <a:moveTo>
                    <a:pt x="26" y="3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7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moveTo>
                    <a:pt x="28" y="34"/>
                  </a:moveTo>
                  <a:cubicBezTo>
                    <a:pt x="28" y="33"/>
                    <a:pt x="28" y="33"/>
                    <a:pt x="28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moveTo>
                    <a:pt x="6" y="33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6" y="32"/>
                    <a:pt x="6" y="32"/>
                    <a:pt x="6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6" y="33"/>
                    <a:pt x="6" y="33"/>
                  </a:cubicBezTo>
                  <a:moveTo>
                    <a:pt x="11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1" y="33"/>
                    <a:pt x="11" y="33"/>
                  </a:cubicBezTo>
                  <a:moveTo>
                    <a:pt x="22" y="34"/>
                  </a:moveTo>
                  <a:cubicBezTo>
                    <a:pt x="22" y="33"/>
                    <a:pt x="23" y="32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2" y="34"/>
                    <a:pt x="22" y="34"/>
                  </a:cubicBezTo>
                  <a:moveTo>
                    <a:pt x="8" y="34"/>
                  </a:move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2"/>
                    <a:pt x="9" y="33"/>
                  </a:cubicBezTo>
                  <a:cubicBezTo>
                    <a:pt x="8" y="34"/>
                    <a:pt x="8" y="34"/>
                    <a:pt x="8" y="34"/>
                  </a:cubicBezTo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3"/>
                    <a:pt x="10" y="33"/>
                    <a:pt x="10" y="33"/>
                  </a:cubicBezTo>
                  <a:moveTo>
                    <a:pt x="5" y="32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2"/>
                    <a:pt x="5" y="32"/>
                  </a:cubicBezTo>
                  <a:moveTo>
                    <a:pt x="26" y="32"/>
                  </a:moveTo>
                  <a:cubicBezTo>
                    <a:pt x="26" y="32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moveTo>
                    <a:pt x="24" y="33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moveTo>
                    <a:pt x="10" y="31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5" y="32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2"/>
                    <a:pt x="5" y="32"/>
                    <a:pt x="5" y="32"/>
                  </a:cubicBezTo>
                  <a:moveTo>
                    <a:pt x="29" y="33"/>
                  </a:moveTo>
                  <a:cubicBezTo>
                    <a:pt x="29" y="31"/>
                    <a:pt x="29" y="31"/>
                    <a:pt x="29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moveTo>
                    <a:pt x="4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0" y="32"/>
                  </a:moveTo>
                  <a:cubicBezTo>
                    <a:pt x="30" y="31"/>
                    <a:pt x="31" y="30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1" y="30"/>
                    <a:pt x="31" y="31"/>
                  </a:cubicBezTo>
                  <a:cubicBezTo>
                    <a:pt x="30" y="32"/>
                    <a:pt x="30" y="32"/>
                    <a:pt x="30" y="32"/>
                  </a:cubicBezTo>
                  <a:moveTo>
                    <a:pt x="4" y="30"/>
                  </a:moveTo>
                  <a:cubicBezTo>
                    <a:pt x="4" y="30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5" y="26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4" y="26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4" y="26"/>
                    <a:pt x="4" y="26"/>
                  </a:cubicBezTo>
                  <a:moveTo>
                    <a:pt x="30" y="26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1" y="25"/>
                    <a:pt x="31" y="24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0" y="26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2" y="22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2"/>
                    <a:pt x="32" y="22"/>
                    <a:pt x="32" y="22"/>
                  </a:cubicBezTo>
                  <a:moveTo>
                    <a:pt x="2" y="23"/>
                  </a:moveTo>
                  <a:cubicBezTo>
                    <a:pt x="2" y="23"/>
                    <a:pt x="3" y="22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2"/>
                    <a:pt x="33" y="22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2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moveTo>
                    <a:pt x="33" y="23"/>
                  </a:moveTo>
                  <a:cubicBezTo>
                    <a:pt x="33" y="23"/>
                    <a:pt x="34" y="22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2"/>
                    <a:pt x="34" y="23"/>
                    <a:pt x="34" y="23"/>
                  </a:cubicBezTo>
                  <a:cubicBezTo>
                    <a:pt x="34" y="23"/>
                    <a:pt x="34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1" y="22"/>
                  </a:moveTo>
                  <a:cubicBezTo>
                    <a:pt x="1" y="22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moveTo>
                    <a:pt x="5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moveTo>
                    <a:pt x="4" y="11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4" y="11"/>
                    <a:pt x="4" y="11"/>
                  </a:cubicBezTo>
                  <a:moveTo>
                    <a:pt x="31" y="11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1"/>
                    <a:pt x="31" y="11"/>
                    <a:pt x="31" y="11"/>
                  </a:cubicBezTo>
                  <a:moveTo>
                    <a:pt x="4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moveTo>
                    <a:pt x="10" y="6"/>
                  </a:moveTo>
                  <a:cubicBezTo>
                    <a:pt x="12" y="5"/>
                    <a:pt x="13" y="5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7" y="1"/>
                    <a:pt x="18" y="1"/>
                  </a:cubicBezTo>
                  <a:cubicBezTo>
                    <a:pt x="18" y="1"/>
                    <a:pt x="19" y="1"/>
                    <a:pt x="20" y="1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5"/>
                    <a:pt x="24" y="5"/>
                    <a:pt x="25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30" y="7"/>
                    <a:pt x="30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2"/>
                    <a:pt x="31" y="13"/>
                    <a:pt x="31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7"/>
                    <a:pt x="34" y="19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1" y="20"/>
                    <a:pt x="31" y="21"/>
                    <a:pt x="30" y="23"/>
                  </a:cubicBezTo>
                  <a:cubicBezTo>
                    <a:pt x="30" y="24"/>
                    <a:pt x="30" y="24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29"/>
                    <a:pt x="29" y="30"/>
                    <a:pt x="28" y="31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2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8" y="34"/>
                    <a:pt x="18" y="34"/>
                  </a:cubicBezTo>
                  <a:cubicBezTo>
                    <a:pt x="17" y="34"/>
                    <a:pt x="16" y="34"/>
                    <a:pt x="15" y="34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3" y="31"/>
                    <a:pt x="12" y="30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0"/>
                    <a:pt x="5" y="29"/>
                    <a:pt x="4" y="2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4"/>
                    <a:pt x="4" y="22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19"/>
                    <a:pt x="1" y="17"/>
                    <a:pt x="1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5" y="12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6"/>
                    <a:pt x="6" y="5"/>
                    <a:pt x="8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moveTo>
                    <a:pt x="18" y="0"/>
                  </a:moveTo>
                  <a:cubicBezTo>
                    <a:pt x="17" y="0"/>
                    <a:pt x="16" y="0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1" y="4"/>
                    <a:pt x="10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5"/>
                    <a:pt x="5" y="6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4" y="14"/>
                    <a:pt x="3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22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3" y="25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30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3"/>
                    <a:pt x="6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1" y="34"/>
                    <a:pt x="12" y="35"/>
                    <a:pt x="14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7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8"/>
                    <a:pt x="17" y="38"/>
                  </a:cubicBezTo>
                  <a:cubicBezTo>
                    <a:pt x="18" y="38"/>
                    <a:pt x="19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3" y="35"/>
                    <a:pt x="24" y="34"/>
                    <a:pt x="25" y="33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4"/>
                    <a:pt x="31" y="33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2" y="25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2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19"/>
                    <a:pt x="35" y="17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4"/>
                    <a:pt x="31" y="13"/>
                    <a:pt x="31" y="12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0"/>
                    <a:pt x="32" y="9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28" y="3"/>
                    <a:pt x="28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4"/>
                    <a:pt x="23" y="4"/>
                    <a:pt x="21" y="3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80" name="Google Shape;580;p23"/>
            <p:cNvSpPr/>
            <p:nvPr/>
          </p:nvSpPr>
          <p:spPr>
            <a:xfrm>
              <a:off x="3549" y="1934"/>
              <a:ext cx="59" cy="53"/>
            </a:xfrm>
            <a:custGeom>
              <a:rect b="b" l="l" r="r" t="t"/>
              <a:pathLst>
                <a:path extrusionOk="0" h="22" w="25">
                  <a:moveTo>
                    <a:pt x="23" y="11"/>
                  </a:moveTo>
                  <a:cubicBezTo>
                    <a:pt x="23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1"/>
                    <a:pt x="23" y="11"/>
                  </a:cubicBezTo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21" y="8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1" y="8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0" y="7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6"/>
                    <a:pt x="20" y="7"/>
                  </a:cubicBezTo>
                  <a:moveTo>
                    <a:pt x="20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20" y="6"/>
                    <a:pt x="20" y="6"/>
                  </a:cubicBezTo>
                  <a:moveTo>
                    <a:pt x="13" y="21"/>
                  </a:moveTo>
                  <a:cubicBezTo>
                    <a:pt x="10" y="21"/>
                    <a:pt x="8" y="20"/>
                    <a:pt x="6" y="18"/>
                  </a:cubicBezTo>
                  <a:cubicBezTo>
                    <a:pt x="4" y="16"/>
                    <a:pt x="3" y="13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4" y="8"/>
                    <a:pt x="5" y="7"/>
                  </a:cubicBezTo>
                  <a:cubicBezTo>
                    <a:pt x="8" y="4"/>
                    <a:pt x="10" y="4"/>
                    <a:pt x="12" y="4"/>
                  </a:cubicBezTo>
                  <a:cubicBezTo>
                    <a:pt x="13" y="4"/>
                    <a:pt x="14" y="4"/>
                    <a:pt x="15" y="4"/>
                  </a:cubicBezTo>
                  <a:cubicBezTo>
                    <a:pt x="19" y="6"/>
                    <a:pt x="22" y="10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1" y="16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8" y="20"/>
                    <a:pt x="15" y="21"/>
                    <a:pt x="13" y="21"/>
                  </a:cubicBezTo>
                  <a:moveTo>
                    <a:pt x="19" y="5"/>
                  </a:move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5"/>
                    <a:pt x="19" y="5"/>
                    <a:pt x="19" y="5"/>
                  </a:cubicBezTo>
                  <a:moveTo>
                    <a:pt x="3" y="9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4" y="6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5" y="6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8"/>
                    <a:pt x="3" y="9"/>
                  </a:cubicBezTo>
                  <a:moveTo>
                    <a:pt x="18" y="5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4"/>
                    <a:pt x="18" y="4"/>
                    <a:pt x="18" y="5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15" y="4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6" y="2"/>
                    <a:pt x="16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5" y="6"/>
                  </a:moveTo>
                  <a:cubicBezTo>
                    <a:pt x="6" y="5"/>
                    <a:pt x="7" y="3"/>
                    <a:pt x="7" y="2"/>
                  </a:cubicBezTo>
                  <a:cubicBezTo>
                    <a:pt x="8" y="2"/>
                    <a:pt x="8" y="2"/>
                    <a:pt x="9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6"/>
                    <a:pt x="5" y="6"/>
                  </a:cubicBezTo>
                  <a:moveTo>
                    <a:pt x="14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2"/>
                    <a:pt x="14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2"/>
                    <a:pt x="15" y="3"/>
                    <a:pt x="14" y="3"/>
                  </a:cubicBezTo>
                  <a:moveTo>
                    <a:pt x="7" y="4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12" y="3"/>
                  </a:moveTo>
                  <a:cubicBezTo>
                    <a:pt x="12" y="2"/>
                    <a:pt x="13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moveTo>
                    <a:pt x="8" y="4"/>
                  </a:moveTo>
                  <a:cubicBezTo>
                    <a:pt x="9" y="3"/>
                    <a:pt x="10" y="2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4"/>
                    <a:pt x="8" y="4"/>
                    <a:pt x="8" y="4"/>
                  </a:cubicBezTo>
                  <a:moveTo>
                    <a:pt x="10" y="3"/>
                  </a:moveTo>
                  <a:cubicBezTo>
                    <a:pt x="11" y="2"/>
                    <a:pt x="11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2" y="2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moveTo>
                    <a:pt x="12" y="0"/>
                  </a:moveTo>
                  <a:cubicBezTo>
                    <a:pt x="10" y="0"/>
                    <a:pt x="7" y="1"/>
                    <a:pt x="5" y="3"/>
                  </a:cubicBezTo>
                  <a:cubicBezTo>
                    <a:pt x="0" y="8"/>
                    <a:pt x="1" y="15"/>
                    <a:pt x="5" y="18"/>
                  </a:cubicBezTo>
                  <a:cubicBezTo>
                    <a:pt x="7" y="20"/>
                    <a:pt x="10" y="22"/>
                    <a:pt x="13" y="22"/>
                  </a:cubicBezTo>
                  <a:cubicBezTo>
                    <a:pt x="15" y="22"/>
                    <a:pt x="18" y="21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4"/>
                    <a:pt x="24" y="9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4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81" name="Google Shape;581;p23"/>
            <p:cNvSpPr/>
            <p:nvPr/>
          </p:nvSpPr>
          <p:spPr>
            <a:xfrm>
              <a:off x="3615" y="1894"/>
              <a:ext cx="62" cy="66"/>
            </a:xfrm>
            <a:custGeom>
              <a:rect b="b" l="l" r="r" t="t"/>
              <a:pathLst>
                <a:path extrusionOk="0" h="28" w="26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moveTo>
                    <a:pt x="12" y="27"/>
                  </a:move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7"/>
                    <a:pt x="12" y="27"/>
                  </a:cubicBezTo>
                  <a:moveTo>
                    <a:pt x="11" y="27"/>
                  </a:move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1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6"/>
                    <a:pt x="11" y="26"/>
                    <a:pt x="11" y="27"/>
                  </a:cubicBezTo>
                  <a:moveTo>
                    <a:pt x="10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10" y="26"/>
                    <a:pt x="10" y="26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7"/>
                  </a:cubicBezTo>
                  <a:moveTo>
                    <a:pt x="9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9" y="26"/>
                    <a:pt x="9" y="26"/>
                  </a:cubicBezTo>
                  <a:moveTo>
                    <a:pt x="18" y="25"/>
                  </a:move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5"/>
                    <a:pt x="18" y="25"/>
                  </a:cubicBezTo>
                  <a:moveTo>
                    <a:pt x="19" y="25"/>
                  </a:moveTo>
                  <a:cubicBezTo>
                    <a:pt x="19" y="25"/>
                    <a:pt x="19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4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moveTo>
                    <a:pt x="14" y="25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4" y="24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9" y="25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4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5"/>
                  </a:moveTo>
                  <a:cubicBezTo>
                    <a:pt x="15" y="24"/>
                    <a:pt x="15" y="24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7" y="25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8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5"/>
                    <a:pt x="17" y="25"/>
                    <a:pt x="17" y="25"/>
                  </a:cubicBezTo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moveTo>
                    <a:pt x="16" y="24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21" y="24"/>
                  </a:moveTo>
                  <a:cubicBezTo>
                    <a:pt x="21" y="24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moveTo>
                    <a:pt x="8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7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7" y="23"/>
                    <a:pt x="7" y="23"/>
                  </a:cubicBezTo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6" y="23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moveTo>
                    <a:pt x="2" y="22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2"/>
                    <a:pt x="2" y="22"/>
                  </a:cubicBezTo>
                  <a:moveTo>
                    <a:pt x="2" y="21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moveTo>
                    <a:pt x="21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moveTo>
                    <a:pt x="24" y="19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8"/>
                    <a:pt x="24" y="19"/>
                  </a:cubicBezTo>
                  <a:moveTo>
                    <a:pt x="23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1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4"/>
                    <a:pt x="1" y="15"/>
                  </a:cubicBezTo>
                  <a:moveTo>
                    <a:pt x="0" y="14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4" y="6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9" y="3"/>
                  </a:moveTo>
                  <a:cubicBezTo>
                    <a:pt x="10" y="3"/>
                    <a:pt x="12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5"/>
                    <a:pt x="23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1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5"/>
                    <a:pt x="25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6"/>
                    <a:pt x="22" y="17"/>
                    <a:pt x="22" y="18"/>
                  </a:cubicBezTo>
                  <a:cubicBezTo>
                    <a:pt x="21" y="18"/>
                    <a:pt x="21" y="19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0" y="23"/>
                    <a:pt x="19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5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1" y="25"/>
                    <a:pt x="9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8" y="22"/>
                    <a:pt x="7" y="21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0"/>
                    <a:pt x="3" y="19"/>
                    <a:pt x="2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4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1"/>
                    <a:pt x="1" y="10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5" y="7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2"/>
                    <a:pt x="8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6" y="2"/>
                    <a:pt x="5" y="2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2"/>
                    <a:pt x="2" y="23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4"/>
                    <a:pt x="7" y="24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0" y="28"/>
                    <a:pt x="11" y="28"/>
                    <a:pt x="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5" y="26"/>
                    <a:pt x="16" y="25"/>
                    <a:pt x="17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6"/>
                    <a:pt x="21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8"/>
                    <a:pt x="25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5"/>
                    <a:pt x="26" y="14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3" y="4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4"/>
                    <a:pt x="18" y="3"/>
                    <a:pt x="17" y="3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82" name="Google Shape;582;p23"/>
            <p:cNvSpPr/>
            <p:nvPr/>
          </p:nvSpPr>
          <p:spPr>
            <a:xfrm>
              <a:off x="3625" y="1903"/>
              <a:ext cx="43" cy="41"/>
            </a:xfrm>
            <a:custGeom>
              <a:rect b="b" l="l" r="r" t="t"/>
              <a:pathLst>
                <a:path extrusionOk="0" h="17" w="18"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9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moveTo>
                    <a:pt x="13" y="5"/>
                  </a:move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5"/>
                    <a:pt x="13" y="5"/>
                  </a:cubicBezTo>
                  <a:moveTo>
                    <a:pt x="9" y="16"/>
                  </a:moveTo>
                  <a:cubicBezTo>
                    <a:pt x="7" y="16"/>
                    <a:pt x="5" y="15"/>
                    <a:pt x="3" y="13"/>
                  </a:cubicBezTo>
                  <a:cubicBezTo>
                    <a:pt x="2" y="11"/>
                    <a:pt x="2" y="9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4" y="5"/>
                  </a:cubicBezTo>
                  <a:cubicBezTo>
                    <a:pt x="6" y="4"/>
                    <a:pt x="7" y="4"/>
                    <a:pt x="8" y="4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14" y="6"/>
                    <a:pt x="16" y="9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1" y="16"/>
                    <a:pt x="9" y="16"/>
                  </a:cubicBezTo>
                  <a:moveTo>
                    <a:pt x="13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3" y="4"/>
                    <a:pt x="13" y="4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11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1" y="3"/>
                    <a:pt x="11" y="3"/>
                  </a:cubicBezTo>
                  <a:moveTo>
                    <a:pt x="10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3"/>
                    <a:pt x="10" y="3"/>
                  </a:cubicBezTo>
                  <a:moveTo>
                    <a:pt x="5" y="4"/>
                  </a:moveTo>
                  <a:cubicBezTo>
                    <a:pt x="5" y="3"/>
                    <a:pt x="6" y="3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3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moveTo>
                    <a:pt x="9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9" y="2"/>
                    <a:pt x="9" y="2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9" y="3"/>
                  </a:cubicBezTo>
                  <a:moveTo>
                    <a:pt x="7" y="3"/>
                  </a:moveTo>
                  <a:cubicBezTo>
                    <a:pt x="8" y="2"/>
                    <a:pt x="8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9" y="0"/>
                  </a:moveTo>
                  <a:cubicBezTo>
                    <a:pt x="8" y="0"/>
                    <a:pt x="6" y="1"/>
                    <a:pt x="4" y="2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4" y="15"/>
                    <a:pt x="7" y="17"/>
                    <a:pt x="9" y="17"/>
                  </a:cubicBezTo>
                  <a:cubicBezTo>
                    <a:pt x="11" y="17"/>
                    <a:pt x="12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8" y="12"/>
                    <a:pt x="18" y="7"/>
                    <a:pt x="16" y="4"/>
                  </a:cubicBezTo>
                  <a:cubicBezTo>
                    <a:pt x="14" y="2"/>
                    <a:pt x="12" y="0"/>
                    <a:pt x="9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83" name="Google Shape;583;p23"/>
            <p:cNvSpPr/>
            <p:nvPr/>
          </p:nvSpPr>
          <p:spPr>
            <a:xfrm>
              <a:off x="3625" y="1972"/>
              <a:ext cx="35" cy="31"/>
            </a:xfrm>
            <a:custGeom>
              <a:rect b="b" l="l" r="r" t="t"/>
              <a:pathLst>
                <a:path extrusionOk="0" h="13" w="15"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4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3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6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5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3" y="5"/>
                    <a:pt x="13" y="5"/>
                  </a:cubicBezTo>
                  <a:moveTo>
                    <a:pt x="8" y="13"/>
                  </a:moveTo>
                  <a:cubicBezTo>
                    <a:pt x="6" y="13"/>
                    <a:pt x="4" y="11"/>
                    <a:pt x="3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4"/>
                    <a:pt x="4" y="3"/>
                  </a:cubicBezTo>
                  <a:cubicBezTo>
                    <a:pt x="5" y="3"/>
                    <a:pt x="6" y="2"/>
                    <a:pt x="7" y="2"/>
                  </a:cubicBezTo>
                  <a:cubicBezTo>
                    <a:pt x="8" y="2"/>
                    <a:pt x="9" y="3"/>
                    <a:pt x="10" y="3"/>
                  </a:cubicBezTo>
                  <a:cubicBezTo>
                    <a:pt x="12" y="5"/>
                    <a:pt x="13" y="7"/>
                    <a:pt x="13" y="10"/>
                  </a:cubicBezTo>
                  <a:cubicBezTo>
                    <a:pt x="13" y="10"/>
                    <a:pt x="12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9" y="13"/>
                    <a:pt x="8" y="13"/>
                  </a:cubicBezTo>
                  <a:moveTo>
                    <a:pt x="12" y="4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3"/>
                  </a:moveTo>
                  <a:cubicBezTo>
                    <a:pt x="3" y="3"/>
                    <a:pt x="4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2"/>
                    <a:pt x="4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10" y="3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3"/>
                    <a:pt x="10" y="3"/>
                    <a:pt x="10" y="3"/>
                  </a:cubicBezTo>
                  <a:moveTo>
                    <a:pt x="5" y="2"/>
                  </a:moveTo>
                  <a:cubicBezTo>
                    <a:pt x="5" y="2"/>
                    <a:pt x="5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9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6" y="2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moveTo>
                    <a:pt x="8" y="0"/>
                  </a:moveTo>
                  <a:cubicBezTo>
                    <a:pt x="7" y="0"/>
                    <a:pt x="5" y="0"/>
                    <a:pt x="4" y="1"/>
                  </a:cubicBezTo>
                  <a:cubicBezTo>
                    <a:pt x="0" y="3"/>
                    <a:pt x="0" y="7"/>
                    <a:pt x="2" y="10"/>
                  </a:cubicBezTo>
                  <a:cubicBezTo>
                    <a:pt x="3" y="12"/>
                    <a:pt x="5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5" y="10"/>
                    <a:pt x="15" y="6"/>
                    <a:pt x="13" y="3"/>
                  </a:cubicBezTo>
                  <a:cubicBezTo>
                    <a:pt x="12" y="1"/>
                    <a:pt x="10" y="0"/>
                    <a:pt x="8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84" name="Google Shape;584;p23"/>
            <p:cNvSpPr/>
            <p:nvPr/>
          </p:nvSpPr>
          <p:spPr>
            <a:xfrm>
              <a:off x="3615" y="1963"/>
              <a:ext cx="55" cy="54"/>
            </a:xfrm>
            <a:custGeom>
              <a:rect b="b" l="l" r="r" t="t"/>
              <a:pathLst>
                <a:path extrusionOk="0" h="23" w="23">
                  <a:moveTo>
                    <a:pt x="10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0" y="22"/>
                    <a:pt x="10" y="22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6" y="21"/>
                  </a:moveTo>
                  <a:cubicBezTo>
                    <a:pt x="16" y="21"/>
                    <a:pt x="16" y="21"/>
                    <a:pt x="16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moveTo>
                    <a:pt x="15" y="21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moveTo>
                    <a:pt x="12" y="21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7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moveTo>
                    <a:pt x="12" y="21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3" y="20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moveTo>
                    <a:pt x="7" y="20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2" y="17"/>
                    <a:pt x="2" y="17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20" y="16"/>
                    <a:pt x="20" y="16"/>
                  </a:cubicBezTo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3" y="13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moveTo>
                    <a:pt x="21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moveTo>
                    <a:pt x="12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5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9"/>
                    <a:pt x="20" y="10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1" y="13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19" y="14"/>
                    <a:pt x="19" y="15"/>
                    <a:pt x="18" y="15"/>
                  </a:cubicBezTo>
                  <a:cubicBezTo>
                    <a:pt x="18" y="16"/>
                    <a:pt x="18" y="16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9"/>
                    <a:pt x="17" y="19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9"/>
                    <a:pt x="13" y="19"/>
                    <a:pt x="12" y="19"/>
                  </a:cubicBezTo>
                  <a:cubicBezTo>
                    <a:pt x="12" y="19"/>
                    <a:pt x="12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7" y="18"/>
                    <a:pt x="6" y="17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2"/>
                    <a:pt x="3" y="11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8"/>
                    <a:pt x="2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moveTo>
                    <a:pt x="1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0" y="10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8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6" y="20"/>
                    <a:pt x="7" y="20"/>
                  </a:cubicBezTo>
                  <a:cubicBezTo>
                    <a:pt x="7" y="21"/>
                    <a:pt x="7" y="21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9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3" y="21"/>
                    <a:pt x="14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7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9" y="20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20" y="17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4"/>
                    <a:pt x="22" y="13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0"/>
                    <a:pt x="21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2" y="8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4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7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85" name="Google Shape;585;p23"/>
            <p:cNvSpPr/>
            <p:nvPr/>
          </p:nvSpPr>
          <p:spPr>
            <a:xfrm>
              <a:off x="3439" y="2008"/>
              <a:ext cx="38" cy="26"/>
            </a:xfrm>
            <a:custGeom>
              <a:rect b="b" l="l" r="r" t="t"/>
              <a:pathLst>
                <a:path extrusionOk="0" h="11" w="16">
                  <a:moveTo>
                    <a:pt x="7" y="10"/>
                  </a:moveTo>
                  <a:cubicBezTo>
                    <a:pt x="7" y="10"/>
                    <a:pt x="6" y="10"/>
                    <a:pt x="6" y="9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3"/>
                    <a:pt x="1" y="3"/>
                  </a:cubicBezTo>
                  <a:cubicBezTo>
                    <a:pt x="3" y="5"/>
                    <a:pt x="6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15" y="6"/>
                    <a:pt x="15" y="6"/>
                  </a:cubicBezTo>
                  <a:cubicBezTo>
                    <a:pt x="16" y="5"/>
                    <a:pt x="14" y="4"/>
                    <a:pt x="14" y="4"/>
                  </a:cubicBezTo>
                  <a:cubicBezTo>
                    <a:pt x="14" y="4"/>
                    <a:pt x="9" y="7"/>
                    <a:pt x="7" y="8"/>
                  </a:cubicBezTo>
                  <a:cubicBezTo>
                    <a:pt x="7" y="7"/>
                    <a:pt x="4" y="3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86" name="Google Shape;586;p23"/>
            <p:cNvSpPr/>
            <p:nvPr/>
          </p:nvSpPr>
          <p:spPr>
            <a:xfrm>
              <a:off x="3989" y="2270"/>
              <a:ext cx="133" cy="123"/>
            </a:xfrm>
            <a:custGeom>
              <a:rect b="b" l="l" r="r" t="t"/>
              <a:pathLst>
                <a:path extrusionOk="0" h="52" w="56">
                  <a:moveTo>
                    <a:pt x="39" y="51"/>
                  </a:moveTo>
                  <a:cubicBezTo>
                    <a:pt x="34" y="43"/>
                    <a:pt x="26" y="41"/>
                    <a:pt x="24" y="4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7" y="40"/>
                    <a:pt x="29" y="41"/>
                    <a:pt x="32" y="42"/>
                  </a:cubicBezTo>
                  <a:cubicBezTo>
                    <a:pt x="35" y="44"/>
                    <a:pt x="38" y="47"/>
                    <a:pt x="39" y="50"/>
                  </a:cubicBezTo>
                  <a:cubicBezTo>
                    <a:pt x="39" y="51"/>
                    <a:pt x="39" y="51"/>
                    <a:pt x="39" y="51"/>
                  </a:cubicBezTo>
                  <a:moveTo>
                    <a:pt x="23" y="39"/>
                  </a:moveTo>
                  <a:cubicBezTo>
                    <a:pt x="23" y="38"/>
                    <a:pt x="23" y="38"/>
                    <a:pt x="23" y="37"/>
                  </a:cubicBezTo>
                  <a:cubicBezTo>
                    <a:pt x="35" y="40"/>
                    <a:pt x="40" y="48"/>
                    <a:pt x="41" y="4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8" y="46"/>
                    <a:pt x="36" y="43"/>
                    <a:pt x="32" y="42"/>
                  </a:cubicBezTo>
                  <a:cubicBezTo>
                    <a:pt x="30" y="40"/>
                    <a:pt x="27" y="39"/>
                    <a:pt x="2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43" y="44"/>
                  </a:moveTo>
                  <a:cubicBezTo>
                    <a:pt x="43" y="44"/>
                    <a:pt x="43" y="44"/>
                    <a:pt x="43" y="44"/>
                  </a:cubicBezTo>
                  <a:cubicBezTo>
                    <a:pt x="48" y="39"/>
                    <a:pt x="51" y="34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1" y="46"/>
                    <a:pt x="36" y="39"/>
                    <a:pt x="24" y="37"/>
                  </a:cubicBezTo>
                  <a:cubicBezTo>
                    <a:pt x="25" y="37"/>
                    <a:pt x="25" y="37"/>
                    <a:pt x="26" y="37"/>
                  </a:cubicBezTo>
                  <a:cubicBezTo>
                    <a:pt x="30" y="37"/>
                    <a:pt x="38" y="38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moveTo>
                    <a:pt x="44" y="39"/>
                  </a:move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8" y="34"/>
                    <a:pt x="50" y="31"/>
                    <a:pt x="53" y="27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1" y="33"/>
                    <a:pt x="48" y="37"/>
                    <a:pt x="43" y="43"/>
                  </a:cubicBezTo>
                  <a:cubicBezTo>
                    <a:pt x="38" y="37"/>
                    <a:pt x="30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7" y="35"/>
                    <a:pt x="30" y="34"/>
                    <a:pt x="33" y="34"/>
                  </a:cubicBezTo>
                  <a:cubicBezTo>
                    <a:pt x="36" y="34"/>
                    <a:pt x="40" y="35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moveTo>
                    <a:pt x="17" y="36"/>
                  </a:moveTo>
                  <a:cubicBezTo>
                    <a:pt x="14" y="31"/>
                    <a:pt x="10" y="28"/>
                    <a:pt x="1" y="27"/>
                  </a:cubicBezTo>
                  <a:cubicBezTo>
                    <a:pt x="1" y="27"/>
                    <a:pt x="2" y="27"/>
                    <a:pt x="2" y="26"/>
                  </a:cubicBezTo>
                  <a:cubicBezTo>
                    <a:pt x="3" y="26"/>
                    <a:pt x="6" y="27"/>
                    <a:pt x="9" y="28"/>
                  </a:cubicBezTo>
                  <a:cubicBezTo>
                    <a:pt x="13" y="30"/>
                    <a:pt x="16" y="33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moveTo>
                    <a:pt x="18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16" y="32"/>
                    <a:pt x="13" y="30"/>
                    <a:pt x="9" y="27"/>
                  </a:cubicBezTo>
                  <a:cubicBezTo>
                    <a:pt x="7" y="26"/>
                    <a:pt x="3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4" y="25"/>
                    <a:pt x="15" y="26"/>
                    <a:pt x="20" y="36"/>
                  </a:cubicBezTo>
                  <a:cubicBezTo>
                    <a:pt x="20" y="36"/>
                    <a:pt x="19" y="36"/>
                    <a:pt x="19" y="36"/>
                  </a:cubicBezTo>
                  <a:cubicBezTo>
                    <a:pt x="19" y="36"/>
                    <a:pt x="19" y="36"/>
                    <a:pt x="18" y="36"/>
                  </a:cubicBezTo>
                  <a:moveTo>
                    <a:pt x="23" y="35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6" y="16"/>
                    <a:pt x="39" y="16"/>
                    <a:pt x="42" y="16"/>
                  </a:cubicBezTo>
                  <a:cubicBezTo>
                    <a:pt x="47" y="16"/>
                    <a:pt x="51" y="17"/>
                    <a:pt x="55" y="21"/>
                  </a:cubicBezTo>
                  <a:cubicBezTo>
                    <a:pt x="54" y="23"/>
                    <a:pt x="53" y="24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0" y="30"/>
                    <a:pt x="47" y="33"/>
                    <a:pt x="44" y="38"/>
                  </a:cubicBezTo>
                  <a:cubicBezTo>
                    <a:pt x="41" y="34"/>
                    <a:pt x="36" y="33"/>
                    <a:pt x="33" y="33"/>
                  </a:cubicBezTo>
                  <a:cubicBezTo>
                    <a:pt x="29" y="33"/>
                    <a:pt x="25" y="34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19" y="32"/>
                  </a:moveTo>
                  <a:cubicBezTo>
                    <a:pt x="13" y="25"/>
                    <a:pt x="5" y="24"/>
                    <a:pt x="2" y="2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1" y="10"/>
                    <a:pt x="10" y="11"/>
                  </a:cubicBezTo>
                  <a:cubicBezTo>
                    <a:pt x="9" y="14"/>
                    <a:pt x="7" y="16"/>
                    <a:pt x="5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3" y="24"/>
                    <a:pt x="16" y="28"/>
                    <a:pt x="19" y="32"/>
                  </a:cubicBezTo>
                  <a:moveTo>
                    <a:pt x="21" y="34"/>
                  </a:moveTo>
                  <a:cubicBezTo>
                    <a:pt x="19" y="29"/>
                    <a:pt x="16" y="24"/>
                    <a:pt x="6" y="20"/>
                  </a:cubicBezTo>
                  <a:cubicBezTo>
                    <a:pt x="8" y="17"/>
                    <a:pt x="10" y="14"/>
                    <a:pt x="11" y="12"/>
                  </a:cubicBezTo>
                  <a:cubicBezTo>
                    <a:pt x="12" y="9"/>
                    <a:pt x="13" y="8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4" y="9"/>
                    <a:pt x="14" y="10"/>
                  </a:cubicBezTo>
                  <a:cubicBezTo>
                    <a:pt x="12" y="12"/>
                    <a:pt x="11" y="14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20" y="24"/>
                    <a:pt x="21" y="31"/>
                    <a:pt x="21" y="34"/>
                  </a:cubicBezTo>
                  <a:moveTo>
                    <a:pt x="22" y="34"/>
                  </a:moveTo>
                  <a:cubicBezTo>
                    <a:pt x="22" y="31"/>
                    <a:pt x="21" y="24"/>
                    <a:pt x="10" y="17"/>
                  </a:cubicBezTo>
                  <a:cubicBezTo>
                    <a:pt x="12" y="15"/>
                    <a:pt x="13" y="13"/>
                    <a:pt x="14" y="11"/>
                  </a:cubicBezTo>
                  <a:cubicBezTo>
                    <a:pt x="17" y="7"/>
                    <a:pt x="18" y="4"/>
                    <a:pt x="21" y="1"/>
                  </a:cubicBezTo>
                  <a:cubicBezTo>
                    <a:pt x="30" y="3"/>
                    <a:pt x="33" y="12"/>
                    <a:pt x="33" y="16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2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9" y="2"/>
                    <a:pt x="18" y="3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5"/>
                    <a:pt x="13" y="6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27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9" y="29"/>
                    <a:pt x="13" y="32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9" y="37"/>
                    <a:pt x="19" y="37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2" y="38"/>
                    <a:pt x="23" y="39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2"/>
                    <a:pt x="32" y="43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5" y="28"/>
                    <a:pt x="55" y="28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4"/>
                    <a:pt x="55" y="23"/>
                    <a:pt x="56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2" y="16"/>
                    <a:pt x="47" y="15"/>
                    <a:pt x="42" y="15"/>
                  </a:cubicBezTo>
                  <a:cubicBezTo>
                    <a:pt x="39" y="15"/>
                    <a:pt x="37" y="15"/>
                    <a:pt x="35" y="16"/>
                  </a:cubicBezTo>
                  <a:cubicBezTo>
                    <a:pt x="34" y="11"/>
                    <a:pt x="31" y="2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87" name="Google Shape;587;p23"/>
            <p:cNvSpPr/>
            <p:nvPr/>
          </p:nvSpPr>
          <p:spPr>
            <a:xfrm>
              <a:off x="4041" y="2284"/>
              <a:ext cx="21" cy="26"/>
            </a:xfrm>
            <a:custGeom>
              <a:rect b="b" l="l" r="r" t="t"/>
              <a:pathLst>
                <a:path extrusionOk="0" h="11" w="9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7" y="7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6"/>
                    <a:pt x="5" y="3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88" name="Google Shape;588;p23"/>
            <p:cNvSpPr/>
            <p:nvPr/>
          </p:nvSpPr>
          <p:spPr>
            <a:xfrm>
              <a:off x="4036" y="2293"/>
              <a:ext cx="19" cy="24"/>
            </a:xfrm>
            <a:custGeom>
              <a:rect b="b" l="l" r="r" t="t"/>
              <a:pathLst>
                <a:path extrusionOk="0" h="10" w="8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2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89" name="Google Shape;589;p23"/>
            <p:cNvSpPr/>
            <p:nvPr/>
          </p:nvSpPr>
          <p:spPr>
            <a:xfrm>
              <a:off x="4032" y="2301"/>
              <a:ext cx="19" cy="26"/>
            </a:xfrm>
            <a:custGeom>
              <a:rect b="b" l="l" r="r" t="t"/>
              <a:pathLst>
                <a:path extrusionOk="0" h="11" w="8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3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0" name="Google Shape;590;p23"/>
            <p:cNvSpPr/>
            <p:nvPr/>
          </p:nvSpPr>
          <p:spPr>
            <a:xfrm>
              <a:off x="4034" y="2315"/>
              <a:ext cx="12" cy="19"/>
            </a:xfrm>
            <a:custGeom>
              <a:rect b="b" l="l" r="r" t="t"/>
              <a:pathLst>
                <a:path extrusionOk="0" h="8" w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3" y="4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4"/>
                    <a:pt x="3" y="2"/>
                    <a:pt x="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1" name="Google Shape;591;p23"/>
            <p:cNvSpPr/>
            <p:nvPr/>
          </p:nvSpPr>
          <p:spPr>
            <a:xfrm>
              <a:off x="4074" y="2312"/>
              <a:ext cx="31" cy="10"/>
            </a:xfrm>
            <a:custGeom>
              <a:rect b="b" l="l" r="r" t="t"/>
              <a:pathLst>
                <a:path extrusionOk="0" h="4" w="13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7" y="1"/>
                    <a:pt x="10" y="2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2" name="Google Shape;592;p23"/>
            <p:cNvSpPr/>
            <p:nvPr/>
          </p:nvSpPr>
          <p:spPr>
            <a:xfrm>
              <a:off x="4070" y="2322"/>
              <a:ext cx="31" cy="7"/>
            </a:xfrm>
            <a:custGeom>
              <a:rect b="b" l="l" r="r" t="t"/>
              <a:pathLst>
                <a:path extrusionOk="0" h="3" w="13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10" y="2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3" name="Google Shape;593;p23"/>
            <p:cNvSpPr/>
            <p:nvPr/>
          </p:nvSpPr>
          <p:spPr>
            <a:xfrm>
              <a:off x="4065" y="2329"/>
              <a:ext cx="31" cy="10"/>
            </a:xfrm>
            <a:custGeom>
              <a:rect b="b" l="l" r="r" t="t"/>
              <a:pathLst>
                <a:path extrusionOk="0" h="4" w="13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9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4" name="Google Shape;594;p23"/>
            <p:cNvSpPr/>
            <p:nvPr/>
          </p:nvSpPr>
          <p:spPr>
            <a:xfrm>
              <a:off x="4060" y="2336"/>
              <a:ext cx="21" cy="5"/>
            </a:xfrm>
            <a:custGeom>
              <a:rect b="b" l="l" r="r" t="t"/>
              <a:pathLst>
                <a:path extrusionOk="0" h="2" w="9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5" y="1"/>
                    <a:pt x="7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5" y="0"/>
                    <a:pt x="4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5" name="Google Shape;595;p23"/>
            <p:cNvSpPr/>
            <p:nvPr/>
          </p:nvSpPr>
          <p:spPr>
            <a:xfrm>
              <a:off x="4067" y="1946"/>
              <a:ext cx="124" cy="126"/>
            </a:xfrm>
            <a:custGeom>
              <a:rect b="b" l="l" r="r" t="t"/>
              <a:pathLst>
                <a:path extrusionOk="0" h="53" w="52">
                  <a:moveTo>
                    <a:pt x="31" y="51"/>
                  </a:moveTo>
                  <a:cubicBezTo>
                    <a:pt x="31" y="50"/>
                    <a:pt x="31" y="50"/>
                    <a:pt x="31" y="50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moveTo>
                    <a:pt x="34" y="49"/>
                  </a:moveTo>
                  <a:cubicBezTo>
                    <a:pt x="34" y="49"/>
                    <a:pt x="34" y="49"/>
                    <a:pt x="34" y="49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9"/>
                    <a:pt x="34" y="49"/>
                  </a:cubicBezTo>
                  <a:moveTo>
                    <a:pt x="25" y="46"/>
                  </a:moveTo>
                  <a:cubicBezTo>
                    <a:pt x="26" y="46"/>
                    <a:pt x="26" y="46"/>
                    <a:pt x="27" y="4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51"/>
                    <a:pt x="24" y="51"/>
                    <a:pt x="23" y="51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moveTo>
                    <a:pt x="22" y="51"/>
                  </a:moveTo>
                  <a:cubicBezTo>
                    <a:pt x="21" y="51"/>
                    <a:pt x="21" y="51"/>
                    <a:pt x="20" y="51"/>
                  </a:cubicBezTo>
                  <a:cubicBezTo>
                    <a:pt x="21" y="49"/>
                    <a:pt x="21" y="48"/>
                    <a:pt x="22" y="46"/>
                  </a:cubicBezTo>
                  <a:cubicBezTo>
                    <a:pt x="23" y="46"/>
                    <a:pt x="23" y="46"/>
                    <a:pt x="24" y="46"/>
                  </a:cubicBezTo>
                  <a:cubicBezTo>
                    <a:pt x="22" y="51"/>
                    <a:pt x="22" y="51"/>
                    <a:pt x="22" y="51"/>
                  </a:cubicBezTo>
                  <a:moveTo>
                    <a:pt x="26" y="51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9" y="46"/>
                    <a:pt x="29" y="46"/>
                    <a:pt x="30" y="46"/>
                  </a:cubicBezTo>
                  <a:cubicBezTo>
                    <a:pt x="29" y="48"/>
                    <a:pt x="28" y="49"/>
                    <a:pt x="28" y="51"/>
                  </a:cubicBezTo>
                  <a:cubicBezTo>
                    <a:pt x="27" y="51"/>
                    <a:pt x="27" y="51"/>
                    <a:pt x="26" y="51"/>
                  </a:cubicBezTo>
                  <a:moveTo>
                    <a:pt x="19" y="51"/>
                  </a:moveTo>
                  <a:cubicBezTo>
                    <a:pt x="18" y="51"/>
                    <a:pt x="18" y="50"/>
                    <a:pt x="17" y="50"/>
                  </a:cubicBezTo>
                  <a:cubicBezTo>
                    <a:pt x="18" y="49"/>
                    <a:pt x="19" y="47"/>
                    <a:pt x="19" y="46"/>
                  </a:cubicBezTo>
                  <a:cubicBezTo>
                    <a:pt x="20" y="46"/>
                    <a:pt x="20" y="46"/>
                    <a:pt x="21" y="46"/>
                  </a:cubicBezTo>
                  <a:cubicBezTo>
                    <a:pt x="20" y="47"/>
                    <a:pt x="20" y="49"/>
                    <a:pt x="19" y="51"/>
                  </a:cubicBezTo>
                  <a:moveTo>
                    <a:pt x="29" y="51"/>
                  </a:moveTo>
                  <a:cubicBezTo>
                    <a:pt x="30" y="49"/>
                    <a:pt x="30" y="47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6" y="50"/>
                  </a:moveTo>
                  <a:cubicBezTo>
                    <a:pt x="15" y="50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8" y="45"/>
                    <a:pt x="18" y="45"/>
                  </a:cubicBezTo>
                  <a:cubicBezTo>
                    <a:pt x="17" y="47"/>
                    <a:pt x="17" y="48"/>
                    <a:pt x="16" y="50"/>
                  </a:cubicBezTo>
                  <a:moveTo>
                    <a:pt x="33" y="48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6"/>
                    <a:pt x="34" y="46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8"/>
                    <a:pt x="33" y="48"/>
                    <a:pt x="33" y="48"/>
                  </a:cubicBezTo>
                  <a:moveTo>
                    <a:pt x="35" y="50"/>
                  </a:moveTo>
                  <a:cubicBezTo>
                    <a:pt x="35" y="49"/>
                    <a:pt x="35" y="48"/>
                    <a:pt x="35" y="48"/>
                  </a:cubicBezTo>
                  <a:cubicBezTo>
                    <a:pt x="36" y="46"/>
                    <a:pt x="36" y="45"/>
                    <a:pt x="36" y="45"/>
                  </a:cubicBezTo>
                  <a:cubicBezTo>
                    <a:pt x="36" y="44"/>
                    <a:pt x="37" y="44"/>
                    <a:pt x="38" y="44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5" y="50"/>
                    <a:pt x="35" y="50"/>
                    <a:pt x="35" y="50"/>
                  </a:cubicBezTo>
                  <a:moveTo>
                    <a:pt x="13" y="48"/>
                  </a:moveTo>
                  <a:cubicBezTo>
                    <a:pt x="12" y="48"/>
                    <a:pt x="11" y="48"/>
                    <a:pt x="11" y="47"/>
                  </a:cubicBezTo>
                  <a:cubicBezTo>
                    <a:pt x="11" y="46"/>
                    <a:pt x="12" y="45"/>
                    <a:pt x="13" y="43"/>
                  </a:cubicBezTo>
                  <a:cubicBezTo>
                    <a:pt x="14" y="44"/>
                    <a:pt x="14" y="44"/>
                    <a:pt x="15" y="4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moveTo>
                    <a:pt x="37" y="49"/>
                  </a:move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9" y="45"/>
                    <a:pt x="38" y="47"/>
                    <a:pt x="38" y="48"/>
                  </a:cubicBezTo>
                  <a:cubicBezTo>
                    <a:pt x="37" y="49"/>
                    <a:pt x="37" y="49"/>
                    <a:pt x="37" y="49"/>
                  </a:cubicBezTo>
                  <a:moveTo>
                    <a:pt x="10" y="47"/>
                  </a:moveTo>
                  <a:cubicBezTo>
                    <a:pt x="9" y="46"/>
                    <a:pt x="9" y="46"/>
                    <a:pt x="9" y="45"/>
                  </a:cubicBezTo>
                  <a:cubicBezTo>
                    <a:pt x="9" y="44"/>
                    <a:pt x="10" y="43"/>
                    <a:pt x="10" y="42"/>
                  </a:cubicBezTo>
                  <a:cubicBezTo>
                    <a:pt x="11" y="42"/>
                    <a:pt x="11" y="43"/>
                    <a:pt x="12" y="43"/>
                  </a:cubicBezTo>
                  <a:cubicBezTo>
                    <a:pt x="11" y="44"/>
                    <a:pt x="11" y="45"/>
                    <a:pt x="10" y="47"/>
                  </a:cubicBezTo>
                  <a:moveTo>
                    <a:pt x="39" y="48"/>
                  </a:moveTo>
                  <a:cubicBezTo>
                    <a:pt x="40" y="46"/>
                    <a:pt x="40" y="44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3"/>
                    <a:pt x="41" y="45"/>
                    <a:pt x="40" y="47"/>
                  </a:cubicBezTo>
                  <a:cubicBezTo>
                    <a:pt x="39" y="48"/>
                    <a:pt x="39" y="48"/>
                    <a:pt x="39" y="48"/>
                  </a:cubicBezTo>
                  <a:moveTo>
                    <a:pt x="33" y="46"/>
                  </a:moveTo>
                  <a:cubicBezTo>
                    <a:pt x="33" y="45"/>
                    <a:pt x="33" y="45"/>
                    <a:pt x="33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3" y="43"/>
                    <a:pt x="33" y="42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3" y="45"/>
                    <a:pt x="33" y="46"/>
                  </a:cubicBezTo>
                  <a:moveTo>
                    <a:pt x="8" y="45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8" y="43"/>
                    <a:pt x="8" y="45"/>
                  </a:cubicBezTo>
                  <a:moveTo>
                    <a:pt x="42" y="46"/>
                  </a:moveTo>
                  <a:cubicBezTo>
                    <a:pt x="42" y="44"/>
                    <a:pt x="43" y="42"/>
                    <a:pt x="4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2"/>
                    <a:pt x="43" y="43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2" y="45"/>
                    <a:pt x="42" y="46"/>
                    <a:pt x="42" y="46"/>
                  </a:cubicBezTo>
                  <a:moveTo>
                    <a:pt x="32" y="43"/>
                  </a:moveTo>
                  <a:cubicBezTo>
                    <a:pt x="31" y="42"/>
                    <a:pt x="31" y="42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2" y="40"/>
                    <a:pt x="32" y="39"/>
                  </a:cubicBezTo>
                  <a:cubicBezTo>
                    <a:pt x="33" y="39"/>
                    <a:pt x="33" y="40"/>
                    <a:pt x="33" y="40"/>
                  </a:cubicBezTo>
                  <a:cubicBezTo>
                    <a:pt x="32" y="41"/>
                    <a:pt x="32" y="42"/>
                    <a:pt x="32" y="43"/>
                  </a:cubicBezTo>
                  <a:moveTo>
                    <a:pt x="6" y="43"/>
                  </a:moveTo>
                  <a:cubicBezTo>
                    <a:pt x="6" y="42"/>
                    <a:pt x="5" y="42"/>
                    <a:pt x="5" y="41"/>
                  </a:cubicBezTo>
                  <a:cubicBezTo>
                    <a:pt x="5" y="40"/>
                    <a:pt x="6" y="40"/>
                    <a:pt x="6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4" y="40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39"/>
                    <a:pt x="4" y="40"/>
                  </a:cubicBezTo>
                  <a:moveTo>
                    <a:pt x="44" y="43"/>
                  </a:moveTo>
                  <a:cubicBezTo>
                    <a:pt x="45" y="42"/>
                    <a:pt x="45" y="40"/>
                    <a:pt x="46" y="3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1"/>
                    <a:pt x="45" y="42"/>
                    <a:pt x="44" y="43"/>
                  </a:cubicBezTo>
                  <a:moveTo>
                    <a:pt x="31" y="40"/>
                  </a:moveTo>
                  <a:cubicBezTo>
                    <a:pt x="30" y="40"/>
                    <a:pt x="30" y="39"/>
                    <a:pt x="30" y="39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2" y="38"/>
                  </a:cubicBezTo>
                  <a:cubicBezTo>
                    <a:pt x="31" y="39"/>
                    <a:pt x="31" y="39"/>
                    <a:pt x="31" y="40"/>
                  </a:cubicBezTo>
                  <a:moveTo>
                    <a:pt x="3" y="38"/>
                  </a:moveTo>
                  <a:cubicBezTo>
                    <a:pt x="3" y="38"/>
                    <a:pt x="3" y="37"/>
                    <a:pt x="3" y="37"/>
                  </a:cubicBezTo>
                  <a:cubicBezTo>
                    <a:pt x="3" y="36"/>
                    <a:pt x="3" y="36"/>
                    <a:pt x="3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8"/>
                    <a:pt x="3" y="38"/>
                    <a:pt x="3" y="38"/>
                  </a:cubicBezTo>
                  <a:moveTo>
                    <a:pt x="29" y="37"/>
                  </a:moveTo>
                  <a:cubicBezTo>
                    <a:pt x="29" y="37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2" y="35"/>
                    <a:pt x="2" y="36"/>
                  </a:cubicBezTo>
                  <a:moveTo>
                    <a:pt x="47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3"/>
                    <a:pt x="47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7" y="34"/>
                    <a:pt x="47" y="34"/>
                  </a:cubicBezTo>
                  <a:moveTo>
                    <a:pt x="29" y="34"/>
                  </a:move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45" y="34"/>
                  </a:moveTo>
                  <a:cubicBezTo>
                    <a:pt x="45" y="33"/>
                    <a:pt x="45" y="33"/>
                    <a:pt x="44" y="33"/>
                  </a:cubicBezTo>
                  <a:cubicBezTo>
                    <a:pt x="44" y="33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6" y="32"/>
                    <a:pt x="46" y="32"/>
                  </a:cubicBezTo>
                  <a:cubicBezTo>
                    <a:pt x="46" y="33"/>
                    <a:pt x="46" y="33"/>
                    <a:pt x="45" y="34"/>
                  </a:cubicBezTo>
                  <a:moveTo>
                    <a:pt x="28" y="32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moveTo>
                    <a:pt x="43" y="33"/>
                  </a:moveTo>
                  <a:cubicBezTo>
                    <a:pt x="42" y="32"/>
                    <a:pt x="42" y="32"/>
                    <a:pt x="41" y="32"/>
                  </a:cubicBezTo>
                  <a:cubicBezTo>
                    <a:pt x="41" y="31"/>
                    <a:pt x="42" y="31"/>
                    <a:pt x="42" y="31"/>
                  </a:cubicBezTo>
                  <a:cubicBezTo>
                    <a:pt x="42" y="31"/>
                    <a:pt x="43" y="31"/>
                    <a:pt x="43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2"/>
                    <a:pt x="43" y="32"/>
                    <a:pt x="43" y="33"/>
                  </a:cubicBezTo>
                  <a:moveTo>
                    <a:pt x="40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1" y="32"/>
                  </a:moveTo>
                  <a:cubicBezTo>
                    <a:pt x="1" y="32"/>
                    <a:pt x="1" y="31"/>
                    <a:pt x="1" y="30"/>
                  </a:cubicBezTo>
                  <a:cubicBezTo>
                    <a:pt x="1" y="31"/>
                    <a:pt x="1" y="31"/>
                    <a:pt x="2" y="32"/>
                  </a:cubicBezTo>
                  <a:cubicBezTo>
                    <a:pt x="1" y="32"/>
                    <a:pt x="1" y="32"/>
                    <a:pt x="1" y="32"/>
                  </a:cubicBezTo>
                  <a:moveTo>
                    <a:pt x="38" y="31"/>
                  </a:moveTo>
                  <a:cubicBezTo>
                    <a:pt x="38" y="30"/>
                    <a:pt x="37" y="30"/>
                    <a:pt x="37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moveTo>
                    <a:pt x="49" y="37"/>
                  </a:move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1"/>
                    <a:pt x="50" y="30"/>
                    <a:pt x="50" y="29"/>
                  </a:cubicBezTo>
                  <a:cubicBezTo>
                    <a:pt x="50" y="32"/>
                    <a:pt x="50" y="35"/>
                    <a:pt x="49" y="37"/>
                  </a:cubicBezTo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6" y="28"/>
                  </a:cubicBezTo>
                  <a:cubicBezTo>
                    <a:pt x="27" y="29"/>
                    <a:pt x="27" y="29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29"/>
                  </a:moveTo>
                  <a:cubicBezTo>
                    <a:pt x="33" y="28"/>
                    <a:pt x="33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9"/>
                    <a:pt x="34" y="29"/>
                    <a:pt x="34" y="29"/>
                  </a:cubicBezTo>
                  <a:moveTo>
                    <a:pt x="36" y="43"/>
                  </a:moveTo>
                  <a:cubicBezTo>
                    <a:pt x="36" y="43"/>
                    <a:pt x="35" y="42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3" y="39"/>
                    <a:pt x="33" y="37"/>
                    <a:pt x="32" y="36"/>
                  </a:cubicBezTo>
                  <a:cubicBezTo>
                    <a:pt x="31" y="34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29"/>
                    <a:pt x="28" y="28"/>
                    <a:pt x="27" y="27"/>
                  </a:cubicBezTo>
                  <a:cubicBezTo>
                    <a:pt x="30" y="28"/>
                    <a:pt x="34" y="30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0" y="33"/>
                    <a:pt x="42" y="33"/>
                    <a:pt x="44" y="34"/>
                  </a:cubicBezTo>
                  <a:cubicBezTo>
                    <a:pt x="44" y="34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6"/>
                    <a:pt x="46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3" y="40"/>
                    <a:pt x="40" y="42"/>
                    <a:pt x="36" y="43"/>
                  </a:cubicBezTo>
                  <a:moveTo>
                    <a:pt x="31" y="28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8"/>
                    <a:pt x="31" y="28"/>
                    <a:pt x="31" y="28"/>
                  </a:cubicBezTo>
                  <a:moveTo>
                    <a:pt x="29" y="27"/>
                  </a:moveTo>
                  <a:cubicBezTo>
                    <a:pt x="28" y="26"/>
                    <a:pt x="27" y="26"/>
                    <a:pt x="27" y="26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6"/>
                    <a:pt x="28" y="26"/>
                    <a:pt x="29" y="26"/>
                  </a:cubicBezTo>
                  <a:cubicBezTo>
                    <a:pt x="29" y="27"/>
                    <a:pt x="29" y="27"/>
                    <a:pt x="29" y="27"/>
                  </a:cubicBezTo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8" y="22"/>
                    <a:pt x="29" y="22"/>
                  </a:cubicBezTo>
                  <a:cubicBezTo>
                    <a:pt x="29" y="22"/>
                    <a:pt x="29" y="23"/>
                    <a:pt x="28" y="24"/>
                  </a:cubicBez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moveTo>
                    <a:pt x="30" y="24"/>
                  </a:moveTo>
                  <a:cubicBezTo>
                    <a:pt x="30" y="23"/>
                    <a:pt x="30" y="22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2" y="20"/>
                    <a:pt x="33" y="20"/>
                  </a:cubicBezTo>
                  <a:cubicBezTo>
                    <a:pt x="32" y="21"/>
                    <a:pt x="32" y="22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4"/>
                    <a:pt x="30" y="24"/>
                    <a:pt x="30" y="24"/>
                  </a:cubicBezTo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5" y="23"/>
                    <a:pt x="36" y="23"/>
                    <a:pt x="37" y="22"/>
                  </a:cubicBezTo>
                  <a:cubicBezTo>
                    <a:pt x="41" y="21"/>
                    <a:pt x="46" y="19"/>
                    <a:pt x="49" y="18"/>
                  </a:cubicBezTo>
                  <a:cubicBezTo>
                    <a:pt x="50" y="23"/>
                    <a:pt x="50" y="28"/>
                    <a:pt x="49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1"/>
                    <a:pt x="45" y="31"/>
                    <a:pt x="43" y="30"/>
                  </a:cubicBezTo>
                  <a:cubicBezTo>
                    <a:pt x="43" y="30"/>
                    <a:pt x="42" y="30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38" y="28"/>
                    <a:pt x="35" y="27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30" y="25"/>
                    <a:pt x="32" y="24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moveTo>
                    <a:pt x="33" y="22"/>
                  </a:moveTo>
                  <a:cubicBezTo>
                    <a:pt x="33" y="21"/>
                    <a:pt x="34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8"/>
                    <a:pt x="35" y="18"/>
                    <a:pt x="35" y="18"/>
                  </a:cubicBezTo>
                  <a:cubicBezTo>
                    <a:pt x="35" y="19"/>
                    <a:pt x="34" y="20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moveTo>
                    <a:pt x="35" y="21"/>
                  </a:moveTo>
                  <a:cubicBezTo>
                    <a:pt x="36" y="20"/>
                    <a:pt x="36" y="19"/>
                    <a:pt x="37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8" y="17"/>
                    <a:pt x="38" y="16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5" y="21"/>
                  </a:cubicBezTo>
                  <a:moveTo>
                    <a:pt x="38" y="2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1" y="15"/>
                    <a:pt x="42" y="14"/>
                  </a:cubicBezTo>
                  <a:cubicBezTo>
                    <a:pt x="41" y="16"/>
                    <a:pt x="41" y="17"/>
                    <a:pt x="40" y="19"/>
                  </a:cubicBezTo>
                  <a:cubicBezTo>
                    <a:pt x="39" y="19"/>
                    <a:pt x="39" y="20"/>
                    <a:pt x="38" y="20"/>
                  </a:cubicBezTo>
                  <a:moveTo>
                    <a:pt x="42" y="18"/>
                  </a:moveTo>
                  <a:cubicBezTo>
                    <a:pt x="42" y="17"/>
                    <a:pt x="43" y="15"/>
                    <a:pt x="43" y="14"/>
                  </a:cubicBezTo>
                  <a:cubicBezTo>
                    <a:pt x="44" y="13"/>
                    <a:pt x="44" y="13"/>
                    <a:pt x="45" y="13"/>
                  </a:cubicBezTo>
                  <a:cubicBezTo>
                    <a:pt x="44" y="14"/>
                    <a:pt x="43" y="16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moveTo>
                    <a:pt x="44" y="17"/>
                  </a:moveTo>
                  <a:cubicBezTo>
                    <a:pt x="45" y="15"/>
                    <a:pt x="45" y="14"/>
                    <a:pt x="46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6" y="13"/>
                    <a:pt x="46" y="15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moveTo>
                    <a:pt x="47" y="16"/>
                  </a:moveTo>
                  <a:cubicBezTo>
                    <a:pt x="47" y="14"/>
                    <a:pt x="48" y="13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7" y="14"/>
                    <a:pt x="47" y="16"/>
                  </a:cubicBezTo>
                  <a:cubicBezTo>
                    <a:pt x="47" y="16"/>
                    <a:pt x="47" y="16"/>
                    <a:pt x="47" y="16"/>
                  </a:cubicBezTo>
                  <a:moveTo>
                    <a:pt x="19" y="44"/>
                  </a:moveTo>
                  <a:cubicBezTo>
                    <a:pt x="17" y="44"/>
                    <a:pt x="15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1"/>
                    <a:pt x="10" y="40"/>
                    <a:pt x="8" y="39"/>
                  </a:cubicBezTo>
                  <a:cubicBezTo>
                    <a:pt x="6" y="37"/>
                    <a:pt x="4" y="35"/>
                    <a:pt x="3" y="32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29"/>
                    <a:pt x="1" y="27"/>
                    <a:pt x="1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0"/>
                    <a:pt x="2" y="17"/>
                    <a:pt x="5" y="13"/>
                  </a:cubicBezTo>
                  <a:cubicBezTo>
                    <a:pt x="9" y="7"/>
                    <a:pt x="16" y="3"/>
                    <a:pt x="25" y="3"/>
                  </a:cubicBezTo>
                  <a:cubicBezTo>
                    <a:pt x="24" y="7"/>
                    <a:pt x="24" y="22"/>
                    <a:pt x="24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9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4"/>
                    <a:pt x="28" y="37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41"/>
                    <a:pt x="30" y="43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5"/>
                    <a:pt x="27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45"/>
                    <a:pt x="21" y="45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moveTo>
                    <a:pt x="27" y="21"/>
                  </a:moveTo>
                  <a:cubicBezTo>
                    <a:pt x="28" y="16"/>
                    <a:pt x="28" y="13"/>
                    <a:pt x="29" y="8"/>
                  </a:cubicBezTo>
                  <a:cubicBezTo>
                    <a:pt x="29" y="6"/>
                    <a:pt x="29" y="4"/>
                    <a:pt x="30" y="1"/>
                  </a:cubicBezTo>
                  <a:cubicBezTo>
                    <a:pt x="31" y="1"/>
                    <a:pt x="31" y="1"/>
                    <a:pt x="32" y="1"/>
                  </a:cubicBezTo>
                  <a:cubicBezTo>
                    <a:pt x="39" y="2"/>
                    <a:pt x="44" y="4"/>
                    <a:pt x="47" y="8"/>
                  </a:cubicBezTo>
                  <a:cubicBezTo>
                    <a:pt x="47" y="8"/>
                    <a:pt x="48" y="9"/>
                    <a:pt x="48" y="10"/>
                  </a:cubicBezTo>
                  <a:cubicBezTo>
                    <a:pt x="47" y="10"/>
                    <a:pt x="47" y="11"/>
                    <a:pt x="4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0" y="14"/>
                    <a:pt x="33" y="18"/>
                    <a:pt x="29" y="20"/>
                  </a:cubicBezTo>
                  <a:cubicBezTo>
                    <a:pt x="28" y="21"/>
                    <a:pt x="28" y="21"/>
                    <a:pt x="27" y="21"/>
                  </a:cubicBezTo>
                  <a:moveTo>
                    <a:pt x="3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3"/>
                    <a:pt x="28" y="6"/>
                    <a:pt x="28" y="8"/>
                  </a:cubicBezTo>
                  <a:cubicBezTo>
                    <a:pt x="27" y="12"/>
                    <a:pt x="27" y="16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3"/>
                    <a:pt x="26" y="24"/>
                  </a:cubicBezTo>
                  <a:cubicBezTo>
                    <a:pt x="26" y="24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2"/>
                    <a:pt x="25" y="4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16" y="2"/>
                    <a:pt x="8" y="6"/>
                    <a:pt x="4" y="13"/>
                  </a:cubicBezTo>
                  <a:cubicBezTo>
                    <a:pt x="1" y="16"/>
                    <a:pt x="0" y="21"/>
                    <a:pt x="0" y="25"/>
                  </a:cubicBezTo>
                  <a:cubicBezTo>
                    <a:pt x="0" y="28"/>
                    <a:pt x="0" y="31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1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1"/>
                    <a:pt x="3" y="41"/>
                    <a:pt x="4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8" y="47"/>
                    <a:pt x="10" y="48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5" y="51"/>
                    <a:pt x="16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8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1" y="52"/>
                    <a:pt x="22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26" y="52"/>
                    <a:pt x="27" y="52"/>
                    <a:pt x="28" y="52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0" y="52"/>
                    <a:pt x="31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0"/>
                    <a:pt x="32" y="49"/>
                    <a:pt x="32" y="48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50"/>
                    <a:pt x="34" y="50"/>
                    <a:pt x="3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0"/>
                    <a:pt x="39" y="49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4" y="46"/>
                    <a:pt x="46" y="44"/>
                    <a:pt x="47" y="41"/>
                  </a:cubicBezTo>
                  <a:cubicBezTo>
                    <a:pt x="47" y="41"/>
                    <a:pt x="47" y="41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1" y="36"/>
                    <a:pt x="52" y="32"/>
                    <a:pt x="52" y="28"/>
                  </a:cubicBezTo>
                  <a:cubicBezTo>
                    <a:pt x="52" y="24"/>
                    <a:pt x="51" y="21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7" y="17"/>
                    <a:pt x="45" y="18"/>
                    <a:pt x="42" y="19"/>
                  </a:cubicBezTo>
                  <a:cubicBezTo>
                    <a:pt x="43" y="19"/>
                    <a:pt x="44" y="18"/>
                    <a:pt x="45" y="18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5"/>
                    <a:pt x="49" y="13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9"/>
                    <a:pt x="49" y="8"/>
                    <a:pt x="48" y="7"/>
                  </a:cubicBezTo>
                  <a:cubicBezTo>
                    <a:pt x="45" y="3"/>
                    <a:pt x="39" y="1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6" name="Google Shape;596;p23"/>
            <p:cNvSpPr/>
            <p:nvPr/>
          </p:nvSpPr>
          <p:spPr>
            <a:xfrm>
              <a:off x="4117" y="1856"/>
              <a:ext cx="50" cy="78"/>
            </a:xfrm>
            <a:custGeom>
              <a:rect b="b" l="l" r="r" t="t"/>
              <a:pathLst>
                <a:path extrusionOk="0" h="33" w="21">
                  <a:moveTo>
                    <a:pt x="4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" y="3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30"/>
                    <a:pt x="3" y="30"/>
                    <a:pt x="3" y="30"/>
                  </a:cubicBezTo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7"/>
                  </a:moveTo>
                  <a:cubicBezTo>
                    <a:pt x="1" y="27"/>
                    <a:pt x="1" y="27"/>
                    <a:pt x="1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moveTo>
                    <a:pt x="5" y="31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9" y="22"/>
                    <a:pt x="15" y="13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15" y="15"/>
                    <a:pt x="9" y="24"/>
                    <a:pt x="5" y="31"/>
                  </a:cubicBezTo>
                  <a:moveTo>
                    <a:pt x="4" y="28"/>
                  </a:moveTo>
                  <a:cubicBezTo>
                    <a:pt x="3" y="27"/>
                    <a:pt x="2" y="26"/>
                    <a:pt x="1" y="25"/>
                  </a:cubicBezTo>
                  <a:cubicBezTo>
                    <a:pt x="4" y="22"/>
                    <a:pt x="7" y="18"/>
                    <a:pt x="9" y="1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8" y="2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12"/>
                    <a:pt x="9" y="21"/>
                    <a:pt x="4" y="28"/>
                  </a:cubicBezTo>
                  <a:moveTo>
                    <a:pt x="17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6" y="17"/>
                    <a:pt x="3" y="2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7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2" y="31"/>
                    <a:pt x="3" y="32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10" y="25"/>
                    <a:pt x="16" y="16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4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19" y="2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7" name="Google Shape;597;p23"/>
            <p:cNvSpPr/>
            <p:nvPr/>
          </p:nvSpPr>
          <p:spPr>
            <a:xfrm>
              <a:off x="4115" y="1865"/>
              <a:ext cx="14" cy="17"/>
            </a:xfrm>
            <a:custGeom>
              <a:rect b="b" l="l" r="r" t="t"/>
              <a:pathLst>
                <a:path extrusionOk="0" h="7" w="6"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6"/>
                    <a:pt x="3" y="6"/>
                    <a:pt x="2" y="6"/>
                  </a:cubicBezTo>
                  <a:moveTo>
                    <a:pt x="5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6" y="4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8" name="Google Shape;598;p23"/>
            <p:cNvSpPr/>
            <p:nvPr/>
          </p:nvSpPr>
          <p:spPr>
            <a:xfrm>
              <a:off x="4158" y="1903"/>
              <a:ext cx="12" cy="17"/>
            </a:xfrm>
            <a:custGeom>
              <a:rect b="b" l="l" r="r" t="t"/>
              <a:pathLst>
                <a:path extrusionOk="0" h="7" w="5">
                  <a:moveTo>
                    <a:pt x="2" y="6"/>
                  </a:moveTo>
                  <a:cubicBezTo>
                    <a:pt x="2" y="6"/>
                    <a:pt x="2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2" y="6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5" y="4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9" name="Google Shape;599;p23"/>
            <p:cNvSpPr/>
            <p:nvPr/>
          </p:nvSpPr>
          <p:spPr>
            <a:xfrm>
              <a:off x="4148" y="1894"/>
              <a:ext cx="31" cy="40"/>
            </a:xfrm>
            <a:custGeom>
              <a:rect b="b" l="l" r="r" t="t"/>
              <a:pathLst>
                <a:path extrusionOk="0" h="17" w="13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0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3"/>
                    <a:pt x="10" y="13"/>
                    <a:pt x="10" y="13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6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10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0" name="Google Shape;600;p23"/>
            <p:cNvSpPr/>
            <p:nvPr/>
          </p:nvSpPr>
          <p:spPr>
            <a:xfrm>
              <a:off x="4236" y="2334"/>
              <a:ext cx="91" cy="133"/>
            </a:xfrm>
            <a:custGeom>
              <a:rect b="b" l="l" r="r" t="t"/>
              <a:pathLst>
                <a:path extrusionOk="0" h="56" w="38">
                  <a:moveTo>
                    <a:pt x="2" y="55"/>
                  </a:moveTo>
                  <a:cubicBezTo>
                    <a:pt x="2" y="55"/>
                    <a:pt x="2" y="55"/>
                    <a:pt x="2" y="55"/>
                  </a:cubicBezTo>
                  <a:cubicBezTo>
                    <a:pt x="2" y="54"/>
                    <a:pt x="2" y="53"/>
                    <a:pt x="3" y="52"/>
                  </a:cubicBezTo>
                  <a:cubicBezTo>
                    <a:pt x="3" y="50"/>
                    <a:pt x="4" y="49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8"/>
                    <a:pt x="6" y="48"/>
                    <a:pt x="7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6" y="51"/>
                    <a:pt x="4" y="54"/>
                    <a:pt x="3" y="55"/>
                  </a:cubicBezTo>
                  <a:cubicBezTo>
                    <a:pt x="3" y="55"/>
                    <a:pt x="2" y="55"/>
                    <a:pt x="2" y="55"/>
                  </a:cubicBezTo>
                  <a:moveTo>
                    <a:pt x="4" y="55"/>
                  </a:moveTo>
                  <a:cubicBezTo>
                    <a:pt x="5" y="54"/>
                    <a:pt x="6" y="52"/>
                    <a:pt x="9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5" y="55"/>
                    <a:pt x="5" y="55"/>
                    <a:pt x="4" y="55"/>
                  </a:cubicBezTo>
                  <a:moveTo>
                    <a:pt x="8" y="55"/>
                  </a:moveTo>
                  <a:cubicBezTo>
                    <a:pt x="13" y="48"/>
                    <a:pt x="13" y="48"/>
                    <a:pt x="13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9" y="54"/>
                    <a:pt x="8" y="55"/>
                  </a:cubicBezTo>
                  <a:moveTo>
                    <a:pt x="12" y="54"/>
                  </a:move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7"/>
                    <a:pt x="17" y="47"/>
                    <a:pt x="18" y="47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3" y="53"/>
                    <a:pt x="12" y="54"/>
                  </a:cubicBezTo>
                  <a:moveTo>
                    <a:pt x="15" y="53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6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7" y="52"/>
                    <a:pt x="16" y="52"/>
                    <a:pt x="15" y="53"/>
                  </a:cubicBezTo>
                  <a:moveTo>
                    <a:pt x="19" y="51"/>
                  </a:move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3" y="47"/>
                    <a:pt x="22" y="49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19" y="51"/>
                  </a:cubicBezTo>
                  <a:moveTo>
                    <a:pt x="25" y="49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7" y="47"/>
                    <a:pt x="27" y="48"/>
                  </a:cubicBezTo>
                  <a:cubicBezTo>
                    <a:pt x="26" y="48"/>
                    <a:pt x="25" y="49"/>
                    <a:pt x="25" y="49"/>
                  </a:cubicBezTo>
                  <a:moveTo>
                    <a:pt x="22" y="50"/>
                  </a:moveTo>
                  <a:cubicBezTo>
                    <a:pt x="23" y="48"/>
                    <a:pt x="25" y="46"/>
                    <a:pt x="26" y="44"/>
                  </a:cubicBezTo>
                  <a:cubicBezTo>
                    <a:pt x="27" y="44"/>
                    <a:pt x="27" y="43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3" y="50"/>
                    <a:pt x="23" y="50"/>
                    <a:pt x="22" y="50"/>
                  </a:cubicBezTo>
                  <a:moveTo>
                    <a:pt x="3" y="48"/>
                  </a:moveTo>
                  <a:cubicBezTo>
                    <a:pt x="3" y="48"/>
                    <a:pt x="3" y="48"/>
                    <a:pt x="3" y="47"/>
                  </a:cubicBezTo>
                  <a:cubicBezTo>
                    <a:pt x="4" y="46"/>
                    <a:pt x="4" y="44"/>
                    <a:pt x="4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4" y="46"/>
                    <a:pt x="4" y="47"/>
                    <a:pt x="4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4" y="42"/>
                  </a:moveTo>
                  <a:cubicBezTo>
                    <a:pt x="5" y="41"/>
                    <a:pt x="5" y="41"/>
                    <a:pt x="5" y="40"/>
                  </a:cubicBezTo>
                  <a:cubicBezTo>
                    <a:pt x="5" y="40"/>
                    <a:pt x="5" y="40"/>
                    <a:pt x="6" y="39"/>
                  </a:cubicBezTo>
                  <a:cubicBezTo>
                    <a:pt x="6" y="40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2"/>
                    <a:pt x="4" y="42"/>
                    <a:pt x="4" y="42"/>
                  </a:cubicBezTo>
                  <a:moveTo>
                    <a:pt x="5" y="39"/>
                  </a:moveTo>
                  <a:cubicBezTo>
                    <a:pt x="5" y="38"/>
                    <a:pt x="5" y="38"/>
                    <a:pt x="5" y="37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39"/>
                    <a:pt x="5" y="39"/>
                    <a:pt x="5" y="39"/>
                  </a:cubicBezTo>
                  <a:moveTo>
                    <a:pt x="6" y="36"/>
                  </a:moveTo>
                  <a:cubicBezTo>
                    <a:pt x="6" y="35"/>
                    <a:pt x="6" y="34"/>
                    <a:pt x="7" y="33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moveTo>
                    <a:pt x="15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2"/>
                    <a:pt x="16" y="32"/>
                    <a:pt x="16" y="33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moveTo>
                    <a:pt x="16" y="31"/>
                  </a:moveTo>
                  <a:cubicBezTo>
                    <a:pt x="16" y="30"/>
                    <a:pt x="17" y="29"/>
                    <a:pt x="17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6" y="31"/>
                    <a:pt x="16" y="31"/>
                    <a:pt x="16" y="31"/>
                  </a:cubicBezTo>
                  <a:moveTo>
                    <a:pt x="18" y="27"/>
                  </a:moveTo>
                  <a:cubicBezTo>
                    <a:pt x="18" y="26"/>
                    <a:pt x="18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7"/>
                    <a:pt x="18" y="27"/>
                    <a:pt x="18" y="27"/>
                  </a:cubicBezTo>
                  <a:moveTo>
                    <a:pt x="19" y="23"/>
                  </a:moveTo>
                  <a:cubicBezTo>
                    <a:pt x="19" y="22"/>
                    <a:pt x="19" y="22"/>
                    <a:pt x="19" y="21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3"/>
                    <a:pt x="19" y="23"/>
                    <a:pt x="19" y="23"/>
                  </a:cubicBezTo>
                  <a:moveTo>
                    <a:pt x="19" y="20"/>
                  </a:moveTo>
                  <a:cubicBezTo>
                    <a:pt x="20" y="19"/>
                    <a:pt x="20" y="19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7"/>
                    <a:pt x="21" y="17"/>
                  </a:cubicBezTo>
                  <a:cubicBezTo>
                    <a:pt x="21" y="18"/>
                    <a:pt x="21" y="19"/>
                    <a:pt x="21" y="19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0" y="17"/>
                  </a:moveTo>
                  <a:cubicBezTo>
                    <a:pt x="20" y="16"/>
                    <a:pt x="20" y="16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1" y="14"/>
                    <a:pt x="21" y="14"/>
                  </a:cubicBezTo>
                  <a:cubicBezTo>
                    <a:pt x="21" y="15"/>
                    <a:pt x="21" y="15"/>
                    <a:pt x="21" y="16"/>
                  </a:cubicBezTo>
                  <a:cubicBezTo>
                    <a:pt x="21" y="16"/>
                    <a:pt x="20" y="17"/>
                    <a:pt x="20" y="17"/>
                  </a:cubicBezTo>
                  <a:moveTo>
                    <a:pt x="20" y="14"/>
                  </a:moveTo>
                  <a:cubicBezTo>
                    <a:pt x="20" y="13"/>
                    <a:pt x="20" y="13"/>
                    <a:pt x="20" y="12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moveTo>
                    <a:pt x="20" y="11"/>
                  </a:moveTo>
                  <a:cubicBezTo>
                    <a:pt x="19" y="11"/>
                    <a:pt x="19" y="10"/>
                    <a:pt x="19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0"/>
                  </a:cubicBezTo>
                  <a:cubicBezTo>
                    <a:pt x="20" y="11"/>
                    <a:pt x="20" y="11"/>
                    <a:pt x="20" y="11"/>
                  </a:cubicBezTo>
                  <a:moveTo>
                    <a:pt x="19" y="9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9"/>
                    <a:pt x="19" y="9"/>
                    <a:pt x="19" y="9"/>
                  </a:cubicBezTo>
                  <a:moveTo>
                    <a:pt x="19" y="7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6"/>
                    <a:pt x="19" y="7"/>
                    <a:pt x="19" y="7"/>
                  </a:cubicBezTo>
                  <a:moveTo>
                    <a:pt x="18" y="5"/>
                  </a:moveTo>
                  <a:cubicBezTo>
                    <a:pt x="18" y="5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5"/>
                    <a:pt x="18" y="5"/>
                    <a:pt x="18" y="5"/>
                  </a:cubicBezTo>
                  <a:moveTo>
                    <a:pt x="20" y="2"/>
                  </a:moveTo>
                  <a:cubicBezTo>
                    <a:pt x="21" y="2"/>
                    <a:pt x="23" y="1"/>
                    <a:pt x="24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7" y="5"/>
                    <a:pt x="37" y="22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4" y="45"/>
                    <a:pt x="17" y="47"/>
                    <a:pt x="7" y="47"/>
                  </a:cubicBezTo>
                  <a:cubicBezTo>
                    <a:pt x="6" y="47"/>
                    <a:pt x="6" y="47"/>
                    <a:pt x="5" y="47"/>
                  </a:cubicBezTo>
                  <a:cubicBezTo>
                    <a:pt x="5" y="46"/>
                    <a:pt x="5" y="45"/>
                    <a:pt x="6" y="44"/>
                  </a:cubicBezTo>
                  <a:cubicBezTo>
                    <a:pt x="7" y="40"/>
                    <a:pt x="8" y="35"/>
                    <a:pt x="8" y="32"/>
                  </a:cubicBezTo>
                  <a:cubicBezTo>
                    <a:pt x="9" y="32"/>
                    <a:pt x="10" y="33"/>
                    <a:pt x="11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23" y="24"/>
                    <a:pt x="24" y="13"/>
                    <a:pt x="19" y="2"/>
                  </a:cubicBezTo>
                  <a:cubicBezTo>
                    <a:pt x="19" y="2"/>
                    <a:pt x="20" y="2"/>
                    <a:pt x="20" y="2"/>
                  </a:cubicBezTo>
                  <a:moveTo>
                    <a:pt x="2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5"/>
                    <a:pt x="17" y="6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13"/>
                    <a:pt x="20" y="22"/>
                    <a:pt x="13" y="33"/>
                  </a:cubicBezTo>
                  <a:cubicBezTo>
                    <a:pt x="13" y="33"/>
                    <a:pt x="12" y="32"/>
                    <a:pt x="11" y="32"/>
                  </a:cubicBezTo>
                  <a:cubicBezTo>
                    <a:pt x="10" y="31"/>
                    <a:pt x="8" y="31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5" y="35"/>
                    <a:pt x="4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1"/>
                    <a:pt x="3" y="44"/>
                    <a:pt x="2" y="47"/>
                  </a:cubicBezTo>
                  <a:cubicBezTo>
                    <a:pt x="2" y="50"/>
                    <a:pt x="1" y="52"/>
                    <a:pt x="1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1" y="54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3" y="56"/>
                    <a:pt x="5" y="56"/>
                    <a:pt x="6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9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7" y="54"/>
                    <a:pt x="23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9" y="46"/>
                    <a:pt x="30" y="43"/>
                    <a:pt x="31" y="41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38" y="21"/>
                    <a:pt x="28" y="3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1" name="Google Shape;601;p23"/>
            <p:cNvSpPr/>
            <p:nvPr/>
          </p:nvSpPr>
          <p:spPr>
            <a:xfrm>
              <a:off x="4039" y="2391"/>
              <a:ext cx="107" cy="128"/>
            </a:xfrm>
            <a:custGeom>
              <a:rect b="b" l="l" r="r" t="t"/>
              <a:pathLst>
                <a:path extrusionOk="0" h="54" w="45">
                  <a:moveTo>
                    <a:pt x="43" y="26"/>
                  </a:moveTo>
                  <a:cubicBezTo>
                    <a:pt x="42" y="26"/>
                    <a:pt x="41" y="26"/>
                    <a:pt x="40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5"/>
                  </a:cubicBezTo>
                  <a:cubicBezTo>
                    <a:pt x="43" y="25"/>
                    <a:pt x="43" y="25"/>
                    <a:pt x="43" y="26"/>
                  </a:cubicBezTo>
                  <a:moveTo>
                    <a:pt x="39" y="24"/>
                  </a:moveTo>
                  <a:cubicBezTo>
                    <a:pt x="39" y="24"/>
                    <a:pt x="38" y="24"/>
                    <a:pt x="38" y="24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1" y="23"/>
                  </a:cubicBezTo>
                  <a:cubicBezTo>
                    <a:pt x="39" y="24"/>
                    <a:pt x="39" y="24"/>
                    <a:pt x="39" y="24"/>
                  </a:cubicBezTo>
                  <a:moveTo>
                    <a:pt x="36" y="23"/>
                  </a:moveTo>
                  <a:cubicBezTo>
                    <a:pt x="36" y="23"/>
                    <a:pt x="36" y="22"/>
                    <a:pt x="35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2"/>
                    <a:pt x="38" y="22"/>
                  </a:cubicBezTo>
                  <a:cubicBezTo>
                    <a:pt x="36" y="23"/>
                    <a:pt x="36" y="23"/>
                    <a:pt x="36" y="23"/>
                  </a:cubicBezTo>
                  <a:moveTo>
                    <a:pt x="3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4" y="21"/>
                    <a:pt x="34" y="21"/>
                    <a:pt x="34" y="21"/>
                  </a:cubicBezTo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moveTo>
                    <a:pt x="33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19"/>
                    <a:pt x="33" y="20"/>
                  </a:cubicBezTo>
                  <a:moveTo>
                    <a:pt x="28" y="19"/>
                  </a:moveTo>
                  <a:cubicBezTo>
                    <a:pt x="28" y="19"/>
                    <a:pt x="28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moveTo>
                    <a:pt x="35" y="19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6" y="17"/>
                  </a:cubicBezTo>
                  <a:cubicBezTo>
                    <a:pt x="36" y="17"/>
                    <a:pt x="36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6" y="19"/>
                    <a:pt x="35" y="19"/>
                  </a:cubicBezTo>
                  <a:moveTo>
                    <a:pt x="38" y="18"/>
                  </a:move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40" y="17"/>
                    <a:pt x="40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8" y="18"/>
                  </a:cubicBezTo>
                  <a:moveTo>
                    <a:pt x="34" y="18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moveTo>
                    <a:pt x="2" y="43"/>
                  </a:moveTo>
                  <a:cubicBezTo>
                    <a:pt x="2" y="43"/>
                    <a:pt x="1" y="43"/>
                    <a:pt x="1" y="43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40"/>
                    <a:pt x="2" y="39"/>
                    <a:pt x="2" y="39"/>
                  </a:cubicBezTo>
                  <a:cubicBezTo>
                    <a:pt x="2" y="36"/>
                    <a:pt x="2" y="34"/>
                    <a:pt x="3" y="31"/>
                  </a:cubicBezTo>
                  <a:cubicBezTo>
                    <a:pt x="5" y="27"/>
                    <a:pt x="7" y="23"/>
                    <a:pt x="10" y="21"/>
                  </a:cubicBezTo>
                  <a:cubicBezTo>
                    <a:pt x="11" y="21"/>
                    <a:pt x="12" y="20"/>
                    <a:pt x="14" y="20"/>
                  </a:cubicBezTo>
                  <a:cubicBezTo>
                    <a:pt x="15" y="19"/>
                    <a:pt x="17" y="19"/>
                    <a:pt x="19" y="17"/>
                  </a:cubicBezTo>
                  <a:cubicBezTo>
                    <a:pt x="19" y="17"/>
                    <a:pt x="20" y="17"/>
                    <a:pt x="20" y="18"/>
                  </a:cubicBezTo>
                  <a:cubicBezTo>
                    <a:pt x="24" y="19"/>
                    <a:pt x="27" y="20"/>
                    <a:pt x="30" y="20"/>
                  </a:cubicBezTo>
                  <a:cubicBezTo>
                    <a:pt x="30" y="21"/>
                    <a:pt x="31" y="23"/>
                    <a:pt x="32" y="25"/>
                  </a:cubicBezTo>
                  <a:cubicBezTo>
                    <a:pt x="34" y="28"/>
                    <a:pt x="36" y="31"/>
                    <a:pt x="37" y="34"/>
                  </a:cubicBezTo>
                  <a:cubicBezTo>
                    <a:pt x="38" y="37"/>
                    <a:pt x="37" y="42"/>
                    <a:pt x="35" y="45"/>
                  </a:cubicBezTo>
                  <a:cubicBezTo>
                    <a:pt x="34" y="45"/>
                    <a:pt x="34" y="46"/>
                    <a:pt x="33" y="46"/>
                  </a:cubicBezTo>
                  <a:cubicBezTo>
                    <a:pt x="33" y="47"/>
                    <a:pt x="32" y="48"/>
                    <a:pt x="31" y="49"/>
                  </a:cubicBezTo>
                  <a:cubicBezTo>
                    <a:pt x="31" y="50"/>
                    <a:pt x="31" y="50"/>
                    <a:pt x="31" y="51"/>
                  </a:cubicBezTo>
                  <a:cubicBezTo>
                    <a:pt x="31" y="52"/>
                    <a:pt x="31" y="53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0" y="53"/>
                    <a:pt x="30" y="52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0"/>
                    <a:pt x="25" y="50"/>
                  </a:cubicBezTo>
                  <a:cubicBezTo>
                    <a:pt x="24" y="50"/>
                    <a:pt x="23" y="50"/>
                    <a:pt x="22" y="50"/>
                  </a:cubicBezTo>
                  <a:cubicBezTo>
                    <a:pt x="20" y="49"/>
                    <a:pt x="18" y="48"/>
                    <a:pt x="16" y="48"/>
                  </a:cubicBezTo>
                  <a:cubicBezTo>
                    <a:pt x="14" y="47"/>
                    <a:pt x="11" y="46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4"/>
                    <a:pt x="6" y="43"/>
                    <a:pt x="4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2" y="43"/>
                    <a:pt x="2" y="43"/>
                  </a:cubicBezTo>
                  <a:moveTo>
                    <a:pt x="26" y="18"/>
                  </a:moveTo>
                  <a:cubicBezTo>
                    <a:pt x="25" y="18"/>
                    <a:pt x="25" y="18"/>
                    <a:pt x="24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6" y="17"/>
                    <a:pt x="27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moveTo>
                    <a:pt x="23" y="17"/>
                  </a:moveTo>
                  <a:cubicBezTo>
                    <a:pt x="22" y="17"/>
                    <a:pt x="22" y="17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moveTo>
                    <a:pt x="32" y="17"/>
                  </a:moveTo>
                  <a:cubicBezTo>
                    <a:pt x="32" y="17"/>
                    <a:pt x="31" y="17"/>
                    <a:pt x="31" y="1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7"/>
                    <a:pt x="32" y="17"/>
                    <a:pt x="32" y="17"/>
                  </a:cubicBezTo>
                  <a:moveTo>
                    <a:pt x="19" y="16"/>
                  </a:moveTo>
                  <a:cubicBezTo>
                    <a:pt x="19" y="16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29" y="16"/>
                  </a:moveTo>
                  <a:cubicBezTo>
                    <a:pt x="29" y="16"/>
                    <a:pt x="28" y="16"/>
                    <a:pt x="28" y="1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5"/>
                    <a:pt x="30" y="15"/>
                    <a:pt x="31" y="15"/>
                  </a:cubicBezTo>
                  <a:cubicBezTo>
                    <a:pt x="29" y="16"/>
                    <a:pt x="29" y="16"/>
                    <a:pt x="29" y="16"/>
                  </a:cubicBezTo>
                  <a:moveTo>
                    <a:pt x="26" y="16"/>
                  </a:moveTo>
                  <a:cubicBezTo>
                    <a:pt x="26" y="16"/>
                    <a:pt x="25" y="15"/>
                    <a:pt x="24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23" y="15"/>
                  </a:moveTo>
                  <a:cubicBezTo>
                    <a:pt x="22" y="15"/>
                    <a:pt x="22" y="15"/>
                    <a:pt x="21" y="14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3" y="13"/>
                    <a:pt x="24" y="13"/>
                    <a:pt x="25" y="13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moveTo>
                    <a:pt x="20" y="14"/>
                  </a:moveTo>
                  <a:cubicBezTo>
                    <a:pt x="19" y="14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moveTo>
                    <a:pt x="24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6" y="9"/>
                    <a:pt x="25" y="9"/>
                    <a:pt x="25" y="8"/>
                  </a:cubicBezTo>
                  <a:cubicBezTo>
                    <a:pt x="25" y="7"/>
                    <a:pt x="25" y="6"/>
                    <a:pt x="25" y="5"/>
                  </a:cubicBezTo>
                  <a:cubicBezTo>
                    <a:pt x="25" y="4"/>
                    <a:pt x="25" y="3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7" y="2"/>
                    <a:pt x="28" y="3"/>
                    <a:pt x="29" y="3"/>
                  </a:cubicBezTo>
                  <a:cubicBezTo>
                    <a:pt x="30" y="3"/>
                    <a:pt x="31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1" y="5"/>
                    <a:pt x="31" y="5"/>
                    <a:pt x="30" y="6"/>
                  </a:cubicBezTo>
                  <a:cubicBezTo>
                    <a:pt x="29" y="7"/>
                    <a:pt x="28" y="9"/>
                    <a:pt x="29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0"/>
                    <a:pt x="31" y="9"/>
                    <a:pt x="31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3" y="7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6" y="7"/>
                    <a:pt x="38" y="8"/>
                    <a:pt x="38" y="9"/>
                  </a:cubicBezTo>
                  <a:cubicBezTo>
                    <a:pt x="36" y="10"/>
                    <a:pt x="33" y="12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4" y="12"/>
                    <a:pt x="21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8"/>
                    <a:pt x="21" y="5"/>
                    <a:pt x="19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2" y="3"/>
                    <a:pt x="22" y="3"/>
                  </a:cubicBezTo>
                  <a:cubicBezTo>
                    <a:pt x="22" y="3"/>
                    <a:pt x="22" y="4"/>
                    <a:pt x="22" y="5"/>
                  </a:cubicBezTo>
                  <a:cubicBezTo>
                    <a:pt x="23" y="6"/>
                    <a:pt x="23" y="7"/>
                    <a:pt x="23" y="8"/>
                  </a:cubicBezTo>
                  <a:cubicBezTo>
                    <a:pt x="23" y="9"/>
                    <a:pt x="24" y="10"/>
                    <a:pt x="24" y="10"/>
                  </a:cubicBezTo>
                  <a:moveTo>
                    <a:pt x="25" y="0"/>
                  </a:moveTo>
                  <a:cubicBezTo>
                    <a:pt x="25" y="0"/>
                    <a:pt x="24" y="0"/>
                    <a:pt x="24" y="1"/>
                  </a:cubicBezTo>
                  <a:cubicBezTo>
                    <a:pt x="24" y="1"/>
                    <a:pt x="23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0" y="1"/>
                    <a:pt x="19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0" y="6"/>
                    <a:pt x="20" y="8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8" y="12"/>
                    <a:pt x="18" y="12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6"/>
                    <a:pt x="18" y="16"/>
                  </a:cubicBezTo>
                  <a:cubicBezTo>
                    <a:pt x="16" y="17"/>
                    <a:pt x="15" y="18"/>
                    <a:pt x="13" y="18"/>
                  </a:cubicBezTo>
                  <a:cubicBezTo>
                    <a:pt x="12" y="19"/>
                    <a:pt x="11" y="19"/>
                    <a:pt x="9" y="20"/>
                  </a:cubicBezTo>
                  <a:cubicBezTo>
                    <a:pt x="6" y="22"/>
                    <a:pt x="3" y="26"/>
                    <a:pt x="2" y="30"/>
                  </a:cubicBezTo>
                  <a:cubicBezTo>
                    <a:pt x="1" y="33"/>
                    <a:pt x="1" y="36"/>
                    <a:pt x="1" y="39"/>
                  </a:cubicBezTo>
                  <a:cubicBezTo>
                    <a:pt x="1" y="39"/>
                    <a:pt x="1" y="40"/>
                    <a:pt x="1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4"/>
                  </a:cubicBezTo>
                  <a:cubicBezTo>
                    <a:pt x="0" y="45"/>
                    <a:pt x="1" y="45"/>
                    <a:pt x="2" y="45"/>
                  </a:cubicBezTo>
                  <a:cubicBezTo>
                    <a:pt x="2" y="45"/>
                    <a:pt x="3" y="45"/>
                    <a:pt x="3" y="45"/>
                  </a:cubicBezTo>
                  <a:cubicBezTo>
                    <a:pt x="3" y="45"/>
                    <a:pt x="3" y="45"/>
                    <a:pt x="4" y="45"/>
                  </a:cubicBezTo>
                  <a:cubicBezTo>
                    <a:pt x="5" y="45"/>
                    <a:pt x="7" y="45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1" y="47"/>
                    <a:pt x="13" y="48"/>
                    <a:pt x="15" y="49"/>
                  </a:cubicBezTo>
                  <a:cubicBezTo>
                    <a:pt x="17" y="50"/>
                    <a:pt x="20" y="50"/>
                    <a:pt x="22" y="51"/>
                  </a:cubicBezTo>
                  <a:cubicBezTo>
                    <a:pt x="23" y="51"/>
                    <a:pt x="24" y="52"/>
                    <a:pt x="25" y="52"/>
                  </a:cubicBezTo>
                  <a:cubicBezTo>
                    <a:pt x="25" y="52"/>
                    <a:pt x="26" y="52"/>
                    <a:pt x="27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3"/>
                    <a:pt x="29" y="54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4"/>
                    <a:pt x="32" y="52"/>
                    <a:pt x="33" y="51"/>
                  </a:cubicBezTo>
                  <a:cubicBezTo>
                    <a:pt x="33" y="51"/>
                    <a:pt x="33" y="50"/>
                    <a:pt x="33" y="50"/>
                  </a:cubicBezTo>
                  <a:cubicBezTo>
                    <a:pt x="33" y="49"/>
                    <a:pt x="34" y="48"/>
                    <a:pt x="34" y="47"/>
                  </a:cubicBezTo>
                  <a:cubicBezTo>
                    <a:pt x="35" y="47"/>
                    <a:pt x="35" y="46"/>
                    <a:pt x="36" y="46"/>
                  </a:cubicBezTo>
                  <a:cubicBezTo>
                    <a:pt x="38" y="42"/>
                    <a:pt x="39" y="38"/>
                    <a:pt x="38" y="33"/>
                  </a:cubicBezTo>
                  <a:cubicBezTo>
                    <a:pt x="37" y="30"/>
                    <a:pt x="35" y="27"/>
                    <a:pt x="34" y="24"/>
                  </a:cubicBezTo>
                  <a:cubicBezTo>
                    <a:pt x="33" y="23"/>
                    <a:pt x="32" y="21"/>
                    <a:pt x="31" y="20"/>
                  </a:cubicBezTo>
                  <a:cubicBezTo>
                    <a:pt x="34" y="23"/>
                    <a:pt x="39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6"/>
                    <a:pt x="44" y="25"/>
                    <a:pt x="45" y="2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2" y="23"/>
                    <a:pt x="39" y="21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9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8"/>
                    <a:pt x="41" y="17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6"/>
                    <a:pt x="38" y="16"/>
                    <a:pt x="36" y="16"/>
                  </a:cubicBezTo>
                  <a:cubicBezTo>
                    <a:pt x="36" y="16"/>
                    <a:pt x="35" y="16"/>
                    <a:pt x="34" y="16"/>
                  </a:cubicBezTo>
                  <a:cubicBezTo>
                    <a:pt x="34" y="15"/>
                    <a:pt x="34" y="15"/>
                    <a:pt x="33" y="15"/>
                  </a:cubicBezTo>
                  <a:cubicBezTo>
                    <a:pt x="34" y="13"/>
                    <a:pt x="37" y="11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8"/>
                    <a:pt x="38" y="7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5"/>
                    <a:pt x="35" y="5"/>
                    <a:pt x="34" y="5"/>
                  </a:cubicBezTo>
                  <a:cubicBezTo>
                    <a:pt x="34" y="5"/>
                    <a:pt x="34" y="5"/>
                    <a:pt x="33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1" y="2"/>
                    <a:pt x="30" y="2"/>
                    <a:pt x="29" y="2"/>
                  </a:cubicBezTo>
                  <a:cubicBezTo>
                    <a:pt x="28" y="1"/>
                    <a:pt x="27" y="1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2" name="Google Shape;602;p23"/>
            <p:cNvSpPr/>
            <p:nvPr/>
          </p:nvSpPr>
          <p:spPr>
            <a:xfrm>
              <a:off x="4084" y="2477"/>
              <a:ext cx="9" cy="14"/>
            </a:xfrm>
            <a:custGeom>
              <a:rect b="b" l="l" r="r" t="t"/>
              <a:pathLst>
                <a:path extrusionOk="0" h="6" w="4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1" y="5"/>
                    <a:pt x="1" y="5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6"/>
                    <a:pt x="3" y="5"/>
                  </a:cubicBezTo>
                  <a:cubicBezTo>
                    <a:pt x="4" y="4"/>
                    <a:pt x="4" y="3"/>
                    <a:pt x="3" y="2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3" name="Google Shape;603;p23"/>
            <p:cNvSpPr/>
            <p:nvPr/>
          </p:nvSpPr>
          <p:spPr>
            <a:xfrm>
              <a:off x="4062" y="2448"/>
              <a:ext cx="46" cy="50"/>
            </a:xfrm>
            <a:custGeom>
              <a:rect b="b" l="l" r="r" t="t"/>
              <a:pathLst>
                <a:path extrusionOk="0" h="21" w="19">
                  <a:moveTo>
                    <a:pt x="11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6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7"/>
                    <a:pt x="14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7"/>
                    <a:pt x="11" y="8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2"/>
                    <a:pt x="13" y="13"/>
                    <a:pt x="14" y="14"/>
                  </a:cubicBezTo>
                  <a:cubicBezTo>
                    <a:pt x="14" y="14"/>
                    <a:pt x="14" y="15"/>
                    <a:pt x="14" y="16"/>
                  </a:cubicBezTo>
                  <a:cubicBezTo>
                    <a:pt x="14" y="17"/>
                    <a:pt x="14" y="18"/>
                    <a:pt x="13" y="18"/>
                  </a:cubicBezTo>
                  <a:cubicBezTo>
                    <a:pt x="12" y="19"/>
                    <a:pt x="11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7"/>
                    <a:pt x="4" y="16"/>
                    <a:pt x="2" y="15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4" y="15"/>
                    <a:pt x="6" y="16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5"/>
                    <a:pt x="9" y="13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9"/>
                    <a:pt x="6" y="7"/>
                    <a:pt x="6" y="6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7" y="3"/>
                    <a:pt x="5" y="4"/>
                    <a:pt x="5" y="6"/>
                  </a:cubicBezTo>
                  <a:cubicBezTo>
                    <a:pt x="5" y="8"/>
                    <a:pt x="6" y="9"/>
                    <a:pt x="8" y="11"/>
                  </a:cubicBezTo>
                  <a:cubicBezTo>
                    <a:pt x="8" y="13"/>
                    <a:pt x="7" y="14"/>
                    <a:pt x="7" y="15"/>
                  </a:cubicBezTo>
                  <a:cubicBezTo>
                    <a:pt x="6" y="15"/>
                    <a:pt x="5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4"/>
                    <a:pt x="1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5" y="18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2" y="20"/>
                    <a:pt x="13" y="20"/>
                    <a:pt x="13" y="19"/>
                  </a:cubicBezTo>
                  <a:cubicBezTo>
                    <a:pt x="15" y="19"/>
                    <a:pt x="16" y="17"/>
                    <a:pt x="16" y="16"/>
                  </a:cubicBezTo>
                  <a:cubicBezTo>
                    <a:pt x="16" y="15"/>
                    <a:pt x="15" y="14"/>
                    <a:pt x="15" y="13"/>
                  </a:cubicBezTo>
                  <a:cubicBezTo>
                    <a:pt x="14" y="12"/>
                    <a:pt x="13" y="11"/>
                    <a:pt x="12" y="10"/>
                  </a:cubicBezTo>
                  <a:cubicBezTo>
                    <a:pt x="12" y="9"/>
                    <a:pt x="13" y="7"/>
                    <a:pt x="13" y="6"/>
                  </a:cubicBezTo>
                  <a:cubicBezTo>
                    <a:pt x="14" y="7"/>
                    <a:pt x="14" y="8"/>
                    <a:pt x="15" y="8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8" y="7"/>
                    <a:pt x="19" y="7"/>
                    <a:pt x="18" y="6"/>
                  </a:cubicBezTo>
                  <a:cubicBezTo>
                    <a:pt x="18" y="5"/>
                    <a:pt x="16" y="3"/>
                    <a:pt x="14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4" name="Google Shape;604;p23"/>
            <p:cNvSpPr/>
            <p:nvPr/>
          </p:nvSpPr>
          <p:spPr>
            <a:xfrm>
              <a:off x="4079" y="2458"/>
              <a:ext cx="10" cy="11"/>
            </a:xfrm>
            <a:custGeom>
              <a:rect b="b" l="l" r="r" t="t"/>
              <a:pathLst>
                <a:path extrusionOk="0" h="5" w="4">
                  <a:moveTo>
                    <a:pt x="2" y="3"/>
                  </a:move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2"/>
                    <a:pt x="2" y="2"/>
                    <a:pt x="2" y="3"/>
                  </a:cubicBezTo>
                  <a:moveTo>
                    <a:pt x="4" y="0"/>
                  </a:moveTo>
                  <a:cubicBezTo>
                    <a:pt x="3" y="0"/>
                    <a:pt x="1" y="0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5" name="Google Shape;605;p23"/>
            <p:cNvSpPr/>
            <p:nvPr/>
          </p:nvSpPr>
          <p:spPr>
            <a:xfrm>
              <a:off x="3534" y="2367"/>
              <a:ext cx="55" cy="52"/>
            </a:xfrm>
            <a:custGeom>
              <a:rect b="b" l="l" r="r" t="t"/>
              <a:pathLst>
                <a:path extrusionOk="0" h="22" w="23">
                  <a:moveTo>
                    <a:pt x="13" y="21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3" y="21"/>
                    <a:pt x="13" y="21"/>
                  </a:cubicBezTo>
                  <a:moveTo>
                    <a:pt x="12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10" y="21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9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7" y="21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7" y="20"/>
                  </a:moveTo>
                  <a:cubicBezTo>
                    <a:pt x="6" y="20"/>
                    <a:pt x="6" y="20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5" y="19"/>
                  </a:moveTo>
                  <a:cubicBezTo>
                    <a:pt x="5" y="19"/>
                    <a:pt x="4" y="18"/>
                    <a:pt x="4" y="18"/>
                  </a:cubicBezTo>
                  <a:cubicBezTo>
                    <a:pt x="4" y="17"/>
                    <a:pt x="5" y="17"/>
                    <a:pt x="5" y="16"/>
                  </a:cubicBezTo>
                  <a:cubicBezTo>
                    <a:pt x="5" y="17"/>
                    <a:pt x="5" y="17"/>
                    <a:pt x="6" y="18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4" y="17"/>
                  </a:cubicBezTo>
                  <a:moveTo>
                    <a:pt x="3" y="16"/>
                  </a:moveTo>
                  <a:cubicBezTo>
                    <a:pt x="3" y="16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4"/>
                    <a:pt x="2" y="14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3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2" y="13"/>
                    <a:pt x="2" y="13"/>
                    <a:pt x="2" y="13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14" y="20"/>
                  </a:moveTo>
                  <a:cubicBezTo>
                    <a:pt x="10" y="20"/>
                    <a:pt x="6" y="18"/>
                    <a:pt x="5" y="14"/>
                  </a:cubicBezTo>
                  <a:cubicBezTo>
                    <a:pt x="3" y="11"/>
                    <a:pt x="4" y="7"/>
                    <a:pt x="5" y="5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6" y="1"/>
                    <a:pt x="19" y="4"/>
                    <a:pt x="21" y="8"/>
                  </a:cubicBezTo>
                  <a:cubicBezTo>
                    <a:pt x="22" y="11"/>
                    <a:pt x="22" y="14"/>
                    <a:pt x="21" y="16"/>
                  </a:cubicBezTo>
                  <a:cubicBezTo>
                    <a:pt x="20" y="18"/>
                    <a:pt x="18" y="19"/>
                    <a:pt x="16" y="20"/>
                  </a:cubicBezTo>
                  <a:cubicBezTo>
                    <a:pt x="15" y="20"/>
                    <a:pt x="14" y="20"/>
                    <a:pt x="14" y="20"/>
                  </a:cubicBezTo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4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7"/>
                    <a:pt x="0" y="12"/>
                    <a:pt x="1" y="15"/>
                  </a:cubicBezTo>
                  <a:cubicBezTo>
                    <a:pt x="3" y="19"/>
                    <a:pt x="6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2"/>
                    <a:pt x="17" y="21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9"/>
                    <a:pt x="21" y="18"/>
                    <a:pt x="22" y="16"/>
                  </a:cubicBezTo>
                  <a:cubicBezTo>
                    <a:pt x="23" y="14"/>
                    <a:pt x="23" y="11"/>
                    <a:pt x="22" y="8"/>
                  </a:cubicBezTo>
                  <a:cubicBezTo>
                    <a:pt x="20" y="3"/>
                    <a:pt x="16" y="0"/>
                    <a:pt x="1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6" name="Google Shape;606;p23"/>
            <p:cNvSpPr/>
            <p:nvPr/>
          </p:nvSpPr>
          <p:spPr>
            <a:xfrm>
              <a:off x="3544" y="2372"/>
              <a:ext cx="40" cy="40"/>
            </a:xfrm>
            <a:custGeom>
              <a:rect b="b" l="l" r="r" t="t"/>
              <a:pathLst>
                <a:path extrusionOk="0" h="17" w="17">
                  <a:moveTo>
                    <a:pt x="16" y="11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4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moveTo>
                    <a:pt x="13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moveTo>
                    <a:pt x="10" y="16"/>
                  </a:moveTo>
                  <a:cubicBezTo>
                    <a:pt x="6" y="16"/>
                    <a:pt x="3" y="14"/>
                    <a:pt x="2" y="11"/>
                  </a:cubicBezTo>
                  <a:cubicBezTo>
                    <a:pt x="1" y="9"/>
                    <a:pt x="1" y="6"/>
                    <a:pt x="2" y="4"/>
                  </a:cubicBezTo>
                  <a:cubicBezTo>
                    <a:pt x="3" y="3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9" y="2"/>
                    <a:pt x="10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4" y="6"/>
                    <a:pt x="15" y="8"/>
                  </a:cubicBezTo>
                  <a:cubicBezTo>
                    <a:pt x="16" y="10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0" y="16"/>
                    <a:pt x="10" y="16"/>
                  </a:cubicBezTo>
                  <a:moveTo>
                    <a:pt x="11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8" y="0"/>
                  </a:moveTo>
                  <a:cubicBezTo>
                    <a:pt x="7" y="0"/>
                    <a:pt x="7" y="0"/>
                    <a:pt x="6" y="0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0" y="6"/>
                    <a:pt x="0" y="9"/>
                    <a:pt x="1" y="12"/>
                  </a:cubicBezTo>
                  <a:cubicBezTo>
                    <a:pt x="3" y="15"/>
                    <a:pt x="6" y="17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3" y="17"/>
                    <a:pt x="15" y="15"/>
                    <a:pt x="16" y="13"/>
                  </a:cubicBezTo>
                  <a:cubicBezTo>
                    <a:pt x="17" y="11"/>
                    <a:pt x="17" y="9"/>
                    <a:pt x="16" y="7"/>
                  </a:cubicBezTo>
                  <a:cubicBezTo>
                    <a:pt x="15" y="3"/>
                    <a:pt x="11" y="0"/>
                    <a:pt x="8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7" name="Google Shape;607;p23"/>
            <p:cNvSpPr/>
            <p:nvPr/>
          </p:nvSpPr>
          <p:spPr>
            <a:xfrm>
              <a:off x="3553" y="2379"/>
              <a:ext cx="22" cy="29"/>
            </a:xfrm>
            <a:custGeom>
              <a:rect b="b" l="l" r="r" t="t"/>
              <a:pathLst>
                <a:path extrusionOk="0" h="12" w="9">
                  <a:moveTo>
                    <a:pt x="3" y="6"/>
                  </a:moveTo>
                  <a:cubicBezTo>
                    <a:pt x="3" y="6"/>
                    <a:pt x="2" y="6"/>
                    <a:pt x="1" y="6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4"/>
                    <a:pt x="1" y="4"/>
                    <a:pt x="2" y="5"/>
                  </a:cubicBezTo>
                  <a:cubicBezTo>
                    <a:pt x="2" y="5"/>
                    <a:pt x="2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8"/>
                    <a:pt x="8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5" y="10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4" y="11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8" y="10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9" y="7"/>
                    <a:pt x="8" y="6"/>
                    <a:pt x="8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8" name="Google Shape;608;p23"/>
            <p:cNvSpPr/>
            <p:nvPr/>
          </p:nvSpPr>
          <p:spPr>
            <a:xfrm>
              <a:off x="3589" y="2429"/>
              <a:ext cx="55" cy="55"/>
            </a:xfrm>
            <a:custGeom>
              <a:rect b="b" l="l" r="r" t="t"/>
              <a:pathLst>
                <a:path extrusionOk="0" h="23" w="23">
                  <a:moveTo>
                    <a:pt x="6" y="2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9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moveTo>
                    <a:pt x="4" y="18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moveTo>
                    <a:pt x="2" y="14"/>
                  </a:moveTo>
                  <a:cubicBezTo>
                    <a:pt x="2" y="14"/>
                    <a:pt x="2" y="13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2" y="12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5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5" y="6"/>
                  </a:cubicBezTo>
                  <a:moveTo>
                    <a:pt x="7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8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moveTo>
                    <a:pt x="12" y="22"/>
                  </a:moveTo>
                  <a:cubicBezTo>
                    <a:pt x="11" y="22"/>
                    <a:pt x="9" y="21"/>
                    <a:pt x="8" y="21"/>
                  </a:cubicBezTo>
                  <a:cubicBezTo>
                    <a:pt x="4" y="18"/>
                    <a:pt x="3" y="13"/>
                    <a:pt x="5" y="8"/>
                  </a:cubicBezTo>
                  <a:cubicBezTo>
                    <a:pt x="6" y="5"/>
                    <a:pt x="10" y="2"/>
                    <a:pt x="14" y="2"/>
                  </a:cubicBezTo>
                  <a:cubicBezTo>
                    <a:pt x="15" y="2"/>
                    <a:pt x="16" y="2"/>
                    <a:pt x="17" y="3"/>
                  </a:cubicBezTo>
                  <a:cubicBezTo>
                    <a:pt x="22" y="6"/>
                    <a:pt x="22" y="12"/>
                    <a:pt x="20" y="17"/>
                  </a:cubicBezTo>
                  <a:cubicBezTo>
                    <a:pt x="19" y="20"/>
                    <a:pt x="16" y="22"/>
                    <a:pt x="12" y="22"/>
                  </a:cubicBezTo>
                  <a:moveTo>
                    <a:pt x="9" y="2"/>
                  </a:moveTo>
                  <a:cubicBezTo>
                    <a:pt x="9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3" y="4"/>
                    <a:pt x="2" y="7"/>
                  </a:cubicBezTo>
                  <a:cubicBezTo>
                    <a:pt x="0" y="11"/>
                    <a:pt x="0" y="15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4" y="20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7" y="21"/>
                    <a:pt x="8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6" y="23"/>
                    <a:pt x="20" y="20"/>
                    <a:pt x="21" y="17"/>
                  </a:cubicBezTo>
                  <a:cubicBezTo>
                    <a:pt x="23" y="12"/>
                    <a:pt x="23" y="6"/>
                    <a:pt x="18" y="2"/>
                  </a:cubicBezTo>
                  <a:cubicBezTo>
                    <a:pt x="17" y="2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9" name="Google Shape;609;p23"/>
            <p:cNvSpPr/>
            <p:nvPr/>
          </p:nvSpPr>
          <p:spPr>
            <a:xfrm>
              <a:off x="3599" y="2436"/>
              <a:ext cx="42" cy="43"/>
            </a:xfrm>
            <a:custGeom>
              <a:rect b="b" l="l" r="r" t="t"/>
              <a:pathLst>
                <a:path extrusionOk="0" h="18" w="18">
                  <a:moveTo>
                    <a:pt x="12" y="16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13" y="15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moveTo>
                    <a:pt x="15" y="5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7" y="17"/>
                  </a:moveTo>
                  <a:cubicBezTo>
                    <a:pt x="6" y="16"/>
                    <a:pt x="6" y="16"/>
                    <a:pt x="5" y="16"/>
                  </a:cubicBezTo>
                  <a:cubicBezTo>
                    <a:pt x="2" y="14"/>
                    <a:pt x="1" y="10"/>
                    <a:pt x="2" y="6"/>
                  </a:cubicBezTo>
                  <a:cubicBezTo>
                    <a:pt x="4" y="4"/>
                    <a:pt x="6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3"/>
                    <a:pt x="15" y="5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10"/>
                    <a:pt x="14" y="11"/>
                    <a:pt x="14" y="12"/>
                  </a:cubicBezTo>
                  <a:cubicBezTo>
                    <a:pt x="13" y="15"/>
                    <a:pt x="10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moveTo>
                    <a:pt x="10" y="0"/>
                  </a:moveTo>
                  <a:cubicBezTo>
                    <a:pt x="6" y="0"/>
                    <a:pt x="3" y="3"/>
                    <a:pt x="2" y="6"/>
                  </a:cubicBezTo>
                  <a:cubicBezTo>
                    <a:pt x="0" y="10"/>
                    <a:pt x="1" y="15"/>
                    <a:pt x="5" y="17"/>
                  </a:cubicBezTo>
                  <a:cubicBezTo>
                    <a:pt x="6" y="17"/>
                    <a:pt x="7" y="18"/>
                    <a:pt x="8" y="18"/>
                  </a:cubicBezTo>
                  <a:cubicBezTo>
                    <a:pt x="11" y="18"/>
                    <a:pt x="15" y="16"/>
                    <a:pt x="16" y="13"/>
                  </a:cubicBezTo>
                  <a:cubicBezTo>
                    <a:pt x="18" y="9"/>
                    <a:pt x="17" y="4"/>
                    <a:pt x="13" y="1"/>
                  </a:cubicBezTo>
                  <a:cubicBezTo>
                    <a:pt x="12" y="0"/>
                    <a:pt x="11" y="0"/>
                    <a:pt x="1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0" name="Google Shape;610;p23"/>
            <p:cNvSpPr/>
            <p:nvPr/>
          </p:nvSpPr>
          <p:spPr>
            <a:xfrm>
              <a:off x="3608" y="2441"/>
              <a:ext cx="21" cy="33"/>
            </a:xfrm>
            <a:custGeom>
              <a:rect b="b" l="l" r="r" t="t"/>
              <a:pathLst>
                <a:path extrusionOk="0" h="14" w="9">
                  <a:moveTo>
                    <a:pt x="5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8" y="4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8"/>
                    <a:pt x="6" y="9"/>
                  </a:cubicBezTo>
                  <a:cubicBezTo>
                    <a:pt x="7" y="9"/>
                    <a:pt x="6" y="10"/>
                    <a:pt x="6" y="11"/>
                  </a:cubicBezTo>
                  <a:cubicBezTo>
                    <a:pt x="6" y="11"/>
                    <a:pt x="5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2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3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5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5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6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3"/>
                    <a:pt x="4" y="12"/>
                  </a:cubicBezTo>
                  <a:cubicBezTo>
                    <a:pt x="5" y="12"/>
                    <a:pt x="6" y="12"/>
                    <a:pt x="7" y="11"/>
                  </a:cubicBezTo>
                  <a:cubicBezTo>
                    <a:pt x="7" y="11"/>
                    <a:pt x="8" y="10"/>
                    <a:pt x="7" y="9"/>
                  </a:cubicBezTo>
                  <a:cubicBezTo>
                    <a:pt x="7" y="7"/>
                    <a:pt x="6" y="7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4"/>
                    <a:pt x="8" y="3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1" name="Google Shape;611;p23"/>
            <p:cNvSpPr/>
            <p:nvPr/>
          </p:nvSpPr>
          <p:spPr>
            <a:xfrm>
              <a:off x="3577" y="2496"/>
              <a:ext cx="62" cy="35"/>
            </a:xfrm>
            <a:custGeom>
              <a:rect b="b" l="l" r="r" t="t"/>
              <a:pathLst>
                <a:path extrusionOk="0" h="15" w="26">
                  <a:moveTo>
                    <a:pt x="12" y="14"/>
                  </a:moveTo>
                  <a:cubicBezTo>
                    <a:pt x="12" y="13"/>
                    <a:pt x="12" y="12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2" y="14"/>
                  </a:cubicBezTo>
                  <a:moveTo>
                    <a:pt x="12" y="14"/>
                  </a:moveTo>
                  <a:cubicBezTo>
                    <a:pt x="11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2"/>
                    <a:pt x="12" y="13"/>
                    <a:pt x="12" y="14"/>
                  </a:cubicBezTo>
                  <a:moveTo>
                    <a:pt x="14" y="14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3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4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5" y="14"/>
                    <a:pt x="15" y="14"/>
                  </a:cubicBezTo>
                  <a:moveTo>
                    <a:pt x="10" y="14"/>
                  </a:move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7" y="13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moveTo>
                    <a:pt x="8" y="13"/>
                  </a:moveTo>
                  <a:cubicBezTo>
                    <a:pt x="7" y="13"/>
                    <a:pt x="7" y="13"/>
                    <a:pt x="6" y="13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2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moveTo>
                    <a:pt x="20" y="13"/>
                  </a:moveTo>
                  <a:cubicBezTo>
                    <a:pt x="19" y="12"/>
                    <a:pt x="19" y="11"/>
                    <a:pt x="20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2"/>
                    <a:pt x="21" y="12"/>
                  </a:cubicBezTo>
                  <a:cubicBezTo>
                    <a:pt x="20" y="12"/>
                    <a:pt x="20" y="13"/>
                    <a:pt x="20" y="13"/>
                  </a:cubicBezTo>
                  <a:moveTo>
                    <a:pt x="6" y="13"/>
                  </a:moveTo>
                  <a:cubicBezTo>
                    <a:pt x="5" y="13"/>
                    <a:pt x="4" y="12"/>
                    <a:pt x="4" y="1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6" y="11"/>
                    <a:pt x="6" y="12"/>
                    <a:pt x="6" y="13"/>
                  </a:cubicBezTo>
                  <a:moveTo>
                    <a:pt x="21" y="12"/>
                  </a:moveTo>
                  <a:cubicBezTo>
                    <a:pt x="21" y="11"/>
                    <a:pt x="21" y="11"/>
                    <a:pt x="21" y="10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moveTo>
                    <a:pt x="3" y="12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22" y="12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4" y="8"/>
                  </a:cubicBezTo>
                  <a:cubicBezTo>
                    <a:pt x="24" y="9"/>
                    <a:pt x="24" y="10"/>
                    <a:pt x="24" y="11"/>
                  </a:cubicBezTo>
                  <a:cubicBezTo>
                    <a:pt x="23" y="11"/>
                    <a:pt x="23" y="11"/>
                    <a:pt x="22" y="12"/>
                  </a:cubicBezTo>
                  <a:moveTo>
                    <a:pt x="2" y="11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4" y="10"/>
                  </a:moveTo>
                  <a:cubicBezTo>
                    <a:pt x="24" y="10"/>
                    <a:pt x="24" y="9"/>
                    <a:pt x="24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10"/>
                    <a:pt x="25" y="10"/>
                    <a:pt x="24" y="10"/>
                  </a:cubicBezTo>
                  <a:moveTo>
                    <a:pt x="12" y="10"/>
                  </a:moveTo>
                  <a:cubicBezTo>
                    <a:pt x="6" y="10"/>
                    <a:pt x="3" y="8"/>
                    <a:pt x="3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0" y="1"/>
                    <a:pt x="22" y="2"/>
                  </a:cubicBezTo>
                  <a:cubicBezTo>
                    <a:pt x="23" y="3"/>
                    <a:pt x="24" y="3"/>
                    <a:pt x="24" y="4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16" y="10"/>
                    <a:pt x="12" y="10"/>
                  </a:cubicBezTo>
                  <a:moveTo>
                    <a:pt x="14" y="0"/>
                  </a:moveTo>
                  <a:cubicBezTo>
                    <a:pt x="10" y="0"/>
                    <a:pt x="6" y="0"/>
                    <a:pt x="3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8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3"/>
                    <a:pt x="6" y="15"/>
                    <a:pt x="12" y="15"/>
                  </a:cubicBezTo>
                  <a:cubicBezTo>
                    <a:pt x="14" y="15"/>
                    <a:pt x="19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1"/>
                    <a:pt x="26" y="10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3"/>
                    <a:pt x="25" y="3"/>
                  </a:cubicBezTo>
                  <a:cubicBezTo>
                    <a:pt x="24" y="2"/>
                    <a:pt x="23" y="2"/>
                    <a:pt x="23" y="1"/>
                  </a:cubicBezTo>
                  <a:cubicBezTo>
                    <a:pt x="20" y="0"/>
                    <a:pt x="17" y="0"/>
                    <a:pt x="14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2" name="Google Shape;612;p23"/>
            <p:cNvSpPr/>
            <p:nvPr/>
          </p:nvSpPr>
          <p:spPr>
            <a:xfrm>
              <a:off x="3584" y="2498"/>
              <a:ext cx="50" cy="19"/>
            </a:xfrm>
            <a:custGeom>
              <a:rect b="b" l="l" r="r" t="t"/>
              <a:pathLst>
                <a:path extrusionOk="0" h="8" w="21"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moveTo>
                    <a:pt x="14" y="5"/>
                  </a:moveTo>
                  <a:cubicBezTo>
                    <a:pt x="14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5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4"/>
                    <a:pt x="13" y="4"/>
                  </a:cubicBezTo>
                  <a:cubicBezTo>
                    <a:pt x="14" y="4"/>
                    <a:pt x="14" y="4"/>
                    <a:pt x="14" y="5"/>
                  </a:cubicBezTo>
                  <a:moveTo>
                    <a:pt x="7" y="7"/>
                  </a:moveTo>
                  <a:cubicBezTo>
                    <a:pt x="4" y="7"/>
                    <a:pt x="3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4"/>
                  </a:cubicBezTo>
                  <a:cubicBezTo>
                    <a:pt x="4" y="4"/>
                    <a:pt x="6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moveTo>
                    <a:pt x="11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3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1" y="4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2" y="6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6" y="6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8" y="5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2" y="5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5" y="2"/>
                    <a:pt x="8" y="1"/>
                    <a:pt x="11" y="1"/>
                  </a:cubicBezTo>
                  <a:cubicBezTo>
                    <a:pt x="13" y="1"/>
                    <a:pt x="15" y="1"/>
                    <a:pt x="17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20" y="4"/>
                    <a:pt x="19" y="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6" y="3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7" y="2"/>
                    <a:pt x="5" y="2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5"/>
                  </a:cubicBezTo>
                  <a:moveTo>
                    <a:pt x="11" y="0"/>
                  </a:moveTo>
                  <a:cubicBezTo>
                    <a:pt x="8" y="0"/>
                    <a:pt x="5" y="1"/>
                    <a:pt x="2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2" y="7"/>
                    <a:pt x="4" y="8"/>
                    <a:pt x="9" y="8"/>
                  </a:cubicBezTo>
                  <a:cubicBezTo>
                    <a:pt x="12" y="8"/>
                    <a:pt x="19" y="7"/>
                    <a:pt x="20" y="4"/>
                  </a:cubicBezTo>
                  <a:cubicBezTo>
                    <a:pt x="21" y="4"/>
                    <a:pt x="20" y="3"/>
                    <a:pt x="20" y="2"/>
                  </a:cubicBezTo>
                  <a:cubicBezTo>
                    <a:pt x="19" y="2"/>
                    <a:pt x="18" y="1"/>
                    <a:pt x="18" y="1"/>
                  </a:cubicBezTo>
                  <a:cubicBezTo>
                    <a:pt x="15" y="0"/>
                    <a:pt x="13" y="0"/>
                    <a:pt x="1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3" name="Google Shape;613;p23"/>
            <p:cNvSpPr/>
            <p:nvPr/>
          </p:nvSpPr>
          <p:spPr>
            <a:xfrm>
              <a:off x="3577" y="2522"/>
              <a:ext cx="62" cy="24"/>
            </a:xfrm>
            <a:custGeom>
              <a:rect b="b" l="l" r="r" t="t"/>
              <a:pathLst>
                <a:path extrusionOk="0" h="10" w="26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8"/>
                    <a:pt x="6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3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6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4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4" name="Google Shape;614;p23"/>
            <p:cNvSpPr/>
            <p:nvPr/>
          </p:nvSpPr>
          <p:spPr>
            <a:xfrm>
              <a:off x="3577" y="2536"/>
              <a:ext cx="62" cy="24"/>
            </a:xfrm>
            <a:custGeom>
              <a:rect b="b" l="l" r="r" t="t"/>
              <a:pathLst>
                <a:path extrusionOk="0" h="10" w="26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5" name="Google Shape;615;p23"/>
            <p:cNvSpPr/>
            <p:nvPr/>
          </p:nvSpPr>
          <p:spPr>
            <a:xfrm>
              <a:off x="3577" y="2550"/>
              <a:ext cx="62" cy="24"/>
            </a:xfrm>
            <a:custGeom>
              <a:rect b="b" l="l" r="r" t="t"/>
              <a:pathLst>
                <a:path extrusionOk="0" h="10" w="26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7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6" name="Google Shape;616;p23"/>
            <p:cNvSpPr/>
            <p:nvPr/>
          </p:nvSpPr>
          <p:spPr>
            <a:xfrm>
              <a:off x="3577" y="2565"/>
              <a:ext cx="62" cy="23"/>
            </a:xfrm>
            <a:custGeom>
              <a:rect b="b" l="l" r="r" t="t"/>
              <a:pathLst>
                <a:path extrusionOk="0" h="10" w="26">
                  <a:moveTo>
                    <a:pt x="12" y="7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7"/>
                    <a:pt x="12" y="7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9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7"/>
                    <a:pt x="20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6"/>
                    <a:pt x="6" y="6"/>
                  </a:cubicBezTo>
                  <a:cubicBezTo>
                    <a:pt x="6" y="7"/>
                    <a:pt x="6" y="8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2" y="7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6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7" name="Google Shape;617;p23"/>
            <p:cNvSpPr/>
            <p:nvPr/>
          </p:nvSpPr>
          <p:spPr>
            <a:xfrm>
              <a:off x="3515" y="1822"/>
              <a:ext cx="74" cy="65"/>
            </a:xfrm>
            <a:custGeom>
              <a:rect b="b" l="l" r="r" t="t"/>
              <a:pathLst>
                <a:path extrusionOk="0" h="27" w="31">
                  <a:moveTo>
                    <a:pt x="22" y="26"/>
                  </a:moveTo>
                  <a:cubicBezTo>
                    <a:pt x="21" y="25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moveTo>
                    <a:pt x="22" y="24"/>
                  </a:moveTo>
                  <a:cubicBezTo>
                    <a:pt x="22" y="21"/>
                    <a:pt x="22" y="20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2" y="9"/>
                    <a:pt x="9" y="7"/>
                    <a:pt x="6" y="4"/>
                  </a:cubicBezTo>
                  <a:cubicBezTo>
                    <a:pt x="7" y="5"/>
                    <a:pt x="8" y="5"/>
                    <a:pt x="8" y="6"/>
                  </a:cubicBezTo>
                  <a:cubicBezTo>
                    <a:pt x="11" y="7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13" y="23"/>
                  </a:moveTo>
                  <a:cubicBezTo>
                    <a:pt x="10" y="19"/>
                    <a:pt x="3" y="5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8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5" y="3"/>
                    <a:pt x="3" y="2"/>
                  </a:cubicBezTo>
                  <a:cubicBezTo>
                    <a:pt x="5" y="2"/>
                    <a:pt x="6" y="3"/>
                    <a:pt x="8" y="3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9"/>
                    <a:pt x="30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1" y="21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1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5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6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4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8" name="Google Shape;618;p23"/>
            <p:cNvSpPr/>
            <p:nvPr/>
          </p:nvSpPr>
          <p:spPr>
            <a:xfrm>
              <a:off x="3453" y="1742"/>
              <a:ext cx="74" cy="64"/>
            </a:xfrm>
            <a:custGeom>
              <a:rect b="b" l="l" r="r" t="t"/>
              <a:pathLst>
                <a:path extrusionOk="0" h="27" w="31">
                  <a:moveTo>
                    <a:pt x="22" y="25"/>
                  </a:moveTo>
                  <a:cubicBezTo>
                    <a:pt x="21" y="24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moveTo>
                    <a:pt x="23" y="23"/>
                  </a:moveTo>
                  <a:cubicBezTo>
                    <a:pt x="22" y="21"/>
                    <a:pt x="22" y="19"/>
                    <a:pt x="21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3" y="10"/>
                    <a:pt x="11" y="8"/>
                    <a:pt x="9" y="6"/>
                  </a:cubicBezTo>
                  <a:cubicBezTo>
                    <a:pt x="11" y="8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13" y="23"/>
                  </a:moveTo>
                  <a:cubicBezTo>
                    <a:pt x="10" y="19"/>
                    <a:pt x="4" y="6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7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6" y="3"/>
                    <a:pt x="4" y="2"/>
                  </a:cubicBezTo>
                  <a:cubicBezTo>
                    <a:pt x="6" y="3"/>
                    <a:pt x="7" y="3"/>
                    <a:pt x="8" y="4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10"/>
                    <a:pt x="29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0" y="22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2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6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7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9" name="Google Shape;619;p23"/>
            <p:cNvSpPr/>
            <p:nvPr/>
          </p:nvSpPr>
          <p:spPr>
            <a:xfrm>
              <a:off x="3539" y="2108"/>
              <a:ext cx="119" cy="112"/>
            </a:xfrm>
            <a:custGeom>
              <a:rect b="b" l="l" r="r" t="t"/>
              <a:pathLst>
                <a:path extrusionOk="0" h="47" w="50"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moveTo>
                    <a:pt x="15" y="46"/>
                  </a:move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moveTo>
                    <a:pt x="17" y="46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moveTo>
                    <a:pt x="19" y="46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9" y="46"/>
                    <a:pt x="19" y="46"/>
                    <a:pt x="19" y="46"/>
                  </a:cubicBezTo>
                  <a:moveTo>
                    <a:pt x="21" y="46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1" y="46"/>
                    <a:pt x="21" y="46"/>
                    <a:pt x="21" y="46"/>
                  </a:cubicBezTo>
                  <a:moveTo>
                    <a:pt x="23" y="46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moveTo>
                    <a:pt x="25" y="46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6" y="46"/>
                    <a:pt x="25" y="46"/>
                    <a:pt x="25" y="46"/>
                  </a:cubicBezTo>
                  <a:moveTo>
                    <a:pt x="28" y="46"/>
                  </a:moveTo>
                  <a:cubicBezTo>
                    <a:pt x="28" y="45"/>
                    <a:pt x="28" y="45"/>
                    <a:pt x="28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moveTo>
                    <a:pt x="31" y="46"/>
                  </a:moveTo>
                  <a:cubicBezTo>
                    <a:pt x="31" y="46"/>
                    <a:pt x="30" y="46"/>
                    <a:pt x="30" y="46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1" y="46"/>
                    <a:pt x="31" y="46"/>
                    <a:pt x="31" y="46"/>
                  </a:cubicBezTo>
                  <a:moveTo>
                    <a:pt x="33" y="46"/>
                  </a:moveTo>
                  <a:cubicBezTo>
                    <a:pt x="33" y="46"/>
                    <a:pt x="32" y="46"/>
                    <a:pt x="32" y="46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6"/>
                    <a:pt x="33" y="46"/>
                    <a:pt x="33" y="46"/>
                  </a:cubicBezTo>
                  <a:moveTo>
                    <a:pt x="35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6"/>
                    <a:pt x="35" y="46"/>
                    <a:pt x="35" y="46"/>
                  </a:cubicBezTo>
                  <a:moveTo>
                    <a:pt x="36" y="46"/>
                  </a:move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moveTo>
                    <a:pt x="37" y="46"/>
                  </a:move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6"/>
                    <a:pt x="37" y="46"/>
                    <a:pt x="37" y="46"/>
                  </a:cubicBezTo>
                  <a:moveTo>
                    <a:pt x="13" y="46"/>
                  </a:move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6"/>
                    <a:pt x="13" y="46"/>
                    <a:pt x="13" y="46"/>
                  </a:cubicBezTo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6" y="43"/>
                    <a:pt x="17" y="43"/>
                  </a:cubicBezTo>
                  <a:cubicBezTo>
                    <a:pt x="18" y="43"/>
                    <a:pt x="18" y="43"/>
                    <a:pt x="19" y="42"/>
                  </a:cubicBezTo>
                  <a:cubicBezTo>
                    <a:pt x="19" y="42"/>
                    <a:pt x="19" y="42"/>
                    <a:pt x="19" y="41"/>
                  </a:cubicBezTo>
                  <a:cubicBezTo>
                    <a:pt x="19" y="40"/>
                    <a:pt x="19" y="39"/>
                    <a:pt x="19" y="39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3" y="38"/>
                    <a:pt x="27" y="38"/>
                    <a:pt x="31" y="38"/>
                  </a:cubicBezTo>
                  <a:cubicBezTo>
                    <a:pt x="31" y="38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1" y="42"/>
                  </a:cubicBezTo>
                  <a:cubicBezTo>
                    <a:pt x="31" y="43"/>
                    <a:pt x="32" y="43"/>
                    <a:pt x="32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8" y="43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5" y="43"/>
                    <a:pt x="15" y="43"/>
                  </a:cubicBezTo>
                  <a:moveTo>
                    <a:pt x="7" y="37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6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7" y="36"/>
                    <a:pt x="7" y="37"/>
                  </a:cubicBezTo>
                  <a:moveTo>
                    <a:pt x="5" y="37"/>
                  </a:moveTo>
                  <a:cubicBezTo>
                    <a:pt x="5" y="37"/>
                    <a:pt x="5" y="37"/>
                    <a:pt x="4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7"/>
                    <a:pt x="5" y="37"/>
                    <a:pt x="5" y="37"/>
                  </a:cubicBezTo>
                  <a:moveTo>
                    <a:pt x="41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1" y="36"/>
                    <a:pt x="41" y="36"/>
                  </a:cubicBezTo>
                  <a:moveTo>
                    <a:pt x="9" y="37"/>
                  </a:move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9" y="36"/>
                    <a:pt x="9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9" y="36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moveTo>
                    <a:pt x="39" y="37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39" y="37"/>
                    <a:pt x="39" y="37"/>
                  </a:cubicBezTo>
                  <a:moveTo>
                    <a:pt x="36" y="37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7" y="37"/>
                    <a:pt x="37" y="37"/>
                    <a:pt x="36" y="37"/>
                  </a:cubicBezTo>
                  <a:moveTo>
                    <a:pt x="43" y="36"/>
                  </a:move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5" y="35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3" y="36"/>
                    <a:pt x="43" y="36"/>
                  </a:cubicBezTo>
                  <a:moveTo>
                    <a:pt x="35" y="37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6"/>
                    <a:pt x="36" y="36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32" y="37"/>
                  </a:moveTo>
                  <a:cubicBezTo>
                    <a:pt x="32" y="36"/>
                    <a:pt x="32" y="36"/>
                    <a:pt x="33" y="35"/>
                  </a:cubicBezTo>
                  <a:cubicBezTo>
                    <a:pt x="33" y="35"/>
                    <a:pt x="34" y="35"/>
                    <a:pt x="34" y="35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2" y="37"/>
                    <a:pt x="32" y="37"/>
                  </a:cubicBezTo>
                  <a:moveTo>
                    <a:pt x="30" y="37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29" y="37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7" y="37"/>
                  </a:moveTo>
                  <a:cubicBezTo>
                    <a:pt x="27" y="36"/>
                    <a:pt x="28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moveTo>
                    <a:pt x="26" y="37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6"/>
                    <a:pt x="26" y="36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moveTo>
                    <a:pt x="24" y="37"/>
                  </a:moveTo>
                  <a:cubicBezTo>
                    <a:pt x="24" y="36"/>
                    <a:pt x="25" y="36"/>
                    <a:pt x="25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22" y="37"/>
                  </a:moveTo>
                  <a:cubicBezTo>
                    <a:pt x="22" y="36"/>
                    <a:pt x="23" y="36"/>
                    <a:pt x="23" y="35"/>
                  </a:cubicBezTo>
                  <a:cubicBezTo>
                    <a:pt x="23" y="35"/>
                    <a:pt x="24" y="35"/>
                    <a:pt x="24" y="35"/>
                  </a:cubicBezTo>
                  <a:cubicBezTo>
                    <a:pt x="24" y="36"/>
                    <a:pt x="24" y="36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2" y="37"/>
                    <a:pt x="22" y="37"/>
                  </a:cubicBezTo>
                  <a:moveTo>
                    <a:pt x="11" y="37"/>
                  </a:moveTo>
                  <a:cubicBezTo>
                    <a:pt x="11" y="37"/>
                    <a:pt x="10" y="37"/>
                    <a:pt x="10" y="37"/>
                  </a:cubicBezTo>
                  <a:cubicBezTo>
                    <a:pt x="10" y="36"/>
                    <a:pt x="10" y="36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7"/>
                    <a:pt x="11" y="37"/>
                    <a:pt x="11" y="37"/>
                  </a:cubicBezTo>
                  <a:moveTo>
                    <a:pt x="19" y="37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1" y="35"/>
                    <a:pt x="21" y="35"/>
                    <a:pt x="22" y="35"/>
                  </a:cubicBezTo>
                  <a:cubicBezTo>
                    <a:pt x="22" y="36"/>
                    <a:pt x="22" y="36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7"/>
                    <a:pt x="20" y="37"/>
                    <a:pt x="19" y="37"/>
                  </a:cubicBezTo>
                  <a:moveTo>
                    <a:pt x="17" y="37"/>
                  </a:moveTo>
                  <a:cubicBezTo>
                    <a:pt x="17" y="36"/>
                    <a:pt x="17" y="36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moveTo>
                    <a:pt x="15" y="3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5" y="37"/>
                    <a:pt x="15" y="37"/>
                  </a:cubicBezTo>
                  <a:moveTo>
                    <a:pt x="12" y="37"/>
                  </a:moveTo>
                  <a:cubicBezTo>
                    <a:pt x="13" y="35"/>
                    <a:pt x="13" y="35"/>
                    <a:pt x="13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2" y="37"/>
                  </a:cubicBezTo>
                  <a:moveTo>
                    <a:pt x="45" y="36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7" y="35"/>
                    <a:pt x="47" y="35"/>
                  </a:cubicBezTo>
                  <a:cubicBezTo>
                    <a:pt x="47" y="36"/>
                    <a:pt x="46" y="36"/>
                    <a:pt x="46" y="36"/>
                  </a:cubicBezTo>
                  <a:cubicBezTo>
                    <a:pt x="46" y="36"/>
                    <a:pt x="46" y="36"/>
                    <a:pt x="45" y="36"/>
                  </a:cubicBezTo>
                  <a:moveTo>
                    <a:pt x="4" y="36"/>
                  </a:moveTo>
                  <a:cubicBezTo>
                    <a:pt x="3" y="36"/>
                    <a:pt x="3" y="36"/>
                    <a:pt x="3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moveTo>
                    <a:pt x="47" y="36"/>
                  </a:moveTo>
                  <a:cubicBezTo>
                    <a:pt x="47" y="36"/>
                    <a:pt x="48" y="35"/>
                    <a:pt x="48" y="35"/>
                  </a:cubicBezTo>
                  <a:cubicBezTo>
                    <a:pt x="48" y="35"/>
                    <a:pt x="49" y="35"/>
                    <a:pt x="49" y="34"/>
                  </a:cubicBezTo>
                  <a:cubicBezTo>
                    <a:pt x="49" y="35"/>
                    <a:pt x="49" y="35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4"/>
                    <a:pt x="2" y="35"/>
                    <a:pt x="3" y="35"/>
                  </a:cubicBezTo>
                  <a:cubicBezTo>
                    <a:pt x="2" y="36"/>
                    <a:pt x="2" y="36"/>
                    <a:pt x="2" y="36"/>
                  </a:cubicBezTo>
                  <a:moveTo>
                    <a:pt x="7" y="35"/>
                  </a:moveTo>
                  <a:cubicBezTo>
                    <a:pt x="3" y="35"/>
                    <a:pt x="2" y="34"/>
                    <a:pt x="2" y="3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1" y="13"/>
                    <a:pt x="1" y="12"/>
                  </a:cubicBezTo>
                  <a:cubicBezTo>
                    <a:pt x="1" y="9"/>
                    <a:pt x="1" y="4"/>
                    <a:pt x="2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1"/>
                    <a:pt x="10" y="1"/>
                    <a:pt x="11" y="1"/>
                  </a:cubicBezTo>
                  <a:cubicBezTo>
                    <a:pt x="12" y="1"/>
                    <a:pt x="14" y="1"/>
                    <a:pt x="15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8" y="2"/>
                    <a:pt x="48" y="2"/>
                  </a:cubicBezTo>
                  <a:cubicBezTo>
                    <a:pt x="49" y="3"/>
                    <a:pt x="49" y="6"/>
                    <a:pt x="49" y="7"/>
                  </a:cubicBezTo>
                  <a:cubicBezTo>
                    <a:pt x="49" y="8"/>
                    <a:pt x="49" y="8"/>
                    <a:pt x="49" y="9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4"/>
                    <a:pt x="49" y="25"/>
                    <a:pt x="49" y="26"/>
                  </a:cubicBezTo>
                  <a:cubicBezTo>
                    <a:pt x="49" y="28"/>
                    <a:pt x="49" y="30"/>
                    <a:pt x="49" y="32"/>
                  </a:cubicBezTo>
                  <a:cubicBezTo>
                    <a:pt x="49" y="33"/>
                    <a:pt x="49" y="33"/>
                    <a:pt x="48" y="33"/>
                  </a:cubicBezTo>
                  <a:cubicBezTo>
                    <a:pt x="47" y="34"/>
                    <a:pt x="45" y="35"/>
                    <a:pt x="43" y="35"/>
                  </a:cubicBezTo>
                  <a:cubicBezTo>
                    <a:pt x="42" y="35"/>
                    <a:pt x="42" y="35"/>
                    <a:pt x="41" y="35"/>
                  </a:cubicBezTo>
                  <a:cubicBezTo>
                    <a:pt x="41" y="35"/>
                    <a:pt x="40" y="35"/>
                    <a:pt x="40" y="35"/>
                  </a:cubicBezTo>
                  <a:cubicBezTo>
                    <a:pt x="36" y="35"/>
                    <a:pt x="31" y="34"/>
                    <a:pt x="27" y="34"/>
                  </a:cubicBezTo>
                  <a:cubicBezTo>
                    <a:pt x="22" y="34"/>
                    <a:pt x="18" y="34"/>
                    <a:pt x="14" y="34"/>
                  </a:cubicBezTo>
                  <a:cubicBezTo>
                    <a:pt x="13" y="34"/>
                    <a:pt x="12" y="34"/>
                    <a:pt x="11" y="34"/>
                  </a:cubicBezTo>
                  <a:cubicBezTo>
                    <a:pt x="10" y="35"/>
                    <a:pt x="9" y="35"/>
                    <a:pt x="7" y="35"/>
                  </a:cubicBezTo>
                  <a:moveTo>
                    <a:pt x="7" y="0"/>
                  </a:moveTo>
                  <a:cubicBezTo>
                    <a:pt x="6" y="0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0" y="3"/>
                    <a:pt x="0" y="8"/>
                    <a:pt x="0" y="12"/>
                  </a:cubicBezTo>
                  <a:cubicBezTo>
                    <a:pt x="0" y="13"/>
                    <a:pt x="1" y="14"/>
                    <a:pt x="1" y="1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4"/>
                    <a:pt x="1" y="35"/>
                    <a:pt x="2" y="36"/>
                  </a:cubicBezTo>
                  <a:cubicBezTo>
                    <a:pt x="3" y="38"/>
                    <a:pt x="4" y="38"/>
                    <a:pt x="6" y="38"/>
                  </a:cubicBezTo>
                  <a:cubicBezTo>
                    <a:pt x="9" y="38"/>
                    <a:pt x="13" y="38"/>
                    <a:pt x="17" y="38"/>
                  </a:cubicBezTo>
                  <a:cubicBezTo>
                    <a:pt x="17" y="38"/>
                    <a:pt x="18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40"/>
                    <a:pt x="18" y="41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2"/>
                    <a:pt x="17" y="42"/>
                    <a:pt x="17" y="42"/>
                  </a:cubicBezTo>
                  <a:cubicBezTo>
                    <a:pt x="16" y="42"/>
                    <a:pt x="16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2"/>
                  </a:cubicBezTo>
                  <a:cubicBezTo>
                    <a:pt x="13" y="42"/>
                    <a:pt x="12" y="42"/>
                    <a:pt x="12" y="42"/>
                  </a:cubicBezTo>
                  <a:cubicBezTo>
                    <a:pt x="12" y="43"/>
                    <a:pt x="12" y="43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4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8" y="47"/>
                    <a:pt x="21" y="47"/>
                    <a:pt x="23" y="47"/>
                  </a:cubicBezTo>
                  <a:cubicBezTo>
                    <a:pt x="25" y="47"/>
                    <a:pt x="27" y="47"/>
                    <a:pt x="29" y="47"/>
                  </a:cubicBezTo>
                  <a:cubicBezTo>
                    <a:pt x="31" y="47"/>
                    <a:pt x="33" y="47"/>
                    <a:pt x="35" y="47"/>
                  </a:cubicBezTo>
                  <a:cubicBezTo>
                    <a:pt x="35" y="47"/>
                    <a:pt x="39" y="47"/>
                    <a:pt x="39" y="46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3"/>
                    <a:pt x="38" y="42"/>
                    <a:pt x="37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8"/>
                    <a:pt x="32" y="38"/>
                  </a:cubicBezTo>
                  <a:cubicBezTo>
                    <a:pt x="39" y="38"/>
                    <a:pt x="45" y="37"/>
                    <a:pt x="47" y="37"/>
                  </a:cubicBezTo>
                  <a:cubicBezTo>
                    <a:pt x="47" y="37"/>
                    <a:pt x="48" y="37"/>
                    <a:pt x="49" y="37"/>
                  </a:cubicBezTo>
                  <a:cubicBezTo>
                    <a:pt x="50" y="36"/>
                    <a:pt x="50" y="34"/>
                    <a:pt x="50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0"/>
                    <a:pt x="50" y="28"/>
                    <a:pt x="50" y="26"/>
                  </a:cubicBezTo>
                  <a:cubicBezTo>
                    <a:pt x="50" y="25"/>
                    <a:pt x="50" y="24"/>
                    <a:pt x="50" y="23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6"/>
                    <a:pt x="50" y="3"/>
                    <a:pt x="49" y="1"/>
                  </a:cubicBezTo>
                  <a:cubicBezTo>
                    <a:pt x="48" y="1"/>
                    <a:pt x="48" y="0"/>
                    <a:pt x="4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2" y="0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0" name="Google Shape;620;p23"/>
            <p:cNvSpPr/>
            <p:nvPr/>
          </p:nvSpPr>
          <p:spPr>
            <a:xfrm>
              <a:off x="3672" y="2213"/>
              <a:ext cx="60" cy="49"/>
            </a:xfrm>
            <a:custGeom>
              <a:rect b="b" l="l" r="r" t="t"/>
              <a:pathLst>
                <a:path extrusionOk="0" h="21" w="25">
                  <a:moveTo>
                    <a:pt x="19" y="20"/>
                  </a:moveTo>
                  <a:cubicBezTo>
                    <a:pt x="18" y="20"/>
                    <a:pt x="16" y="19"/>
                    <a:pt x="15" y="18"/>
                  </a:cubicBezTo>
                  <a:cubicBezTo>
                    <a:pt x="14" y="18"/>
                    <a:pt x="12" y="17"/>
                    <a:pt x="11" y="16"/>
                  </a:cubicBezTo>
                  <a:cubicBezTo>
                    <a:pt x="10" y="15"/>
                    <a:pt x="9" y="14"/>
                    <a:pt x="8" y="13"/>
                  </a:cubicBezTo>
                  <a:cubicBezTo>
                    <a:pt x="8" y="13"/>
                    <a:pt x="7" y="13"/>
                    <a:pt x="6" y="12"/>
                  </a:cubicBezTo>
                  <a:cubicBezTo>
                    <a:pt x="4" y="11"/>
                    <a:pt x="2" y="10"/>
                    <a:pt x="2" y="8"/>
                  </a:cubicBezTo>
                  <a:cubicBezTo>
                    <a:pt x="2" y="8"/>
                    <a:pt x="3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7" y="11"/>
                    <a:pt x="10" y="13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6"/>
                    <a:pt x="14" y="17"/>
                    <a:pt x="15" y="18"/>
                  </a:cubicBezTo>
                  <a:cubicBezTo>
                    <a:pt x="16" y="19"/>
                    <a:pt x="18" y="19"/>
                    <a:pt x="19" y="19"/>
                  </a:cubicBezTo>
                  <a:cubicBezTo>
                    <a:pt x="20" y="19"/>
                    <a:pt x="22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9"/>
                    <a:pt x="20" y="20"/>
                    <a:pt x="19" y="20"/>
                  </a:cubicBezTo>
                  <a:moveTo>
                    <a:pt x="19" y="18"/>
                  </a:moveTo>
                  <a:cubicBezTo>
                    <a:pt x="18" y="18"/>
                    <a:pt x="17" y="18"/>
                    <a:pt x="16" y="17"/>
                  </a:cubicBezTo>
                  <a:cubicBezTo>
                    <a:pt x="15" y="16"/>
                    <a:pt x="14" y="16"/>
                    <a:pt x="13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2"/>
                    <a:pt x="9" y="11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8" y="8"/>
                    <a:pt x="8" y="7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4"/>
                    <a:pt x="16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2" y="6"/>
                    <a:pt x="24" y="10"/>
                    <a:pt x="24" y="14"/>
                  </a:cubicBezTo>
                  <a:cubicBezTo>
                    <a:pt x="24" y="14"/>
                    <a:pt x="24" y="15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2" y="17"/>
                    <a:pt x="21" y="18"/>
                    <a:pt x="19" y="18"/>
                  </a:cubicBezTo>
                  <a:moveTo>
                    <a:pt x="6" y="9"/>
                  </a:moveTo>
                  <a:cubicBezTo>
                    <a:pt x="6" y="9"/>
                    <a:pt x="5" y="9"/>
                    <a:pt x="5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3"/>
                    <a:pt x="5" y="2"/>
                  </a:cubicBezTo>
                  <a:cubicBezTo>
                    <a:pt x="7" y="3"/>
                    <a:pt x="9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6" y="9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0" y="3"/>
                    <a:pt x="8" y="2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9" y="1"/>
                    <a:pt x="10" y="1"/>
                  </a:cubicBezTo>
                  <a:cubicBezTo>
                    <a:pt x="12" y="1"/>
                    <a:pt x="15" y="1"/>
                    <a:pt x="16" y="2"/>
                  </a:cubicBezTo>
                  <a:cubicBezTo>
                    <a:pt x="15" y="3"/>
                    <a:pt x="14" y="3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10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2"/>
                    <a:pt x="2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10"/>
                    <a:pt x="4" y="12"/>
                    <a:pt x="6" y="13"/>
                  </a:cubicBezTo>
                  <a:cubicBezTo>
                    <a:pt x="6" y="13"/>
                    <a:pt x="7" y="14"/>
                    <a:pt x="8" y="14"/>
                  </a:cubicBezTo>
                  <a:cubicBezTo>
                    <a:pt x="9" y="15"/>
                    <a:pt x="10" y="16"/>
                    <a:pt x="11" y="16"/>
                  </a:cubicBezTo>
                  <a:cubicBezTo>
                    <a:pt x="12" y="17"/>
                    <a:pt x="13" y="18"/>
                    <a:pt x="14" y="19"/>
                  </a:cubicBezTo>
                  <a:cubicBezTo>
                    <a:pt x="16" y="20"/>
                    <a:pt x="17" y="21"/>
                    <a:pt x="19" y="21"/>
                  </a:cubicBezTo>
                  <a:cubicBezTo>
                    <a:pt x="21" y="21"/>
                    <a:pt x="22" y="20"/>
                    <a:pt x="23" y="19"/>
                  </a:cubicBezTo>
                  <a:cubicBezTo>
                    <a:pt x="24" y="18"/>
                    <a:pt x="25" y="16"/>
                    <a:pt x="25" y="14"/>
                  </a:cubicBezTo>
                  <a:cubicBezTo>
                    <a:pt x="25" y="9"/>
                    <a:pt x="22" y="5"/>
                    <a:pt x="19" y="3"/>
                  </a:cubicBezTo>
                  <a:cubicBezTo>
                    <a:pt x="17" y="1"/>
                    <a:pt x="13" y="0"/>
                    <a:pt x="1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1" name="Google Shape;621;p23"/>
            <p:cNvSpPr/>
            <p:nvPr/>
          </p:nvSpPr>
          <p:spPr>
            <a:xfrm>
              <a:off x="3530" y="2224"/>
              <a:ext cx="133" cy="34"/>
            </a:xfrm>
            <a:custGeom>
              <a:rect b="b" l="l" r="r" t="t"/>
              <a:pathLst>
                <a:path extrusionOk="0" h="14" w="56">
                  <a:moveTo>
                    <a:pt x="9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12"/>
                    <a:pt x="17" y="12"/>
                    <a:pt x="17" y="12"/>
                  </a:cubicBezTo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0" y="12"/>
                    <a:pt x="20" y="12"/>
                    <a:pt x="20" y="12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27" y="12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12"/>
                    <a:pt x="27" y="12"/>
                    <a:pt x="27" y="12"/>
                  </a:cubicBezTo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9" y="12"/>
                    <a:pt x="29" y="12"/>
                    <a:pt x="29" y="12"/>
                  </a:cubicBezTo>
                  <a:moveTo>
                    <a:pt x="32" y="12"/>
                  </a:move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2"/>
                    <a:pt x="32" y="12"/>
                  </a:cubicBezTo>
                  <a:moveTo>
                    <a:pt x="34" y="12"/>
                  </a:moveTo>
                  <a:cubicBezTo>
                    <a:pt x="34" y="11"/>
                    <a:pt x="34" y="11"/>
                    <a:pt x="34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4" y="12"/>
                    <a:pt x="34" y="12"/>
                  </a:cubicBezTo>
                  <a:moveTo>
                    <a:pt x="36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6" y="12"/>
                    <a:pt x="36" y="12"/>
                    <a:pt x="36" y="12"/>
                  </a:cubicBezTo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9" y="12"/>
                    <a:pt x="39" y="12"/>
                    <a:pt x="39" y="12"/>
                  </a:cubicBezTo>
                  <a:moveTo>
                    <a:pt x="42" y="12"/>
                  </a:moveTo>
                  <a:cubicBezTo>
                    <a:pt x="42" y="11"/>
                    <a:pt x="42" y="11"/>
                    <a:pt x="42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moveTo>
                    <a:pt x="44" y="12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4" y="12"/>
                    <a:pt x="44" y="12"/>
                  </a:cubicBezTo>
                  <a:moveTo>
                    <a:pt x="46" y="12"/>
                  </a:move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6" y="12"/>
                    <a:pt x="46" y="12"/>
                    <a:pt x="46" y="12"/>
                  </a:cubicBezTo>
                  <a:moveTo>
                    <a:pt x="49" y="12"/>
                  </a:move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moveTo>
                    <a:pt x="3" y="12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51" y="12"/>
                  </a:moveTo>
                  <a:cubicBezTo>
                    <a:pt x="51" y="11"/>
                    <a:pt x="51" y="11"/>
                    <a:pt x="51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moveTo>
                    <a:pt x="53" y="12"/>
                  </a:moveTo>
                  <a:cubicBezTo>
                    <a:pt x="54" y="11"/>
                    <a:pt x="54" y="11"/>
                    <a:pt x="54" y="11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3" y="12"/>
                    <a:pt x="53" y="12"/>
                    <a:pt x="53" y="12"/>
                  </a:cubicBezTo>
                  <a:moveTo>
                    <a:pt x="2" y="12"/>
                  </a:moveTo>
                  <a:cubicBezTo>
                    <a:pt x="1" y="12"/>
                    <a:pt x="1" y="11"/>
                    <a:pt x="1" y="11"/>
                  </a:cubicBezTo>
                  <a:cubicBezTo>
                    <a:pt x="2" y="11"/>
                    <a:pt x="2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9" y="11"/>
                  </a:moveTo>
                  <a:cubicBezTo>
                    <a:pt x="6" y="11"/>
                    <a:pt x="4" y="11"/>
                    <a:pt x="2" y="1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7" y="1"/>
                    <a:pt x="26" y="1"/>
                    <a:pt x="34" y="1"/>
                  </a:cubicBezTo>
                  <a:cubicBezTo>
                    <a:pt x="40" y="1"/>
                    <a:pt x="45" y="1"/>
                    <a:pt x="50" y="1"/>
                  </a:cubicBezTo>
                  <a:cubicBezTo>
                    <a:pt x="50" y="1"/>
                    <a:pt x="51" y="1"/>
                    <a:pt x="51" y="1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moveTo>
                    <a:pt x="34" y="0"/>
                  </a:moveTo>
                  <a:cubicBezTo>
                    <a:pt x="26" y="0"/>
                    <a:pt x="17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7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3"/>
                    <a:pt x="18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3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44" y="13"/>
                    <a:pt x="54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1"/>
                    <a:pt x="52" y="1"/>
                  </a:cubicBezTo>
                  <a:cubicBezTo>
                    <a:pt x="51" y="0"/>
                    <a:pt x="51" y="0"/>
                    <a:pt x="50" y="0"/>
                  </a:cubicBezTo>
                  <a:cubicBezTo>
                    <a:pt x="45" y="0"/>
                    <a:pt x="39" y="0"/>
                    <a:pt x="34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2" name="Google Shape;622;p23"/>
            <p:cNvSpPr/>
            <p:nvPr/>
          </p:nvSpPr>
          <p:spPr>
            <a:xfrm>
              <a:off x="3565" y="2239"/>
              <a:ext cx="55" cy="7"/>
            </a:xfrm>
            <a:custGeom>
              <a:rect b="b" l="l" r="r" t="t"/>
              <a:pathLst>
                <a:path extrusionOk="0" h="3" w="2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9" y="1"/>
                    <a:pt x="13" y="1"/>
                  </a:cubicBezTo>
                  <a:cubicBezTo>
                    <a:pt x="16" y="1"/>
                    <a:pt x="19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8" y="2"/>
                    <a:pt x="14" y="2"/>
                    <a:pt x="11" y="2"/>
                  </a:cubicBezTo>
                  <a:cubicBezTo>
                    <a:pt x="7" y="2"/>
                    <a:pt x="4" y="2"/>
                    <a:pt x="1" y="2"/>
                  </a:cubicBezTo>
                  <a:moveTo>
                    <a:pt x="13" y="0"/>
                  </a:moveTo>
                  <a:cubicBezTo>
                    <a:pt x="9" y="0"/>
                    <a:pt x="5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3"/>
                    <a:pt x="7" y="3"/>
                    <a:pt x="11" y="3"/>
                  </a:cubicBezTo>
                  <a:cubicBezTo>
                    <a:pt x="15" y="3"/>
                    <a:pt x="19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9" y="0"/>
                    <a:pt x="16" y="0"/>
                    <a:pt x="1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3" name="Google Shape;623;p23"/>
            <p:cNvSpPr/>
            <p:nvPr/>
          </p:nvSpPr>
          <p:spPr>
            <a:xfrm>
              <a:off x="3551" y="2229"/>
              <a:ext cx="19" cy="7"/>
            </a:xfrm>
            <a:custGeom>
              <a:rect b="b" l="l" r="r" t="t"/>
              <a:pathLst>
                <a:path extrusionOk="0" h="3" w="8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1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4" name="Google Shape;624;p23"/>
            <p:cNvSpPr/>
            <p:nvPr/>
          </p:nvSpPr>
          <p:spPr>
            <a:xfrm>
              <a:off x="3544" y="2239"/>
              <a:ext cx="19" cy="7"/>
            </a:xfrm>
            <a:custGeom>
              <a:rect b="b" l="l" r="r" t="t"/>
              <a:pathLst>
                <a:path extrusionOk="0" h="3" w="8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8" y="0"/>
                  </a:moveTo>
                  <a:cubicBezTo>
                    <a:pt x="6" y="0"/>
                    <a:pt x="4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5" name="Google Shape;625;p23"/>
            <p:cNvSpPr/>
            <p:nvPr/>
          </p:nvSpPr>
          <p:spPr>
            <a:xfrm>
              <a:off x="3603" y="2229"/>
              <a:ext cx="12" cy="7"/>
            </a:xfrm>
            <a:custGeom>
              <a:rect b="b" l="l" r="r" t="t"/>
              <a:pathLst>
                <a:path extrusionOk="0" h="3" w="5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6" name="Google Shape;626;p23"/>
            <p:cNvSpPr/>
            <p:nvPr/>
          </p:nvSpPr>
          <p:spPr>
            <a:xfrm>
              <a:off x="3634" y="2229"/>
              <a:ext cx="17" cy="5"/>
            </a:xfrm>
            <a:custGeom>
              <a:rect b="b" l="l" r="r" t="t"/>
              <a:pathLst>
                <a:path extrusionOk="0" h="2" w="7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4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3" y="1"/>
                    <a:pt x="1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5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7" name="Google Shape;627;p23"/>
            <p:cNvSpPr/>
            <p:nvPr/>
          </p:nvSpPr>
          <p:spPr>
            <a:xfrm>
              <a:off x="3637" y="2239"/>
              <a:ext cx="19" cy="7"/>
            </a:xfrm>
            <a:custGeom>
              <a:rect b="b" l="l" r="r" t="t"/>
              <a:pathLst>
                <a:path extrusionOk="0" h="3" w="8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6" y="1"/>
                  </a:cubicBezTo>
                  <a:cubicBezTo>
                    <a:pt x="6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8" name="Google Shape;628;p23"/>
            <p:cNvSpPr/>
            <p:nvPr/>
          </p:nvSpPr>
          <p:spPr>
            <a:xfrm>
              <a:off x="3618" y="2229"/>
              <a:ext cx="14" cy="7"/>
            </a:xfrm>
            <a:custGeom>
              <a:rect b="b" l="l" r="r" t="t"/>
              <a:pathLst>
                <a:path extrusionOk="0" h="3" w="6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9" name="Google Shape;629;p23"/>
            <p:cNvSpPr/>
            <p:nvPr/>
          </p:nvSpPr>
          <p:spPr>
            <a:xfrm>
              <a:off x="3622" y="2239"/>
              <a:ext cx="15" cy="7"/>
            </a:xfrm>
            <a:custGeom>
              <a:rect b="b" l="l" r="r" t="t"/>
              <a:pathLst>
                <a:path extrusionOk="0" h="3" w="6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30" name="Google Shape;630;p23"/>
            <p:cNvSpPr/>
            <p:nvPr/>
          </p:nvSpPr>
          <p:spPr>
            <a:xfrm>
              <a:off x="3587" y="2229"/>
              <a:ext cx="14" cy="7"/>
            </a:xfrm>
            <a:custGeom>
              <a:rect b="b" l="l" r="r" t="t"/>
              <a:pathLst>
                <a:path extrusionOk="0" h="3" w="6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6" y="0"/>
                  </a:moveTo>
                  <a:cubicBezTo>
                    <a:pt x="4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31" name="Google Shape;631;p23"/>
            <p:cNvSpPr/>
            <p:nvPr/>
          </p:nvSpPr>
          <p:spPr>
            <a:xfrm>
              <a:off x="3570" y="2229"/>
              <a:ext cx="17" cy="7"/>
            </a:xfrm>
            <a:custGeom>
              <a:rect b="b" l="l" r="r" t="t"/>
              <a:pathLst>
                <a:path extrusionOk="0" h="3" w="7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6" y="0"/>
                  </a:moveTo>
                  <a:cubicBezTo>
                    <a:pt x="5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32" name="Google Shape;632;p23"/>
            <p:cNvSpPr/>
            <p:nvPr/>
          </p:nvSpPr>
          <p:spPr>
            <a:xfrm>
              <a:off x="3558" y="2298"/>
              <a:ext cx="10" cy="12"/>
            </a:xfrm>
            <a:custGeom>
              <a:rect b="b" l="l" r="r" t="t"/>
              <a:pathLst>
                <a:path extrusionOk="0" h="12" w="10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33" name="Google Shape;633;p23"/>
            <p:cNvSpPr/>
            <p:nvPr/>
          </p:nvSpPr>
          <p:spPr>
            <a:xfrm>
              <a:off x="3558" y="2298"/>
              <a:ext cx="10" cy="12"/>
            </a:xfrm>
            <a:custGeom>
              <a:rect b="b" l="l" r="r" t="t"/>
              <a:pathLst>
                <a:path extrusionOk="0" h="12" w="10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34" name="Google Shape;634;p23"/>
            <p:cNvSpPr/>
            <p:nvPr/>
          </p:nvSpPr>
          <p:spPr>
            <a:xfrm>
              <a:off x="3558" y="2327"/>
              <a:ext cx="7" cy="9"/>
            </a:xfrm>
            <a:custGeom>
              <a:rect b="b" l="l" r="r" t="t"/>
              <a:pathLst>
                <a:path extrusionOk="0" h="9" w="7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35" name="Google Shape;635;p23"/>
            <p:cNvSpPr/>
            <p:nvPr/>
          </p:nvSpPr>
          <p:spPr>
            <a:xfrm>
              <a:off x="3558" y="2327"/>
              <a:ext cx="7" cy="9"/>
            </a:xfrm>
            <a:custGeom>
              <a:rect b="b" l="l" r="r" t="t"/>
              <a:pathLst>
                <a:path extrusionOk="0" h="9" w="7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36" name="Google Shape;636;p23"/>
            <p:cNvSpPr/>
            <p:nvPr/>
          </p:nvSpPr>
          <p:spPr>
            <a:xfrm>
              <a:off x="3556" y="2334"/>
              <a:ext cx="9" cy="12"/>
            </a:xfrm>
            <a:custGeom>
              <a:rect b="b" l="l" r="r" t="t"/>
              <a:pathLst>
                <a:path extrusionOk="0" h="12" w="9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37" name="Google Shape;637;p23"/>
            <p:cNvSpPr/>
            <p:nvPr/>
          </p:nvSpPr>
          <p:spPr>
            <a:xfrm>
              <a:off x="3556" y="2334"/>
              <a:ext cx="9" cy="12"/>
            </a:xfrm>
            <a:custGeom>
              <a:rect b="b" l="l" r="r" t="t"/>
              <a:pathLst>
                <a:path extrusionOk="0" h="12" w="9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38" name="Google Shape;638;p23"/>
            <p:cNvSpPr/>
            <p:nvPr/>
          </p:nvSpPr>
          <p:spPr>
            <a:xfrm>
              <a:off x="3660" y="2477"/>
              <a:ext cx="17" cy="9"/>
            </a:xfrm>
            <a:custGeom>
              <a:rect b="b" l="l" r="r" t="t"/>
              <a:pathLst>
                <a:path extrusionOk="0" h="4" w="7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2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39" name="Google Shape;639;p23"/>
            <p:cNvSpPr/>
            <p:nvPr/>
          </p:nvSpPr>
          <p:spPr>
            <a:xfrm>
              <a:off x="3660" y="2465"/>
              <a:ext cx="17" cy="9"/>
            </a:xfrm>
            <a:custGeom>
              <a:rect b="b" l="l" r="r" t="t"/>
              <a:pathLst>
                <a:path extrusionOk="0" h="4" w="7">
                  <a:moveTo>
                    <a:pt x="3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0" name="Google Shape;640;p23"/>
            <p:cNvSpPr/>
            <p:nvPr/>
          </p:nvSpPr>
          <p:spPr>
            <a:xfrm>
              <a:off x="3660" y="2503"/>
              <a:ext cx="38" cy="12"/>
            </a:xfrm>
            <a:custGeom>
              <a:rect b="b" l="l" r="r" t="t"/>
              <a:pathLst>
                <a:path extrusionOk="0" h="5" w="16">
                  <a:moveTo>
                    <a:pt x="9" y="4"/>
                  </a:moveTo>
                  <a:cubicBezTo>
                    <a:pt x="5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3"/>
                    <a:pt x="2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3"/>
                    <a:pt x="12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3" y="4"/>
                    <a:pt x="9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5" y="1"/>
                    <a:pt x="8" y="1"/>
                  </a:cubicBezTo>
                  <a:cubicBezTo>
                    <a:pt x="11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2" y="3"/>
                    <a:pt x="9" y="3"/>
                    <a:pt x="7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8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6" y="5"/>
                    <a:pt x="9" y="5"/>
                  </a:cubicBezTo>
                  <a:cubicBezTo>
                    <a:pt x="15" y="5"/>
                    <a:pt x="15" y="5"/>
                    <a:pt x="15" y="4"/>
                  </a:cubicBezTo>
                  <a:cubicBezTo>
                    <a:pt x="15" y="4"/>
                    <a:pt x="16" y="1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0" y="0"/>
                    <a:pt x="8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1" name="Google Shape;641;p23"/>
            <p:cNvSpPr/>
            <p:nvPr/>
          </p:nvSpPr>
          <p:spPr>
            <a:xfrm>
              <a:off x="3660" y="2488"/>
              <a:ext cx="17" cy="12"/>
            </a:xfrm>
            <a:custGeom>
              <a:rect b="b" l="l" r="r" t="t"/>
              <a:pathLst>
                <a:path extrusionOk="0" h="5" w="7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2" name="Google Shape;642;p23"/>
            <p:cNvSpPr/>
            <p:nvPr/>
          </p:nvSpPr>
          <p:spPr>
            <a:xfrm>
              <a:off x="3701" y="2465"/>
              <a:ext cx="14" cy="9"/>
            </a:xfrm>
            <a:custGeom>
              <a:rect b="b" l="l" r="r" t="t"/>
              <a:pathLst>
                <a:path extrusionOk="0" h="4" w="6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6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3" name="Google Shape;643;p23"/>
            <p:cNvSpPr/>
            <p:nvPr/>
          </p:nvSpPr>
          <p:spPr>
            <a:xfrm>
              <a:off x="3701" y="2491"/>
              <a:ext cx="12" cy="24"/>
            </a:xfrm>
            <a:custGeom>
              <a:rect b="b" l="l" r="r" t="t"/>
              <a:pathLst>
                <a:path extrusionOk="0" h="10" w="5">
                  <a:moveTo>
                    <a:pt x="3" y="9"/>
                  </a:moveTo>
                  <a:cubicBezTo>
                    <a:pt x="2" y="9"/>
                    <a:pt x="1" y="9"/>
                    <a:pt x="1" y="8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3"/>
                    <a:pt x="1" y="4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3" y="9"/>
                  </a:cubicBezTo>
                  <a:moveTo>
                    <a:pt x="3" y="8"/>
                  </a:moveTo>
                  <a:cubicBezTo>
                    <a:pt x="2" y="8"/>
                    <a:pt x="2" y="8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4"/>
                    <a:pt x="1" y="3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4" y="10"/>
                    <a:pt x="5" y="9"/>
                    <a:pt x="5" y="9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5" y="5"/>
                    <a:pt x="5" y="3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4" name="Google Shape;644;p23"/>
            <p:cNvSpPr/>
            <p:nvPr/>
          </p:nvSpPr>
          <p:spPr>
            <a:xfrm>
              <a:off x="3660" y="2439"/>
              <a:ext cx="55" cy="23"/>
            </a:xfrm>
            <a:custGeom>
              <a:rect b="b" l="l" r="r" t="t"/>
              <a:pathLst>
                <a:path extrusionOk="0" h="10" w="23">
                  <a:moveTo>
                    <a:pt x="19" y="8"/>
                  </a:moveTo>
                  <a:cubicBezTo>
                    <a:pt x="20" y="7"/>
                    <a:pt x="21" y="6"/>
                    <a:pt x="22" y="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8"/>
                    <a:pt x="19" y="8"/>
                  </a:cubicBezTo>
                  <a:moveTo>
                    <a:pt x="15" y="9"/>
                  </a:moveTo>
                  <a:cubicBezTo>
                    <a:pt x="14" y="9"/>
                    <a:pt x="14" y="9"/>
                    <a:pt x="13" y="9"/>
                  </a:cubicBezTo>
                  <a:cubicBezTo>
                    <a:pt x="14" y="6"/>
                    <a:pt x="16" y="4"/>
                    <a:pt x="18" y="2"/>
                  </a:cubicBezTo>
                  <a:cubicBezTo>
                    <a:pt x="18" y="2"/>
                    <a:pt x="19" y="2"/>
                    <a:pt x="20" y="2"/>
                  </a:cubicBezTo>
                  <a:cubicBezTo>
                    <a:pt x="20" y="2"/>
                    <a:pt x="21" y="2"/>
                    <a:pt x="21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19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6" y="9"/>
                    <a:pt x="15" y="9"/>
                  </a:cubicBezTo>
                  <a:moveTo>
                    <a:pt x="12" y="9"/>
                  </a:moveTo>
                  <a:cubicBezTo>
                    <a:pt x="11" y="9"/>
                    <a:pt x="9" y="8"/>
                    <a:pt x="8" y="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6" y="2"/>
                    <a:pt x="16" y="2"/>
                  </a:cubicBezTo>
                  <a:cubicBezTo>
                    <a:pt x="15" y="4"/>
                    <a:pt x="13" y="6"/>
                    <a:pt x="12" y="9"/>
                  </a:cubicBezTo>
                  <a:moveTo>
                    <a:pt x="1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6" y="2"/>
                    <a:pt x="9" y="2"/>
                    <a:pt x="11" y="2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22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2"/>
                  </a:cubicBezTo>
                  <a:moveTo>
                    <a:pt x="17" y="2"/>
                  </a:moveTo>
                  <a:cubicBezTo>
                    <a:pt x="16" y="2"/>
                    <a:pt x="15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2"/>
                    <a:pt x="17" y="2"/>
                    <a:pt x="17" y="2"/>
                  </a:cubicBezTo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3" y="1"/>
                    <a:pt x="10" y="1"/>
                  </a:cubicBezTo>
                  <a:cubicBezTo>
                    <a:pt x="11" y="1"/>
                    <a:pt x="12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8" y="2"/>
                    <a:pt x="6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moveTo>
                    <a:pt x="10" y="0"/>
                  </a:moveTo>
                  <a:cubicBezTo>
                    <a:pt x="4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6" y="9"/>
                    <a:pt x="7" y="9"/>
                  </a:cubicBezTo>
                  <a:cubicBezTo>
                    <a:pt x="9" y="9"/>
                    <a:pt x="12" y="10"/>
                    <a:pt x="15" y="10"/>
                  </a:cubicBezTo>
                  <a:cubicBezTo>
                    <a:pt x="22" y="10"/>
                    <a:pt x="23" y="9"/>
                    <a:pt x="23" y="8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4" y="0"/>
                    <a:pt x="1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5" name="Google Shape;645;p23"/>
            <p:cNvSpPr/>
            <p:nvPr/>
          </p:nvSpPr>
          <p:spPr>
            <a:xfrm>
              <a:off x="3651" y="2431"/>
              <a:ext cx="74" cy="96"/>
            </a:xfrm>
            <a:custGeom>
              <a:rect b="b" l="l" r="r" t="t"/>
              <a:pathLst>
                <a:path extrusionOk="0" h="40" w="31">
                  <a:moveTo>
                    <a:pt x="13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0" y="39"/>
                    <a:pt x="9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1" y="38"/>
                    <a:pt x="1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moveTo>
                    <a:pt x="15" y="39"/>
                  </a:moveTo>
                  <a:cubicBezTo>
                    <a:pt x="15" y="39"/>
                    <a:pt x="14" y="39"/>
                    <a:pt x="14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6" y="38"/>
                  </a:cubicBezTo>
                  <a:cubicBezTo>
                    <a:pt x="15" y="39"/>
                    <a:pt x="15" y="39"/>
                    <a:pt x="15" y="39"/>
                  </a:cubicBezTo>
                  <a:moveTo>
                    <a:pt x="9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moveTo>
                    <a:pt x="18" y="39"/>
                  </a:moveTo>
                  <a:cubicBezTo>
                    <a:pt x="17" y="39"/>
                    <a:pt x="17" y="39"/>
                    <a:pt x="16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8" y="38"/>
                    <a:pt x="19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moveTo>
                    <a:pt x="7" y="39"/>
                  </a:moveTo>
                  <a:cubicBezTo>
                    <a:pt x="6" y="39"/>
                    <a:pt x="6" y="39"/>
                    <a:pt x="6" y="39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7" y="39"/>
                    <a:pt x="7" y="39"/>
                    <a:pt x="7" y="39"/>
                  </a:cubicBezTo>
                  <a:moveTo>
                    <a:pt x="19" y="39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21" y="38"/>
                    <a:pt x="21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moveTo>
                    <a:pt x="21" y="39"/>
                  </a:moveTo>
                  <a:cubicBezTo>
                    <a:pt x="21" y="39"/>
                    <a:pt x="21" y="38"/>
                    <a:pt x="22" y="38"/>
                  </a:cubicBezTo>
                  <a:cubicBezTo>
                    <a:pt x="22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3" y="39"/>
                    <a:pt x="23" y="39"/>
                  </a:cubicBezTo>
                  <a:cubicBezTo>
                    <a:pt x="22" y="39"/>
                    <a:pt x="22" y="39"/>
                    <a:pt x="21" y="39"/>
                  </a:cubicBezTo>
                  <a:moveTo>
                    <a:pt x="24" y="39"/>
                  </a:moveTo>
                  <a:cubicBezTo>
                    <a:pt x="24" y="39"/>
                    <a:pt x="24" y="38"/>
                    <a:pt x="24" y="38"/>
                  </a:cubicBezTo>
                  <a:cubicBezTo>
                    <a:pt x="25" y="38"/>
                    <a:pt x="25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5" y="39"/>
                    <a:pt x="25" y="39"/>
                  </a:cubicBezTo>
                  <a:cubicBezTo>
                    <a:pt x="25" y="39"/>
                    <a:pt x="24" y="39"/>
                    <a:pt x="24" y="39"/>
                  </a:cubicBezTo>
                  <a:moveTo>
                    <a:pt x="26" y="39"/>
                  </a:move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moveTo>
                    <a:pt x="6" y="39"/>
                  </a:moveTo>
                  <a:cubicBezTo>
                    <a:pt x="5" y="39"/>
                    <a:pt x="4" y="39"/>
                    <a:pt x="3" y="3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6" y="38"/>
                  </a:cubicBezTo>
                  <a:cubicBezTo>
                    <a:pt x="6" y="39"/>
                    <a:pt x="6" y="39"/>
                    <a:pt x="6" y="39"/>
                  </a:cubicBezTo>
                  <a:moveTo>
                    <a:pt x="27" y="39"/>
                  </a:move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9" y="38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8" y="39"/>
                    <a:pt x="28" y="39"/>
                  </a:cubicBezTo>
                  <a:cubicBezTo>
                    <a:pt x="27" y="39"/>
                    <a:pt x="27" y="39"/>
                    <a:pt x="27" y="39"/>
                  </a:cubicBezTo>
                  <a:moveTo>
                    <a:pt x="3" y="39"/>
                  </a:moveTo>
                  <a:cubicBezTo>
                    <a:pt x="2" y="39"/>
                    <a:pt x="2" y="38"/>
                    <a:pt x="1" y="38"/>
                  </a:cubicBezTo>
                  <a:cubicBezTo>
                    <a:pt x="1" y="38"/>
                    <a:pt x="1" y="38"/>
                    <a:pt x="1" y="37"/>
                  </a:cubicBezTo>
                  <a:cubicBezTo>
                    <a:pt x="2" y="37"/>
                    <a:pt x="2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moveTo>
                    <a:pt x="12" y="37"/>
                  </a:moveTo>
                  <a:cubicBezTo>
                    <a:pt x="3" y="37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5"/>
                    <a:pt x="2" y="33"/>
                    <a:pt x="2" y="31"/>
                  </a:cubicBezTo>
                  <a:cubicBezTo>
                    <a:pt x="2" y="30"/>
                    <a:pt x="2" y="30"/>
                    <a:pt x="2" y="29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1"/>
                    <a:pt x="4" y="1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1" y="1"/>
                    <a:pt x="24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2"/>
                    <a:pt x="30" y="5"/>
                    <a:pt x="29" y="19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9" y="37"/>
                    <a:pt x="28" y="37"/>
                  </a:cubicBezTo>
                  <a:cubicBezTo>
                    <a:pt x="28" y="37"/>
                    <a:pt x="27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7"/>
                    <a:pt x="23" y="37"/>
                  </a:cubicBezTo>
                  <a:cubicBezTo>
                    <a:pt x="20" y="37"/>
                    <a:pt x="16" y="37"/>
                    <a:pt x="12" y="37"/>
                  </a:cubicBezTo>
                  <a:moveTo>
                    <a:pt x="24" y="0"/>
                  </a:moveTo>
                  <a:cubicBezTo>
                    <a:pt x="21" y="0"/>
                    <a:pt x="17" y="0"/>
                    <a:pt x="14" y="0"/>
                  </a:cubicBezTo>
                  <a:cubicBezTo>
                    <a:pt x="10" y="0"/>
                    <a:pt x="7" y="0"/>
                    <a:pt x="4" y="0"/>
                  </a:cubicBezTo>
                  <a:cubicBezTo>
                    <a:pt x="1" y="0"/>
                    <a:pt x="1" y="2"/>
                    <a:pt x="1" y="4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30"/>
                    <a:pt x="1" y="31"/>
                  </a:cubicBezTo>
                  <a:cubicBezTo>
                    <a:pt x="1" y="32"/>
                    <a:pt x="1" y="34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0" y="36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1" y="40"/>
                    <a:pt x="4" y="40"/>
                    <a:pt x="9" y="40"/>
                  </a:cubicBezTo>
                  <a:cubicBezTo>
                    <a:pt x="10" y="40"/>
                    <a:pt x="11" y="40"/>
                    <a:pt x="12" y="40"/>
                  </a:cubicBezTo>
                  <a:cubicBezTo>
                    <a:pt x="14" y="40"/>
                    <a:pt x="16" y="40"/>
                    <a:pt x="18" y="40"/>
                  </a:cubicBezTo>
                  <a:cubicBezTo>
                    <a:pt x="22" y="40"/>
                    <a:pt x="25" y="40"/>
                    <a:pt x="28" y="40"/>
                  </a:cubicBezTo>
                  <a:cubicBezTo>
                    <a:pt x="28" y="40"/>
                    <a:pt x="30" y="40"/>
                    <a:pt x="30" y="39"/>
                  </a:cubicBezTo>
                  <a:cubicBezTo>
                    <a:pt x="30" y="38"/>
                    <a:pt x="30" y="36"/>
                    <a:pt x="30" y="35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0"/>
                    <a:pt x="30" y="19"/>
                  </a:cubicBezTo>
                  <a:cubicBezTo>
                    <a:pt x="31" y="9"/>
                    <a:pt x="31" y="2"/>
                    <a:pt x="29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4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6" name="Google Shape;646;p23"/>
            <p:cNvSpPr/>
            <p:nvPr/>
          </p:nvSpPr>
          <p:spPr>
            <a:xfrm>
              <a:off x="3679" y="2477"/>
              <a:ext cx="17" cy="9"/>
            </a:xfrm>
            <a:custGeom>
              <a:rect b="b" l="l" r="r" t="t"/>
              <a:pathLst>
                <a:path extrusionOk="0" h="4" w="7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5" y="2"/>
                  </a:moveTo>
                  <a:cubicBezTo>
                    <a:pt x="4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7" name="Google Shape;647;p23"/>
            <p:cNvSpPr/>
            <p:nvPr/>
          </p:nvSpPr>
          <p:spPr>
            <a:xfrm>
              <a:off x="3679" y="2465"/>
              <a:ext cx="17" cy="9"/>
            </a:xfrm>
            <a:custGeom>
              <a:rect b="b" l="l" r="r" t="t"/>
              <a:pathLst>
                <a:path extrusionOk="0" h="4" w="7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4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8" name="Google Shape;648;p23"/>
            <p:cNvSpPr/>
            <p:nvPr/>
          </p:nvSpPr>
          <p:spPr>
            <a:xfrm>
              <a:off x="3679" y="2488"/>
              <a:ext cx="17" cy="12"/>
            </a:xfrm>
            <a:custGeom>
              <a:rect b="b" l="l" r="r" t="t"/>
              <a:pathLst>
                <a:path extrusionOk="0" h="5" w="7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9" name="Google Shape;649;p23"/>
            <p:cNvSpPr/>
            <p:nvPr/>
          </p:nvSpPr>
          <p:spPr>
            <a:xfrm>
              <a:off x="3701" y="2477"/>
              <a:ext cx="14" cy="9"/>
            </a:xfrm>
            <a:custGeom>
              <a:rect b="b" l="l" r="r" t="t"/>
              <a:pathLst>
                <a:path extrusionOk="0" h="4" w="6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3" y="2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50" name="Google Shape;650;p23"/>
            <p:cNvSpPr/>
            <p:nvPr/>
          </p:nvSpPr>
          <p:spPr>
            <a:xfrm>
              <a:off x="3922" y="1720"/>
              <a:ext cx="76" cy="228"/>
            </a:xfrm>
            <a:custGeom>
              <a:rect b="b" l="l" r="r" t="t"/>
              <a:pathLst>
                <a:path extrusionOk="0" h="96" w="32">
                  <a:moveTo>
                    <a:pt x="9" y="84"/>
                  </a:moveTo>
                  <a:cubicBezTo>
                    <a:pt x="9" y="84"/>
                    <a:pt x="9" y="84"/>
                    <a:pt x="9" y="84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moveTo>
                    <a:pt x="29" y="83"/>
                  </a:move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moveTo>
                    <a:pt x="17" y="86"/>
                  </a:moveTo>
                  <a:cubicBezTo>
                    <a:pt x="15" y="86"/>
                    <a:pt x="12" y="85"/>
                    <a:pt x="10" y="85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2"/>
                    <a:pt x="13" y="83"/>
                    <a:pt x="17" y="83"/>
                  </a:cubicBezTo>
                  <a:cubicBezTo>
                    <a:pt x="18" y="83"/>
                    <a:pt x="20" y="84"/>
                    <a:pt x="21" y="84"/>
                  </a:cubicBezTo>
                  <a:cubicBezTo>
                    <a:pt x="22" y="84"/>
                    <a:pt x="22" y="83"/>
                    <a:pt x="23" y="83"/>
                  </a:cubicBezTo>
                  <a:cubicBezTo>
                    <a:pt x="23" y="83"/>
                    <a:pt x="26" y="83"/>
                    <a:pt x="28" y="82"/>
                  </a:cubicBezTo>
                  <a:cubicBezTo>
                    <a:pt x="28" y="82"/>
                    <a:pt x="28" y="83"/>
                    <a:pt x="28" y="84"/>
                  </a:cubicBezTo>
                  <a:cubicBezTo>
                    <a:pt x="26" y="85"/>
                    <a:pt x="23" y="85"/>
                    <a:pt x="21" y="86"/>
                  </a:cubicBezTo>
                  <a:cubicBezTo>
                    <a:pt x="19" y="86"/>
                    <a:pt x="18" y="86"/>
                    <a:pt x="17" y="86"/>
                  </a:cubicBezTo>
                  <a:moveTo>
                    <a:pt x="14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4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7"/>
                    <a:pt x="15" y="57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4"/>
                    <a:pt x="17" y="53"/>
                    <a:pt x="18" y="52"/>
                  </a:cubicBezTo>
                  <a:cubicBezTo>
                    <a:pt x="19" y="53"/>
                    <a:pt x="19" y="53"/>
                    <a:pt x="19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7"/>
                    <a:pt x="19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6" y="58"/>
                  </a:cubicBezTo>
                  <a:moveTo>
                    <a:pt x="17" y="52"/>
                  </a:moveTo>
                  <a:cubicBezTo>
                    <a:pt x="18" y="51"/>
                    <a:pt x="18" y="50"/>
                    <a:pt x="18" y="50"/>
                  </a:cubicBezTo>
                  <a:cubicBezTo>
                    <a:pt x="18" y="50"/>
                    <a:pt x="18" y="51"/>
                    <a:pt x="18" y="51"/>
                  </a:cubicBezTo>
                  <a:cubicBezTo>
                    <a:pt x="17" y="52"/>
                    <a:pt x="17" y="52"/>
                    <a:pt x="17" y="52"/>
                  </a:cubicBezTo>
                  <a:moveTo>
                    <a:pt x="13" y="57"/>
                  </a:moveTo>
                  <a:cubicBezTo>
                    <a:pt x="13" y="56"/>
                    <a:pt x="12" y="55"/>
                    <a:pt x="12" y="55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13" y="51"/>
                    <a:pt x="14" y="50"/>
                    <a:pt x="14" y="50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50"/>
                    <a:pt x="16" y="52"/>
                    <a:pt x="15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5" y="54"/>
                    <a:pt x="14" y="55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3" y="57"/>
                    <a:pt x="13" y="57"/>
                    <a:pt x="13" y="57"/>
                  </a:cubicBezTo>
                  <a:moveTo>
                    <a:pt x="16" y="52"/>
                  </a:moveTo>
                  <a:cubicBezTo>
                    <a:pt x="16" y="51"/>
                    <a:pt x="17" y="50"/>
                    <a:pt x="17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50"/>
                    <a:pt x="17" y="51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6" y="52"/>
                    <a:pt x="16" y="52"/>
                    <a:pt x="16" y="52"/>
                  </a:cubicBezTo>
                  <a:moveTo>
                    <a:pt x="18" y="41"/>
                  </a:moveTo>
                  <a:cubicBezTo>
                    <a:pt x="19" y="41"/>
                    <a:pt x="21" y="41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1" y="41"/>
                    <a:pt x="21" y="42"/>
                    <a:pt x="20" y="42"/>
                  </a:cubicBezTo>
                  <a:cubicBezTo>
                    <a:pt x="19" y="43"/>
                    <a:pt x="18" y="43"/>
                    <a:pt x="18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6" y="43"/>
                    <a:pt x="15" y="43"/>
                    <a:pt x="14" y="42"/>
                  </a:cubicBezTo>
                  <a:cubicBezTo>
                    <a:pt x="14" y="41"/>
                    <a:pt x="13" y="41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1"/>
                    <a:pt x="16" y="41"/>
                    <a:pt x="18" y="41"/>
                  </a:cubicBezTo>
                  <a:moveTo>
                    <a:pt x="9" y="50"/>
                  </a:moveTo>
                  <a:cubicBezTo>
                    <a:pt x="8" y="49"/>
                    <a:pt x="8" y="49"/>
                    <a:pt x="8" y="49"/>
                  </a:cubicBezTo>
                  <a:cubicBezTo>
                    <a:pt x="10" y="47"/>
                    <a:pt x="11" y="42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41"/>
                    <a:pt x="12" y="42"/>
                    <a:pt x="14" y="43"/>
                  </a:cubicBezTo>
                  <a:cubicBezTo>
                    <a:pt x="15" y="43"/>
                    <a:pt x="1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19" y="44"/>
                    <a:pt x="19" y="45"/>
                    <a:pt x="18" y="46"/>
                  </a:cubicBezTo>
                  <a:cubicBezTo>
                    <a:pt x="18" y="47"/>
                    <a:pt x="18" y="47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1"/>
                    <a:pt x="11" y="53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2"/>
                  </a:cubicBezTo>
                  <a:cubicBezTo>
                    <a:pt x="9" y="52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0"/>
                    <a:pt x="10" y="49"/>
                  </a:cubicBezTo>
                  <a:cubicBezTo>
                    <a:pt x="10" y="49"/>
                    <a:pt x="10" y="48"/>
                    <a:pt x="10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7"/>
                    <a:pt x="12" y="46"/>
                    <a:pt x="13" y="46"/>
                  </a:cubicBezTo>
                  <a:cubicBezTo>
                    <a:pt x="14" y="46"/>
                    <a:pt x="15" y="45"/>
                    <a:pt x="16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3" y="45"/>
                    <a:pt x="13" y="45"/>
                  </a:cubicBezTo>
                  <a:cubicBezTo>
                    <a:pt x="12" y="46"/>
                    <a:pt x="11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9" y="48"/>
                    <a:pt x="9" y="48"/>
                    <a:pt x="9" y="49"/>
                  </a:cubicBezTo>
                  <a:cubicBezTo>
                    <a:pt x="9" y="50"/>
                    <a:pt x="9" y="50"/>
                    <a:pt x="9" y="50"/>
                  </a:cubicBezTo>
                  <a:moveTo>
                    <a:pt x="18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9" y="40"/>
                    <a:pt x="20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0" y="40"/>
                    <a:pt x="19" y="40"/>
                    <a:pt x="18" y="40"/>
                  </a:cubicBezTo>
                  <a:moveTo>
                    <a:pt x="15" y="38"/>
                  </a:moveTo>
                  <a:cubicBezTo>
                    <a:pt x="16" y="38"/>
                    <a:pt x="17" y="38"/>
                    <a:pt x="18" y="38"/>
                  </a:cubicBezTo>
                  <a:cubicBezTo>
                    <a:pt x="20" y="38"/>
                    <a:pt x="21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17" y="39"/>
                    <a:pt x="15" y="39"/>
                  </a:cubicBezTo>
                  <a:cubicBezTo>
                    <a:pt x="14" y="39"/>
                    <a:pt x="13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4" y="38"/>
                    <a:pt x="15" y="38"/>
                  </a:cubicBezTo>
                  <a:moveTo>
                    <a:pt x="4" y="59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2" y="55"/>
                    <a:pt x="2" y="53"/>
                    <a:pt x="2" y="52"/>
                  </a:cubicBezTo>
                  <a:cubicBezTo>
                    <a:pt x="1" y="52"/>
                    <a:pt x="1" y="51"/>
                    <a:pt x="1" y="50"/>
                  </a:cubicBezTo>
                  <a:cubicBezTo>
                    <a:pt x="1" y="50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47"/>
                    <a:pt x="4" y="45"/>
                    <a:pt x="5" y="43"/>
                  </a:cubicBezTo>
                  <a:cubicBezTo>
                    <a:pt x="5" y="42"/>
                    <a:pt x="6" y="40"/>
                    <a:pt x="7" y="38"/>
                  </a:cubicBezTo>
                  <a:cubicBezTo>
                    <a:pt x="7" y="37"/>
                    <a:pt x="8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8"/>
                    <a:pt x="11" y="39"/>
                  </a:cubicBezTo>
                  <a:cubicBezTo>
                    <a:pt x="11" y="40"/>
                    <a:pt x="9" y="47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3"/>
                    <a:pt x="8" y="53"/>
                    <a:pt x="9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5"/>
                    <a:pt x="10" y="55"/>
                    <a:pt x="10" y="56"/>
                  </a:cubicBezTo>
                  <a:cubicBezTo>
                    <a:pt x="12" y="56"/>
                    <a:pt x="13" y="57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59"/>
                    <a:pt x="15" y="59"/>
                    <a:pt x="15" y="59"/>
                  </a:cubicBezTo>
                  <a:cubicBezTo>
                    <a:pt x="16" y="59"/>
                    <a:pt x="17" y="59"/>
                    <a:pt x="18" y="59"/>
                  </a:cubicBezTo>
                  <a:cubicBezTo>
                    <a:pt x="19" y="59"/>
                    <a:pt x="19" y="59"/>
                    <a:pt x="20" y="58"/>
                  </a:cubicBezTo>
                  <a:cubicBezTo>
                    <a:pt x="21" y="57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1"/>
                    <a:pt x="19" y="49"/>
                    <a:pt x="19" y="47"/>
                  </a:cubicBezTo>
                  <a:cubicBezTo>
                    <a:pt x="20" y="44"/>
                    <a:pt x="21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4"/>
                    <a:pt x="24" y="44"/>
                    <a:pt x="24" y="44"/>
                  </a:cubicBezTo>
                  <a:cubicBezTo>
                    <a:pt x="23" y="48"/>
                    <a:pt x="24" y="51"/>
                    <a:pt x="25" y="54"/>
                  </a:cubicBezTo>
                  <a:cubicBezTo>
                    <a:pt x="25" y="56"/>
                    <a:pt x="26" y="57"/>
                    <a:pt x="26" y="58"/>
                  </a:cubicBezTo>
                  <a:cubicBezTo>
                    <a:pt x="27" y="60"/>
                    <a:pt x="28" y="62"/>
                    <a:pt x="28" y="65"/>
                  </a:cubicBezTo>
                  <a:cubicBezTo>
                    <a:pt x="29" y="69"/>
                    <a:pt x="28" y="70"/>
                    <a:pt x="27" y="72"/>
                  </a:cubicBezTo>
                  <a:cubicBezTo>
                    <a:pt x="27" y="73"/>
                    <a:pt x="26" y="74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6"/>
                    <a:pt x="26" y="77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80"/>
                    <a:pt x="25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7" y="80"/>
                    <a:pt x="27" y="79"/>
                    <a:pt x="27" y="78"/>
                  </a:cubicBezTo>
                  <a:cubicBezTo>
                    <a:pt x="27" y="78"/>
                    <a:pt x="27" y="79"/>
                    <a:pt x="28" y="79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7" y="81"/>
                    <a:pt x="25" y="82"/>
                    <a:pt x="23" y="82"/>
                  </a:cubicBezTo>
                  <a:cubicBezTo>
                    <a:pt x="22" y="82"/>
                    <a:pt x="22" y="83"/>
                    <a:pt x="21" y="83"/>
                  </a:cubicBezTo>
                  <a:cubicBezTo>
                    <a:pt x="20" y="83"/>
                    <a:pt x="18" y="82"/>
                    <a:pt x="17" y="82"/>
                  </a:cubicBezTo>
                  <a:cubicBezTo>
                    <a:pt x="12" y="82"/>
                    <a:pt x="10" y="81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79"/>
                    <a:pt x="11" y="79"/>
                    <a:pt x="11" y="79"/>
                  </a:cubicBezTo>
                  <a:cubicBezTo>
                    <a:pt x="11" y="79"/>
                    <a:pt x="11" y="80"/>
                    <a:pt x="11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0"/>
                    <a:pt x="12" y="79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7"/>
                    <a:pt x="12" y="76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2"/>
                    <a:pt x="9" y="69"/>
                    <a:pt x="8" y="68"/>
                  </a:cubicBezTo>
                  <a:cubicBezTo>
                    <a:pt x="7" y="67"/>
                    <a:pt x="7" y="66"/>
                    <a:pt x="6" y="66"/>
                  </a:cubicBezTo>
                  <a:cubicBezTo>
                    <a:pt x="6" y="65"/>
                    <a:pt x="6" y="65"/>
                    <a:pt x="6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moveTo>
                    <a:pt x="12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6" y="36"/>
                    <a:pt x="19" y="36"/>
                    <a:pt x="22" y="35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1" y="37"/>
                    <a:pt x="20" y="37"/>
                    <a:pt x="18" y="37"/>
                  </a:cubicBezTo>
                  <a:cubicBezTo>
                    <a:pt x="17" y="37"/>
                    <a:pt x="16" y="37"/>
                    <a:pt x="15" y="37"/>
                  </a:cubicBezTo>
                  <a:cubicBezTo>
                    <a:pt x="14" y="37"/>
                    <a:pt x="13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moveTo>
                    <a:pt x="13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9" y="35"/>
                    <a:pt x="16" y="35"/>
                    <a:pt x="13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3" y="34"/>
                    <a:pt x="13" y="34"/>
                  </a:cubicBezTo>
                  <a:moveTo>
                    <a:pt x="18" y="33"/>
                  </a:moveTo>
                  <a:cubicBezTo>
                    <a:pt x="18" y="33"/>
                    <a:pt x="19" y="32"/>
                    <a:pt x="20" y="32"/>
                  </a:cubicBezTo>
                  <a:cubicBezTo>
                    <a:pt x="21" y="32"/>
                    <a:pt x="22" y="32"/>
                    <a:pt x="22" y="32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4" y="32"/>
                    <a:pt x="16" y="33"/>
                    <a:pt x="18" y="33"/>
                  </a:cubicBezTo>
                  <a:moveTo>
                    <a:pt x="15" y="31"/>
                  </a:moveTo>
                  <a:cubicBezTo>
                    <a:pt x="15" y="31"/>
                    <a:pt x="15" y="31"/>
                    <a:pt x="14" y="31"/>
                  </a:cubicBezTo>
                  <a:cubicBezTo>
                    <a:pt x="15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1" y="31"/>
                    <a:pt x="21" y="31"/>
                  </a:cubicBezTo>
                  <a:cubicBezTo>
                    <a:pt x="21" y="31"/>
                    <a:pt x="21" y="31"/>
                    <a:pt x="20" y="31"/>
                  </a:cubicBezTo>
                  <a:moveTo>
                    <a:pt x="18" y="31"/>
                  </a:moveTo>
                  <a:cubicBezTo>
                    <a:pt x="18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8" y="31"/>
                    <a:pt x="18" y="31"/>
                  </a:cubicBezTo>
                  <a:moveTo>
                    <a:pt x="17" y="30"/>
                  </a:moveTo>
                  <a:cubicBezTo>
                    <a:pt x="17" y="27"/>
                    <a:pt x="17" y="24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19" y="24"/>
                    <a:pt x="19" y="27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1" y="19"/>
                  </a:moveTo>
                  <a:cubicBezTo>
                    <a:pt x="21" y="17"/>
                    <a:pt x="22" y="15"/>
                    <a:pt x="22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4"/>
                    <a:pt x="23" y="16"/>
                    <a:pt x="22" y="18"/>
                  </a:cubicBezTo>
                  <a:cubicBezTo>
                    <a:pt x="21" y="18"/>
                    <a:pt x="21" y="19"/>
                    <a:pt x="21" y="19"/>
                  </a:cubicBezTo>
                  <a:moveTo>
                    <a:pt x="15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2" y="16"/>
                    <a:pt x="11" y="14"/>
                  </a:cubicBezTo>
                  <a:cubicBezTo>
                    <a:pt x="11" y="14"/>
                    <a:pt x="10" y="13"/>
                    <a:pt x="10" y="13"/>
                  </a:cubicBezTo>
                  <a:cubicBezTo>
                    <a:pt x="10" y="12"/>
                    <a:pt x="11" y="12"/>
                    <a:pt x="11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2"/>
                    <a:pt x="13" y="12"/>
                    <a:pt x="13" y="13"/>
                  </a:cubicBezTo>
                  <a:cubicBezTo>
                    <a:pt x="14" y="15"/>
                    <a:pt x="15" y="17"/>
                    <a:pt x="15" y="19"/>
                  </a:cubicBezTo>
                  <a:moveTo>
                    <a:pt x="18" y="17"/>
                  </a:moveTo>
                  <a:cubicBezTo>
                    <a:pt x="18" y="15"/>
                    <a:pt x="18" y="13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6"/>
                    <a:pt x="18" y="17"/>
                  </a:cubicBezTo>
                  <a:moveTo>
                    <a:pt x="12" y="31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0" y="29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4"/>
                    <a:pt x="9" y="23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7" y="21"/>
                    <a:pt x="7" y="21"/>
                    <a:pt x="7" y="20"/>
                  </a:cubicBezTo>
                  <a:cubicBezTo>
                    <a:pt x="4" y="15"/>
                    <a:pt x="5" y="10"/>
                    <a:pt x="8" y="6"/>
                  </a:cubicBezTo>
                  <a:cubicBezTo>
                    <a:pt x="10" y="2"/>
                    <a:pt x="13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3" y="1"/>
                    <a:pt x="26" y="3"/>
                    <a:pt x="28" y="7"/>
                  </a:cubicBezTo>
                  <a:cubicBezTo>
                    <a:pt x="31" y="12"/>
                    <a:pt x="29" y="18"/>
                    <a:pt x="27" y="21"/>
                  </a:cubicBezTo>
                  <a:cubicBezTo>
                    <a:pt x="26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7"/>
                    <a:pt x="24" y="27"/>
                    <a:pt x="24" y="28"/>
                  </a:cubicBezTo>
                  <a:cubicBezTo>
                    <a:pt x="24" y="28"/>
                    <a:pt x="24" y="29"/>
                    <a:pt x="24" y="29"/>
                  </a:cubicBezTo>
                  <a:cubicBezTo>
                    <a:pt x="24" y="30"/>
                    <a:pt x="23" y="30"/>
                    <a:pt x="23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1" y="30"/>
                    <a:pt x="20" y="30"/>
                  </a:cubicBezTo>
                  <a:cubicBezTo>
                    <a:pt x="20" y="27"/>
                    <a:pt x="20" y="23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3" y="18"/>
                  </a:cubicBezTo>
                  <a:cubicBezTo>
                    <a:pt x="24" y="16"/>
                    <a:pt x="24" y="14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2"/>
                    <a:pt x="21" y="12"/>
                  </a:cubicBezTo>
                  <a:cubicBezTo>
                    <a:pt x="21" y="15"/>
                    <a:pt x="20" y="17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7"/>
                    <a:pt x="20" y="15"/>
                    <a:pt x="20" y="13"/>
                  </a:cubicBezTo>
                  <a:cubicBezTo>
                    <a:pt x="20" y="12"/>
                    <a:pt x="20" y="11"/>
                    <a:pt x="20" y="11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1"/>
                    <a:pt x="17" y="11"/>
                  </a:cubicBezTo>
                  <a:cubicBezTo>
                    <a:pt x="17" y="14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8"/>
                    <a:pt x="15" y="15"/>
                    <a:pt x="14" y="13"/>
                  </a:cubicBezTo>
                  <a:cubicBezTo>
                    <a:pt x="14" y="12"/>
                    <a:pt x="14" y="11"/>
                    <a:pt x="13" y="11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1" y="10"/>
                    <a:pt x="11" y="10"/>
                    <a:pt x="10" y="11"/>
                  </a:cubicBezTo>
                  <a:cubicBezTo>
                    <a:pt x="10" y="11"/>
                    <a:pt x="9" y="12"/>
                    <a:pt x="9" y="13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1" y="17"/>
                    <a:pt x="12" y="18"/>
                    <a:pt x="14" y="20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4"/>
                    <a:pt x="16" y="27"/>
                    <a:pt x="16" y="30"/>
                  </a:cubicBezTo>
                  <a:cubicBezTo>
                    <a:pt x="14" y="30"/>
                    <a:pt x="13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moveTo>
                    <a:pt x="17" y="0"/>
                  </a:moveTo>
                  <a:cubicBezTo>
                    <a:pt x="13" y="0"/>
                    <a:pt x="9" y="2"/>
                    <a:pt x="7" y="5"/>
                  </a:cubicBezTo>
                  <a:cubicBezTo>
                    <a:pt x="4" y="10"/>
                    <a:pt x="3" y="16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8" y="25"/>
                    <a:pt x="9" y="26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30"/>
                    <a:pt x="10" y="30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1" y="34"/>
                    <a:pt x="11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0" y="36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6"/>
                    <a:pt x="7" y="37"/>
                    <a:pt x="6" y="38"/>
                  </a:cubicBezTo>
                  <a:cubicBezTo>
                    <a:pt x="5" y="39"/>
                    <a:pt x="4" y="41"/>
                    <a:pt x="4" y="43"/>
                  </a:cubicBezTo>
                  <a:cubicBezTo>
                    <a:pt x="3" y="45"/>
                    <a:pt x="2" y="46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9"/>
                    <a:pt x="0" y="50"/>
                    <a:pt x="0" y="50"/>
                  </a:cubicBezTo>
                  <a:cubicBezTo>
                    <a:pt x="0" y="51"/>
                    <a:pt x="0" y="52"/>
                    <a:pt x="1" y="53"/>
                  </a:cubicBezTo>
                  <a:cubicBezTo>
                    <a:pt x="1" y="54"/>
                    <a:pt x="2" y="55"/>
                    <a:pt x="2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1"/>
                    <a:pt x="4" y="61"/>
                  </a:cubicBezTo>
                  <a:cubicBezTo>
                    <a:pt x="4" y="62"/>
                    <a:pt x="5" y="63"/>
                    <a:pt x="5" y="63"/>
                  </a:cubicBezTo>
                  <a:cubicBezTo>
                    <a:pt x="5" y="64"/>
                    <a:pt x="5" y="66"/>
                    <a:pt x="6" y="67"/>
                  </a:cubicBezTo>
                  <a:cubicBezTo>
                    <a:pt x="6" y="67"/>
                    <a:pt x="6" y="67"/>
                    <a:pt x="7" y="68"/>
                  </a:cubicBezTo>
                  <a:cubicBezTo>
                    <a:pt x="8" y="70"/>
                    <a:pt x="9" y="73"/>
                    <a:pt x="11" y="75"/>
                  </a:cubicBezTo>
                  <a:cubicBezTo>
                    <a:pt x="11" y="76"/>
                    <a:pt x="11" y="77"/>
                    <a:pt x="11" y="78"/>
                  </a:cubicBezTo>
                  <a:cubicBezTo>
                    <a:pt x="10" y="78"/>
                    <a:pt x="9" y="79"/>
                    <a:pt x="9" y="79"/>
                  </a:cubicBezTo>
                  <a:cubicBezTo>
                    <a:pt x="9" y="79"/>
                    <a:pt x="9" y="80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8" y="82"/>
                    <a:pt x="8" y="83"/>
                  </a:cubicBezTo>
                  <a:cubicBezTo>
                    <a:pt x="7" y="83"/>
                    <a:pt x="7" y="84"/>
                    <a:pt x="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7" y="85"/>
                    <a:pt x="7" y="86"/>
                    <a:pt x="7" y="87"/>
                  </a:cubicBezTo>
                  <a:cubicBezTo>
                    <a:pt x="7" y="89"/>
                    <a:pt x="7" y="91"/>
                    <a:pt x="7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1"/>
                    <a:pt x="8" y="89"/>
                    <a:pt x="8" y="87"/>
                  </a:cubicBezTo>
                  <a:cubicBezTo>
                    <a:pt x="8" y="86"/>
                    <a:pt x="8" y="86"/>
                    <a:pt x="8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2" y="86"/>
                    <a:pt x="15" y="87"/>
                    <a:pt x="17" y="87"/>
                  </a:cubicBezTo>
                  <a:cubicBezTo>
                    <a:pt x="18" y="87"/>
                    <a:pt x="19" y="87"/>
                    <a:pt x="21" y="87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3" y="86"/>
                    <a:pt x="23" y="86"/>
                    <a:pt x="24" y="86"/>
                  </a:cubicBezTo>
                  <a:cubicBezTo>
                    <a:pt x="23" y="87"/>
                    <a:pt x="23" y="87"/>
                    <a:pt x="22" y="88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23" y="88"/>
                    <a:pt x="24" y="87"/>
                    <a:pt x="24" y="86"/>
                  </a:cubicBezTo>
                  <a:cubicBezTo>
                    <a:pt x="25" y="86"/>
                    <a:pt x="26" y="86"/>
                    <a:pt x="27" y="86"/>
                  </a:cubicBezTo>
                  <a:cubicBezTo>
                    <a:pt x="25" y="87"/>
                    <a:pt x="24" y="89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5" y="89"/>
                    <a:pt x="26" y="87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9" y="87"/>
                    <a:pt x="29" y="88"/>
                    <a:pt x="29" y="89"/>
                  </a:cubicBezTo>
                  <a:cubicBezTo>
                    <a:pt x="29" y="90"/>
                    <a:pt x="29" y="92"/>
                    <a:pt x="29" y="94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4"/>
                    <a:pt x="27" y="95"/>
                    <a:pt x="27" y="96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5"/>
                    <a:pt x="28" y="94"/>
                    <a:pt x="29" y="94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3"/>
                    <a:pt x="30" y="91"/>
                    <a:pt x="30" y="89"/>
                  </a:cubicBezTo>
                  <a:cubicBezTo>
                    <a:pt x="30" y="87"/>
                    <a:pt x="30" y="85"/>
                    <a:pt x="30" y="83"/>
                  </a:cubicBezTo>
                  <a:cubicBezTo>
                    <a:pt x="30" y="83"/>
                    <a:pt x="30" y="83"/>
                    <a:pt x="30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79"/>
                    <a:pt x="29" y="79"/>
                    <a:pt x="28" y="78"/>
                  </a:cubicBezTo>
                  <a:cubicBezTo>
                    <a:pt x="28" y="78"/>
                    <a:pt x="27" y="77"/>
                    <a:pt x="27" y="77"/>
                  </a:cubicBezTo>
                  <a:cubicBezTo>
                    <a:pt x="27" y="77"/>
                    <a:pt x="27" y="76"/>
                    <a:pt x="27" y="75"/>
                  </a:cubicBezTo>
                  <a:cubicBezTo>
                    <a:pt x="27" y="74"/>
                    <a:pt x="27" y="74"/>
                    <a:pt x="28" y="73"/>
                  </a:cubicBezTo>
                  <a:cubicBezTo>
                    <a:pt x="29" y="71"/>
                    <a:pt x="30" y="69"/>
                    <a:pt x="29" y="65"/>
                  </a:cubicBezTo>
                  <a:cubicBezTo>
                    <a:pt x="29" y="62"/>
                    <a:pt x="28" y="60"/>
                    <a:pt x="27" y="58"/>
                  </a:cubicBezTo>
                  <a:cubicBezTo>
                    <a:pt x="27" y="57"/>
                    <a:pt x="26" y="56"/>
                    <a:pt x="26" y="54"/>
                  </a:cubicBezTo>
                  <a:cubicBezTo>
                    <a:pt x="25" y="51"/>
                    <a:pt x="24" y="48"/>
                    <a:pt x="25" y="45"/>
                  </a:cubicBezTo>
                  <a:cubicBezTo>
                    <a:pt x="25" y="44"/>
                    <a:pt x="24" y="43"/>
                    <a:pt x="23" y="42"/>
                  </a:cubicBezTo>
                  <a:cubicBezTo>
                    <a:pt x="23" y="42"/>
                    <a:pt x="22" y="42"/>
                    <a:pt x="22" y="42"/>
                  </a:cubicBezTo>
                  <a:cubicBezTo>
                    <a:pt x="22" y="42"/>
                    <a:pt x="22" y="42"/>
                    <a:pt x="21" y="42"/>
                  </a:cubicBezTo>
                  <a:cubicBezTo>
                    <a:pt x="22" y="42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8"/>
                    <a:pt x="25" y="28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4"/>
                    <a:pt x="28" y="22"/>
                  </a:cubicBezTo>
                  <a:cubicBezTo>
                    <a:pt x="30" y="19"/>
                    <a:pt x="32" y="12"/>
                    <a:pt x="29" y="6"/>
                  </a:cubicBezTo>
                  <a:cubicBezTo>
                    <a:pt x="28" y="3"/>
                    <a:pt x="25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51" name="Google Shape;651;p23"/>
            <p:cNvSpPr/>
            <p:nvPr/>
          </p:nvSpPr>
          <p:spPr>
            <a:xfrm>
              <a:off x="3958" y="1687"/>
              <a:ext cx="5" cy="26"/>
            </a:xfrm>
            <a:custGeom>
              <a:rect b="b" l="l" r="r" t="t"/>
              <a:pathLst>
                <a:path extrusionOk="0" h="11" w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1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7"/>
                    <a:pt x="1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52" name="Google Shape;652;p23"/>
            <p:cNvSpPr/>
            <p:nvPr/>
          </p:nvSpPr>
          <p:spPr>
            <a:xfrm>
              <a:off x="3991" y="1703"/>
              <a:ext cx="19" cy="15"/>
            </a:xfrm>
            <a:custGeom>
              <a:rect b="b" l="l" r="r" t="t"/>
              <a:pathLst>
                <a:path extrusionOk="0" h="15" w="19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53" name="Google Shape;653;p23"/>
            <p:cNvSpPr/>
            <p:nvPr/>
          </p:nvSpPr>
          <p:spPr>
            <a:xfrm>
              <a:off x="3991" y="1703"/>
              <a:ext cx="19" cy="15"/>
            </a:xfrm>
            <a:custGeom>
              <a:rect b="b" l="l" r="r" t="t"/>
              <a:pathLst>
                <a:path extrusionOk="0" h="15" w="19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54" name="Google Shape;654;p23"/>
            <p:cNvSpPr/>
            <p:nvPr/>
          </p:nvSpPr>
          <p:spPr>
            <a:xfrm>
              <a:off x="4003" y="1739"/>
              <a:ext cx="19" cy="7"/>
            </a:xfrm>
            <a:custGeom>
              <a:rect b="b" l="l" r="r" t="t"/>
              <a:pathLst>
                <a:path extrusionOk="0" h="3" w="8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2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55" name="Google Shape;655;p23"/>
            <p:cNvSpPr/>
            <p:nvPr/>
          </p:nvSpPr>
          <p:spPr>
            <a:xfrm>
              <a:off x="4001" y="1768"/>
              <a:ext cx="14" cy="14"/>
            </a:xfrm>
            <a:custGeom>
              <a:rect b="b" l="l" r="r" t="t"/>
              <a:pathLst>
                <a:path extrusionOk="0" h="14" w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56" name="Google Shape;656;p23"/>
            <p:cNvSpPr/>
            <p:nvPr/>
          </p:nvSpPr>
          <p:spPr>
            <a:xfrm>
              <a:off x="4001" y="1768"/>
              <a:ext cx="14" cy="14"/>
            </a:xfrm>
            <a:custGeom>
              <a:rect b="b" l="l" r="r" t="t"/>
              <a:pathLst>
                <a:path extrusionOk="0" h="14" w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57" name="Google Shape;657;p23"/>
            <p:cNvSpPr/>
            <p:nvPr/>
          </p:nvSpPr>
          <p:spPr>
            <a:xfrm>
              <a:off x="3917" y="1703"/>
              <a:ext cx="15" cy="15"/>
            </a:xfrm>
            <a:custGeom>
              <a:rect b="b" l="l" r="r" t="t"/>
              <a:pathLst>
                <a:path extrusionOk="0" h="6" w="6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4" y="4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3"/>
                    <a:pt x="3" y="2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58" name="Google Shape;658;p23"/>
            <p:cNvSpPr/>
            <p:nvPr/>
          </p:nvSpPr>
          <p:spPr>
            <a:xfrm>
              <a:off x="3908" y="1739"/>
              <a:ext cx="16" cy="7"/>
            </a:xfrm>
            <a:custGeom>
              <a:rect b="b" l="l" r="r" t="t"/>
              <a:pathLst>
                <a:path extrusionOk="0" h="3" w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59" name="Google Shape;659;p23"/>
            <p:cNvSpPr/>
            <p:nvPr/>
          </p:nvSpPr>
          <p:spPr>
            <a:xfrm>
              <a:off x="3913" y="1772"/>
              <a:ext cx="14" cy="15"/>
            </a:xfrm>
            <a:custGeom>
              <a:rect b="b" l="l" r="r" t="t"/>
              <a:pathLst>
                <a:path extrusionOk="0" h="6" w="6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2"/>
                    <a:pt x="4" y="2"/>
                    <a:pt x="3" y="3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3" y="4"/>
                    <a:pt x="4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0" name="Google Shape;660;p23"/>
            <p:cNvSpPr/>
            <p:nvPr/>
          </p:nvSpPr>
          <p:spPr>
            <a:xfrm>
              <a:off x="4234" y="2227"/>
              <a:ext cx="54" cy="85"/>
            </a:xfrm>
            <a:custGeom>
              <a:rect b="b" l="l" r="r" t="t"/>
              <a:pathLst>
                <a:path extrusionOk="0" h="36" w="23">
                  <a:moveTo>
                    <a:pt x="12" y="33"/>
                  </a:moveTo>
                  <a:cubicBezTo>
                    <a:pt x="14" y="33"/>
                    <a:pt x="16" y="33"/>
                    <a:pt x="18" y="32"/>
                  </a:cubicBezTo>
                  <a:cubicBezTo>
                    <a:pt x="17" y="33"/>
                    <a:pt x="17" y="34"/>
                    <a:pt x="16" y="34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5"/>
                    <a:pt x="11" y="34"/>
                  </a:cubicBezTo>
                  <a:cubicBezTo>
                    <a:pt x="11" y="34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moveTo>
                    <a:pt x="13" y="32"/>
                  </a:moveTo>
                  <a:cubicBezTo>
                    <a:pt x="15" y="32"/>
                    <a:pt x="16" y="32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moveTo>
                    <a:pt x="10" y="31"/>
                  </a:moveTo>
                  <a:cubicBezTo>
                    <a:pt x="12" y="31"/>
                    <a:pt x="13" y="31"/>
                    <a:pt x="15" y="31"/>
                  </a:cubicBezTo>
                  <a:cubicBezTo>
                    <a:pt x="16" y="31"/>
                    <a:pt x="17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5" y="31"/>
                    <a:pt x="13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9" y="30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2" y="30"/>
                    <a:pt x="15" y="29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30"/>
                    <a:pt x="15" y="30"/>
                    <a:pt x="14" y="30"/>
                  </a:cubicBezTo>
                  <a:cubicBezTo>
                    <a:pt x="13" y="30"/>
                    <a:pt x="12" y="31"/>
                    <a:pt x="10" y="31"/>
                  </a:cubicBezTo>
                  <a:cubicBezTo>
                    <a:pt x="10" y="31"/>
                    <a:pt x="10" y="31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0" y="28"/>
                  </a:moveTo>
                  <a:cubicBezTo>
                    <a:pt x="10" y="28"/>
                    <a:pt x="10" y="28"/>
                    <a:pt x="11" y="28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8"/>
                    <a:pt x="12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moveTo>
                    <a:pt x="10" y="27"/>
                  </a:moveTo>
                  <a:cubicBezTo>
                    <a:pt x="12" y="27"/>
                    <a:pt x="14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moveTo>
                    <a:pt x="11" y="26"/>
                  </a:moveTo>
                  <a:cubicBezTo>
                    <a:pt x="11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1" y="26"/>
                    <a:pt x="11" y="26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3" y="25"/>
                    <a:pt x="13" y="26"/>
                  </a:cubicBezTo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moveTo>
                    <a:pt x="13" y="24"/>
                  </a:moveTo>
                  <a:cubicBezTo>
                    <a:pt x="12" y="22"/>
                    <a:pt x="12" y="19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7"/>
                    <a:pt x="12" y="16"/>
                    <a:pt x="13" y="16"/>
                  </a:cubicBezTo>
                  <a:cubicBezTo>
                    <a:pt x="13" y="16"/>
                    <a:pt x="13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9"/>
                    <a:pt x="14" y="22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moveTo>
                    <a:pt x="10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8" y="15"/>
                    <a:pt x="7" y="14"/>
                    <a:pt x="6" y="12"/>
                  </a:cubicBezTo>
                  <a:cubicBezTo>
                    <a:pt x="6" y="12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9" y="13"/>
                    <a:pt x="10" y="14"/>
                    <a:pt x="10" y="16"/>
                  </a:cubicBezTo>
                  <a:moveTo>
                    <a:pt x="15" y="15"/>
                  </a:moveTo>
                  <a:cubicBezTo>
                    <a:pt x="15" y="13"/>
                    <a:pt x="15" y="12"/>
                    <a:pt x="16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1"/>
                    <a:pt x="16" y="12"/>
                    <a:pt x="16" y="14"/>
                  </a:cubicBezTo>
                  <a:cubicBezTo>
                    <a:pt x="15" y="14"/>
                    <a:pt x="15" y="15"/>
                    <a:pt x="15" y="15"/>
                  </a:cubicBezTo>
                  <a:moveTo>
                    <a:pt x="12" y="14"/>
                  </a:moveTo>
                  <a:cubicBezTo>
                    <a:pt x="12" y="12"/>
                    <a:pt x="12" y="11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3"/>
                    <a:pt x="12" y="14"/>
                  </a:cubicBezTo>
                  <a:moveTo>
                    <a:pt x="8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8"/>
                    <a:pt x="4" y="18"/>
                    <a:pt x="3" y="17"/>
                  </a:cubicBezTo>
                  <a:cubicBezTo>
                    <a:pt x="1" y="14"/>
                    <a:pt x="1" y="9"/>
                    <a:pt x="3" y="5"/>
                  </a:cubicBezTo>
                  <a:cubicBezTo>
                    <a:pt x="5" y="2"/>
                    <a:pt x="7" y="1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5" y="0"/>
                    <a:pt x="18" y="2"/>
                    <a:pt x="20" y="5"/>
                  </a:cubicBezTo>
                  <a:cubicBezTo>
                    <a:pt x="22" y="8"/>
                    <a:pt x="21" y="14"/>
                    <a:pt x="20" y="16"/>
                  </a:cubicBezTo>
                  <a:cubicBezTo>
                    <a:pt x="19" y="18"/>
                    <a:pt x="19" y="19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4"/>
                    <a:pt x="18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5" y="24"/>
                    <a:pt x="15" y="24"/>
                  </a:cubicBezTo>
                  <a:cubicBezTo>
                    <a:pt x="15" y="22"/>
                    <a:pt x="14" y="19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6" y="14"/>
                  </a:cubicBezTo>
                  <a:cubicBezTo>
                    <a:pt x="17" y="13"/>
                    <a:pt x="17" y="11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8"/>
                    <a:pt x="16" y="8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2"/>
                    <a:pt x="14" y="13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4" y="12"/>
                    <a:pt x="14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1" y="11"/>
                    <a:pt x="11" y="13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4"/>
                    <a:pt x="10" y="12"/>
                    <a:pt x="9" y="11"/>
                  </a:cubicBezTo>
                  <a:cubicBezTo>
                    <a:pt x="9" y="10"/>
                    <a:pt x="9" y="9"/>
                    <a:pt x="8" y="9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5" y="12"/>
                    <a:pt x="5" y="12"/>
                    <a:pt x="6" y="13"/>
                  </a:cubicBezTo>
                  <a:cubicBezTo>
                    <a:pt x="7" y="14"/>
                    <a:pt x="8" y="15"/>
                    <a:pt x="9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9"/>
                    <a:pt x="12" y="22"/>
                    <a:pt x="12" y="25"/>
                  </a:cubicBezTo>
                  <a:cubicBezTo>
                    <a:pt x="11" y="25"/>
                    <a:pt x="10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moveTo>
                    <a:pt x="1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4" y="2"/>
                    <a:pt x="2" y="5"/>
                  </a:cubicBezTo>
                  <a:cubicBezTo>
                    <a:pt x="0" y="9"/>
                    <a:pt x="0" y="14"/>
                    <a:pt x="3" y="17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6" y="22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4"/>
                    <a:pt x="11" y="35"/>
                  </a:cubicBezTo>
                  <a:cubicBezTo>
                    <a:pt x="12" y="35"/>
                    <a:pt x="13" y="36"/>
                    <a:pt x="14" y="36"/>
                  </a:cubicBezTo>
                  <a:cubicBezTo>
                    <a:pt x="15" y="36"/>
                    <a:pt x="16" y="35"/>
                    <a:pt x="17" y="35"/>
                  </a:cubicBezTo>
                  <a:cubicBezTo>
                    <a:pt x="17" y="34"/>
                    <a:pt x="19" y="32"/>
                    <a:pt x="18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9" y="24"/>
                    <a:pt x="19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1"/>
                    <a:pt x="19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0" y="18"/>
                    <a:pt x="21" y="17"/>
                  </a:cubicBezTo>
                  <a:cubicBezTo>
                    <a:pt x="22" y="14"/>
                    <a:pt x="23" y="8"/>
                    <a:pt x="21" y="4"/>
                  </a:cubicBezTo>
                  <a:cubicBezTo>
                    <a:pt x="19" y="2"/>
                    <a:pt x="17" y="0"/>
                    <a:pt x="1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1" name="Google Shape;661;p23"/>
            <p:cNvSpPr/>
            <p:nvPr/>
          </p:nvSpPr>
          <p:spPr>
            <a:xfrm>
              <a:off x="4253" y="2198"/>
              <a:ext cx="5" cy="22"/>
            </a:xfrm>
            <a:custGeom>
              <a:rect b="b" l="l" r="r" t="t"/>
              <a:pathLst>
                <a:path extrusionOk="0" h="9" w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1" y="6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6"/>
                    <a:pt x="1" y="3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2" name="Google Shape;662;p23"/>
            <p:cNvSpPr/>
            <p:nvPr/>
          </p:nvSpPr>
          <p:spPr>
            <a:xfrm>
              <a:off x="4281" y="2210"/>
              <a:ext cx="15" cy="12"/>
            </a:xfrm>
            <a:custGeom>
              <a:rect b="b" l="l" r="r" t="t"/>
              <a:pathLst>
                <a:path extrusionOk="0" h="12" w="15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3" name="Google Shape;663;p23"/>
            <p:cNvSpPr/>
            <p:nvPr/>
          </p:nvSpPr>
          <p:spPr>
            <a:xfrm>
              <a:off x="4281" y="2210"/>
              <a:ext cx="15" cy="12"/>
            </a:xfrm>
            <a:custGeom>
              <a:rect b="b" l="l" r="r" t="t"/>
              <a:pathLst>
                <a:path extrusionOk="0" h="12" w="15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4" name="Google Shape;664;p23"/>
            <p:cNvSpPr/>
            <p:nvPr/>
          </p:nvSpPr>
          <p:spPr>
            <a:xfrm>
              <a:off x="4293" y="2239"/>
              <a:ext cx="14" cy="4"/>
            </a:xfrm>
            <a:custGeom>
              <a:rect b="b" l="l" r="r" t="t"/>
              <a:pathLst>
                <a:path extrusionOk="0" h="2" w="6">
                  <a:moveTo>
                    <a:pt x="6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5" name="Google Shape;665;p23"/>
            <p:cNvSpPr/>
            <p:nvPr/>
          </p:nvSpPr>
          <p:spPr>
            <a:xfrm>
              <a:off x="4293" y="2262"/>
              <a:ext cx="12" cy="10"/>
            </a:xfrm>
            <a:custGeom>
              <a:rect b="b" l="l" r="r" t="t"/>
              <a:pathLst>
                <a:path extrusionOk="0" h="10" w="12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6" name="Google Shape;666;p23"/>
            <p:cNvSpPr/>
            <p:nvPr/>
          </p:nvSpPr>
          <p:spPr>
            <a:xfrm>
              <a:off x="4293" y="2262"/>
              <a:ext cx="12" cy="10"/>
            </a:xfrm>
            <a:custGeom>
              <a:rect b="b" l="l" r="r" t="t"/>
              <a:pathLst>
                <a:path extrusionOk="0" h="10" w="12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7" name="Google Shape;667;p23"/>
            <p:cNvSpPr/>
            <p:nvPr/>
          </p:nvSpPr>
          <p:spPr>
            <a:xfrm>
              <a:off x="4222" y="2217"/>
              <a:ext cx="12" cy="10"/>
            </a:xfrm>
            <a:custGeom>
              <a:rect b="b" l="l" r="r" t="t"/>
              <a:pathLst>
                <a:path extrusionOk="0" h="4" w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8" name="Google Shape;668;p23"/>
            <p:cNvSpPr/>
            <p:nvPr/>
          </p:nvSpPr>
          <p:spPr>
            <a:xfrm>
              <a:off x="4215" y="2248"/>
              <a:ext cx="14" cy="3"/>
            </a:xfrm>
            <a:custGeom>
              <a:rect b="b" l="l" r="r" t="t"/>
              <a:pathLst>
                <a:path extrusionOk="0" h="1" w="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9" name="Google Shape;669;p23"/>
            <p:cNvSpPr/>
            <p:nvPr/>
          </p:nvSpPr>
          <p:spPr>
            <a:xfrm>
              <a:off x="4224" y="2272"/>
              <a:ext cx="10" cy="14"/>
            </a:xfrm>
            <a:custGeom>
              <a:rect b="b" l="l" r="r" t="t"/>
              <a:pathLst>
                <a:path extrusionOk="0" h="6" w="4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2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0" name="Google Shape;670;p23"/>
            <p:cNvSpPr/>
            <p:nvPr/>
          </p:nvSpPr>
          <p:spPr>
            <a:xfrm>
              <a:off x="3825" y="2082"/>
              <a:ext cx="107" cy="85"/>
            </a:xfrm>
            <a:custGeom>
              <a:rect b="b" l="l" r="r" t="t"/>
              <a:pathLst>
                <a:path extrusionOk="0" h="85" w="107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1" name="Google Shape;671;p23"/>
            <p:cNvSpPr/>
            <p:nvPr/>
          </p:nvSpPr>
          <p:spPr>
            <a:xfrm>
              <a:off x="3825" y="2082"/>
              <a:ext cx="107" cy="85"/>
            </a:xfrm>
            <a:custGeom>
              <a:rect b="b" l="l" r="r" t="t"/>
              <a:pathLst>
                <a:path extrusionOk="0" h="85" w="107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2" name="Google Shape;672;p23"/>
            <p:cNvSpPr/>
            <p:nvPr/>
          </p:nvSpPr>
          <p:spPr>
            <a:xfrm>
              <a:off x="3863" y="2089"/>
              <a:ext cx="21" cy="64"/>
            </a:xfrm>
            <a:custGeom>
              <a:rect b="b" l="l" r="r" t="t"/>
              <a:pathLst>
                <a:path extrusionOk="0" h="27" w="9">
                  <a:moveTo>
                    <a:pt x="8" y="24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8" y="22"/>
                  </a:cubicBezTo>
                  <a:cubicBezTo>
                    <a:pt x="8" y="22"/>
                    <a:pt x="8" y="22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7" y="22"/>
                    <a:pt x="7" y="23"/>
                    <a:pt x="6" y="23"/>
                  </a:cubicBezTo>
                  <a:moveTo>
                    <a:pt x="6" y="21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7" y="19"/>
                    <a:pt x="7" y="18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1"/>
                    <a:pt x="6" y="21"/>
                  </a:cubicBezTo>
                  <a:moveTo>
                    <a:pt x="6" y="19"/>
                  </a:moveTo>
                  <a:cubicBezTo>
                    <a:pt x="6" y="19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7"/>
                    <a:pt x="7" y="16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7" y="18"/>
                    <a:pt x="6" y="19"/>
                  </a:cubicBezTo>
                  <a:moveTo>
                    <a:pt x="6" y="17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2"/>
                    <a:pt x="8" y="13"/>
                    <a:pt x="8" y="14"/>
                  </a:cubicBezTo>
                  <a:cubicBezTo>
                    <a:pt x="7" y="15"/>
                    <a:pt x="7" y="16"/>
                    <a:pt x="6" y="17"/>
                  </a:cubicBezTo>
                  <a:moveTo>
                    <a:pt x="6" y="14"/>
                  </a:moveTo>
                  <a:cubicBezTo>
                    <a:pt x="6" y="13"/>
                    <a:pt x="6" y="12"/>
                    <a:pt x="6" y="12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1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7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10"/>
                    <a:pt x="7" y="10"/>
                    <a:pt x="6" y="11"/>
                  </a:cubicBezTo>
                  <a:moveTo>
                    <a:pt x="5" y="25"/>
                  </a:moveTo>
                  <a:cubicBezTo>
                    <a:pt x="4" y="25"/>
                    <a:pt x="4" y="25"/>
                    <a:pt x="3" y="25"/>
                  </a:cubicBezTo>
                  <a:cubicBezTo>
                    <a:pt x="3" y="25"/>
                    <a:pt x="2" y="25"/>
                    <a:pt x="1" y="25"/>
                  </a:cubicBezTo>
                  <a:cubicBezTo>
                    <a:pt x="1" y="20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21"/>
                    <a:pt x="5" y="25"/>
                  </a:cubicBezTo>
                  <a:moveTo>
                    <a:pt x="6" y="9"/>
                  </a:moveTo>
                  <a:cubicBezTo>
                    <a:pt x="6" y="8"/>
                    <a:pt x="6" y="8"/>
                    <a:pt x="6" y="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6"/>
                  </a:cubicBezTo>
                  <a:cubicBezTo>
                    <a:pt x="7" y="7"/>
                    <a:pt x="7" y="8"/>
                    <a:pt x="6" y="9"/>
                  </a:cubicBezTo>
                  <a:moveTo>
                    <a:pt x="6" y="6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6" y="3"/>
                    <a:pt x="7" y="3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6"/>
                    <a:pt x="6" y="6"/>
                    <a:pt x="6" y="6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7"/>
                    <a:pt x="1" y="21"/>
                    <a:pt x="0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6"/>
                    <a:pt x="3" y="26"/>
                    <a:pt x="3" y="26"/>
                  </a:cubicBezTo>
                  <a:cubicBezTo>
                    <a:pt x="4" y="26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8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9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3" name="Google Shape;673;p23"/>
            <p:cNvSpPr/>
            <p:nvPr/>
          </p:nvSpPr>
          <p:spPr>
            <a:xfrm>
              <a:off x="3886" y="2070"/>
              <a:ext cx="19" cy="83"/>
            </a:xfrm>
            <a:custGeom>
              <a:rect b="b" l="l" r="r" t="t"/>
              <a:pathLst>
                <a:path extrusionOk="0" h="35" w="8">
                  <a:moveTo>
                    <a:pt x="6" y="33"/>
                  </a:moveTo>
                  <a:cubicBezTo>
                    <a:pt x="6" y="32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6" y="33"/>
                  </a:cubicBezTo>
                  <a:moveTo>
                    <a:pt x="6" y="33"/>
                  </a:moveTo>
                  <a:cubicBezTo>
                    <a:pt x="6" y="32"/>
                    <a:pt x="6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30"/>
                  </a:cubicBezTo>
                  <a:cubicBezTo>
                    <a:pt x="7" y="31"/>
                    <a:pt x="6" y="32"/>
                    <a:pt x="6" y="33"/>
                  </a:cubicBezTo>
                  <a:moveTo>
                    <a:pt x="6" y="30"/>
                  </a:moveTo>
                  <a:cubicBezTo>
                    <a:pt x="6" y="30"/>
                    <a:pt x="6" y="30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30"/>
                    <a:pt x="6" y="30"/>
                    <a:pt x="6" y="30"/>
                  </a:cubicBezTo>
                  <a:moveTo>
                    <a:pt x="6" y="28"/>
                  </a:moveTo>
                  <a:cubicBezTo>
                    <a:pt x="6" y="28"/>
                    <a:pt x="6" y="28"/>
                    <a:pt x="6" y="2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7" y="27"/>
                    <a:pt x="6" y="28"/>
                    <a:pt x="6" y="28"/>
                  </a:cubicBezTo>
                  <a:moveTo>
                    <a:pt x="6" y="26"/>
                  </a:moveTo>
                  <a:cubicBezTo>
                    <a:pt x="6" y="26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6"/>
                    <a:pt x="6" y="26"/>
                    <a:pt x="6" y="26"/>
                  </a:cubicBezTo>
                  <a:moveTo>
                    <a:pt x="6" y="24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4"/>
                    <a:pt x="6" y="24"/>
                    <a:pt x="6" y="24"/>
                  </a:cubicBezTo>
                  <a:moveTo>
                    <a:pt x="6" y="22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8"/>
                    <a:pt x="7" y="19"/>
                    <a:pt x="7" y="19"/>
                  </a:cubicBezTo>
                  <a:cubicBezTo>
                    <a:pt x="7" y="20"/>
                    <a:pt x="6" y="21"/>
                    <a:pt x="6" y="22"/>
                  </a:cubicBezTo>
                  <a:moveTo>
                    <a:pt x="6" y="19"/>
                  </a:moveTo>
                  <a:cubicBezTo>
                    <a:pt x="6" y="18"/>
                    <a:pt x="6" y="18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7" y="15"/>
                    <a:pt x="7" y="14"/>
                  </a:cubicBezTo>
                  <a:cubicBezTo>
                    <a:pt x="7" y="15"/>
                    <a:pt x="7" y="15"/>
                    <a:pt x="7" y="16"/>
                  </a:cubicBezTo>
                  <a:cubicBezTo>
                    <a:pt x="7" y="17"/>
                    <a:pt x="6" y="18"/>
                    <a:pt x="6" y="19"/>
                  </a:cubicBezTo>
                  <a:moveTo>
                    <a:pt x="6" y="16"/>
                  </a:moveTo>
                  <a:cubicBezTo>
                    <a:pt x="6" y="16"/>
                    <a:pt x="5" y="15"/>
                    <a:pt x="5" y="15"/>
                  </a:cubicBezTo>
                  <a:cubicBezTo>
                    <a:pt x="6" y="13"/>
                    <a:pt x="7" y="12"/>
                    <a:pt x="7" y="11"/>
                  </a:cubicBezTo>
                  <a:cubicBezTo>
                    <a:pt x="7" y="12"/>
                    <a:pt x="7" y="12"/>
                    <a:pt x="7" y="13"/>
                  </a:cubicBezTo>
                  <a:cubicBezTo>
                    <a:pt x="7" y="14"/>
                    <a:pt x="6" y="15"/>
                    <a:pt x="6" y="16"/>
                  </a:cubicBezTo>
                  <a:moveTo>
                    <a:pt x="5" y="13"/>
                  </a:move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1"/>
                    <a:pt x="6" y="12"/>
                    <a:pt x="5" y="13"/>
                  </a:cubicBezTo>
                  <a:moveTo>
                    <a:pt x="5" y="10"/>
                  </a:moveTo>
                  <a:cubicBezTo>
                    <a:pt x="5" y="9"/>
                    <a:pt x="5" y="8"/>
                    <a:pt x="5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10"/>
                    <a:pt x="5" y="10"/>
                    <a:pt x="5" y="10"/>
                  </a:cubicBezTo>
                  <a:moveTo>
                    <a:pt x="5" y="33"/>
                  </a:moveTo>
                  <a:cubicBezTo>
                    <a:pt x="4" y="33"/>
                    <a:pt x="3" y="33"/>
                    <a:pt x="3" y="33"/>
                  </a:cubicBezTo>
                  <a:cubicBezTo>
                    <a:pt x="2" y="33"/>
                    <a:pt x="2" y="33"/>
                    <a:pt x="1" y="33"/>
                  </a:cubicBezTo>
                  <a:cubicBezTo>
                    <a:pt x="1" y="27"/>
                    <a:pt x="1" y="9"/>
                    <a:pt x="1" y="4"/>
                  </a:cubicBezTo>
                  <a:cubicBezTo>
                    <a:pt x="2" y="4"/>
                    <a:pt x="4" y="4"/>
                    <a:pt x="4" y="4"/>
                  </a:cubicBezTo>
                  <a:cubicBezTo>
                    <a:pt x="4" y="8"/>
                    <a:pt x="5" y="29"/>
                    <a:pt x="5" y="33"/>
                  </a:cubicBezTo>
                  <a:moveTo>
                    <a:pt x="5" y="6"/>
                  </a:moveTo>
                  <a:cubicBezTo>
                    <a:pt x="5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5" y="6"/>
                    <a:pt x="5" y="6"/>
                    <a:pt x="5" y="6"/>
                  </a:cubicBezTo>
                  <a:moveTo>
                    <a:pt x="5" y="3"/>
                  </a:moveTo>
                  <a:cubicBezTo>
                    <a:pt x="5" y="3"/>
                    <a:pt x="3" y="3"/>
                    <a:pt x="2" y="3"/>
                  </a:cubicBezTo>
                  <a:cubicBezTo>
                    <a:pt x="3" y="2"/>
                    <a:pt x="3" y="2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3"/>
                    <a:pt x="5" y="3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5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0" y="28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2" y="34"/>
                    <a:pt x="3" y="34"/>
                  </a:cubicBezTo>
                  <a:cubicBezTo>
                    <a:pt x="3" y="34"/>
                    <a:pt x="4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4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9"/>
                    <a:pt x="8" y="12"/>
                    <a:pt x="8" y="5"/>
                  </a:cubicBezTo>
                  <a:cubicBezTo>
                    <a:pt x="8" y="3"/>
                    <a:pt x="8" y="2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4" name="Google Shape;674;p23"/>
            <p:cNvSpPr/>
            <p:nvPr/>
          </p:nvSpPr>
          <p:spPr>
            <a:xfrm>
              <a:off x="3841" y="2108"/>
              <a:ext cx="22" cy="45"/>
            </a:xfrm>
            <a:custGeom>
              <a:rect b="b" l="l" r="r" t="t"/>
              <a:pathLst>
                <a:path extrusionOk="0" h="19" w="9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7" y="16"/>
                    <a:pt x="7" y="15"/>
                    <a:pt x="8" y="14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moveTo>
                    <a:pt x="6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3"/>
                    <a:pt x="7" y="12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4"/>
                    <a:pt x="7" y="15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6" y="13"/>
                    <a:pt x="6" y="14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6" y="8"/>
                  </a:moveTo>
                  <a:cubicBezTo>
                    <a:pt x="6" y="8"/>
                    <a:pt x="6" y="7"/>
                    <a:pt x="6" y="7"/>
                  </a:cubicBezTo>
                  <a:cubicBezTo>
                    <a:pt x="7" y="6"/>
                    <a:pt x="7" y="5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8"/>
                    <a:pt x="6" y="8"/>
                    <a:pt x="6" y="8"/>
                  </a:cubicBezTo>
                  <a:moveTo>
                    <a:pt x="5" y="17"/>
                  </a:move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2" y="17"/>
                    <a:pt x="1" y="17"/>
                  </a:cubicBezTo>
                  <a:cubicBezTo>
                    <a:pt x="1" y="11"/>
                    <a:pt x="1" y="7"/>
                    <a:pt x="1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5"/>
                    <a:pt x="5" y="13"/>
                    <a:pt x="5" y="17"/>
                  </a:cubicBezTo>
                  <a:moveTo>
                    <a:pt x="6" y="6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7" y="3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6" y="5"/>
                    <a:pt x="6" y="6"/>
                  </a:cubicBezTo>
                  <a:moveTo>
                    <a:pt x="6" y="4"/>
                  </a:move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7" y="2"/>
                    <a:pt x="7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6" y="3"/>
                    <a:pt x="6" y="4"/>
                  </a:cubicBezTo>
                  <a:moveTo>
                    <a:pt x="5" y="2"/>
                  </a:moveTo>
                  <a:cubicBezTo>
                    <a:pt x="5" y="2"/>
                    <a:pt x="4" y="2"/>
                    <a:pt x="2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11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9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5" name="Google Shape;675;p23"/>
            <p:cNvSpPr/>
            <p:nvPr/>
          </p:nvSpPr>
          <p:spPr>
            <a:xfrm>
              <a:off x="3908" y="2098"/>
              <a:ext cx="21" cy="55"/>
            </a:xfrm>
            <a:custGeom>
              <a:rect b="b" l="l" r="r" t="t"/>
              <a:pathLst>
                <a:path extrusionOk="0" h="23" w="9">
                  <a:moveTo>
                    <a:pt x="7" y="21"/>
                  </a:moveTo>
                  <a:cubicBezTo>
                    <a:pt x="7" y="20"/>
                    <a:pt x="8" y="20"/>
                    <a:pt x="8" y="19"/>
                  </a:cubicBezTo>
                  <a:cubicBezTo>
                    <a:pt x="8" y="19"/>
                    <a:pt x="8" y="20"/>
                    <a:pt x="8" y="20"/>
                  </a:cubicBezTo>
                  <a:cubicBezTo>
                    <a:pt x="8" y="20"/>
                    <a:pt x="7" y="20"/>
                    <a:pt x="7" y="21"/>
                  </a:cubicBezTo>
                  <a:moveTo>
                    <a:pt x="6" y="21"/>
                  </a:move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7" y="19"/>
                    <a:pt x="7" y="20"/>
                    <a:pt x="6" y="21"/>
                  </a:cubicBezTo>
                  <a:moveTo>
                    <a:pt x="6" y="18"/>
                  </a:moveTo>
                  <a:cubicBezTo>
                    <a:pt x="6" y="18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6" y="16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3"/>
                    <a:pt x="8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1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8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moveTo>
                    <a:pt x="6" y="9"/>
                  </a:moveTo>
                  <a:cubicBezTo>
                    <a:pt x="6" y="9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9"/>
                    <a:pt x="6" y="9"/>
                  </a:cubicBezTo>
                  <a:moveTo>
                    <a:pt x="5" y="21"/>
                  </a:moveTo>
                  <a:cubicBezTo>
                    <a:pt x="4" y="21"/>
                    <a:pt x="4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2" y="16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17"/>
                    <a:pt x="5" y="21"/>
                  </a:cubicBezTo>
                  <a:moveTo>
                    <a:pt x="6" y="7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7"/>
                    <a:pt x="6" y="7"/>
                    <a:pt x="6" y="7"/>
                  </a:cubicBezTo>
                  <a:moveTo>
                    <a:pt x="6" y="5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5"/>
                    <a:pt x="6" y="5"/>
                    <a:pt x="6" y="5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3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8"/>
                    <a:pt x="1" y="16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4" y="22"/>
                    <a:pt x="5" y="22"/>
                    <a:pt x="6" y="22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8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5"/>
                    <a:pt x="9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6" name="Google Shape;676;p23"/>
            <p:cNvSpPr/>
            <p:nvPr/>
          </p:nvSpPr>
          <p:spPr>
            <a:xfrm>
              <a:off x="3444" y="2408"/>
              <a:ext cx="138" cy="147"/>
            </a:xfrm>
            <a:custGeom>
              <a:rect b="b" l="l" r="r" t="t"/>
              <a:pathLst>
                <a:path extrusionOk="0" h="62" w="58">
                  <a:moveTo>
                    <a:pt x="34" y="61"/>
                  </a:moveTo>
                  <a:cubicBezTo>
                    <a:pt x="32" y="59"/>
                    <a:pt x="28" y="57"/>
                    <a:pt x="25" y="56"/>
                  </a:cubicBezTo>
                  <a:cubicBezTo>
                    <a:pt x="24" y="55"/>
                    <a:pt x="22" y="54"/>
                    <a:pt x="21" y="54"/>
                  </a:cubicBezTo>
                  <a:cubicBezTo>
                    <a:pt x="19" y="53"/>
                    <a:pt x="17" y="52"/>
                    <a:pt x="15" y="50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1"/>
                    <a:pt x="3" y="41"/>
                    <a:pt x="3" y="40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6" y="48"/>
                    <a:pt x="18" y="49"/>
                    <a:pt x="20" y="50"/>
                  </a:cubicBezTo>
                  <a:cubicBezTo>
                    <a:pt x="21" y="51"/>
                    <a:pt x="22" y="52"/>
                    <a:pt x="24" y="52"/>
                  </a:cubicBezTo>
                  <a:cubicBezTo>
                    <a:pt x="27" y="54"/>
                    <a:pt x="30" y="55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5" y="55"/>
                    <a:pt x="36" y="54"/>
                  </a:cubicBezTo>
                  <a:cubicBezTo>
                    <a:pt x="36" y="55"/>
                    <a:pt x="37" y="55"/>
                    <a:pt x="37" y="55"/>
                  </a:cubicBezTo>
                  <a:cubicBezTo>
                    <a:pt x="36" y="57"/>
                    <a:pt x="35" y="59"/>
                    <a:pt x="34" y="61"/>
                  </a:cubicBezTo>
                  <a:moveTo>
                    <a:pt x="19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0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6"/>
                    <a:pt x="22" y="5"/>
                  </a:cubicBezTo>
                  <a:cubicBezTo>
                    <a:pt x="22" y="4"/>
                    <a:pt x="22" y="4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4"/>
                    <a:pt x="24" y="4"/>
                  </a:cubicBezTo>
                  <a:cubicBezTo>
                    <a:pt x="24" y="5"/>
                    <a:pt x="23" y="6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3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1"/>
                    <a:pt x="20" y="12"/>
                  </a:cubicBezTo>
                  <a:cubicBezTo>
                    <a:pt x="20" y="13"/>
                    <a:pt x="19" y="14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6"/>
                  </a:cubicBezTo>
                  <a:cubicBezTo>
                    <a:pt x="21" y="16"/>
                    <a:pt x="21" y="17"/>
                    <a:pt x="20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8"/>
                    <a:pt x="16" y="20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3" y="25"/>
                    <a:pt x="13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2" y="31"/>
                    <a:pt x="12" y="31"/>
                    <a:pt x="11" y="31"/>
                  </a:cubicBezTo>
                  <a:cubicBezTo>
                    <a:pt x="11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5"/>
                    <a:pt x="8" y="35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8"/>
                    <a:pt x="23" y="49"/>
                    <a:pt x="25" y="50"/>
                  </a:cubicBezTo>
                  <a:cubicBezTo>
                    <a:pt x="27" y="50"/>
                    <a:pt x="28" y="51"/>
                    <a:pt x="29" y="51"/>
                  </a:cubicBezTo>
                  <a:cubicBezTo>
                    <a:pt x="31" y="52"/>
                    <a:pt x="33" y="53"/>
                    <a:pt x="35" y="54"/>
                  </a:cubicBezTo>
                  <a:cubicBezTo>
                    <a:pt x="34" y="55"/>
                    <a:pt x="34" y="56"/>
                    <a:pt x="33" y="57"/>
                  </a:cubicBezTo>
                  <a:cubicBezTo>
                    <a:pt x="31" y="55"/>
                    <a:pt x="27" y="53"/>
                    <a:pt x="24" y="52"/>
                  </a:cubicBezTo>
                  <a:cubicBezTo>
                    <a:pt x="23" y="51"/>
                    <a:pt x="21" y="50"/>
                    <a:pt x="20" y="50"/>
                  </a:cubicBezTo>
                  <a:cubicBezTo>
                    <a:pt x="18" y="49"/>
                    <a:pt x="16" y="47"/>
                    <a:pt x="14" y="46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" y="35"/>
                    <a:pt x="3" y="35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2"/>
                    <a:pt x="6" y="32"/>
                    <a:pt x="7" y="32"/>
                  </a:cubicBezTo>
                  <a:cubicBezTo>
                    <a:pt x="7" y="32"/>
                    <a:pt x="8" y="32"/>
                    <a:pt x="9" y="31"/>
                  </a:cubicBezTo>
                  <a:cubicBezTo>
                    <a:pt x="9" y="31"/>
                    <a:pt x="9" y="30"/>
                    <a:pt x="9" y="29"/>
                  </a:cubicBezTo>
                  <a:cubicBezTo>
                    <a:pt x="9" y="29"/>
                    <a:pt x="8" y="28"/>
                    <a:pt x="8" y="28"/>
                  </a:cubicBezTo>
                  <a:cubicBezTo>
                    <a:pt x="8" y="27"/>
                    <a:pt x="9" y="27"/>
                    <a:pt x="9" y="26"/>
                  </a:cubicBezTo>
                  <a:cubicBezTo>
                    <a:pt x="9" y="26"/>
                    <a:pt x="10" y="25"/>
                    <a:pt x="10" y="25"/>
                  </a:cubicBez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2" y="25"/>
                    <a:pt x="13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1"/>
                    <a:pt x="14" y="19"/>
                    <a:pt x="14" y="18"/>
                  </a:cubicBezTo>
                  <a:cubicBezTo>
                    <a:pt x="14" y="18"/>
                    <a:pt x="15" y="19"/>
                    <a:pt x="15" y="19"/>
                  </a:cubicBezTo>
                  <a:cubicBezTo>
                    <a:pt x="16" y="19"/>
                    <a:pt x="17" y="18"/>
                    <a:pt x="17" y="18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5"/>
                    <a:pt x="16" y="15"/>
                    <a:pt x="16" y="15"/>
                  </a:cubicBezTo>
                  <a:cubicBezTo>
                    <a:pt x="16" y="14"/>
                    <a:pt x="17" y="14"/>
                    <a:pt x="17" y="13"/>
                  </a:cubicBezTo>
                  <a:cubicBezTo>
                    <a:pt x="18" y="12"/>
                    <a:pt x="18" y="12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moveTo>
                    <a:pt x="23" y="11"/>
                  </a:moveTo>
                  <a:cubicBezTo>
                    <a:pt x="24" y="11"/>
                    <a:pt x="24" y="11"/>
                    <a:pt x="25" y="10"/>
                  </a:cubicBezTo>
                  <a:cubicBezTo>
                    <a:pt x="25" y="10"/>
                    <a:pt x="25" y="9"/>
                    <a:pt x="24" y="9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4" y="6"/>
                    <a:pt x="25" y="5"/>
                    <a:pt x="25" y="5"/>
                  </a:cubicBezTo>
                  <a:cubicBezTo>
                    <a:pt x="25" y="4"/>
                    <a:pt x="25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7" y="1"/>
                  </a:cubicBezTo>
                  <a:cubicBezTo>
                    <a:pt x="37" y="5"/>
                    <a:pt x="47" y="11"/>
                    <a:pt x="57" y="16"/>
                  </a:cubicBezTo>
                  <a:cubicBezTo>
                    <a:pt x="56" y="18"/>
                    <a:pt x="56" y="19"/>
                    <a:pt x="55" y="21"/>
                  </a:cubicBezTo>
                  <a:cubicBezTo>
                    <a:pt x="55" y="22"/>
                    <a:pt x="55" y="22"/>
                    <a:pt x="54" y="24"/>
                  </a:cubicBezTo>
                  <a:cubicBezTo>
                    <a:pt x="49" y="37"/>
                    <a:pt x="45" y="44"/>
                    <a:pt x="39" y="56"/>
                  </a:cubicBezTo>
                  <a:cubicBezTo>
                    <a:pt x="36" y="53"/>
                    <a:pt x="33" y="52"/>
                    <a:pt x="30" y="51"/>
                  </a:cubicBezTo>
                  <a:cubicBezTo>
                    <a:pt x="28" y="50"/>
                    <a:pt x="27" y="50"/>
                    <a:pt x="26" y="49"/>
                  </a:cubicBezTo>
                  <a:cubicBezTo>
                    <a:pt x="24" y="48"/>
                    <a:pt x="22" y="47"/>
                    <a:pt x="20" y="4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8" y="35"/>
                    <a:pt x="8" y="35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2" y="32"/>
                    <a:pt x="13" y="32"/>
                    <a:pt x="13" y="31"/>
                  </a:cubicBezTo>
                  <a:cubicBezTo>
                    <a:pt x="14" y="31"/>
                    <a:pt x="14" y="30"/>
                    <a:pt x="13" y="29"/>
                  </a:cubicBezTo>
                  <a:cubicBezTo>
                    <a:pt x="13" y="29"/>
                    <a:pt x="13" y="28"/>
                    <a:pt x="12" y="28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4" y="26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7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7" y="22"/>
                    <a:pt x="16" y="21"/>
                    <a:pt x="16" y="21"/>
                  </a:cubicBezTo>
                  <a:cubicBezTo>
                    <a:pt x="17" y="20"/>
                    <a:pt x="18" y="19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ubicBezTo>
                    <a:pt x="20" y="18"/>
                    <a:pt x="21" y="18"/>
                    <a:pt x="21" y="17"/>
                  </a:cubicBezTo>
                  <a:cubicBezTo>
                    <a:pt x="21" y="17"/>
                    <a:pt x="21" y="16"/>
                    <a:pt x="21" y="15"/>
                  </a:cubicBezTo>
                  <a:cubicBezTo>
                    <a:pt x="21" y="15"/>
                    <a:pt x="20" y="15"/>
                    <a:pt x="20" y="14"/>
                  </a:cubicBezTo>
                  <a:cubicBezTo>
                    <a:pt x="20" y="14"/>
                    <a:pt x="20" y="13"/>
                    <a:pt x="21" y="13"/>
                  </a:cubicBezTo>
                  <a:cubicBezTo>
                    <a:pt x="21" y="12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moveTo>
                    <a:pt x="27" y="0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4"/>
                    <a:pt x="21" y="5"/>
                  </a:cubicBezTo>
                  <a:cubicBezTo>
                    <a:pt x="20" y="6"/>
                    <a:pt x="20" y="7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1"/>
                    <a:pt x="20" y="11"/>
                  </a:cubicBezTo>
                  <a:cubicBezTo>
                    <a:pt x="20" y="11"/>
                    <a:pt x="20" y="11"/>
                    <a:pt x="19" y="11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7" y="12"/>
                    <a:pt x="16" y="13"/>
                  </a:cubicBezTo>
                  <a:cubicBezTo>
                    <a:pt x="16" y="14"/>
                    <a:pt x="15" y="14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6"/>
                    <a:pt x="16" y="16"/>
                  </a:cubicBezTo>
                  <a:cubicBezTo>
                    <a:pt x="17" y="16"/>
                    <a:pt x="17" y="17"/>
                    <a:pt x="16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9"/>
                    <a:pt x="12" y="21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5"/>
                    <a:pt x="9" y="25"/>
                    <a:pt x="8" y="26"/>
                  </a:cubicBezTo>
                  <a:cubicBezTo>
                    <a:pt x="8" y="27"/>
                    <a:pt x="7" y="27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8" y="30"/>
                    <a:pt x="8" y="30"/>
                    <a:pt x="8" y="31"/>
                  </a:cubicBezTo>
                  <a:cubicBezTo>
                    <a:pt x="8" y="31"/>
                    <a:pt x="7" y="31"/>
                    <a:pt x="7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3" y="35"/>
                    <a:pt x="3" y="35"/>
                    <a:pt x="0" y="3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2" y="41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2"/>
                    <a:pt x="19" y="53"/>
                    <a:pt x="21" y="54"/>
                  </a:cubicBezTo>
                  <a:cubicBezTo>
                    <a:pt x="22" y="55"/>
                    <a:pt x="23" y="56"/>
                    <a:pt x="25" y="56"/>
                  </a:cubicBezTo>
                  <a:cubicBezTo>
                    <a:pt x="28" y="58"/>
                    <a:pt x="31" y="59"/>
                    <a:pt x="34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6" y="60"/>
                    <a:pt x="37" y="58"/>
                    <a:pt x="38" y="56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6" y="45"/>
                    <a:pt x="49" y="37"/>
                    <a:pt x="55" y="24"/>
                  </a:cubicBezTo>
                  <a:cubicBezTo>
                    <a:pt x="55" y="23"/>
                    <a:pt x="56" y="22"/>
                    <a:pt x="56" y="21"/>
                  </a:cubicBezTo>
                  <a:cubicBezTo>
                    <a:pt x="56" y="20"/>
                    <a:pt x="57" y="19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48" y="10"/>
                    <a:pt x="37" y="5"/>
                    <a:pt x="27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7" name="Google Shape;677;p23"/>
            <p:cNvSpPr/>
            <p:nvPr/>
          </p:nvSpPr>
          <p:spPr>
            <a:xfrm>
              <a:off x="3510" y="2436"/>
              <a:ext cx="50" cy="29"/>
            </a:xfrm>
            <a:custGeom>
              <a:rect b="b" l="l" r="r" t="t"/>
              <a:pathLst>
                <a:path extrusionOk="0" h="12" w="2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1" y="6"/>
                    <a:pt x="16" y="9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7" y="8"/>
                    <a:pt x="12" y="6"/>
                    <a:pt x="7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8" name="Google Shape;678;p23"/>
            <p:cNvSpPr/>
            <p:nvPr/>
          </p:nvSpPr>
          <p:spPr>
            <a:xfrm>
              <a:off x="3506" y="2448"/>
              <a:ext cx="47" cy="26"/>
            </a:xfrm>
            <a:custGeom>
              <a:rect b="b" l="l" r="r" t="t"/>
              <a:pathLst>
                <a:path extrusionOk="0" h="11" w="20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7" y="4"/>
                    <a:pt x="13" y="8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3" y="7"/>
                    <a:pt x="7" y="3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9" name="Google Shape;679;p23"/>
            <p:cNvSpPr/>
            <p:nvPr/>
          </p:nvSpPr>
          <p:spPr>
            <a:xfrm>
              <a:off x="3501" y="2460"/>
              <a:ext cx="50" cy="26"/>
            </a:xfrm>
            <a:custGeom>
              <a:rect b="b" l="l" r="r" t="t"/>
              <a:pathLst>
                <a:path extrusionOk="0" h="11" w="2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9" y="6"/>
                    <a:pt x="13" y="8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9" y="5"/>
                    <a:pt x="4" y="3"/>
                    <a:pt x="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0" name="Google Shape;680;p23"/>
            <p:cNvSpPr/>
            <p:nvPr/>
          </p:nvSpPr>
          <p:spPr>
            <a:xfrm>
              <a:off x="3491" y="2474"/>
              <a:ext cx="50" cy="24"/>
            </a:xfrm>
            <a:custGeom>
              <a:rect b="b" l="l" r="r" t="t"/>
              <a:pathLst>
                <a:path extrusionOk="0" h="24" w="50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1" name="Google Shape;681;p23"/>
            <p:cNvSpPr/>
            <p:nvPr/>
          </p:nvSpPr>
          <p:spPr>
            <a:xfrm>
              <a:off x="3491" y="2474"/>
              <a:ext cx="50" cy="24"/>
            </a:xfrm>
            <a:custGeom>
              <a:rect b="b" l="l" r="r" t="t"/>
              <a:pathLst>
                <a:path extrusionOk="0" h="24" w="50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2" name="Google Shape;682;p23"/>
            <p:cNvSpPr/>
            <p:nvPr/>
          </p:nvSpPr>
          <p:spPr>
            <a:xfrm>
              <a:off x="3487" y="2484"/>
              <a:ext cx="50" cy="26"/>
            </a:xfrm>
            <a:custGeom>
              <a:rect b="b" l="l" r="r" t="t"/>
              <a:pathLst>
                <a:path extrusionOk="0" h="26" w="50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3" name="Google Shape;683;p23"/>
            <p:cNvSpPr/>
            <p:nvPr/>
          </p:nvSpPr>
          <p:spPr>
            <a:xfrm>
              <a:off x="3487" y="2484"/>
              <a:ext cx="50" cy="26"/>
            </a:xfrm>
            <a:custGeom>
              <a:rect b="b" l="l" r="r" t="t"/>
              <a:pathLst>
                <a:path extrusionOk="0" h="26" w="50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4" name="Google Shape;684;p23"/>
            <p:cNvSpPr/>
            <p:nvPr/>
          </p:nvSpPr>
          <p:spPr>
            <a:xfrm>
              <a:off x="3482" y="2496"/>
              <a:ext cx="50" cy="26"/>
            </a:xfrm>
            <a:custGeom>
              <a:rect b="b" l="l" r="r" t="t"/>
              <a:pathLst>
                <a:path extrusionOk="0" h="26" w="50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5" name="Google Shape;685;p23"/>
            <p:cNvSpPr/>
            <p:nvPr/>
          </p:nvSpPr>
          <p:spPr>
            <a:xfrm>
              <a:off x="3482" y="2496"/>
              <a:ext cx="50" cy="26"/>
            </a:xfrm>
            <a:custGeom>
              <a:rect b="b" l="l" r="r" t="t"/>
              <a:pathLst>
                <a:path extrusionOk="0" h="26" w="50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6" name="Google Shape;686;p23"/>
            <p:cNvSpPr/>
            <p:nvPr/>
          </p:nvSpPr>
          <p:spPr>
            <a:xfrm>
              <a:off x="3584" y="2022"/>
              <a:ext cx="53" cy="53"/>
            </a:xfrm>
            <a:custGeom>
              <a:rect b="b" l="l" r="r" t="t"/>
              <a:pathLst>
                <a:path extrusionOk="0" h="22" w="22">
                  <a:moveTo>
                    <a:pt x="2" y="19"/>
                  </a:moveTo>
                  <a:cubicBezTo>
                    <a:pt x="4" y="15"/>
                    <a:pt x="5" y="9"/>
                    <a:pt x="6" y="5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7" y="4"/>
                    <a:pt x="9" y="4"/>
                    <a:pt x="11" y="4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4"/>
                    <a:pt x="19" y="4"/>
                    <a:pt x="21" y="5"/>
                  </a:cubicBezTo>
                  <a:cubicBezTo>
                    <a:pt x="21" y="6"/>
                    <a:pt x="21" y="7"/>
                    <a:pt x="21" y="9"/>
                  </a:cubicBezTo>
                  <a:cubicBezTo>
                    <a:pt x="20" y="13"/>
                    <a:pt x="19" y="17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5" y="19"/>
                    <a:pt x="4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4"/>
                    <a:pt x="13" y="2"/>
                    <a:pt x="13" y="1"/>
                  </a:cubicBezTo>
                  <a:cubicBezTo>
                    <a:pt x="14" y="1"/>
                    <a:pt x="15" y="1"/>
                    <a:pt x="16" y="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2" y="2"/>
                    <a:pt x="11" y="3"/>
                  </a:cubicBezTo>
                  <a:cubicBezTo>
                    <a:pt x="9" y="3"/>
                    <a:pt x="7" y="3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4" y="9"/>
                    <a:pt x="3" y="15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4" y="20"/>
                    <a:pt x="5" y="20"/>
                    <a:pt x="7" y="2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7"/>
                    <a:pt x="21" y="13"/>
                    <a:pt x="22" y="9"/>
                  </a:cubicBezTo>
                  <a:cubicBezTo>
                    <a:pt x="22" y="7"/>
                    <a:pt x="22" y="6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3"/>
                    <a:pt x="18" y="3"/>
                    <a:pt x="16" y="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4" y="0"/>
                    <a:pt x="1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7" name="Google Shape;687;p23"/>
            <p:cNvSpPr/>
            <p:nvPr/>
          </p:nvSpPr>
          <p:spPr>
            <a:xfrm>
              <a:off x="3601" y="2044"/>
              <a:ext cx="26" cy="4"/>
            </a:xfrm>
            <a:custGeom>
              <a:rect b="b" l="l" r="r" t="t"/>
              <a:pathLst>
                <a:path extrusionOk="0" h="2" w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7" y="2"/>
                    <a:pt x="10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8" name="Google Shape;688;p23"/>
            <p:cNvSpPr/>
            <p:nvPr/>
          </p:nvSpPr>
          <p:spPr>
            <a:xfrm>
              <a:off x="3599" y="2051"/>
              <a:ext cx="26" cy="5"/>
            </a:xfrm>
            <a:custGeom>
              <a:rect b="b" l="l" r="r" t="t"/>
              <a:pathLst>
                <a:path extrusionOk="0" h="2" w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2"/>
                    <a:pt x="7" y="2"/>
                    <a:pt x="10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1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9" name="Google Shape;689;p23"/>
            <p:cNvSpPr/>
            <p:nvPr/>
          </p:nvSpPr>
          <p:spPr>
            <a:xfrm>
              <a:off x="3599" y="2058"/>
              <a:ext cx="7" cy="2"/>
            </a:xfrm>
            <a:custGeom>
              <a:rect b="b" l="l" r="r" t="t"/>
              <a:pathLst>
                <a:path extrusionOk="0" h="1" w="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0" name="Google Shape;690;p23"/>
            <p:cNvSpPr/>
            <p:nvPr/>
          </p:nvSpPr>
          <p:spPr>
            <a:xfrm>
              <a:off x="3520" y="2044"/>
              <a:ext cx="33" cy="12"/>
            </a:xfrm>
            <a:custGeom>
              <a:rect b="b" l="l" r="r" t="t"/>
              <a:pathLst>
                <a:path extrusionOk="0" h="5" w="14">
                  <a:moveTo>
                    <a:pt x="13" y="0"/>
                  </a:moveTo>
                  <a:cubicBezTo>
                    <a:pt x="12" y="1"/>
                    <a:pt x="3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3" y="5"/>
                    <a:pt x="13" y="1"/>
                    <a:pt x="13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1" name="Google Shape;691;p23"/>
            <p:cNvSpPr/>
            <p:nvPr/>
          </p:nvSpPr>
          <p:spPr>
            <a:xfrm>
              <a:off x="3522" y="2053"/>
              <a:ext cx="31" cy="10"/>
            </a:xfrm>
            <a:custGeom>
              <a:rect b="b" l="l" r="r" t="t"/>
              <a:pathLst>
                <a:path extrusionOk="0" h="4" w="13">
                  <a:moveTo>
                    <a:pt x="12" y="0"/>
                  </a:moveTo>
                  <a:cubicBezTo>
                    <a:pt x="11" y="0"/>
                    <a:pt x="10" y="0"/>
                    <a:pt x="5" y="2"/>
                  </a:cubicBezTo>
                  <a:cubicBezTo>
                    <a:pt x="3" y="2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3" y="3"/>
                    <a:pt x="6" y="3"/>
                  </a:cubicBezTo>
                  <a:cubicBezTo>
                    <a:pt x="8" y="2"/>
                    <a:pt x="12" y="1"/>
                    <a:pt x="12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2" name="Google Shape;692;p23"/>
            <p:cNvSpPr/>
            <p:nvPr/>
          </p:nvSpPr>
          <p:spPr>
            <a:xfrm>
              <a:off x="3522" y="2065"/>
              <a:ext cx="10" cy="5"/>
            </a:xfrm>
            <a:custGeom>
              <a:rect b="b" l="l" r="r" t="t"/>
              <a:pathLst>
                <a:path extrusionOk="0" h="2" w="4"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3" name="Google Shape;693;p23"/>
            <p:cNvSpPr/>
            <p:nvPr/>
          </p:nvSpPr>
          <p:spPr>
            <a:xfrm>
              <a:off x="3510" y="2017"/>
              <a:ext cx="62" cy="74"/>
            </a:xfrm>
            <a:custGeom>
              <a:rect b="b" l="l" r="r" t="t"/>
              <a:pathLst>
                <a:path extrusionOk="0" h="31" w="26">
                  <a:moveTo>
                    <a:pt x="7" y="29"/>
                  </a:moveTo>
                  <a:cubicBezTo>
                    <a:pt x="7" y="27"/>
                    <a:pt x="7" y="27"/>
                    <a:pt x="7" y="27"/>
                  </a:cubicBezTo>
                  <a:cubicBezTo>
                    <a:pt x="13" y="25"/>
                    <a:pt x="19" y="24"/>
                    <a:pt x="25" y="23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8"/>
                    <a:pt x="8" y="29"/>
                    <a:pt x="7" y="29"/>
                  </a:cubicBezTo>
                  <a:moveTo>
                    <a:pt x="24" y="19"/>
                  </a:moveTo>
                  <a:cubicBezTo>
                    <a:pt x="23" y="14"/>
                    <a:pt x="21" y="9"/>
                    <a:pt x="21" y="4"/>
                  </a:cubicBezTo>
                  <a:cubicBezTo>
                    <a:pt x="21" y="4"/>
                    <a:pt x="22" y="4"/>
                    <a:pt x="23" y="3"/>
                  </a:cubicBezTo>
                  <a:cubicBezTo>
                    <a:pt x="23" y="5"/>
                    <a:pt x="23" y="8"/>
                    <a:pt x="23" y="10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8" y="9"/>
                  </a:moveTo>
                  <a:cubicBezTo>
                    <a:pt x="8" y="7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5"/>
                    <a:pt x="12" y="7"/>
                    <a:pt x="12" y="7"/>
                  </a:cubicBezTo>
                  <a:cubicBezTo>
                    <a:pt x="12" y="8"/>
                    <a:pt x="9" y="9"/>
                    <a:pt x="8" y="9"/>
                  </a:cubicBezTo>
                  <a:moveTo>
                    <a:pt x="8" y="10"/>
                  </a:moveTo>
                  <a:cubicBezTo>
                    <a:pt x="9" y="10"/>
                    <a:pt x="13" y="9"/>
                    <a:pt x="13" y="7"/>
                  </a:cubicBezTo>
                  <a:cubicBezTo>
                    <a:pt x="13" y="7"/>
                    <a:pt x="13" y="6"/>
                    <a:pt x="12" y="4"/>
                  </a:cubicBezTo>
                  <a:cubicBezTo>
                    <a:pt x="14" y="3"/>
                    <a:pt x="17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8"/>
                    <a:pt x="22" y="15"/>
                    <a:pt x="24" y="22"/>
                  </a:cubicBezTo>
                  <a:cubicBezTo>
                    <a:pt x="18" y="23"/>
                    <a:pt x="12" y="24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4" y="27"/>
                    <a:pt x="2" y="28"/>
                  </a:cubicBezTo>
                  <a:cubicBezTo>
                    <a:pt x="3" y="21"/>
                    <a:pt x="2" y="14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7"/>
                    <a:pt x="5" y="7"/>
                    <a:pt x="6" y="6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1"/>
                    <a:pt x="14" y="2"/>
                    <a:pt x="12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6"/>
                    <a:pt x="3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14"/>
                    <a:pt x="2" y="21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8"/>
                    <a:pt x="5" y="28"/>
                    <a:pt x="6" y="2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0"/>
                    <a:pt x="9" y="29"/>
                    <a:pt x="11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7"/>
                    <a:pt x="24" y="5"/>
                    <a:pt x="24" y="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1" y="3"/>
                    <a:pt x="20" y="3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4" name="Google Shape;694;p23"/>
            <p:cNvSpPr/>
            <p:nvPr/>
          </p:nvSpPr>
          <p:spPr>
            <a:xfrm>
              <a:off x="4191" y="1922"/>
              <a:ext cx="83" cy="76"/>
            </a:xfrm>
            <a:custGeom>
              <a:rect b="b" l="l" r="r" t="t"/>
              <a:pathLst>
                <a:path extrusionOk="0" h="32" w="35">
                  <a:moveTo>
                    <a:pt x="17" y="30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5" y="21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0" y="22"/>
                    <a:pt x="16" y="25"/>
                    <a:pt x="20" y="29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3" y="26"/>
                  </a:moveTo>
                  <a:cubicBezTo>
                    <a:pt x="25" y="22"/>
                    <a:pt x="28" y="17"/>
                    <a:pt x="32" y="13"/>
                  </a:cubicBezTo>
                  <a:cubicBezTo>
                    <a:pt x="32" y="13"/>
                    <a:pt x="33" y="14"/>
                    <a:pt x="33" y="14"/>
                  </a:cubicBezTo>
                  <a:cubicBezTo>
                    <a:pt x="32" y="16"/>
                    <a:pt x="30" y="17"/>
                    <a:pt x="29" y="19"/>
                  </a:cubicBezTo>
                  <a:cubicBezTo>
                    <a:pt x="23" y="26"/>
                    <a:pt x="23" y="26"/>
                    <a:pt x="23" y="26"/>
                  </a:cubicBezTo>
                  <a:moveTo>
                    <a:pt x="23" y="9"/>
                  </a:moveTo>
                  <a:cubicBezTo>
                    <a:pt x="22" y="9"/>
                    <a:pt x="20" y="8"/>
                    <a:pt x="19" y="7"/>
                  </a:cubicBezTo>
                  <a:cubicBezTo>
                    <a:pt x="21" y="6"/>
                    <a:pt x="22" y="4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5" y="5"/>
                    <a:pt x="25" y="6"/>
                  </a:cubicBezTo>
                  <a:cubicBezTo>
                    <a:pt x="24" y="7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21" y="28"/>
                  </a:moveTo>
                  <a:cubicBezTo>
                    <a:pt x="16" y="24"/>
                    <a:pt x="11" y="21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7"/>
                    <a:pt x="3" y="16"/>
                    <a:pt x="2" y="16"/>
                  </a:cubicBezTo>
                  <a:cubicBezTo>
                    <a:pt x="7" y="12"/>
                    <a:pt x="11" y="7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3"/>
                    <a:pt x="18" y="4"/>
                    <a:pt x="20" y="4"/>
                  </a:cubicBezTo>
                  <a:cubicBezTo>
                    <a:pt x="19" y="5"/>
                    <a:pt x="19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8"/>
                    <a:pt x="21" y="10"/>
                    <a:pt x="23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5" y="8"/>
                    <a:pt x="25" y="7"/>
                  </a:cubicBezTo>
                  <a:cubicBezTo>
                    <a:pt x="28" y="8"/>
                    <a:pt x="30" y="9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8" y="15"/>
                    <a:pt x="24" y="22"/>
                    <a:pt x="21" y="28"/>
                  </a:cubicBezTo>
                  <a:moveTo>
                    <a:pt x="1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6"/>
                    <a:pt x="6" y="11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4" y="21"/>
                    <a:pt x="5" y="22"/>
                    <a:pt x="6" y="23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2"/>
                    <a:pt x="18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3" y="16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3" y="13"/>
                    <a:pt x="32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0" y="8"/>
                    <a:pt x="28" y="7"/>
                    <a:pt x="26" y="6"/>
                  </a:cubicBezTo>
                  <a:cubicBezTo>
                    <a:pt x="26" y="5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1" y="2"/>
                    <a:pt x="21" y="3"/>
                    <a:pt x="21" y="4"/>
                  </a:cubicBezTo>
                  <a:cubicBezTo>
                    <a:pt x="19" y="3"/>
                    <a:pt x="18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5" name="Google Shape;695;p23"/>
            <p:cNvSpPr/>
            <p:nvPr/>
          </p:nvSpPr>
          <p:spPr>
            <a:xfrm>
              <a:off x="4217" y="1944"/>
              <a:ext cx="31" cy="16"/>
            </a:xfrm>
            <a:custGeom>
              <a:rect b="b" l="l" r="r" t="t"/>
              <a:pathLst>
                <a:path extrusionOk="0" h="7" w="1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12" y="7"/>
                    <a:pt x="12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3" y="2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6" name="Google Shape;696;p23"/>
            <p:cNvSpPr/>
            <p:nvPr/>
          </p:nvSpPr>
          <p:spPr>
            <a:xfrm>
              <a:off x="4215" y="1951"/>
              <a:ext cx="26" cy="17"/>
            </a:xfrm>
            <a:custGeom>
              <a:rect b="b" l="l" r="r" t="t"/>
              <a:pathLst>
                <a:path extrusionOk="0" h="7" w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ubicBezTo>
                    <a:pt x="7" y="4"/>
                    <a:pt x="10" y="6"/>
                    <a:pt x="10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5"/>
                    <a:pt x="5" y="2"/>
                  </a:cubicBezTo>
                  <a:cubicBezTo>
                    <a:pt x="3" y="1"/>
                    <a:pt x="1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7" name="Google Shape;697;p23"/>
            <p:cNvSpPr/>
            <p:nvPr/>
          </p:nvSpPr>
          <p:spPr>
            <a:xfrm>
              <a:off x="4210" y="1956"/>
              <a:ext cx="7" cy="4"/>
            </a:xfrm>
            <a:custGeom>
              <a:rect b="b" l="l" r="r" t="t"/>
              <a:pathLst>
                <a:path extrusionOk="0" h="2" w="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8" name="Google Shape;698;p23"/>
            <p:cNvSpPr/>
            <p:nvPr/>
          </p:nvSpPr>
          <p:spPr>
            <a:xfrm>
              <a:off x="4153" y="2491"/>
              <a:ext cx="40" cy="9"/>
            </a:xfrm>
            <a:custGeom>
              <a:rect b="b" l="l" r="r" t="t"/>
              <a:pathLst>
                <a:path extrusionOk="0" h="4" w="17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15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3"/>
                    <a:pt x="4" y="2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9" name="Google Shape;699;p23"/>
            <p:cNvSpPr/>
            <p:nvPr/>
          </p:nvSpPr>
          <p:spPr>
            <a:xfrm>
              <a:off x="4153" y="2500"/>
              <a:ext cx="33" cy="10"/>
            </a:xfrm>
            <a:custGeom>
              <a:rect b="b" l="l" r="r" t="t"/>
              <a:pathLst>
                <a:path extrusionOk="0" h="4" w="1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4" y="1"/>
                    <a:pt x="6" y="2"/>
                  </a:cubicBezTo>
                  <a:cubicBezTo>
                    <a:pt x="9" y="3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3" y="2"/>
                    <a:pt x="6" y="1"/>
                  </a:cubicBezTo>
                  <a:cubicBezTo>
                    <a:pt x="4" y="0"/>
                    <a:pt x="1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00" name="Google Shape;700;p23"/>
            <p:cNvSpPr/>
            <p:nvPr/>
          </p:nvSpPr>
          <p:spPr>
            <a:xfrm>
              <a:off x="4150" y="2505"/>
              <a:ext cx="10" cy="7"/>
            </a:xfrm>
            <a:custGeom>
              <a:rect b="b" l="l" r="r" t="t"/>
              <a:pathLst>
                <a:path extrusionOk="0" h="3" w="4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01" name="Google Shape;701;p23"/>
            <p:cNvSpPr/>
            <p:nvPr/>
          </p:nvSpPr>
          <p:spPr>
            <a:xfrm>
              <a:off x="4131" y="2462"/>
              <a:ext cx="88" cy="86"/>
            </a:xfrm>
            <a:custGeom>
              <a:rect b="b" l="l" r="r" t="t"/>
              <a:pathLst>
                <a:path extrusionOk="0" h="36" w="37">
                  <a:moveTo>
                    <a:pt x="23" y="33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8" y="28"/>
                    <a:pt x="6" y="27"/>
                    <a:pt x="4" y="2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13" y="27"/>
                    <a:pt x="19" y="29"/>
                    <a:pt x="26" y="32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28" y="28"/>
                  </a:moveTo>
                  <a:cubicBezTo>
                    <a:pt x="29" y="22"/>
                    <a:pt x="31" y="16"/>
                    <a:pt x="33" y="10"/>
                  </a:cubicBezTo>
                  <a:cubicBezTo>
                    <a:pt x="34" y="11"/>
                    <a:pt x="35" y="11"/>
                    <a:pt x="35" y="11"/>
                  </a:cubicBezTo>
                  <a:cubicBezTo>
                    <a:pt x="34" y="13"/>
                    <a:pt x="33" y="15"/>
                    <a:pt x="32" y="18"/>
                  </a:cubicBezTo>
                  <a:cubicBezTo>
                    <a:pt x="28" y="28"/>
                    <a:pt x="28" y="28"/>
                    <a:pt x="28" y="28"/>
                  </a:cubicBezTo>
                  <a:moveTo>
                    <a:pt x="5" y="24"/>
                  </a:moveTo>
                  <a:cubicBezTo>
                    <a:pt x="4" y="24"/>
                    <a:pt x="2" y="24"/>
                    <a:pt x="1" y="23"/>
                  </a:cubicBezTo>
                  <a:cubicBezTo>
                    <a:pt x="5" y="17"/>
                    <a:pt x="9" y="10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4"/>
                    <a:pt x="16" y="4"/>
                    <a:pt x="17" y="5"/>
                  </a:cubicBezTo>
                  <a:cubicBezTo>
                    <a:pt x="17" y="6"/>
                    <a:pt x="17" y="7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20" y="10"/>
                    <a:pt x="21" y="10"/>
                  </a:cubicBezTo>
                  <a:cubicBezTo>
                    <a:pt x="22" y="10"/>
                    <a:pt x="23" y="10"/>
                    <a:pt x="23" y="9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27" y="6"/>
                    <a:pt x="30" y="6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0" y="14"/>
                    <a:pt x="27" y="22"/>
                    <a:pt x="26" y="30"/>
                  </a:cubicBezTo>
                  <a:cubicBezTo>
                    <a:pt x="20" y="28"/>
                    <a:pt x="13" y="26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5" y="24"/>
                    <a:pt x="5" y="24"/>
                  </a:cubicBezTo>
                  <a:moveTo>
                    <a:pt x="21" y="9"/>
                  </a:moveTo>
                  <a:cubicBezTo>
                    <a:pt x="20" y="9"/>
                    <a:pt x="18" y="8"/>
                    <a:pt x="17" y="8"/>
                  </a:cubicBezTo>
                  <a:cubicBezTo>
                    <a:pt x="18" y="6"/>
                    <a:pt x="19" y="3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3" y="4"/>
                    <a:pt x="23" y="5"/>
                  </a:cubicBezTo>
                  <a:cubicBezTo>
                    <a:pt x="23" y="6"/>
                    <a:pt x="23" y="8"/>
                    <a:pt x="22" y="9"/>
                  </a:cubicBezTo>
                  <a:cubicBezTo>
                    <a:pt x="22" y="9"/>
                    <a:pt x="22" y="9"/>
                    <a:pt x="21" y="9"/>
                  </a:cubicBezTo>
                  <a:moveTo>
                    <a:pt x="20" y="0"/>
                  </a:move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18" y="1"/>
                    <a:pt x="18" y="1"/>
                  </a:cubicBezTo>
                  <a:cubicBezTo>
                    <a:pt x="18" y="2"/>
                    <a:pt x="18" y="3"/>
                    <a:pt x="18" y="4"/>
                  </a:cubicBezTo>
                  <a:cubicBezTo>
                    <a:pt x="16" y="3"/>
                    <a:pt x="14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10"/>
                    <a:pt x="4" y="17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5"/>
                    <a:pt x="3" y="25"/>
                    <a:pt x="5" y="2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6" y="29"/>
                    <a:pt x="7" y="29"/>
                    <a:pt x="9" y="29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4" y="35"/>
                    <a:pt x="25" y="35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6"/>
                    <a:pt x="35" y="13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5" y="10"/>
                    <a:pt x="34" y="10"/>
                    <a:pt x="33" y="9"/>
                  </a:cubicBezTo>
                  <a:cubicBezTo>
                    <a:pt x="34" y="8"/>
                    <a:pt x="34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0" y="5"/>
                    <a:pt x="27" y="5"/>
                    <a:pt x="24" y="5"/>
                  </a:cubicBezTo>
                  <a:cubicBezTo>
                    <a:pt x="25" y="3"/>
                    <a:pt x="25" y="2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02" name="Google Shape;702;p23"/>
            <p:cNvSpPr/>
            <p:nvPr/>
          </p:nvSpPr>
          <p:spPr>
            <a:xfrm>
              <a:off x="3917" y="2320"/>
              <a:ext cx="115" cy="104"/>
            </a:xfrm>
            <a:custGeom>
              <a:rect b="b" l="l" r="r" t="t"/>
              <a:pathLst>
                <a:path extrusionOk="0" h="44" w="48">
                  <a:moveTo>
                    <a:pt x="42" y="4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42" y="32"/>
                    <a:pt x="43" y="32"/>
                    <a:pt x="43" y="31"/>
                  </a:cubicBezTo>
                  <a:cubicBezTo>
                    <a:pt x="44" y="30"/>
                    <a:pt x="45" y="29"/>
                    <a:pt x="47" y="29"/>
                  </a:cubicBezTo>
                  <a:cubicBezTo>
                    <a:pt x="47" y="30"/>
                    <a:pt x="47" y="31"/>
                    <a:pt x="47" y="32"/>
                  </a:cubicBezTo>
                  <a:cubicBezTo>
                    <a:pt x="47" y="34"/>
                    <a:pt x="47" y="35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5" y="39"/>
                    <a:pt x="44" y="41"/>
                    <a:pt x="42" y="42"/>
                  </a:cubicBezTo>
                  <a:moveTo>
                    <a:pt x="42" y="28"/>
                  </a:moveTo>
                  <a:cubicBezTo>
                    <a:pt x="43" y="28"/>
                    <a:pt x="44" y="28"/>
                    <a:pt x="45" y="28"/>
                  </a:cubicBezTo>
                  <a:cubicBezTo>
                    <a:pt x="44" y="29"/>
                    <a:pt x="44" y="30"/>
                    <a:pt x="43" y="31"/>
                  </a:cubicBezTo>
                  <a:cubicBezTo>
                    <a:pt x="42" y="31"/>
                    <a:pt x="42" y="32"/>
                    <a:pt x="41" y="32"/>
                  </a:cubicBezTo>
                  <a:cubicBezTo>
                    <a:pt x="39" y="33"/>
                    <a:pt x="38" y="33"/>
                    <a:pt x="36" y="33"/>
                  </a:cubicBezTo>
                  <a:cubicBezTo>
                    <a:pt x="36" y="33"/>
                    <a:pt x="36" y="33"/>
                    <a:pt x="35" y="33"/>
                  </a:cubicBezTo>
                  <a:cubicBezTo>
                    <a:pt x="36" y="32"/>
                    <a:pt x="38" y="30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2" y="28"/>
                    <a:pt x="42" y="28"/>
                  </a:cubicBezTo>
                  <a:moveTo>
                    <a:pt x="34" y="32"/>
                  </a:moveTo>
                  <a:cubicBezTo>
                    <a:pt x="34" y="30"/>
                    <a:pt x="34" y="30"/>
                    <a:pt x="34" y="28"/>
                  </a:cubicBezTo>
                  <a:cubicBezTo>
                    <a:pt x="34" y="28"/>
                    <a:pt x="34" y="27"/>
                    <a:pt x="34" y="26"/>
                  </a:cubicBezTo>
                  <a:cubicBezTo>
                    <a:pt x="35" y="26"/>
                    <a:pt x="35" y="25"/>
                    <a:pt x="36" y="24"/>
                  </a:cubicBezTo>
                  <a:cubicBezTo>
                    <a:pt x="37" y="23"/>
                    <a:pt x="38" y="23"/>
                    <a:pt x="39" y="22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5"/>
                    <a:pt x="39" y="26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30"/>
                    <a:pt x="36" y="31"/>
                    <a:pt x="34" y="32"/>
                  </a:cubicBezTo>
                  <a:moveTo>
                    <a:pt x="27" y="25"/>
                  </a:moveTo>
                  <a:cubicBezTo>
                    <a:pt x="28" y="25"/>
                    <a:pt x="29" y="24"/>
                    <a:pt x="30" y="23"/>
                  </a:cubicBezTo>
                  <a:cubicBezTo>
                    <a:pt x="31" y="22"/>
                    <a:pt x="32" y="22"/>
                    <a:pt x="32" y="21"/>
                  </a:cubicBezTo>
                  <a:cubicBezTo>
                    <a:pt x="33" y="21"/>
                    <a:pt x="34" y="21"/>
                    <a:pt x="36" y="21"/>
                  </a:cubicBezTo>
                  <a:cubicBezTo>
                    <a:pt x="36" y="21"/>
                    <a:pt x="37" y="21"/>
                    <a:pt x="38" y="21"/>
                  </a:cubicBezTo>
                  <a:cubicBezTo>
                    <a:pt x="37" y="22"/>
                    <a:pt x="36" y="23"/>
                    <a:pt x="35" y="24"/>
                  </a:cubicBezTo>
                  <a:cubicBezTo>
                    <a:pt x="34" y="24"/>
                    <a:pt x="34" y="25"/>
                    <a:pt x="33" y="25"/>
                  </a:cubicBezTo>
                  <a:cubicBezTo>
                    <a:pt x="32" y="25"/>
                    <a:pt x="31" y="25"/>
                    <a:pt x="30" y="25"/>
                  </a:cubicBezTo>
                  <a:cubicBezTo>
                    <a:pt x="29" y="25"/>
                    <a:pt x="28" y="25"/>
                    <a:pt x="27" y="25"/>
                  </a:cubicBezTo>
                  <a:moveTo>
                    <a:pt x="26" y="25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6" y="21"/>
                    <a:pt x="26" y="20"/>
                    <a:pt x="26" y="19"/>
                  </a:cubicBezTo>
                  <a:cubicBezTo>
                    <a:pt x="26" y="18"/>
                    <a:pt x="27" y="18"/>
                    <a:pt x="27" y="17"/>
                  </a:cubicBezTo>
                  <a:cubicBezTo>
                    <a:pt x="28" y="16"/>
                    <a:pt x="29" y="15"/>
                    <a:pt x="31" y="14"/>
                  </a:cubicBezTo>
                  <a:cubicBezTo>
                    <a:pt x="31" y="15"/>
                    <a:pt x="31" y="16"/>
                    <a:pt x="31" y="17"/>
                  </a:cubicBezTo>
                  <a:cubicBezTo>
                    <a:pt x="31" y="19"/>
                    <a:pt x="31" y="20"/>
                    <a:pt x="31" y="21"/>
                  </a:cubicBezTo>
                  <a:cubicBezTo>
                    <a:pt x="30" y="21"/>
                    <a:pt x="30" y="22"/>
                    <a:pt x="29" y="22"/>
                  </a:cubicBezTo>
                  <a:cubicBezTo>
                    <a:pt x="28" y="23"/>
                    <a:pt x="27" y="24"/>
                    <a:pt x="26" y="25"/>
                  </a:cubicBezTo>
                  <a:moveTo>
                    <a:pt x="20" y="18"/>
                  </a:moveTo>
                  <a:cubicBezTo>
                    <a:pt x="21" y="17"/>
                    <a:pt x="23" y="15"/>
                    <a:pt x="23" y="15"/>
                  </a:cubicBezTo>
                  <a:cubicBezTo>
                    <a:pt x="24" y="15"/>
                    <a:pt x="24" y="15"/>
                    <a:pt x="24" y="14"/>
                  </a:cubicBezTo>
                  <a:cubicBezTo>
                    <a:pt x="25" y="14"/>
                    <a:pt x="27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5"/>
                    <a:pt x="28" y="16"/>
                    <a:pt x="27" y="16"/>
                  </a:cubicBezTo>
                  <a:cubicBezTo>
                    <a:pt x="26" y="17"/>
                    <a:pt x="25" y="18"/>
                    <a:pt x="25" y="18"/>
                  </a:cubicBezTo>
                  <a:cubicBezTo>
                    <a:pt x="24" y="18"/>
                    <a:pt x="23" y="18"/>
                    <a:pt x="22" y="18"/>
                  </a:cubicBezTo>
                  <a:cubicBezTo>
                    <a:pt x="21" y="18"/>
                    <a:pt x="21" y="18"/>
                    <a:pt x="20" y="18"/>
                  </a:cubicBezTo>
                  <a:moveTo>
                    <a:pt x="18" y="18"/>
                  </a:moveTo>
                  <a:cubicBezTo>
                    <a:pt x="18" y="16"/>
                    <a:pt x="18" y="15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21" y="10"/>
                    <a:pt x="22" y="9"/>
                    <a:pt x="23" y="8"/>
                  </a:cubicBezTo>
                  <a:cubicBezTo>
                    <a:pt x="23" y="9"/>
                    <a:pt x="23" y="10"/>
                    <a:pt x="23" y="11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0" y="17"/>
                    <a:pt x="18" y="18"/>
                  </a:cubicBezTo>
                  <a:moveTo>
                    <a:pt x="17" y="8"/>
                  </a:moveTo>
                  <a:cubicBezTo>
                    <a:pt x="18" y="8"/>
                    <a:pt x="20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9"/>
                    <a:pt x="20" y="9"/>
                    <a:pt x="19" y="10"/>
                  </a:cubicBezTo>
                  <a:cubicBezTo>
                    <a:pt x="19" y="11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4" y="11"/>
                    <a:pt x="13" y="11"/>
                  </a:cubicBezTo>
                  <a:cubicBezTo>
                    <a:pt x="12" y="11"/>
                    <a:pt x="12" y="11"/>
                    <a:pt x="11" y="12"/>
                  </a:cubicBezTo>
                  <a:cubicBezTo>
                    <a:pt x="12" y="11"/>
                    <a:pt x="14" y="10"/>
                    <a:pt x="15" y="9"/>
                  </a:cubicBezTo>
                  <a:cubicBezTo>
                    <a:pt x="15" y="9"/>
                    <a:pt x="16" y="8"/>
                    <a:pt x="16" y="8"/>
                  </a:cubicBezTo>
                  <a:cubicBezTo>
                    <a:pt x="16" y="8"/>
                    <a:pt x="17" y="8"/>
                    <a:pt x="17" y="8"/>
                  </a:cubicBezTo>
                  <a:moveTo>
                    <a:pt x="2" y="43"/>
                  </a:moveTo>
                  <a:cubicBezTo>
                    <a:pt x="2" y="35"/>
                    <a:pt x="2" y="30"/>
                    <a:pt x="2" y="24"/>
                  </a:cubicBezTo>
                  <a:cubicBezTo>
                    <a:pt x="1" y="19"/>
                    <a:pt x="1" y="14"/>
                    <a:pt x="2" y="6"/>
                  </a:cubicBezTo>
                  <a:cubicBezTo>
                    <a:pt x="2" y="6"/>
                    <a:pt x="3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9" y="7"/>
                    <a:pt x="9" y="7"/>
                    <a:pt x="9" y="8"/>
                  </a:cubicBezTo>
                  <a:cubicBezTo>
                    <a:pt x="9" y="9"/>
                    <a:pt x="9" y="10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2" y="12"/>
                    <a:pt x="13" y="12"/>
                  </a:cubicBezTo>
                  <a:cubicBezTo>
                    <a:pt x="14" y="12"/>
                    <a:pt x="15" y="13"/>
                    <a:pt x="17" y="13"/>
                  </a:cubicBezTo>
                  <a:cubicBezTo>
                    <a:pt x="17" y="15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9"/>
                    <a:pt x="21" y="19"/>
                    <a:pt x="22" y="19"/>
                  </a:cubicBezTo>
                  <a:cubicBezTo>
                    <a:pt x="23" y="19"/>
                    <a:pt x="24" y="19"/>
                    <a:pt x="25" y="19"/>
                  </a:cubicBezTo>
                  <a:cubicBezTo>
                    <a:pt x="25" y="20"/>
                    <a:pt x="25" y="21"/>
                    <a:pt x="25" y="22"/>
                  </a:cubicBezTo>
                  <a:cubicBezTo>
                    <a:pt x="25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7" y="26"/>
                    <a:pt x="28" y="26"/>
                    <a:pt x="30" y="26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33" y="27"/>
                    <a:pt x="33" y="28"/>
                    <a:pt x="33" y="29"/>
                  </a:cubicBezTo>
                  <a:cubicBezTo>
                    <a:pt x="33" y="30"/>
                    <a:pt x="33" y="31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8" y="34"/>
                    <a:pt x="39" y="34"/>
                    <a:pt x="41" y="3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5" y="42"/>
                    <a:pt x="29" y="42"/>
                    <a:pt x="23" y="42"/>
                  </a:cubicBezTo>
                  <a:cubicBezTo>
                    <a:pt x="17" y="42"/>
                    <a:pt x="10" y="42"/>
                    <a:pt x="2" y="43"/>
                  </a:cubicBezTo>
                  <a:moveTo>
                    <a:pt x="10" y="11"/>
                  </a:moveTo>
                  <a:cubicBezTo>
                    <a:pt x="10" y="10"/>
                    <a:pt x="10" y="9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1" y="5"/>
                    <a:pt x="13" y="3"/>
                    <a:pt x="16" y="1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5" y="8"/>
                    <a:pt x="15" y="8"/>
                    <a:pt x="14" y="8"/>
                  </a:cubicBezTo>
                  <a:cubicBezTo>
                    <a:pt x="13" y="9"/>
                    <a:pt x="12" y="10"/>
                    <a:pt x="10" y="11"/>
                  </a:cubicBezTo>
                  <a:moveTo>
                    <a:pt x="2" y="5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9" y="1"/>
                    <a:pt x="11" y="1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2" y="3"/>
                    <a:pt x="10" y="4"/>
                    <a:pt x="9" y="5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14"/>
                    <a:pt x="0" y="19"/>
                    <a:pt x="1" y="24"/>
                  </a:cubicBezTo>
                  <a:cubicBezTo>
                    <a:pt x="1" y="30"/>
                    <a:pt x="1" y="35"/>
                    <a:pt x="1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9" y="43"/>
                    <a:pt x="16" y="43"/>
                    <a:pt x="23" y="43"/>
                  </a:cubicBezTo>
                  <a:cubicBezTo>
                    <a:pt x="29" y="43"/>
                    <a:pt x="35" y="43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1"/>
                    <a:pt x="46" y="39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5"/>
                    <a:pt x="48" y="34"/>
                    <a:pt x="48" y="32"/>
                  </a:cubicBezTo>
                  <a:cubicBezTo>
                    <a:pt x="48" y="31"/>
                    <a:pt x="48" y="29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6" y="27"/>
                    <a:pt x="44" y="27"/>
                    <a:pt x="42" y="27"/>
                  </a:cubicBezTo>
                  <a:cubicBezTo>
                    <a:pt x="42" y="27"/>
                    <a:pt x="41" y="27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6"/>
                    <a:pt x="40" y="25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7" y="20"/>
                    <a:pt x="36" y="20"/>
                  </a:cubicBezTo>
                  <a:cubicBezTo>
                    <a:pt x="34" y="20"/>
                    <a:pt x="33" y="20"/>
                    <a:pt x="32" y="20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2" y="16"/>
                    <a:pt x="32" y="14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3"/>
                    <a:pt x="28" y="13"/>
                  </a:cubicBezTo>
                  <a:cubicBezTo>
                    <a:pt x="27" y="13"/>
                    <a:pt x="25" y="13"/>
                    <a:pt x="24" y="13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4" y="10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2" y="7"/>
                    <a:pt x="22" y="7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5"/>
                    <a:pt x="17" y="4"/>
                  </a:cubicBezTo>
                  <a:cubicBezTo>
                    <a:pt x="17" y="3"/>
                    <a:pt x="17" y="2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03" name="Google Shape;703;p23"/>
            <p:cNvSpPr/>
            <p:nvPr/>
          </p:nvSpPr>
          <p:spPr>
            <a:xfrm>
              <a:off x="3998" y="2400"/>
              <a:ext cx="14" cy="19"/>
            </a:xfrm>
            <a:custGeom>
              <a:rect b="b" l="l" r="r" t="t"/>
              <a:pathLst>
                <a:path extrusionOk="0" h="8" w="6">
                  <a:moveTo>
                    <a:pt x="2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6" y="6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5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7"/>
                  </a:cubicBezTo>
                  <a:cubicBezTo>
                    <a:pt x="6" y="7"/>
                    <a:pt x="6" y="6"/>
                    <a:pt x="6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04" name="Google Shape;704;p23"/>
            <p:cNvSpPr/>
            <p:nvPr/>
          </p:nvSpPr>
          <p:spPr>
            <a:xfrm>
              <a:off x="3924" y="2343"/>
              <a:ext cx="17" cy="19"/>
            </a:xfrm>
            <a:custGeom>
              <a:rect b="b" l="l" r="r" t="t"/>
              <a:pathLst>
                <a:path extrusionOk="0" h="8" w="7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4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8"/>
                    <a:pt x="3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5"/>
                    <a:pt x="3" y="4"/>
                    <a:pt x="3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05" name="Google Shape;705;p23"/>
            <p:cNvSpPr/>
            <p:nvPr/>
          </p:nvSpPr>
          <p:spPr>
            <a:xfrm>
              <a:off x="3941" y="2355"/>
              <a:ext cx="17" cy="19"/>
            </a:xfrm>
            <a:custGeom>
              <a:rect b="b" l="l" r="r" t="t"/>
              <a:pathLst>
                <a:path extrusionOk="0" h="8" w="7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6" y="3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1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2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7" y="3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06" name="Google Shape;706;p23"/>
            <p:cNvSpPr/>
            <p:nvPr/>
          </p:nvSpPr>
          <p:spPr>
            <a:xfrm>
              <a:off x="3960" y="2370"/>
              <a:ext cx="14" cy="21"/>
            </a:xfrm>
            <a:custGeom>
              <a:rect b="b" l="l" r="r" t="t"/>
              <a:pathLst>
                <a:path extrusionOk="0" h="9" w="6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5"/>
                    <a:pt x="6" y="6"/>
                    <a:pt x="6" y="6"/>
                  </a:cubicBezTo>
                  <a:cubicBezTo>
                    <a:pt x="6" y="7"/>
                    <a:pt x="5" y="8"/>
                    <a:pt x="4" y="8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6" y="8"/>
                    <a:pt x="6" y="6"/>
                  </a:cubicBezTo>
                  <a:cubicBezTo>
                    <a:pt x="6" y="6"/>
                    <a:pt x="6" y="4"/>
                    <a:pt x="5" y="4"/>
                  </a:cubicBezTo>
                  <a:cubicBezTo>
                    <a:pt x="5" y="3"/>
                    <a:pt x="6" y="3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07" name="Google Shape;707;p23"/>
            <p:cNvSpPr/>
            <p:nvPr/>
          </p:nvSpPr>
          <p:spPr>
            <a:xfrm>
              <a:off x="3982" y="2389"/>
              <a:ext cx="7" cy="7"/>
            </a:xfrm>
            <a:custGeom>
              <a:rect b="b" l="l" r="r" t="t"/>
              <a:pathLst>
                <a:path extrusionOk="0" h="3" w="3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08" name="Google Shape;708;p23"/>
            <p:cNvSpPr/>
            <p:nvPr/>
          </p:nvSpPr>
          <p:spPr>
            <a:xfrm>
              <a:off x="3977" y="2384"/>
              <a:ext cx="19" cy="21"/>
            </a:xfrm>
            <a:custGeom>
              <a:rect b="b" l="l" r="r" t="t"/>
              <a:pathLst>
                <a:path extrusionOk="0" h="9" w="8">
                  <a:moveTo>
                    <a:pt x="5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3" y="3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1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09" name="Google Shape;709;p23"/>
            <p:cNvSpPr/>
            <p:nvPr/>
          </p:nvSpPr>
          <p:spPr>
            <a:xfrm>
              <a:off x="4074" y="2067"/>
              <a:ext cx="141" cy="79"/>
            </a:xfrm>
            <a:custGeom>
              <a:rect b="b" l="l" r="r" t="t"/>
              <a:pathLst>
                <a:path extrusionOk="0" h="33" w="59"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30"/>
                    <a:pt x="27" y="31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moveTo>
                    <a:pt x="23" y="30"/>
                  </a:moveTo>
                  <a:cubicBezTo>
                    <a:pt x="23" y="30"/>
                    <a:pt x="23" y="30"/>
                    <a:pt x="22" y="30"/>
                  </a:cubicBezTo>
                  <a:cubicBezTo>
                    <a:pt x="22" y="29"/>
                    <a:pt x="22" y="2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6" y="24"/>
                    <a:pt x="26" y="25"/>
                  </a:cubicBezTo>
                  <a:cubicBezTo>
                    <a:pt x="26" y="25"/>
                    <a:pt x="26" y="26"/>
                    <a:pt x="25" y="26"/>
                  </a:cubicBezTo>
                  <a:cubicBezTo>
                    <a:pt x="25" y="27"/>
                    <a:pt x="25" y="28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3" y="30"/>
                  </a:cubicBezTo>
                  <a:moveTo>
                    <a:pt x="20" y="28"/>
                  </a:moveTo>
                  <a:cubicBezTo>
                    <a:pt x="20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5"/>
                    <a:pt x="19" y="25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3" y="23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7"/>
                    <a:pt x="21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moveTo>
                    <a:pt x="17" y="26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3"/>
                    <a:pt x="17" y="22"/>
                  </a:cubicBezTo>
                  <a:cubicBezTo>
                    <a:pt x="17" y="22"/>
                    <a:pt x="18" y="21"/>
                    <a:pt x="18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6"/>
                    <a:pt x="17" y="26"/>
                    <a:pt x="17" y="26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8" y="21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48" y="20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moveTo>
                    <a:pt x="47" y="20"/>
                  </a:move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0"/>
                    <a:pt x="47" y="20"/>
                    <a:pt x="47" y="20"/>
                  </a:cubicBezTo>
                  <a:moveTo>
                    <a:pt x="7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47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moveTo>
                    <a:pt x="16" y="22"/>
                  </a:moveTo>
                  <a:cubicBezTo>
                    <a:pt x="15" y="20"/>
                    <a:pt x="13" y="18"/>
                    <a:pt x="10" y="18"/>
                  </a:cubicBezTo>
                  <a:cubicBezTo>
                    <a:pt x="10" y="14"/>
                    <a:pt x="12" y="10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6" y="12"/>
                    <a:pt x="16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2"/>
                    <a:pt x="23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0"/>
                    <a:pt x="27" y="10"/>
                    <a:pt x="28" y="10"/>
                  </a:cubicBezTo>
                  <a:cubicBezTo>
                    <a:pt x="28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2" y="13"/>
                    <a:pt x="33" y="13"/>
                    <a:pt x="33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7" y="16"/>
                    <a:pt x="41" y="18"/>
                    <a:pt x="44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4"/>
                    <a:pt x="44" y="24"/>
                    <a:pt x="44" y="24"/>
                  </a:cubicBezTo>
                  <a:cubicBezTo>
                    <a:pt x="44" y="24"/>
                    <a:pt x="44" y="24"/>
                    <a:pt x="43" y="24"/>
                  </a:cubicBezTo>
                  <a:cubicBezTo>
                    <a:pt x="43" y="24"/>
                    <a:pt x="43" y="24"/>
                    <a:pt x="42" y="24"/>
                  </a:cubicBezTo>
                  <a:cubicBezTo>
                    <a:pt x="39" y="22"/>
                    <a:pt x="36" y="21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6" y="22"/>
                    <a:pt x="39" y="23"/>
                    <a:pt x="42" y="25"/>
                  </a:cubicBezTo>
                  <a:cubicBezTo>
                    <a:pt x="42" y="25"/>
                    <a:pt x="41" y="26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7"/>
                    <a:pt x="39" y="27"/>
                    <a:pt x="38" y="27"/>
                  </a:cubicBezTo>
                  <a:cubicBezTo>
                    <a:pt x="38" y="26"/>
                    <a:pt x="37" y="26"/>
                    <a:pt x="36" y="26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7"/>
                    <a:pt x="37" y="27"/>
                    <a:pt x="38" y="28"/>
                  </a:cubicBezTo>
                  <a:cubicBezTo>
                    <a:pt x="38" y="28"/>
                    <a:pt x="38" y="29"/>
                    <a:pt x="37" y="29"/>
                  </a:cubicBezTo>
                  <a:cubicBezTo>
                    <a:pt x="37" y="29"/>
                    <a:pt x="37" y="30"/>
                    <a:pt x="36" y="30"/>
                  </a:cubicBezTo>
                  <a:cubicBezTo>
                    <a:pt x="36" y="30"/>
                    <a:pt x="36" y="30"/>
                    <a:pt x="35" y="30"/>
                  </a:cubicBezTo>
                  <a:cubicBezTo>
                    <a:pt x="35" y="29"/>
                    <a:pt x="34" y="29"/>
                    <a:pt x="33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0"/>
                    <a:pt x="34" y="31"/>
                    <a:pt x="34" y="31"/>
                  </a:cubicBezTo>
                  <a:cubicBezTo>
                    <a:pt x="34" y="32"/>
                    <a:pt x="33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0" y="31"/>
                    <a:pt x="30" y="31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29"/>
                    <a:pt x="29" y="29"/>
                    <a:pt x="29" y="28"/>
                  </a:cubicBezTo>
                  <a:cubicBezTo>
                    <a:pt x="29" y="28"/>
                    <a:pt x="29" y="27"/>
                    <a:pt x="28" y="27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7" y="26"/>
                    <a:pt x="27" y="26"/>
                    <a:pt x="26" y="26"/>
                  </a:cubicBezTo>
                  <a:cubicBezTo>
                    <a:pt x="27" y="26"/>
                    <a:pt x="27" y="25"/>
                    <a:pt x="27" y="25"/>
                  </a:cubicBezTo>
                  <a:cubicBezTo>
                    <a:pt x="26" y="24"/>
                    <a:pt x="26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2"/>
                    <a:pt x="23" y="22"/>
                    <a:pt x="22" y="21"/>
                  </a:cubicBezTo>
                  <a:cubicBezTo>
                    <a:pt x="22" y="21"/>
                    <a:pt x="22" y="21"/>
                    <a:pt x="21" y="21"/>
                  </a:cubicBezTo>
                  <a:cubicBezTo>
                    <a:pt x="21" y="21"/>
                    <a:pt x="20" y="21"/>
                    <a:pt x="20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6" y="21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moveTo>
                    <a:pt x="9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8" y="15"/>
                    <a:pt x="10" y="10"/>
                    <a:pt x="12" y="6"/>
                  </a:cubicBezTo>
                  <a:cubicBezTo>
                    <a:pt x="12" y="6"/>
                    <a:pt x="13" y="6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0" y="10"/>
                    <a:pt x="9" y="14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9" y="12"/>
                  </a:moveTo>
                  <a:cubicBezTo>
                    <a:pt x="18" y="12"/>
                    <a:pt x="18" y="12"/>
                    <a:pt x="17" y="12"/>
                  </a:cubicBezTo>
                  <a:cubicBezTo>
                    <a:pt x="17" y="12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9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1" y="7"/>
                    <a:pt x="21" y="7"/>
                  </a:cubicBezTo>
                  <a:cubicBezTo>
                    <a:pt x="22" y="7"/>
                    <a:pt x="22" y="6"/>
                    <a:pt x="22" y="6"/>
                  </a:cubicBezTo>
                  <a:cubicBezTo>
                    <a:pt x="24" y="6"/>
                    <a:pt x="26" y="5"/>
                    <a:pt x="28" y="5"/>
                  </a:cubicBezTo>
                  <a:cubicBezTo>
                    <a:pt x="31" y="5"/>
                    <a:pt x="33" y="6"/>
                    <a:pt x="35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7"/>
                    <a:pt x="38" y="8"/>
                    <a:pt x="39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8"/>
                    <a:pt x="42" y="7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4" y="8"/>
                    <a:pt x="45" y="9"/>
                    <a:pt x="46" y="11"/>
                  </a:cubicBezTo>
                  <a:cubicBezTo>
                    <a:pt x="47" y="13"/>
                    <a:pt x="47" y="15"/>
                    <a:pt x="47" y="17"/>
                  </a:cubicBezTo>
                  <a:cubicBezTo>
                    <a:pt x="46" y="18"/>
                    <a:pt x="45" y="18"/>
                    <a:pt x="43" y="19"/>
                  </a:cubicBezTo>
                  <a:cubicBezTo>
                    <a:pt x="41" y="17"/>
                    <a:pt x="37" y="15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3"/>
                    <a:pt x="32" y="12"/>
                    <a:pt x="32" y="12"/>
                  </a:cubicBezTo>
                  <a:cubicBezTo>
                    <a:pt x="31" y="11"/>
                    <a:pt x="30" y="10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8" y="9"/>
                    <a:pt x="28" y="9"/>
                  </a:cubicBezTo>
                  <a:cubicBezTo>
                    <a:pt x="26" y="9"/>
                    <a:pt x="25" y="10"/>
                    <a:pt x="24" y="10"/>
                  </a:cubicBezTo>
                  <a:cubicBezTo>
                    <a:pt x="23" y="10"/>
                    <a:pt x="23" y="10"/>
                    <a:pt x="23" y="11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moveTo>
                    <a:pt x="43" y="6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4"/>
                    <a:pt x="47" y="6"/>
                    <a:pt x="49" y="15"/>
                  </a:cubicBezTo>
                  <a:cubicBezTo>
                    <a:pt x="50" y="16"/>
                    <a:pt x="50" y="17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5"/>
                    <a:pt x="48" y="13"/>
                    <a:pt x="47" y="11"/>
                  </a:cubicBezTo>
                  <a:cubicBezTo>
                    <a:pt x="46" y="8"/>
                    <a:pt x="45" y="7"/>
                    <a:pt x="44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moveTo>
                    <a:pt x="49" y="0"/>
                  </a:moveTo>
                  <a:cubicBezTo>
                    <a:pt x="48" y="1"/>
                    <a:pt x="44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2" y="4"/>
                    <a:pt x="42" y="4"/>
                    <a:pt x="42" y="5"/>
                  </a:cubicBezTo>
                  <a:cubicBezTo>
                    <a:pt x="42" y="5"/>
                    <a:pt x="42" y="6"/>
                    <a:pt x="42" y="6"/>
                  </a:cubicBezTo>
                  <a:cubicBezTo>
                    <a:pt x="41" y="7"/>
                    <a:pt x="41" y="7"/>
                    <a:pt x="40" y="7"/>
                  </a:cubicBezTo>
                  <a:cubicBezTo>
                    <a:pt x="40" y="7"/>
                    <a:pt x="40" y="7"/>
                    <a:pt x="39" y="7"/>
                  </a:cubicBezTo>
                  <a:cubicBezTo>
                    <a:pt x="39" y="7"/>
                    <a:pt x="38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3" y="5"/>
                    <a:pt x="31" y="4"/>
                    <a:pt x="28" y="4"/>
                  </a:cubicBezTo>
                  <a:cubicBezTo>
                    <a:pt x="26" y="4"/>
                    <a:pt x="24" y="5"/>
                    <a:pt x="22" y="5"/>
                  </a:cubicBezTo>
                  <a:cubicBezTo>
                    <a:pt x="22" y="5"/>
                    <a:pt x="21" y="6"/>
                    <a:pt x="21" y="6"/>
                  </a:cubicBezTo>
                  <a:cubicBezTo>
                    <a:pt x="20" y="6"/>
                    <a:pt x="20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6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3" y="3"/>
                  </a:cubicBezTo>
                  <a:cubicBezTo>
                    <a:pt x="12" y="3"/>
                    <a:pt x="10" y="2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0" y="3"/>
                    <a:pt x="11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5"/>
                    <a:pt x="12" y="5"/>
                    <a:pt x="11" y="6"/>
                  </a:cubicBezTo>
                  <a:cubicBezTo>
                    <a:pt x="9" y="9"/>
                    <a:pt x="7" y="14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6" y="19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5" y="17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5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20"/>
                    <a:pt x="5" y="20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2"/>
                    <a:pt x="8" y="22"/>
                  </a:cubicBezTo>
                  <a:cubicBezTo>
                    <a:pt x="9" y="22"/>
                    <a:pt x="10" y="21"/>
                    <a:pt x="12" y="19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6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1" y="30"/>
                  </a:cubicBezTo>
                  <a:cubicBezTo>
                    <a:pt x="22" y="31"/>
                    <a:pt x="23" y="31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5" y="32"/>
                  </a:cubicBezTo>
                  <a:cubicBezTo>
                    <a:pt x="25" y="33"/>
                    <a:pt x="26" y="33"/>
                    <a:pt x="26" y="33"/>
                  </a:cubicBezTo>
                  <a:cubicBezTo>
                    <a:pt x="27" y="33"/>
                    <a:pt x="27" y="33"/>
                    <a:pt x="28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9" y="32"/>
                    <a:pt x="30" y="32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5" y="32"/>
                    <a:pt x="35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31"/>
                    <a:pt x="38" y="30"/>
                    <a:pt x="38" y="30"/>
                  </a:cubicBezTo>
                  <a:cubicBezTo>
                    <a:pt x="39" y="29"/>
                    <a:pt x="39" y="29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1" y="28"/>
                    <a:pt x="41" y="27"/>
                  </a:cubicBezTo>
                  <a:cubicBezTo>
                    <a:pt x="42" y="27"/>
                    <a:pt x="43" y="26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5"/>
                    <a:pt x="45" y="25"/>
                    <a:pt x="46" y="24"/>
                  </a:cubicBezTo>
                  <a:cubicBezTo>
                    <a:pt x="47" y="23"/>
                    <a:pt x="47" y="22"/>
                    <a:pt x="46" y="21"/>
                  </a:cubicBezTo>
                  <a:cubicBezTo>
                    <a:pt x="46" y="20"/>
                    <a:pt x="45" y="20"/>
                    <a:pt x="45" y="20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6" y="20"/>
                    <a:pt x="47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1"/>
                    <a:pt x="49" y="21"/>
                    <a:pt x="51" y="21"/>
                  </a:cubicBezTo>
                  <a:cubicBezTo>
                    <a:pt x="52" y="20"/>
                    <a:pt x="53" y="19"/>
                    <a:pt x="54" y="19"/>
                  </a:cubicBezTo>
                  <a:cubicBezTo>
                    <a:pt x="55" y="18"/>
                    <a:pt x="56" y="18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13"/>
                    <a:pt x="56" y="16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6"/>
                    <a:pt x="56" y="14"/>
                    <a:pt x="5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4"/>
                    <a:pt x="55" y="16"/>
                    <a:pt x="54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6"/>
                    <a:pt x="55" y="15"/>
                    <a:pt x="56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5"/>
                    <a:pt x="54" y="17"/>
                    <a:pt x="52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3" y="17"/>
                    <a:pt x="54" y="15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5"/>
                    <a:pt x="52" y="17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9"/>
                    <a:pt x="51" y="18"/>
                    <a:pt x="51" y="17"/>
                  </a:cubicBezTo>
                  <a:cubicBezTo>
                    <a:pt x="52" y="16"/>
                    <a:pt x="53" y="15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6"/>
                    <a:pt x="51" y="17"/>
                  </a:cubicBezTo>
                  <a:cubicBezTo>
                    <a:pt x="51" y="18"/>
                    <a:pt x="50" y="19"/>
                    <a:pt x="50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8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6"/>
                    <a:pt x="51" y="15"/>
                    <a:pt x="51" y="15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7"/>
                    <a:pt x="46" y="5"/>
                    <a:pt x="45" y="4"/>
                  </a:cubicBezTo>
                  <a:cubicBezTo>
                    <a:pt x="45" y="3"/>
                    <a:pt x="46" y="3"/>
                    <a:pt x="46" y="3"/>
                  </a:cubicBezTo>
                  <a:cubicBezTo>
                    <a:pt x="48" y="2"/>
                    <a:pt x="49" y="2"/>
                    <a:pt x="50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10" name="Google Shape;710;p23"/>
            <p:cNvSpPr/>
            <p:nvPr/>
          </p:nvSpPr>
          <p:spPr>
            <a:xfrm>
              <a:off x="4141" y="2291"/>
              <a:ext cx="109" cy="150"/>
            </a:xfrm>
            <a:custGeom>
              <a:rect b="b" l="l" r="r" t="t"/>
              <a:pathLst>
                <a:path extrusionOk="0" h="63" w="46">
                  <a:moveTo>
                    <a:pt x="18" y="57"/>
                  </a:moveTo>
                  <a:cubicBezTo>
                    <a:pt x="18" y="51"/>
                    <a:pt x="17" y="45"/>
                    <a:pt x="17" y="39"/>
                  </a:cubicBezTo>
                  <a:cubicBezTo>
                    <a:pt x="17" y="36"/>
                    <a:pt x="17" y="33"/>
                    <a:pt x="17" y="30"/>
                  </a:cubicBezTo>
                  <a:cubicBezTo>
                    <a:pt x="18" y="38"/>
                    <a:pt x="19" y="47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8" y="57"/>
                    <a:pt x="18" y="57"/>
                  </a:cubicBezTo>
                  <a:moveTo>
                    <a:pt x="6" y="24"/>
                  </a:moveTo>
                  <a:cubicBezTo>
                    <a:pt x="8" y="24"/>
                    <a:pt x="9" y="24"/>
                    <a:pt x="11" y="24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15" y="22"/>
                    <a:pt x="15" y="22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8"/>
                    <a:pt x="16" y="33"/>
                    <a:pt x="16" y="39"/>
                  </a:cubicBezTo>
                  <a:cubicBezTo>
                    <a:pt x="16" y="45"/>
                    <a:pt x="17" y="52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4" y="61"/>
                    <a:pt x="13" y="61"/>
                  </a:cubicBezTo>
                  <a:cubicBezTo>
                    <a:pt x="13" y="61"/>
                    <a:pt x="12" y="61"/>
                    <a:pt x="11" y="61"/>
                  </a:cubicBezTo>
                  <a:cubicBezTo>
                    <a:pt x="9" y="61"/>
                    <a:pt x="7" y="61"/>
                    <a:pt x="5" y="60"/>
                  </a:cubicBezTo>
                  <a:cubicBezTo>
                    <a:pt x="5" y="47"/>
                    <a:pt x="4" y="35"/>
                    <a:pt x="2" y="23"/>
                  </a:cubicBezTo>
                  <a:cubicBezTo>
                    <a:pt x="3" y="24"/>
                    <a:pt x="5" y="24"/>
                    <a:pt x="6" y="24"/>
                  </a:cubicBezTo>
                  <a:moveTo>
                    <a:pt x="21" y="24"/>
                  </a:moveTo>
                  <a:cubicBezTo>
                    <a:pt x="23" y="24"/>
                    <a:pt x="24" y="24"/>
                    <a:pt x="26" y="24"/>
                  </a:cubicBezTo>
                  <a:cubicBezTo>
                    <a:pt x="27" y="23"/>
                    <a:pt x="28" y="23"/>
                    <a:pt x="29" y="22"/>
                  </a:cubicBezTo>
                  <a:cubicBezTo>
                    <a:pt x="29" y="22"/>
                    <a:pt x="30" y="22"/>
                    <a:pt x="30" y="21"/>
                  </a:cubicBezTo>
                  <a:cubicBezTo>
                    <a:pt x="30" y="28"/>
                    <a:pt x="31" y="33"/>
                    <a:pt x="31" y="39"/>
                  </a:cubicBezTo>
                  <a:cubicBezTo>
                    <a:pt x="31" y="45"/>
                    <a:pt x="31" y="52"/>
                    <a:pt x="32" y="5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60"/>
                    <a:pt x="29" y="61"/>
                    <a:pt x="28" y="61"/>
                  </a:cubicBezTo>
                  <a:cubicBezTo>
                    <a:pt x="27" y="61"/>
                    <a:pt x="27" y="61"/>
                    <a:pt x="26" y="61"/>
                  </a:cubicBezTo>
                  <a:cubicBezTo>
                    <a:pt x="24" y="61"/>
                    <a:pt x="22" y="61"/>
                    <a:pt x="20" y="60"/>
                  </a:cubicBezTo>
                  <a:cubicBezTo>
                    <a:pt x="20" y="47"/>
                    <a:pt x="19" y="35"/>
                    <a:pt x="17" y="23"/>
                  </a:cubicBezTo>
                  <a:cubicBezTo>
                    <a:pt x="18" y="24"/>
                    <a:pt x="20" y="24"/>
                    <a:pt x="21" y="24"/>
                  </a:cubicBezTo>
                  <a:moveTo>
                    <a:pt x="33" y="57"/>
                  </a:moveTo>
                  <a:cubicBezTo>
                    <a:pt x="32" y="51"/>
                    <a:pt x="32" y="45"/>
                    <a:pt x="32" y="39"/>
                  </a:cubicBezTo>
                  <a:cubicBezTo>
                    <a:pt x="32" y="33"/>
                    <a:pt x="32" y="27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26"/>
                    <a:pt x="32" y="32"/>
                    <a:pt x="32" y="37"/>
                  </a:cubicBezTo>
                  <a:cubicBezTo>
                    <a:pt x="33" y="44"/>
                    <a:pt x="33" y="50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7"/>
                    <a:pt x="33" y="57"/>
                    <a:pt x="33" y="57"/>
                  </a:cubicBezTo>
                  <a:moveTo>
                    <a:pt x="19" y="23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2"/>
                    <a:pt x="18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18"/>
                    <a:pt x="24" y="15"/>
                    <a:pt x="26" y="13"/>
                  </a:cubicBezTo>
                  <a:cubicBezTo>
                    <a:pt x="24" y="15"/>
                    <a:pt x="22" y="17"/>
                    <a:pt x="20" y="20"/>
                  </a:cubicBezTo>
                  <a:cubicBezTo>
                    <a:pt x="19" y="21"/>
                    <a:pt x="19" y="22"/>
                    <a:pt x="19" y="23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9" y="15"/>
                    <a:pt x="11" y="12"/>
                  </a:cubicBezTo>
                  <a:cubicBezTo>
                    <a:pt x="9" y="15"/>
                    <a:pt x="7" y="17"/>
                    <a:pt x="5" y="20"/>
                  </a:cubicBezTo>
                  <a:cubicBezTo>
                    <a:pt x="4" y="21"/>
                    <a:pt x="4" y="22"/>
                    <a:pt x="4" y="23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2"/>
                    <a:pt x="20" y="21"/>
                    <a:pt x="21" y="21"/>
                  </a:cubicBezTo>
                  <a:cubicBezTo>
                    <a:pt x="25" y="15"/>
                    <a:pt x="30" y="10"/>
                    <a:pt x="34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1" y="10"/>
                    <a:pt x="26" y="15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7" y="16"/>
                    <a:pt x="32" y="11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10"/>
                    <a:pt x="35" y="13"/>
                    <a:pt x="32" y="17"/>
                  </a:cubicBezTo>
                  <a:cubicBezTo>
                    <a:pt x="32" y="18"/>
                    <a:pt x="31" y="18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20"/>
                    <a:pt x="29" y="21"/>
                    <a:pt x="28" y="22"/>
                  </a:cubicBezTo>
                  <a:cubicBezTo>
                    <a:pt x="27" y="22"/>
                    <a:pt x="26" y="22"/>
                    <a:pt x="25" y="23"/>
                  </a:cubicBezTo>
                  <a:cubicBezTo>
                    <a:pt x="24" y="23"/>
                    <a:pt x="23" y="23"/>
                    <a:pt x="21" y="23"/>
                  </a:cubicBezTo>
                  <a:moveTo>
                    <a:pt x="11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5" y="6"/>
                    <a:pt x="25" y="5"/>
                  </a:cubicBezTo>
                  <a:cubicBezTo>
                    <a:pt x="24" y="8"/>
                    <a:pt x="22" y="11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6"/>
                    <a:pt x="18" y="18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4" y="21"/>
                    <a:pt x="14" y="22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9" y="23"/>
                    <a:pt x="8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1"/>
                    <a:pt x="6" y="21"/>
                  </a:cubicBezTo>
                  <a:cubicBezTo>
                    <a:pt x="10" y="15"/>
                    <a:pt x="15" y="10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6" y="10"/>
                    <a:pt x="11" y="15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2" y="16"/>
                    <a:pt x="17" y="11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2" y="12"/>
                  </a:moveTo>
                  <a:cubicBezTo>
                    <a:pt x="14" y="9"/>
                    <a:pt x="17" y="7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7"/>
                    <a:pt x="14" y="9"/>
                    <a:pt x="12" y="12"/>
                  </a:cubicBezTo>
                  <a:moveTo>
                    <a:pt x="27" y="12"/>
                  </a:moveTo>
                  <a:cubicBezTo>
                    <a:pt x="29" y="9"/>
                    <a:pt x="31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1" y="7"/>
                    <a:pt x="29" y="9"/>
                    <a:pt x="27" y="12"/>
                  </a:cubicBezTo>
                  <a:moveTo>
                    <a:pt x="24" y="9"/>
                  </a:moveTo>
                  <a:cubicBezTo>
                    <a:pt x="25" y="7"/>
                    <a:pt x="26" y="6"/>
                    <a:pt x="27" y="4"/>
                  </a:cubicBezTo>
                  <a:cubicBezTo>
                    <a:pt x="27" y="5"/>
                    <a:pt x="27" y="5"/>
                    <a:pt x="27" y="6"/>
                  </a:cubicBezTo>
                  <a:cubicBezTo>
                    <a:pt x="26" y="7"/>
                    <a:pt x="25" y="8"/>
                    <a:pt x="24" y="9"/>
                  </a:cubicBezTo>
                  <a:moveTo>
                    <a:pt x="34" y="55"/>
                  </a:moveTo>
                  <a:cubicBezTo>
                    <a:pt x="34" y="49"/>
                    <a:pt x="34" y="43"/>
                    <a:pt x="33" y="37"/>
                  </a:cubicBezTo>
                  <a:cubicBezTo>
                    <a:pt x="33" y="31"/>
                    <a:pt x="33" y="25"/>
                    <a:pt x="32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6" y="13"/>
                    <a:pt x="39" y="9"/>
                    <a:pt x="41" y="4"/>
                  </a:cubicBezTo>
                  <a:cubicBezTo>
                    <a:pt x="43" y="15"/>
                    <a:pt x="45" y="28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1" y="46"/>
                    <a:pt x="38" y="50"/>
                    <a:pt x="34" y="55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6" y="14"/>
                    <a:pt x="12" y="7"/>
                    <a:pt x="18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3" y="9"/>
                    <a:pt x="8" y="15"/>
                    <a:pt x="3" y="21"/>
                  </a:cubicBezTo>
                  <a:cubicBezTo>
                    <a:pt x="3" y="21"/>
                    <a:pt x="3" y="21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18" y="22"/>
                  </a:move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2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0" y="16"/>
                    <a:pt x="24" y="11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0" y="5"/>
                    <a:pt x="31" y="3"/>
                    <a:pt x="33" y="2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28" y="9"/>
                    <a:pt x="23" y="15"/>
                    <a:pt x="18" y="21"/>
                  </a:cubicBezTo>
                  <a:cubicBezTo>
                    <a:pt x="18" y="21"/>
                    <a:pt x="18" y="21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1" y="2"/>
                    <a:pt x="30" y="3"/>
                    <a:pt x="28" y="5"/>
                  </a:cubicBezTo>
                  <a:cubicBezTo>
                    <a:pt x="28" y="4"/>
                    <a:pt x="28" y="3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3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5"/>
                    <a:pt x="23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5"/>
                    <a:pt x="20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2" y="6"/>
                    <a:pt x="6" y="13"/>
                    <a:pt x="1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2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3" y="35"/>
                    <a:pt x="4" y="48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" y="62"/>
                    <a:pt x="9" y="63"/>
                    <a:pt x="11" y="63"/>
                  </a:cubicBezTo>
                  <a:cubicBezTo>
                    <a:pt x="12" y="63"/>
                    <a:pt x="13" y="63"/>
                    <a:pt x="13" y="62"/>
                  </a:cubicBezTo>
                  <a:cubicBezTo>
                    <a:pt x="15" y="62"/>
                    <a:pt x="16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9" y="58"/>
                    <a:pt x="19" y="57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1" y="62"/>
                    <a:pt x="24" y="63"/>
                    <a:pt x="26" y="63"/>
                  </a:cubicBezTo>
                  <a:cubicBezTo>
                    <a:pt x="27" y="63"/>
                    <a:pt x="28" y="63"/>
                    <a:pt x="28" y="62"/>
                  </a:cubicBezTo>
                  <a:cubicBezTo>
                    <a:pt x="30" y="62"/>
                    <a:pt x="31" y="61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6" y="54"/>
                    <a:pt x="41" y="48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28"/>
                    <a:pt x="44" y="13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3"/>
                    <a:pt x="40" y="4"/>
                    <a:pt x="40" y="4"/>
                  </a:cubicBezTo>
                  <a:cubicBezTo>
                    <a:pt x="39" y="5"/>
                    <a:pt x="38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5" y="5"/>
                    <a:pt x="35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11" name="Google Shape;711;p23"/>
            <p:cNvSpPr/>
            <p:nvPr/>
          </p:nvSpPr>
          <p:spPr>
            <a:xfrm>
              <a:off x="4222" y="2329"/>
              <a:ext cx="24" cy="45"/>
            </a:xfrm>
            <a:custGeom>
              <a:rect b="b" l="l" r="r" t="t"/>
              <a:pathLst>
                <a:path extrusionOk="0" h="19" w="10">
                  <a:moveTo>
                    <a:pt x="2" y="17"/>
                  </a:moveTo>
                  <a:cubicBezTo>
                    <a:pt x="2" y="15"/>
                    <a:pt x="2" y="12"/>
                    <a:pt x="1" y="10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2" y="8"/>
                    <a:pt x="2" y="8"/>
                    <a:pt x="3" y="7"/>
                  </a:cubicBezTo>
                  <a:cubicBezTo>
                    <a:pt x="4" y="6"/>
                    <a:pt x="6" y="4"/>
                    <a:pt x="8" y="2"/>
                  </a:cubicBezTo>
                  <a:cubicBezTo>
                    <a:pt x="8" y="5"/>
                    <a:pt x="8" y="7"/>
                    <a:pt x="9" y="9"/>
                  </a:cubicBezTo>
                  <a:cubicBezTo>
                    <a:pt x="6" y="12"/>
                    <a:pt x="4" y="14"/>
                    <a:pt x="2" y="17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3"/>
                    <a:pt x="4" y="5"/>
                    <a:pt x="2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0" y="8"/>
                    <a:pt x="0" y="9"/>
                    <a:pt x="0" y="10"/>
                  </a:cubicBezTo>
                  <a:cubicBezTo>
                    <a:pt x="0" y="13"/>
                    <a:pt x="1" y="16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4" y="16"/>
                    <a:pt x="7" y="13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7"/>
                    <a:pt x="9" y="4"/>
                    <a:pt x="9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12" name="Google Shape;712;p23"/>
            <p:cNvSpPr/>
            <p:nvPr/>
          </p:nvSpPr>
          <p:spPr>
            <a:xfrm>
              <a:off x="4191" y="2384"/>
              <a:ext cx="17" cy="45"/>
            </a:xfrm>
            <a:custGeom>
              <a:rect b="b" l="l" r="r" t="t"/>
              <a:pathLst>
                <a:path extrusionOk="0" h="19" w="7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4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13" name="Google Shape;713;p23"/>
            <p:cNvSpPr/>
            <p:nvPr/>
          </p:nvSpPr>
          <p:spPr>
            <a:xfrm>
              <a:off x="4155" y="2384"/>
              <a:ext cx="17" cy="45"/>
            </a:xfrm>
            <a:custGeom>
              <a:rect b="b" l="l" r="r" t="t"/>
              <a:pathLst>
                <a:path extrusionOk="0" h="19" w="7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2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4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5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14" name="Google Shape;714;p23"/>
            <p:cNvSpPr/>
            <p:nvPr/>
          </p:nvSpPr>
          <p:spPr>
            <a:xfrm>
              <a:off x="3413" y="2298"/>
              <a:ext cx="59" cy="64"/>
            </a:xfrm>
            <a:custGeom>
              <a:rect b="b" l="l" r="r" t="t"/>
              <a:pathLst>
                <a:path extrusionOk="0" h="27" w="25">
                  <a:moveTo>
                    <a:pt x="16" y="24"/>
                  </a:moveTo>
                  <a:cubicBezTo>
                    <a:pt x="18" y="20"/>
                    <a:pt x="19" y="17"/>
                    <a:pt x="21" y="13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4" y="20"/>
                    <a:pt x="24" y="20"/>
                    <a:pt x="24" y="21"/>
                  </a:cubicBezTo>
                  <a:cubicBezTo>
                    <a:pt x="23" y="21"/>
                    <a:pt x="23" y="21"/>
                    <a:pt x="21" y="22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3" y="12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1" y="6"/>
                    <a:pt x="2" y="5"/>
                    <a:pt x="3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6"/>
                    <a:pt x="4" y="9"/>
                    <a:pt x="3" y="12"/>
                  </a:cubicBezTo>
                  <a:moveTo>
                    <a:pt x="6" y="19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5" y="10"/>
                    <a:pt x="7" y="6"/>
                    <a:pt x="8" y="3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7"/>
                    <a:pt x="8" y="13"/>
                    <a:pt x="6" y="19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8" y="25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9" y="14"/>
                    <a:pt x="11" y="7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6"/>
                    <a:pt x="17" y="20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15" y="0"/>
                  </a:moveTo>
                  <a:cubicBezTo>
                    <a:pt x="15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9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2"/>
                    <a:pt x="24" y="22"/>
                    <a:pt x="24" y="21"/>
                  </a:cubicBezTo>
                  <a:cubicBezTo>
                    <a:pt x="25" y="20"/>
                    <a:pt x="24" y="20"/>
                    <a:pt x="24" y="19"/>
                  </a:cubicBezTo>
                  <a:cubicBezTo>
                    <a:pt x="24" y="18"/>
                    <a:pt x="23" y="18"/>
                    <a:pt x="23" y="1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15" name="Google Shape;715;p23"/>
            <p:cNvSpPr/>
            <p:nvPr/>
          </p:nvSpPr>
          <p:spPr>
            <a:xfrm>
              <a:off x="3425" y="2293"/>
              <a:ext cx="14" cy="8"/>
            </a:xfrm>
            <a:custGeom>
              <a:rect b="b" l="l" r="r" t="t"/>
              <a:pathLst>
                <a:path extrusionOk="0" h="3" w="6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3" y="1"/>
                    <a:pt x="5" y="1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2"/>
                  </a:cubicBezTo>
                  <a:moveTo>
                    <a:pt x="5" y="0"/>
                  </a:moveTo>
                  <a:cubicBezTo>
                    <a:pt x="5" y="0"/>
                    <a:pt x="4" y="0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4" y="2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16" name="Google Shape;716;p23"/>
            <p:cNvSpPr/>
            <p:nvPr/>
          </p:nvSpPr>
          <p:spPr>
            <a:xfrm>
              <a:off x="3451" y="2358"/>
              <a:ext cx="12" cy="12"/>
            </a:xfrm>
            <a:custGeom>
              <a:rect b="b" l="l" r="r" t="t"/>
              <a:pathLst>
                <a:path extrusionOk="0" h="5" w="5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17" name="Google Shape;717;p23"/>
            <p:cNvSpPr/>
            <p:nvPr/>
          </p:nvSpPr>
          <p:spPr>
            <a:xfrm>
              <a:off x="3403" y="2282"/>
              <a:ext cx="81" cy="102"/>
            </a:xfrm>
            <a:custGeom>
              <a:rect b="b" l="l" r="r" t="t"/>
              <a:pathLst>
                <a:path extrusionOk="0" h="43" w="34">
                  <a:moveTo>
                    <a:pt x="15" y="42"/>
                  </a:moveTo>
                  <a:cubicBezTo>
                    <a:pt x="15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1"/>
                  </a:cubicBezTo>
                  <a:cubicBezTo>
                    <a:pt x="14" y="42"/>
                    <a:pt x="14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moveTo>
                    <a:pt x="16" y="42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7" y="41"/>
                    <a:pt x="17" y="41"/>
                    <a:pt x="18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6" y="42"/>
                    <a:pt x="16" y="42"/>
                  </a:cubicBezTo>
                  <a:moveTo>
                    <a:pt x="18" y="42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8" y="42"/>
                    <a:pt x="18" y="42"/>
                  </a:cubicBezTo>
                  <a:moveTo>
                    <a:pt x="20" y="41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1" y="40"/>
                    <a:pt x="21" y="39"/>
                  </a:cubicBezTo>
                  <a:cubicBezTo>
                    <a:pt x="21" y="40"/>
                    <a:pt x="21" y="40"/>
                    <a:pt x="21" y="41"/>
                  </a:cubicBezTo>
                  <a:cubicBezTo>
                    <a:pt x="20" y="41"/>
                    <a:pt x="20" y="41"/>
                    <a:pt x="20" y="41"/>
                  </a:cubicBezTo>
                  <a:moveTo>
                    <a:pt x="21" y="40"/>
                  </a:moveTo>
                  <a:cubicBezTo>
                    <a:pt x="22" y="40"/>
                    <a:pt x="22" y="40"/>
                    <a:pt x="22" y="39"/>
                  </a:cubicBezTo>
                  <a:cubicBezTo>
                    <a:pt x="23" y="39"/>
                    <a:pt x="23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2" y="40"/>
                    <a:pt x="21" y="40"/>
                  </a:cubicBezTo>
                  <a:moveTo>
                    <a:pt x="24" y="39"/>
                  </a:moveTo>
                  <a:cubicBezTo>
                    <a:pt x="25" y="39"/>
                    <a:pt x="25" y="38"/>
                    <a:pt x="25" y="38"/>
                  </a:cubicBezTo>
                  <a:cubicBezTo>
                    <a:pt x="26" y="38"/>
                    <a:pt x="27" y="37"/>
                    <a:pt x="27" y="37"/>
                  </a:cubicBezTo>
                  <a:cubicBezTo>
                    <a:pt x="27" y="37"/>
                    <a:pt x="27" y="38"/>
                    <a:pt x="27" y="38"/>
                  </a:cubicBezTo>
                  <a:cubicBezTo>
                    <a:pt x="26" y="39"/>
                    <a:pt x="25" y="39"/>
                    <a:pt x="24" y="39"/>
                  </a:cubicBezTo>
                  <a:moveTo>
                    <a:pt x="28" y="38"/>
                  </a:moveTo>
                  <a:cubicBezTo>
                    <a:pt x="28" y="38"/>
                    <a:pt x="28" y="37"/>
                    <a:pt x="28" y="37"/>
                  </a:cubicBezTo>
                  <a:cubicBezTo>
                    <a:pt x="28" y="37"/>
                    <a:pt x="29" y="36"/>
                    <a:pt x="30" y="36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8" y="38"/>
                    <a:pt x="28" y="38"/>
                  </a:cubicBezTo>
                  <a:moveTo>
                    <a:pt x="30" y="37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32" y="36"/>
                  </a:moveTo>
                  <a:cubicBezTo>
                    <a:pt x="32" y="36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2" y="35"/>
                    <a:pt x="32" y="36"/>
                    <a:pt x="32" y="36"/>
                  </a:cubicBezTo>
                  <a:moveTo>
                    <a:pt x="15" y="41"/>
                  </a:moveTo>
                  <a:cubicBezTo>
                    <a:pt x="13" y="41"/>
                    <a:pt x="12" y="39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1" y="10"/>
                    <a:pt x="2" y="9"/>
                  </a:cubicBezTo>
                  <a:cubicBezTo>
                    <a:pt x="2" y="8"/>
                    <a:pt x="3" y="7"/>
                    <a:pt x="4" y="7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1"/>
                    <a:pt x="21" y="2"/>
                    <a:pt x="22" y="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2" y="30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3"/>
                    <a:pt x="32" y="33"/>
                  </a:cubicBezTo>
                  <a:cubicBezTo>
                    <a:pt x="31" y="34"/>
                    <a:pt x="31" y="35"/>
                    <a:pt x="29" y="35"/>
                  </a:cubicBezTo>
                  <a:cubicBezTo>
                    <a:pt x="27" y="36"/>
                    <a:pt x="25" y="37"/>
                    <a:pt x="23" y="38"/>
                  </a:cubicBezTo>
                  <a:cubicBezTo>
                    <a:pt x="21" y="39"/>
                    <a:pt x="18" y="40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moveTo>
                    <a:pt x="19" y="0"/>
                  </a:moveTo>
                  <a:cubicBezTo>
                    <a:pt x="18" y="0"/>
                    <a:pt x="18" y="1"/>
                    <a:pt x="17" y="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0" y="10"/>
                    <a:pt x="1" y="12"/>
                    <a:pt x="2" y="14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8"/>
                    <a:pt x="11" y="39"/>
                    <a:pt x="12" y="39"/>
                  </a:cubicBezTo>
                  <a:cubicBezTo>
                    <a:pt x="12" y="41"/>
                    <a:pt x="13" y="42"/>
                    <a:pt x="14" y="43"/>
                  </a:cubicBezTo>
                  <a:cubicBezTo>
                    <a:pt x="14" y="43"/>
                    <a:pt x="14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7" y="43"/>
                    <a:pt x="17" y="43"/>
                  </a:cubicBezTo>
                  <a:cubicBezTo>
                    <a:pt x="21" y="42"/>
                    <a:pt x="25" y="40"/>
                    <a:pt x="31" y="37"/>
                  </a:cubicBezTo>
                  <a:cubicBezTo>
                    <a:pt x="32" y="37"/>
                    <a:pt x="33" y="36"/>
                    <a:pt x="33" y="35"/>
                  </a:cubicBezTo>
                  <a:cubicBezTo>
                    <a:pt x="34" y="34"/>
                    <a:pt x="33" y="33"/>
                    <a:pt x="33" y="3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0"/>
                    <a:pt x="32" y="29"/>
                    <a:pt x="32" y="28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2"/>
                    <a:pt x="21" y="0"/>
                    <a:pt x="19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18" name="Google Shape;718;p23"/>
            <p:cNvSpPr/>
            <p:nvPr/>
          </p:nvSpPr>
          <p:spPr>
            <a:xfrm>
              <a:off x="3411" y="2232"/>
              <a:ext cx="23" cy="33"/>
            </a:xfrm>
            <a:custGeom>
              <a:rect b="b" l="l" r="r" t="t"/>
              <a:pathLst>
                <a:path extrusionOk="0" h="14" w="10">
                  <a:moveTo>
                    <a:pt x="7" y="11"/>
                  </a:moveTo>
                  <a:cubicBezTo>
                    <a:pt x="7" y="10"/>
                    <a:pt x="6" y="9"/>
                    <a:pt x="6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5"/>
                  </a:cubicBezTo>
                  <a:cubicBezTo>
                    <a:pt x="2" y="4"/>
                    <a:pt x="2" y="4"/>
                    <a:pt x="3" y="3"/>
                  </a:cubicBezTo>
                  <a:cubicBezTo>
                    <a:pt x="3" y="4"/>
                    <a:pt x="3" y="5"/>
                    <a:pt x="4" y="6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5"/>
                    <a:pt x="0" y="8"/>
                    <a:pt x="4" y="8"/>
                  </a:cubicBezTo>
                  <a:cubicBezTo>
                    <a:pt x="5" y="9"/>
                    <a:pt x="5" y="10"/>
                    <a:pt x="6" y="11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4" y="12"/>
                    <a:pt x="3" y="11"/>
                    <a:pt x="2" y="11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2" y="13"/>
                    <a:pt x="3" y="13"/>
                    <a:pt x="4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10" y="11"/>
                    <a:pt x="10" y="10"/>
                  </a:cubicBezTo>
                  <a:cubicBezTo>
                    <a:pt x="10" y="10"/>
                    <a:pt x="10" y="9"/>
                    <a:pt x="10" y="8"/>
                  </a:cubicBezTo>
                  <a:cubicBezTo>
                    <a:pt x="9" y="8"/>
                    <a:pt x="9" y="7"/>
                    <a:pt x="8" y="7"/>
                  </a:cubicBezTo>
                  <a:cubicBezTo>
                    <a:pt x="7" y="7"/>
                    <a:pt x="7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19" name="Google Shape;719;p23"/>
            <p:cNvSpPr/>
            <p:nvPr/>
          </p:nvSpPr>
          <p:spPr>
            <a:xfrm>
              <a:off x="4127" y="2201"/>
              <a:ext cx="19" cy="12"/>
            </a:xfrm>
            <a:custGeom>
              <a:rect b="b" l="l" r="r" t="t"/>
              <a:pathLst>
                <a:path extrusionOk="0" h="5" w="8">
                  <a:moveTo>
                    <a:pt x="5" y="4"/>
                  </a:moveTo>
                  <a:cubicBezTo>
                    <a:pt x="4" y="4"/>
                    <a:pt x="4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5" y="4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4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moveTo>
                    <a:pt x="7" y="3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0" name="Google Shape;720;p23"/>
            <p:cNvSpPr/>
            <p:nvPr/>
          </p:nvSpPr>
          <p:spPr>
            <a:xfrm>
              <a:off x="4136" y="2210"/>
              <a:ext cx="0" cy="3"/>
            </a:xfrm>
            <a:custGeom>
              <a:rect b="b" l="l" r="r" t="t"/>
              <a:pathLst>
                <a:path extrusionOk="0" h="3" w="120000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1" name="Google Shape;721;p23"/>
            <p:cNvSpPr/>
            <p:nvPr/>
          </p:nvSpPr>
          <p:spPr>
            <a:xfrm>
              <a:off x="4136" y="2210"/>
              <a:ext cx="0" cy="3"/>
            </a:xfrm>
            <a:custGeom>
              <a:rect b="b" l="l" r="r" t="t"/>
              <a:pathLst>
                <a:path extrusionOk="0" h="3" w="120000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2" name="Google Shape;722;p23"/>
            <p:cNvSpPr/>
            <p:nvPr/>
          </p:nvSpPr>
          <p:spPr>
            <a:xfrm>
              <a:off x="4160" y="2201"/>
              <a:ext cx="19" cy="12"/>
            </a:xfrm>
            <a:custGeom>
              <a:rect b="b" l="l" r="r" t="t"/>
              <a:pathLst>
                <a:path extrusionOk="0" h="5" w="8">
                  <a:moveTo>
                    <a:pt x="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4" y="4"/>
                  </a:moveTo>
                  <a:cubicBezTo>
                    <a:pt x="4" y="4"/>
                    <a:pt x="5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4"/>
                    <a:pt x="4" y="4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3" name="Google Shape;723;p23"/>
            <p:cNvSpPr/>
            <p:nvPr/>
          </p:nvSpPr>
          <p:spPr>
            <a:xfrm>
              <a:off x="4170" y="2210"/>
              <a:ext cx="2" cy="3"/>
            </a:xfrm>
            <a:custGeom>
              <a:rect b="b" l="l" r="r" t="t"/>
              <a:pathLst>
                <a:path extrusionOk="0" h="3" w="2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4" name="Google Shape;724;p23"/>
            <p:cNvSpPr/>
            <p:nvPr/>
          </p:nvSpPr>
          <p:spPr>
            <a:xfrm>
              <a:off x="4170" y="2210"/>
              <a:ext cx="2" cy="3"/>
            </a:xfrm>
            <a:custGeom>
              <a:rect b="b" l="l" r="r" t="t"/>
              <a:pathLst>
                <a:path extrusionOk="0" h="3" w="2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5" name="Google Shape;725;p23"/>
            <p:cNvSpPr/>
            <p:nvPr/>
          </p:nvSpPr>
          <p:spPr>
            <a:xfrm>
              <a:off x="4101" y="2163"/>
              <a:ext cx="104" cy="123"/>
            </a:xfrm>
            <a:custGeom>
              <a:rect b="b" l="l" r="r" t="t"/>
              <a:pathLst>
                <a:path extrusionOk="0" h="52" w="44">
                  <a:moveTo>
                    <a:pt x="28" y="51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moveTo>
                    <a:pt x="29" y="51"/>
                  </a:move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5" y="51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1"/>
                    <a:pt x="15" y="51"/>
                    <a:pt x="15" y="51"/>
                  </a:cubicBezTo>
                  <a:moveTo>
                    <a:pt x="30" y="51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moveTo>
                    <a:pt x="28" y="50"/>
                  </a:move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6" y="51"/>
                  </a:move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1"/>
                    <a:pt x="16" y="51"/>
                  </a:cubicBezTo>
                  <a:moveTo>
                    <a:pt x="14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30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4" y="50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18" y="50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moveTo>
                    <a:pt x="13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13" y="50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31" y="50"/>
                  </a:move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0"/>
                    <a:pt x="31" y="50"/>
                    <a:pt x="31" y="50"/>
                  </a:cubicBezTo>
                  <a:moveTo>
                    <a:pt x="32" y="50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50"/>
                    <a:pt x="32" y="50"/>
                    <a:pt x="32" y="50"/>
                  </a:cubicBezTo>
                  <a:moveTo>
                    <a:pt x="27" y="51"/>
                  </a:moveTo>
                  <a:cubicBezTo>
                    <a:pt x="26" y="51"/>
                    <a:pt x="25" y="50"/>
                    <a:pt x="24" y="50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moveTo>
                    <a:pt x="18" y="50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19" y="50"/>
                    <a:pt x="18" y="50"/>
                  </a:cubicBezTo>
                  <a:moveTo>
                    <a:pt x="12" y="49"/>
                  </a:move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12" y="49"/>
                  </a:move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32" y="49"/>
                  </a:moveTo>
                  <a:cubicBezTo>
                    <a:pt x="32" y="48"/>
                    <a:pt x="32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9"/>
                    <a:pt x="32" y="49"/>
                    <a:pt x="32" y="49"/>
                  </a:cubicBezTo>
                  <a:moveTo>
                    <a:pt x="12" y="48"/>
                  </a:move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moveTo>
                    <a:pt x="24" y="49"/>
                  </a:move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9"/>
                    <a:pt x="24" y="49"/>
                  </a:cubicBezTo>
                  <a:moveTo>
                    <a:pt x="11" y="48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1" y="48"/>
                    <a:pt x="21" y="47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0" y="48"/>
                    <a:pt x="20" y="48"/>
                    <a:pt x="20" y="48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23" y="47"/>
                  </a:move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moveTo>
                    <a:pt x="21" y="48"/>
                  </a:moveTo>
                  <a:cubicBezTo>
                    <a:pt x="21" y="47"/>
                    <a:pt x="22" y="47"/>
                    <a:pt x="22" y="46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1" y="48"/>
                    <a:pt x="21" y="48"/>
                    <a:pt x="21" y="48"/>
                  </a:cubicBezTo>
                  <a:moveTo>
                    <a:pt x="9" y="47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11" y="46"/>
                  </a:moveTo>
                  <a:cubicBezTo>
                    <a:pt x="10" y="46"/>
                    <a:pt x="10" y="46"/>
                    <a:pt x="10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moveTo>
                    <a:pt x="34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moveTo>
                    <a:pt x="8" y="46"/>
                  </a:moveTo>
                  <a:cubicBezTo>
                    <a:pt x="8" y="46"/>
                    <a:pt x="8" y="46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moveTo>
                    <a:pt x="19" y="48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5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19" y="48"/>
                  </a:cubicBezTo>
                  <a:moveTo>
                    <a:pt x="24" y="47"/>
                  </a:moveTo>
                  <a:cubicBezTo>
                    <a:pt x="24" y="47"/>
                    <a:pt x="24" y="47"/>
                    <a:pt x="24" y="47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moveTo>
                    <a:pt x="12" y="45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2" y="45"/>
                    <a:pt x="12" y="45"/>
                    <a:pt x="12" y="45"/>
                  </a:cubicBezTo>
                  <a:moveTo>
                    <a:pt x="32" y="45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moveTo>
                    <a:pt x="8" y="44"/>
                  </a:move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7" y="44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4"/>
                    <a:pt x="7" y="44"/>
                    <a:pt x="7" y="44"/>
                  </a:cubicBezTo>
                  <a:moveTo>
                    <a:pt x="8" y="44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7" y="42"/>
                  </a:move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moveTo>
                    <a:pt x="38" y="42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8" y="42"/>
                    <a:pt x="38" y="42"/>
                    <a:pt x="38" y="42"/>
                  </a:cubicBezTo>
                  <a:moveTo>
                    <a:pt x="8" y="43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36" y="43"/>
                  </a:moveTo>
                  <a:cubicBezTo>
                    <a:pt x="36" y="42"/>
                    <a:pt x="36" y="42"/>
                    <a:pt x="36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36" y="43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8" y="43"/>
                  </a:move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22" y="46"/>
                  </a:moveTo>
                  <a:cubicBezTo>
                    <a:pt x="22" y="46"/>
                    <a:pt x="22" y="45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3"/>
                    <a:pt x="22" y="43"/>
                    <a:pt x="22" y="42"/>
                  </a:cubicBezTo>
                  <a:cubicBezTo>
                    <a:pt x="22" y="41"/>
                    <a:pt x="22" y="41"/>
                    <a:pt x="22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2" y="43"/>
                    <a:pt x="22" y="45"/>
                    <a:pt x="23" y="46"/>
                  </a:cubicBezTo>
                  <a:cubicBezTo>
                    <a:pt x="22" y="46"/>
                    <a:pt x="22" y="46"/>
                    <a:pt x="22" y="46"/>
                  </a:cubicBezTo>
                  <a:moveTo>
                    <a:pt x="5" y="42"/>
                  </a:moveTo>
                  <a:cubicBezTo>
                    <a:pt x="4" y="41"/>
                    <a:pt x="4" y="40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4" y="41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moveTo>
                    <a:pt x="33" y="47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5" y="46"/>
                    <a:pt x="35" y="46"/>
                  </a:cubicBezTo>
                  <a:cubicBezTo>
                    <a:pt x="36" y="45"/>
                    <a:pt x="36" y="45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8" y="43"/>
                    <a:pt x="40" y="42"/>
                    <a:pt x="40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39"/>
                    <a:pt x="40" y="39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41"/>
                    <a:pt x="40" y="41"/>
                    <a:pt x="40" y="42"/>
                  </a:cubicBezTo>
                  <a:cubicBezTo>
                    <a:pt x="40" y="42"/>
                    <a:pt x="40" y="42"/>
                    <a:pt x="40" y="43"/>
                  </a:cubicBezTo>
                  <a:cubicBezTo>
                    <a:pt x="40" y="43"/>
                    <a:pt x="39" y="43"/>
                    <a:pt x="39" y="44"/>
                  </a:cubicBezTo>
                  <a:cubicBezTo>
                    <a:pt x="38" y="44"/>
                    <a:pt x="38" y="44"/>
                    <a:pt x="37" y="45"/>
                  </a:cubicBezTo>
                  <a:cubicBezTo>
                    <a:pt x="37" y="45"/>
                    <a:pt x="37" y="45"/>
                    <a:pt x="36" y="46"/>
                  </a:cubicBezTo>
                  <a:cubicBezTo>
                    <a:pt x="36" y="46"/>
                    <a:pt x="36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7"/>
                    <a:pt x="33" y="47"/>
                    <a:pt x="33" y="47"/>
                  </a:cubicBezTo>
                  <a:moveTo>
                    <a:pt x="4" y="38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8"/>
                    <a:pt x="4" y="38"/>
                  </a:cubicBezTo>
                  <a:moveTo>
                    <a:pt x="40" y="38"/>
                  </a:moveTo>
                  <a:cubicBezTo>
                    <a:pt x="40" y="38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40" y="37"/>
                    <a:pt x="40" y="37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moveTo>
                    <a:pt x="10" y="37"/>
                  </a:moveTo>
                  <a:cubicBezTo>
                    <a:pt x="10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21" y="38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8"/>
                  </a:cubicBezTo>
                  <a:moveTo>
                    <a:pt x="23" y="38"/>
                  </a:moveTo>
                  <a:cubicBezTo>
                    <a:pt x="23" y="37"/>
                    <a:pt x="23" y="37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8"/>
                    <a:pt x="23" y="38"/>
                    <a:pt x="23" y="38"/>
                  </a:cubicBezTo>
                  <a:moveTo>
                    <a:pt x="5" y="36"/>
                  </a:move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7"/>
                    <a:pt x="4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moveTo>
                    <a:pt x="40" y="37"/>
                  </a:moveTo>
                  <a:cubicBezTo>
                    <a:pt x="40" y="37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6"/>
                    <a:pt x="3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moveTo>
                    <a:pt x="21" y="37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7"/>
                  </a:cubicBezTo>
                  <a:moveTo>
                    <a:pt x="24" y="37"/>
                  </a:move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4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2" y="36"/>
                    <a:pt x="3" y="35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6"/>
                    <a:pt x="42" y="36"/>
                    <a:pt x="41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1" y="37"/>
                  </a:cubicBezTo>
                  <a:moveTo>
                    <a:pt x="14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moveTo>
                    <a:pt x="31" y="34"/>
                  </a:move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1" y="33"/>
                  </a:moveTo>
                  <a:cubicBezTo>
                    <a:pt x="21" y="33"/>
                    <a:pt x="21" y="33"/>
                    <a:pt x="21" y="33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23" y="33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31" y="33"/>
                  </a:moveTo>
                  <a:cubicBezTo>
                    <a:pt x="32" y="33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3"/>
                    <a:pt x="31" y="33"/>
                    <a:pt x="31" y="33"/>
                  </a:cubicBezTo>
                  <a:moveTo>
                    <a:pt x="13" y="33"/>
                  </a:moveTo>
                  <a:cubicBezTo>
                    <a:pt x="13" y="33"/>
                    <a:pt x="12" y="33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3" y="33"/>
                    <a:pt x="13" y="33"/>
                  </a:cubicBezTo>
                  <a:moveTo>
                    <a:pt x="11" y="32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2" y="31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moveTo>
                    <a:pt x="11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4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moveTo>
                    <a:pt x="21" y="32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24" y="32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10" y="32"/>
                  </a:move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moveTo>
                    <a:pt x="35" y="32"/>
                  </a:move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moveTo>
                    <a:pt x="24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moveTo>
                    <a:pt x="3" y="32"/>
                  </a:moveTo>
                  <a:cubicBezTo>
                    <a:pt x="3" y="31"/>
                    <a:pt x="3" y="31"/>
                    <a:pt x="3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2"/>
                    <a:pt x="3" y="32"/>
                    <a:pt x="3" y="32"/>
                  </a:cubicBezTo>
                  <a:moveTo>
                    <a:pt x="41" y="32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1"/>
                    <a:pt x="41" y="31"/>
                    <a:pt x="41" y="32"/>
                  </a:cubicBezTo>
                  <a:moveTo>
                    <a:pt x="5" y="31"/>
                  </a:moveTo>
                  <a:cubicBezTo>
                    <a:pt x="5" y="31"/>
                    <a:pt x="6" y="31"/>
                    <a:pt x="6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moveTo>
                    <a:pt x="40" y="31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39" y="31"/>
                    <a:pt x="39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20" y="32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1" y="31"/>
                    <a:pt x="20" y="32"/>
                  </a:cubicBezTo>
                  <a:moveTo>
                    <a:pt x="24" y="32"/>
                  </a:moveTo>
                  <a:cubicBezTo>
                    <a:pt x="24" y="31"/>
                    <a:pt x="23" y="31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9" y="31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moveTo>
                    <a:pt x="36" y="31"/>
                  </a:move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moveTo>
                    <a:pt x="40" y="30"/>
                  </a:moveTo>
                  <a:cubicBezTo>
                    <a:pt x="39" y="30"/>
                    <a:pt x="39" y="29"/>
                    <a:pt x="39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5" y="30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4" y="30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40" y="30"/>
                  </a:move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39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9" y="29"/>
                    <a:pt x="39" y="29"/>
                  </a:cubicBezTo>
                  <a:cubicBezTo>
                    <a:pt x="39" y="29"/>
                    <a:pt x="39" y="30"/>
                    <a:pt x="39" y="30"/>
                  </a:cubicBezTo>
                  <a:moveTo>
                    <a:pt x="5" y="30"/>
                  </a:moveTo>
                  <a:cubicBezTo>
                    <a:pt x="5" y="30"/>
                    <a:pt x="5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19" y="29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moveTo>
                    <a:pt x="26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moveTo>
                    <a:pt x="6" y="29"/>
                  </a:moveTo>
                  <a:cubicBezTo>
                    <a:pt x="6" y="29"/>
                    <a:pt x="6" y="29"/>
                    <a:pt x="7" y="28"/>
                  </a:cubicBezTo>
                  <a:cubicBezTo>
                    <a:pt x="7" y="29"/>
                    <a:pt x="7" y="29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moveTo>
                    <a:pt x="37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moveTo>
                    <a:pt x="23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moveTo>
                    <a:pt x="15" y="28"/>
                  </a:move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8"/>
                    <a:pt x="15" y="28"/>
                  </a:cubicBezTo>
                  <a:moveTo>
                    <a:pt x="29" y="28"/>
                  </a:moveTo>
                  <a:cubicBezTo>
                    <a:pt x="29" y="28"/>
                    <a:pt x="29" y="27"/>
                    <a:pt x="28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29" y="28"/>
                    <a:pt x="29" y="28"/>
                    <a:pt x="29" y="28"/>
                  </a:cubicBezTo>
                  <a:moveTo>
                    <a:pt x="16" y="28"/>
                  </a:moveTo>
                  <a:cubicBezTo>
                    <a:pt x="16" y="28"/>
                    <a:pt x="16" y="27"/>
                    <a:pt x="16" y="27"/>
                  </a:cubicBezTo>
                  <a:cubicBezTo>
                    <a:pt x="17" y="27"/>
                    <a:pt x="17" y="27"/>
                    <a:pt x="18" y="26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8"/>
                  </a:cubicBezTo>
                  <a:cubicBezTo>
                    <a:pt x="16" y="28"/>
                    <a:pt x="16" y="28"/>
                    <a:pt x="16" y="28"/>
                  </a:cubicBezTo>
                  <a:moveTo>
                    <a:pt x="27" y="28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6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28" y="27"/>
                    <a:pt x="28" y="28"/>
                    <a:pt x="2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moveTo>
                    <a:pt x="14" y="28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8"/>
                    <a:pt x="14" y="28"/>
                    <a:pt x="14" y="28"/>
                  </a:cubicBezTo>
                  <a:moveTo>
                    <a:pt x="30" y="28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moveTo>
                    <a:pt x="20" y="27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7"/>
                    <a:pt x="20" y="27"/>
                    <a:pt x="20" y="27"/>
                  </a:cubicBezTo>
                  <a:moveTo>
                    <a:pt x="24" y="27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moveTo>
                    <a:pt x="9" y="25"/>
                  </a:move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moveTo>
                    <a:pt x="8" y="25"/>
                  </a:move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moveTo>
                    <a:pt x="37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moveTo>
                    <a:pt x="31" y="26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6"/>
                    <a:pt x="31" y="26"/>
                    <a:pt x="31" y="26"/>
                  </a:cubicBezTo>
                  <a:moveTo>
                    <a:pt x="14" y="27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31" y="27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7"/>
                    <a:pt x="31" y="27"/>
                  </a:cubicBezTo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moveTo>
                    <a:pt x="12" y="25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11" y="25"/>
                  </a:move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moveTo>
                    <a:pt x="33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moveTo>
                    <a:pt x="7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moveTo>
                    <a:pt x="37" y="25"/>
                  </a:moveTo>
                  <a:cubicBezTo>
                    <a:pt x="37" y="25"/>
                    <a:pt x="37" y="25"/>
                    <a:pt x="37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8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5" y="25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moveTo>
                    <a:pt x="39" y="25"/>
                  </a:moveTo>
                  <a:cubicBezTo>
                    <a:pt x="39" y="25"/>
                    <a:pt x="39" y="25"/>
                    <a:pt x="39" y="25"/>
                  </a:cubicBezTo>
                  <a:cubicBezTo>
                    <a:pt x="39" y="24"/>
                    <a:pt x="39" y="24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moveTo>
                    <a:pt x="23" y="23"/>
                  </a:moveTo>
                  <a:cubicBezTo>
                    <a:pt x="23" y="23"/>
                    <a:pt x="23" y="23"/>
                    <a:pt x="23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40" y="24"/>
                  </a:moveTo>
                  <a:cubicBezTo>
                    <a:pt x="39" y="22"/>
                    <a:pt x="39" y="22"/>
                    <a:pt x="39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" y="24"/>
                  </a:moveTo>
                  <a:cubicBezTo>
                    <a:pt x="3" y="23"/>
                    <a:pt x="3" y="23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4"/>
                    <a:pt x="3" y="24"/>
                    <a:pt x="3" y="24"/>
                  </a:cubicBezTo>
                  <a:moveTo>
                    <a:pt x="42" y="24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0" y="22"/>
                    <a:pt x="40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2" y="23"/>
                    <a:pt x="42" y="24"/>
                  </a:cubicBezTo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2"/>
                    <a:pt x="20" y="22"/>
                    <a:pt x="20" y="22"/>
                  </a:cubicBezTo>
                  <a:moveTo>
                    <a:pt x="24" y="22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moveTo>
                    <a:pt x="5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moveTo>
                    <a:pt x="38" y="22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2"/>
                    <a:pt x="38" y="22"/>
                  </a:cubicBezTo>
                  <a:moveTo>
                    <a:pt x="22" y="32"/>
                  </a:moveTo>
                  <a:cubicBezTo>
                    <a:pt x="22" y="32"/>
                    <a:pt x="22" y="31"/>
                    <a:pt x="22" y="31"/>
                  </a:cubicBezTo>
                  <a:cubicBezTo>
                    <a:pt x="22" y="27"/>
                    <a:pt x="22" y="23"/>
                    <a:pt x="22" y="19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8"/>
                    <a:pt x="22" y="18"/>
                    <a:pt x="22" y="19"/>
                  </a:cubicBezTo>
                  <a:cubicBezTo>
                    <a:pt x="23" y="23"/>
                    <a:pt x="22" y="27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moveTo>
                    <a:pt x="37" y="14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38" y="13"/>
                  </a:move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moveTo>
                    <a:pt x="12" y="14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3" y="13"/>
                  </a:move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moveTo>
                    <a:pt x="8" y="14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moveTo>
                    <a:pt x="36" y="14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4"/>
                    <a:pt x="36" y="14"/>
                    <a:pt x="36" y="14"/>
                  </a:cubicBezTo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2" y="14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moveTo>
                    <a:pt x="23" y="14"/>
                  </a:moveTo>
                  <a:cubicBezTo>
                    <a:pt x="23" y="13"/>
                    <a:pt x="23" y="13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4"/>
                    <a:pt x="23" y="14"/>
                    <a:pt x="23" y="14"/>
                  </a:cubicBezTo>
                  <a:moveTo>
                    <a:pt x="21" y="14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1" y="13"/>
                    <a:pt x="21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29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30" y="13"/>
                  </a:move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moveTo>
                    <a:pt x="11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34" y="13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moveTo>
                    <a:pt x="35" y="13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3"/>
                  </a:cubicBezTo>
                  <a:moveTo>
                    <a:pt x="9" y="13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3"/>
                    <a:pt x="9" y="13"/>
                    <a:pt x="9" y="13"/>
                  </a:cubicBezTo>
                  <a:moveTo>
                    <a:pt x="16" y="13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29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0" y="13"/>
                  </a:cubicBezTo>
                  <a:moveTo>
                    <a:pt x="24" y="13"/>
                  </a:moveTo>
                  <a:cubicBezTo>
                    <a:pt x="24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moveTo>
                    <a:pt x="20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20" y="12"/>
                    <a:pt x="21" y="11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0" y="12"/>
                    <a:pt x="20" y="12"/>
                  </a:cubicBezTo>
                  <a:moveTo>
                    <a:pt x="25" y="12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1"/>
                    <a:pt x="24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0"/>
                    <a:pt x="22" y="11"/>
                    <a:pt x="22" y="12"/>
                  </a:cubicBezTo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moveTo>
                    <a:pt x="24" y="6"/>
                  </a:moveTo>
                  <a:cubicBezTo>
                    <a:pt x="24" y="6"/>
                    <a:pt x="24" y="6"/>
                    <a:pt x="24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6"/>
                  </a:cubicBezTo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moveTo>
                    <a:pt x="27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moveTo>
                    <a:pt x="23" y="7"/>
                  </a:moveTo>
                  <a:cubicBezTo>
                    <a:pt x="23" y="6"/>
                    <a:pt x="23" y="5"/>
                    <a:pt x="23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1" y="7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6"/>
                    <a:pt x="21" y="7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moveTo>
                    <a:pt x="12" y="7"/>
                  </a:moveTo>
                  <a:cubicBezTo>
                    <a:pt x="12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2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1" y="7"/>
                    <a:pt x="21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0" y="11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7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1" y="24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29"/>
                    <a:pt x="18" y="28"/>
                    <a:pt x="18" y="28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3" y="25"/>
                    <a:pt x="12" y="25"/>
                    <a:pt x="12" y="25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3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3"/>
                    <a:pt x="9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29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5"/>
                    <a:pt x="20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7"/>
                    <a:pt x="20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1" y="41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5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4"/>
                    <a:pt x="20" y="44"/>
                    <a:pt x="20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1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2"/>
                    <a:pt x="19" y="42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7"/>
                    <a:pt x="18" y="48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5" y="44"/>
                    <a:pt x="15" y="44"/>
                  </a:cubicBezTo>
                  <a:cubicBezTo>
                    <a:pt x="15" y="44"/>
                    <a:pt x="16" y="43"/>
                    <a:pt x="16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5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3" y="42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4"/>
                    <a:pt x="14" y="44"/>
                  </a:cubicBezTo>
                  <a:cubicBezTo>
                    <a:pt x="14" y="44"/>
                    <a:pt x="14" y="43"/>
                    <a:pt x="13" y="4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2" y="43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0" y="42"/>
                    <a:pt x="10" y="42"/>
                    <a:pt x="10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39"/>
                    <a:pt x="8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9" y="40"/>
                    <a:pt x="9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6" y="38"/>
                    <a:pt x="6" y="38"/>
                  </a:cubicBezTo>
                  <a:cubicBezTo>
                    <a:pt x="6" y="37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7"/>
                    <a:pt x="8" y="37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3" y="37"/>
                    <a:pt x="1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6"/>
                    <a:pt x="11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9" y="36"/>
                    <a:pt x="8" y="36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8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1" y="33"/>
                    <a:pt x="11" y="33"/>
                  </a:cubicBezTo>
                  <a:cubicBezTo>
                    <a:pt x="11" y="33"/>
                    <a:pt x="11" y="33"/>
                    <a:pt x="12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4" y="35"/>
                    <a:pt x="14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4"/>
                    <a:pt x="14" y="34"/>
                    <a:pt x="14" y="33"/>
                  </a:cubicBezTo>
                  <a:cubicBezTo>
                    <a:pt x="13" y="33"/>
                    <a:pt x="13" y="32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9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7"/>
                    <a:pt x="2" y="26"/>
                    <a:pt x="2" y="24"/>
                  </a:cubicBezTo>
                  <a:cubicBezTo>
                    <a:pt x="2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8"/>
                    <a:pt x="3" y="17"/>
                    <a:pt x="4" y="16"/>
                  </a:cubicBezTo>
                  <a:cubicBezTo>
                    <a:pt x="4" y="15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5"/>
                    <a:pt x="12" y="15"/>
                  </a:cubicBezTo>
                  <a:cubicBezTo>
                    <a:pt x="12" y="15"/>
                    <a:pt x="12" y="15"/>
                    <a:pt x="13" y="14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6" y="11"/>
                    <a:pt x="16" y="12"/>
                  </a:cubicBezTo>
                  <a:cubicBezTo>
                    <a:pt x="16" y="12"/>
                    <a:pt x="15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8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0"/>
                    <a:pt x="6" y="9"/>
                  </a:cubicBezTo>
                  <a:cubicBezTo>
                    <a:pt x="7" y="8"/>
                    <a:pt x="8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8"/>
                    <a:pt x="15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9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4"/>
                    <a:pt x="29" y="4"/>
                    <a:pt x="30" y="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3" y="4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0" y="8"/>
                    <a:pt x="30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5" y="7"/>
                    <a:pt x="35" y="7"/>
                  </a:cubicBezTo>
                  <a:cubicBezTo>
                    <a:pt x="36" y="7"/>
                    <a:pt x="37" y="8"/>
                    <a:pt x="38" y="9"/>
                  </a:cubicBezTo>
                  <a:cubicBezTo>
                    <a:pt x="39" y="10"/>
                    <a:pt x="39" y="11"/>
                    <a:pt x="38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6" y="13"/>
                    <a:pt x="36" y="13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2"/>
                    <a:pt x="33" y="13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1"/>
                    <a:pt x="27" y="11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4"/>
                    <a:pt x="32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5"/>
                    <a:pt x="33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4"/>
                    <a:pt x="36" y="15"/>
                    <a:pt x="36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0" y="15"/>
                    <a:pt x="41" y="16"/>
                  </a:cubicBezTo>
                  <a:cubicBezTo>
                    <a:pt x="41" y="17"/>
                    <a:pt x="41" y="18"/>
                    <a:pt x="41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19"/>
                    <a:pt x="38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6" y="19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6"/>
                    <a:pt x="43" y="27"/>
                    <a:pt x="42" y="28"/>
                  </a:cubicBezTo>
                  <a:cubicBezTo>
                    <a:pt x="42" y="28"/>
                    <a:pt x="42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9"/>
                    <a:pt x="37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1" y="33"/>
                    <a:pt x="31" y="33"/>
                  </a:cubicBezTo>
                  <a:cubicBezTo>
                    <a:pt x="30" y="34"/>
                    <a:pt x="30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1" y="35"/>
                    <a:pt x="31" y="34"/>
                  </a:cubicBezTo>
                  <a:cubicBezTo>
                    <a:pt x="32" y="34"/>
                    <a:pt x="32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7" y="32"/>
                    <a:pt x="37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39" y="36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6" y="35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6"/>
                    <a:pt x="33" y="36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1" y="36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8"/>
                    <a:pt x="36" y="38"/>
                    <a:pt x="36" y="37"/>
                  </a:cubicBezTo>
                  <a:cubicBezTo>
                    <a:pt x="36" y="37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7"/>
                    <a:pt x="39" y="38"/>
                  </a:cubicBezTo>
                  <a:cubicBezTo>
                    <a:pt x="39" y="38"/>
                    <a:pt x="39" y="38"/>
                    <a:pt x="40" y="38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9"/>
                    <a:pt x="3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4" y="42"/>
                    <a:pt x="34" y="42"/>
                  </a:cubicBezTo>
                  <a:cubicBezTo>
                    <a:pt x="34" y="42"/>
                    <a:pt x="34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3"/>
                    <a:pt x="31" y="44"/>
                    <a:pt x="30" y="44"/>
                  </a:cubicBezTo>
                  <a:cubicBezTo>
                    <a:pt x="30" y="44"/>
                    <a:pt x="30" y="43"/>
                    <a:pt x="30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2"/>
                    <a:pt x="32" y="40"/>
                    <a:pt x="32" y="39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9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8"/>
                    <a:pt x="30" y="49"/>
                    <a:pt x="28" y="49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6" y="48"/>
                    <a:pt x="26" y="47"/>
                    <a:pt x="25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4"/>
                    <a:pt x="26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1"/>
                    <a:pt x="26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4" y="41"/>
                    <a:pt x="24" y="42"/>
                    <a:pt x="24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4"/>
                    <a:pt x="24" y="44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4" y="44"/>
                    <a:pt x="24" y="45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4" y="45"/>
                    <a:pt x="24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3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1"/>
                    <a:pt x="23" y="39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4" y="36"/>
                    <a:pt x="24" y="36"/>
                  </a:cubicBezTo>
                  <a:cubicBezTo>
                    <a:pt x="24" y="35"/>
                    <a:pt x="23" y="34"/>
                    <a:pt x="23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30"/>
                    <a:pt x="27" y="29"/>
                    <a:pt x="27" y="29"/>
                  </a:cubicBezTo>
                  <a:cubicBezTo>
                    <a:pt x="28" y="29"/>
                    <a:pt x="28" y="29"/>
                    <a:pt x="29" y="29"/>
                  </a:cubicBezTo>
                  <a:cubicBezTo>
                    <a:pt x="29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2" y="27"/>
                    <a:pt x="31" y="26"/>
                  </a:cubicBezTo>
                  <a:cubicBezTo>
                    <a:pt x="32" y="26"/>
                    <a:pt x="32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5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4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3"/>
                    <a:pt x="34" y="23"/>
                    <a:pt x="34" y="24"/>
                  </a:cubicBezTo>
                  <a:cubicBezTo>
                    <a:pt x="33" y="24"/>
                    <a:pt x="33" y="24"/>
                    <a:pt x="32" y="25"/>
                  </a:cubicBezTo>
                  <a:cubicBezTo>
                    <a:pt x="32" y="25"/>
                    <a:pt x="31" y="25"/>
                    <a:pt x="31" y="25"/>
                  </a:cubicBezTo>
                  <a:cubicBezTo>
                    <a:pt x="31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6" y="27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3" y="29"/>
                    <a:pt x="23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7"/>
                    <a:pt x="24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4"/>
                    <a:pt x="24" y="24"/>
                    <a:pt x="24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1"/>
                    <a:pt x="23" y="20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6"/>
                    <a:pt x="23" y="16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4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moveTo>
                    <a:pt x="21" y="7"/>
                  </a:moveTo>
                  <a:cubicBezTo>
                    <a:pt x="21" y="6"/>
                    <a:pt x="21" y="5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4"/>
                    <a:pt x="22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5"/>
                    <a:pt x="23" y="4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6"/>
                    <a:pt x="23" y="7"/>
                  </a:cubicBezTo>
                  <a:moveTo>
                    <a:pt x="17" y="4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5"/>
                    <a:pt x="18" y="5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moveTo>
                    <a:pt x="24" y="1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2"/>
                    <a:pt x="27" y="2"/>
                  </a:cubicBezTo>
                  <a:cubicBezTo>
                    <a:pt x="27" y="3"/>
                    <a:pt x="27" y="3"/>
                    <a:pt x="27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5"/>
                    <a:pt x="28" y="5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6" y="5"/>
                    <a:pt x="26" y="5"/>
                    <a:pt x="2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3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1"/>
                    <a:pt x="22" y="2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1"/>
                    <a:pt x="17" y="2"/>
                  </a:cubicBezTo>
                  <a:cubicBezTo>
                    <a:pt x="16" y="2"/>
                    <a:pt x="16" y="3"/>
                    <a:pt x="16" y="3"/>
                  </a:cubicBezTo>
                  <a:cubicBezTo>
                    <a:pt x="15" y="3"/>
                    <a:pt x="15" y="2"/>
                    <a:pt x="14" y="2"/>
                  </a:cubicBezTo>
                  <a:cubicBezTo>
                    <a:pt x="13" y="2"/>
                    <a:pt x="13" y="3"/>
                    <a:pt x="12" y="3"/>
                  </a:cubicBezTo>
                  <a:cubicBezTo>
                    <a:pt x="11" y="4"/>
                    <a:pt x="10" y="5"/>
                    <a:pt x="10" y="7"/>
                  </a:cubicBezTo>
                  <a:cubicBezTo>
                    <a:pt x="10" y="7"/>
                    <a:pt x="10" y="6"/>
                    <a:pt x="9" y="6"/>
                  </a:cubicBezTo>
                  <a:cubicBezTo>
                    <a:pt x="8" y="6"/>
                    <a:pt x="7" y="7"/>
                    <a:pt x="6" y="8"/>
                  </a:cubicBezTo>
                  <a:cubicBezTo>
                    <a:pt x="5" y="9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4" y="14"/>
                    <a:pt x="3" y="15"/>
                  </a:cubicBezTo>
                  <a:cubicBezTo>
                    <a:pt x="2" y="17"/>
                    <a:pt x="2" y="18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2" y="23"/>
                    <a:pt x="0" y="26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5"/>
                    <a:pt x="1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2"/>
                    <a:pt x="5" y="44"/>
                    <a:pt x="7" y="45"/>
                  </a:cubicBezTo>
                  <a:cubicBezTo>
                    <a:pt x="7" y="46"/>
                    <a:pt x="7" y="47"/>
                    <a:pt x="8" y="47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10" y="48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1"/>
                  </a:cubicBezTo>
                  <a:cubicBezTo>
                    <a:pt x="13" y="51"/>
                    <a:pt x="14" y="52"/>
                    <a:pt x="15" y="52"/>
                  </a:cubicBezTo>
                  <a:cubicBezTo>
                    <a:pt x="18" y="52"/>
                    <a:pt x="20" y="51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4" y="52"/>
                    <a:pt x="26" y="52"/>
                    <a:pt x="28" y="52"/>
                  </a:cubicBezTo>
                  <a:cubicBezTo>
                    <a:pt x="29" y="52"/>
                    <a:pt x="30" y="52"/>
                    <a:pt x="30" y="52"/>
                  </a:cubicBezTo>
                  <a:cubicBezTo>
                    <a:pt x="31" y="52"/>
                    <a:pt x="32" y="51"/>
                    <a:pt x="33" y="50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8"/>
                    <a:pt x="37" y="47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40" y="44"/>
                    <a:pt x="41" y="44"/>
                    <a:pt x="41" y="43"/>
                  </a:cubicBezTo>
                  <a:cubicBezTo>
                    <a:pt x="41" y="43"/>
                    <a:pt x="41" y="42"/>
                    <a:pt x="41" y="4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4" y="26"/>
                    <a:pt x="42" y="23"/>
                    <a:pt x="42" y="22"/>
                  </a:cubicBezTo>
                  <a:cubicBezTo>
                    <a:pt x="41" y="22"/>
                    <a:pt x="41" y="21"/>
                    <a:pt x="41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8"/>
                    <a:pt x="42" y="17"/>
                    <a:pt x="41" y="15"/>
                  </a:cubicBezTo>
                  <a:cubicBezTo>
                    <a:pt x="41" y="14"/>
                    <a:pt x="40" y="14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9"/>
                    <a:pt x="39" y="8"/>
                  </a:cubicBezTo>
                  <a:cubicBezTo>
                    <a:pt x="38" y="7"/>
                    <a:pt x="36" y="6"/>
                    <a:pt x="35" y="6"/>
                  </a:cubicBezTo>
                  <a:cubicBezTo>
                    <a:pt x="35" y="6"/>
                    <a:pt x="35" y="7"/>
                    <a:pt x="34" y="7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32" y="3"/>
                    <a:pt x="31" y="2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8" y="3"/>
                    <a:pt x="28" y="2"/>
                    <a:pt x="27" y="2"/>
                  </a:cubicBezTo>
                  <a:cubicBezTo>
                    <a:pt x="27" y="1"/>
                    <a:pt x="26" y="0"/>
                    <a:pt x="25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6" name="Google Shape;726;p23"/>
            <p:cNvSpPr/>
            <p:nvPr/>
          </p:nvSpPr>
          <p:spPr>
            <a:xfrm>
              <a:off x="4205" y="2003"/>
              <a:ext cx="83" cy="55"/>
            </a:xfrm>
            <a:custGeom>
              <a:rect b="b" l="l" r="r" t="t"/>
              <a:pathLst>
                <a:path extrusionOk="0" h="23" w="35">
                  <a:moveTo>
                    <a:pt x="8" y="21"/>
                  </a:moveTo>
                  <a:cubicBezTo>
                    <a:pt x="6" y="21"/>
                    <a:pt x="3" y="17"/>
                    <a:pt x="6" y="16"/>
                  </a:cubicBezTo>
                  <a:cubicBezTo>
                    <a:pt x="7" y="15"/>
                    <a:pt x="9" y="15"/>
                    <a:pt x="10" y="14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3" y="21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7" y="14"/>
                    <a:pt x="17" y="18"/>
                    <a:pt x="16" y="19"/>
                  </a:cubicBezTo>
                  <a:cubicBezTo>
                    <a:pt x="15" y="19"/>
                    <a:pt x="14" y="20"/>
                    <a:pt x="13" y="21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0" y="22"/>
                    <a:pt x="9" y="22"/>
                  </a:cubicBezTo>
                  <a:moveTo>
                    <a:pt x="25" y="15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2" y="7"/>
                    <a:pt x="32" y="11"/>
                    <a:pt x="31" y="12"/>
                  </a:cubicBezTo>
                  <a:cubicBezTo>
                    <a:pt x="30" y="14"/>
                    <a:pt x="26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2" y="15"/>
                    <a:pt x="18" y="11"/>
                    <a:pt x="21" y="10"/>
                  </a:cubicBezTo>
                  <a:cubicBezTo>
                    <a:pt x="23" y="9"/>
                    <a:pt x="25" y="8"/>
                    <a:pt x="27" y="7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moveTo>
                    <a:pt x="23" y="0"/>
                  </a:moveTo>
                  <a:cubicBezTo>
                    <a:pt x="22" y="0"/>
                    <a:pt x="21" y="1"/>
                    <a:pt x="22" y="3"/>
                  </a:cubicBezTo>
                  <a:cubicBezTo>
                    <a:pt x="22" y="4"/>
                    <a:pt x="22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4"/>
                    <a:pt x="24" y="3"/>
                    <a:pt x="23" y="3"/>
                  </a:cubicBezTo>
                  <a:cubicBezTo>
                    <a:pt x="23" y="2"/>
                    <a:pt x="23" y="1"/>
                    <a:pt x="24" y="1"/>
                  </a:cubicBezTo>
                  <a:cubicBezTo>
                    <a:pt x="24" y="1"/>
                    <a:pt x="24" y="1"/>
                    <a:pt x="25" y="2"/>
                  </a:cubicBezTo>
                  <a:cubicBezTo>
                    <a:pt x="27" y="3"/>
                    <a:pt x="29" y="4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8" y="5"/>
                    <a:pt x="26" y="6"/>
                    <a:pt x="24" y="6"/>
                  </a:cubicBezTo>
                  <a:cubicBezTo>
                    <a:pt x="23" y="7"/>
                    <a:pt x="22" y="7"/>
                    <a:pt x="20" y="8"/>
                  </a:cubicBezTo>
                  <a:cubicBezTo>
                    <a:pt x="19" y="9"/>
                    <a:pt x="19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2" y="12"/>
                    <a:pt x="11" y="12"/>
                    <a:pt x="9" y="13"/>
                  </a:cubicBezTo>
                  <a:cubicBezTo>
                    <a:pt x="7" y="14"/>
                    <a:pt x="4" y="14"/>
                    <a:pt x="3" y="17"/>
                  </a:cubicBezTo>
                  <a:cubicBezTo>
                    <a:pt x="4" y="15"/>
                    <a:pt x="5" y="12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10" y="11"/>
                    <a:pt x="8" y="7"/>
                    <a:pt x="6" y="7"/>
                  </a:cubicBezTo>
                  <a:cubicBezTo>
                    <a:pt x="5" y="7"/>
                    <a:pt x="5" y="7"/>
                    <a:pt x="5" y="8"/>
                  </a:cubicBezTo>
                  <a:cubicBezTo>
                    <a:pt x="4" y="8"/>
                    <a:pt x="4" y="10"/>
                    <a:pt x="3" y="11"/>
                  </a:cubicBezTo>
                  <a:cubicBezTo>
                    <a:pt x="3" y="13"/>
                    <a:pt x="2" y="15"/>
                    <a:pt x="2" y="17"/>
                  </a:cubicBezTo>
                  <a:cubicBezTo>
                    <a:pt x="1" y="17"/>
                    <a:pt x="0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5" y="21"/>
                    <a:pt x="5" y="22"/>
                  </a:cubicBezTo>
                  <a:cubicBezTo>
                    <a:pt x="7" y="23"/>
                    <a:pt x="8" y="23"/>
                    <a:pt x="9" y="23"/>
                  </a:cubicBezTo>
                  <a:cubicBezTo>
                    <a:pt x="11" y="23"/>
                    <a:pt x="14" y="22"/>
                    <a:pt x="16" y="21"/>
                  </a:cubicBezTo>
                  <a:cubicBezTo>
                    <a:pt x="18" y="19"/>
                    <a:pt x="18" y="17"/>
                    <a:pt x="18" y="14"/>
                  </a:cubicBezTo>
                  <a:cubicBezTo>
                    <a:pt x="17" y="13"/>
                    <a:pt x="17" y="13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20" y="15"/>
                    <a:pt x="21" y="15"/>
                  </a:cubicBezTo>
                  <a:cubicBezTo>
                    <a:pt x="22" y="16"/>
                    <a:pt x="23" y="17"/>
                    <a:pt x="24" y="17"/>
                  </a:cubicBezTo>
                  <a:cubicBezTo>
                    <a:pt x="27" y="17"/>
                    <a:pt x="29" y="16"/>
                    <a:pt x="31" y="14"/>
                  </a:cubicBezTo>
                  <a:cubicBezTo>
                    <a:pt x="33" y="13"/>
                    <a:pt x="33" y="11"/>
                    <a:pt x="33" y="8"/>
                  </a:cubicBezTo>
                  <a:cubicBezTo>
                    <a:pt x="33" y="7"/>
                    <a:pt x="32" y="7"/>
                    <a:pt x="33" y="6"/>
                  </a:cubicBezTo>
                  <a:cubicBezTo>
                    <a:pt x="34" y="6"/>
                    <a:pt x="35" y="5"/>
                    <a:pt x="34" y="4"/>
                  </a:cubicBezTo>
                  <a:cubicBezTo>
                    <a:pt x="33" y="3"/>
                    <a:pt x="29" y="2"/>
                    <a:pt x="27" y="1"/>
                  </a:cubicBezTo>
                  <a:cubicBezTo>
                    <a:pt x="26" y="1"/>
                    <a:pt x="24" y="0"/>
                    <a:pt x="2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7" name="Google Shape;727;p23"/>
            <p:cNvSpPr/>
            <p:nvPr/>
          </p:nvSpPr>
          <p:spPr>
            <a:xfrm>
              <a:off x="3977" y="1927"/>
              <a:ext cx="14" cy="17"/>
            </a:xfrm>
            <a:custGeom>
              <a:rect b="b" l="l" r="r" t="t"/>
              <a:pathLst>
                <a:path extrusionOk="0" h="17" w="14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8" name="Google Shape;728;p23"/>
            <p:cNvSpPr/>
            <p:nvPr/>
          </p:nvSpPr>
          <p:spPr>
            <a:xfrm>
              <a:off x="3977" y="1927"/>
              <a:ext cx="14" cy="17"/>
            </a:xfrm>
            <a:custGeom>
              <a:rect b="b" l="l" r="r" t="t"/>
              <a:pathLst>
                <a:path extrusionOk="0" h="17" w="14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9" name="Google Shape;729;p23"/>
            <p:cNvSpPr/>
            <p:nvPr/>
          </p:nvSpPr>
          <p:spPr>
            <a:xfrm>
              <a:off x="3979" y="1934"/>
              <a:ext cx="12" cy="12"/>
            </a:xfrm>
            <a:custGeom>
              <a:rect b="b" l="l" r="r" t="t"/>
              <a:pathLst>
                <a:path extrusionOk="0" h="12" w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0" name="Google Shape;730;p23"/>
            <p:cNvSpPr/>
            <p:nvPr/>
          </p:nvSpPr>
          <p:spPr>
            <a:xfrm>
              <a:off x="3979" y="1934"/>
              <a:ext cx="12" cy="12"/>
            </a:xfrm>
            <a:custGeom>
              <a:rect b="b" l="l" r="r" t="t"/>
              <a:pathLst>
                <a:path extrusionOk="0" h="12" w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1" name="Google Shape;731;p23"/>
            <p:cNvSpPr/>
            <p:nvPr/>
          </p:nvSpPr>
          <p:spPr>
            <a:xfrm>
              <a:off x="3982" y="1939"/>
              <a:ext cx="7" cy="9"/>
            </a:xfrm>
            <a:custGeom>
              <a:rect b="b" l="l" r="r" t="t"/>
              <a:pathLst>
                <a:path extrusionOk="0" h="4" w="3">
                  <a:moveTo>
                    <a:pt x="3" y="0"/>
                  </a:move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2" name="Google Shape;732;p23"/>
            <p:cNvSpPr/>
            <p:nvPr/>
          </p:nvSpPr>
          <p:spPr>
            <a:xfrm>
              <a:off x="3941" y="2075"/>
              <a:ext cx="107" cy="99"/>
            </a:xfrm>
            <a:custGeom>
              <a:rect b="b" l="l" r="r" t="t"/>
              <a:pathLst>
                <a:path extrusionOk="0" h="42" w="45">
                  <a:moveTo>
                    <a:pt x="30" y="32"/>
                  </a:moveTo>
                  <a:cubicBezTo>
                    <a:pt x="30" y="32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0" y="31"/>
                    <a:pt x="31" y="30"/>
                  </a:cubicBezTo>
                  <a:cubicBezTo>
                    <a:pt x="31" y="31"/>
                    <a:pt x="32" y="31"/>
                    <a:pt x="32" y="31"/>
                  </a:cubicBezTo>
                  <a:cubicBezTo>
                    <a:pt x="31" y="31"/>
                    <a:pt x="31" y="31"/>
                    <a:pt x="30" y="32"/>
                  </a:cubicBezTo>
                  <a:moveTo>
                    <a:pt x="35" y="32"/>
                  </a:moveTo>
                  <a:cubicBezTo>
                    <a:pt x="35" y="32"/>
                    <a:pt x="35" y="32"/>
                    <a:pt x="35" y="32"/>
                  </a:cubicBezTo>
                  <a:cubicBezTo>
                    <a:pt x="36" y="31"/>
                    <a:pt x="37" y="31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9" y="31"/>
                  </a:moveTo>
                  <a:cubicBezTo>
                    <a:pt x="28" y="31"/>
                    <a:pt x="28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0" y="30"/>
                    <a:pt x="30" y="30"/>
                  </a:cubicBezTo>
                  <a:cubicBezTo>
                    <a:pt x="30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8" y="29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32"/>
                  </a:moveTo>
                  <a:cubicBezTo>
                    <a:pt x="34" y="32"/>
                    <a:pt x="33" y="32"/>
                    <a:pt x="33" y="32"/>
                  </a:cubicBezTo>
                  <a:cubicBezTo>
                    <a:pt x="35" y="31"/>
                    <a:pt x="36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7" y="30"/>
                    <a:pt x="35" y="31"/>
                    <a:pt x="34" y="32"/>
                  </a:cubicBezTo>
                  <a:moveTo>
                    <a:pt x="26" y="30"/>
                  </a:move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29"/>
                    <a:pt x="26" y="30"/>
                    <a:pt x="26" y="30"/>
                  </a:cubicBezTo>
                  <a:moveTo>
                    <a:pt x="24" y="29"/>
                  </a:moveTo>
                  <a:cubicBezTo>
                    <a:pt x="24" y="29"/>
                    <a:pt x="24" y="29"/>
                    <a:pt x="23" y="29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moveTo>
                    <a:pt x="33" y="31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4" y="30"/>
                    <a:pt x="35" y="29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30"/>
                    <a:pt x="34" y="31"/>
                    <a:pt x="33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2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moveTo>
                    <a:pt x="35" y="33"/>
                  </a:move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30"/>
                    <a:pt x="41" y="31"/>
                    <a:pt x="39" y="32"/>
                  </a:cubicBezTo>
                  <a:cubicBezTo>
                    <a:pt x="36" y="34"/>
                    <a:pt x="35" y="35"/>
                    <a:pt x="34" y="36"/>
                  </a:cubicBezTo>
                  <a:cubicBezTo>
                    <a:pt x="31" y="34"/>
                    <a:pt x="29" y="33"/>
                    <a:pt x="26" y="32"/>
                  </a:cubicBezTo>
                  <a:cubicBezTo>
                    <a:pt x="24" y="31"/>
                    <a:pt x="22" y="31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3" y="30"/>
                    <a:pt x="29" y="32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4" y="33"/>
                    <a:pt x="34" y="33"/>
                  </a:cubicBezTo>
                  <a:cubicBezTo>
                    <a:pt x="35" y="33"/>
                    <a:pt x="35" y="33"/>
                    <a:pt x="35" y="33"/>
                  </a:cubicBezTo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2" y="28"/>
                    <a:pt x="23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1"/>
                    <a:pt x="19" y="31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3"/>
                    <a:pt x="19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7" y="35"/>
                    <a:pt x="16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0"/>
                    <a:pt x="14" y="30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0" y="25"/>
                    <a:pt x="8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7" y="22"/>
                    <a:pt x="9" y="23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3" y="25"/>
                    <a:pt x="13" y="25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30" y="22"/>
                  </a:moveTo>
                  <a:cubicBezTo>
                    <a:pt x="31" y="21"/>
                    <a:pt x="33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20"/>
                    <a:pt x="33" y="20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1" y="21"/>
                    <a:pt x="31" y="21"/>
                  </a:cubicBezTo>
                  <a:cubicBezTo>
                    <a:pt x="31" y="21"/>
                    <a:pt x="30" y="21"/>
                    <a:pt x="30" y="22"/>
                  </a:cubicBezTo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8" y="21"/>
                    <a:pt x="27" y="21"/>
                    <a:pt x="26" y="20"/>
                  </a:cubicBezTo>
                  <a:cubicBezTo>
                    <a:pt x="27" y="20"/>
                    <a:pt x="29" y="19"/>
                    <a:pt x="30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3" y="19"/>
                    <a:pt x="33" y="19"/>
                  </a:cubicBezTo>
                  <a:cubicBezTo>
                    <a:pt x="32" y="20"/>
                    <a:pt x="31" y="21"/>
                    <a:pt x="29" y="22"/>
                  </a:cubicBezTo>
                  <a:moveTo>
                    <a:pt x="25" y="20"/>
                  </a:moveTo>
                  <a:cubicBezTo>
                    <a:pt x="25" y="20"/>
                    <a:pt x="25" y="20"/>
                    <a:pt x="24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7" y="19"/>
                    <a:pt x="27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9" y="18"/>
                    <a:pt x="30" y="18"/>
                  </a:cubicBezTo>
                  <a:cubicBezTo>
                    <a:pt x="28" y="19"/>
                    <a:pt x="27" y="20"/>
                    <a:pt x="25" y="20"/>
                  </a:cubicBezTo>
                  <a:moveTo>
                    <a:pt x="37" y="19"/>
                  </a:move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19"/>
                    <a:pt x="35" y="20"/>
                    <a:pt x="33" y="22"/>
                  </a:cubicBezTo>
                  <a:cubicBezTo>
                    <a:pt x="33" y="22"/>
                    <a:pt x="32" y="22"/>
                    <a:pt x="32" y="22"/>
                  </a:cubicBezTo>
                  <a:cubicBezTo>
                    <a:pt x="33" y="21"/>
                    <a:pt x="34" y="20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moveTo>
                    <a:pt x="24" y="19"/>
                  </a:moveTo>
                  <a:cubicBezTo>
                    <a:pt x="24" y="19"/>
                    <a:pt x="23" y="19"/>
                    <a:pt x="23" y="19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8"/>
                    <a:pt x="26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6" y="19"/>
                    <a:pt x="25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18" y="26"/>
                  </a:moveTo>
                  <a:cubicBezTo>
                    <a:pt x="17" y="26"/>
                    <a:pt x="16" y="26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19"/>
                    <a:pt x="14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20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8" y="25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moveTo>
                    <a:pt x="33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6" y="21"/>
                    <a:pt x="38" y="19"/>
                    <a:pt x="41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2" y="18"/>
                    <a:pt x="40" y="20"/>
                    <a:pt x="38" y="21"/>
                  </a:cubicBezTo>
                  <a:cubicBezTo>
                    <a:pt x="35" y="23"/>
                    <a:pt x="34" y="24"/>
                    <a:pt x="33" y="25"/>
                  </a:cubicBezTo>
                  <a:cubicBezTo>
                    <a:pt x="31" y="24"/>
                    <a:pt x="28" y="23"/>
                    <a:pt x="25" y="22"/>
                  </a:cubicBezTo>
                  <a:cubicBezTo>
                    <a:pt x="23" y="22"/>
                    <a:pt x="21" y="21"/>
                    <a:pt x="19" y="21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6" y="21"/>
                    <a:pt x="28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2"/>
                    <a:pt x="32" y="22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5" y="17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moveTo>
                    <a:pt x="14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2" y="17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moveTo>
                    <a:pt x="11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2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moveTo>
                    <a:pt x="10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moveTo>
                    <a:pt x="9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6"/>
                  </a:cubicBezTo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8" y="15"/>
                    <a:pt x="8" y="15"/>
                  </a:cubicBezTo>
                  <a:moveTo>
                    <a:pt x="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5"/>
                    <a:pt x="7" y="15"/>
                  </a:cubicBezTo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moveTo>
                    <a:pt x="13" y="19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0" y="18"/>
                    <a:pt x="8" y="17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4" y="16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8" y="16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17"/>
                    <a:pt x="12" y="17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moveTo>
                    <a:pt x="36" y="15"/>
                  </a:moveTo>
                  <a:cubicBezTo>
                    <a:pt x="34" y="14"/>
                    <a:pt x="31" y="14"/>
                    <a:pt x="27" y="13"/>
                  </a:cubicBezTo>
                  <a:cubicBezTo>
                    <a:pt x="26" y="13"/>
                    <a:pt x="24" y="13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2"/>
                    <a:pt x="26" y="13"/>
                    <a:pt x="28" y="13"/>
                  </a:cubicBezTo>
                  <a:cubicBezTo>
                    <a:pt x="31" y="13"/>
                    <a:pt x="34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5"/>
                    <a:pt x="36" y="15"/>
                    <a:pt x="36" y="15"/>
                  </a:cubicBezTo>
                  <a:moveTo>
                    <a:pt x="16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31" y="10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7"/>
                    <a:pt x="37" y="8"/>
                    <a:pt x="36" y="10"/>
                  </a:cubicBezTo>
                  <a:cubicBezTo>
                    <a:pt x="36" y="10"/>
                    <a:pt x="36" y="10"/>
                    <a:pt x="35" y="10"/>
                  </a:cubicBezTo>
                  <a:cubicBezTo>
                    <a:pt x="35" y="10"/>
                    <a:pt x="35" y="10"/>
                    <a:pt x="34" y="10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5" y="9"/>
                    <a:pt x="34" y="9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9"/>
                    <a:pt x="36" y="7"/>
                    <a:pt x="38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6" y="7"/>
                    <a:pt x="33" y="8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1" y="7"/>
                    <a:pt x="33" y="5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7" y="9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29" y="8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6"/>
                    <a:pt x="30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5" y="4"/>
                    <a:pt x="36" y="4"/>
                  </a:cubicBezTo>
                  <a:cubicBezTo>
                    <a:pt x="33" y="5"/>
                    <a:pt x="31" y="6"/>
                    <a:pt x="29" y="8"/>
                  </a:cubicBezTo>
                  <a:moveTo>
                    <a:pt x="30" y="5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4"/>
                    <a:pt x="31" y="3"/>
                  </a:cubicBezTo>
                  <a:cubicBezTo>
                    <a:pt x="32" y="3"/>
                    <a:pt x="32" y="4"/>
                    <a:pt x="33" y="4"/>
                  </a:cubicBezTo>
                  <a:cubicBezTo>
                    <a:pt x="30" y="5"/>
                    <a:pt x="30" y="5"/>
                    <a:pt x="30" y="5"/>
                  </a:cubicBezTo>
                  <a:moveTo>
                    <a:pt x="11" y="5"/>
                  </a:moveTo>
                  <a:cubicBezTo>
                    <a:pt x="12" y="4"/>
                    <a:pt x="12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moveTo>
                    <a:pt x="29" y="4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4"/>
                    <a:pt x="30" y="4"/>
                    <a:pt x="29" y="4"/>
                  </a:cubicBezTo>
                  <a:moveTo>
                    <a:pt x="24" y="9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25" y="8"/>
                    <a:pt x="26" y="6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4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7" y="8"/>
                    <a:pt x="26" y="9"/>
                    <a:pt x="24" y="9"/>
                  </a:cubicBezTo>
                  <a:moveTo>
                    <a:pt x="17" y="8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7" y="6"/>
                    <a:pt x="17" y="5"/>
                    <a:pt x="18" y="5"/>
                  </a:cubicBezTo>
                  <a:cubicBezTo>
                    <a:pt x="19" y="4"/>
                    <a:pt x="20" y="3"/>
                    <a:pt x="20" y="3"/>
                  </a:cubicBezTo>
                  <a:cubicBezTo>
                    <a:pt x="19" y="5"/>
                    <a:pt x="18" y="6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6"/>
                    <a:pt x="15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8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8"/>
                    <a:pt x="12" y="8"/>
                    <a:pt x="12" y="8"/>
                  </a:cubicBezTo>
                  <a:moveTo>
                    <a:pt x="11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2" y="5"/>
                    <a:pt x="13" y="4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4"/>
                    <a:pt x="13" y="5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moveTo>
                    <a:pt x="37" y="11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38" y="9"/>
                    <a:pt x="39" y="7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6" y="3"/>
                    <a:pt x="35" y="3"/>
                    <a:pt x="33" y="3"/>
                  </a:cubicBezTo>
                  <a:cubicBezTo>
                    <a:pt x="32" y="3"/>
                    <a:pt x="30" y="3"/>
                    <a:pt x="29" y="2"/>
                  </a:cubicBezTo>
                  <a:cubicBezTo>
                    <a:pt x="29" y="2"/>
                    <a:pt x="29" y="2"/>
                    <a:pt x="29" y="1"/>
                  </a:cubicBezTo>
                  <a:cubicBezTo>
                    <a:pt x="34" y="1"/>
                    <a:pt x="39" y="1"/>
                    <a:pt x="43" y="1"/>
                  </a:cubicBezTo>
                  <a:cubicBezTo>
                    <a:pt x="43" y="1"/>
                    <a:pt x="44" y="1"/>
                    <a:pt x="44" y="1"/>
                  </a:cubicBezTo>
                  <a:cubicBezTo>
                    <a:pt x="42" y="6"/>
                    <a:pt x="39" y="10"/>
                    <a:pt x="36" y="13"/>
                  </a:cubicBezTo>
                  <a:cubicBezTo>
                    <a:pt x="34" y="13"/>
                    <a:pt x="31" y="12"/>
                    <a:pt x="28" y="12"/>
                  </a:cubicBezTo>
                  <a:cubicBezTo>
                    <a:pt x="26" y="12"/>
                    <a:pt x="24" y="11"/>
                    <a:pt x="22" y="11"/>
                  </a:cubicBezTo>
                  <a:cubicBezTo>
                    <a:pt x="22" y="11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5" y="10"/>
                    <a:pt x="35" y="10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7" y="11"/>
                    <a:pt x="37" y="11"/>
                    <a:pt x="37" y="11"/>
                  </a:cubicBezTo>
                  <a:moveTo>
                    <a:pt x="15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2" y="10"/>
                    <a:pt x="10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6" y="8"/>
                    <a:pt x="5" y="8"/>
                    <a:pt x="4" y="8"/>
                  </a:cubicBezTo>
                  <a:cubicBezTo>
                    <a:pt x="7" y="6"/>
                    <a:pt x="10" y="3"/>
                    <a:pt x="13" y="1"/>
                  </a:cubicBezTo>
                  <a:cubicBezTo>
                    <a:pt x="15" y="1"/>
                    <a:pt x="17" y="1"/>
                    <a:pt x="19" y="1"/>
                  </a:cubicBezTo>
                  <a:cubicBezTo>
                    <a:pt x="20" y="1"/>
                    <a:pt x="21" y="1"/>
                    <a:pt x="22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0" y="5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5" y="10"/>
                    <a:pt x="15" y="10"/>
                  </a:cubicBezTo>
                  <a:moveTo>
                    <a:pt x="21" y="17"/>
                  </a:moveTo>
                  <a:cubicBezTo>
                    <a:pt x="20" y="17"/>
                    <a:pt x="19" y="17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6" y="16"/>
                    <a:pt x="16" y="1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0" y="5"/>
                    <a:pt x="22" y="3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6" y="0"/>
                    <a:pt x="27" y="1"/>
                  </a:cubicBezTo>
                  <a:cubicBezTo>
                    <a:pt x="28" y="1"/>
                    <a:pt x="28" y="1"/>
                    <a:pt x="29" y="1"/>
                  </a:cubicBezTo>
                  <a:cubicBezTo>
                    <a:pt x="26" y="5"/>
                    <a:pt x="24" y="7"/>
                    <a:pt x="22" y="9"/>
                  </a:cubicBezTo>
                  <a:cubicBezTo>
                    <a:pt x="22" y="10"/>
                    <a:pt x="22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3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7" y="0"/>
                    <a:pt x="15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6" y="6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9"/>
                    <a:pt x="5" y="9"/>
                    <a:pt x="7" y="10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" y="10"/>
                    <a:pt x="12" y="10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9" y="10"/>
                    <a:pt x="5" y="10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5" y="10"/>
                    <a:pt x="9" y="11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9" y="11"/>
                    <a:pt x="4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9" y="12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0" y="13"/>
                    <a:pt x="8" y="12"/>
                    <a:pt x="8" y="12"/>
                  </a:cubicBezTo>
                  <a:cubicBezTo>
                    <a:pt x="6" y="12"/>
                    <a:pt x="5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" y="13"/>
                    <a:pt x="6" y="13"/>
                    <a:pt x="8" y="13"/>
                  </a:cubicBezTo>
                  <a:cubicBezTo>
                    <a:pt x="8" y="13"/>
                    <a:pt x="9" y="13"/>
                    <a:pt x="13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0" y="14"/>
                    <a:pt x="7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4"/>
                    <a:pt x="2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6"/>
                    <a:pt x="3" y="16"/>
                    <a:pt x="5" y="17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8" y="18"/>
                    <a:pt x="10" y="18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7" y="18"/>
                    <a:pt x="3" y="17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7"/>
                    <a:pt x="7" y="19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6" y="19"/>
                    <a:pt x="2" y="17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6" y="20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8" y="20"/>
                    <a:pt x="6" y="20"/>
                    <a:pt x="5" y="20"/>
                  </a:cubicBezTo>
                  <a:cubicBezTo>
                    <a:pt x="4" y="19"/>
                    <a:pt x="2" y="19"/>
                    <a:pt x="1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4" y="20"/>
                    <a:pt x="5" y="21"/>
                  </a:cubicBezTo>
                  <a:cubicBezTo>
                    <a:pt x="5" y="21"/>
                    <a:pt x="7" y="21"/>
                    <a:pt x="10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7" y="22"/>
                    <a:pt x="4" y="21"/>
                    <a:pt x="1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3" y="21"/>
                    <a:pt x="3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4" y="23"/>
                    <a:pt x="5" y="23"/>
                    <a:pt x="7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0" y="26"/>
                    <a:pt x="11" y="26"/>
                    <a:pt x="13" y="27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9" y="25"/>
                    <a:pt x="5" y="24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5" y="25"/>
                    <a:pt x="8" y="26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8" y="26"/>
                    <a:pt x="4" y="25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7" y="27"/>
                    <a:pt x="14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9" y="28"/>
                    <a:pt x="7" y="27"/>
                    <a:pt x="7" y="27"/>
                  </a:cubicBezTo>
                  <a:cubicBezTo>
                    <a:pt x="5" y="26"/>
                    <a:pt x="4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6"/>
                    <a:pt x="5" y="27"/>
                    <a:pt x="6" y="28"/>
                  </a:cubicBezTo>
                  <a:cubicBezTo>
                    <a:pt x="7" y="28"/>
                    <a:pt x="8" y="29"/>
                    <a:pt x="11" y="30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9" y="29"/>
                    <a:pt x="5" y="28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5" y="29"/>
                    <a:pt x="8" y="30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4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5"/>
                    <a:pt x="17" y="36"/>
                    <a:pt x="18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4" y="38"/>
                    <a:pt x="30" y="41"/>
                    <a:pt x="32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7" y="39"/>
                    <a:pt x="39" y="38"/>
                  </a:cubicBezTo>
                  <a:cubicBezTo>
                    <a:pt x="42" y="36"/>
                    <a:pt x="44" y="35"/>
                    <a:pt x="45" y="35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5"/>
                    <a:pt x="41" y="36"/>
                    <a:pt x="39" y="37"/>
                  </a:cubicBezTo>
                  <a:cubicBezTo>
                    <a:pt x="36" y="38"/>
                    <a:pt x="34" y="40"/>
                    <a:pt x="33" y="41"/>
                  </a:cubicBezTo>
                  <a:cubicBezTo>
                    <a:pt x="30" y="40"/>
                    <a:pt x="23" y="37"/>
                    <a:pt x="19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4" y="36"/>
                    <a:pt x="28" y="38"/>
                    <a:pt x="30" y="39"/>
                  </a:cubicBezTo>
                  <a:cubicBezTo>
                    <a:pt x="32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4" y="39"/>
                    <a:pt x="35" y="39"/>
                    <a:pt x="37" y="38"/>
                  </a:cubicBezTo>
                  <a:cubicBezTo>
                    <a:pt x="39" y="37"/>
                    <a:pt x="42" y="35"/>
                    <a:pt x="45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2" y="34"/>
                    <a:pt x="39" y="36"/>
                    <a:pt x="36" y="37"/>
                  </a:cubicBezTo>
                  <a:cubicBezTo>
                    <a:pt x="35" y="38"/>
                    <a:pt x="34" y="39"/>
                    <a:pt x="33" y="39"/>
                  </a:cubicBezTo>
                  <a:cubicBezTo>
                    <a:pt x="32" y="39"/>
                    <a:pt x="32" y="39"/>
                    <a:pt x="31" y="38"/>
                  </a:cubicBezTo>
                  <a:cubicBezTo>
                    <a:pt x="28" y="37"/>
                    <a:pt x="24" y="35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2" y="34"/>
                    <a:pt x="25" y="35"/>
                    <a:pt x="27" y="36"/>
                  </a:cubicBezTo>
                  <a:cubicBezTo>
                    <a:pt x="30" y="38"/>
                    <a:pt x="32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0" y="37"/>
                    <a:pt x="27" y="35"/>
                  </a:cubicBezTo>
                  <a:cubicBezTo>
                    <a:pt x="25" y="34"/>
                    <a:pt x="22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2"/>
                    <a:pt x="23" y="33"/>
                    <a:pt x="25" y="34"/>
                  </a:cubicBezTo>
                  <a:cubicBezTo>
                    <a:pt x="28" y="35"/>
                    <a:pt x="31" y="37"/>
                    <a:pt x="33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5" y="37"/>
                    <a:pt x="36" y="37"/>
                  </a:cubicBezTo>
                  <a:cubicBezTo>
                    <a:pt x="39" y="35"/>
                    <a:pt x="42" y="34"/>
                    <a:pt x="45" y="31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1" y="33"/>
                    <a:pt x="39" y="34"/>
                    <a:pt x="36" y="36"/>
                  </a:cubicBezTo>
                  <a:cubicBezTo>
                    <a:pt x="35" y="36"/>
                    <a:pt x="34" y="37"/>
                    <a:pt x="34" y="37"/>
                  </a:cubicBezTo>
                  <a:cubicBezTo>
                    <a:pt x="31" y="36"/>
                    <a:pt x="28" y="35"/>
                    <a:pt x="25" y="33"/>
                  </a:cubicBezTo>
                  <a:cubicBezTo>
                    <a:pt x="24" y="32"/>
                    <a:pt x="22" y="32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2" y="31"/>
                    <a:pt x="24" y="32"/>
                    <a:pt x="26" y="33"/>
                  </a:cubicBezTo>
                  <a:cubicBezTo>
                    <a:pt x="28" y="34"/>
                    <a:pt x="31" y="35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6"/>
                    <a:pt x="37" y="35"/>
                    <a:pt x="40" y="33"/>
                  </a:cubicBezTo>
                  <a:cubicBezTo>
                    <a:pt x="43" y="31"/>
                    <a:pt x="45" y="30"/>
                    <a:pt x="45" y="30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5"/>
                    <a:pt x="43" y="23"/>
                    <a:pt x="44" y="23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3"/>
                    <a:pt x="41" y="24"/>
                    <a:pt x="39" y="26"/>
                  </a:cubicBezTo>
                  <a:cubicBezTo>
                    <a:pt x="36" y="27"/>
                    <a:pt x="34" y="29"/>
                    <a:pt x="33" y="30"/>
                  </a:cubicBezTo>
                  <a:cubicBezTo>
                    <a:pt x="30" y="30"/>
                    <a:pt x="23" y="27"/>
                    <a:pt x="19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3" y="26"/>
                    <a:pt x="27" y="28"/>
                    <a:pt x="30" y="29"/>
                  </a:cubicBezTo>
                  <a:cubicBezTo>
                    <a:pt x="32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28"/>
                    <a:pt x="35" y="28"/>
                    <a:pt x="36" y="27"/>
                  </a:cubicBezTo>
                  <a:cubicBezTo>
                    <a:pt x="39" y="25"/>
                    <a:pt x="42" y="23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1" y="22"/>
                    <a:pt x="38" y="24"/>
                    <a:pt x="36" y="26"/>
                  </a:cubicBezTo>
                  <a:cubicBezTo>
                    <a:pt x="35" y="27"/>
                    <a:pt x="34" y="28"/>
                    <a:pt x="33" y="28"/>
                  </a:cubicBezTo>
                  <a:cubicBezTo>
                    <a:pt x="32" y="28"/>
                    <a:pt x="32" y="28"/>
                    <a:pt x="30" y="28"/>
                  </a:cubicBezTo>
                  <a:cubicBezTo>
                    <a:pt x="28" y="27"/>
                    <a:pt x="23" y="26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2" y="25"/>
                    <a:pt x="24" y="25"/>
                    <a:pt x="26" y="26"/>
                  </a:cubicBezTo>
                  <a:cubicBezTo>
                    <a:pt x="30" y="27"/>
                    <a:pt x="32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0" y="26"/>
                    <a:pt x="27" y="25"/>
                  </a:cubicBezTo>
                  <a:cubicBezTo>
                    <a:pt x="24" y="25"/>
                    <a:pt x="22" y="24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1" y="23"/>
                    <a:pt x="22" y="24"/>
                    <a:pt x="24" y="24"/>
                  </a:cubicBezTo>
                  <a:cubicBezTo>
                    <a:pt x="27" y="25"/>
                    <a:pt x="31" y="26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5" y="26"/>
                    <a:pt x="36" y="25"/>
                  </a:cubicBezTo>
                  <a:cubicBezTo>
                    <a:pt x="38" y="24"/>
                    <a:pt x="41" y="22"/>
                    <a:pt x="44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0" y="21"/>
                    <a:pt x="38" y="23"/>
                    <a:pt x="35" y="25"/>
                  </a:cubicBezTo>
                  <a:cubicBezTo>
                    <a:pt x="35" y="25"/>
                    <a:pt x="34" y="26"/>
                    <a:pt x="33" y="26"/>
                  </a:cubicBezTo>
                  <a:cubicBezTo>
                    <a:pt x="31" y="26"/>
                    <a:pt x="28" y="25"/>
                    <a:pt x="24" y="23"/>
                  </a:cubicBezTo>
                  <a:cubicBezTo>
                    <a:pt x="23" y="23"/>
                    <a:pt x="21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22"/>
                    <a:pt x="23" y="23"/>
                    <a:pt x="25" y="23"/>
                  </a:cubicBezTo>
                  <a:cubicBezTo>
                    <a:pt x="28" y="24"/>
                    <a:pt x="30" y="25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5"/>
                    <a:pt x="36" y="23"/>
                    <a:pt x="39" y="22"/>
                  </a:cubicBezTo>
                  <a:cubicBezTo>
                    <a:pt x="42" y="19"/>
                    <a:pt x="44" y="18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2" y="13"/>
                    <a:pt x="45" y="9"/>
                    <a:pt x="45" y="8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4" y="9"/>
                    <a:pt x="38" y="16"/>
                    <a:pt x="36" y="18"/>
                  </a:cubicBezTo>
                  <a:cubicBezTo>
                    <a:pt x="34" y="18"/>
                    <a:pt x="27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6" y="16"/>
                    <a:pt x="31" y="17"/>
                    <a:pt x="34" y="17"/>
                  </a:cubicBezTo>
                  <a:cubicBezTo>
                    <a:pt x="35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9" y="15"/>
                    <a:pt x="43" y="10"/>
                    <a:pt x="45" y="6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2" y="9"/>
                    <a:pt x="38" y="14"/>
                    <a:pt x="36" y="17"/>
                  </a:cubicBezTo>
                  <a:cubicBezTo>
                    <a:pt x="36" y="17"/>
                    <a:pt x="35" y="17"/>
                    <a:pt x="34" y="16"/>
                  </a:cubicBezTo>
                  <a:cubicBezTo>
                    <a:pt x="31" y="16"/>
                    <a:pt x="26" y="15"/>
                    <a:pt x="22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5" y="15"/>
                    <a:pt x="27" y="15"/>
                    <a:pt x="30" y="16"/>
                  </a:cubicBezTo>
                  <a:cubicBezTo>
                    <a:pt x="34" y="16"/>
                    <a:pt x="36" y="17"/>
                    <a:pt x="36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3" y="15"/>
                    <a:pt x="30" y="15"/>
                  </a:cubicBezTo>
                  <a:cubicBezTo>
                    <a:pt x="28" y="14"/>
                    <a:pt x="25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3"/>
                    <a:pt x="25" y="14"/>
                    <a:pt x="27" y="14"/>
                  </a:cubicBezTo>
                  <a:cubicBezTo>
                    <a:pt x="31" y="15"/>
                    <a:pt x="34" y="15"/>
                    <a:pt x="36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9" y="12"/>
                    <a:pt x="42" y="9"/>
                    <a:pt x="45" y="4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1" y="8"/>
                    <a:pt x="39" y="11"/>
                    <a:pt x="37" y="14"/>
                  </a:cubicBezTo>
                  <a:cubicBezTo>
                    <a:pt x="40" y="10"/>
                    <a:pt x="43" y="6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4" y="1"/>
                    <a:pt x="43" y="1"/>
                  </a:cubicBezTo>
                  <a:cubicBezTo>
                    <a:pt x="39" y="1"/>
                    <a:pt x="35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3" name="Google Shape;733;p23"/>
            <p:cNvSpPr/>
            <p:nvPr/>
          </p:nvSpPr>
          <p:spPr>
            <a:xfrm>
              <a:off x="3979" y="2101"/>
              <a:ext cx="12" cy="2"/>
            </a:xfrm>
            <a:custGeom>
              <a:rect b="b" l="l" r="r" t="t"/>
              <a:pathLst>
                <a:path extrusionOk="0" h="2" w="1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4" name="Google Shape;734;p23"/>
            <p:cNvSpPr/>
            <p:nvPr/>
          </p:nvSpPr>
          <p:spPr>
            <a:xfrm>
              <a:off x="3979" y="2101"/>
              <a:ext cx="12" cy="2"/>
            </a:xfrm>
            <a:custGeom>
              <a:rect b="b" l="l" r="r" t="t"/>
              <a:pathLst>
                <a:path extrusionOk="0" h="2" w="1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5" name="Google Shape;735;p23"/>
            <p:cNvSpPr/>
            <p:nvPr/>
          </p:nvSpPr>
          <p:spPr>
            <a:xfrm>
              <a:off x="3974" y="2120"/>
              <a:ext cx="10" cy="5"/>
            </a:xfrm>
            <a:custGeom>
              <a:rect b="b" l="l" r="r" t="t"/>
              <a:pathLst>
                <a:path extrusionOk="0" h="5" w="10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6" name="Google Shape;736;p23"/>
            <p:cNvSpPr/>
            <p:nvPr/>
          </p:nvSpPr>
          <p:spPr>
            <a:xfrm>
              <a:off x="3974" y="2120"/>
              <a:ext cx="10" cy="5"/>
            </a:xfrm>
            <a:custGeom>
              <a:rect b="b" l="l" r="r" t="t"/>
              <a:pathLst>
                <a:path extrusionOk="0" h="5" w="10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7" name="Google Shape;737;p23"/>
            <p:cNvSpPr/>
            <p:nvPr/>
          </p:nvSpPr>
          <p:spPr>
            <a:xfrm>
              <a:off x="3977" y="2141"/>
              <a:ext cx="9" cy="5"/>
            </a:xfrm>
            <a:custGeom>
              <a:rect b="b" l="l" r="r" t="t"/>
              <a:pathLst>
                <a:path extrusionOk="0" h="5" w="9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8" name="Google Shape;738;p23"/>
            <p:cNvSpPr/>
            <p:nvPr/>
          </p:nvSpPr>
          <p:spPr>
            <a:xfrm>
              <a:off x="3977" y="2141"/>
              <a:ext cx="9" cy="5"/>
            </a:xfrm>
            <a:custGeom>
              <a:rect b="b" l="l" r="r" t="t"/>
              <a:pathLst>
                <a:path extrusionOk="0" h="5" w="9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9" name="Google Shape;739;p23"/>
            <p:cNvSpPr/>
            <p:nvPr/>
          </p:nvSpPr>
          <p:spPr>
            <a:xfrm>
              <a:off x="3579" y="2310"/>
              <a:ext cx="89" cy="114"/>
            </a:xfrm>
            <a:custGeom>
              <a:rect b="b" l="l" r="r" t="t"/>
              <a:pathLst>
                <a:path extrusionOk="0" h="48" w="37">
                  <a:moveTo>
                    <a:pt x="26" y="47"/>
                  </a:moveTo>
                  <a:cubicBezTo>
                    <a:pt x="24" y="43"/>
                    <a:pt x="24" y="43"/>
                    <a:pt x="24" y="43"/>
                  </a:cubicBezTo>
                  <a:cubicBezTo>
                    <a:pt x="25" y="42"/>
                    <a:pt x="25" y="42"/>
                    <a:pt x="26" y="42"/>
                  </a:cubicBezTo>
                  <a:cubicBezTo>
                    <a:pt x="26" y="43"/>
                    <a:pt x="26" y="45"/>
                    <a:pt x="26" y="46"/>
                  </a:cubicBezTo>
                  <a:cubicBezTo>
                    <a:pt x="26" y="47"/>
                    <a:pt x="26" y="47"/>
                    <a:pt x="26" y="47"/>
                  </a:cubicBezTo>
                  <a:moveTo>
                    <a:pt x="30" y="45"/>
                  </a:moveTo>
                  <a:cubicBezTo>
                    <a:pt x="30" y="44"/>
                    <a:pt x="30" y="42"/>
                    <a:pt x="30" y="41"/>
                  </a:cubicBezTo>
                  <a:cubicBezTo>
                    <a:pt x="30" y="42"/>
                    <a:pt x="30" y="43"/>
                    <a:pt x="31" y="44"/>
                  </a:cubicBezTo>
                  <a:cubicBezTo>
                    <a:pt x="31" y="44"/>
                    <a:pt x="30" y="45"/>
                    <a:pt x="30" y="45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26" y="46"/>
                  </a:moveTo>
                  <a:cubicBezTo>
                    <a:pt x="26" y="45"/>
                    <a:pt x="26" y="43"/>
                    <a:pt x="26" y="41"/>
                  </a:cubicBezTo>
                  <a:cubicBezTo>
                    <a:pt x="27" y="41"/>
                    <a:pt x="28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3"/>
                    <a:pt x="29" y="45"/>
                  </a:cubicBezTo>
                  <a:cubicBezTo>
                    <a:pt x="29" y="45"/>
                    <a:pt x="28" y="45"/>
                    <a:pt x="28" y="46"/>
                  </a:cubicBezTo>
                  <a:cubicBezTo>
                    <a:pt x="28" y="44"/>
                    <a:pt x="28" y="43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3"/>
                    <a:pt x="27" y="44"/>
                    <a:pt x="27" y="46"/>
                  </a:cubicBezTo>
                  <a:cubicBezTo>
                    <a:pt x="26" y="46"/>
                    <a:pt x="26" y="46"/>
                    <a:pt x="26" y="46"/>
                  </a:cubicBezTo>
                  <a:moveTo>
                    <a:pt x="14" y="41"/>
                  </a:moveTo>
                  <a:cubicBezTo>
                    <a:pt x="14" y="40"/>
                    <a:pt x="13" y="39"/>
                    <a:pt x="12" y="39"/>
                  </a:cubicBezTo>
                  <a:cubicBezTo>
                    <a:pt x="13" y="39"/>
                    <a:pt x="13" y="38"/>
                    <a:pt x="14" y="38"/>
                  </a:cubicBezTo>
                  <a:cubicBezTo>
                    <a:pt x="14" y="39"/>
                    <a:pt x="14" y="40"/>
                    <a:pt x="14" y="41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39"/>
                    <a:pt x="14" y="38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16" y="40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7" y="37"/>
                    <a:pt x="17" y="37"/>
                  </a:cubicBezTo>
                  <a:cubicBezTo>
                    <a:pt x="17" y="38"/>
                    <a:pt x="17" y="39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6" y="40"/>
                    <a:pt x="16" y="40"/>
                  </a:cubicBezTo>
                  <a:moveTo>
                    <a:pt x="18" y="39"/>
                  </a:moveTo>
                  <a:cubicBezTo>
                    <a:pt x="18" y="39"/>
                    <a:pt x="18" y="38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8" y="39"/>
                    <a:pt x="18" y="39"/>
                  </a:cubicBezTo>
                  <a:moveTo>
                    <a:pt x="20" y="39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7"/>
                    <a:pt x="22" y="39"/>
                    <a:pt x="23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0" y="39"/>
                    <a:pt x="20" y="39"/>
                  </a:cubicBezTo>
                  <a:moveTo>
                    <a:pt x="29" y="36"/>
                  </a:moveTo>
                  <a:cubicBezTo>
                    <a:pt x="29" y="35"/>
                    <a:pt x="28" y="34"/>
                    <a:pt x="28" y="33"/>
                  </a:cubicBezTo>
                  <a:cubicBezTo>
                    <a:pt x="28" y="33"/>
                    <a:pt x="29" y="33"/>
                    <a:pt x="29" y="33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moveTo>
                    <a:pt x="30" y="35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1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5"/>
                    <a:pt x="30" y="35"/>
                    <a:pt x="30" y="35"/>
                  </a:cubicBezTo>
                  <a:moveTo>
                    <a:pt x="32" y="35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1"/>
                    <a:pt x="33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3"/>
                    <a:pt x="33" y="34"/>
                  </a:cubicBezTo>
                  <a:cubicBezTo>
                    <a:pt x="33" y="34"/>
                    <a:pt x="32" y="34"/>
                    <a:pt x="32" y="35"/>
                  </a:cubicBezTo>
                  <a:moveTo>
                    <a:pt x="34" y="34"/>
                  </a:moveTo>
                  <a:cubicBezTo>
                    <a:pt x="34" y="33"/>
                    <a:pt x="34" y="32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5" y="31"/>
                    <a:pt x="35" y="31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4"/>
                    <a:pt x="34" y="34"/>
                  </a:cubicBezTo>
                  <a:moveTo>
                    <a:pt x="8" y="29"/>
                  </a:moveTo>
                  <a:cubicBezTo>
                    <a:pt x="8" y="29"/>
                    <a:pt x="8" y="29"/>
                    <a:pt x="8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30"/>
                    <a:pt x="8" y="30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moveTo>
                    <a:pt x="9" y="30"/>
                  </a:moveTo>
                  <a:cubicBezTo>
                    <a:pt x="9" y="30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9"/>
                    <a:pt x="10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1" y="30"/>
                  </a:moveTo>
                  <a:cubicBezTo>
                    <a:pt x="11" y="29"/>
                    <a:pt x="11" y="29"/>
                    <a:pt x="11" y="28"/>
                  </a:cubicBezTo>
                  <a:cubicBezTo>
                    <a:pt x="11" y="28"/>
                    <a:pt x="12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1" y="30"/>
                    <a:pt x="11" y="30"/>
                  </a:cubicBezTo>
                  <a:moveTo>
                    <a:pt x="17" y="29"/>
                  </a:moveTo>
                  <a:cubicBezTo>
                    <a:pt x="17" y="27"/>
                    <a:pt x="17" y="27"/>
                    <a:pt x="17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7" y="29"/>
                    <a:pt x="17" y="29"/>
                  </a:cubicBezTo>
                  <a:moveTo>
                    <a:pt x="13" y="29"/>
                  </a:move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5" y="27"/>
                    <a:pt x="15" y="28"/>
                    <a:pt x="15" y="28"/>
                  </a:cubicBezTo>
                  <a:cubicBezTo>
                    <a:pt x="15" y="28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7" y="29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7" y="29"/>
                    <a:pt x="17" y="29"/>
                  </a:cubicBezTo>
                  <a:moveTo>
                    <a:pt x="25" y="26"/>
                  </a:moveTo>
                  <a:cubicBezTo>
                    <a:pt x="25" y="26"/>
                    <a:pt x="25" y="25"/>
                    <a:pt x="25" y="24"/>
                  </a:cubicBezTo>
                  <a:cubicBezTo>
                    <a:pt x="25" y="24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4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moveTo>
                    <a:pt x="26" y="24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3"/>
                    <a:pt x="27" y="23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28" y="24"/>
                  </a:moveTo>
                  <a:cubicBezTo>
                    <a:pt x="28" y="23"/>
                    <a:pt x="28" y="22"/>
                    <a:pt x="28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2"/>
                    <a:pt x="29" y="23"/>
                    <a:pt x="29" y="23"/>
                  </a:cubicBezTo>
                  <a:cubicBezTo>
                    <a:pt x="29" y="23"/>
                    <a:pt x="28" y="24"/>
                    <a:pt x="28" y="24"/>
                  </a:cubicBezTo>
                  <a:moveTo>
                    <a:pt x="30" y="23"/>
                  </a:moveTo>
                  <a:cubicBezTo>
                    <a:pt x="30" y="22"/>
                    <a:pt x="30" y="22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31" y="23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31" y="23"/>
                    <a:pt x="31" y="23"/>
                    <a:pt x="31" y="23"/>
                  </a:cubicBezTo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10" y="23"/>
                    <a:pt x="10" y="23"/>
                  </a:cubicBezTo>
                  <a:moveTo>
                    <a:pt x="9" y="22"/>
                  </a:moveTo>
                  <a:cubicBezTo>
                    <a:pt x="9" y="22"/>
                    <a:pt x="8" y="21"/>
                    <a:pt x="8" y="21"/>
                  </a:cubicBezTo>
                  <a:cubicBezTo>
                    <a:pt x="8" y="20"/>
                    <a:pt x="8" y="19"/>
                    <a:pt x="8" y="18"/>
                  </a:cubicBezTo>
                  <a:cubicBezTo>
                    <a:pt x="8" y="19"/>
                    <a:pt x="9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7" y="20"/>
                  </a:moveTo>
                  <a:cubicBezTo>
                    <a:pt x="7" y="20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20"/>
                  </a:cubicBezTo>
                  <a:moveTo>
                    <a:pt x="5" y="18"/>
                  </a:moveTo>
                  <a:cubicBezTo>
                    <a:pt x="5" y="18"/>
                    <a:pt x="5" y="17"/>
                    <a:pt x="4" y="17"/>
                  </a:cubicBezTo>
                  <a:cubicBezTo>
                    <a:pt x="4" y="16"/>
                    <a:pt x="4" y="16"/>
                    <a:pt x="4" y="15"/>
                  </a:cubicBezTo>
                  <a:cubicBezTo>
                    <a:pt x="4" y="15"/>
                    <a:pt x="5" y="16"/>
                    <a:pt x="5" y="16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26" y="16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4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2" y="14"/>
                    <a:pt x="2" y="14"/>
                    <a:pt x="2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5"/>
                    <a:pt x="4" y="16"/>
                    <a:pt x="4" y="17"/>
                  </a:cubicBezTo>
                  <a:moveTo>
                    <a:pt x="28" y="15"/>
                  </a:moveTo>
                  <a:cubicBezTo>
                    <a:pt x="27" y="14"/>
                    <a:pt x="27" y="13"/>
                    <a:pt x="27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3"/>
                    <a:pt x="28" y="14"/>
                    <a:pt x="28" y="15"/>
                  </a:cubicBezTo>
                  <a:moveTo>
                    <a:pt x="28" y="11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7"/>
                    <a:pt x="29" y="8"/>
                    <a:pt x="29" y="9"/>
                  </a:cubicBezTo>
                  <a:cubicBezTo>
                    <a:pt x="29" y="10"/>
                    <a:pt x="29" y="11"/>
                    <a:pt x="28" y="11"/>
                  </a:cubicBezTo>
                  <a:moveTo>
                    <a:pt x="29" y="7"/>
                  </a:moveTo>
                  <a:cubicBezTo>
                    <a:pt x="29" y="7"/>
                    <a:pt x="29" y="6"/>
                    <a:pt x="29" y="5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4"/>
                    <a:pt x="29" y="5"/>
                    <a:pt x="30" y="6"/>
                  </a:cubicBezTo>
                  <a:cubicBezTo>
                    <a:pt x="30" y="6"/>
                    <a:pt x="29" y="7"/>
                    <a:pt x="29" y="7"/>
                  </a:cubicBezTo>
                  <a:moveTo>
                    <a:pt x="19" y="2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19" y="15"/>
                    <a:pt x="19" y="10"/>
                    <a:pt x="20" y="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8" y="16"/>
                    <a:pt x="30" y="16"/>
                    <a:pt x="31" y="15"/>
                  </a:cubicBezTo>
                  <a:cubicBezTo>
                    <a:pt x="31" y="16"/>
                    <a:pt x="32" y="18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1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4"/>
                    <a:pt x="24" y="24"/>
                  </a:cubicBezTo>
                  <a:cubicBezTo>
                    <a:pt x="24" y="25"/>
                    <a:pt x="24" y="25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6"/>
                    <a:pt x="30" y="26"/>
                    <a:pt x="31" y="25"/>
                  </a:cubicBezTo>
                  <a:cubicBezTo>
                    <a:pt x="32" y="25"/>
                    <a:pt x="33" y="25"/>
                    <a:pt x="33" y="25"/>
                  </a:cubicBezTo>
                  <a:cubicBezTo>
                    <a:pt x="34" y="26"/>
                    <a:pt x="35" y="29"/>
                    <a:pt x="35" y="30"/>
                  </a:cubicBezTo>
                  <a:cubicBezTo>
                    <a:pt x="34" y="30"/>
                    <a:pt x="32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5"/>
                    <a:pt x="28" y="36"/>
                    <a:pt x="28" y="37"/>
                  </a:cubicBezTo>
                  <a:cubicBezTo>
                    <a:pt x="29" y="38"/>
                    <a:pt x="29" y="38"/>
                    <a:pt x="30" y="40"/>
                  </a:cubicBezTo>
                  <a:cubicBezTo>
                    <a:pt x="28" y="40"/>
                    <a:pt x="26" y="40"/>
                    <a:pt x="24" y="42"/>
                  </a:cubicBezTo>
                  <a:cubicBezTo>
                    <a:pt x="23" y="39"/>
                    <a:pt x="23" y="38"/>
                    <a:pt x="2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6" y="36"/>
                    <a:pt x="13" y="37"/>
                    <a:pt x="12" y="38"/>
                  </a:cubicBezTo>
                  <a:cubicBezTo>
                    <a:pt x="12" y="36"/>
                    <a:pt x="11" y="34"/>
                    <a:pt x="11" y="33"/>
                  </a:cubicBezTo>
                  <a:cubicBezTo>
                    <a:pt x="12" y="32"/>
                    <a:pt x="16" y="31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7"/>
                    <a:pt x="18" y="26"/>
                    <a:pt x="18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27"/>
                    <a:pt x="10" y="27"/>
                    <a:pt x="8" y="28"/>
                  </a:cubicBezTo>
                  <a:cubicBezTo>
                    <a:pt x="7" y="27"/>
                    <a:pt x="7" y="26"/>
                    <a:pt x="7" y="24"/>
                  </a:cubicBezTo>
                  <a:cubicBezTo>
                    <a:pt x="8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19"/>
                    <a:pt x="5" y="15"/>
                    <a:pt x="2" y="11"/>
                  </a:cubicBezTo>
                  <a:cubicBezTo>
                    <a:pt x="3" y="10"/>
                    <a:pt x="7" y="9"/>
                    <a:pt x="8" y="9"/>
                  </a:cubicBezTo>
                  <a:cubicBezTo>
                    <a:pt x="9" y="10"/>
                    <a:pt x="16" y="17"/>
                    <a:pt x="18" y="20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9" y="0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9"/>
                    <a:pt x="18" y="14"/>
                    <a:pt x="18" y="18"/>
                  </a:cubicBezTo>
                  <a:cubicBezTo>
                    <a:pt x="15" y="15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2" y="9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4"/>
                    <a:pt x="1" y="14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6" y="20"/>
                    <a:pt x="7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7" y="23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6"/>
                    <a:pt x="6" y="27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0"/>
                    <a:pt x="7" y="31"/>
                    <a:pt x="8" y="31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10" y="31"/>
                    <a:pt x="11" y="31"/>
                  </a:cubicBezTo>
                  <a:cubicBezTo>
                    <a:pt x="11" y="31"/>
                    <a:pt x="12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2" y="31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1" y="36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40"/>
                    <a:pt x="13" y="41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19" y="40"/>
                    <a:pt x="21" y="39"/>
                  </a:cubicBezTo>
                  <a:cubicBezTo>
                    <a:pt x="22" y="41"/>
                    <a:pt x="23" y="43"/>
                    <a:pt x="24" y="45"/>
                  </a:cubicBezTo>
                  <a:cubicBezTo>
                    <a:pt x="24" y="46"/>
                    <a:pt x="25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8" y="46"/>
                    <a:pt x="29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5"/>
                    <a:pt x="31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2"/>
                    <a:pt x="30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39"/>
                    <a:pt x="30" y="38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5" y="34"/>
                    <a:pt x="36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5" y="25"/>
                    <a:pt x="34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2" y="24"/>
                    <a:pt x="31" y="24"/>
                  </a:cubicBezTo>
                  <a:cubicBezTo>
                    <a:pt x="30" y="25"/>
                    <a:pt x="28" y="25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8" y="25"/>
                    <a:pt x="29" y="24"/>
                    <a:pt x="3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23"/>
                    <a:pt x="32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8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4"/>
                    <a:pt x="29" y="15"/>
                    <a:pt x="28" y="15"/>
                  </a:cubicBezTo>
                  <a:cubicBezTo>
                    <a:pt x="29" y="14"/>
                    <a:pt x="29" y="13"/>
                    <a:pt x="29" y="12"/>
                  </a:cubicBezTo>
                  <a:cubicBezTo>
                    <a:pt x="29" y="11"/>
                    <a:pt x="30" y="10"/>
                    <a:pt x="30" y="8"/>
                  </a:cubicBezTo>
                  <a:cubicBezTo>
                    <a:pt x="30" y="8"/>
                    <a:pt x="31" y="7"/>
                    <a:pt x="30" y="6"/>
                  </a:cubicBezTo>
                  <a:cubicBezTo>
                    <a:pt x="30" y="4"/>
                    <a:pt x="30" y="2"/>
                    <a:pt x="30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0" name="Google Shape;740;p23"/>
            <p:cNvSpPr/>
            <p:nvPr/>
          </p:nvSpPr>
          <p:spPr>
            <a:xfrm>
              <a:off x="4210" y="2070"/>
              <a:ext cx="76" cy="121"/>
            </a:xfrm>
            <a:custGeom>
              <a:rect b="b" l="l" r="r" t="t"/>
              <a:pathLst>
                <a:path extrusionOk="0" h="51" w="32">
                  <a:moveTo>
                    <a:pt x="21" y="49"/>
                  </a:moveTo>
                  <a:cubicBezTo>
                    <a:pt x="21" y="49"/>
                    <a:pt x="21" y="49"/>
                    <a:pt x="20" y="49"/>
                  </a:cubicBezTo>
                  <a:cubicBezTo>
                    <a:pt x="20" y="49"/>
                    <a:pt x="21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3" y="46"/>
                    <a:pt x="23" y="46"/>
                  </a:cubicBezTo>
                  <a:cubicBezTo>
                    <a:pt x="22" y="47"/>
                    <a:pt x="22" y="48"/>
                    <a:pt x="21" y="49"/>
                  </a:cubicBezTo>
                  <a:moveTo>
                    <a:pt x="24" y="50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48"/>
                    <a:pt x="25" y="47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7" y="46"/>
                    <a:pt x="27" y="46"/>
                  </a:cubicBezTo>
                  <a:cubicBezTo>
                    <a:pt x="26" y="47"/>
                    <a:pt x="26" y="48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3" y="50"/>
                    <a:pt x="22" y="49"/>
                  </a:cubicBezTo>
                  <a:cubicBezTo>
                    <a:pt x="22" y="48"/>
                    <a:pt x="23" y="47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5" y="46"/>
                    <a:pt x="25" y="46"/>
                  </a:cubicBezTo>
                  <a:cubicBezTo>
                    <a:pt x="25" y="47"/>
                    <a:pt x="24" y="48"/>
                    <a:pt x="23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moveTo>
                    <a:pt x="20" y="49"/>
                  </a:moveTo>
                  <a:cubicBezTo>
                    <a:pt x="19" y="49"/>
                    <a:pt x="18" y="49"/>
                    <a:pt x="18" y="48"/>
                  </a:cubicBezTo>
                  <a:cubicBezTo>
                    <a:pt x="18" y="47"/>
                    <a:pt x="19" y="47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1" y="46"/>
                    <a:pt x="21" y="46"/>
                  </a:cubicBezTo>
                  <a:cubicBezTo>
                    <a:pt x="20" y="49"/>
                    <a:pt x="20" y="49"/>
                    <a:pt x="20" y="49"/>
                  </a:cubicBezTo>
                  <a:moveTo>
                    <a:pt x="26" y="50"/>
                  </a:moveTo>
                  <a:cubicBezTo>
                    <a:pt x="26" y="48"/>
                    <a:pt x="27" y="47"/>
                    <a:pt x="28" y="46"/>
                  </a:cubicBezTo>
                  <a:cubicBezTo>
                    <a:pt x="28" y="45"/>
                    <a:pt x="29" y="45"/>
                    <a:pt x="29" y="45"/>
                  </a:cubicBezTo>
                  <a:cubicBezTo>
                    <a:pt x="28" y="47"/>
                    <a:pt x="28" y="48"/>
                    <a:pt x="27" y="49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6" y="50"/>
                    <a:pt x="26" y="50"/>
                  </a:cubicBezTo>
                  <a:moveTo>
                    <a:pt x="17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7"/>
                    <a:pt x="17" y="46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8" y="47"/>
                    <a:pt x="17" y="48"/>
                  </a:cubicBezTo>
                  <a:moveTo>
                    <a:pt x="27" y="49"/>
                  </a:moveTo>
                  <a:cubicBezTo>
                    <a:pt x="27" y="49"/>
                    <a:pt x="27" y="49"/>
                    <a:pt x="27" y="49"/>
                  </a:cubicBezTo>
                  <a:cubicBezTo>
                    <a:pt x="28" y="48"/>
                    <a:pt x="29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9"/>
                    <a:pt x="30" y="49"/>
                  </a:cubicBezTo>
                  <a:cubicBezTo>
                    <a:pt x="29" y="49"/>
                    <a:pt x="28" y="49"/>
                    <a:pt x="27" y="49"/>
                  </a:cubicBezTo>
                  <a:moveTo>
                    <a:pt x="16" y="48"/>
                  </a:moveTo>
                  <a:cubicBezTo>
                    <a:pt x="15" y="47"/>
                    <a:pt x="14" y="47"/>
                    <a:pt x="13" y="47"/>
                  </a:cubicBezTo>
                  <a:cubicBezTo>
                    <a:pt x="14" y="46"/>
                    <a:pt x="14" y="45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4"/>
                    <a:pt x="16" y="45"/>
                    <a:pt x="17" y="45"/>
                  </a:cubicBezTo>
                  <a:cubicBezTo>
                    <a:pt x="17" y="46"/>
                    <a:pt x="16" y="47"/>
                    <a:pt x="16" y="48"/>
                  </a:cubicBezTo>
                  <a:moveTo>
                    <a:pt x="3" y="48"/>
                  </a:moveTo>
                  <a:cubicBezTo>
                    <a:pt x="3" y="47"/>
                    <a:pt x="3" y="47"/>
                    <a:pt x="3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5"/>
                    <a:pt x="3" y="44"/>
                    <a:pt x="4" y="44"/>
                  </a:cubicBezTo>
                  <a:cubicBezTo>
                    <a:pt x="4" y="45"/>
                    <a:pt x="4" y="46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13" y="47"/>
                  </a:moveTo>
                  <a:cubicBezTo>
                    <a:pt x="13" y="47"/>
                    <a:pt x="13" y="47"/>
                    <a:pt x="13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3" y="45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3" y="46"/>
                    <a:pt x="13" y="47"/>
                  </a:cubicBezTo>
                  <a:moveTo>
                    <a:pt x="4" y="48"/>
                  </a:moveTo>
                  <a:cubicBezTo>
                    <a:pt x="4" y="48"/>
                    <a:pt x="4" y="47"/>
                    <a:pt x="5" y="47"/>
                  </a:cubicBezTo>
                  <a:cubicBezTo>
                    <a:pt x="5" y="46"/>
                    <a:pt x="5" y="46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6" y="45"/>
                    <a:pt x="6" y="44"/>
                    <a:pt x="7" y="44"/>
                  </a:cubicBezTo>
                  <a:cubicBezTo>
                    <a:pt x="6" y="45"/>
                    <a:pt x="5" y="47"/>
                    <a:pt x="4" y="48"/>
                  </a:cubicBezTo>
                  <a:moveTo>
                    <a:pt x="9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4"/>
                    <a:pt x="12" y="44"/>
                    <a:pt x="13" y="44"/>
                  </a:cubicBezTo>
                  <a:cubicBezTo>
                    <a:pt x="12" y="45"/>
                    <a:pt x="12" y="46"/>
                    <a:pt x="11" y="47"/>
                  </a:cubicBezTo>
                  <a:cubicBezTo>
                    <a:pt x="11" y="47"/>
                    <a:pt x="10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5" y="48"/>
                  </a:moveTo>
                  <a:cubicBezTo>
                    <a:pt x="6" y="47"/>
                    <a:pt x="7" y="45"/>
                    <a:pt x="7" y="44"/>
                  </a:cubicBezTo>
                  <a:cubicBezTo>
                    <a:pt x="8" y="44"/>
                    <a:pt x="8" y="44"/>
                    <a:pt x="9" y="4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6" y="48"/>
                    <a:pt x="6" y="48"/>
                    <a:pt x="5" y="48"/>
                  </a:cubicBezTo>
                  <a:moveTo>
                    <a:pt x="7" y="47"/>
                  </a:moveTo>
                  <a:cubicBezTo>
                    <a:pt x="9" y="43"/>
                    <a:pt x="9" y="43"/>
                    <a:pt x="9" y="43"/>
                  </a:cubicBezTo>
                  <a:cubicBezTo>
                    <a:pt x="10" y="43"/>
                    <a:pt x="10" y="44"/>
                    <a:pt x="10" y="4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8" y="47"/>
                    <a:pt x="7" y="47"/>
                  </a:cubicBezTo>
                  <a:moveTo>
                    <a:pt x="2" y="46"/>
                  </a:moveTo>
                  <a:cubicBezTo>
                    <a:pt x="2" y="45"/>
                    <a:pt x="2" y="45"/>
                    <a:pt x="2" y="45"/>
                  </a:cubicBezTo>
                  <a:cubicBezTo>
                    <a:pt x="2" y="44"/>
                    <a:pt x="2" y="43"/>
                    <a:pt x="3" y="42"/>
                  </a:cubicBezTo>
                  <a:cubicBezTo>
                    <a:pt x="3" y="42"/>
                    <a:pt x="3" y="43"/>
                    <a:pt x="4" y="43"/>
                  </a:cubicBezTo>
                  <a:cubicBezTo>
                    <a:pt x="3" y="44"/>
                    <a:pt x="3" y="45"/>
                    <a:pt x="2" y="46"/>
                  </a:cubicBezTo>
                  <a:moveTo>
                    <a:pt x="1" y="44"/>
                  </a:moveTo>
                  <a:cubicBezTo>
                    <a:pt x="1" y="44"/>
                    <a:pt x="1" y="44"/>
                    <a:pt x="1" y="44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2"/>
                    <a:pt x="2" y="41"/>
                    <a:pt x="2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42"/>
                    <a:pt x="2" y="43"/>
                    <a:pt x="1" y="44"/>
                  </a:cubicBezTo>
                  <a:moveTo>
                    <a:pt x="1" y="42"/>
                  </a:moveTo>
                  <a:cubicBezTo>
                    <a:pt x="1" y="42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0"/>
                    <a:pt x="1" y="40"/>
                    <a:pt x="1" y="39"/>
                  </a:cubicBezTo>
                  <a:cubicBezTo>
                    <a:pt x="1" y="40"/>
                    <a:pt x="2" y="40"/>
                    <a:pt x="2" y="40"/>
                  </a:cubicBezTo>
                  <a:cubicBezTo>
                    <a:pt x="1" y="41"/>
                    <a:pt x="1" y="42"/>
                    <a:pt x="1" y="42"/>
                  </a:cubicBezTo>
                  <a:moveTo>
                    <a:pt x="23" y="31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30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3" y="30"/>
                    <a:pt x="23" y="30"/>
                    <a:pt x="23" y="31"/>
                  </a:cubicBezTo>
                  <a:moveTo>
                    <a:pt x="22" y="31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2" y="29"/>
                    <a:pt x="22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20" y="29"/>
                    <a:pt x="20" y="28"/>
                  </a:cubicBezTo>
                  <a:cubicBezTo>
                    <a:pt x="20" y="28"/>
                    <a:pt x="21" y="28"/>
                    <a:pt x="22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18" y="31"/>
                  </a:moveTo>
                  <a:cubicBezTo>
                    <a:pt x="17" y="31"/>
                    <a:pt x="17" y="31"/>
                    <a:pt x="16" y="31"/>
                  </a:cubicBezTo>
                  <a:cubicBezTo>
                    <a:pt x="17" y="30"/>
                    <a:pt x="17" y="29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8"/>
                    <a:pt x="19" y="28"/>
                  </a:cubicBezTo>
                  <a:cubicBezTo>
                    <a:pt x="19" y="29"/>
                    <a:pt x="19" y="29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moveTo>
                    <a:pt x="2" y="30"/>
                  </a:moveTo>
                  <a:cubicBezTo>
                    <a:pt x="2" y="29"/>
                    <a:pt x="2" y="29"/>
                    <a:pt x="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2" y="30"/>
                    <a:pt x="2" y="30"/>
                  </a:cubicBezTo>
                  <a:moveTo>
                    <a:pt x="16" y="30"/>
                  </a:moveTo>
                  <a:cubicBezTo>
                    <a:pt x="16" y="30"/>
                    <a:pt x="16" y="29"/>
                    <a:pt x="16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6" y="30"/>
                    <a:pt x="16" y="30"/>
                  </a:cubicBezTo>
                  <a:moveTo>
                    <a:pt x="3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29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4" y="31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6" y="28"/>
                    <a:pt x="6" y="28"/>
                  </a:cubicBezTo>
                  <a:cubicBezTo>
                    <a:pt x="6" y="29"/>
                    <a:pt x="5" y="30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5" y="31"/>
                  </a:moveTo>
                  <a:cubicBezTo>
                    <a:pt x="6" y="30"/>
                    <a:pt x="7" y="29"/>
                    <a:pt x="7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7" y="30"/>
                    <a:pt x="7" y="31"/>
                  </a:cubicBezTo>
                  <a:cubicBezTo>
                    <a:pt x="6" y="31"/>
                    <a:pt x="6" y="31"/>
                    <a:pt x="5" y="31"/>
                  </a:cubicBezTo>
                  <a:moveTo>
                    <a:pt x="7" y="21"/>
                  </a:moveTo>
                  <a:cubicBezTo>
                    <a:pt x="7" y="20"/>
                    <a:pt x="7" y="19"/>
                    <a:pt x="7" y="18"/>
                  </a:cubicBezTo>
                  <a:cubicBezTo>
                    <a:pt x="7" y="19"/>
                    <a:pt x="7" y="20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22" y="17"/>
                  </a:moveTo>
                  <a:cubicBezTo>
                    <a:pt x="22" y="16"/>
                    <a:pt x="22" y="15"/>
                    <a:pt x="22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5"/>
                    <a:pt x="22" y="16"/>
                    <a:pt x="22" y="17"/>
                  </a:cubicBezTo>
                  <a:moveTo>
                    <a:pt x="22" y="18"/>
                  </a:moveTo>
                  <a:cubicBezTo>
                    <a:pt x="22" y="17"/>
                    <a:pt x="23" y="15"/>
                    <a:pt x="24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5"/>
                    <a:pt x="23" y="16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2" y="17"/>
                    <a:pt x="22" y="18"/>
                  </a:cubicBezTo>
                  <a:moveTo>
                    <a:pt x="21" y="15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5"/>
                    <a:pt x="21" y="15"/>
                  </a:cubicBezTo>
                  <a:moveTo>
                    <a:pt x="27" y="16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moveTo>
                    <a:pt x="24" y="17"/>
                  </a:moveTo>
                  <a:cubicBezTo>
                    <a:pt x="24" y="16"/>
                    <a:pt x="25" y="15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5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5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20" y="14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2"/>
                    <a:pt x="15" y="13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3"/>
                    <a:pt x="19" y="13"/>
                    <a:pt x="19" y="13"/>
                  </a:cubicBezTo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6" y="12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7" y="10"/>
                    <a:pt x="17" y="10"/>
                  </a:cubicBezTo>
                  <a:cubicBezTo>
                    <a:pt x="16" y="11"/>
                    <a:pt x="16" y="13"/>
                    <a:pt x="15" y="14"/>
                  </a:cubicBezTo>
                  <a:cubicBezTo>
                    <a:pt x="15" y="14"/>
                    <a:pt x="15" y="15"/>
                    <a:pt x="14" y="15"/>
                  </a:cubicBezTo>
                  <a:moveTo>
                    <a:pt x="16" y="13"/>
                  </a:moveTo>
                  <a:cubicBezTo>
                    <a:pt x="17" y="12"/>
                    <a:pt x="17" y="11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8" y="22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19"/>
                    <a:pt x="6" y="12"/>
                    <a:pt x="7" y="8"/>
                  </a:cubicBezTo>
                  <a:cubicBezTo>
                    <a:pt x="7" y="6"/>
                    <a:pt x="10" y="3"/>
                    <a:pt x="12" y="2"/>
                  </a:cubicBezTo>
                  <a:cubicBezTo>
                    <a:pt x="13" y="2"/>
                    <a:pt x="15" y="1"/>
                    <a:pt x="17" y="1"/>
                  </a:cubicBezTo>
                  <a:cubicBezTo>
                    <a:pt x="19" y="1"/>
                    <a:pt x="22" y="2"/>
                    <a:pt x="24" y="3"/>
                  </a:cubicBezTo>
                  <a:cubicBezTo>
                    <a:pt x="27" y="5"/>
                    <a:pt x="28" y="8"/>
                    <a:pt x="29" y="12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2"/>
                    <a:pt x="22" y="10"/>
                    <a:pt x="21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6" y="9"/>
                    <a:pt x="14" y="10"/>
                    <a:pt x="13" y="12"/>
                  </a:cubicBezTo>
                  <a:cubicBezTo>
                    <a:pt x="13" y="13"/>
                    <a:pt x="13" y="14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4" y="17"/>
                  </a:cubicBezTo>
                  <a:cubicBezTo>
                    <a:pt x="14" y="19"/>
                    <a:pt x="14" y="21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4"/>
                    <a:pt x="24" y="26"/>
                    <a:pt x="24" y="28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7" y="27"/>
                    <a:pt x="16" y="27"/>
                    <a:pt x="16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31"/>
                    <a:pt x="14" y="34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3" y="37"/>
                    <a:pt x="17" y="39"/>
                    <a:pt x="23" y="39"/>
                  </a:cubicBezTo>
                  <a:cubicBezTo>
                    <a:pt x="25" y="39"/>
                    <a:pt x="27" y="39"/>
                    <a:pt x="29" y="38"/>
                  </a:cubicBezTo>
                  <a:cubicBezTo>
                    <a:pt x="30" y="40"/>
                    <a:pt x="30" y="41"/>
                    <a:pt x="31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9" y="44"/>
                    <a:pt x="27" y="45"/>
                    <a:pt x="24" y="45"/>
                  </a:cubicBezTo>
                  <a:cubicBezTo>
                    <a:pt x="22" y="45"/>
                    <a:pt x="20" y="45"/>
                    <a:pt x="18" y="44"/>
                  </a:cubicBezTo>
                  <a:cubicBezTo>
                    <a:pt x="14" y="43"/>
                    <a:pt x="11" y="42"/>
                    <a:pt x="9" y="42"/>
                  </a:cubicBezTo>
                  <a:cubicBezTo>
                    <a:pt x="7" y="42"/>
                    <a:pt x="6" y="43"/>
                    <a:pt x="5" y="44"/>
                  </a:cubicBezTo>
                  <a:cubicBezTo>
                    <a:pt x="5" y="42"/>
                    <a:pt x="4" y="41"/>
                    <a:pt x="3" y="40"/>
                  </a:cubicBezTo>
                  <a:cubicBezTo>
                    <a:pt x="3" y="40"/>
                    <a:pt x="2" y="39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6"/>
                    <a:pt x="6" y="34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1"/>
                    <a:pt x="9" y="29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6" y="27"/>
                    <a:pt x="5" y="27"/>
                    <a:pt x="2" y="2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17" y="0"/>
                  </a:moveTo>
                  <a:cubicBezTo>
                    <a:pt x="15" y="0"/>
                    <a:pt x="13" y="0"/>
                    <a:pt x="12" y="1"/>
                  </a:cubicBezTo>
                  <a:cubicBezTo>
                    <a:pt x="9" y="2"/>
                    <a:pt x="6" y="5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2"/>
                    <a:pt x="5" y="17"/>
                    <a:pt x="6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30"/>
                    <a:pt x="1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2"/>
                    <a:pt x="4" y="32"/>
                    <a:pt x="5" y="32"/>
                  </a:cubicBezTo>
                  <a:cubicBezTo>
                    <a:pt x="5" y="32"/>
                    <a:pt x="5" y="32"/>
                    <a:pt x="6" y="32"/>
                  </a:cubicBezTo>
                  <a:cubicBezTo>
                    <a:pt x="5" y="34"/>
                    <a:pt x="3" y="35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3"/>
                    <a:pt x="0" y="44"/>
                    <a:pt x="0" y="44"/>
                  </a:cubicBezTo>
                  <a:cubicBezTo>
                    <a:pt x="1" y="45"/>
                    <a:pt x="1" y="46"/>
                    <a:pt x="2" y="47"/>
                  </a:cubicBezTo>
                  <a:cubicBezTo>
                    <a:pt x="2" y="48"/>
                    <a:pt x="3" y="49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49"/>
                    <a:pt x="8" y="48"/>
                    <a:pt x="10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4" y="48"/>
                    <a:pt x="15" y="49"/>
                    <a:pt x="16" y="49"/>
                  </a:cubicBezTo>
                  <a:cubicBezTo>
                    <a:pt x="16" y="49"/>
                    <a:pt x="17" y="49"/>
                    <a:pt x="17" y="49"/>
                  </a:cubicBezTo>
                  <a:cubicBezTo>
                    <a:pt x="19" y="50"/>
                    <a:pt x="22" y="51"/>
                    <a:pt x="25" y="51"/>
                  </a:cubicBezTo>
                  <a:cubicBezTo>
                    <a:pt x="27" y="51"/>
                    <a:pt x="28" y="51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1" y="41"/>
                    <a:pt x="31" y="40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38"/>
                    <a:pt x="25" y="38"/>
                    <a:pt x="23" y="38"/>
                  </a:cubicBezTo>
                  <a:cubicBezTo>
                    <a:pt x="18" y="38"/>
                    <a:pt x="15" y="37"/>
                    <a:pt x="13" y="36"/>
                  </a:cubicBezTo>
                  <a:cubicBezTo>
                    <a:pt x="14" y="35"/>
                    <a:pt x="15" y="34"/>
                    <a:pt x="16" y="32"/>
                  </a:cubicBezTo>
                  <a:cubicBezTo>
                    <a:pt x="19" y="32"/>
                    <a:pt x="21" y="32"/>
                    <a:pt x="2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6"/>
                    <a:pt x="25" y="24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5" y="19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6" y="14"/>
                    <a:pt x="17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4"/>
                    <a:pt x="19" y="14"/>
                    <a:pt x="19" y="15"/>
                  </a:cubicBezTo>
                  <a:cubicBezTo>
                    <a:pt x="20" y="15"/>
                    <a:pt x="20" y="16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4" y="18"/>
                    <a:pt x="26" y="17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7"/>
                    <a:pt x="27" y="4"/>
                    <a:pt x="24" y="2"/>
                  </a:cubicBezTo>
                  <a:cubicBezTo>
                    <a:pt x="22" y="1"/>
                    <a:pt x="19" y="0"/>
                    <a:pt x="17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1" name="Google Shape;741;p23"/>
            <p:cNvSpPr/>
            <p:nvPr/>
          </p:nvSpPr>
          <p:spPr>
            <a:xfrm>
              <a:off x="3546" y="2115"/>
              <a:ext cx="105" cy="64"/>
            </a:xfrm>
            <a:custGeom>
              <a:rect b="b" l="l" r="r" t="t"/>
              <a:pathLst>
                <a:path extrusionOk="0" h="27" w="44">
                  <a:moveTo>
                    <a:pt x="35" y="26"/>
                  </a:moveTo>
                  <a:cubicBezTo>
                    <a:pt x="38" y="22"/>
                    <a:pt x="40" y="18"/>
                    <a:pt x="43" y="14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35" y="26"/>
                    <a:pt x="35" y="26"/>
                    <a:pt x="35" y="26"/>
                  </a:cubicBezTo>
                  <a:moveTo>
                    <a:pt x="5" y="26"/>
                  </a:moveTo>
                  <a:cubicBezTo>
                    <a:pt x="3" y="26"/>
                    <a:pt x="2" y="26"/>
                    <a:pt x="2" y="26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1" y="8"/>
                  </a:cubicBezTo>
                  <a:cubicBezTo>
                    <a:pt x="1" y="6"/>
                    <a:pt x="1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5" y="9"/>
                    <a:pt x="9" y="17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5" y="26"/>
                  </a:moveTo>
                  <a:cubicBezTo>
                    <a:pt x="10" y="17"/>
                    <a:pt x="16" y="9"/>
                    <a:pt x="22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4" y="9"/>
                    <a:pt x="18" y="17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7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14" y="26"/>
                  </a:moveTo>
                  <a:cubicBezTo>
                    <a:pt x="20" y="17"/>
                    <a:pt x="25" y="9"/>
                    <a:pt x="3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2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0" y="17"/>
                    <a:pt x="37" y="21"/>
                    <a:pt x="34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14" y="26"/>
                    <a:pt x="14" y="26"/>
                    <a:pt x="14" y="26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7"/>
                    <a:pt x="2" y="27"/>
                  </a:cubicBezTo>
                  <a:cubicBezTo>
                    <a:pt x="3" y="27"/>
                    <a:pt x="4" y="27"/>
                    <a:pt x="6" y="27"/>
                  </a:cubicBezTo>
                  <a:cubicBezTo>
                    <a:pt x="7" y="27"/>
                    <a:pt x="9" y="27"/>
                    <a:pt x="10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1"/>
                    <a:pt x="44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2" name="Google Shape;742;p23"/>
            <p:cNvSpPr/>
            <p:nvPr/>
          </p:nvSpPr>
          <p:spPr>
            <a:xfrm>
              <a:off x="3499" y="2267"/>
              <a:ext cx="104" cy="95"/>
            </a:xfrm>
            <a:custGeom>
              <a:rect b="b" l="l" r="r" t="t"/>
              <a:pathLst>
                <a:path extrusionOk="0" h="40" w="44">
                  <a:moveTo>
                    <a:pt x="16" y="39"/>
                  </a:moveTo>
                  <a:cubicBezTo>
                    <a:pt x="15" y="39"/>
                    <a:pt x="14" y="39"/>
                    <a:pt x="12" y="39"/>
                  </a:cubicBezTo>
                  <a:cubicBezTo>
                    <a:pt x="9" y="39"/>
                    <a:pt x="5" y="37"/>
                    <a:pt x="4" y="36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6" y="37"/>
                    <a:pt x="9" y="38"/>
                    <a:pt x="14" y="39"/>
                  </a:cubicBezTo>
                  <a:cubicBezTo>
                    <a:pt x="15" y="39"/>
                    <a:pt x="15" y="39"/>
                    <a:pt x="16" y="39"/>
                  </a:cubicBezTo>
                  <a:cubicBezTo>
                    <a:pt x="20" y="39"/>
                    <a:pt x="24" y="38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3" y="39"/>
                    <a:pt x="16" y="39"/>
                  </a:cubicBezTo>
                  <a:moveTo>
                    <a:pt x="24" y="36"/>
                  </a:moveTo>
                  <a:cubicBezTo>
                    <a:pt x="26" y="34"/>
                    <a:pt x="27" y="33"/>
                    <a:pt x="28" y="32"/>
                  </a:cubicBezTo>
                  <a:cubicBezTo>
                    <a:pt x="28" y="32"/>
                    <a:pt x="28" y="33"/>
                    <a:pt x="28" y="34"/>
                  </a:cubicBezTo>
                  <a:cubicBezTo>
                    <a:pt x="27" y="34"/>
                    <a:pt x="26" y="35"/>
                    <a:pt x="24" y="36"/>
                  </a:cubicBezTo>
                  <a:moveTo>
                    <a:pt x="30" y="20"/>
                  </a:moveTo>
                  <a:cubicBezTo>
                    <a:pt x="30" y="19"/>
                    <a:pt x="30" y="17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3"/>
                  </a:cubicBezTo>
                  <a:cubicBezTo>
                    <a:pt x="32" y="12"/>
                    <a:pt x="33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8" y="12"/>
                    <a:pt x="38" y="13"/>
                  </a:cubicBezTo>
                  <a:cubicBezTo>
                    <a:pt x="39" y="16"/>
                    <a:pt x="39" y="18"/>
                    <a:pt x="37" y="20"/>
                  </a:cubicBezTo>
                  <a:cubicBezTo>
                    <a:pt x="36" y="21"/>
                    <a:pt x="35" y="22"/>
                    <a:pt x="33" y="22"/>
                  </a:cubicBezTo>
                  <a:cubicBezTo>
                    <a:pt x="32" y="22"/>
                    <a:pt x="31" y="21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30" y="11"/>
                  </a:moveTo>
                  <a:cubicBezTo>
                    <a:pt x="31" y="9"/>
                    <a:pt x="33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8" y="8"/>
                    <a:pt x="40" y="9"/>
                    <a:pt x="41" y="11"/>
                  </a:cubicBezTo>
                  <a:cubicBezTo>
                    <a:pt x="43" y="16"/>
                    <a:pt x="41" y="21"/>
                    <a:pt x="39" y="23"/>
                  </a:cubicBezTo>
                  <a:cubicBezTo>
                    <a:pt x="37" y="25"/>
                    <a:pt x="35" y="26"/>
                    <a:pt x="33" y="26"/>
                  </a:cubicBezTo>
                  <a:cubicBezTo>
                    <a:pt x="32" y="26"/>
                    <a:pt x="31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4"/>
                    <a:pt x="29" y="23"/>
                    <a:pt x="30" y="22"/>
                  </a:cubicBezTo>
                  <a:cubicBezTo>
                    <a:pt x="31" y="22"/>
                    <a:pt x="32" y="23"/>
                    <a:pt x="33" y="23"/>
                  </a:cubicBezTo>
                  <a:cubicBezTo>
                    <a:pt x="35" y="23"/>
                    <a:pt x="36" y="22"/>
                    <a:pt x="37" y="21"/>
                  </a:cubicBezTo>
                  <a:cubicBezTo>
                    <a:pt x="40" y="19"/>
                    <a:pt x="40" y="16"/>
                    <a:pt x="39" y="13"/>
                  </a:cubicBezTo>
                  <a:cubicBezTo>
                    <a:pt x="38" y="11"/>
                    <a:pt x="37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3" y="11"/>
                    <a:pt x="31" y="12"/>
                    <a:pt x="31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6" y="11"/>
                    <a:pt x="28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9"/>
                    <a:pt x="29" y="1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2"/>
                    <a:pt x="29" y="14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9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4"/>
                    <a:pt x="28" y="28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33"/>
                    <a:pt x="25" y="34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1" y="37"/>
                    <a:pt x="19" y="38"/>
                    <a:pt x="16" y="38"/>
                  </a:cubicBezTo>
                  <a:cubicBezTo>
                    <a:pt x="15" y="38"/>
                    <a:pt x="15" y="38"/>
                    <a:pt x="14" y="38"/>
                  </a:cubicBezTo>
                  <a:cubicBezTo>
                    <a:pt x="6" y="37"/>
                    <a:pt x="3" y="33"/>
                    <a:pt x="3" y="32"/>
                  </a:cubicBezTo>
                  <a:cubicBezTo>
                    <a:pt x="2" y="29"/>
                    <a:pt x="2" y="26"/>
                    <a:pt x="2" y="23"/>
                  </a:cubicBezTo>
                  <a:cubicBezTo>
                    <a:pt x="2" y="18"/>
                    <a:pt x="2" y="12"/>
                    <a:pt x="1" y="8"/>
                  </a:cubicBezTo>
                  <a:cubicBezTo>
                    <a:pt x="2" y="8"/>
                    <a:pt x="3" y="9"/>
                    <a:pt x="5" y="9"/>
                  </a:cubicBezTo>
                  <a:cubicBezTo>
                    <a:pt x="8" y="10"/>
                    <a:pt x="12" y="10"/>
                    <a:pt x="16" y="10"/>
                  </a:cubicBezTo>
                  <a:cubicBezTo>
                    <a:pt x="18" y="10"/>
                    <a:pt x="20" y="10"/>
                    <a:pt x="23" y="10"/>
                  </a:cubicBezTo>
                  <a:cubicBezTo>
                    <a:pt x="24" y="10"/>
                    <a:pt x="26" y="9"/>
                    <a:pt x="27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15" y="9"/>
                  </a:moveTo>
                  <a:cubicBezTo>
                    <a:pt x="13" y="9"/>
                    <a:pt x="11" y="9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6"/>
                    <a:pt x="13" y="5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20" y="5"/>
                    <a:pt x="21" y="6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1" y="6"/>
                    <a:pt x="20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3" y="6"/>
                    <a:pt x="11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3" y="9"/>
                    <a:pt x="15" y="9"/>
                  </a:cubicBezTo>
                  <a:cubicBezTo>
                    <a:pt x="17" y="9"/>
                    <a:pt x="19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19" y="7"/>
                    <a:pt x="16" y="7"/>
                  </a:cubicBezTo>
                  <a:cubicBezTo>
                    <a:pt x="16" y="7"/>
                    <a:pt x="15" y="7"/>
                    <a:pt x="15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3" y="7"/>
                    <a:pt x="14" y="8"/>
                    <a:pt x="15" y="8"/>
                  </a:cubicBezTo>
                  <a:cubicBezTo>
                    <a:pt x="16" y="8"/>
                    <a:pt x="17" y="8"/>
                    <a:pt x="17" y="8"/>
                  </a:cubicBezTo>
                  <a:cubicBezTo>
                    <a:pt x="17" y="8"/>
                    <a:pt x="17" y="8"/>
                    <a:pt x="16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8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5" y="8"/>
                  </a:cubicBezTo>
                  <a:cubicBezTo>
                    <a:pt x="13" y="8"/>
                    <a:pt x="12" y="8"/>
                    <a:pt x="12" y="7"/>
                  </a:cubicBezTo>
                  <a:cubicBezTo>
                    <a:pt x="12" y="7"/>
                    <a:pt x="15" y="6"/>
                    <a:pt x="15" y="6"/>
                  </a:cubicBezTo>
                  <a:cubicBezTo>
                    <a:pt x="15" y="6"/>
                    <a:pt x="16" y="6"/>
                    <a:pt x="16" y="6"/>
                  </a:cubicBezTo>
                  <a:cubicBezTo>
                    <a:pt x="19" y="6"/>
                    <a:pt x="22" y="7"/>
                    <a:pt x="22" y="8"/>
                  </a:cubicBezTo>
                  <a:cubicBezTo>
                    <a:pt x="22" y="8"/>
                    <a:pt x="21" y="9"/>
                    <a:pt x="21" y="9"/>
                  </a:cubicBezTo>
                  <a:cubicBezTo>
                    <a:pt x="19" y="9"/>
                    <a:pt x="17" y="9"/>
                    <a:pt x="15" y="9"/>
                  </a:cubicBezTo>
                  <a:moveTo>
                    <a:pt x="4" y="8"/>
                  </a:moveTo>
                  <a:cubicBezTo>
                    <a:pt x="2" y="7"/>
                    <a:pt x="2" y="7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7" y="2"/>
                    <a:pt x="9" y="1"/>
                  </a:cubicBezTo>
                  <a:cubicBezTo>
                    <a:pt x="11" y="1"/>
                    <a:pt x="13" y="1"/>
                    <a:pt x="16" y="1"/>
                  </a:cubicBezTo>
                  <a:cubicBezTo>
                    <a:pt x="20" y="1"/>
                    <a:pt x="25" y="1"/>
                    <a:pt x="26" y="2"/>
                  </a:cubicBezTo>
                  <a:cubicBezTo>
                    <a:pt x="28" y="3"/>
                    <a:pt x="29" y="4"/>
                    <a:pt x="29" y="5"/>
                  </a:cubicBezTo>
                  <a:cubicBezTo>
                    <a:pt x="29" y="6"/>
                    <a:pt x="28" y="7"/>
                    <a:pt x="27" y="8"/>
                  </a:cubicBezTo>
                  <a:cubicBezTo>
                    <a:pt x="26" y="5"/>
                    <a:pt x="22" y="4"/>
                    <a:pt x="16" y="4"/>
                  </a:cubicBezTo>
                  <a:cubicBezTo>
                    <a:pt x="15" y="4"/>
                    <a:pt x="14" y="5"/>
                    <a:pt x="13" y="5"/>
                  </a:cubicBezTo>
                  <a:cubicBezTo>
                    <a:pt x="8" y="5"/>
                    <a:pt x="4" y="7"/>
                    <a:pt x="4" y="8"/>
                  </a:cubicBezTo>
                  <a:moveTo>
                    <a:pt x="16" y="0"/>
                  </a:moveTo>
                  <a:cubicBezTo>
                    <a:pt x="13" y="0"/>
                    <a:pt x="11" y="0"/>
                    <a:pt x="9" y="0"/>
                  </a:cubicBezTo>
                  <a:cubicBezTo>
                    <a:pt x="7" y="1"/>
                    <a:pt x="2" y="3"/>
                    <a:pt x="1" y="5"/>
                  </a:cubicBezTo>
                  <a:cubicBezTo>
                    <a:pt x="1" y="5"/>
                    <a:pt x="0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11"/>
                    <a:pt x="1" y="17"/>
                    <a:pt x="1" y="23"/>
                  </a:cubicBezTo>
                  <a:cubicBezTo>
                    <a:pt x="1" y="27"/>
                    <a:pt x="1" y="30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3"/>
                    <a:pt x="2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5" y="38"/>
                    <a:pt x="9" y="40"/>
                    <a:pt x="12" y="40"/>
                  </a:cubicBezTo>
                  <a:cubicBezTo>
                    <a:pt x="14" y="40"/>
                    <a:pt x="15" y="40"/>
                    <a:pt x="16" y="40"/>
                  </a:cubicBezTo>
                  <a:cubicBezTo>
                    <a:pt x="23" y="40"/>
                    <a:pt x="27" y="38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9" y="35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29" y="28"/>
                    <a:pt x="29" y="25"/>
                  </a:cubicBezTo>
                  <a:cubicBezTo>
                    <a:pt x="31" y="26"/>
                    <a:pt x="32" y="27"/>
                    <a:pt x="33" y="27"/>
                  </a:cubicBezTo>
                  <a:cubicBezTo>
                    <a:pt x="35" y="27"/>
                    <a:pt x="38" y="26"/>
                    <a:pt x="39" y="24"/>
                  </a:cubicBezTo>
                  <a:cubicBezTo>
                    <a:pt x="42" y="22"/>
                    <a:pt x="44" y="17"/>
                    <a:pt x="42" y="11"/>
                  </a:cubicBezTo>
                  <a:cubicBezTo>
                    <a:pt x="40" y="8"/>
                    <a:pt x="38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3" y="7"/>
                    <a:pt x="31" y="7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8"/>
                    <a:pt x="30" y="6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4"/>
                    <a:pt x="30" y="2"/>
                    <a:pt x="26" y="1"/>
                  </a:cubicBezTo>
                  <a:cubicBezTo>
                    <a:pt x="25" y="0"/>
                    <a:pt x="21" y="0"/>
                    <a:pt x="16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3" name="Google Shape;743;p23"/>
            <p:cNvSpPr/>
            <p:nvPr/>
          </p:nvSpPr>
          <p:spPr>
            <a:xfrm>
              <a:off x="3396" y="2220"/>
              <a:ext cx="112" cy="78"/>
            </a:xfrm>
            <a:custGeom>
              <a:rect b="b" l="l" r="r" t="t"/>
              <a:pathLst>
                <a:path extrusionOk="0" h="33" w="47">
                  <a:moveTo>
                    <a:pt x="18" y="22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12" y="22"/>
                    <a:pt x="6" y="22"/>
                    <a:pt x="3" y="19"/>
                  </a:cubicBezTo>
                  <a:cubicBezTo>
                    <a:pt x="2" y="17"/>
                    <a:pt x="1" y="14"/>
                    <a:pt x="1" y="11"/>
                  </a:cubicBezTo>
                  <a:cubicBezTo>
                    <a:pt x="2" y="2"/>
                    <a:pt x="9" y="2"/>
                    <a:pt x="16" y="2"/>
                  </a:cubicBezTo>
                  <a:cubicBezTo>
                    <a:pt x="17" y="2"/>
                    <a:pt x="18" y="2"/>
                    <a:pt x="19" y="2"/>
                  </a:cubicBezTo>
                  <a:cubicBezTo>
                    <a:pt x="21" y="2"/>
                    <a:pt x="22" y="2"/>
                    <a:pt x="24" y="1"/>
                  </a:cubicBezTo>
                  <a:cubicBezTo>
                    <a:pt x="27" y="1"/>
                    <a:pt x="29" y="1"/>
                    <a:pt x="32" y="1"/>
                  </a:cubicBezTo>
                  <a:cubicBezTo>
                    <a:pt x="38" y="1"/>
                    <a:pt x="42" y="3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6" y="12"/>
                    <a:pt x="45" y="17"/>
                    <a:pt x="41" y="20"/>
                  </a:cubicBezTo>
                  <a:cubicBezTo>
                    <a:pt x="40" y="20"/>
                    <a:pt x="39" y="22"/>
                    <a:pt x="35" y="27"/>
                  </a:cubicBezTo>
                  <a:cubicBezTo>
                    <a:pt x="35" y="28"/>
                    <a:pt x="34" y="30"/>
                    <a:pt x="33" y="31"/>
                  </a:cubicBezTo>
                  <a:cubicBezTo>
                    <a:pt x="33" y="29"/>
                    <a:pt x="34" y="28"/>
                    <a:pt x="34" y="27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5" y="21"/>
                    <a:pt x="34" y="21"/>
                    <a:pt x="33" y="21"/>
                  </a:cubicBezTo>
                  <a:cubicBezTo>
                    <a:pt x="32" y="21"/>
                    <a:pt x="32" y="21"/>
                    <a:pt x="31" y="21"/>
                  </a:cubicBezTo>
                  <a:cubicBezTo>
                    <a:pt x="29" y="21"/>
                    <a:pt x="27" y="21"/>
                    <a:pt x="25" y="22"/>
                  </a:cubicBezTo>
                  <a:cubicBezTo>
                    <a:pt x="22" y="22"/>
                    <a:pt x="20" y="22"/>
                    <a:pt x="18" y="22"/>
                  </a:cubicBezTo>
                  <a:moveTo>
                    <a:pt x="32" y="0"/>
                  </a:moveTo>
                  <a:cubicBezTo>
                    <a:pt x="29" y="0"/>
                    <a:pt x="27" y="0"/>
                    <a:pt x="24" y="0"/>
                  </a:cubicBezTo>
                  <a:cubicBezTo>
                    <a:pt x="22" y="1"/>
                    <a:pt x="21" y="1"/>
                    <a:pt x="19" y="1"/>
                  </a:cubicBezTo>
                  <a:cubicBezTo>
                    <a:pt x="18" y="1"/>
                    <a:pt x="17" y="1"/>
                    <a:pt x="16" y="1"/>
                  </a:cubicBezTo>
                  <a:cubicBezTo>
                    <a:pt x="9" y="1"/>
                    <a:pt x="1" y="1"/>
                    <a:pt x="0" y="11"/>
                  </a:cubicBezTo>
                  <a:cubicBezTo>
                    <a:pt x="0" y="15"/>
                    <a:pt x="1" y="17"/>
                    <a:pt x="3" y="19"/>
                  </a:cubicBezTo>
                  <a:cubicBezTo>
                    <a:pt x="6" y="23"/>
                    <a:pt x="12" y="23"/>
                    <a:pt x="17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0" y="23"/>
                    <a:pt x="23" y="23"/>
                    <a:pt x="25" y="22"/>
                  </a:cubicBezTo>
                  <a:cubicBezTo>
                    <a:pt x="27" y="22"/>
                    <a:pt x="29" y="22"/>
                    <a:pt x="31" y="22"/>
                  </a:cubicBezTo>
                  <a:cubicBezTo>
                    <a:pt x="32" y="22"/>
                    <a:pt x="32" y="22"/>
                    <a:pt x="33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3"/>
                    <a:pt x="34" y="25"/>
                    <a:pt x="33" y="27"/>
                  </a:cubicBezTo>
                  <a:cubicBezTo>
                    <a:pt x="33" y="28"/>
                    <a:pt x="32" y="30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6" y="28"/>
                  </a:cubicBezTo>
                  <a:cubicBezTo>
                    <a:pt x="38" y="25"/>
                    <a:pt x="41" y="21"/>
                    <a:pt x="41" y="21"/>
                  </a:cubicBezTo>
                  <a:cubicBezTo>
                    <a:pt x="46" y="18"/>
                    <a:pt x="47" y="12"/>
                    <a:pt x="45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1" y="0"/>
                    <a:pt x="36" y="0"/>
                    <a:pt x="3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4" name="Google Shape;744;p23"/>
            <p:cNvSpPr/>
            <p:nvPr/>
          </p:nvSpPr>
          <p:spPr>
            <a:xfrm>
              <a:off x="3439" y="2239"/>
              <a:ext cx="12" cy="14"/>
            </a:xfrm>
            <a:custGeom>
              <a:rect b="b" l="l" r="r" t="t"/>
              <a:pathLst>
                <a:path extrusionOk="0" h="6" w="5">
                  <a:moveTo>
                    <a:pt x="3" y="5"/>
                  </a:moveTo>
                  <a:cubicBezTo>
                    <a:pt x="3" y="5"/>
                    <a:pt x="2" y="4"/>
                    <a:pt x="2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5"/>
                    <a:pt x="3" y="5"/>
                  </a:cubicBezTo>
                  <a:moveTo>
                    <a:pt x="3" y="0"/>
                  </a:moveTo>
                  <a:cubicBezTo>
                    <a:pt x="2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5"/>
                    <a:pt x="2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5" name="Google Shape;745;p23"/>
            <p:cNvSpPr/>
            <p:nvPr/>
          </p:nvSpPr>
          <p:spPr>
            <a:xfrm>
              <a:off x="3461" y="2239"/>
              <a:ext cx="16" cy="21"/>
            </a:xfrm>
            <a:custGeom>
              <a:rect b="b" l="l" r="r" t="t"/>
              <a:pathLst>
                <a:path extrusionOk="0" h="9" w="7">
                  <a:moveTo>
                    <a:pt x="1" y="8"/>
                  </a:moveTo>
                  <a:cubicBezTo>
                    <a:pt x="1" y="6"/>
                    <a:pt x="1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5" y="5"/>
                    <a:pt x="6" y="7"/>
                  </a:cubicBezTo>
                  <a:cubicBezTo>
                    <a:pt x="1" y="8"/>
                    <a:pt x="1" y="8"/>
                    <a:pt x="1" y="8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5"/>
                    <a:pt x="0" y="7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4"/>
                    <a:pt x="4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6" name="Google Shape;746;p23"/>
            <p:cNvSpPr/>
            <p:nvPr/>
          </p:nvSpPr>
          <p:spPr>
            <a:xfrm>
              <a:off x="3670" y="2550"/>
              <a:ext cx="88" cy="79"/>
            </a:xfrm>
            <a:custGeom>
              <a:rect b="b" l="l" r="r" t="t"/>
              <a:pathLst>
                <a:path extrusionOk="0" h="33" w="37">
                  <a:moveTo>
                    <a:pt x="25" y="30"/>
                  </a:moveTo>
                  <a:cubicBezTo>
                    <a:pt x="25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moveTo>
                    <a:pt x="29" y="29"/>
                  </a:moveTo>
                  <a:cubicBezTo>
                    <a:pt x="29" y="29"/>
                    <a:pt x="29" y="29"/>
                    <a:pt x="29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moveTo>
                    <a:pt x="27" y="30"/>
                  </a:move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28" y="29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10" y="30"/>
                  </a:moveTo>
                  <a:cubicBezTo>
                    <a:pt x="9" y="29"/>
                    <a:pt x="8" y="28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29"/>
                    <a:pt x="11" y="29"/>
                    <a:pt x="10" y="30"/>
                  </a:cubicBezTo>
                  <a:moveTo>
                    <a:pt x="11" y="26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moveTo>
                    <a:pt x="7" y="2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33" y="19"/>
                  </a:move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6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9"/>
                    <a:pt x="15" y="20"/>
                    <a:pt x="16" y="20"/>
                  </a:cubicBezTo>
                  <a:moveTo>
                    <a:pt x="11" y="19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7" y="24"/>
                  </a:moveTo>
                  <a:cubicBezTo>
                    <a:pt x="5" y="23"/>
                    <a:pt x="3" y="21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7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21"/>
                    <a:pt x="13" y="22"/>
                    <a:pt x="13" y="22"/>
                  </a:cubicBezTo>
                  <a:cubicBezTo>
                    <a:pt x="13" y="23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0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7"/>
                    <a:pt x="21" y="28"/>
                    <a:pt x="22" y="28"/>
                  </a:cubicBezTo>
                  <a:cubicBezTo>
                    <a:pt x="22" y="29"/>
                    <a:pt x="22" y="30"/>
                    <a:pt x="23" y="30"/>
                  </a:cubicBezTo>
                  <a:cubicBezTo>
                    <a:pt x="22" y="31"/>
                    <a:pt x="20" y="32"/>
                    <a:pt x="19" y="32"/>
                  </a:cubicBezTo>
                  <a:cubicBezTo>
                    <a:pt x="18" y="32"/>
                    <a:pt x="18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1" y="25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7" y="24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6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11" y="19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9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7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10" y="18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2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13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7" y="18"/>
                    <a:pt x="7" y="19"/>
                  </a:cubicBezTo>
                  <a:moveTo>
                    <a:pt x="33" y="19"/>
                  </a:move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7"/>
                    <a:pt x="32" y="16"/>
                  </a:cubicBezTo>
                  <a:cubicBezTo>
                    <a:pt x="32" y="17"/>
                    <a:pt x="32" y="18"/>
                    <a:pt x="33" y="19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30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30" y="17"/>
                  </a:cubicBezTo>
                  <a:moveTo>
                    <a:pt x="34" y="16"/>
                  </a:moveTo>
                  <a:cubicBezTo>
                    <a:pt x="34" y="16"/>
                    <a:pt x="34" y="15"/>
                    <a:pt x="33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6"/>
                    <a:pt x="34" y="16"/>
                    <a:pt x="34" y="16"/>
                  </a:cubicBezTo>
                  <a:moveTo>
                    <a:pt x="31" y="17"/>
                  </a:move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6"/>
                    <a:pt x="29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7"/>
                    <a:pt x="31" y="17"/>
                  </a:cubicBezTo>
                  <a:moveTo>
                    <a:pt x="32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6"/>
                    <a:pt x="31" y="17"/>
                    <a:pt x="32" y="18"/>
                  </a:cubicBezTo>
                  <a:moveTo>
                    <a:pt x="33" y="19"/>
                  </a:moveTo>
                  <a:cubicBezTo>
                    <a:pt x="33" y="17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0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7"/>
                    <a:pt x="7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6" y="14"/>
                    <a:pt x="7" y="14"/>
                  </a:cubicBezTo>
                  <a:cubicBezTo>
                    <a:pt x="8" y="15"/>
                    <a:pt x="9" y="16"/>
                    <a:pt x="10" y="17"/>
                  </a:cubicBezTo>
                  <a:moveTo>
                    <a:pt x="18" y="14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5" y="12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2"/>
                    <a:pt x="15" y="12"/>
                  </a:cubicBezTo>
                  <a:moveTo>
                    <a:pt x="22" y="9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moveTo>
                    <a:pt x="10" y="9"/>
                  </a:moveTo>
                  <a:cubicBezTo>
                    <a:pt x="9" y="8"/>
                    <a:pt x="9" y="8"/>
                    <a:pt x="8" y="8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10" y="7"/>
                    <a:pt x="10" y="8"/>
                    <a:pt x="10" y="9"/>
                  </a:cubicBezTo>
                  <a:moveTo>
                    <a:pt x="12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4"/>
                    <a:pt x="13" y="4"/>
                    <a:pt x="15" y="4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9"/>
                    <a:pt x="18" y="8"/>
                    <a:pt x="19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10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8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5"/>
                    <a:pt x="25" y="5"/>
                    <a:pt x="24" y="4"/>
                  </a:cubicBezTo>
                  <a:cubicBezTo>
                    <a:pt x="24" y="3"/>
                    <a:pt x="23" y="2"/>
                    <a:pt x="23" y="2"/>
                  </a:cubicBezTo>
                  <a:cubicBezTo>
                    <a:pt x="25" y="3"/>
                    <a:pt x="30" y="5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2" y="8"/>
                  </a:cubicBezTo>
                  <a:cubicBezTo>
                    <a:pt x="32" y="9"/>
                    <a:pt x="32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4" y="14"/>
                  </a:cubicBezTo>
                  <a:cubicBezTo>
                    <a:pt x="34" y="14"/>
                    <a:pt x="33" y="14"/>
                    <a:pt x="33" y="14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8" y="14"/>
                    <a:pt x="28" y="14"/>
                    <a:pt x="28" y="14"/>
                  </a:cubicBezTo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7"/>
                    <a:pt x="20" y="17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4"/>
                    <a:pt x="20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8"/>
                    <a:pt x="23" y="8"/>
                  </a:cubicBezTo>
                  <a:cubicBezTo>
                    <a:pt x="22" y="7"/>
                    <a:pt x="21" y="5"/>
                    <a:pt x="21" y="4"/>
                  </a:cubicBezTo>
                  <a:cubicBezTo>
                    <a:pt x="21" y="3"/>
                    <a:pt x="22" y="2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3"/>
                    <a:pt x="23" y="4"/>
                    <a:pt x="24" y="4"/>
                  </a:cubicBezTo>
                  <a:cubicBezTo>
                    <a:pt x="24" y="5"/>
                    <a:pt x="25" y="5"/>
                    <a:pt x="25" y="6"/>
                  </a:cubicBezTo>
                  <a:cubicBezTo>
                    <a:pt x="25" y="6"/>
                    <a:pt x="25" y="7"/>
                    <a:pt x="25" y="7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5" y="11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4"/>
                    <a:pt x="26" y="15"/>
                    <a:pt x="27" y="16"/>
                  </a:cubicBezTo>
                  <a:cubicBezTo>
                    <a:pt x="27" y="17"/>
                    <a:pt x="28" y="17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2" y="20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3" y="24"/>
                    <a:pt x="32" y="26"/>
                    <a:pt x="31" y="28"/>
                  </a:cubicBezTo>
                  <a:cubicBezTo>
                    <a:pt x="30" y="28"/>
                    <a:pt x="28" y="27"/>
                    <a:pt x="27" y="27"/>
                  </a:cubicBezTo>
                  <a:cubicBezTo>
                    <a:pt x="26" y="27"/>
                    <a:pt x="26" y="27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7"/>
                    <a:pt x="21" y="26"/>
                    <a:pt x="20" y="25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19"/>
                    <a:pt x="15" y="18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6"/>
                    <a:pt x="8" y="14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9" y="9"/>
                    <a:pt x="9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8" y="19"/>
                    <a:pt x="18" y="20"/>
                  </a:cubicBezTo>
                  <a:cubicBezTo>
                    <a:pt x="19" y="21"/>
                    <a:pt x="19" y="21"/>
                    <a:pt x="19" y="2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0" y="2"/>
                    <a:pt x="20" y="3"/>
                  </a:cubicBezTo>
                  <a:cubicBezTo>
                    <a:pt x="19" y="3"/>
                    <a:pt x="17" y="3"/>
                    <a:pt x="15" y="3"/>
                  </a:cubicBezTo>
                  <a:cubicBezTo>
                    <a:pt x="13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6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9"/>
                    <a:pt x="5" y="10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5" y="16"/>
                    <a:pt x="4" y="17"/>
                    <a:pt x="4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21"/>
                    <a:pt x="4" y="23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9" y="29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2" y="30"/>
                    <a:pt x="13" y="29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1" y="33"/>
                    <a:pt x="23" y="32"/>
                    <a:pt x="24" y="30"/>
                  </a:cubicBezTo>
                  <a:cubicBezTo>
                    <a:pt x="25" y="30"/>
                    <a:pt x="25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3" y="27"/>
                    <a:pt x="34" y="25"/>
                    <a:pt x="36" y="23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8"/>
                    <a:pt x="35" y="1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3"/>
                    <a:pt x="23" y="0"/>
                    <a:pt x="2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7" name="Google Shape;747;p23"/>
            <p:cNvSpPr/>
            <p:nvPr/>
          </p:nvSpPr>
          <p:spPr>
            <a:xfrm>
              <a:off x="3993" y="2512"/>
              <a:ext cx="96" cy="105"/>
            </a:xfrm>
            <a:custGeom>
              <a:rect b="b" l="l" r="r" t="t"/>
              <a:pathLst>
                <a:path extrusionOk="0" h="44" w="40">
                  <a:moveTo>
                    <a:pt x="21" y="38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8"/>
                    <a:pt x="21" y="38"/>
                    <a:pt x="21" y="38"/>
                  </a:cubicBezTo>
                  <a:moveTo>
                    <a:pt x="26" y="40"/>
                  </a:moveTo>
                  <a:cubicBezTo>
                    <a:pt x="26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8"/>
                  </a:cubicBezTo>
                  <a:cubicBezTo>
                    <a:pt x="26" y="39"/>
                    <a:pt x="26" y="39"/>
                    <a:pt x="26" y="40"/>
                  </a:cubicBezTo>
                  <a:moveTo>
                    <a:pt x="9" y="38"/>
                  </a:move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22" y="38"/>
                  </a:move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4" y="36"/>
                  </a:cubicBezTo>
                  <a:cubicBezTo>
                    <a:pt x="23" y="37"/>
                    <a:pt x="23" y="38"/>
                    <a:pt x="22" y="38"/>
                  </a:cubicBezTo>
                  <a:moveTo>
                    <a:pt x="23" y="39"/>
                  </a:moveTo>
                  <a:cubicBezTo>
                    <a:pt x="23" y="39"/>
                    <a:pt x="22" y="39"/>
                    <a:pt x="22" y="39"/>
                  </a:cubicBezTo>
                  <a:cubicBezTo>
                    <a:pt x="23" y="38"/>
                    <a:pt x="25" y="37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8" y="37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moveTo>
                    <a:pt x="22" y="37"/>
                  </a:moveTo>
                  <a:cubicBezTo>
                    <a:pt x="22" y="36"/>
                    <a:pt x="22" y="36"/>
                    <a:pt x="22" y="36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6"/>
                    <a:pt x="23" y="36"/>
                    <a:pt x="22" y="37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4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5"/>
                    <a:pt x="7" y="35"/>
                    <a:pt x="7" y="35"/>
                  </a:cubicBezTo>
                  <a:moveTo>
                    <a:pt x="23" y="34"/>
                  </a:moveTo>
                  <a:cubicBezTo>
                    <a:pt x="23" y="34"/>
                    <a:pt x="23" y="34"/>
                    <a:pt x="23" y="34"/>
                  </a:cubicBezTo>
                  <a:cubicBezTo>
                    <a:pt x="23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4" y="33"/>
                    <a:pt x="23" y="34"/>
                    <a:pt x="23" y="34"/>
                  </a:cubicBezTo>
                  <a:moveTo>
                    <a:pt x="23" y="33"/>
                  </a:moveTo>
                  <a:cubicBezTo>
                    <a:pt x="23" y="32"/>
                    <a:pt x="24" y="32"/>
                    <a:pt x="24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7" y="33"/>
                  </a:moveTo>
                  <a:cubicBezTo>
                    <a:pt x="6" y="33"/>
                    <a:pt x="6" y="32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28" y="40"/>
                  </a:moveTo>
                  <a:cubicBezTo>
                    <a:pt x="27" y="39"/>
                    <a:pt x="27" y="38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0"/>
                    <a:pt x="27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6"/>
                  </a:cubicBezTo>
                  <a:cubicBezTo>
                    <a:pt x="35" y="26"/>
                    <a:pt x="36" y="25"/>
                    <a:pt x="36" y="25"/>
                  </a:cubicBezTo>
                  <a:cubicBezTo>
                    <a:pt x="37" y="24"/>
                    <a:pt x="38" y="23"/>
                    <a:pt x="39" y="22"/>
                  </a:cubicBezTo>
                  <a:cubicBezTo>
                    <a:pt x="38" y="25"/>
                    <a:pt x="37" y="31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3" y="34"/>
                    <a:pt x="33" y="34"/>
                  </a:cubicBezTo>
                  <a:cubicBezTo>
                    <a:pt x="33" y="35"/>
                    <a:pt x="33" y="35"/>
                    <a:pt x="33" y="36"/>
                  </a:cubicBezTo>
                  <a:cubicBezTo>
                    <a:pt x="28" y="40"/>
                    <a:pt x="28" y="40"/>
                    <a:pt x="28" y="40"/>
                  </a:cubicBezTo>
                  <a:moveTo>
                    <a:pt x="39" y="21"/>
                  </a:move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2" y="20"/>
                    <a:pt x="22" y="20"/>
                    <a:pt x="22" y="20"/>
                  </a:cubicBezTo>
                  <a:moveTo>
                    <a:pt x="15" y="20"/>
                  </a:move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6" y="19"/>
                    <a:pt x="15" y="20"/>
                  </a:cubicBezTo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5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6"/>
                    <a:pt x="17" y="16"/>
                    <a:pt x="17" y="16"/>
                  </a:cubicBezTo>
                  <a:moveTo>
                    <a:pt x="24" y="16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4" y="16"/>
                    <a:pt x="24" y="16"/>
                  </a:cubicBezTo>
                  <a:moveTo>
                    <a:pt x="7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4"/>
                    <a:pt x="6" y="14"/>
                    <a:pt x="6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4"/>
                    <a:pt x="16" y="14"/>
                    <a:pt x="16" y="14"/>
                  </a:cubicBezTo>
                  <a:moveTo>
                    <a:pt x="4" y="17"/>
                  </a:moveTo>
                  <a:cubicBezTo>
                    <a:pt x="4" y="17"/>
                    <a:pt x="3" y="16"/>
                    <a:pt x="3" y="16"/>
                  </a:cubicBezTo>
                  <a:cubicBezTo>
                    <a:pt x="4" y="14"/>
                    <a:pt x="4" y="13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6"/>
                  </a:cubicBezTo>
                  <a:cubicBezTo>
                    <a:pt x="4" y="17"/>
                    <a:pt x="4" y="17"/>
                    <a:pt x="4" y="17"/>
                  </a:cubicBezTo>
                  <a:moveTo>
                    <a:pt x="6" y="12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8" y="10"/>
                  </a:cubicBezTo>
                  <a:cubicBezTo>
                    <a:pt x="27" y="10"/>
                    <a:pt x="27" y="10"/>
                    <a:pt x="27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14" y="11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9"/>
                  </a:cubicBezTo>
                  <a:cubicBezTo>
                    <a:pt x="16" y="9"/>
                    <a:pt x="16" y="10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4" y="11"/>
                    <a:pt x="14" y="11"/>
                  </a:cubicBezTo>
                  <a:moveTo>
                    <a:pt x="27" y="19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30" y="8"/>
                  </a:cubicBezTo>
                  <a:cubicBezTo>
                    <a:pt x="31" y="9"/>
                    <a:pt x="32" y="9"/>
                    <a:pt x="32" y="9"/>
                  </a:cubicBezTo>
                  <a:cubicBezTo>
                    <a:pt x="33" y="12"/>
                    <a:pt x="35" y="18"/>
                    <a:pt x="34" y="1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0"/>
                    <a:pt x="29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29" y="18"/>
                    <a:pt x="28" y="19"/>
                    <a:pt x="27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7" y="19"/>
                    <a:pt x="27" y="19"/>
                    <a:pt x="27" y="19"/>
                  </a:cubicBezTo>
                  <a:moveTo>
                    <a:pt x="27" y="9"/>
                  </a:moveTo>
                  <a:cubicBezTo>
                    <a:pt x="27" y="8"/>
                    <a:pt x="27" y="8"/>
                    <a:pt x="27" y="7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28" y="8"/>
                    <a:pt x="27" y="9"/>
                    <a:pt x="27" y="9"/>
                  </a:cubicBezTo>
                  <a:moveTo>
                    <a:pt x="14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5" y="9"/>
                    <a:pt x="14" y="9"/>
                  </a:cubicBezTo>
                  <a:moveTo>
                    <a:pt x="17" y="12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20" y="7"/>
                  </a:cubicBezTo>
                  <a:cubicBezTo>
                    <a:pt x="19" y="9"/>
                    <a:pt x="18" y="10"/>
                    <a:pt x="17" y="12"/>
                  </a:cubicBezTo>
                  <a:moveTo>
                    <a:pt x="14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21" y="8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5"/>
                    <a:pt x="24" y="6"/>
                    <a:pt x="26" y="7"/>
                  </a:cubicBezTo>
                  <a:cubicBezTo>
                    <a:pt x="26" y="8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4" y="14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7" y="22"/>
                    <a:pt x="16" y="22"/>
                    <a:pt x="16" y="22"/>
                  </a:cubicBezTo>
                  <a:cubicBezTo>
                    <a:pt x="15" y="23"/>
                    <a:pt x="15" y="23"/>
                    <a:pt x="14" y="2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20" y="23"/>
                    <a:pt x="20" y="23"/>
                  </a:cubicBezTo>
                  <a:cubicBezTo>
                    <a:pt x="20" y="22"/>
                    <a:pt x="21" y="22"/>
                    <a:pt x="21" y="22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1"/>
                    <a:pt x="24" y="21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1" y="24"/>
                    <a:pt x="31" y="24"/>
                  </a:cubicBezTo>
                  <a:cubicBezTo>
                    <a:pt x="32" y="23"/>
                    <a:pt x="34" y="22"/>
                    <a:pt x="35" y="20"/>
                  </a:cubicBezTo>
                  <a:cubicBezTo>
                    <a:pt x="36" y="20"/>
                    <a:pt x="38" y="21"/>
                    <a:pt x="39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3"/>
                    <a:pt x="36" y="24"/>
                  </a:cubicBezTo>
                  <a:cubicBezTo>
                    <a:pt x="35" y="25"/>
                    <a:pt x="35" y="25"/>
                    <a:pt x="34" y="25"/>
                  </a:cubicBezTo>
                  <a:cubicBezTo>
                    <a:pt x="34" y="26"/>
                    <a:pt x="33" y="26"/>
                    <a:pt x="33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7"/>
                    <a:pt x="28" y="27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5" y="28"/>
                    <a:pt x="24" y="29"/>
                    <a:pt x="23" y="31"/>
                  </a:cubicBezTo>
                  <a:cubicBezTo>
                    <a:pt x="22" y="31"/>
                    <a:pt x="22" y="32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0" y="38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5" y="41"/>
                    <a:pt x="13" y="40"/>
                    <a:pt x="10" y="39"/>
                  </a:cubicBezTo>
                  <a:cubicBezTo>
                    <a:pt x="11" y="37"/>
                    <a:pt x="10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8" y="31"/>
                    <a:pt x="8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10" y="27"/>
                    <a:pt x="11" y="26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19"/>
                    <a:pt x="17" y="18"/>
                    <a:pt x="18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1"/>
                    <a:pt x="20" y="9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6" y="30"/>
                  </a:moveTo>
                  <a:cubicBezTo>
                    <a:pt x="3" y="29"/>
                    <a:pt x="2" y="27"/>
                    <a:pt x="2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2"/>
                    <a:pt x="2" y="2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6"/>
                    <a:pt x="8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8" y="12"/>
                    <a:pt x="8" y="11"/>
                    <a:pt x="8" y="10"/>
                  </a:cubicBezTo>
                  <a:cubicBezTo>
                    <a:pt x="9" y="7"/>
                    <a:pt x="11" y="5"/>
                    <a:pt x="13" y="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4" y="13"/>
                    <a:pt x="14" y="14"/>
                  </a:cubicBezTo>
                  <a:cubicBezTo>
                    <a:pt x="13" y="15"/>
                    <a:pt x="12" y="16"/>
                    <a:pt x="12" y="17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9"/>
                    <a:pt x="5" y="20"/>
                    <a:pt x="4" y="20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7"/>
                    <a:pt x="14" y="16"/>
                    <a:pt x="15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7"/>
                    <a:pt x="14" y="18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8" y="27"/>
                    <a:pt x="7" y="29"/>
                  </a:cubicBezTo>
                  <a:cubicBezTo>
                    <a:pt x="7" y="29"/>
                    <a:pt x="6" y="30"/>
                    <a:pt x="6" y="30"/>
                  </a:cubicBezTo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8" y="6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2"/>
                    <a:pt x="2" y="14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3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3"/>
                    <a:pt x="1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8"/>
                    <a:pt x="3" y="31"/>
                    <a:pt x="6" y="32"/>
                  </a:cubicBezTo>
                  <a:cubicBezTo>
                    <a:pt x="6" y="33"/>
                    <a:pt x="6" y="34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2" y="41"/>
                    <a:pt x="15" y="42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3" y="40"/>
                    <a:pt x="25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9" y="3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37" y="19"/>
                    <a:pt x="36" y="19"/>
                  </a:cubicBezTo>
                  <a:cubicBezTo>
                    <a:pt x="36" y="16"/>
                    <a:pt x="34" y="9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29" y="7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3" y="4"/>
                    <a:pt x="22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7" y="5"/>
                    <a:pt x="17" y="6"/>
                  </a:cubicBezTo>
                  <a:cubicBezTo>
                    <a:pt x="16" y="5"/>
                    <a:pt x="15" y="5"/>
                    <a:pt x="15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8" name="Google Shape;748;p23"/>
            <p:cNvSpPr/>
            <p:nvPr/>
          </p:nvSpPr>
          <p:spPr>
            <a:xfrm>
              <a:off x="4274" y="2091"/>
              <a:ext cx="53" cy="60"/>
            </a:xfrm>
            <a:custGeom>
              <a:rect b="b" l="l" r="r" t="t"/>
              <a:pathLst>
                <a:path extrusionOk="0" h="25" w="22">
                  <a:moveTo>
                    <a:pt x="14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6" y="15"/>
                    <a:pt x="16" y="15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moveTo>
                    <a:pt x="1" y="24"/>
                  </a:moveTo>
                  <a:cubicBezTo>
                    <a:pt x="1" y="23"/>
                    <a:pt x="2" y="22"/>
                    <a:pt x="2" y="21"/>
                  </a:cubicBezTo>
                  <a:cubicBezTo>
                    <a:pt x="2" y="21"/>
                    <a:pt x="6" y="17"/>
                    <a:pt x="8" y="14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1" y="24"/>
                    <a:pt x="1" y="24"/>
                    <a:pt x="1" y="24"/>
                  </a:cubicBezTo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moveTo>
                    <a:pt x="17" y="11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1" y="15"/>
                    <a:pt x="9" y="14"/>
                    <a:pt x="8" y="13"/>
                  </a:cubicBezTo>
                  <a:cubicBezTo>
                    <a:pt x="7" y="12"/>
                    <a:pt x="7" y="11"/>
                    <a:pt x="7" y="9"/>
                  </a:cubicBezTo>
                  <a:cubicBezTo>
                    <a:pt x="7" y="8"/>
                    <a:pt x="7" y="7"/>
                    <a:pt x="8" y="6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8"/>
                    <a:pt x="9" y="10"/>
                    <a:pt x="11" y="12"/>
                  </a:cubicBezTo>
                  <a:cubicBezTo>
                    <a:pt x="11" y="12"/>
                    <a:pt x="13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3"/>
                    <a:pt x="16" y="13"/>
                    <a:pt x="15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7" y="14"/>
                    <a:pt x="18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moveTo>
                    <a:pt x="14" y="12"/>
                  </a:moveTo>
                  <a:cubicBezTo>
                    <a:pt x="13" y="12"/>
                    <a:pt x="12" y="12"/>
                    <a:pt x="11" y="11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6"/>
                    <a:pt x="12" y="6"/>
                    <a:pt x="12" y="5"/>
                  </a:cubicBezTo>
                  <a:cubicBezTo>
                    <a:pt x="13" y="4"/>
                    <a:pt x="13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4"/>
                    <a:pt x="14" y="5"/>
                    <a:pt x="15" y="5"/>
                  </a:cubicBezTo>
                  <a:cubicBezTo>
                    <a:pt x="17" y="6"/>
                    <a:pt x="18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8" y="7"/>
                  </a:cubicBezTo>
                  <a:cubicBezTo>
                    <a:pt x="18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7" y="8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9" y="5"/>
                  </a:moveTo>
                  <a:cubicBezTo>
                    <a:pt x="18" y="5"/>
                    <a:pt x="17" y="5"/>
                    <a:pt x="16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2"/>
                    <a:pt x="15" y="2"/>
                    <a:pt x="15" y="1"/>
                  </a:cubicBezTo>
                  <a:cubicBezTo>
                    <a:pt x="15" y="1"/>
                    <a:pt x="16" y="1"/>
                    <a:pt x="16" y="1"/>
                  </a:cubicBezTo>
                  <a:cubicBezTo>
                    <a:pt x="17" y="1"/>
                    <a:pt x="19" y="1"/>
                    <a:pt x="20" y="2"/>
                  </a:cubicBezTo>
                  <a:cubicBezTo>
                    <a:pt x="20" y="3"/>
                    <a:pt x="21" y="4"/>
                    <a:pt x="21" y="4"/>
                  </a:cubicBezTo>
                  <a:cubicBezTo>
                    <a:pt x="21" y="5"/>
                    <a:pt x="20" y="5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moveTo>
                    <a:pt x="16" y="0"/>
                  </a:moveTo>
                  <a:cubicBezTo>
                    <a:pt x="16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2" y="3"/>
                    <a:pt x="11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9" y="4"/>
                    <a:pt x="8" y="4"/>
                    <a:pt x="8" y="5"/>
                  </a:cubicBezTo>
                  <a:cubicBezTo>
                    <a:pt x="6" y="6"/>
                    <a:pt x="6" y="8"/>
                    <a:pt x="6" y="9"/>
                  </a:cubicBezTo>
                  <a:cubicBezTo>
                    <a:pt x="6" y="11"/>
                    <a:pt x="6" y="12"/>
                    <a:pt x="7" y="14"/>
                  </a:cubicBezTo>
                  <a:cubicBezTo>
                    <a:pt x="5" y="17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2" y="17"/>
                    <a:pt x="12" y="17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5" y="17"/>
                    <a:pt x="17" y="16"/>
                    <a:pt x="18" y="15"/>
                  </a:cubicBezTo>
                  <a:cubicBezTo>
                    <a:pt x="20" y="14"/>
                    <a:pt x="20" y="11"/>
                    <a:pt x="19" y="9"/>
                  </a:cubicBezTo>
                  <a:cubicBezTo>
                    <a:pt x="19" y="9"/>
                    <a:pt x="19" y="8"/>
                    <a:pt x="20" y="8"/>
                  </a:cubicBezTo>
                  <a:cubicBezTo>
                    <a:pt x="20" y="7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1" y="2"/>
                    <a:pt x="20" y="1"/>
                  </a:cubicBezTo>
                  <a:cubicBezTo>
                    <a:pt x="19" y="0"/>
                    <a:pt x="18" y="0"/>
                    <a:pt x="16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9" name="Google Shape;749;p23"/>
            <p:cNvSpPr/>
            <p:nvPr/>
          </p:nvSpPr>
          <p:spPr>
            <a:xfrm>
              <a:off x="3432" y="2091"/>
              <a:ext cx="83" cy="117"/>
            </a:xfrm>
            <a:custGeom>
              <a:rect b="b" l="l" r="r" t="t"/>
              <a:pathLst>
                <a:path extrusionOk="0" h="49" w="35">
                  <a:moveTo>
                    <a:pt x="32" y="48"/>
                  </a:moveTo>
                  <a:cubicBezTo>
                    <a:pt x="32" y="47"/>
                    <a:pt x="33" y="46"/>
                    <a:pt x="33" y="45"/>
                  </a:cubicBezTo>
                  <a:cubicBezTo>
                    <a:pt x="33" y="46"/>
                    <a:pt x="33" y="47"/>
                    <a:pt x="33" y="47"/>
                  </a:cubicBezTo>
                  <a:cubicBezTo>
                    <a:pt x="33" y="48"/>
                    <a:pt x="32" y="48"/>
                    <a:pt x="32" y="48"/>
                  </a:cubicBezTo>
                  <a:moveTo>
                    <a:pt x="27" y="45"/>
                  </a:moveTo>
                  <a:cubicBezTo>
                    <a:pt x="27" y="45"/>
                    <a:pt x="28" y="45"/>
                    <a:pt x="28" y="44"/>
                  </a:cubicBezTo>
                  <a:cubicBezTo>
                    <a:pt x="28" y="46"/>
                    <a:pt x="27" y="47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25" y="47"/>
                    <a:pt x="26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moveTo>
                    <a:pt x="24" y="48"/>
                  </a:moveTo>
                  <a:cubicBezTo>
                    <a:pt x="24" y="48"/>
                    <a:pt x="23" y="47"/>
                    <a:pt x="23" y="47"/>
                  </a:cubicBezTo>
                  <a:cubicBezTo>
                    <a:pt x="23" y="46"/>
                    <a:pt x="23" y="45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6" y="44"/>
                  </a:cubicBezTo>
                  <a:cubicBezTo>
                    <a:pt x="25" y="45"/>
                    <a:pt x="25" y="46"/>
                    <a:pt x="24" y="48"/>
                  </a:cubicBezTo>
                  <a:moveTo>
                    <a:pt x="28" y="48"/>
                  </a:moveTo>
                  <a:cubicBezTo>
                    <a:pt x="28" y="48"/>
                    <a:pt x="27" y="48"/>
                    <a:pt x="27" y="48"/>
                  </a:cubicBezTo>
                  <a:cubicBezTo>
                    <a:pt x="28" y="47"/>
                    <a:pt x="28" y="45"/>
                    <a:pt x="29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0" y="45"/>
                    <a:pt x="30" y="46"/>
                    <a:pt x="29" y="48"/>
                  </a:cubicBezTo>
                  <a:cubicBezTo>
                    <a:pt x="29" y="48"/>
                    <a:pt x="28" y="48"/>
                    <a:pt x="28" y="48"/>
                  </a:cubicBezTo>
                  <a:moveTo>
                    <a:pt x="22" y="47"/>
                  </a:moveTo>
                  <a:cubicBezTo>
                    <a:pt x="21" y="47"/>
                    <a:pt x="21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3" y="44"/>
                    <a:pt x="24" y="44"/>
                  </a:cubicBezTo>
                  <a:cubicBezTo>
                    <a:pt x="23" y="45"/>
                    <a:pt x="22" y="46"/>
                    <a:pt x="22" y="47"/>
                  </a:cubicBezTo>
                  <a:moveTo>
                    <a:pt x="20" y="47"/>
                  </a:moveTo>
                  <a:cubicBezTo>
                    <a:pt x="19" y="46"/>
                    <a:pt x="18" y="46"/>
                    <a:pt x="18" y="46"/>
                  </a:cubicBezTo>
                  <a:cubicBezTo>
                    <a:pt x="18" y="45"/>
                    <a:pt x="19" y="44"/>
                    <a:pt x="19" y="43"/>
                  </a:cubicBezTo>
                  <a:cubicBezTo>
                    <a:pt x="20" y="43"/>
                    <a:pt x="21" y="44"/>
                    <a:pt x="21" y="44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7"/>
                    <a:pt x="20" y="47"/>
                    <a:pt x="20" y="47"/>
                  </a:cubicBezTo>
                  <a:moveTo>
                    <a:pt x="30" y="48"/>
                  </a:moveTo>
                  <a:cubicBezTo>
                    <a:pt x="30" y="46"/>
                    <a:pt x="31" y="45"/>
                    <a:pt x="32" y="44"/>
                  </a:cubicBezTo>
                  <a:cubicBezTo>
                    <a:pt x="33" y="44"/>
                    <a:pt x="33" y="43"/>
                    <a:pt x="33" y="4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2" y="46"/>
                    <a:pt x="31" y="48"/>
                  </a:cubicBezTo>
                  <a:cubicBezTo>
                    <a:pt x="31" y="48"/>
                    <a:pt x="30" y="48"/>
                    <a:pt x="30" y="48"/>
                  </a:cubicBezTo>
                  <a:moveTo>
                    <a:pt x="17" y="46"/>
                  </a:moveTo>
                  <a:cubicBezTo>
                    <a:pt x="17" y="45"/>
                    <a:pt x="17" y="45"/>
                    <a:pt x="16" y="45"/>
                  </a:cubicBezTo>
                  <a:cubicBezTo>
                    <a:pt x="17" y="44"/>
                    <a:pt x="17" y="43"/>
                    <a:pt x="18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4"/>
                    <a:pt x="18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moveTo>
                    <a:pt x="16" y="45"/>
                  </a:moveTo>
                  <a:cubicBezTo>
                    <a:pt x="15" y="45"/>
                    <a:pt x="15" y="44"/>
                    <a:pt x="14" y="44"/>
                  </a:cubicBezTo>
                  <a:cubicBezTo>
                    <a:pt x="15" y="43"/>
                    <a:pt x="15" y="43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2"/>
                  </a:cubicBezTo>
                  <a:cubicBezTo>
                    <a:pt x="17" y="43"/>
                    <a:pt x="16" y="44"/>
                    <a:pt x="16" y="45"/>
                  </a:cubicBezTo>
                  <a:moveTo>
                    <a:pt x="14" y="44"/>
                  </a:moveTo>
                  <a:cubicBezTo>
                    <a:pt x="13" y="43"/>
                    <a:pt x="12" y="42"/>
                    <a:pt x="12" y="42"/>
                  </a:cubicBezTo>
                  <a:cubicBezTo>
                    <a:pt x="12" y="41"/>
                    <a:pt x="12" y="40"/>
                    <a:pt x="13" y="40"/>
                  </a:cubicBezTo>
                  <a:cubicBezTo>
                    <a:pt x="13" y="40"/>
                    <a:pt x="14" y="40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3" y="42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2"/>
                    <a:pt x="14" y="42"/>
                    <a:pt x="15" y="4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4" y="43"/>
                    <a:pt x="14" y="44"/>
                  </a:cubicBezTo>
                  <a:moveTo>
                    <a:pt x="11" y="41"/>
                  </a:moveTo>
                  <a:cubicBezTo>
                    <a:pt x="11" y="41"/>
                    <a:pt x="11" y="41"/>
                    <a:pt x="10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40"/>
                    <a:pt x="12" y="41"/>
                    <a:pt x="11" y="41"/>
                  </a:cubicBezTo>
                  <a:moveTo>
                    <a:pt x="10" y="40"/>
                  </a:moveTo>
                  <a:cubicBezTo>
                    <a:pt x="10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8"/>
                  </a:cubicBezTo>
                  <a:cubicBezTo>
                    <a:pt x="11" y="39"/>
                    <a:pt x="10" y="39"/>
                    <a:pt x="10" y="40"/>
                  </a:cubicBezTo>
                  <a:moveTo>
                    <a:pt x="9" y="38"/>
                  </a:moveTo>
                  <a:cubicBezTo>
                    <a:pt x="9" y="38"/>
                    <a:pt x="8" y="37"/>
                    <a:pt x="8" y="37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7" y="34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0"/>
                  </a:cubicBezTo>
                  <a:cubicBezTo>
                    <a:pt x="7" y="31"/>
                    <a:pt x="8" y="32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2" y="33"/>
                  </a:moveTo>
                  <a:cubicBezTo>
                    <a:pt x="3" y="32"/>
                    <a:pt x="3" y="31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31"/>
                    <a:pt x="4" y="32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moveTo>
                    <a:pt x="4" y="33"/>
                  </a:moveTo>
                  <a:cubicBezTo>
                    <a:pt x="4" y="32"/>
                    <a:pt x="5" y="31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1"/>
                    <a:pt x="6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3"/>
                    <a:pt x="4" y="33"/>
                    <a:pt x="4" y="33"/>
                  </a:cubicBezTo>
                  <a:moveTo>
                    <a:pt x="19" y="32"/>
                  </a:moveTo>
                  <a:cubicBezTo>
                    <a:pt x="19" y="32"/>
                    <a:pt x="19" y="32"/>
                    <a:pt x="19" y="32"/>
                  </a:cubicBezTo>
                  <a:cubicBezTo>
                    <a:pt x="19" y="31"/>
                    <a:pt x="20" y="30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1" y="30"/>
                    <a:pt x="21" y="31"/>
                    <a:pt x="20" y="32"/>
                  </a:cubicBezTo>
                  <a:cubicBezTo>
                    <a:pt x="19" y="32"/>
                    <a:pt x="19" y="32"/>
                    <a:pt x="19" y="32"/>
                  </a:cubicBezTo>
                  <a:moveTo>
                    <a:pt x="18" y="32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0"/>
                    <a:pt x="18" y="30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moveTo>
                    <a:pt x="21" y="32"/>
                  </a:moveTo>
                  <a:cubicBezTo>
                    <a:pt x="21" y="31"/>
                    <a:pt x="22" y="30"/>
                    <a:pt x="22" y="29"/>
                  </a:cubicBezTo>
                  <a:cubicBezTo>
                    <a:pt x="23" y="29"/>
                    <a:pt x="24" y="29"/>
                    <a:pt x="24" y="29"/>
                  </a:cubicBezTo>
                  <a:cubicBezTo>
                    <a:pt x="23" y="30"/>
                    <a:pt x="23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17" y="30"/>
                  </a:moveTo>
                  <a:cubicBezTo>
                    <a:pt x="16" y="30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moveTo>
                    <a:pt x="23" y="32"/>
                  </a:moveTo>
                  <a:cubicBezTo>
                    <a:pt x="23" y="31"/>
                    <a:pt x="24" y="30"/>
                    <a:pt x="25" y="29"/>
                  </a:cubicBezTo>
                  <a:cubicBezTo>
                    <a:pt x="25" y="29"/>
                    <a:pt x="26" y="29"/>
                    <a:pt x="26" y="29"/>
                  </a:cubicBezTo>
                  <a:cubicBezTo>
                    <a:pt x="25" y="30"/>
                    <a:pt x="25" y="31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moveTo>
                    <a:pt x="25" y="32"/>
                  </a:moveTo>
                  <a:cubicBezTo>
                    <a:pt x="25" y="31"/>
                    <a:pt x="26" y="30"/>
                    <a:pt x="27" y="29"/>
                  </a:cubicBezTo>
                  <a:cubicBezTo>
                    <a:pt x="27" y="29"/>
                    <a:pt x="28" y="29"/>
                    <a:pt x="28" y="29"/>
                  </a:cubicBezTo>
                  <a:cubicBezTo>
                    <a:pt x="28" y="30"/>
                    <a:pt x="27" y="30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moveTo>
                    <a:pt x="27" y="32"/>
                  </a:moveTo>
                  <a:cubicBezTo>
                    <a:pt x="27" y="31"/>
                    <a:pt x="27" y="31"/>
                    <a:pt x="27" y="31"/>
                  </a:cubicBezTo>
                  <a:cubicBezTo>
                    <a:pt x="28" y="31"/>
                    <a:pt x="28" y="30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3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3" y="23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2"/>
                    <a:pt x="4" y="22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2" y="21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0" y="23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19" y="22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moveTo>
                    <a:pt x="22" y="23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2" y="23"/>
                  </a:cubicBezTo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7" y="21"/>
                    <a:pt x="17" y="21"/>
                  </a:cubicBezTo>
                  <a:cubicBezTo>
                    <a:pt x="17" y="22"/>
                    <a:pt x="16" y="22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3"/>
                    <a:pt x="16" y="23"/>
                    <a:pt x="15" y="23"/>
                  </a:cubicBezTo>
                  <a:moveTo>
                    <a:pt x="15" y="22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moveTo>
                    <a:pt x="24" y="23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8" y="21"/>
                    <a:pt x="28" y="21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6" y="23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4" y="23"/>
                  </a:cubicBezTo>
                  <a:moveTo>
                    <a:pt x="4" y="23"/>
                  </a:moveTo>
                  <a:cubicBezTo>
                    <a:pt x="5" y="22"/>
                    <a:pt x="5" y="22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1" y="21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18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19" y="12"/>
                    <a:pt x="19" y="13"/>
                    <a:pt x="19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moveTo>
                    <a:pt x="31" y="13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3"/>
                    <a:pt x="31" y="13"/>
                    <a:pt x="31" y="13"/>
                  </a:cubicBezTo>
                  <a:moveTo>
                    <a:pt x="30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30" y="11"/>
                    <a:pt x="31" y="11"/>
                    <a:pt x="31" y="10"/>
                  </a:cubicBezTo>
                  <a:cubicBezTo>
                    <a:pt x="31" y="10"/>
                    <a:pt x="32" y="10"/>
                    <a:pt x="32" y="11"/>
                  </a:cubicBezTo>
                  <a:cubicBezTo>
                    <a:pt x="30" y="12"/>
                    <a:pt x="30" y="12"/>
                    <a:pt x="30" y="12"/>
                  </a:cubicBezTo>
                  <a:moveTo>
                    <a:pt x="19" y="13"/>
                  </a:moveTo>
                  <a:cubicBezTo>
                    <a:pt x="20" y="12"/>
                    <a:pt x="20" y="11"/>
                    <a:pt x="20" y="11"/>
                  </a:cubicBezTo>
                  <a:cubicBezTo>
                    <a:pt x="21" y="10"/>
                    <a:pt x="21" y="10"/>
                    <a:pt x="22" y="10"/>
                  </a:cubicBezTo>
                  <a:cubicBezTo>
                    <a:pt x="21" y="11"/>
                    <a:pt x="21" y="11"/>
                    <a:pt x="21" y="12"/>
                  </a:cubicBezTo>
                  <a:cubicBezTo>
                    <a:pt x="20" y="12"/>
                    <a:pt x="20" y="13"/>
                    <a:pt x="19" y="13"/>
                  </a:cubicBezTo>
                  <a:moveTo>
                    <a:pt x="29" y="12"/>
                  </a:moveTo>
                  <a:cubicBezTo>
                    <a:pt x="29" y="12"/>
                    <a:pt x="28" y="11"/>
                    <a:pt x="28" y="11"/>
                  </a:cubicBezTo>
                  <a:cubicBezTo>
                    <a:pt x="28" y="11"/>
                    <a:pt x="28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0" y="9"/>
                    <a:pt x="30" y="10"/>
                    <a:pt x="30" y="10"/>
                  </a:cubicBezTo>
                  <a:cubicBezTo>
                    <a:pt x="30" y="10"/>
                    <a:pt x="29" y="11"/>
                    <a:pt x="29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2"/>
                  </a:cubicBezTo>
                  <a:moveTo>
                    <a:pt x="27" y="11"/>
                  </a:moveTo>
                  <a:cubicBezTo>
                    <a:pt x="27" y="11"/>
                    <a:pt x="26" y="11"/>
                    <a:pt x="26" y="11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0"/>
                    <a:pt x="27" y="11"/>
                    <a:pt x="27" y="11"/>
                  </a:cubicBezTo>
                  <a:moveTo>
                    <a:pt x="24" y="11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moveTo>
                    <a:pt x="7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0"/>
                    <a:pt x="13" y="5"/>
                    <a:pt x="19" y="3"/>
                  </a:cubicBezTo>
                  <a:cubicBezTo>
                    <a:pt x="21" y="2"/>
                    <a:pt x="23" y="1"/>
                    <a:pt x="26" y="1"/>
                  </a:cubicBezTo>
                  <a:cubicBezTo>
                    <a:pt x="28" y="1"/>
                    <a:pt x="31" y="2"/>
                    <a:pt x="33" y="3"/>
                  </a:cubicBezTo>
                  <a:cubicBezTo>
                    <a:pt x="33" y="5"/>
                    <a:pt x="33" y="8"/>
                    <a:pt x="33" y="10"/>
                  </a:cubicBezTo>
                  <a:cubicBezTo>
                    <a:pt x="31" y="9"/>
                    <a:pt x="29" y="8"/>
                    <a:pt x="26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0" y="9"/>
                    <a:pt x="17" y="12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9" y="16"/>
                    <a:pt x="21" y="16"/>
                  </a:cubicBezTo>
                  <a:cubicBezTo>
                    <a:pt x="23" y="16"/>
                    <a:pt x="25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9" y="19"/>
                    <a:pt x="29" y="20"/>
                  </a:cubicBezTo>
                  <a:cubicBezTo>
                    <a:pt x="26" y="20"/>
                    <a:pt x="24" y="20"/>
                    <a:pt x="22" y="20"/>
                  </a:cubicBezTo>
                  <a:cubicBezTo>
                    <a:pt x="21" y="20"/>
                    <a:pt x="20" y="20"/>
                    <a:pt x="18" y="20"/>
                  </a:cubicBezTo>
                  <a:cubicBezTo>
                    <a:pt x="17" y="20"/>
                    <a:pt x="16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7" y="24"/>
                    <a:pt x="19" y="24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4" y="24"/>
                    <a:pt x="27" y="24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6" y="28"/>
                    <a:pt x="24" y="28"/>
                    <a:pt x="22" y="28"/>
                  </a:cubicBezTo>
                  <a:cubicBezTo>
                    <a:pt x="21" y="28"/>
                    <a:pt x="20" y="28"/>
                    <a:pt x="19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30"/>
                    <a:pt x="16" y="31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9" y="36"/>
                    <a:pt x="22" y="38"/>
                    <a:pt x="26" y="38"/>
                  </a:cubicBezTo>
                  <a:cubicBezTo>
                    <a:pt x="29" y="38"/>
                    <a:pt x="32" y="37"/>
                    <a:pt x="34" y="36"/>
                  </a:cubicBezTo>
                  <a:cubicBezTo>
                    <a:pt x="34" y="38"/>
                    <a:pt x="34" y="40"/>
                    <a:pt x="34" y="42"/>
                  </a:cubicBezTo>
                  <a:cubicBezTo>
                    <a:pt x="32" y="43"/>
                    <a:pt x="29" y="43"/>
                    <a:pt x="27" y="43"/>
                  </a:cubicBezTo>
                  <a:cubicBezTo>
                    <a:pt x="22" y="43"/>
                    <a:pt x="17" y="42"/>
                    <a:pt x="15" y="40"/>
                  </a:cubicBezTo>
                  <a:cubicBezTo>
                    <a:pt x="11" y="37"/>
                    <a:pt x="9" y="33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4" y="28"/>
                    <a:pt x="3" y="28"/>
                  </a:cubicBezTo>
                  <a:cubicBezTo>
                    <a:pt x="3" y="28"/>
                    <a:pt x="3" y="28"/>
                    <a:pt x="2" y="28"/>
                  </a:cubicBezTo>
                  <a:cubicBezTo>
                    <a:pt x="2" y="27"/>
                    <a:pt x="2" y="26"/>
                    <a:pt x="3" y="25"/>
                  </a:cubicBezTo>
                  <a:cubicBezTo>
                    <a:pt x="4" y="25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2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0"/>
                    <a:pt x="5" y="20"/>
                    <a:pt x="4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19"/>
                    <a:pt x="2" y="17"/>
                    <a:pt x="3" y="16"/>
                  </a:cubicBezTo>
                  <a:cubicBezTo>
                    <a:pt x="4" y="16"/>
                    <a:pt x="5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26" y="0"/>
                  </a:moveTo>
                  <a:cubicBezTo>
                    <a:pt x="23" y="0"/>
                    <a:pt x="21" y="1"/>
                    <a:pt x="18" y="2"/>
                  </a:cubicBezTo>
                  <a:cubicBezTo>
                    <a:pt x="11" y="5"/>
                    <a:pt x="8" y="11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5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4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3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3" y="34"/>
                    <a:pt x="5" y="34"/>
                    <a:pt x="6" y="34"/>
                  </a:cubicBezTo>
                  <a:cubicBezTo>
                    <a:pt x="7" y="37"/>
                    <a:pt x="11" y="49"/>
                    <a:pt x="28" y="49"/>
                  </a:cubicBezTo>
                  <a:cubicBezTo>
                    <a:pt x="30" y="49"/>
                    <a:pt x="32" y="49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7"/>
                    <a:pt x="34" y="46"/>
                    <a:pt x="34" y="44"/>
                  </a:cubicBezTo>
                  <a:cubicBezTo>
                    <a:pt x="35" y="44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39"/>
                    <a:pt x="35" y="37"/>
                    <a:pt x="35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2" y="36"/>
                    <a:pt x="30" y="37"/>
                    <a:pt x="26" y="37"/>
                  </a:cubicBezTo>
                  <a:cubicBezTo>
                    <a:pt x="23" y="37"/>
                    <a:pt x="20" y="35"/>
                    <a:pt x="1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7"/>
                    <a:pt x="30" y="25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19"/>
                    <a:pt x="30" y="1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5" y="15"/>
                    <a:pt x="23" y="15"/>
                    <a:pt x="21" y="15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21" y="13"/>
                    <a:pt x="22" y="12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7" y="12"/>
                    <a:pt x="29" y="13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9"/>
                    <a:pt x="34" y="5"/>
                    <a:pt x="35" y="3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6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50" name="Google Shape;750;p23"/>
            <p:cNvSpPr/>
            <p:nvPr/>
          </p:nvSpPr>
          <p:spPr>
            <a:xfrm>
              <a:off x="3344" y="2039"/>
              <a:ext cx="76" cy="169"/>
            </a:xfrm>
            <a:custGeom>
              <a:rect b="b" l="l" r="r" t="t"/>
              <a:pathLst>
                <a:path extrusionOk="0" h="71" w="32">
                  <a:moveTo>
                    <a:pt x="26" y="70"/>
                  </a:moveTo>
                  <a:cubicBezTo>
                    <a:pt x="25" y="70"/>
                    <a:pt x="25" y="70"/>
                    <a:pt x="25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6" y="70"/>
                  </a:moveTo>
                  <a:cubicBezTo>
                    <a:pt x="26" y="68"/>
                    <a:pt x="26" y="68"/>
                    <a:pt x="26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7" y="68"/>
                    <a:pt x="27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9" y="67"/>
                  </a:moveTo>
                  <a:cubicBezTo>
                    <a:pt x="28" y="66"/>
                    <a:pt x="28" y="66"/>
                    <a:pt x="28" y="66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67"/>
                    <a:pt x="29" y="67"/>
                    <a:pt x="29" y="67"/>
                  </a:cubicBezTo>
                  <a:moveTo>
                    <a:pt x="27" y="69"/>
                  </a:moveTo>
                  <a:cubicBezTo>
                    <a:pt x="27" y="68"/>
                    <a:pt x="27" y="67"/>
                    <a:pt x="27" y="67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7" y="69"/>
                    <a:pt x="27" y="69"/>
                    <a:pt x="27" y="69"/>
                  </a:cubicBezTo>
                  <a:moveTo>
                    <a:pt x="28" y="65"/>
                  </a:moveTo>
                  <a:cubicBezTo>
                    <a:pt x="27" y="65"/>
                    <a:pt x="27" y="65"/>
                    <a:pt x="27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5" y="62"/>
                    <a:pt x="22" y="59"/>
                    <a:pt x="19" y="54"/>
                  </a:cubicBezTo>
                  <a:cubicBezTo>
                    <a:pt x="21" y="56"/>
                    <a:pt x="23" y="59"/>
                    <a:pt x="25" y="61"/>
                  </a:cubicBezTo>
                  <a:cubicBezTo>
                    <a:pt x="26" y="62"/>
                    <a:pt x="27" y="63"/>
                    <a:pt x="28" y="65"/>
                  </a:cubicBezTo>
                  <a:moveTo>
                    <a:pt x="23" y="58"/>
                  </a:moveTo>
                  <a:cubicBezTo>
                    <a:pt x="21" y="56"/>
                    <a:pt x="20" y="54"/>
                    <a:pt x="19" y="52"/>
                  </a:cubicBezTo>
                  <a:cubicBezTo>
                    <a:pt x="18" y="50"/>
                    <a:pt x="17" y="48"/>
                    <a:pt x="17" y="46"/>
                  </a:cubicBezTo>
                  <a:cubicBezTo>
                    <a:pt x="17" y="47"/>
                    <a:pt x="18" y="48"/>
                    <a:pt x="18" y="49"/>
                  </a:cubicBezTo>
                  <a:cubicBezTo>
                    <a:pt x="19" y="50"/>
                    <a:pt x="20" y="51"/>
                    <a:pt x="20" y="52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54"/>
                    <a:pt x="22" y="56"/>
                    <a:pt x="23" y="58"/>
                  </a:cubicBezTo>
                  <a:moveTo>
                    <a:pt x="20" y="50"/>
                  </a:moveTo>
                  <a:cubicBezTo>
                    <a:pt x="19" y="49"/>
                    <a:pt x="19" y="49"/>
                    <a:pt x="19" y="48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16" y="43"/>
                    <a:pt x="16" y="42"/>
                    <a:pt x="16" y="4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8"/>
                    <a:pt x="19" y="49"/>
                    <a:pt x="20" y="50"/>
                  </a:cubicBezTo>
                  <a:moveTo>
                    <a:pt x="18" y="45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6"/>
                    <a:pt x="16" y="35"/>
                  </a:cubicBezTo>
                  <a:cubicBezTo>
                    <a:pt x="17" y="37"/>
                    <a:pt x="18" y="39"/>
                    <a:pt x="18" y="40"/>
                  </a:cubicBezTo>
                  <a:cubicBezTo>
                    <a:pt x="18" y="42"/>
                    <a:pt x="18" y="43"/>
                    <a:pt x="18" y="45"/>
                  </a:cubicBezTo>
                  <a:moveTo>
                    <a:pt x="18" y="39"/>
                  </a:moveTo>
                  <a:cubicBezTo>
                    <a:pt x="18" y="37"/>
                    <a:pt x="17" y="36"/>
                    <a:pt x="17" y="34"/>
                  </a:cubicBezTo>
                  <a:cubicBezTo>
                    <a:pt x="17" y="33"/>
                    <a:pt x="17" y="31"/>
                    <a:pt x="17" y="30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8" y="38"/>
                    <a:pt x="18" y="39"/>
                  </a:cubicBezTo>
                  <a:moveTo>
                    <a:pt x="19" y="34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7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9"/>
                    <a:pt x="20" y="30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9" y="33"/>
                    <a:pt x="19" y="34"/>
                    <a:pt x="19" y="34"/>
                  </a:cubicBezTo>
                  <a:moveTo>
                    <a:pt x="21" y="28"/>
                  </a:moveTo>
                  <a:cubicBezTo>
                    <a:pt x="21" y="26"/>
                    <a:pt x="21" y="24"/>
                    <a:pt x="21" y="2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6"/>
                    <a:pt x="22" y="27"/>
                    <a:pt x="21" y="28"/>
                  </a:cubicBezTo>
                  <a:moveTo>
                    <a:pt x="20" y="31"/>
                  </a:moveTo>
                  <a:cubicBezTo>
                    <a:pt x="20" y="30"/>
                    <a:pt x="20" y="29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19" y="26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4"/>
                    <a:pt x="20" y="23"/>
                    <a:pt x="20" y="22"/>
                  </a:cubicBezTo>
                  <a:cubicBezTo>
                    <a:pt x="20" y="24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23" y="24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4"/>
                    <a:pt x="23" y="24"/>
                    <a:pt x="23" y="24"/>
                  </a:cubicBezTo>
                  <a:moveTo>
                    <a:pt x="24" y="25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5" y="21"/>
                  </a:cubicBezTo>
                  <a:cubicBezTo>
                    <a:pt x="25" y="22"/>
                    <a:pt x="25" y="23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moveTo>
                    <a:pt x="26" y="25"/>
                  </a:moveTo>
                  <a:cubicBezTo>
                    <a:pt x="25" y="23"/>
                    <a:pt x="25" y="22"/>
                    <a:pt x="25" y="21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7" y="22"/>
                    <a:pt x="26" y="23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moveTo>
                    <a:pt x="27" y="25"/>
                  </a:moveTo>
                  <a:cubicBezTo>
                    <a:pt x="27" y="23"/>
                    <a:pt x="27" y="22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4"/>
                    <a:pt x="27" y="24"/>
                    <a:pt x="27" y="25"/>
                  </a:cubicBezTo>
                  <a:moveTo>
                    <a:pt x="29" y="24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2"/>
                    <a:pt x="30" y="22"/>
                    <a:pt x="30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0" y="24"/>
                    <a:pt x="29" y="24"/>
                  </a:cubicBezTo>
                  <a:moveTo>
                    <a:pt x="9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2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3"/>
                    <a:pt x="9" y="23"/>
                  </a:cubicBezTo>
                  <a:moveTo>
                    <a:pt x="7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7" y="23"/>
                  </a:cubicBezTo>
                  <a:moveTo>
                    <a:pt x="6" y="23"/>
                  </a:moveTo>
                  <a:cubicBezTo>
                    <a:pt x="5" y="22"/>
                    <a:pt x="5" y="21"/>
                    <a:pt x="4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1"/>
                    <a:pt x="6" y="22"/>
                    <a:pt x="6" y="23"/>
                  </a:cubicBezTo>
                  <a:moveTo>
                    <a:pt x="27" y="12"/>
                  </a:moveTo>
                  <a:cubicBezTo>
                    <a:pt x="26" y="9"/>
                    <a:pt x="25" y="7"/>
                    <a:pt x="25" y="4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8"/>
                    <a:pt x="27" y="10"/>
                    <a:pt x="27" y="12"/>
                  </a:cubicBezTo>
                  <a:moveTo>
                    <a:pt x="23" y="69"/>
                  </a:moveTo>
                  <a:cubicBezTo>
                    <a:pt x="16" y="63"/>
                    <a:pt x="0" y="42"/>
                    <a:pt x="11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19"/>
                    <a:pt x="6" y="19"/>
                    <a:pt x="5" y="19"/>
                  </a:cubicBezTo>
                  <a:cubicBezTo>
                    <a:pt x="8" y="15"/>
                    <a:pt x="12" y="11"/>
                    <a:pt x="16" y="8"/>
                  </a:cubicBezTo>
                  <a:cubicBezTo>
                    <a:pt x="19" y="5"/>
                    <a:pt x="21" y="3"/>
                    <a:pt x="23" y="1"/>
                  </a:cubicBezTo>
                  <a:cubicBezTo>
                    <a:pt x="24" y="7"/>
                    <a:pt x="26" y="14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1" y="20"/>
                    <a:pt x="20" y="20"/>
                    <a:pt x="20" y="21"/>
                  </a:cubicBezTo>
                  <a:cubicBezTo>
                    <a:pt x="9" y="42"/>
                    <a:pt x="19" y="60"/>
                    <a:pt x="27" y="65"/>
                  </a:cubicBezTo>
                  <a:cubicBezTo>
                    <a:pt x="26" y="66"/>
                    <a:pt x="24" y="68"/>
                    <a:pt x="23" y="69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2"/>
                    <a:pt x="18" y="4"/>
                    <a:pt x="15" y="7"/>
                  </a:cubicBezTo>
                  <a:cubicBezTo>
                    <a:pt x="11" y="11"/>
                    <a:pt x="7" y="15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1"/>
                    <a:pt x="5" y="23"/>
                    <a:pt x="5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44"/>
                    <a:pt x="14" y="64"/>
                    <a:pt x="23" y="69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4" y="70"/>
                    <a:pt x="24" y="70"/>
                  </a:cubicBezTo>
                  <a:cubicBezTo>
                    <a:pt x="25" y="71"/>
                    <a:pt x="25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7" y="71"/>
                    <a:pt x="29" y="68"/>
                    <a:pt x="30" y="67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3" y="56"/>
                    <a:pt x="14" y="44"/>
                    <a:pt x="23" y="26"/>
                  </a:cubicBezTo>
                  <a:cubicBezTo>
                    <a:pt x="24" y="26"/>
                    <a:pt x="27" y="26"/>
                    <a:pt x="29" y="25"/>
                  </a:cubicBezTo>
                  <a:cubicBezTo>
                    <a:pt x="30" y="25"/>
                    <a:pt x="31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18"/>
                    <a:pt x="28" y="12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51" name="Google Shape;751;p23"/>
            <p:cNvSpPr/>
            <p:nvPr/>
          </p:nvSpPr>
          <p:spPr>
            <a:xfrm>
              <a:off x="4046" y="2148"/>
              <a:ext cx="66" cy="67"/>
            </a:xfrm>
            <a:custGeom>
              <a:rect b="b" l="l" r="r" t="t"/>
              <a:pathLst>
                <a:path extrusionOk="0" h="28" w="28">
                  <a:moveTo>
                    <a:pt x="14" y="27"/>
                  </a:moveTo>
                  <a:cubicBezTo>
                    <a:pt x="14" y="27"/>
                    <a:pt x="13" y="27"/>
                    <a:pt x="12" y="27"/>
                  </a:cubicBezTo>
                  <a:cubicBezTo>
                    <a:pt x="12" y="27"/>
                    <a:pt x="11" y="27"/>
                    <a:pt x="11" y="27"/>
                  </a:cubicBezTo>
                  <a:cubicBezTo>
                    <a:pt x="8" y="27"/>
                    <a:pt x="4" y="27"/>
                    <a:pt x="3" y="24"/>
                  </a:cubicBezTo>
                  <a:cubicBezTo>
                    <a:pt x="1" y="23"/>
                    <a:pt x="1" y="21"/>
                    <a:pt x="2" y="19"/>
                  </a:cubicBezTo>
                  <a:cubicBezTo>
                    <a:pt x="2" y="18"/>
                    <a:pt x="2" y="17"/>
                    <a:pt x="2" y="16"/>
                  </a:cubicBezTo>
                  <a:cubicBezTo>
                    <a:pt x="2" y="13"/>
                    <a:pt x="2" y="8"/>
                    <a:pt x="3" y="7"/>
                  </a:cubicBezTo>
                  <a:cubicBezTo>
                    <a:pt x="3" y="6"/>
                    <a:pt x="6" y="4"/>
                    <a:pt x="13" y="4"/>
                  </a:cubicBezTo>
                  <a:cubicBezTo>
                    <a:pt x="14" y="4"/>
                    <a:pt x="15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9" y="5"/>
                    <a:pt x="20" y="5"/>
                    <a:pt x="21" y="5"/>
                  </a:cubicBezTo>
                  <a:cubicBezTo>
                    <a:pt x="20" y="8"/>
                    <a:pt x="18" y="10"/>
                    <a:pt x="16" y="13"/>
                  </a:cubicBezTo>
                  <a:cubicBezTo>
                    <a:pt x="15" y="14"/>
                    <a:pt x="14" y="15"/>
                    <a:pt x="13" y="17"/>
                  </a:cubicBezTo>
                  <a:cubicBezTo>
                    <a:pt x="13" y="16"/>
                    <a:pt x="12" y="14"/>
                    <a:pt x="12" y="13"/>
                  </a:cubicBezTo>
                  <a:cubicBezTo>
                    <a:pt x="11" y="12"/>
                    <a:pt x="10" y="10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0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4"/>
                    <a:pt x="11" y="19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7" y="17"/>
                    <a:pt x="21" y="12"/>
                    <a:pt x="25" y="8"/>
                  </a:cubicBezTo>
                  <a:cubicBezTo>
                    <a:pt x="25" y="8"/>
                    <a:pt x="25" y="8"/>
                    <a:pt x="25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4"/>
                    <a:pt x="25" y="17"/>
                    <a:pt x="25" y="21"/>
                  </a:cubicBezTo>
                  <a:cubicBezTo>
                    <a:pt x="24" y="23"/>
                    <a:pt x="24" y="24"/>
                    <a:pt x="22" y="25"/>
                  </a:cubicBezTo>
                  <a:cubicBezTo>
                    <a:pt x="21" y="27"/>
                    <a:pt x="17" y="27"/>
                    <a:pt x="14" y="27"/>
                  </a:cubicBezTo>
                  <a:moveTo>
                    <a:pt x="13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5" y="16"/>
                    <a:pt x="16" y="15"/>
                    <a:pt x="17" y="13"/>
                  </a:cubicBezTo>
                  <a:cubicBezTo>
                    <a:pt x="20" y="9"/>
                    <a:pt x="22" y="6"/>
                    <a:pt x="25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22" y="9"/>
                    <a:pt x="17" y="15"/>
                    <a:pt x="13" y="21"/>
                  </a:cubicBezTo>
                  <a:cubicBezTo>
                    <a:pt x="12" y="18"/>
                    <a:pt x="9" y="14"/>
                    <a:pt x="7" y="13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0" y="11"/>
                    <a:pt x="10" y="13"/>
                    <a:pt x="11" y="14"/>
                  </a:cubicBezTo>
                  <a:cubicBezTo>
                    <a:pt x="12" y="15"/>
                    <a:pt x="12" y="17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25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3" y="3"/>
                    <a:pt x="22" y="4"/>
                  </a:cubicBezTo>
                  <a:cubicBezTo>
                    <a:pt x="21" y="4"/>
                    <a:pt x="19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7" y="3"/>
                    <a:pt x="3" y="4"/>
                    <a:pt x="2" y="7"/>
                  </a:cubicBezTo>
                  <a:cubicBezTo>
                    <a:pt x="1" y="8"/>
                    <a:pt x="1" y="12"/>
                    <a:pt x="1" y="16"/>
                  </a:cubicBezTo>
                  <a:cubicBezTo>
                    <a:pt x="1" y="17"/>
                    <a:pt x="1" y="18"/>
                    <a:pt x="1" y="19"/>
                  </a:cubicBezTo>
                  <a:cubicBezTo>
                    <a:pt x="0" y="21"/>
                    <a:pt x="0" y="23"/>
                    <a:pt x="2" y="25"/>
                  </a:cubicBezTo>
                  <a:cubicBezTo>
                    <a:pt x="4" y="28"/>
                    <a:pt x="8" y="28"/>
                    <a:pt x="11" y="28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8" y="28"/>
                    <a:pt x="21" y="28"/>
                    <a:pt x="23" y="26"/>
                  </a:cubicBezTo>
                  <a:cubicBezTo>
                    <a:pt x="25" y="24"/>
                    <a:pt x="25" y="23"/>
                    <a:pt x="26" y="21"/>
                  </a:cubicBezTo>
                  <a:cubicBezTo>
                    <a:pt x="26" y="17"/>
                    <a:pt x="26" y="14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7"/>
                    <a:pt x="25" y="7"/>
                  </a:cubicBezTo>
                  <a:cubicBezTo>
                    <a:pt x="26" y="6"/>
                    <a:pt x="27" y="5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2"/>
                    <a:pt x="26" y="1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752" name="Google Shape;752;p23"/>
          <p:cNvGrpSpPr/>
          <p:nvPr/>
        </p:nvGrpSpPr>
        <p:grpSpPr>
          <a:xfrm>
            <a:off x="5091495" y="1804259"/>
            <a:ext cx="2203395" cy="4583481"/>
            <a:chOff x="5276822" y="2263193"/>
            <a:chExt cx="2022845" cy="4206606"/>
          </a:xfrm>
        </p:grpSpPr>
        <p:sp>
          <p:nvSpPr>
            <p:cNvPr id="753" name="Google Shape;753;p23"/>
            <p:cNvSpPr/>
            <p:nvPr/>
          </p:nvSpPr>
          <p:spPr>
            <a:xfrm rot="5400000">
              <a:off x="6251085" y="6144437"/>
              <a:ext cx="273185" cy="377538"/>
            </a:xfrm>
            <a:custGeom>
              <a:rect b="b" l="l" r="r" t="t"/>
              <a:pathLst>
                <a:path extrusionOk="0" h="377538" w="273185">
                  <a:moveTo>
                    <a:pt x="10788" y="0"/>
                  </a:moveTo>
                  <a:cubicBezTo>
                    <a:pt x="-5880" y="122512"/>
                    <a:pt x="-1118" y="250263"/>
                    <a:pt x="10788" y="377538"/>
                  </a:cubicBezTo>
                  <a:lnTo>
                    <a:pt x="256115" y="218564"/>
                  </a:lnTo>
                  <a:cubicBezTo>
                    <a:pt x="282309" y="202209"/>
                    <a:pt x="275165" y="188236"/>
                    <a:pt x="256115" y="169499"/>
                  </a:cubicBezTo>
                  <a:lnTo>
                    <a:pt x="10788" y="0"/>
                  </a:lnTo>
                  <a:close/>
                </a:path>
              </a:pathLst>
            </a:custGeom>
            <a:gradFill>
              <a:gsLst>
                <a:gs pos="0">
                  <a:srgbClr val="2E2E2E"/>
                </a:gs>
                <a:gs pos="2000">
                  <a:srgbClr val="2E2E2E"/>
                </a:gs>
                <a:gs pos="12000">
                  <a:srgbClr val="555555"/>
                </a:gs>
                <a:gs pos="42000">
                  <a:srgbClr val="727272"/>
                </a:gs>
                <a:gs pos="63000">
                  <a:srgbClr val="363636"/>
                </a:gs>
                <a:gs pos="100000">
                  <a:srgbClr val="414143"/>
                </a:gs>
              </a:gsLst>
              <a:lin ang="6600000" scaled="0"/>
            </a:gra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54" name="Google Shape;754;p23"/>
            <p:cNvSpPr/>
            <p:nvPr/>
          </p:nvSpPr>
          <p:spPr>
            <a:xfrm>
              <a:off x="5816447" y="4542587"/>
              <a:ext cx="492408" cy="1113726"/>
            </a:xfrm>
            <a:custGeom>
              <a:rect b="b" l="l" r="r" t="t"/>
              <a:pathLst>
                <a:path extrusionOk="0" h="628" w="277">
                  <a:moveTo>
                    <a:pt x="0" y="0"/>
                  </a:moveTo>
                  <a:cubicBezTo>
                    <a:pt x="0" y="580"/>
                    <a:pt x="0" y="580"/>
                    <a:pt x="0" y="580"/>
                  </a:cubicBezTo>
                  <a:cubicBezTo>
                    <a:pt x="57" y="628"/>
                    <a:pt x="57" y="628"/>
                    <a:pt x="57" y="628"/>
                  </a:cubicBezTo>
                  <a:cubicBezTo>
                    <a:pt x="277" y="628"/>
                    <a:pt x="277" y="628"/>
                    <a:pt x="277" y="628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185" y="51"/>
                    <a:pt x="92" y="25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rotWithShape="0" dir="162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55" name="Google Shape;755;p23"/>
            <p:cNvSpPr/>
            <p:nvPr/>
          </p:nvSpPr>
          <p:spPr>
            <a:xfrm>
              <a:off x="6384249" y="4720690"/>
              <a:ext cx="541874" cy="963080"/>
            </a:xfrm>
            <a:custGeom>
              <a:rect b="b" l="l" r="r" t="t"/>
              <a:pathLst>
                <a:path extrusionOk="0" h="543" w="305">
                  <a:moveTo>
                    <a:pt x="0" y="0"/>
                  </a:moveTo>
                  <a:cubicBezTo>
                    <a:pt x="0" y="543"/>
                    <a:pt x="0" y="543"/>
                    <a:pt x="0" y="543"/>
                  </a:cubicBezTo>
                  <a:cubicBezTo>
                    <a:pt x="263" y="543"/>
                    <a:pt x="263" y="543"/>
                    <a:pt x="263" y="543"/>
                  </a:cubicBezTo>
                  <a:cubicBezTo>
                    <a:pt x="305" y="495"/>
                    <a:pt x="305" y="495"/>
                    <a:pt x="305" y="495"/>
                  </a:cubicBezTo>
                  <a:cubicBezTo>
                    <a:pt x="305" y="41"/>
                    <a:pt x="305" y="41"/>
                    <a:pt x="305" y="41"/>
                  </a:cubicBezTo>
                  <a:cubicBezTo>
                    <a:pt x="201" y="38"/>
                    <a:pt x="100" y="22"/>
                    <a:pt x="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rotWithShape="0" dir="162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56" name="Google Shape;756;p23"/>
            <p:cNvSpPr/>
            <p:nvPr/>
          </p:nvSpPr>
          <p:spPr>
            <a:xfrm>
              <a:off x="6093755" y="4617535"/>
              <a:ext cx="280305" cy="1066509"/>
            </a:xfrm>
            <a:custGeom>
              <a:rect b="b" l="l" r="r" t="t"/>
              <a:pathLst>
                <a:path extrusionOk="0" h="602" w="158">
                  <a:moveTo>
                    <a:pt x="0" y="0"/>
                  </a:moveTo>
                  <a:cubicBezTo>
                    <a:pt x="0" y="602"/>
                    <a:pt x="0" y="602"/>
                    <a:pt x="0" y="602"/>
                  </a:cubicBezTo>
                  <a:cubicBezTo>
                    <a:pt x="158" y="602"/>
                    <a:pt x="158" y="602"/>
                    <a:pt x="158" y="602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05" y="28"/>
                    <a:pt x="52" y="14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rotWithShape="0" dir="162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57" name="Google Shape;757;p23"/>
            <p:cNvSpPr/>
            <p:nvPr/>
          </p:nvSpPr>
          <p:spPr>
            <a:xfrm>
              <a:off x="6368814" y="4686487"/>
              <a:ext cx="282554" cy="997557"/>
            </a:xfrm>
            <a:custGeom>
              <a:rect b="b" l="l" r="r" t="t"/>
              <a:pathLst>
                <a:path extrusionOk="0" h="563" w="159">
                  <a:moveTo>
                    <a:pt x="0" y="0"/>
                  </a:moveTo>
                  <a:cubicBezTo>
                    <a:pt x="0" y="563"/>
                    <a:pt x="0" y="563"/>
                    <a:pt x="0" y="563"/>
                  </a:cubicBezTo>
                  <a:cubicBezTo>
                    <a:pt x="159" y="563"/>
                    <a:pt x="159" y="563"/>
                    <a:pt x="159" y="563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06" y="22"/>
                    <a:pt x="53" y="12"/>
                    <a:pt x="0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rotWithShape="0" dir="162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58" name="Google Shape;758;p23"/>
            <p:cNvSpPr/>
            <p:nvPr/>
          </p:nvSpPr>
          <p:spPr>
            <a:xfrm>
              <a:off x="6088508" y="4711220"/>
              <a:ext cx="10493" cy="900124"/>
            </a:xfrm>
            <a:prstGeom prst="rect">
              <a:avLst/>
            </a:prstGeom>
            <a:noFill/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59" name="Google Shape;759;p23"/>
            <p:cNvSpPr/>
            <p:nvPr/>
          </p:nvSpPr>
          <p:spPr>
            <a:xfrm>
              <a:off x="5816447" y="5570872"/>
              <a:ext cx="0" cy="8994"/>
            </a:xfrm>
            <a:custGeom>
              <a:rect b="b" l="l" r="r" t="t"/>
              <a:pathLst>
                <a:path extrusionOk="0" h="5" w="120000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60" name="Google Shape;760;p23"/>
            <p:cNvSpPr/>
            <p:nvPr/>
          </p:nvSpPr>
          <p:spPr>
            <a:xfrm>
              <a:off x="5816447" y="5528152"/>
              <a:ext cx="2248" cy="42720"/>
            </a:xfrm>
            <a:custGeom>
              <a:rect b="b" l="l" r="r" t="t"/>
              <a:pathLst>
                <a:path extrusionOk="0" h="24" w="1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2"/>
                    <a:pt x="1" y="19"/>
                    <a:pt x="1" y="16"/>
                  </a:cubicBezTo>
                  <a:cubicBezTo>
                    <a:pt x="1" y="13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61" name="Google Shape;761;p23"/>
            <p:cNvSpPr/>
            <p:nvPr/>
          </p:nvSpPr>
          <p:spPr>
            <a:xfrm>
              <a:off x="6642374" y="4711220"/>
              <a:ext cx="10493" cy="28480"/>
            </a:xfrm>
            <a:custGeom>
              <a:rect b="b" l="l" r="r" t="t"/>
              <a:pathLst>
                <a:path extrusionOk="0" h="16" w="6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4" y="16"/>
                    <a:pt x="6" y="16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62" name="Google Shape;762;p23"/>
            <p:cNvSpPr/>
            <p:nvPr/>
          </p:nvSpPr>
          <p:spPr>
            <a:xfrm>
              <a:off x="6642374" y="4738201"/>
              <a:ext cx="10493" cy="759972"/>
            </a:xfrm>
            <a:custGeom>
              <a:rect b="b" l="l" r="r" t="t"/>
              <a:pathLst>
                <a:path extrusionOk="0" h="429" w="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5" y="428"/>
                    <a:pt x="5" y="428"/>
                    <a:pt x="5" y="428"/>
                  </a:cubicBezTo>
                  <a:cubicBezTo>
                    <a:pt x="5" y="428"/>
                    <a:pt x="6" y="429"/>
                    <a:pt x="6" y="429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63" name="Google Shape;763;p23"/>
            <p:cNvSpPr/>
            <p:nvPr/>
          </p:nvSpPr>
          <p:spPr>
            <a:xfrm>
              <a:off x="6367315" y="4711220"/>
              <a:ext cx="1499" cy="783206"/>
            </a:xfrm>
            <a:custGeom>
              <a:rect b="b" l="l" r="r" t="t"/>
              <a:pathLst>
                <a:path extrusionOk="0" h="442"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1" y="440"/>
                    <a:pt x="1" y="438"/>
                    <a:pt x="1" y="438"/>
                  </a:cubicBezTo>
                  <a:cubicBezTo>
                    <a:pt x="1" y="438"/>
                    <a:pt x="1" y="439"/>
                    <a:pt x="1" y="44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64" name="Google Shape;764;p23"/>
            <p:cNvSpPr/>
            <p:nvPr/>
          </p:nvSpPr>
          <p:spPr>
            <a:xfrm>
              <a:off x="5816447" y="5499672"/>
              <a:ext cx="1127967" cy="803441"/>
            </a:xfrm>
            <a:custGeom>
              <a:rect b="b" l="l" r="r" t="t"/>
              <a:pathLst>
                <a:path extrusionOk="0" h="453" w="635">
                  <a:moveTo>
                    <a:pt x="76" y="55"/>
                  </a:moveTo>
                  <a:cubicBezTo>
                    <a:pt x="146" y="51"/>
                    <a:pt x="156" y="1"/>
                    <a:pt x="156" y="1"/>
                  </a:cubicBezTo>
                  <a:cubicBezTo>
                    <a:pt x="156" y="1"/>
                    <a:pt x="167" y="60"/>
                    <a:pt x="230" y="60"/>
                  </a:cubicBezTo>
                  <a:cubicBezTo>
                    <a:pt x="296" y="60"/>
                    <a:pt x="311" y="0"/>
                    <a:pt x="311" y="0"/>
                  </a:cubicBezTo>
                  <a:cubicBezTo>
                    <a:pt x="311" y="0"/>
                    <a:pt x="320" y="59"/>
                    <a:pt x="390" y="59"/>
                  </a:cubicBezTo>
                  <a:cubicBezTo>
                    <a:pt x="453" y="59"/>
                    <a:pt x="469" y="1"/>
                    <a:pt x="469" y="1"/>
                  </a:cubicBezTo>
                  <a:cubicBezTo>
                    <a:pt x="469" y="1"/>
                    <a:pt x="489" y="53"/>
                    <a:pt x="557" y="53"/>
                  </a:cubicBezTo>
                  <a:cubicBezTo>
                    <a:pt x="588" y="53"/>
                    <a:pt x="622" y="47"/>
                    <a:pt x="635" y="19"/>
                  </a:cubicBezTo>
                  <a:cubicBezTo>
                    <a:pt x="634" y="36"/>
                    <a:pt x="635" y="44"/>
                    <a:pt x="635" y="44"/>
                  </a:cubicBezTo>
                  <a:cubicBezTo>
                    <a:pt x="432" y="394"/>
                    <a:pt x="432" y="394"/>
                    <a:pt x="432" y="394"/>
                  </a:cubicBezTo>
                  <a:cubicBezTo>
                    <a:pt x="317" y="453"/>
                    <a:pt x="317" y="453"/>
                    <a:pt x="317" y="453"/>
                  </a:cubicBezTo>
                  <a:cubicBezTo>
                    <a:pt x="208" y="408"/>
                    <a:pt x="208" y="408"/>
                    <a:pt x="208" y="40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" y="34"/>
                    <a:pt x="0" y="16"/>
                  </a:cubicBezTo>
                  <a:cubicBezTo>
                    <a:pt x="4" y="47"/>
                    <a:pt x="40" y="57"/>
                    <a:pt x="76" y="55"/>
                  </a:cubicBezTo>
                </a:path>
              </a:pathLst>
            </a:custGeom>
            <a:gradFill>
              <a:gsLst>
                <a:gs pos="0">
                  <a:srgbClr val="ADA795"/>
                </a:gs>
                <a:gs pos="17000">
                  <a:srgbClr val="F2F2F2"/>
                </a:gs>
                <a:gs pos="31000">
                  <a:srgbClr val="C1BCAF"/>
                </a:gs>
                <a:gs pos="50000">
                  <a:srgbClr val="F1F0EF"/>
                </a:gs>
                <a:gs pos="78000">
                  <a:srgbClr val="DCDAD3"/>
                </a:gs>
                <a:gs pos="100000">
                  <a:srgbClr val="ADA795"/>
                </a:gs>
              </a:gsLst>
              <a:lin ang="10800000" scaled="0"/>
            </a:gra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65" name="Google Shape;765;p23"/>
            <p:cNvSpPr/>
            <p:nvPr/>
          </p:nvSpPr>
          <p:spPr>
            <a:xfrm>
              <a:off x="6272880" y="3931762"/>
              <a:ext cx="334268" cy="65205"/>
            </a:xfrm>
            <a:custGeom>
              <a:rect b="b" l="l" r="r" t="t"/>
              <a:pathLst>
                <a:path extrusionOk="0" h="37" w="188">
                  <a:moveTo>
                    <a:pt x="0" y="0"/>
                  </a:moveTo>
                  <a:cubicBezTo>
                    <a:pt x="67" y="0"/>
                    <a:pt x="130" y="1"/>
                    <a:pt x="188" y="4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34" y="36"/>
                    <a:pt x="18" y="36"/>
                    <a:pt x="0" y="3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66" name="Google Shape;766;p23"/>
            <p:cNvSpPr/>
            <p:nvPr/>
          </p:nvSpPr>
          <p:spPr>
            <a:xfrm>
              <a:off x="6362068" y="3878549"/>
              <a:ext cx="534379" cy="63706"/>
            </a:xfrm>
            <a:custGeom>
              <a:rect b="b" l="l" r="r" t="t"/>
              <a:pathLst>
                <a:path extrusionOk="0" h="36" w="301">
                  <a:moveTo>
                    <a:pt x="138" y="0"/>
                  </a:moveTo>
                  <a:cubicBezTo>
                    <a:pt x="199" y="3"/>
                    <a:pt x="254" y="6"/>
                    <a:pt x="301" y="11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0" y="35"/>
                    <a:pt x="16" y="34"/>
                    <a:pt x="0" y="34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67" name="Google Shape;767;p23"/>
            <p:cNvSpPr/>
            <p:nvPr/>
          </p:nvSpPr>
          <p:spPr>
            <a:xfrm>
              <a:off x="6436267" y="3839576"/>
              <a:ext cx="646801" cy="50965"/>
            </a:xfrm>
            <a:custGeom>
              <a:rect b="b" l="l" r="r" t="t"/>
              <a:pathLst>
                <a:path extrusionOk="0" h="29" w="364">
                  <a:moveTo>
                    <a:pt x="258" y="0"/>
                  </a:moveTo>
                  <a:cubicBezTo>
                    <a:pt x="303" y="4"/>
                    <a:pt x="339" y="9"/>
                    <a:pt x="364" y="15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1" y="28"/>
                    <a:pt x="12" y="26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68" name="Google Shape;768;p23"/>
            <p:cNvSpPr/>
            <p:nvPr/>
          </p:nvSpPr>
          <p:spPr>
            <a:xfrm>
              <a:off x="5934115" y="3990221"/>
              <a:ext cx="338765" cy="65205"/>
            </a:xfrm>
            <a:custGeom>
              <a:rect b="b" l="l" r="r" t="t"/>
              <a:pathLst>
                <a:path extrusionOk="0" h="37" w="191">
                  <a:moveTo>
                    <a:pt x="0" y="4"/>
                  </a:moveTo>
                  <a:cubicBezTo>
                    <a:pt x="141" y="37"/>
                    <a:pt x="141" y="37"/>
                    <a:pt x="141" y="37"/>
                  </a:cubicBezTo>
                  <a:cubicBezTo>
                    <a:pt x="157" y="37"/>
                    <a:pt x="173" y="36"/>
                    <a:pt x="191" y="36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23" y="0"/>
                    <a:pt x="59" y="2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69" name="Google Shape;769;p23"/>
            <p:cNvSpPr/>
            <p:nvPr/>
          </p:nvSpPr>
          <p:spPr>
            <a:xfrm>
              <a:off x="5651562" y="4055426"/>
              <a:ext cx="532880" cy="63706"/>
            </a:xfrm>
            <a:custGeom>
              <a:rect b="b" l="l" r="r" t="t"/>
              <a:pathLst>
                <a:path extrusionOk="0" h="36" w="300">
                  <a:moveTo>
                    <a:pt x="159" y="0"/>
                  </a:moveTo>
                  <a:cubicBezTo>
                    <a:pt x="300" y="33"/>
                    <a:pt x="300" y="33"/>
                    <a:pt x="300" y="33"/>
                  </a:cubicBezTo>
                  <a:cubicBezTo>
                    <a:pt x="284" y="34"/>
                    <a:pt x="270" y="35"/>
                    <a:pt x="258" y="3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5" y="6"/>
                    <a:pt x="99" y="3"/>
                    <a:pt x="1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70" name="Google Shape;770;p23"/>
            <p:cNvSpPr/>
            <p:nvPr/>
          </p:nvSpPr>
          <p:spPr>
            <a:xfrm>
              <a:off x="5459695" y="4133371"/>
              <a:ext cx="649799" cy="51714"/>
            </a:xfrm>
            <a:custGeom>
              <a:rect b="b" l="l" r="r" t="t"/>
              <a:pathLst>
                <a:path extrusionOk="0" h="29" w="366">
                  <a:moveTo>
                    <a:pt x="108" y="0"/>
                  </a:moveTo>
                  <a:cubicBezTo>
                    <a:pt x="366" y="25"/>
                    <a:pt x="366" y="25"/>
                    <a:pt x="366" y="25"/>
                  </a:cubicBezTo>
                  <a:cubicBezTo>
                    <a:pt x="354" y="26"/>
                    <a:pt x="345" y="28"/>
                    <a:pt x="338" y="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5" y="9"/>
                    <a:pt x="62" y="4"/>
                    <a:pt x="1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71" name="Google Shape;771;p23"/>
            <p:cNvSpPr/>
            <p:nvPr/>
          </p:nvSpPr>
          <p:spPr>
            <a:xfrm>
              <a:off x="5394490" y="4220311"/>
              <a:ext cx="665538" cy="33727"/>
            </a:xfrm>
            <a:custGeom>
              <a:rect b="b" l="l" r="r" t="t"/>
              <a:pathLst>
                <a:path extrusionOk="0" h="19" w="375">
                  <a:moveTo>
                    <a:pt x="37" y="0"/>
                  </a:moveTo>
                  <a:cubicBezTo>
                    <a:pt x="375" y="14"/>
                    <a:pt x="375" y="14"/>
                    <a:pt x="375" y="14"/>
                  </a:cubicBezTo>
                  <a:cubicBezTo>
                    <a:pt x="369" y="15"/>
                    <a:pt x="365" y="17"/>
                    <a:pt x="365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2"/>
                    <a:pt x="13" y="6"/>
                    <a:pt x="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72" name="Google Shape;772;p23"/>
            <p:cNvSpPr/>
            <p:nvPr/>
          </p:nvSpPr>
          <p:spPr>
            <a:xfrm>
              <a:off x="5394490" y="4254037"/>
              <a:ext cx="647550" cy="58459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73" name="Google Shape;773;p23"/>
            <p:cNvSpPr/>
            <p:nvPr/>
          </p:nvSpPr>
          <p:spPr>
            <a:xfrm>
              <a:off x="5459695" y="4161852"/>
              <a:ext cx="600333" cy="81693"/>
            </a:xfrm>
            <a:custGeom>
              <a:rect b="b" l="l" r="r" t="t"/>
              <a:pathLst>
                <a:path extrusionOk="0" h="109" w="801">
                  <a:moveTo>
                    <a:pt x="801" y="109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801" y="31"/>
                  </a:lnTo>
                  <a:lnTo>
                    <a:pt x="801" y="109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74" name="Google Shape;774;p23"/>
            <p:cNvSpPr/>
            <p:nvPr/>
          </p:nvSpPr>
          <p:spPr>
            <a:xfrm>
              <a:off x="5651562" y="4074912"/>
              <a:ext cx="457932" cy="104927"/>
            </a:xfrm>
            <a:custGeom>
              <a:rect b="b" l="l" r="r" t="t"/>
              <a:pathLst>
                <a:path extrusionOk="0" h="140" w="611">
                  <a:moveTo>
                    <a:pt x="611" y="14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611" y="59"/>
                  </a:lnTo>
                  <a:lnTo>
                    <a:pt x="611" y="14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75" name="Google Shape;775;p23"/>
            <p:cNvSpPr/>
            <p:nvPr/>
          </p:nvSpPr>
          <p:spPr>
            <a:xfrm>
              <a:off x="5934115" y="3996966"/>
              <a:ext cx="250326" cy="118418"/>
            </a:xfrm>
            <a:custGeom>
              <a:rect b="b" l="l" r="r" t="t"/>
              <a:pathLst>
                <a:path extrusionOk="0" h="158" w="334">
                  <a:moveTo>
                    <a:pt x="334" y="158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334" y="78"/>
                  </a:lnTo>
                  <a:lnTo>
                    <a:pt x="334" y="15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76" name="Google Shape;776;p23"/>
            <p:cNvSpPr/>
            <p:nvPr/>
          </p:nvSpPr>
          <p:spPr>
            <a:xfrm>
              <a:off x="5650063" y="4386695"/>
              <a:ext cx="459431" cy="101180"/>
            </a:xfrm>
            <a:custGeom>
              <a:rect b="b" l="l" r="r" t="t"/>
              <a:pathLst>
                <a:path extrusionOk="0" h="135" w="613">
                  <a:moveTo>
                    <a:pt x="613" y="76"/>
                  </a:moveTo>
                  <a:lnTo>
                    <a:pt x="0" y="135"/>
                  </a:lnTo>
                  <a:lnTo>
                    <a:pt x="0" y="57"/>
                  </a:lnTo>
                  <a:lnTo>
                    <a:pt x="613" y="0"/>
                  </a:lnTo>
                  <a:lnTo>
                    <a:pt x="613" y="76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77" name="Google Shape;777;p23"/>
            <p:cNvSpPr/>
            <p:nvPr/>
          </p:nvSpPr>
          <p:spPr>
            <a:xfrm>
              <a:off x="5939362" y="4448902"/>
              <a:ext cx="245080" cy="116919"/>
            </a:xfrm>
            <a:custGeom>
              <a:rect b="b" l="l" r="r" t="t"/>
              <a:pathLst>
                <a:path extrusionOk="0" h="156" w="327">
                  <a:moveTo>
                    <a:pt x="327" y="80"/>
                  </a:moveTo>
                  <a:lnTo>
                    <a:pt x="0" y="156"/>
                  </a:lnTo>
                  <a:lnTo>
                    <a:pt x="0" y="78"/>
                  </a:lnTo>
                  <a:lnTo>
                    <a:pt x="327" y="0"/>
                  </a:lnTo>
                  <a:lnTo>
                    <a:pt x="327" y="8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78" name="Google Shape;778;p23"/>
            <p:cNvSpPr/>
            <p:nvPr/>
          </p:nvSpPr>
          <p:spPr>
            <a:xfrm>
              <a:off x="5463442" y="4379950"/>
              <a:ext cx="646051" cy="49466"/>
            </a:xfrm>
            <a:custGeom>
              <a:rect b="b" l="l" r="r" t="t"/>
              <a:pathLst>
                <a:path extrusionOk="0" h="28" w="364">
                  <a:moveTo>
                    <a:pt x="336" y="0"/>
                  </a:moveTo>
                  <a:cubicBezTo>
                    <a:pt x="343" y="2"/>
                    <a:pt x="353" y="3"/>
                    <a:pt x="364" y="4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60" y="24"/>
                    <a:pt x="25" y="20"/>
                    <a:pt x="0" y="14"/>
                  </a:cubicBezTo>
                  <a:lnTo>
                    <a:pt x="3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79" name="Google Shape;779;p23"/>
            <p:cNvSpPr/>
            <p:nvPr/>
          </p:nvSpPr>
          <p:spPr>
            <a:xfrm>
              <a:off x="5650063" y="4443656"/>
              <a:ext cx="534379" cy="63706"/>
            </a:xfrm>
            <a:custGeom>
              <a:rect b="b" l="l" r="r" t="t"/>
              <a:pathLst>
                <a:path extrusionOk="0" h="36" w="301">
                  <a:moveTo>
                    <a:pt x="258" y="0"/>
                  </a:moveTo>
                  <a:cubicBezTo>
                    <a:pt x="270" y="1"/>
                    <a:pt x="285" y="2"/>
                    <a:pt x="301" y="3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01" y="34"/>
                    <a:pt x="46" y="30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80" name="Google Shape;780;p23"/>
            <p:cNvSpPr/>
            <p:nvPr/>
          </p:nvSpPr>
          <p:spPr>
            <a:xfrm>
              <a:off x="5937863" y="4508860"/>
              <a:ext cx="333518" cy="65954"/>
            </a:xfrm>
            <a:custGeom>
              <a:rect b="b" l="l" r="r" t="t"/>
              <a:pathLst>
                <a:path extrusionOk="0" h="37" w="188">
                  <a:moveTo>
                    <a:pt x="139" y="0"/>
                  </a:moveTo>
                  <a:cubicBezTo>
                    <a:pt x="154" y="1"/>
                    <a:pt x="171" y="1"/>
                    <a:pt x="188" y="1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22" y="37"/>
                    <a:pt x="58" y="35"/>
                    <a:pt x="0" y="32"/>
                  </a:cubicBez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81" name="Google Shape;781;p23"/>
            <p:cNvSpPr/>
            <p:nvPr/>
          </p:nvSpPr>
          <p:spPr>
            <a:xfrm>
              <a:off x="6484233" y="4725460"/>
              <a:ext cx="667786" cy="32228"/>
            </a:xfrm>
            <a:custGeom>
              <a:rect b="b" l="l" r="r" t="t"/>
              <a:pathLst>
                <a:path extrusionOk="0" h="18" w="376">
                  <a:moveTo>
                    <a:pt x="10" y="0"/>
                  </a:moveTo>
                  <a:cubicBezTo>
                    <a:pt x="376" y="0"/>
                    <a:pt x="376" y="0"/>
                    <a:pt x="376" y="0"/>
                  </a:cubicBezTo>
                  <a:cubicBezTo>
                    <a:pt x="376" y="6"/>
                    <a:pt x="362" y="13"/>
                    <a:pt x="338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" y="3"/>
                    <a:pt x="1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82" name="Google Shape;782;p23"/>
            <p:cNvSpPr/>
            <p:nvPr/>
          </p:nvSpPr>
          <p:spPr>
            <a:xfrm>
              <a:off x="6434768" y="4673746"/>
              <a:ext cx="649799" cy="53213"/>
            </a:xfrm>
            <a:custGeom>
              <a:rect b="b" l="l" r="r" t="t"/>
              <a:pathLst>
                <a:path extrusionOk="0" h="30" w="366">
                  <a:moveTo>
                    <a:pt x="28" y="0"/>
                  </a:moveTo>
                  <a:cubicBezTo>
                    <a:pt x="366" y="14"/>
                    <a:pt x="366" y="14"/>
                    <a:pt x="366" y="14"/>
                  </a:cubicBezTo>
                  <a:cubicBezTo>
                    <a:pt x="341" y="20"/>
                    <a:pt x="304" y="25"/>
                    <a:pt x="258" y="3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2" y="3"/>
                    <a:pt x="22" y="2"/>
                    <a:pt x="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83" name="Google Shape;783;p23"/>
            <p:cNvSpPr/>
            <p:nvPr/>
          </p:nvSpPr>
          <p:spPr>
            <a:xfrm>
              <a:off x="6359820" y="4622781"/>
              <a:ext cx="532880" cy="63706"/>
            </a:xfrm>
            <a:custGeom>
              <a:rect b="b" l="l" r="r" t="t"/>
              <a:pathLst>
                <a:path extrusionOk="0" h="36" w="300">
                  <a:moveTo>
                    <a:pt x="42" y="0"/>
                  </a:moveTo>
                  <a:cubicBezTo>
                    <a:pt x="300" y="26"/>
                    <a:pt x="300" y="26"/>
                    <a:pt x="300" y="26"/>
                  </a:cubicBezTo>
                  <a:cubicBezTo>
                    <a:pt x="255" y="30"/>
                    <a:pt x="201" y="34"/>
                    <a:pt x="142" y="3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2"/>
                    <a:pt x="30" y="2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84" name="Google Shape;784;p23"/>
            <p:cNvSpPr/>
            <p:nvPr/>
          </p:nvSpPr>
          <p:spPr>
            <a:xfrm>
              <a:off x="6271381" y="4569568"/>
              <a:ext cx="341013" cy="63706"/>
            </a:xfrm>
            <a:custGeom>
              <a:rect b="b" l="l" r="r" t="t"/>
              <a:pathLst>
                <a:path extrusionOk="0" h="36" w="192">
                  <a:moveTo>
                    <a:pt x="50" y="0"/>
                  </a:moveTo>
                  <a:cubicBezTo>
                    <a:pt x="192" y="33"/>
                    <a:pt x="192" y="33"/>
                    <a:pt x="192" y="33"/>
                  </a:cubicBezTo>
                  <a:cubicBezTo>
                    <a:pt x="133" y="35"/>
                    <a:pt x="68" y="36"/>
                    <a:pt x="0" y="3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8" y="1"/>
                    <a:pt x="35" y="0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85" name="Google Shape;785;p23"/>
            <p:cNvSpPr/>
            <p:nvPr/>
          </p:nvSpPr>
          <p:spPr>
            <a:xfrm>
              <a:off x="6039043" y="3883795"/>
              <a:ext cx="463178" cy="478168"/>
            </a:xfrm>
            <a:custGeom>
              <a:rect b="b" l="l" r="r" t="t"/>
              <a:pathLst>
                <a:path extrusionOk="0" h="270" w="261">
                  <a:moveTo>
                    <a:pt x="251" y="4"/>
                  </a:moveTo>
                  <a:cubicBezTo>
                    <a:pt x="244" y="2"/>
                    <a:pt x="235" y="1"/>
                    <a:pt x="224" y="0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1" y="33"/>
                    <a:pt x="218" y="33"/>
                    <a:pt x="214" y="32"/>
                  </a:cubicBezTo>
                  <a:cubicBezTo>
                    <a:pt x="211" y="32"/>
                    <a:pt x="208" y="32"/>
                    <a:pt x="205" y="32"/>
                  </a:cubicBezTo>
                  <a:cubicBezTo>
                    <a:pt x="202" y="32"/>
                    <a:pt x="199" y="31"/>
                    <a:pt x="196" y="31"/>
                  </a:cubicBezTo>
                  <a:cubicBezTo>
                    <a:pt x="194" y="31"/>
                    <a:pt x="191" y="31"/>
                    <a:pt x="188" y="31"/>
                  </a:cubicBezTo>
                  <a:cubicBezTo>
                    <a:pt x="186" y="31"/>
                    <a:pt x="184" y="31"/>
                    <a:pt x="182" y="31"/>
                  </a:cubicBezTo>
                  <a:cubicBezTo>
                    <a:pt x="182" y="64"/>
                    <a:pt x="182" y="64"/>
                    <a:pt x="182" y="64"/>
                  </a:cubicBezTo>
                  <a:cubicBezTo>
                    <a:pt x="181" y="64"/>
                    <a:pt x="180" y="64"/>
                    <a:pt x="180" y="64"/>
                  </a:cubicBezTo>
                  <a:cubicBezTo>
                    <a:pt x="177" y="64"/>
                    <a:pt x="174" y="64"/>
                    <a:pt x="172" y="63"/>
                  </a:cubicBezTo>
                  <a:cubicBezTo>
                    <a:pt x="169" y="63"/>
                    <a:pt x="166" y="63"/>
                    <a:pt x="164" y="63"/>
                  </a:cubicBezTo>
                  <a:cubicBezTo>
                    <a:pt x="161" y="63"/>
                    <a:pt x="158" y="63"/>
                    <a:pt x="156" y="63"/>
                  </a:cubicBezTo>
                  <a:cubicBezTo>
                    <a:pt x="153" y="63"/>
                    <a:pt x="150" y="63"/>
                    <a:pt x="147" y="63"/>
                  </a:cubicBezTo>
                  <a:cubicBezTo>
                    <a:pt x="144" y="63"/>
                    <a:pt x="142" y="63"/>
                    <a:pt x="139" y="63"/>
                  </a:cubicBezTo>
                  <a:cubicBezTo>
                    <a:pt x="137" y="63"/>
                    <a:pt x="134" y="63"/>
                    <a:pt x="132" y="63"/>
                  </a:cubicBezTo>
                  <a:cubicBezTo>
                    <a:pt x="132" y="96"/>
                    <a:pt x="132" y="96"/>
                    <a:pt x="132" y="96"/>
                  </a:cubicBezTo>
                  <a:cubicBezTo>
                    <a:pt x="131" y="96"/>
                    <a:pt x="130" y="96"/>
                    <a:pt x="129" y="96"/>
                  </a:cubicBezTo>
                  <a:cubicBezTo>
                    <a:pt x="126" y="96"/>
                    <a:pt x="123" y="96"/>
                    <a:pt x="120" y="96"/>
                  </a:cubicBezTo>
                  <a:cubicBezTo>
                    <a:pt x="116" y="96"/>
                    <a:pt x="112" y="96"/>
                    <a:pt x="109" y="96"/>
                  </a:cubicBezTo>
                  <a:cubicBezTo>
                    <a:pt x="104" y="96"/>
                    <a:pt x="99" y="97"/>
                    <a:pt x="94" y="97"/>
                  </a:cubicBezTo>
                  <a:cubicBezTo>
                    <a:pt x="90" y="97"/>
                    <a:pt x="86" y="97"/>
                    <a:pt x="82" y="97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70" y="131"/>
                    <a:pt x="58" y="132"/>
                    <a:pt x="49" y="132"/>
                  </a:cubicBezTo>
                  <a:cubicBezTo>
                    <a:pt x="46" y="133"/>
                    <a:pt x="43" y="133"/>
                    <a:pt x="40" y="133"/>
                  </a:cubicBezTo>
                  <a:cubicBezTo>
                    <a:pt x="40" y="166"/>
                    <a:pt x="40" y="166"/>
                    <a:pt x="40" y="166"/>
                  </a:cubicBezTo>
                  <a:cubicBezTo>
                    <a:pt x="39" y="166"/>
                    <a:pt x="37" y="166"/>
                    <a:pt x="36" y="166"/>
                  </a:cubicBezTo>
                  <a:cubicBezTo>
                    <a:pt x="33" y="167"/>
                    <a:pt x="30" y="167"/>
                    <a:pt x="28" y="167"/>
                  </a:cubicBezTo>
                  <a:cubicBezTo>
                    <a:pt x="26" y="168"/>
                    <a:pt x="24" y="168"/>
                    <a:pt x="22" y="168"/>
                  </a:cubicBezTo>
                  <a:cubicBezTo>
                    <a:pt x="20" y="168"/>
                    <a:pt x="19" y="169"/>
                    <a:pt x="17" y="169"/>
                  </a:cubicBezTo>
                  <a:cubicBezTo>
                    <a:pt x="16" y="169"/>
                    <a:pt x="14" y="170"/>
                    <a:pt x="13" y="170"/>
                  </a:cubicBezTo>
                  <a:cubicBezTo>
                    <a:pt x="12" y="170"/>
                    <a:pt x="12" y="170"/>
                    <a:pt x="12" y="170"/>
                  </a:cubicBezTo>
                  <a:cubicBezTo>
                    <a:pt x="12" y="203"/>
                    <a:pt x="12" y="203"/>
                    <a:pt x="12" y="203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11" y="204"/>
                    <a:pt x="11" y="204"/>
                    <a:pt x="10" y="204"/>
                  </a:cubicBezTo>
                  <a:cubicBezTo>
                    <a:pt x="9" y="205"/>
                    <a:pt x="8" y="205"/>
                    <a:pt x="7" y="205"/>
                  </a:cubicBezTo>
                  <a:cubicBezTo>
                    <a:pt x="7" y="205"/>
                    <a:pt x="6" y="206"/>
                    <a:pt x="5" y="206"/>
                  </a:cubicBezTo>
                  <a:cubicBezTo>
                    <a:pt x="5" y="206"/>
                    <a:pt x="4" y="206"/>
                    <a:pt x="4" y="207"/>
                  </a:cubicBezTo>
                  <a:cubicBezTo>
                    <a:pt x="3" y="207"/>
                    <a:pt x="3" y="207"/>
                    <a:pt x="3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2" y="242"/>
                    <a:pt x="2" y="242"/>
                    <a:pt x="2" y="242"/>
                  </a:cubicBezTo>
                  <a:cubicBezTo>
                    <a:pt x="12" y="270"/>
                    <a:pt x="12" y="270"/>
                    <a:pt x="12" y="270"/>
                  </a:cubicBezTo>
                  <a:cubicBezTo>
                    <a:pt x="12" y="270"/>
                    <a:pt x="0" y="206"/>
                    <a:pt x="112" y="155"/>
                  </a:cubicBezTo>
                  <a:cubicBezTo>
                    <a:pt x="112" y="155"/>
                    <a:pt x="112" y="155"/>
                    <a:pt x="112" y="155"/>
                  </a:cubicBezTo>
                  <a:cubicBezTo>
                    <a:pt x="233" y="82"/>
                    <a:pt x="261" y="34"/>
                    <a:pt x="25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86" name="Google Shape;786;p23"/>
            <p:cNvSpPr/>
            <p:nvPr/>
          </p:nvSpPr>
          <p:spPr>
            <a:xfrm>
              <a:off x="6237655" y="3773621"/>
              <a:ext cx="1026037" cy="384483"/>
            </a:xfrm>
            <a:custGeom>
              <a:rect b="b" l="l" r="r" t="t"/>
              <a:pathLst>
                <a:path extrusionOk="0" h="217" w="578">
                  <a:moveTo>
                    <a:pt x="272" y="38"/>
                  </a:moveTo>
                  <a:cubicBezTo>
                    <a:pt x="274" y="32"/>
                    <a:pt x="274" y="32"/>
                    <a:pt x="274" y="32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23" y="19"/>
                    <a:pt x="139" y="66"/>
                  </a:cubicBezTo>
                  <a:cubicBezTo>
                    <a:pt x="139" y="67"/>
                    <a:pt x="140" y="68"/>
                    <a:pt x="140" y="69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0" y="71"/>
                    <a:pt x="140" y="72"/>
                    <a:pt x="140" y="73"/>
                  </a:cubicBezTo>
                  <a:cubicBezTo>
                    <a:pt x="140" y="73"/>
                    <a:pt x="140" y="74"/>
                    <a:pt x="141" y="74"/>
                  </a:cubicBezTo>
                  <a:cubicBezTo>
                    <a:pt x="141" y="75"/>
                    <a:pt x="141" y="76"/>
                    <a:pt x="141" y="77"/>
                  </a:cubicBezTo>
                  <a:cubicBezTo>
                    <a:pt x="141" y="77"/>
                    <a:pt x="141" y="77"/>
                    <a:pt x="141" y="78"/>
                  </a:cubicBezTo>
                  <a:cubicBezTo>
                    <a:pt x="141" y="79"/>
                    <a:pt x="141" y="80"/>
                    <a:pt x="141" y="81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0" y="83"/>
                    <a:pt x="140" y="84"/>
                    <a:pt x="140" y="85"/>
                  </a:cubicBezTo>
                  <a:cubicBezTo>
                    <a:pt x="140" y="86"/>
                    <a:pt x="140" y="86"/>
                    <a:pt x="140" y="87"/>
                  </a:cubicBezTo>
                  <a:cubicBezTo>
                    <a:pt x="139" y="88"/>
                    <a:pt x="139" y="89"/>
                    <a:pt x="139" y="90"/>
                  </a:cubicBezTo>
                  <a:cubicBezTo>
                    <a:pt x="139" y="90"/>
                    <a:pt x="139" y="91"/>
                    <a:pt x="139" y="91"/>
                  </a:cubicBezTo>
                  <a:cubicBezTo>
                    <a:pt x="138" y="92"/>
                    <a:pt x="138" y="94"/>
                    <a:pt x="137" y="95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36" y="97"/>
                    <a:pt x="136" y="99"/>
                    <a:pt x="135" y="100"/>
                  </a:cubicBezTo>
                  <a:cubicBezTo>
                    <a:pt x="135" y="100"/>
                    <a:pt x="135" y="101"/>
                    <a:pt x="134" y="101"/>
                  </a:cubicBezTo>
                  <a:cubicBezTo>
                    <a:pt x="134" y="103"/>
                    <a:pt x="133" y="104"/>
                    <a:pt x="133" y="105"/>
                  </a:cubicBezTo>
                  <a:cubicBezTo>
                    <a:pt x="132" y="105"/>
                    <a:pt x="132" y="106"/>
                    <a:pt x="132" y="106"/>
                  </a:cubicBezTo>
                  <a:cubicBezTo>
                    <a:pt x="131" y="108"/>
                    <a:pt x="130" y="109"/>
                    <a:pt x="130" y="110"/>
                  </a:cubicBezTo>
                  <a:cubicBezTo>
                    <a:pt x="129" y="110"/>
                    <a:pt x="129" y="111"/>
                    <a:pt x="129" y="111"/>
                  </a:cubicBezTo>
                  <a:cubicBezTo>
                    <a:pt x="128" y="113"/>
                    <a:pt x="127" y="115"/>
                    <a:pt x="125" y="116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4" y="119"/>
                    <a:pt x="123" y="120"/>
                    <a:pt x="121" y="122"/>
                  </a:cubicBezTo>
                  <a:cubicBezTo>
                    <a:pt x="121" y="122"/>
                    <a:pt x="120" y="123"/>
                    <a:pt x="120" y="123"/>
                  </a:cubicBezTo>
                  <a:cubicBezTo>
                    <a:pt x="119" y="125"/>
                    <a:pt x="118" y="126"/>
                    <a:pt x="117" y="127"/>
                  </a:cubicBezTo>
                  <a:cubicBezTo>
                    <a:pt x="116" y="128"/>
                    <a:pt x="116" y="128"/>
                    <a:pt x="115" y="129"/>
                  </a:cubicBezTo>
                  <a:cubicBezTo>
                    <a:pt x="114" y="130"/>
                    <a:pt x="113" y="132"/>
                    <a:pt x="111" y="133"/>
                  </a:cubicBezTo>
                  <a:cubicBezTo>
                    <a:pt x="111" y="134"/>
                    <a:pt x="110" y="134"/>
                    <a:pt x="110" y="135"/>
                  </a:cubicBezTo>
                  <a:cubicBezTo>
                    <a:pt x="108" y="137"/>
                    <a:pt x="106" y="138"/>
                    <a:pt x="104" y="140"/>
                  </a:cubicBezTo>
                  <a:cubicBezTo>
                    <a:pt x="104" y="141"/>
                    <a:pt x="103" y="141"/>
                    <a:pt x="103" y="142"/>
                  </a:cubicBezTo>
                  <a:cubicBezTo>
                    <a:pt x="101" y="143"/>
                    <a:pt x="100" y="145"/>
                    <a:pt x="98" y="146"/>
                  </a:cubicBezTo>
                  <a:cubicBezTo>
                    <a:pt x="97" y="147"/>
                    <a:pt x="97" y="148"/>
                    <a:pt x="96" y="149"/>
                  </a:cubicBezTo>
                  <a:cubicBezTo>
                    <a:pt x="94" y="150"/>
                    <a:pt x="92" y="151"/>
                    <a:pt x="91" y="153"/>
                  </a:cubicBezTo>
                  <a:cubicBezTo>
                    <a:pt x="90" y="154"/>
                    <a:pt x="89" y="154"/>
                    <a:pt x="89" y="155"/>
                  </a:cubicBezTo>
                  <a:cubicBezTo>
                    <a:pt x="86" y="157"/>
                    <a:pt x="84" y="159"/>
                    <a:pt x="81" y="161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78" y="164"/>
                    <a:pt x="75" y="166"/>
                    <a:pt x="73" y="168"/>
                  </a:cubicBezTo>
                  <a:cubicBezTo>
                    <a:pt x="72" y="169"/>
                    <a:pt x="71" y="169"/>
                    <a:pt x="70" y="170"/>
                  </a:cubicBezTo>
                  <a:cubicBezTo>
                    <a:pt x="68" y="172"/>
                    <a:pt x="66" y="173"/>
                    <a:pt x="64" y="175"/>
                  </a:cubicBezTo>
                  <a:cubicBezTo>
                    <a:pt x="63" y="176"/>
                    <a:pt x="62" y="176"/>
                    <a:pt x="61" y="177"/>
                  </a:cubicBezTo>
                  <a:cubicBezTo>
                    <a:pt x="58" y="179"/>
                    <a:pt x="56" y="181"/>
                    <a:pt x="53" y="183"/>
                  </a:cubicBezTo>
                  <a:cubicBezTo>
                    <a:pt x="52" y="183"/>
                    <a:pt x="52" y="184"/>
                    <a:pt x="51" y="184"/>
                  </a:cubicBezTo>
                  <a:cubicBezTo>
                    <a:pt x="47" y="187"/>
                    <a:pt x="44" y="189"/>
                    <a:pt x="40" y="191"/>
                  </a:cubicBezTo>
                  <a:cubicBezTo>
                    <a:pt x="39" y="192"/>
                    <a:pt x="39" y="193"/>
                    <a:pt x="38" y="193"/>
                  </a:cubicBezTo>
                  <a:cubicBezTo>
                    <a:pt x="35" y="195"/>
                    <a:pt x="32" y="197"/>
                    <a:pt x="29" y="199"/>
                  </a:cubicBezTo>
                  <a:cubicBezTo>
                    <a:pt x="28" y="200"/>
                    <a:pt x="27" y="201"/>
                    <a:pt x="25" y="202"/>
                  </a:cubicBezTo>
                  <a:cubicBezTo>
                    <a:pt x="23" y="203"/>
                    <a:pt x="20" y="205"/>
                    <a:pt x="17" y="207"/>
                  </a:cubicBezTo>
                  <a:cubicBezTo>
                    <a:pt x="16" y="208"/>
                    <a:pt x="14" y="209"/>
                    <a:pt x="13" y="209"/>
                  </a:cubicBezTo>
                  <a:cubicBezTo>
                    <a:pt x="9" y="212"/>
                    <a:pt x="5" y="215"/>
                    <a:pt x="0" y="217"/>
                  </a:cubicBezTo>
                  <a:cubicBezTo>
                    <a:pt x="35" y="202"/>
                    <a:pt x="578" y="176"/>
                    <a:pt x="578" y="151"/>
                  </a:cubicBezTo>
                  <a:cubicBezTo>
                    <a:pt x="514" y="38"/>
                    <a:pt x="514" y="38"/>
                    <a:pt x="514" y="38"/>
                  </a:cubicBezTo>
                  <a:lnTo>
                    <a:pt x="272" y="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87" name="Google Shape;787;p23"/>
            <p:cNvSpPr/>
            <p:nvPr/>
          </p:nvSpPr>
          <p:spPr>
            <a:xfrm>
              <a:off x="5394490" y="4310998"/>
              <a:ext cx="1784511" cy="623567"/>
            </a:xfrm>
            <a:custGeom>
              <a:rect b="b" l="l" r="r" t="t"/>
              <a:pathLst>
                <a:path extrusionOk="0" h="352" w="1005">
                  <a:moveTo>
                    <a:pt x="990" y="352"/>
                  </a:moveTo>
                  <a:cubicBezTo>
                    <a:pt x="990" y="233"/>
                    <a:pt x="990" y="233"/>
                    <a:pt x="990" y="233"/>
                  </a:cubicBezTo>
                  <a:cubicBezTo>
                    <a:pt x="990" y="233"/>
                    <a:pt x="990" y="233"/>
                    <a:pt x="990" y="233"/>
                  </a:cubicBezTo>
                  <a:cubicBezTo>
                    <a:pt x="990" y="234"/>
                    <a:pt x="988" y="235"/>
                    <a:pt x="988" y="237"/>
                  </a:cubicBezTo>
                  <a:cubicBezTo>
                    <a:pt x="987" y="238"/>
                    <a:pt x="985" y="239"/>
                    <a:pt x="984" y="240"/>
                  </a:cubicBezTo>
                  <a:cubicBezTo>
                    <a:pt x="982" y="241"/>
                    <a:pt x="980" y="242"/>
                    <a:pt x="978" y="243"/>
                  </a:cubicBezTo>
                  <a:cubicBezTo>
                    <a:pt x="976" y="244"/>
                    <a:pt x="973" y="245"/>
                    <a:pt x="970" y="246"/>
                  </a:cubicBezTo>
                  <a:cubicBezTo>
                    <a:pt x="967" y="247"/>
                    <a:pt x="964" y="248"/>
                    <a:pt x="960" y="249"/>
                  </a:cubicBezTo>
                  <a:cubicBezTo>
                    <a:pt x="958" y="250"/>
                    <a:pt x="955" y="250"/>
                    <a:pt x="952" y="251"/>
                  </a:cubicBezTo>
                  <a:cubicBezTo>
                    <a:pt x="952" y="218"/>
                    <a:pt x="952" y="218"/>
                    <a:pt x="952" y="218"/>
                  </a:cubicBezTo>
                  <a:cubicBezTo>
                    <a:pt x="951" y="218"/>
                    <a:pt x="950" y="218"/>
                    <a:pt x="948" y="219"/>
                  </a:cubicBezTo>
                  <a:cubicBezTo>
                    <a:pt x="944" y="220"/>
                    <a:pt x="939" y="221"/>
                    <a:pt x="933" y="222"/>
                  </a:cubicBezTo>
                  <a:cubicBezTo>
                    <a:pt x="928" y="223"/>
                    <a:pt x="922" y="224"/>
                    <a:pt x="915" y="225"/>
                  </a:cubicBezTo>
                  <a:cubicBezTo>
                    <a:pt x="908" y="226"/>
                    <a:pt x="900" y="227"/>
                    <a:pt x="892" y="228"/>
                  </a:cubicBezTo>
                  <a:cubicBezTo>
                    <a:pt x="882" y="229"/>
                    <a:pt x="872" y="231"/>
                    <a:pt x="861" y="232"/>
                  </a:cubicBezTo>
                  <a:cubicBezTo>
                    <a:pt x="856" y="233"/>
                    <a:pt x="850" y="233"/>
                    <a:pt x="844" y="234"/>
                  </a:cubicBezTo>
                  <a:cubicBezTo>
                    <a:pt x="844" y="200"/>
                    <a:pt x="844" y="200"/>
                    <a:pt x="844" y="200"/>
                  </a:cubicBezTo>
                  <a:cubicBezTo>
                    <a:pt x="834" y="201"/>
                    <a:pt x="824" y="202"/>
                    <a:pt x="813" y="203"/>
                  </a:cubicBezTo>
                  <a:cubicBezTo>
                    <a:pt x="775" y="206"/>
                    <a:pt x="733" y="209"/>
                    <a:pt x="687" y="211"/>
                  </a:cubicBezTo>
                  <a:cubicBezTo>
                    <a:pt x="686" y="211"/>
                    <a:pt x="686" y="211"/>
                    <a:pt x="686" y="211"/>
                  </a:cubicBezTo>
                  <a:cubicBezTo>
                    <a:pt x="686" y="177"/>
                    <a:pt x="686" y="177"/>
                    <a:pt x="686" y="177"/>
                  </a:cubicBezTo>
                  <a:cubicBezTo>
                    <a:pt x="671" y="178"/>
                    <a:pt x="656" y="179"/>
                    <a:pt x="640" y="179"/>
                  </a:cubicBezTo>
                  <a:cubicBezTo>
                    <a:pt x="622" y="180"/>
                    <a:pt x="603" y="180"/>
                    <a:pt x="584" y="180"/>
                  </a:cubicBezTo>
                  <a:cubicBezTo>
                    <a:pt x="571" y="181"/>
                    <a:pt x="557" y="181"/>
                    <a:pt x="543" y="181"/>
                  </a:cubicBezTo>
                  <a:cubicBezTo>
                    <a:pt x="530" y="181"/>
                    <a:pt x="518" y="181"/>
                    <a:pt x="505" y="181"/>
                  </a:cubicBezTo>
                  <a:cubicBezTo>
                    <a:pt x="501" y="181"/>
                    <a:pt x="498" y="181"/>
                    <a:pt x="494" y="181"/>
                  </a:cubicBezTo>
                  <a:cubicBezTo>
                    <a:pt x="494" y="148"/>
                    <a:pt x="494" y="148"/>
                    <a:pt x="494" y="148"/>
                  </a:cubicBezTo>
                  <a:cubicBezTo>
                    <a:pt x="486" y="148"/>
                    <a:pt x="478" y="148"/>
                    <a:pt x="470" y="148"/>
                  </a:cubicBezTo>
                  <a:cubicBezTo>
                    <a:pt x="459" y="148"/>
                    <a:pt x="448" y="148"/>
                    <a:pt x="437" y="148"/>
                  </a:cubicBezTo>
                  <a:cubicBezTo>
                    <a:pt x="426" y="147"/>
                    <a:pt x="416" y="147"/>
                    <a:pt x="405" y="147"/>
                  </a:cubicBezTo>
                  <a:cubicBezTo>
                    <a:pt x="395" y="147"/>
                    <a:pt x="385" y="147"/>
                    <a:pt x="374" y="146"/>
                  </a:cubicBezTo>
                  <a:cubicBezTo>
                    <a:pt x="364" y="146"/>
                    <a:pt x="354" y="146"/>
                    <a:pt x="344" y="146"/>
                  </a:cubicBezTo>
                  <a:cubicBezTo>
                    <a:pt x="333" y="145"/>
                    <a:pt x="323" y="145"/>
                    <a:pt x="313" y="145"/>
                  </a:cubicBezTo>
                  <a:cubicBezTo>
                    <a:pt x="311" y="144"/>
                    <a:pt x="309" y="144"/>
                    <a:pt x="307" y="144"/>
                  </a:cubicBezTo>
                  <a:cubicBezTo>
                    <a:pt x="307" y="111"/>
                    <a:pt x="307" y="111"/>
                    <a:pt x="307" y="111"/>
                  </a:cubicBezTo>
                  <a:cubicBezTo>
                    <a:pt x="298" y="111"/>
                    <a:pt x="290" y="110"/>
                    <a:pt x="282" y="110"/>
                  </a:cubicBezTo>
                  <a:cubicBezTo>
                    <a:pt x="272" y="109"/>
                    <a:pt x="261" y="109"/>
                    <a:pt x="251" y="108"/>
                  </a:cubicBezTo>
                  <a:cubicBezTo>
                    <a:pt x="240" y="108"/>
                    <a:pt x="229" y="107"/>
                    <a:pt x="218" y="106"/>
                  </a:cubicBezTo>
                  <a:cubicBezTo>
                    <a:pt x="206" y="106"/>
                    <a:pt x="194" y="105"/>
                    <a:pt x="183" y="104"/>
                  </a:cubicBezTo>
                  <a:cubicBezTo>
                    <a:pt x="169" y="103"/>
                    <a:pt x="156" y="102"/>
                    <a:pt x="144" y="100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00" y="63"/>
                    <a:pt x="64" y="57"/>
                    <a:pt x="39" y="52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14" y="13"/>
                    <a:pt x="0" y="6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201"/>
                    <a:pt x="289" y="258"/>
                    <a:pt x="640" y="293"/>
                  </a:cubicBezTo>
                  <a:cubicBezTo>
                    <a:pt x="1005" y="330"/>
                    <a:pt x="986" y="339"/>
                    <a:pt x="990" y="352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139700" rotWithShape="0" algn="t" dir="5400000" dist="38100">
                <a:srgbClr val="000000">
                  <a:alpha val="29804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88" name="Google Shape;788;p23"/>
            <p:cNvSpPr/>
            <p:nvPr/>
          </p:nvSpPr>
          <p:spPr>
            <a:xfrm>
              <a:off x="5394490" y="4312497"/>
              <a:ext cx="665538" cy="33727"/>
            </a:xfrm>
            <a:custGeom>
              <a:rect b="b" l="l" r="r" t="t"/>
              <a:pathLst>
                <a:path extrusionOk="0" h="19" w="375">
                  <a:moveTo>
                    <a:pt x="365" y="0"/>
                  </a:moveTo>
                  <a:cubicBezTo>
                    <a:pt x="365" y="2"/>
                    <a:pt x="369" y="3"/>
                    <a:pt x="375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14" y="13"/>
                    <a:pt x="0" y="7"/>
                    <a:pt x="0" y="0"/>
                  </a:cubicBezTo>
                  <a:lnTo>
                    <a:pt x="3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89" name="Google Shape;789;p23"/>
            <p:cNvSpPr/>
            <p:nvPr/>
          </p:nvSpPr>
          <p:spPr>
            <a:xfrm>
              <a:off x="5463442" y="4321491"/>
              <a:ext cx="596586" cy="83192"/>
            </a:xfrm>
            <a:custGeom>
              <a:rect b="b" l="l" r="r" t="t"/>
              <a:pathLst>
                <a:path extrusionOk="0" h="111" w="796">
                  <a:moveTo>
                    <a:pt x="796" y="78"/>
                  </a:moveTo>
                  <a:lnTo>
                    <a:pt x="0" y="111"/>
                  </a:lnTo>
                  <a:lnTo>
                    <a:pt x="0" y="33"/>
                  </a:lnTo>
                  <a:lnTo>
                    <a:pt x="796" y="0"/>
                  </a:lnTo>
                  <a:lnTo>
                    <a:pt x="796" y="7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90" name="Google Shape;790;p23"/>
            <p:cNvSpPr/>
            <p:nvPr/>
          </p:nvSpPr>
          <p:spPr>
            <a:xfrm>
              <a:off x="6272880" y="2917716"/>
              <a:ext cx="378487" cy="74198"/>
            </a:xfrm>
            <a:custGeom>
              <a:rect b="b" l="l" r="r" t="t"/>
              <a:pathLst>
                <a:path extrusionOk="0" h="42" w="213">
                  <a:moveTo>
                    <a:pt x="0" y="0"/>
                  </a:moveTo>
                  <a:cubicBezTo>
                    <a:pt x="76" y="0"/>
                    <a:pt x="147" y="2"/>
                    <a:pt x="213" y="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39" y="42"/>
                    <a:pt x="20" y="41"/>
                    <a:pt x="0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91" name="Google Shape;791;p23"/>
            <p:cNvSpPr/>
            <p:nvPr/>
          </p:nvSpPr>
          <p:spPr>
            <a:xfrm>
              <a:off x="6372561" y="2859257"/>
              <a:ext cx="605579" cy="72699"/>
            </a:xfrm>
            <a:custGeom>
              <a:rect b="b" l="l" r="r" t="t"/>
              <a:pathLst>
                <a:path extrusionOk="0" h="41" w="341">
                  <a:moveTo>
                    <a:pt x="157" y="0"/>
                  </a:moveTo>
                  <a:cubicBezTo>
                    <a:pt x="226" y="3"/>
                    <a:pt x="289" y="7"/>
                    <a:pt x="341" y="1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35" y="39"/>
                    <a:pt x="18" y="38"/>
                    <a:pt x="0" y="38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92" name="Google Shape;792;p23"/>
            <p:cNvSpPr/>
            <p:nvPr/>
          </p:nvSpPr>
          <p:spPr>
            <a:xfrm>
              <a:off x="6458002" y="2812789"/>
              <a:ext cx="732991" cy="60708"/>
            </a:xfrm>
            <a:custGeom>
              <a:rect b="b" l="l" r="r" t="t"/>
              <a:pathLst>
                <a:path extrusionOk="0" h="34" w="413">
                  <a:moveTo>
                    <a:pt x="293" y="0"/>
                  </a:moveTo>
                  <a:cubicBezTo>
                    <a:pt x="344" y="5"/>
                    <a:pt x="385" y="11"/>
                    <a:pt x="413" y="18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4" y="32"/>
                    <a:pt x="13" y="30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93" name="Google Shape;793;p23"/>
            <p:cNvSpPr/>
            <p:nvPr/>
          </p:nvSpPr>
          <p:spPr>
            <a:xfrm>
              <a:off x="6514962" y="2777564"/>
              <a:ext cx="753976" cy="37474"/>
            </a:xfrm>
            <a:custGeom>
              <a:rect b="b" l="l" r="r" t="t"/>
              <a:pathLst>
                <a:path extrusionOk="0" h="21" w="425">
                  <a:moveTo>
                    <a:pt x="381" y="0"/>
                  </a:moveTo>
                  <a:cubicBezTo>
                    <a:pt x="409" y="7"/>
                    <a:pt x="425" y="14"/>
                    <a:pt x="425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9"/>
                    <a:pt x="7" y="17"/>
                    <a:pt x="0" y="16"/>
                  </a:cubicBezTo>
                  <a:lnTo>
                    <a:pt x="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94" name="Google Shape;794;p23"/>
            <p:cNvSpPr/>
            <p:nvPr/>
          </p:nvSpPr>
          <p:spPr>
            <a:xfrm>
              <a:off x="5887648" y="2985170"/>
              <a:ext cx="385232" cy="74198"/>
            </a:xfrm>
            <a:custGeom>
              <a:rect b="b" l="l" r="r" t="t"/>
              <a:pathLst>
                <a:path extrusionOk="0" h="42" w="217">
                  <a:moveTo>
                    <a:pt x="217" y="0"/>
                  </a:moveTo>
                  <a:cubicBezTo>
                    <a:pt x="217" y="41"/>
                    <a:pt x="217" y="41"/>
                    <a:pt x="217" y="41"/>
                  </a:cubicBezTo>
                  <a:cubicBezTo>
                    <a:pt x="197" y="41"/>
                    <a:pt x="178" y="41"/>
                    <a:pt x="160" y="4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7" y="2"/>
                    <a:pt x="140" y="0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95" name="Google Shape;795;p23"/>
            <p:cNvSpPr/>
            <p:nvPr/>
          </p:nvSpPr>
          <p:spPr>
            <a:xfrm>
              <a:off x="5569868" y="3059368"/>
              <a:ext cx="601832" cy="72699"/>
            </a:xfrm>
            <a:custGeom>
              <a:rect b="b" l="l" r="r" t="t"/>
              <a:pathLst>
                <a:path extrusionOk="0" h="41" w="339">
                  <a:moveTo>
                    <a:pt x="179" y="0"/>
                  </a:moveTo>
                  <a:cubicBezTo>
                    <a:pt x="339" y="38"/>
                    <a:pt x="339" y="38"/>
                    <a:pt x="339" y="38"/>
                  </a:cubicBezTo>
                  <a:cubicBezTo>
                    <a:pt x="322" y="38"/>
                    <a:pt x="306" y="40"/>
                    <a:pt x="292" y="4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1" y="7"/>
                    <a:pt x="112" y="3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96" name="Google Shape;796;p23"/>
            <p:cNvSpPr/>
            <p:nvPr/>
          </p:nvSpPr>
          <p:spPr>
            <a:xfrm>
              <a:off x="5351770" y="3146308"/>
              <a:ext cx="736738" cy="59958"/>
            </a:xfrm>
            <a:custGeom>
              <a:rect b="b" l="l" r="r" t="t"/>
              <a:pathLst>
                <a:path extrusionOk="0" h="34" w="415">
                  <a:moveTo>
                    <a:pt x="123" y="0"/>
                  </a:moveTo>
                  <a:cubicBezTo>
                    <a:pt x="415" y="29"/>
                    <a:pt x="415" y="29"/>
                    <a:pt x="415" y="29"/>
                  </a:cubicBezTo>
                  <a:cubicBezTo>
                    <a:pt x="401" y="30"/>
                    <a:pt x="391" y="32"/>
                    <a:pt x="383" y="3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8" y="11"/>
                    <a:pt x="70" y="5"/>
                    <a:pt x="1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97" name="Google Shape;797;p23"/>
            <p:cNvSpPr/>
            <p:nvPr/>
          </p:nvSpPr>
          <p:spPr>
            <a:xfrm>
              <a:off x="5276822" y="3245239"/>
              <a:ext cx="754726" cy="37474"/>
            </a:xfrm>
            <a:custGeom>
              <a:rect b="b" l="l" r="r" t="t"/>
              <a:pathLst>
                <a:path extrusionOk="0" h="21" w="425">
                  <a:moveTo>
                    <a:pt x="42" y="0"/>
                  </a:moveTo>
                  <a:cubicBezTo>
                    <a:pt x="15" y="7"/>
                    <a:pt x="0" y="14"/>
                    <a:pt x="0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19"/>
                    <a:pt x="418" y="18"/>
                    <a:pt x="425" y="16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98" name="Google Shape;798;p23"/>
            <p:cNvSpPr/>
            <p:nvPr/>
          </p:nvSpPr>
          <p:spPr>
            <a:xfrm>
              <a:off x="5276822" y="3282713"/>
              <a:ext cx="735239" cy="67453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99" name="Google Shape;799;p23"/>
            <p:cNvSpPr/>
            <p:nvPr/>
          </p:nvSpPr>
          <p:spPr>
            <a:xfrm>
              <a:off x="5351770" y="3180034"/>
              <a:ext cx="679778" cy="93685"/>
            </a:xfrm>
            <a:custGeom>
              <a:rect b="b" l="l" r="r" t="t"/>
              <a:pathLst>
                <a:path extrusionOk="0" h="125" w="907">
                  <a:moveTo>
                    <a:pt x="907" y="125"/>
                  </a:moveTo>
                  <a:lnTo>
                    <a:pt x="0" y="87"/>
                  </a:lnTo>
                  <a:lnTo>
                    <a:pt x="0" y="0"/>
                  </a:lnTo>
                  <a:lnTo>
                    <a:pt x="907" y="35"/>
                  </a:lnTo>
                  <a:lnTo>
                    <a:pt x="907" y="125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00" name="Google Shape;800;p23"/>
            <p:cNvSpPr/>
            <p:nvPr/>
          </p:nvSpPr>
          <p:spPr>
            <a:xfrm>
              <a:off x="5569868" y="3080353"/>
              <a:ext cx="518640" cy="119167"/>
            </a:xfrm>
            <a:custGeom>
              <a:rect b="b" l="l" r="r" t="t"/>
              <a:pathLst>
                <a:path extrusionOk="0" h="159" w="692">
                  <a:moveTo>
                    <a:pt x="692" y="159"/>
                  </a:moveTo>
                  <a:lnTo>
                    <a:pt x="0" y="88"/>
                  </a:lnTo>
                  <a:lnTo>
                    <a:pt x="0" y="0"/>
                  </a:lnTo>
                  <a:lnTo>
                    <a:pt x="692" y="69"/>
                  </a:lnTo>
                  <a:lnTo>
                    <a:pt x="692" y="159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01" name="Google Shape;801;p23"/>
            <p:cNvSpPr/>
            <p:nvPr/>
          </p:nvSpPr>
          <p:spPr>
            <a:xfrm>
              <a:off x="5887648" y="2991915"/>
              <a:ext cx="284053" cy="134906"/>
            </a:xfrm>
            <a:custGeom>
              <a:rect b="b" l="l" r="r" t="t"/>
              <a:pathLst>
                <a:path extrusionOk="0" h="180" w="379">
                  <a:moveTo>
                    <a:pt x="379" y="180"/>
                  </a:moveTo>
                  <a:lnTo>
                    <a:pt x="0" y="90"/>
                  </a:lnTo>
                  <a:lnTo>
                    <a:pt x="0" y="0"/>
                  </a:lnTo>
                  <a:lnTo>
                    <a:pt x="379" y="90"/>
                  </a:lnTo>
                  <a:lnTo>
                    <a:pt x="379" y="18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02" name="Google Shape;802;p23"/>
            <p:cNvSpPr/>
            <p:nvPr/>
          </p:nvSpPr>
          <p:spPr>
            <a:xfrm>
              <a:off x="5566121" y="3434857"/>
              <a:ext cx="522387" cy="116919"/>
            </a:xfrm>
            <a:custGeom>
              <a:rect b="b" l="l" r="r" t="t"/>
              <a:pathLst>
                <a:path extrusionOk="0" h="156" w="697">
                  <a:moveTo>
                    <a:pt x="697" y="88"/>
                  </a:moveTo>
                  <a:lnTo>
                    <a:pt x="0" y="156"/>
                  </a:lnTo>
                  <a:lnTo>
                    <a:pt x="0" y="69"/>
                  </a:lnTo>
                  <a:lnTo>
                    <a:pt x="697" y="0"/>
                  </a:lnTo>
                  <a:lnTo>
                    <a:pt x="697" y="8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03" name="Google Shape;803;p23"/>
            <p:cNvSpPr/>
            <p:nvPr/>
          </p:nvSpPr>
          <p:spPr>
            <a:xfrm>
              <a:off x="5895143" y="3507556"/>
              <a:ext cx="276558" cy="133407"/>
            </a:xfrm>
            <a:custGeom>
              <a:rect b="b" l="l" r="r" t="t"/>
              <a:pathLst>
                <a:path extrusionOk="0" h="178" w="369">
                  <a:moveTo>
                    <a:pt x="369" y="88"/>
                  </a:moveTo>
                  <a:lnTo>
                    <a:pt x="0" y="178"/>
                  </a:lnTo>
                  <a:lnTo>
                    <a:pt x="0" y="88"/>
                  </a:lnTo>
                  <a:lnTo>
                    <a:pt x="369" y="0"/>
                  </a:lnTo>
                  <a:lnTo>
                    <a:pt x="369" y="8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04" name="Google Shape;804;p23"/>
            <p:cNvSpPr/>
            <p:nvPr/>
          </p:nvSpPr>
          <p:spPr>
            <a:xfrm>
              <a:off x="5354768" y="3426613"/>
              <a:ext cx="733740" cy="59958"/>
            </a:xfrm>
            <a:custGeom>
              <a:rect b="b" l="l" r="r" t="t"/>
              <a:pathLst>
                <a:path extrusionOk="0" h="34" w="413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05" name="Google Shape;805;p23"/>
            <p:cNvSpPr/>
            <p:nvPr/>
          </p:nvSpPr>
          <p:spPr>
            <a:xfrm>
              <a:off x="5566121" y="3500811"/>
              <a:ext cx="605579" cy="72699"/>
            </a:xfrm>
            <a:custGeom>
              <a:rect b="b" l="l" r="r" t="t"/>
              <a:pathLst>
                <a:path extrusionOk="0" h="41" w="3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9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06" name="Google Shape;806;p23"/>
            <p:cNvSpPr/>
            <p:nvPr/>
          </p:nvSpPr>
          <p:spPr>
            <a:xfrm>
              <a:off x="5895143" y="3573511"/>
              <a:ext cx="376239" cy="74198"/>
            </a:xfrm>
            <a:custGeom>
              <a:rect b="b" l="l" r="r" t="t"/>
              <a:pathLst>
                <a:path extrusionOk="0" h="42" w="21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07" name="Google Shape;807;p23"/>
            <p:cNvSpPr/>
            <p:nvPr/>
          </p:nvSpPr>
          <p:spPr>
            <a:xfrm>
              <a:off x="6512714" y="3817841"/>
              <a:ext cx="756225" cy="37474"/>
            </a:xfrm>
            <a:custGeom>
              <a:rect b="b" l="l" r="r" t="t"/>
              <a:pathLst>
                <a:path extrusionOk="0" h="21" w="426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8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08" name="Google Shape;808;p23"/>
            <p:cNvSpPr/>
            <p:nvPr/>
          </p:nvSpPr>
          <p:spPr>
            <a:xfrm>
              <a:off x="6455753" y="3761630"/>
              <a:ext cx="736738" cy="58459"/>
            </a:xfrm>
            <a:custGeom>
              <a:rect b="b" l="l" r="r" t="t"/>
              <a:pathLst>
                <a:path extrusionOk="0" h="33" w="415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09" name="Google Shape;809;p23"/>
            <p:cNvSpPr/>
            <p:nvPr/>
          </p:nvSpPr>
          <p:spPr>
            <a:xfrm>
              <a:off x="6372561" y="3702421"/>
              <a:ext cx="603331" cy="72699"/>
            </a:xfrm>
            <a:custGeom>
              <a:rect b="b" l="l" r="r" t="t"/>
              <a:pathLst>
                <a:path extrusionOk="0" h="41" w="340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10" name="Google Shape;810;p23"/>
            <p:cNvSpPr/>
            <p:nvPr/>
          </p:nvSpPr>
          <p:spPr>
            <a:xfrm>
              <a:off x="6271381" y="3640964"/>
              <a:ext cx="385232" cy="74198"/>
            </a:xfrm>
            <a:custGeom>
              <a:rect b="b" l="l" r="r" t="t"/>
              <a:pathLst>
                <a:path extrusionOk="0" h="42" w="217">
                  <a:moveTo>
                    <a:pt x="57" y="0"/>
                  </a:moveTo>
                  <a:cubicBezTo>
                    <a:pt x="217" y="38"/>
                    <a:pt x="217" y="38"/>
                    <a:pt x="217" y="38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11" name="Google Shape;811;p23"/>
            <p:cNvSpPr/>
            <p:nvPr/>
          </p:nvSpPr>
          <p:spPr>
            <a:xfrm>
              <a:off x="5566121" y="2357856"/>
              <a:ext cx="522387" cy="116919"/>
            </a:xfrm>
            <a:custGeom>
              <a:rect b="b" l="l" r="r" t="t"/>
              <a:pathLst>
                <a:path extrusionOk="0" h="156" w="697">
                  <a:moveTo>
                    <a:pt x="697" y="87"/>
                  </a:moveTo>
                  <a:lnTo>
                    <a:pt x="0" y="156"/>
                  </a:lnTo>
                  <a:lnTo>
                    <a:pt x="0" y="68"/>
                  </a:lnTo>
                  <a:lnTo>
                    <a:pt x="697" y="0"/>
                  </a:lnTo>
                  <a:lnTo>
                    <a:pt x="697" y="87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12" name="Google Shape;812;p23"/>
            <p:cNvSpPr/>
            <p:nvPr/>
          </p:nvSpPr>
          <p:spPr>
            <a:xfrm>
              <a:off x="5895143" y="2428307"/>
              <a:ext cx="276558" cy="134906"/>
            </a:xfrm>
            <a:custGeom>
              <a:rect b="b" l="l" r="r" t="t"/>
              <a:pathLst>
                <a:path extrusionOk="0" h="180" w="369">
                  <a:moveTo>
                    <a:pt x="369" y="90"/>
                  </a:moveTo>
                  <a:lnTo>
                    <a:pt x="0" y="180"/>
                  </a:lnTo>
                  <a:lnTo>
                    <a:pt x="0" y="90"/>
                  </a:lnTo>
                  <a:lnTo>
                    <a:pt x="369" y="0"/>
                  </a:lnTo>
                  <a:lnTo>
                    <a:pt x="369" y="9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13" name="Google Shape;813;p23"/>
            <p:cNvSpPr/>
            <p:nvPr/>
          </p:nvSpPr>
          <p:spPr>
            <a:xfrm>
              <a:off x="5354768" y="2348862"/>
              <a:ext cx="733740" cy="59958"/>
            </a:xfrm>
            <a:custGeom>
              <a:rect b="b" l="l" r="r" t="t"/>
              <a:pathLst>
                <a:path extrusionOk="0" h="34" w="413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14" name="Google Shape;814;p23"/>
            <p:cNvSpPr/>
            <p:nvPr/>
          </p:nvSpPr>
          <p:spPr>
            <a:xfrm>
              <a:off x="5566121" y="2423060"/>
              <a:ext cx="605579" cy="72699"/>
            </a:xfrm>
            <a:custGeom>
              <a:rect b="b" l="l" r="r" t="t"/>
              <a:pathLst>
                <a:path extrusionOk="0" h="41" w="3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8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15" name="Google Shape;815;p23"/>
            <p:cNvSpPr/>
            <p:nvPr/>
          </p:nvSpPr>
          <p:spPr>
            <a:xfrm>
              <a:off x="5895143" y="2495760"/>
              <a:ext cx="376239" cy="74198"/>
            </a:xfrm>
            <a:custGeom>
              <a:rect b="b" l="l" r="r" t="t"/>
              <a:pathLst>
                <a:path extrusionOk="0" h="42" w="21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16" name="Google Shape;816;p23"/>
            <p:cNvSpPr/>
            <p:nvPr/>
          </p:nvSpPr>
          <p:spPr>
            <a:xfrm>
              <a:off x="6512714" y="2740090"/>
              <a:ext cx="756225" cy="37474"/>
            </a:xfrm>
            <a:custGeom>
              <a:rect b="b" l="l" r="r" t="t"/>
              <a:pathLst>
                <a:path extrusionOk="0" h="21" w="426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7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17" name="Google Shape;817;p23"/>
            <p:cNvSpPr/>
            <p:nvPr/>
          </p:nvSpPr>
          <p:spPr>
            <a:xfrm>
              <a:off x="6455753" y="2683879"/>
              <a:ext cx="736738" cy="58459"/>
            </a:xfrm>
            <a:custGeom>
              <a:rect b="b" l="l" r="r" t="t"/>
              <a:pathLst>
                <a:path extrusionOk="0" h="33" w="415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18" name="Google Shape;818;p23"/>
            <p:cNvSpPr/>
            <p:nvPr/>
          </p:nvSpPr>
          <p:spPr>
            <a:xfrm>
              <a:off x="6372561" y="2625420"/>
              <a:ext cx="603331" cy="70451"/>
            </a:xfrm>
            <a:custGeom>
              <a:rect b="b" l="l" r="r" t="t"/>
              <a:pathLst>
                <a:path extrusionOk="0" h="40" w="340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19" name="Google Shape;819;p23"/>
            <p:cNvSpPr/>
            <p:nvPr/>
          </p:nvSpPr>
          <p:spPr>
            <a:xfrm>
              <a:off x="6271381" y="2563213"/>
              <a:ext cx="385232" cy="74198"/>
            </a:xfrm>
            <a:custGeom>
              <a:rect b="b" l="l" r="r" t="t"/>
              <a:pathLst>
                <a:path extrusionOk="0" h="42" w="217">
                  <a:moveTo>
                    <a:pt x="57" y="0"/>
                  </a:moveTo>
                  <a:cubicBezTo>
                    <a:pt x="217" y="37"/>
                    <a:pt x="217" y="37"/>
                    <a:pt x="217" y="37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20" name="Google Shape;820;p23"/>
            <p:cNvSpPr/>
            <p:nvPr/>
          </p:nvSpPr>
          <p:spPr>
            <a:xfrm>
              <a:off x="6008314" y="2864503"/>
              <a:ext cx="523886" cy="542623"/>
            </a:xfrm>
            <a:custGeom>
              <a:rect b="b" l="l" r="r" t="t"/>
              <a:pathLst>
                <a:path extrusionOk="0" h="306" w="295">
                  <a:moveTo>
                    <a:pt x="284" y="4"/>
                  </a:moveTo>
                  <a:cubicBezTo>
                    <a:pt x="276" y="3"/>
                    <a:pt x="266" y="1"/>
                    <a:pt x="253" y="0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0" y="37"/>
                    <a:pt x="246" y="37"/>
                    <a:pt x="242" y="37"/>
                  </a:cubicBezTo>
                  <a:cubicBezTo>
                    <a:pt x="239" y="36"/>
                    <a:pt x="235" y="36"/>
                    <a:pt x="232" y="36"/>
                  </a:cubicBezTo>
                  <a:cubicBezTo>
                    <a:pt x="228" y="36"/>
                    <a:pt x="225" y="36"/>
                    <a:pt x="222" y="35"/>
                  </a:cubicBezTo>
                  <a:cubicBezTo>
                    <a:pt x="219" y="35"/>
                    <a:pt x="216" y="35"/>
                    <a:pt x="213" y="35"/>
                  </a:cubicBezTo>
                  <a:cubicBezTo>
                    <a:pt x="210" y="35"/>
                    <a:pt x="208" y="35"/>
                    <a:pt x="205" y="35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4" y="72"/>
                    <a:pt x="204" y="72"/>
                    <a:pt x="203" y="72"/>
                  </a:cubicBezTo>
                  <a:cubicBezTo>
                    <a:pt x="200" y="72"/>
                    <a:pt x="197" y="72"/>
                    <a:pt x="194" y="72"/>
                  </a:cubicBezTo>
                  <a:cubicBezTo>
                    <a:pt x="191" y="72"/>
                    <a:pt x="188" y="72"/>
                    <a:pt x="185" y="72"/>
                  </a:cubicBezTo>
                  <a:cubicBezTo>
                    <a:pt x="182" y="72"/>
                    <a:pt x="179" y="71"/>
                    <a:pt x="176" y="71"/>
                  </a:cubicBezTo>
                  <a:cubicBezTo>
                    <a:pt x="173" y="71"/>
                    <a:pt x="169" y="71"/>
                    <a:pt x="166" y="71"/>
                  </a:cubicBezTo>
                  <a:cubicBezTo>
                    <a:pt x="163" y="71"/>
                    <a:pt x="160" y="71"/>
                    <a:pt x="156" y="71"/>
                  </a:cubicBezTo>
                  <a:cubicBezTo>
                    <a:pt x="154" y="71"/>
                    <a:pt x="152" y="71"/>
                    <a:pt x="149" y="71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8" y="109"/>
                    <a:pt x="147" y="109"/>
                    <a:pt x="146" y="109"/>
                  </a:cubicBezTo>
                  <a:cubicBezTo>
                    <a:pt x="142" y="109"/>
                    <a:pt x="139" y="109"/>
                    <a:pt x="135" y="109"/>
                  </a:cubicBezTo>
                  <a:cubicBezTo>
                    <a:pt x="131" y="109"/>
                    <a:pt x="126" y="109"/>
                    <a:pt x="122" y="109"/>
                  </a:cubicBezTo>
                  <a:cubicBezTo>
                    <a:pt x="117" y="109"/>
                    <a:pt x="111" y="109"/>
                    <a:pt x="106" y="110"/>
                  </a:cubicBezTo>
                  <a:cubicBezTo>
                    <a:pt x="101" y="110"/>
                    <a:pt x="97" y="110"/>
                    <a:pt x="92" y="110"/>
                  </a:cubicBezTo>
                  <a:cubicBezTo>
                    <a:pt x="92" y="148"/>
                    <a:pt x="92" y="148"/>
                    <a:pt x="92" y="148"/>
                  </a:cubicBezTo>
                  <a:cubicBezTo>
                    <a:pt x="78" y="148"/>
                    <a:pt x="66" y="149"/>
                    <a:pt x="54" y="150"/>
                  </a:cubicBezTo>
                  <a:cubicBezTo>
                    <a:pt x="51" y="150"/>
                    <a:pt x="48" y="151"/>
                    <a:pt x="45" y="151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8"/>
                    <a:pt x="42" y="188"/>
                    <a:pt x="40" y="188"/>
                  </a:cubicBezTo>
                  <a:cubicBezTo>
                    <a:pt x="37" y="189"/>
                    <a:pt x="34" y="189"/>
                    <a:pt x="31" y="190"/>
                  </a:cubicBezTo>
                  <a:cubicBezTo>
                    <a:pt x="29" y="190"/>
                    <a:pt x="26" y="190"/>
                    <a:pt x="24" y="191"/>
                  </a:cubicBezTo>
                  <a:cubicBezTo>
                    <a:pt x="22" y="191"/>
                    <a:pt x="20" y="191"/>
                    <a:pt x="19" y="192"/>
                  </a:cubicBezTo>
                  <a:cubicBezTo>
                    <a:pt x="17" y="192"/>
                    <a:pt x="16" y="192"/>
                    <a:pt x="14" y="192"/>
                  </a:cubicBezTo>
                  <a:cubicBezTo>
                    <a:pt x="14" y="193"/>
                    <a:pt x="13" y="193"/>
                    <a:pt x="13" y="193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2" y="231"/>
                    <a:pt x="11" y="231"/>
                    <a:pt x="11" y="231"/>
                  </a:cubicBezTo>
                  <a:cubicBezTo>
                    <a:pt x="10" y="232"/>
                    <a:pt x="9" y="232"/>
                    <a:pt x="8" y="232"/>
                  </a:cubicBezTo>
                  <a:cubicBezTo>
                    <a:pt x="7" y="233"/>
                    <a:pt x="6" y="233"/>
                    <a:pt x="5" y="233"/>
                  </a:cubicBezTo>
                  <a:cubicBezTo>
                    <a:pt x="5" y="234"/>
                    <a:pt x="4" y="234"/>
                    <a:pt x="4" y="234"/>
                  </a:cubicBezTo>
                  <a:cubicBezTo>
                    <a:pt x="3" y="234"/>
                    <a:pt x="3" y="235"/>
                    <a:pt x="2" y="235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274"/>
                    <a:pt x="2" y="274"/>
                    <a:pt x="2" y="274"/>
                  </a:cubicBezTo>
                  <a:cubicBezTo>
                    <a:pt x="13" y="306"/>
                    <a:pt x="13" y="306"/>
                    <a:pt x="13" y="306"/>
                  </a:cubicBezTo>
                  <a:cubicBezTo>
                    <a:pt x="13" y="306"/>
                    <a:pt x="0" y="233"/>
                    <a:pt x="127" y="176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263" y="92"/>
                    <a:pt x="295" y="39"/>
                    <a:pt x="284" y="4"/>
                  </a:cubicBez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  <a:effectLst>
              <a:outerShdw blurRad="139700" rotWithShape="0" algn="t" dir="5400000" dist="38100">
                <a:srgbClr val="000000">
                  <a:alpha val="29804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21" name="Google Shape;821;p23"/>
            <p:cNvSpPr/>
            <p:nvPr/>
          </p:nvSpPr>
          <p:spPr>
            <a:xfrm>
              <a:off x="5276822" y="2272415"/>
              <a:ext cx="756225" cy="37474"/>
            </a:xfrm>
            <a:custGeom>
              <a:rect b="b" l="l" r="r" t="t"/>
              <a:pathLst>
                <a:path extrusionOk="0" h="21" w="426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22" name="Google Shape;822;p23"/>
            <p:cNvSpPr/>
            <p:nvPr/>
          </p:nvSpPr>
          <p:spPr>
            <a:xfrm>
              <a:off x="5354768" y="2281409"/>
              <a:ext cx="678279" cy="95933"/>
            </a:xfrm>
            <a:custGeom>
              <a:rect b="b" l="l" r="r" t="t"/>
              <a:pathLst>
                <a:path extrusionOk="0" h="128" w="905">
                  <a:moveTo>
                    <a:pt x="905" y="90"/>
                  </a:moveTo>
                  <a:lnTo>
                    <a:pt x="0" y="128"/>
                  </a:lnTo>
                  <a:lnTo>
                    <a:pt x="0" y="38"/>
                  </a:lnTo>
                  <a:lnTo>
                    <a:pt x="905" y="0"/>
                  </a:lnTo>
                  <a:lnTo>
                    <a:pt x="905" y="9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23" name="Google Shape;823;p23"/>
            <p:cNvSpPr/>
            <p:nvPr/>
          </p:nvSpPr>
          <p:spPr>
            <a:xfrm>
              <a:off x="5276822" y="3350166"/>
              <a:ext cx="756225" cy="37474"/>
            </a:xfrm>
            <a:custGeom>
              <a:rect b="b" l="l" r="r" t="t"/>
              <a:pathLst>
                <a:path extrusionOk="0" h="21" w="426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24" name="Google Shape;824;p23"/>
            <p:cNvSpPr/>
            <p:nvPr/>
          </p:nvSpPr>
          <p:spPr>
            <a:xfrm>
              <a:off x="5354768" y="3358998"/>
              <a:ext cx="678279" cy="93685"/>
            </a:xfrm>
            <a:custGeom>
              <a:rect b="b" l="l" r="r" t="t"/>
              <a:pathLst>
                <a:path extrusionOk="0" h="125" w="905">
                  <a:moveTo>
                    <a:pt x="905" y="88"/>
                  </a:moveTo>
                  <a:lnTo>
                    <a:pt x="0" y="125"/>
                  </a:lnTo>
                  <a:lnTo>
                    <a:pt x="0" y="36"/>
                  </a:lnTo>
                  <a:lnTo>
                    <a:pt x="905" y="0"/>
                  </a:lnTo>
                  <a:lnTo>
                    <a:pt x="905" y="8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25" name="Google Shape;825;p23"/>
            <p:cNvSpPr/>
            <p:nvPr/>
          </p:nvSpPr>
          <p:spPr>
            <a:xfrm>
              <a:off x="5276822" y="3339445"/>
              <a:ext cx="2022845" cy="706759"/>
            </a:xfrm>
            <a:custGeom>
              <a:rect b="b" l="l" r="r" t="t"/>
              <a:pathLst>
                <a:path extrusionOk="0" h="399" w="1139">
                  <a:moveTo>
                    <a:pt x="1122" y="399"/>
                  </a:moveTo>
                  <a:cubicBezTo>
                    <a:pt x="1122" y="265"/>
                    <a:pt x="1122" y="265"/>
                    <a:pt x="1122" y="265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8"/>
                    <a:pt x="1119" y="269"/>
                  </a:cubicBezTo>
                  <a:cubicBezTo>
                    <a:pt x="1118" y="270"/>
                    <a:pt x="1117" y="272"/>
                    <a:pt x="1115" y="273"/>
                  </a:cubicBezTo>
                  <a:cubicBezTo>
                    <a:pt x="1113" y="274"/>
                    <a:pt x="1111" y="275"/>
                    <a:pt x="1108" y="276"/>
                  </a:cubicBezTo>
                  <a:cubicBezTo>
                    <a:pt x="1106" y="277"/>
                    <a:pt x="1103" y="279"/>
                    <a:pt x="1099" y="280"/>
                  </a:cubicBezTo>
                  <a:cubicBezTo>
                    <a:pt x="1096" y="281"/>
                    <a:pt x="1092" y="282"/>
                    <a:pt x="1088" y="283"/>
                  </a:cubicBezTo>
                  <a:cubicBezTo>
                    <a:pt x="1085" y="284"/>
                    <a:pt x="1083" y="285"/>
                    <a:pt x="1079" y="285"/>
                  </a:cubicBezTo>
                  <a:cubicBezTo>
                    <a:pt x="1079" y="248"/>
                    <a:pt x="1079" y="248"/>
                    <a:pt x="1079" y="248"/>
                  </a:cubicBezTo>
                  <a:cubicBezTo>
                    <a:pt x="1078" y="248"/>
                    <a:pt x="1076" y="248"/>
                    <a:pt x="1075" y="249"/>
                  </a:cubicBezTo>
                  <a:cubicBezTo>
                    <a:pt x="1069" y="250"/>
                    <a:pt x="1064" y="251"/>
                    <a:pt x="1058" y="252"/>
                  </a:cubicBezTo>
                  <a:cubicBezTo>
                    <a:pt x="1051" y="253"/>
                    <a:pt x="1044" y="255"/>
                    <a:pt x="1037" y="256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4"/>
                  </a:cubicBezTo>
                  <a:cubicBezTo>
                    <a:pt x="970" y="264"/>
                    <a:pt x="963" y="265"/>
                    <a:pt x="957" y="266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5"/>
                    <a:pt x="830" y="238"/>
                    <a:pt x="778" y="240"/>
                  </a:cubicBezTo>
                  <a:cubicBezTo>
                    <a:pt x="777" y="240"/>
                    <a:pt x="777" y="240"/>
                    <a:pt x="777" y="240"/>
                  </a:cubicBezTo>
                  <a:cubicBezTo>
                    <a:pt x="777" y="202"/>
                    <a:pt x="777" y="202"/>
                    <a:pt x="777" y="202"/>
                  </a:cubicBezTo>
                  <a:cubicBezTo>
                    <a:pt x="760" y="203"/>
                    <a:pt x="743" y="203"/>
                    <a:pt x="725" y="204"/>
                  </a:cubicBezTo>
                  <a:cubicBezTo>
                    <a:pt x="705" y="204"/>
                    <a:pt x="684" y="205"/>
                    <a:pt x="662" y="205"/>
                  </a:cubicBezTo>
                  <a:cubicBezTo>
                    <a:pt x="647" y="206"/>
                    <a:pt x="631" y="206"/>
                    <a:pt x="615" y="206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8"/>
                    <a:pt x="459" y="168"/>
                  </a:cubicBezTo>
                  <a:cubicBezTo>
                    <a:pt x="448" y="167"/>
                    <a:pt x="436" y="167"/>
                    <a:pt x="424" y="167"/>
                  </a:cubicBezTo>
                  <a:cubicBezTo>
                    <a:pt x="413" y="167"/>
                    <a:pt x="401" y="166"/>
                    <a:pt x="390" y="166"/>
                  </a:cubicBezTo>
                  <a:cubicBezTo>
                    <a:pt x="378" y="165"/>
                    <a:pt x="366" y="165"/>
                    <a:pt x="355" y="165"/>
                  </a:cubicBezTo>
                  <a:cubicBezTo>
                    <a:pt x="353" y="165"/>
                    <a:pt x="350" y="164"/>
                    <a:pt x="348" y="164"/>
                  </a:cubicBezTo>
                  <a:cubicBezTo>
                    <a:pt x="348" y="127"/>
                    <a:pt x="348" y="127"/>
                    <a:pt x="348" y="127"/>
                  </a:cubicBezTo>
                  <a:cubicBezTo>
                    <a:pt x="338" y="126"/>
                    <a:pt x="329" y="126"/>
                    <a:pt x="320" y="125"/>
                  </a:cubicBezTo>
                  <a:cubicBezTo>
                    <a:pt x="308" y="125"/>
                    <a:pt x="296" y="124"/>
                    <a:pt x="284" y="124"/>
                  </a:cubicBezTo>
                  <a:cubicBezTo>
                    <a:pt x="272" y="123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9"/>
                    <a:pt x="328" y="293"/>
                    <a:pt x="726" y="333"/>
                  </a:cubicBezTo>
                  <a:cubicBezTo>
                    <a:pt x="1139" y="375"/>
                    <a:pt x="1117" y="385"/>
                    <a:pt x="1122" y="3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39700" rotWithShape="0" algn="t" dir="5400000" dist="38100">
                <a:srgbClr val="000000">
                  <a:alpha val="29804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26" name="Google Shape;826;p23"/>
            <p:cNvSpPr/>
            <p:nvPr/>
          </p:nvSpPr>
          <p:spPr>
            <a:xfrm>
              <a:off x="6224685" y="2740090"/>
              <a:ext cx="1033532" cy="436197"/>
            </a:xfrm>
            <a:custGeom>
              <a:rect b="b" l="l" r="r" t="t"/>
              <a:pathLst>
                <a:path extrusionOk="0" h="246" w="582">
                  <a:moveTo>
                    <a:pt x="308" y="42"/>
                  </a:moveTo>
                  <a:cubicBezTo>
                    <a:pt x="310" y="36"/>
                    <a:pt x="310" y="36"/>
                    <a:pt x="310" y="36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39" y="21"/>
                    <a:pt x="157" y="74"/>
                  </a:cubicBezTo>
                  <a:cubicBezTo>
                    <a:pt x="157" y="76"/>
                    <a:pt x="157" y="77"/>
                    <a:pt x="158" y="78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80"/>
                    <a:pt x="158" y="81"/>
                    <a:pt x="158" y="82"/>
                  </a:cubicBezTo>
                  <a:cubicBezTo>
                    <a:pt x="158" y="83"/>
                    <a:pt x="159" y="83"/>
                    <a:pt x="159" y="84"/>
                  </a:cubicBezTo>
                  <a:cubicBezTo>
                    <a:pt x="159" y="85"/>
                    <a:pt x="159" y="86"/>
                    <a:pt x="159" y="87"/>
                  </a:cubicBezTo>
                  <a:cubicBezTo>
                    <a:pt x="159" y="87"/>
                    <a:pt x="159" y="87"/>
                    <a:pt x="159" y="88"/>
                  </a:cubicBezTo>
                  <a:cubicBezTo>
                    <a:pt x="159" y="89"/>
                    <a:pt x="159" y="91"/>
                    <a:pt x="159" y="92"/>
                  </a:cubicBezTo>
                  <a:cubicBezTo>
                    <a:pt x="159" y="92"/>
                    <a:pt x="158" y="93"/>
                    <a:pt x="158" y="93"/>
                  </a:cubicBezTo>
                  <a:cubicBezTo>
                    <a:pt x="158" y="94"/>
                    <a:pt x="158" y="96"/>
                    <a:pt x="158" y="97"/>
                  </a:cubicBezTo>
                  <a:cubicBezTo>
                    <a:pt x="158" y="97"/>
                    <a:pt x="158" y="98"/>
                    <a:pt x="158" y="98"/>
                  </a:cubicBezTo>
                  <a:cubicBezTo>
                    <a:pt x="157" y="99"/>
                    <a:pt x="157" y="100"/>
                    <a:pt x="157" y="101"/>
                  </a:cubicBezTo>
                  <a:cubicBezTo>
                    <a:pt x="157" y="102"/>
                    <a:pt x="156" y="103"/>
                    <a:pt x="156" y="103"/>
                  </a:cubicBezTo>
                  <a:cubicBezTo>
                    <a:pt x="156" y="104"/>
                    <a:pt x="155" y="106"/>
                    <a:pt x="155" y="107"/>
                  </a:cubicBezTo>
                  <a:cubicBezTo>
                    <a:pt x="155" y="108"/>
                    <a:pt x="155" y="108"/>
                    <a:pt x="155" y="108"/>
                  </a:cubicBezTo>
                  <a:cubicBezTo>
                    <a:pt x="154" y="110"/>
                    <a:pt x="153" y="111"/>
                    <a:pt x="152" y="113"/>
                  </a:cubicBezTo>
                  <a:cubicBezTo>
                    <a:pt x="152" y="114"/>
                    <a:pt x="152" y="114"/>
                    <a:pt x="152" y="115"/>
                  </a:cubicBezTo>
                  <a:cubicBezTo>
                    <a:pt x="151" y="116"/>
                    <a:pt x="150" y="117"/>
                    <a:pt x="150" y="118"/>
                  </a:cubicBezTo>
                  <a:cubicBezTo>
                    <a:pt x="149" y="119"/>
                    <a:pt x="149" y="120"/>
                    <a:pt x="149" y="120"/>
                  </a:cubicBezTo>
                  <a:cubicBezTo>
                    <a:pt x="148" y="122"/>
                    <a:pt x="147" y="123"/>
                    <a:pt x="146" y="124"/>
                  </a:cubicBezTo>
                  <a:cubicBezTo>
                    <a:pt x="146" y="125"/>
                    <a:pt x="146" y="125"/>
                    <a:pt x="145" y="126"/>
                  </a:cubicBezTo>
                  <a:cubicBezTo>
                    <a:pt x="144" y="128"/>
                    <a:pt x="143" y="130"/>
                    <a:pt x="141" y="132"/>
                  </a:cubicBezTo>
                  <a:cubicBezTo>
                    <a:pt x="141" y="133"/>
                    <a:pt x="141" y="133"/>
                    <a:pt x="141" y="133"/>
                  </a:cubicBezTo>
                  <a:cubicBezTo>
                    <a:pt x="139" y="134"/>
                    <a:pt x="138" y="136"/>
                    <a:pt x="137" y="138"/>
                  </a:cubicBezTo>
                  <a:cubicBezTo>
                    <a:pt x="136" y="138"/>
                    <a:pt x="136" y="139"/>
                    <a:pt x="135" y="140"/>
                  </a:cubicBezTo>
                  <a:cubicBezTo>
                    <a:pt x="134" y="141"/>
                    <a:pt x="133" y="142"/>
                    <a:pt x="132" y="144"/>
                  </a:cubicBezTo>
                  <a:cubicBezTo>
                    <a:pt x="131" y="145"/>
                    <a:pt x="131" y="145"/>
                    <a:pt x="130" y="146"/>
                  </a:cubicBezTo>
                  <a:cubicBezTo>
                    <a:pt x="128" y="148"/>
                    <a:pt x="127" y="149"/>
                    <a:pt x="125" y="151"/>
                  </a:cubicBezTo>
                  <a:cubicBezTo>
                    <a:pt x="125" y="151"/>
                    <a:pt x="124" y="152"/>
                    <a:pt x="124" y="152"/>
                  </a:cubicBezTo>
                  <a:cubicBezTo>
                    <a:pt x="122" y="154"/>
                    <a:pt x="120" y="157"/>
                    <a:pt x="118" y="159"/>
                  </a:cubicBezTo>
                  <a:cubicBezTo>
                    <a:pt x="117" y="159"/>
                    <a:pt x="116" y="160"/>
                    <a:pt x="116" y="161"/>
                  </a:cubicBezTo>
                  <a:cubicBezTo>
                    <a:pt x="114" y="162"/>
                    <a:pt x="112" y="164"/>
                    <a:pt x="110" y="166"/>
                  </a:cubicBezTo>
                  <a:cubicBezTo>
                    <a:pt x="110" y="167"/>
                    <a:pt x="109" y="167"/>
                    <a:pt x="108" y="168"/>
                  </a:cubicBezTo>
                  <a:cubicBezTo>
                    <a:pt x="106" y="170"/>
                    <a:pt x="104" y="171"/>
                    <a:pt x="102" y="173"/>
                  </a:cubicBezTo>
                  <a:cubicBezTo>
                    <a:pt x="101" y="174"/>
                    <a:pt x="101" y="175"/>
                    <a:pt x="100" y="175"/>
                  </a:cubicBezTo>
                  <a:cubicBezTo>
                    <a:pt x="97" y="178"/>
                    <a:pt x="94" y="180"/>
                    <a:pt x="91" y="182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88" y="185"/>
                    <a:pt x="85" y="188"/>
                    <a:pt x="82" y="190"/>
                  </a:cubicBezTo>
                  <a:cubicBezTo>
                    <a:pt x="81" y="191"/>
                    <a:pt x="80" y="192"/>
                    <a:pt x="79" y="192"/>
                  </a:cubicBezTo>
                  <a:cubicBezTo>
                    <a:pt x="76" y="194"/>
                    <a:pt x="74" y="196"/>
                    <a:pt x="71" y="198"/>
                  </a:cubicBezTo>
                  <a:cubicBezTo>
                    <a:pt x="70" y="199"/>
                    <a:pt x="69" y="200"/>
                    <a:pt x="68" y="200"/>
                  </a:cubicBezTo>
                  <a:cubicBezTo>
                    <a:pt x="65" y="203"/>
                    <a:pt x="62" y="205"/>
                    <a:pt x="59" y="207"/>
                  </a:cubicBezTo>
                  <a:cubicBezTo>
                    <a:pt x="58" y="207"/>
                    <a:pt x="58" y="208"/>
                    <a:pt x="57" y="209"/>
                  </a:cubicBezTo>
                  <a:cubicBezTo>
                    <a:pt x="53" y="211"/>
                    <a:pt x="49" y="214"/>
                    <a:pt x="45" y="217"/>
                  </a:cubicBezTo>
                  <a:cubicBezTo>
                    <a:pt x="44" y="217"/>
                    <a:pt x="43" y="218"/>
                    <a:pt x="42" y="219"/>
                  </a:cubicBezTo>
                  <a:cubicBezTo>
                    <a:pt x="39" y="221"/>
                    <a:pt x="36" y="223"/>
                    <a:pt x="32" y="225"/>
                  </a:cubicBezTo>
                  <a:cubicBezTo>
                    <a:pt x="31" y="226"/>
                    <a:pt x="29" y="227"/>
                    <a:pt x="28" y="228"/>
                  </a:cubicBezTo>
                  <a:cubicBezTo>
                    <a:pt x="25" y="230"/>
                    <a:pt x="22" y="232"/>
                    <a:pt x="18" y="234"/>
                  </a:cubicBezTo>
                  <a:cubicBezTo>
                    <a:pt x="17" y="235"/>
                    <a:pt x="16" y="236"/>
                    <a:pt x="14" y="237"/>
                  </a:cubicBezTo>
                  <a:cubicBezTo>
                    <a:pt x="9" y="240"/>
                    <a:pt x="5" y="243"/>
                    <a:pt x="0" y="246"/>
                  </a:cubicBezTo>
                  <a:cubicBezTo>
                    <a:pt x="38" y="229"/>
                    <a:pt x="582" y="166"/>
                    <a:pt x="582" y="138"/>
                  </a:cubicBezTo>
                  <a:cubicBezTo>
                    <a:pt x="582" y="42"/>
                    <a:pt x="582" y="42"/>
                    <a:pt x="582" y="42"/>
                  </a:cubicBezTo>
                  <a:lnTo>
                    <a:pt x="308" y="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39700" rotWithShape="0" algn="t" dir="5400000" dist="38100">
                <a:srgbClr val="000000">
                  <a:alpha val="29804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27" name="Google Shape;827;p23"/>
            <p:cNvSpPr/>
            <p:nvPr/>
          </p:nvSpPr>
          <p:spPr>
            <a:xfrm>
              <a:off x="5276822" y="2263193"/>
              <a:ext cx="2022845" cy="707508"/>
            </a:xfrm>
            <a:custGeom>
              <a:rect b="b" l="l" r="r" t="t"/>
              <a:pathLst>
                <a:path extrusionOk="0" h="399" w="1139">
                  <a:moveTo>
                    <a:pt x="1122" y="399"/>
                  </a:moveTo>
                  <a:cubicBezTo>
                    <a:pt x="1122" y="264"/>
                    <a:pt x="1122" y="264"/>
                    <a:pt x="1122" y="264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7"/>
                    <a:pt x="1119" y="269"/>
                  </a:cubicBezTo>
                  <a:cubicBezTo>
                    <a:pt x="1118" y="270"/>
                    <a:pt x="1117" y="271"/>
                    <a:pt x="1115" y="272"/>
                  </a:cubicBezTo>
                  <a:cubicBezTo>
                    <a:pt x="1113" y="273"/>
                    <a:pt x="1111" y="275"/>
                    <a:pt x="1108" y="276"/>
                  </a:cubicBezTo>
                  <a:cubicBezTo>
                    <a:pt x="1106" y="277"/>
                    <a:pt x="1103" y="278"/>
                    <a:pt x="1099" y="279"/>
                  </a:cubicBezTo>
                  <a:cubicBezTo>
                    <a:pt x="1096" y="280"/>
                    <a:pt x="1092" y="282"/>
                    <a:pt x="1088" y="283"/>
                  </a:cubicBezTo>
                  <a:cubicBezTo>
                    <a:pt x="1085" y="283"/>
                    <a:pt x="1083" y="284"/>
                    <a:pt x="1079" y="285"/>
                  </a:cubicBezTo>
                  <a:cubicBezTo>
                    <a:pt x="1079" y="247"/>
                    <a:pt x="1079" y="247"/>
                    <a:pt x="1079" y="247"/>
                  </a:cubicBezTo>
                  <a:cubicBezTo>
                    <a:pt x="1078" y="247"/>
                    <a:pt x="1076" y="248"/>
                    <a:pt x="1075" y="248"/>
                  </a:cubicBezTo>
                  <a:cubicBezTo>
                    <a:pt x="1069" y="249"/>
                    <a:pt x="1064" y="251"/>
                    <a:pt x="1058" y="252"/>
                  </a:cubicBezTo>
                  <a:cubicBezTo>
                    <a:pt x="1051" y="253"/>
                    <a:pt x="1044" y="254"/>
                    <a:pt x="1037" y="255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3"/>
                  </a:cubicBezTo>
                  <a:cubicBezTo>
                    <a:pt x="970" y="264"/>
                    <a:pt x="963" y="265"/>
                    <a:pt x="957" y="265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4"/>
                    <a:pt x="830" y="237"/>
                    <a:pt x="778" y="239"/>
                  </a:cubicBezTo>
                  <a:cubicBezTo>
                    <a:pt x="777" y="239"/>
                    <a:pt x="777" y="239"/>
                    <a:pt x="777" y="239"/>
                  </a:cubicBezTo>
                  <a:cubicBezTo>
                    <a:pt x="777" y="201"/>
                    <a:pt x="777" y="201"/>
                    <a:pt x="777" y="201"/>
                  </a:cubicBezTo>
                  <a:cubicBezTo>
                    <a:pt x="760" y="202"/>
                    <a:pt x="743" y="203"/>
                    <a:pt x="725" y="203"/>
                  </a:cubicBezTo>
                  <a:cubicBezTo>
                    <a:pt x="705" y="204"/>
                    <a:pt x="684" y="204"/>
                    <a:pt x="662" y="205"/>
                  </a:cubicBezTo>
                  <a:cubicBezTo>
                    <a:pt x="647" y="205"/>
                    <a:pt x="631" y="205"/>
                    <a:pt x="615" y="205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7"/>
                    <a:pt x="459" y="167"/>
                  </a:cubicBezTo>
                  <a:cubicBezTo>
                    <a:pt x="448" y="167"/>
                    <a:pt x="436" y="167"/>
                    <a:pt x="424" y="166"/>
                  </a:cubicBezTo>
                  <a:cubicBezTo>
                    <a:pt x="413" y="166"/>
                    <a:pt x="401" y="166"/>
                    <a:pt x="390" y="165"/>
                  </a:cubicBezTo>
                  <a:cubicBezTo>
                    <a:pt x="378" y="165"/>
                    <a:pt x="366" y="165"/>
                    <a:pt x="355" y="164"/>
                  </a:cubicBezTo>
                  <a:cubicBezTo>
                    <a:pt x="353" y="164"/>
                    <a:pt x="350" y="164"/>
                    <a:pt x="348" y="164"/>
                  </a:cubicBezTo>
                  <a:cubicBezTo>
                    <a:pt x="348" y="126"/>
                    <a:pt x="348" y="126"/>
                    <a:pt x="348" y="126"/>
                  </a:cubicBezTo>
                  <a:cubicBezTo>
                    <a:pt x="338" y="126"/>
                    <a:pt x="329" y="125"/>
                    <a:pt x="320" y="125"/>
                  </a:cubicBezTo>
                  <a:cubicBezTo>
                    <a:pt x="308" y="124"/>
                    <a:pt x="296" y="124"/>
                    <a:pt x="284" y="123"/>
                  </a:cubicBezTo>
                  <a:cubicBezTo>
                    <a:pt x="272" y="122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4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8"/>
                    <a:pt x="328" y="293"/>
                    <a:pt x="726" y="333"/>
                  </a:cubicBezTo>
                  <a:cubicBezTo>
                    <a:pt x="1139" y="374"/>
                    <a:pt x="1117" y="385"/>
                    <a:pt x="1122" y="3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39700" rotWithShape="0" algn="t" dir="5400000" dist="38100">
                <a:srgbClr val="000000">
                  <a:alpha val="29804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28" name="Google Shape;828;p23"/>
            <p:cNvSpPr/>
            <p:nvPr/>
          </p:nvSpPr>
          <p:spPr>
            <a:xfrm>
              <a:off x="5937863" y="5597104"/>
              <a:ext cx="5246" cy="0"/>
            </a:xfrm>
            <a:custGeom>
              <a:rect b="b" l="l" r="r" t="t"/>
              <a:pathLst>
                <a:path extrusionOk="0" h="120000" w="3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29" name="Google Shape;829;p23"/>
            <p:cNvSpPr/>
            <p:nvPr/>
          </p:nvSpPr>
          <p:spPr>
            <a:xfrm>
              <a:off x="5816447" y="5528152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30" name="Google Shape;830;p23"/>
            <p:cNvSpPr/>
            <p:nvPr/>
          </p:nvSpPr>
          <p:spPr>
            <a:xfrm>
              <a:off x="5816447" y="5528152"/>
              <a:ext cx="0" cy="14240"/>
            </a:xfrm>
            <a:custGeom>
              <a:rect b="b" l="l" r="r" t="t"/>
              <a:pathLst>
                <a:path extrusionOk="0" h="8" w="12000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31" name="Google Shape;831;p23"/>
            <p:cNvSpPr/>
            <p:nvPr/>
          </p:nvSpPr>
          <p:spPr>
            <a:xfrm>
              <a:off x="6942165" y="5535647"/>
              <a:ext cx="0" cy="8994"/>
            </a:xfrm>
            <a:custGeom>
              <a:rect b="b" l="l" r="r" t="t"/>
              <a:pathLst>
                <a:path extrusionOk="0" h="5" w="120000">
                  <a:moveTo>
                    <a:pt x="0" y="0"/>
                  </a:moveTo>
                  <a:cubicBezTo>
                    <a:pt x="0" y="2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32" name="Google Shape;832;p23"/>
            <p:cNvSpPr/>
            <p:nvPr/>
          </p:nvSpPr>
          <p:spPr>
            <a:xfrm>
              <a:off x="5816447" y="5517659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33" name="Google Shape;833;p23"/>
            <p:cNvSpPr/>
            <p:nvPr/>
          </p:nvSpPr>
          <p:spPr>
            <a:xfrm>
              <a:off x="6651367" y="5496674"/>
              <a:ext cx="1499" cy="11992"/>
            </a:xfrm>
            <a:custGeom>
              <a:rect b="b" l="l" r="r" t="t"/>
              <a:pathLst>
                <a:path extrusionOk="0" h="7" w="1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34" name="Google Shape;834;p23"/>
            <p:cNvSpPr/>
            <p:nvPr/>
          </p:nvSpPr>
          <p:spPr>
            <a:xfrm>
              <a:off x="6642374" y="5489179"/>
              <a:ext cx="8994" cy="28480"/>
            </a:xfrm>
            <a:custGeom>
              <a:rect b="b" l="l" r="r" t="t"/>
              <a:pathLst>
                <a:path extrusionOk="0" h="16" w="5">
                  <a:moveTo>
                    <a:pt x="4" y="0"/>
                  </a:moveTo>
                  <a:cubicBezTo>
                    <a:pt x="4" y="0"/>
                    <a:pt x="2" y="4"/>
                    <a:pt x="0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0"/>
                    <a:pt x="4" y="7"/>
                    <a:pt x="4" y="7"/>
                  </a:cubicBezTo>
                  <a:cubicBezTo>
                    <a:pt x="4" y="7"/>
                    <a:pt x="4" y="8"/>
                    <a:pt x="5" y="1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2"/>
                    <a:pt x="4" y="0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35" name="Google Shape;835;p23"/>
            <p:cNvSpPr/>
            <p:nvPr/>
          </p:nvSpPr>
          <p:spPr>
            <a:xfrm>
              <a:off x="6367315" y="5487680"/>
              <a:ext cx="1499" cy="19486"/>
            </a:xfrm>
            <a:custGeom>
              <a:rect b="b" l="l" r="r" t="t"/>
              <a:pathLst>
                <a:path extrusionOk="0" h="11" w="1">
                  <a:moveTo>
                    <a:pt x="1" y="0"/>
                  </a:moveTo>
                  <a:cubicBezTo>
                    <a:pt x="1" y="0"/>
                    <a:pt x="1" y="2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36" name="Google Shape;836;p23"/>
            <p:cNvSpPr/>
            <p:nvPr/>
          </p:nvSpPr>
          <p:spPr>
            <a:xfrm>
              <a:off x="5940861" y="5597104"/>
              <a:ext cx="11242" cy="0"/>
            </a:xfrm>
            <a:custGeom>
              <a:rect b="b" l="l" r="r" t="t"/>
              <a:pathLst>
                <a:path extrusionOk="0" h="120000" w="6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66700" rotWithShape="0" algn="t" dir="5400000" dist="38100">
                <a:srgbClr val="000000">
                  <a:alpha val="40000"/>
                </a:srgbClr>
              </a:outerShdw>
            </a:effectLst>
          </p:spPr>
          <p:txBody>
            <a:bodyPr anchorCtr="0" anchor="t" bIns="60925" lIns="121875" spcFirstLastPara="1" rIns="121875" wrap="square" tIns="609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837" name="Google Shape;837;p23"/>
          <p:cNvSpPr/>
          <p:nvPr/>
        </p:nvSpPr>
        <p:spPr>
          <a:xfrm>
            <a:off x="5610831" y="6313680"/>
            <a:ext cx="1400449" cy="378675"/>
          </a:xfrm>
          <a:prstGeom prst="ellipse">
            <a:avLst/>
          </a:prstGeom>
          <a:gradFill>
            <a:gsLst>
              <a:gs pos="0">
                <a:srgbClr val="0C0C0C">
                  <a:alpha val="0"/>
                </a:srgbClr>
              </a:gs>
              <a:gs pos="100000">
                <a:srgbClr val="000000">
                  <a:alpha val="68627"/>
                </a:srgbClr>
              </a:gs>
            </a:gsLst>
            <a:lin ang="4800000" scaled="0"/>
          </a:gra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838" name="Google Shape;838;p23"/>
          <p:cNvGrpSpPr/>
          <p:nvPr/>
        </p:nvGrpSpPr>
        <p:grpSpPr>
          <a:xfrm>
            <a:off x="4059477" y="2054140"/>
            <a:ext cx="491167" cy="491319"/>
            <a:chOff x="4060435" y="1913471"/>
            <a:chExt cx="491319" cy="491319"/>
          </a:xfrm>
        </p:grpSpPr>
        <p:sp>
          <p:nvSpPr>
            <p:cNvPr id="839" name="Google Shape;839;p23"/>
            <p:cNvSpPr/>
            <p:nvPr/>
          </p:nvSpPr>
          <p:spPr>
            <a:xfrm>
              <a:off x="4060435" y="1913471"/>
              <a:ext cx="491319" cy="4913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651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40" name="Google Shape;840;p23"/>
            <p:cNvSpPr/>
            <p:nvPr/>
          </p:nvSpPr>
          <p:spPr>
            <a:xfrm>
              <a:off x="4190378" y="2036324"/>
              <a:ext cx="240080" cy="240080"/>
            </a:xfrm>
            <a:prstGeom prst="mathPlus">
              <a:avLst>
                <a:gd fmla="val 23520" name="adj1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41" name="Google Shape;841;p23"/>
          <p:cNvGrpSpPr/>
          <p:nvPr/>
        </p:nvGrpSpPr>
        <p:grpSpPr>
          <a:xfrm>
            <a:off x="7788847" y="1667254"/>
            <a:ext cx="491167" cy="491319"/>
            <a:chOff x="7790956" y="1526586"/>
            <a:chExt cx="491319" cy="491319"/>
          </a:xfrm>
        </p:grpSpPr>
        <p:sp>
          <p:nvSpPr>
            <p:cNvPr id="842" name="Google Shape;842;p23"/>
            <p:cNvSpPr/>
            <p:nvPr/>
          </p:nvSpPr>
          <p:spPr>
            <a:xfrm>
              <a:off x="7790956" y="1526586"/>
              <a:ext cx="491319" cy="4913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203200" rotWithShape="0" algn="tr" dir="8100000" dist="63500">
                <a:srgbClr val="000000">
                  <a:alpha val="29804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43" name="Google Shape;843;p23"/>
            <p:cNvSpPr/>
            <p:nvPr/>
          </p:nvSpPr>
          <p:spPr>
            <a:xfrm>
              <a:off x="7916575" y="1633687"/>
              <a:ext cx="240080" cy="240080"/>
            </a:xfrm>
            <a:prstGeom prst="mathPlus">
              <a:avLst>
                <a:gd fmla="val 23520" name="adj1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44" name="Google Shape;844;p23"/>
          <p:cNvGrpSpPr/>
          <p:nvPr/>
        </p:nvGrpSpPr>
        <p:grpSpPr>
          <a:xfrm>
            <a:off x="7750471" y="4431250"/>
            <a:ext cx="491167" cy="491319"/>
            <a:chOff x="7752568" y="4290581"/>
            <a:chExt cx="491319" cy="491319"/>
          </a:xfrm>
        </p:grpSpPr>
        <p:sp>
          <p:nvSpPr>
            <p:cNvPr id="845" name="Google Shape;845;p23"/>
            <p:cNvSpPr/>
            <p:nvPr/>
          </p:nvSpPr>
          <p:spPr>
            <a:xfrm>
              <a:off x="7752568" y="4290581"/>
              <a:ext cx="491319" cy="49131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1651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46" name="Google Shape;846;p23"/>
            <p:cNvSpPr/>
            <p:nvPr/>
          </p:nvSpPr>
          <p:spPr>
            <a:xfrm>
              <a:off x="7860201" y="4424588"/>
              <a:ext cx="240080" cy="240080"/>
            </a:xfrm>
            <a:prstGeom prst="mathPlus">
              <a:avLst>
                <a:gd fmla="val 23520" name="adj1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47" name="Google Shape;847;p23"/>
          <p:cNvGrpSpPr/>
          <p:nvPr/>
        </p:nvGrpSpPr>
        <p:grpSpPr>
          <a:xfrm>
            <a:off x="4229850" y="5374007"/>
            <a:ext cx="491167" cy="491319"/>
            <a:chOff x="4230861" y="5233338"/>
            <a:chExt cx="491319" cy="491319"/>
          </a:xfrm>
        </p:grpSpPr>
        <p:sp>
          <p:nvSpPr>
            <p:cNvPr id="848" name="Google Shape;848;p23"/>
            <p:cNvSpPr/>
            <p:nvPr/>
          </p:nvSpPr>
          <p:spPr>
            <a:xfrm>
              <a:off x="4230861" y="5233338"/>
              <a:ext cx="491319" cy="49131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1651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49" name="Google Shape;849;p23"/>
            <p:cNvSpPr/>
            <p:nvPr/>
          </p:nvSpPr>
          <p:spPr>
            <a:xfrm>
              <a:off x="4341294" y="5370262"/>
              <a:ext cx="240080" cy="240080"/>
            </a:xfrm>
            <a:prstGeom prst="mathPlus">
              <a:avLst>
                <a:gd fmla="val 23520" name="adj1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198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 id="850" name="Google Shape;850;p23"/>
          <p:cNvSpPr/>
          <p:nvPr/>
        </p:nvSpPr>
        <p:spPr>
          <a:xfrm>
            <a:off x="8620525" y="1819076"/>
            <a:ext cx="2663211" cy="1261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99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DESCRIPTION HERE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 id="851" name="Google Shape;851;p23"/>
          <p:cNvSpPr/>
          <p:nvPr/>
        </p:nvSpPr>
        <p:spPr>
          <a:xfrm>
            <a:off x="754730" y="1815243"/>
            <a:ext cx="2750214" cy="1261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99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DESCRIPTION HERE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 id="852" name="Google Shape;852;p23"/>
          <p:cNvSpPr/>
          <p:nvPr/>
        </p:nvSpPr>
        <p:spPr>
          <a:xfrm>
            <a:off x="8620525" y="4853559"/>
            <a:ext cx="2663211" cy="1261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99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DESCRIPTION HERE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 id="853" name="Google Shape;853;p23"/>
          <p:cNvSpPr/>
          <p:nvPr/>
        </p:nvSpPr>
        <p:spPr>
          <a:xfrm>
            <a:off x="754730" y="4855360"/>
            <a:ext cx="2750214" cy="1261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99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DESCRIPTION HERE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54" name="Google Shape;854;p23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" name="Google Shape;86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sp>
        <p:nvSpPr>
          <p:cNvPr id="861" name="Google Shape;861;p24"/>
          <p:cNvSpPr/>
          <p:nvPr/>
        </p:nvSpPr>
        <p:spPr>
          <a:xfrm rot="2700000">
            <a:off x="5617176" y="1948274"/>
            <a:ext cx="997616" cy="1005728"/>
          </a:xfrm>
          <a:prstGeom prst="bentArrow">
            <a:avLst>
              <a:gd fmla="val 5470" name="adj1"/>
              <a:gd fmla="val 9301" name="adj2"/>
              <a:gd fmla="val 12699" name="adj3"/>
              <a:gd fmla="val 39549" name="adj4"/>
            </a:avLst>
          </a:prstGeom>
          <a:solidFill>
            <a:srgbClr val="B2B2B2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t/>
            </a:r>
            <a:endParaRPr b="0" i="0" sz="3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62" name="Google Shape;862;p24"/>
          <p:cNvSpPr/>
          <p:nvPr/>
        </p:nvSpPr>
        <p:spPr>
          <a:xfrm>
            <a:off x="6490020" y="4191804"/>
            <a:ext cx="1252472" cy="1252473"/>
          </a:xfrm>
          <a:custGeom>
            <a:rect b="b" l="l" r="r" t="t"/>
            <a:pathLst>
              <a:path extrusionOk="0" h="1377720" w="1377719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</a:t>
            </a:r>
            <a:endParaRPr b="1" i="0" sz="2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63" name="Google Shape;863;p24"/>
          <p:cNvSpPr/>
          <p:nvPr/>
        </p:nvSpPr>
        <p:spPr>
          <a:xfrm>
            <a:off x="6490020" y="2220508"/>
            <a:ext cx="1252472" cy="1252473"/>
          </a:xfrm>
          <a:custGeom>
            <a:rect b="b" l="l" r="r" t="t"/>
            <a:pathLst>
              <a:path extrusionOk="0" h="1377720" w="1377719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endParaRPr b="1" i="0" sz="2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64" name="Google Shape;864;p24"/>
          <p:cNvSpPr/>
          <p:nvPr/>
        </p:nvSpPr>
        <p:spPr>
          <a:xfrm>
            <a:off x="4457683" y="2228371"/>
            <a:ext cx="1252472" cy="1252473"/>
          </a:xfrm>
          <a:custGeom>
            <a:rect b="b" l="l" r="r" t="t"/>
            <a:pathLst>
              <a:path extrusionOk="0" h="1377720" w="1377719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</a:t>
            </a:r>
            <a:endParaRPr b="1" i="0" sz="2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65" name="Google Shape;865;p24"/>
          <p:cNvSpPr/>
          <p:nvPr/>
        </p:nvSpPr>
        <p:spPr>
          <a:xfrm>
            <a:off x="4457683" y="4191804"/>
            <a:ext cx="1252472" cy="1252473"/>
          </a:xfrm>
          <a:custGeom>
            <a:rect b="b" l="l" r="r" t="t"/>
            <a:pathLst>
              <a:path extrusionOk="0" h="1377720" w="1377719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!</a:t>
            </a:r>
            <a:endParaRPr b="1" i="0" sz="2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66" name="Google Shape;866;p24"/>
          <p:cNvSpPr/>
          <p:nvPr/>
        </p:nvSpPr>
        <p:spPr>
          <a:xfrm rot="8100000">
            <a:off x="7061215" y="3354029"/>
            <a:ext cx="997616" cy="1005728"/>
          </a:xfrm>
          <a:prstGeom prst="bentArrow">
            <a:avLst>
              <a:gd fmla="val 5470" name="adj1"/>
              <a:gd fmla="val 9301" name="adj2"/>
              <a:gd fmla="val 12699" name="adj3"/>
              <a:gd fmla="val 39549" name="adj4"/>
            </a:avLst>
          </a:prstGeom>
          <a:solidFill>
            <a:srgbClr val="B2B2B2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t/>
            </a:r>
            <a:endParaRPr b="0" i="0" sz="3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67" name="Google Shape;867;p24"/>
          <p:cNvSpPr/>
          <p:nvPr/>
        </p:nvSpPr>
        <p:spPr>
          <a:xfrm rot="-8100000">
            <a:off x="5573060" y="4705135"/>
            <a:ext cx="997616" cy="1005728"/>
          </a:xfrm>
          <a:prstGeom prst="bentArrow">
            <a:avLst>
              <a:gd fmla="val 5470" name="adj1"/>
              <a:gd fmla="val 9301" name="adj2"/>
              <a:gd fmla="val 12699" name="adj3"/>
              <a:gd fmla="val 39549" name="adj4"/>
            </a:avLst>
          </a:prstGeom>
          <a:solidFill>
            <a:srgbClr val="B2B2B2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t/>
            </a:r>
            <a:endParaRPr b="0" i="0" sz="3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68" name="Google Shape;868;p24"/>
          <p:cNvSpPr/>
          <p:nvPr/>
        </p:nvSpPr>
        <p:spPr>
          <a:xfrm rot="-2700000">
            <a:off x="4111152" y="3321214"/>
            <a:ext cx="997616" cy="1005728"/>
          </a:xfrm>
          <a:prstGeom prst="bentArrow">
            <a:avLst>
              <a:gd fmla="val 5470" name="adj1"/>
              <a:gd fmla="val 9301" name="adj2"/>
              <a:gd fmla="val 12699" name="adj3"/>
              <a:gd fmla="val 39549" name="adj4"/>
            </a:avLst>
          </a:prstGeom>
          <a:solidFill>
            <a:srgbClr val="B2B2B2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t/>
            </a:r>
            <a:endParaRPr b="0" i="0" sz="3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69" name="Google Shape;869;p24"/>
          <p:cNvSpPr txBox="1"/>
          <p:nvPr/>
        </p:nvSpPr>
        <p:spPr>
          <a:xfrm>
            <a:off x="7814067" y="2353563"/>
            <a:ext cx="2995297" cy="96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63571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</a:pPr>
            <a:r>
              <a:rPr b="1" i="0" lang="en-US" sz="2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NOTE HERE</a:t>
            </a:r>
            <a:endParaRPr b="1" i="0" sz="28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48333"/>
              </a:lnSpc>
              <a:spcBef>
                <a:spcPts val="40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None/>
            </a:pPr>
            <a:r>
              <a:rPr b="0" i="0"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70" name="Google Shape;870;p24"/>
          <p:cNvSpPr txBox="1"/>
          <p:nvPr/>
        </p:nvSpPr>
        <p:spPr>
          <a:xfrm>
            <a:off x="7814067" y="4357517"/>
            <a:ext cx="2995297" cy="96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63571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</a:pPr>
            <a:r>
              <a:rPr b="1" i="0" lang="en-US" sz="2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NOTE HERE</a:t>
            </a:r>
            <a:endParaRPr b="1" i="0" sz="28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48333"/>
              </a:lnSpc>
              <a:spcBef>
                <a:spcPts val="40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None/>
            </a:pPr>
            <a:r>
              <a:rPr b="0" i="0"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71" name="Google Shape;871;p24"/>
          <p:cNvSpPr txBox="1"/>
          <p:nvPr/>
        </p:nvSpPr>
        <p:spPr>
          <a:xfrm>
            <a:off x="1324878" y="2353563"/>
            <a:ext cx="2995297" cy="96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63571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</a:pPr>
            <a:r>
              <a:rPr b="1" i="0" lang="en-US" sz="2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NOTE HERE</a:t>
            </a:r>
            <a:endParaRPr b="1" i="0" sz="28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lnSpc>
                <a:spcPct val="148333"/>
              </a:lnSpc>
              <a:spcBef>
                <a:spcPts val="40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None/>
            </a:pPr>
            <a:r>
              <a:rPr b="0" i="0"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72" name="Google Shape;872;p24"/>
          <p:cNvSpPr txBox="1"/>
          <p:nvPr/>
        </p:nvSpPr>
        <p:spPr>
          <a:xfrm>
            <a:off x="1324878" y="4357517"/>
            <a:ext cx="2995297" cy="96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63571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</a:pPr>
            <a:r>
              <a:rPr b="1" i="0" lang="en-US" sz="2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NOTE HERE</a:t>
            </a:r>
            <a:endParaRPr b="1" i="0" sz="28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lnSpc>
                <a:spcPct val="148333"/>
              </a:lnSpc>
              <a:spcBef>
                <a:spcPts val="40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None/>
            </a:pPr>
            <a:r>
              <a:rPr b="0" i="0"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73" name="Google Shape;873;p24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9" name="Google Shape;87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25"/>
          <p:cNvSpPr/>
          <p:nvPr/>
        </p:nvSpPr>
        <p:spPr>
          <a:xfrm>
            <a:off x="934990" y="1350828"/>
            <a:ext cx="2289160" cy="249202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3325" lIns="86675" spcFirstLastPara="1" rIns="86675" wrap="square" tIns="433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99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81" name="Google Shape;881;p25"/>
          <p:cNvSpPr/>
          <p:nvPr/>
        </p:nvSpPr>
        <p:spPr>
          <a:xfrm>
            <a:off x="934990" y="3848266"/>
            <a:ext cx="2289160" cy="250285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3325" lIns="86675" spcFirstLastPara="1" rIns="86675" wrap="square" tIns="433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99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82" name="Google Shape;882;p25"/>
          <p:cNvSpPr/>
          <p:nvPr/>
        </p:nvSpPr>
        <p:spPr>
          <a:xfrm>
            <a:off x="3217746" y="1350828"/>
            <a:ext cx="2289160" cy="2502855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3325" lIns="86675" spcFirstLastPara="1" rIns="86675" wrap="square" tIns="433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99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83" name="Google Shape;883;p25"/>
          <p:cNvSpPr/>
          <p:nvPr/>
        </p:nvSpPr>
        <p:spPr>
          <a:xfrm>
            <a:off x="3224149" y="3853682"/>
            <a:ext cx="8241758" cy="25028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3325" lIns="179925" spcFirstLastPara="1" rIns="35975" wrap="square" tIns="467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3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884" name="Google Shape;884;p25"/>
          <p:cNvCxnSpPr/>
          <p:nvPr/>
        </p:nvCxnSpPr>
        <p:spPr>
          <a:xfrm>
            <a:off x="3637179" y="4475820"/>
            <a:ext cx="4914467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85" name="Google Shape;885;p25"/>
          <p:cNvSpPr txBox="1"/>
          <p:nvPr/>
        </p:nvSpPr>
        <p:spPr>
          <a:xfrm>
            <a:off x="5940536" y="1545311"/>
            <a:ext cx="1761409" cy="339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E63B50"/>
              </a:buClr>
              <a:buSzPts val="1933"/>
              <a:buFont typeface="Arial"/>
              <a:buNone/>
            </a:pPr>
            <a:r>
              <a:rPr b="1" lang="en-US" sz="1333" cap="none">
                <a:solidFill>
                  <a:srgbClr val="A5A5A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1333" cap="none">
              <a:solidFill>
                <a:srgbClr val="A5A5A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86" name="Google Shape;886;p25"/>
          <p:cNvSpPr txBox="1"/>
          <p:nvPr/>
        </p:nvSpPr>
        <p:spPr>
          <a:xfrm>
            <a:off x="5940536" y="1914582"/>
            <a:ext cx="5136599" cy="14054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3B50"/>
              </a:buClr>
              <a:buSzPts val="1740"/>
              <a:buFont typeface="Arial"/>
              <a:buNone/>
            </a:pPr>
            <a:r>
              <a:rPr b="1" lang="en-US" sz="1200" cap="none">
                <a:solidFill>
                  <a:srgbClr val="A5A5A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achieve high quality outcomes and full transparency towards.</a:t>
            </a:r>
            <a:endParaRPr b="1" sz="1200" cap="none">
              <a:solidFill>
                <a:srgbClr val="A5A5A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3B50"/>
              </a:buClr>
              <a:buSzPts val="1740"/>
              <a:buFont typeface="Arial"/>
              <a:buNone/>
            </a:pPr>
            <a:r>
              <a:rPr b="1" lang="en-US" sz="1200" cap="none">
                <a:solidFill>
                  <a:srgbClr val="A5A5A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1" sz="1200" cap="none">
              <a:solidFill>
                <a:srgbClr val="A5A5A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3B50"/>
              </a:buClr>
              <a:buSzPts val="1740"/>
              <a:buFont typeface="Arial"/>
              <a:buNone/>
            </a:pPr>
            <a:r>
              <a:t/>
            </a:r>
            <a:endParaRPr b="1" sz="1200" cap="none">
              <a:solidFill>
                <a:srgbClr val="A5A5A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87" name="Google Shape;887;p25"/>
          <p:cNvSpPr txBox="1"/>
          <p:nvPr/>
        </p:nvSpPr>
        <p:spPr>
          <a:xfrm>
            <a:off x="3529053" y="4145736"/>
            <a:ext cx="1761409" cy="339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E63B50"/>
              </a:buClr>
              <a:buSzPts val="1933"/>
              <a:buFont typeface="Arial"/>
              <a:buNone/>
            </a:pPr>
            <a:r>
              <a:rPr b="1" lang="en-US" sz="1333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1333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88" name="Google Shape;888;p25"/>
          <p:cNvSpPr txBox="1"/>
          <p:nvPr/>
        </p:nvSpPr>
        <p:spPr>
          <a:xfrm>
            <a:off x="3529053" y="4515007"/>
            <a:ext cx="5136599" cy="14054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3B50"/>
              </a:buClr>
              <a:buSzPts val="1740"/>
              <a:buFont typeface="Arial"/>
              <a:buNone/>
            </a:pPr>
            <a:r>
              <a:rPr lang="en-US" sz="12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use well-known development methodologies to create a customized approach for each of the projects. This allows us to achieve high quality outcomes and full transparency towards.</a:t>
            </a:r>
            <a:endParaRPr sz="1200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3B50"/>
              </a:buClr>
              <a:buSzPts val="1740"/>
              <a:buFont typeface="Arial"/>
              <a:buNone/>
            </a:pPr>
            <a:r>
              <a:rPr b="1" lang="en-US" sz="12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1" sz="1200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89" name="Google Shape;889;p25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4" name="Google Shape;89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13105" y="442677"/>
            <a:ext cx="4095534" cy="5822890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26"/>
          <p:cNvSpPr txBox="1"/>
          <p:nvPr/>
        </p:nvSpPr>
        <p:spPr>
          <a:xfrm>
            <a:off x="2351526" y="2743004"/>
            <a:ext cx="458651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60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CUSTOMER</a:t>
            </a:r>
            <a:endParaRPr b="1" sz="6600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6" name="Google Shape;896;p26"/>
          <p:cNvSpPr txBox="1"/>
          <p:nvPr/>
        </p:nvSpPr>
        <p:spPr>
          <a:xfrm>
            <a:off x="921690" y="2789171"/>
            <a:ext cx="129627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 b="1" sz="6000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2" name="Google Shape;90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3" name="Google Shape;903;p27"/>
          <p:cNvGrpSpPr/>
          <p:nvPr/>
        </p:nvGrpSpPr>
        <p:grpSpPr>
          <a:xfrm>
            <a:off x="8668562" y="1968765"/>
            <a:ext cx="2758258" cy="2408360"/>
            <a:chOff x="777629" y="1994285"/>
            <a:chExt cx="2758258" cy="2408360"/>
          </a:xfrm>
        </p:grpSpPr>
        <p:pic>
          <p:nvPicPr>
            <p:cNvPr id="904" name="Google Shape;904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77629" y="3501738"/>
              <a:ext cx="2758258" cy="9009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5" name="Google Shape;905;p27"/>
            <p:cNvSpPr/>
            <p:nvPr/>
          </p:nvSpPr>
          <p:spPr>
            <a:xfrm>
              <a:off x="1056689" y="1994285"/>
              <a:ext cx="2218830" cy="2218832"/>
            </a:xfrm>
            <a:custGeom>
              <a:rect b="b" l="l" r="r" t="t"/>
              <a:pathLst>
                <a:path extrusionOk="0" h="1377720" w="1377719">
                  <a:moveTo>
                    <a:pt x="688860" y="0"/>
                  </a:moveTo>
                  <a:cubicBezTo>
                    <a:pt x="707124" y="0"/>
                    <a:pt x="725387" y="6967"/>
                    <a:pt x="739322" y="20901"/>
                  </a:cubicBezTo>
                  <a:lnTo>
                    <a:pt x="1356818" y="638398"/>
                  </a:lnTo>
                  <a:cubicBezTo>
                    <a:pt x="1384687" y="666267"/>
                    <a:pt x="1384687" y="711453"/>
                    <a:pt x="1356818" y="739322"/>
                  </a:cubicBezTo>
                  <a:lnTo>
                    <a:pt x="739322" y="1356819"/>
                  </a:lnTo>
                  <a:cubicBezTo>
                    <a:pt x="711453" y="1384688"/>
                    <a:pt x="666267" y="1384688"/>
                    <a:pt x="638398" y="1356819"/>
                  </a:cubicBezTo>
                  <a:lnTo>
                    <a:pt x="20901" y="739322"/>
                  </a:lnTo>
                  <a:cubicBezTo>
                    <a:pt x="-6968" y="711453"/>
                    <a:pt x="-6968" y="666267"/>
                    <a:pt x="20901" y="638398"/>
                  </a:cubicBezTo>
                  <a:lnTo>
                    <a:pt x="638398" y="20901"/>
                  </a:lnTo>
                  <a:cubicBezTo>
                    <a:pt x="652332" y="6967"/>
                    <a:pt x="670596" y="0"/>
                    <a:pt x="6888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Century Gothic"/>
                <a:buNone/>
              </a:pPr>
              <a:r>
                <a:rPr b="0" i="0" lang="en-US" sz="60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entury Gothic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SKYPE</a:t>
              </a:r>
              <a:endParaRPr/>
            </a:p>
          </p:txBody>
        </p:sp>
      </p:grpSp>
      <p:grpSp>
        <p:nvGrpSpPr>
          <p:cNvPr id="906" name="Google Shape;906;p27"/>
          <p:cNvGrpSpPr/>
          <p:nvPr/>
        </p:nvGrpSpPr>
        <p:grpSpPr>
          <a:xfrm>
            <a:off x="766340" y="1968765"/>
            <a:ext cx="2758258" cy="2408360"/>
            <a:chOff x="777629" y="1994285"/>
            <a:chExt cx="2758258" cy="2408360"/>
          </a:xfrm>
        </p:grpSpPr>
        <p:pic>
          <p:nvPicPr>
            <p:cNvPr id="907" name="Google Shape;907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77629" y="3501738"/>
              <a:ext cx="2758258" cy="9009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8" name="Google Shape;908;p27"/>
            <p:cNvSpPr/>
            <p:nvPr/>
          </p:nvSpPr>
          <p:spPr>
            <a:xfrm>
              <a:off x="1056689" y="1994285"/>
              <a:ext cx="2218830" cy="2218832"/>
            </a:xfrm>
            <a:custGeom>
              <a:rect b="b" l="l" r="r" t="t"/>
              <a:pathLst>
                <a:path extrusionOk="0" h="1377720" w="1377719">
                  <a:moveTo>
                    <a:pt x="688860" y="0"/>
                  </a:moveTo>
                  <a:cubicBezTo>
                    <a:pt x="707124" y="0"/>
                    <a:pt x="725387" y="6967"/>
                    <a:pt x="739322" y="20901"/>
                  </a:cubicBezTo>
                  <a:lnTo>
                    <a:pt x="1356818" y="638398"/>
                  </a:lnTo>
                  <a:cubicBezTo>
                    <a:pt x="1384687" y="666267"/>
                    <a:pt x="1384687" y="711453"/>
                    <a:pt x="1356818" y="739322"/>
                  </a:cubicBezTo>
                  <a:lnTo>
                    <a:pt x="739322" y="1356819"/>
                  </a:lnTo>
                  <a:cubicBezTo>
                    <a:pt x="711453" y="1384688"/>
                    <a:pt x="666267" y="1384688"/>
                    <a:pt x="638398" y="1356819"/>
                  </a:cubicBezTo>
                  <a:lnTo>
                    <a:pt x="20901" y="739322"/>
                  </a:lnTo>
                  <a:cubicBezTo>
                    <a:pt x="-6968" y="711453"/>
                    <a:pt x="-6968" y="666267"/>
                    <a:pt x="20901" y="638398"/>
                  </a:cubicBezTo>
                  <a:lnTo>
                    <a:pt x="638398" y="20901"/>
                  </a:lnTo>
                  <a:cubicBezTo>
                    <a:pt x="652332" y="6967"/>
                    <a:pt x="670596" y="0"/>
                    <a:pt x="6888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Century Gothic"/>
                <a:buNone/>
              </a:pPr>
              <a:r>
                <a:rPr b="0" i="0" lang="en-US" sz="60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entury Gothic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TWITTER</a:t>
              </a:r>
              <a:endParaRPr/>
            </a:p>
          </p:txBody>
        </p:sp>
      </p:grpSp>
      <p:grpSp>
        <p:nvGrpSpPr>
          <p:cNvPr id="909" name="Google Shape;909;p27"/>
          <p:cNvGrpSpPr/>
          <p:nvPr/>
        </p:nvGrpSpPr>
        <p:grpSpPr>
          <a:xfrm>
            <a:off x="2741896" y="1968765"/>
            <a:ext cx="2758258" cy="2408360"/>
            <a:chOff x="777629" y="1994285"/>
            <a:chExt cx="2758258" cy="2408360"/>
          </a:xfrm>
        </p:grpSpPr>
        <p:pic>
          <p:nvPicPr>
            <p:cNvPr id="910" name="Google Shape;910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77629" y="3501738"/>
              <a:ext cx="2758258" cy="9009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1" name="Google Shape;911;p27"/>
            <p:cNvSpPr/>
            <p:nvPr/>
          </p:nvSpPr>
          <p:spPr>
            <a:xfrm>
              <a:off x="1056689" y="1994285"/>
              <a:ext cx="2218830" cy="2218832"/>
            </a:xfrm>
            <a:custGeom>
              <a:rect b="b" l="l" r="r" t="t"/>
              <a:pathLst>
                <a:path extrusionOk="0" h="1377720" w="1377719">
                  <a:moveTo>
                    <a:pt x="688860" y="0"/>
                  </a:moveTo>
                  <a:cubicBezTo>
                    <a:pt x="707124" y="0"/>
                    <a:pt x="725387" y="6967"/>
                    <a:pt x="739322" y="20901"/>
                  </a:cubicBezTo>
                  <a:lnTo>
                    <a:pt x="1356818" y="638398"/>
                  </a:lnTo>
                  <a:cubicBezTo>
                    <a:pt x="1384687" y="666267"/>
                    <a:pt x="1384687" y="711453"/>
                    <a:pt x="1356818" y="739322"/>
                  </a:cubicBezTo>
                  <a:lnTo>
                    <a:pt x="739322" y="1356819"/>
                  </a:lnTo>
                  <a:cubicBezTo>
                    <a:pt x="711453" y="1384688"/>
                    <a:pt x="666267" y="1384688"/>
                    <a:pt x="638398" y="1356819"/>
                  </a:cubicBezTo>
                  <a:lnTo>
                    <a:pt x="20901" y="739322"/>
                  </a:lnTo>
                  <a:cubicBezTo>
                    <a:pt x="-6968" y="711453"/>
                    <a:pt x="-6968" y="666267"/>
                    <a:pt x="20901" y="638398"/>
                  </a:cubicBezTo>
                  <a:lnTo>
                    <a:pt x="638398" y="20901"/>
                  </a:lnTo>
                  <a:cubicBezTo>
                    <a:pt x="652332" y="6967"/>
                    <a:pt x="670596" y="0"/>
                    <a:pt x="6888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Century Gothic"/>
                <a:buNone/>
              </a:pPr>
              <a:r>
                <a:rPr b="0" i="0" lang="en-US" sz="60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entury Gothic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FACEBOOK</a:t>
              </a:r>
              <a:endParaRPr/>
            </a:p>
          </p:txBody>
        </p:sp>
      </p:grpSp>
      <p:grpSp>
        <p:nvGrpSpPr>
          <p:cNvPr id="912" name="Google Shape;912;p27"/>
          <p:cNvGrpSpPr/>
          <p:nvPr/>
        </p:nvGrpSpPr>
        <p:grpSpPr>
          <a:xfrm>
            <a:off x="6693007" y="1968765"/>
            <a:ext cx="2758258" cy="2408360"/>
            <a:chOff x="777629" y="1994285"/>
            <a:chExt cx="2758258" cy="2408360"/>
          </a:xfrm>
        </p:grpSpPr>
        <p:pic>
          <p:nvPicPr>
            <p:cNvPr id="913" name="Google Shape;91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77629" y="3501738"/>
              <a:ext cx="2758258" cy="9009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4" name="Google Shape;914;p27"/>
            <p:cNvSpPr/>
            <p:nvPr/>
          </p:nvSpPr>
          <p:spPr>
            <a:xfrm>
              <a:off x="1056689" y="1994285"/>
              <a:ext cx="2218830" cy="2218832"/>
            </a:xfrm>
            <a:custGeom>
              <a:rect b="b" l="l" r="r" t="t"/>
              <a:pathLst>
                <a:path extrusionOk="0" h="1377720" w="1377719">
                  <a:moveTo>
                    <a:pt x="688860" y="0"/>
                  </a:moveTo>
                  <a:cubicBezTo>
                    <a:pt x="707124" y="0"/>
                    <a:pt x="725387" y="6967"/>
                    <a:pt x="739322" y="20901"/>
                  </a:cubicBezTo>
                  <a:lnTo>
                    <a:pt x="1356818" y="638398"/>
                  </a:lnTo>
                  <a:cubicBezTo>
                    <a:pt x="1384687" y="666267"/>
                    <a:pt x="1384687" y="711453"/>
                    <a:pt x="1356818" y="739322"/>
                  </a:cubicBezTo>
                  <a:lnTo>
                    <a:pt x="739322" y="1356819"/>
                  </a:lnTo>
                  <a:cubicBezTo>
                    <a:pt x="711453" y="1384688"/>
                    <a:pt x="666267" y="1384688"/>
                    <a:pt x="638398" y="1356819"/>
                  </a:cubicBezTo>
                  <a:lnTo>
                    <a:pt x="20901" y="739322"/>
                  </a:lnTo>
                  <a:cubicBezTo>
                    <a:pt x="-6968" y="711453"/>
                    <a:pt x="-6968" y="666267"/>
                    <a:pt x="20901" y="638398"/>
                  </a:cubicBezTo>
                  <a:lnTo>
                    <a:pt x="638398" y="20901"/>
                  </a:lnTo>
                  <a:cubicBezTo>
                    <a:pt x="652332" y="6967"/>
                    <a:pt x="670596" y="0"/>
                    <a:pt x="6888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Century Gothic"/>
                <a:buNone/>
              </a:pPr>
              <a:r>
                <a:rPr b="0" i="0" lang="en-US" sz="60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X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entury Gothic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YOUTUBE</a:t>
              </a:r>
              <a:endParaRPr/>
            </a:p>
          </p:txBody>
        </p:sp>
      </p:grpSp>
      <p:grpSp>
        <p:nvGrpSpPr>
          <p:cNvPr id="915" name="Google Shape;915;p27"/>
          <p:cNvGrpSpPr/>
          <p:nvPr/>
        </p:nvGrpSpPr>
        <p:grpSpPr>
          <a:xfrm>
            <a:off x="4717452" y="1968765"/>
            <a:ext cx="2758258" cy="2408360"/>
            <a:chOff x="777629" y="1994285"/>
            <a:chExt cx="2758258" cy="2408360"/>
          </a:xfrm>
        </p:grpSpPr>
        <p:pic>
          <p:nvPicPr>
            <p:cNvPr id="916" name="Google Shape;916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77629" y="3501738"/>
              <a:ext cx="2758258" cy="9009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7" name="Google Shape;917;p27"/>
            <p:cNvSpPr/>
            <p:nvPr/>
          </p:nvSpPr>
          <p:spPr>
            <a:xfrm>
              <a:off x="1056689" y="1994285"/>
              <a:ext cx="2218830" cy="2218832"/>
            </a:xfrm>
            <a:custGeom>
              <a:rect b="b" l="l" r="r" t="t"/>
              <a:pathLst>
                <a:path extrusionOk="0" h="1377720" w="1377719">
                  <a:moveTo>
                    <a:pt x="688860" y="0"/>
                  </a:moveTo>
                  <a:cubicBezTo>
                    <a:pt x="707124" y="0"/>
                    <a:pt x="725387" y="6967"/>
                    <a:pt x="739322" y="20901"/>
                  </a:cubicBezTo>
                  <a:lnTo>
                    <a:pt x="1356818" y="638398"/>
                  </a:lnTo>
                  <a:cubicBezTo>
                    <a:pt x="1384687" y="666267"/>
                    <a:pt x="1384687" y="711453"/>
                    <a:pt x="1356818" y="739322"/>
                  </a:cubicBezTo>
                  <a:lnTo>
                    <a:pt x="739322" y="1356819"/>
                  </a:lnTo>
                  <a:cubicBezTo>
                    <a:pt x="711453" y="1384688"/>
                    <a:pt x="666267" y="1384688"/>
                    <a:pt x="638398" y="1356819"/>
                  </a:cubicBezTo>
                  <a:lnTo>
                    <a:pt x="20901" y="739322"/>
                  </a:lnTo>
                  <a:cubicBezTo>
                    <a:pt x="-6968" y="711453"/>
                    <a:pt x="-6968" y="666267"/>
                    <a:pt x="20901" y="638398"/>
                  </a:cubicBezTo>
                  <a:lnTo>
                    <a:pt x="638398" y="20901"/>
                  </a:lnTo>
                  <a:cubicBezTo>
                    <a:pt x="652332" y="6967"/>
                    <a:pt x="670596" y="0"/>
                    <a:pt x="6888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Century Gothic"/>
                <a:buNone/>
              </a:pPr>
              <a:r>
                <a:rPr b="0" i="0" lang="en-US" sz="60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entury Gothic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GOOGLE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entury Gothic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PLUS</a:t>
              </a:r>
              <a:endParaRPr/>
            </a:p>
          </p:txBody>
        </p:sp>
      </p:grpSp>
      <p:sp>
        <p:nvSpPr>
          <p:cNvPr id="918" name="Google Shape;918;p27"/>
          <p:cNvSpPr txBox="1"/>
          <p:nvPr/>
        </p:nvSpPr>
        <p:spPr>
          <a:xfrm>
            <a:off x="1714367" y="4736228"/>
            <a:ext cx="61266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16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19" name="Google Shape;919;p27"/>
          <p:cNvSpPr txBox="1"/>
          <p:nvPr/>
        </p:nvSpPr>
        <p:spPr>
          <a:xfrm>
            <a:off x="1267149" y="5146599"/>
            <a:ext cx="176847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0" name="Google Shape;920;p27"/>
          <p:cNvSpPr txBox="1"/>
          <p:nvPr/>
        </p:nvSpPr>
        <p:spPr>
          <a:xfrm>
            <a:off x="3768902" y="4736228"/>
            <a:ext cx="61266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16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1" name="Google Shape;921;p27"/>
          <p:cNvSpPr txBox="1"/>
          <p:nvPr/>
        </p:nvSpPr>
        <p:spPr>
          <a:xfrm>
            <a:off x="3321684" y="5146599"/>
            <a:ext cx="176847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2" name="Google Shape;922;p27"/>
          <p:cNvSpPr txBox="1"/>
          <p:nvPr/>
        </p:nvSpPr>
        <p:spPr>
          <a:xfrm>
            <a:off x="5777772" y="4736228"/>
            <a:ext cx="61266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16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3" name="Google Shape;923;p27"/>
          <p:cNvSpPr txBox="1"/>
          <p:nvPr/>
        </p:nvSpPr>
        <p:spPr>
          <a:xfrm>
            <a:off x="5330553" y="5146599"/>
            <a:ext cx="176847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4" name="Google Shape;924;p27"/>
          <p:cNvSpPr txBox="1"/>
          <p:nvPr/>
        </p:nvSpPr>
        <p:spPr>
          <a:xfrm>
            <a:off x="7786640" y="4736228"/>
            <a:ext cx="61266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16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5" name="Google Shape;925;p27"/>
          <p:cNvSpPr txBox="1"/>
          <p:nvPr/>
        </p:nvSpPr>
        <p:spPr>
          <a:xfrm>
            <a:off x="7339422" y="5146599"/>
            <a:ext cx="176847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6" name="Google Shape;926;p27"/>
          <p:cNvSpPr txBox="1"/>
          <p:nvPr/>
        </p:nvSpPr>
        <p:spPr>
          <a:xfrm>
            <a:off x="9812995" y="4736228"/>
            <a:ext cx="61266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16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7" name="Google Shape;927;p27"/>
          <p:cNvSpPr txBox="1"/>
          <p:nvPr/>
        </p:nvSpPr>
        <p:spPr>
          <a:xfrm>
            <a:off x="9365777" y="5146599"/>
            <a:ext cx="176847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8" name="Google Shape;928;p27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4" name="Google Shape;93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5" name="Google Shape;935;p28"/>
          <p:cNvCxnSpPr/>
          <p:nvPr/>
        </p:nvCxnSpPr>
        <p:spPr>
          <a:xfrm>
            <a:off x="0" y="3468029"/>
            <a:ext cx="12355589" cy="0"/>
          </a:xfrm>
          <a:prstGeom prst="straightConnector1">
            <a:avLst/>
          </a:prstGeom>
          <a:noFill/>
          <a:ln cap="flat" cmpd="sng" w="12700">
            <a:solidFill>
              <a:srgbClr val="B2B2B2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936" name="Google Shape;936;p28"/>
          <p:cNvSpPr/>
          <p:nvPr/>
        </p:nvSpPr>
        <p:spPr>
          <a:xfrm>
            <a:off x="1806542" y="2132572"/>
            <a:ext cx="993032" cy="1406083"/>
          </a:xfrm>
          <a:custGeom>
            <a:rect b="b" l="l" r="r" t="t"/>
            <a:pathLst>
              <a:path extrusionOk="0" h="1043781" w="736600">
                <a:moveTo>
                  <a:pt x="368300" y="937419"/>
                </a:moveTo>
                <a:cubicBezTo>
                  <a:pt x="397671" y="937419"/>
                  <a:pt x="421481" y="961229"/>
                  <a:pt x="421481" y="990600"/>
                </a:cubicBezTo>
                <a:cubicBezTo>
                  <a:pt x="421481" y="1019971"/>
                  <a:pt x="397671" y="1043781"/>
                  <a:pt x="368300" y="1043781"/>
                </a:cubicBezTo>
                <a:cubicBezTo>
                  <a:pt x="338929" y="1043781"/>
                  <a:pt x="315119" y="1019971"/>
                  <a:pt x="315119" y="990600"/>
                </a:cubicBezTo>
                <a:cubicBezTo>
                  <a:pt x="315119" y="961229"/>
                  <a:pt x="338929" y="937419"/>
                  <a:pt x="368300" y="937419"/>
                </a:cubicBezTo>
                <a:close/>
                <a:moveTo>
                  <a:pt x="368300" y="0"/>
                </a:moveTo>
                <a:cubicBezTo>
                  <a:pt x="571706" y="0"/>
                  <a:pt x="736600" y="164894"/>
                  <a:pt x="736600" y="368300"/>
                </a:cubicBezTo>
                <a:cubicBezTo>
                  <a:pt x="736600" y="546280"/>
                  <a:pt x="610353" y="694775"/>
                  <a:pt x="442525" y="729118"/>
                </a:cubicBezTo>
                <a:lnTo>
                  <a:pt x="408955" y="732502"/>
                </a:lnTo>
                <a:lnTo>
                  <a:pt x="368300" y="827559"/>
                </a:lnTo>
                <a:lnTo>
                  <a:pt x="327646" y="732502"/>
                </a:lnTo>
                <a:lnTo>
                  <a:pt x="294075" y="729118"/>
                </a:lnTo>
                <a:cubicBezTo>
                  <a:pt x="126247" y="694775"/>
                  <a:pt x="0" y="546280"/>
                  <a:pt x="0" y="368300"/>
                </a:cubicBezTo>
                <a:cubicBezTo>
                  <a:pt x="0" y="164894"/>
                  <a:pt x="164894" y="0"/>
                  <a:pt x="3683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32400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01</a:t>
            </a:r>
            <a:endParaRPr b="1" sz="28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37" name="Google Shape;937;p28"/>
          <p:cNvSpPr/>
          <p:nvPr/>
        </p:nvSpPr>
        <p:spPr>
          <a:xfrm>
            <a:off x="4299824" y="2132572"/>
            <a:ext cx="993032" cy="1406083"/>
          </a:xfrm>
          <a:custGeom>
            <a:rect b="b" l="l" r="r" t="t"/>
            <a:pathLst>
              <a:path extrusionOk="0" h="1043781" w="736600">
                <a:moveTo>
                  <a:pt x="368300" y="937419"/>
                </a:moveTo>
                <a:cubicBezTo>
                  <a:pt x="397671" y="937419"/>
                  <a:pt x="421481" y="961229"/>
                  <a:pt x="421481" y="990600"/>
                </a:cubicBezTo>
                <a:cubicBezTo>
                  <a:pt x="421481" y="1019971"/>
                  <a:pt x="397671" y="1043781"/>
                  <a:pt x="368300" y="1043781"/>
                </a:cubicBezTo>
                <a:cubicBezTo>
                  <a:pt x="338929" y="1043781"/>
                  <a:pt x="315119" y="1019971"/>
                  <a:pt x="315119" y="990600"/>
                </a:cubicBezTo>
                <a:cubicBezTo>
                  <a:pt x="315119" y="961229"/>
                  <a:pt x="338929" y="937419"/>
                  <a:pt x="368300" y="937419"/>
                </a:cubicBezTo>
                <a:close/>
                <a:moveTo>
                  <a:pt x="368300" y="0"/>
                </a:moveTo>
                <a:cubicBezTo>
                  <a:pt x="571706" y="0"/>
                  <a:pt x="736600" y="164894"/>
                  <a:pt x="736600" y="368300"/>
                </a:cubicBezTo>
                <a:cubicBezTo>
                  <a:pt x="736600" y="546280"/>
                  <a:pt x="610353" y="694775"/>
                  <a:pt x="442525" y="729118"/>
                </a:cubicBezTo>
                <a:lnTo>
                  <a:pt x="408955" y="732502"/>
                </a:lnTo>
                <a:lnTo>
                  <a:pt x="368300" y="827559"/>
                </a:lnTo>
                <a:lnTo>
                  <a:pt x="327646" y="732502"/>
                </a:lnTo>
                <a:lnTo>
                  <a:pt x="294075" y="729118"/>
                </a:lnTo>
                <a:cubicBezTo>
                  <a:pt x="126247" y="694775"/>
                  <a:pt x="0" y="546280"/>
                  <a:pt x="0" y="368300"/>
                </a:cubicBezTo>
                <a:cubicBezTo>
                  <a:pt x="0" y="164894"/>
                  <a:pt x="164894" y="0"/>
                  <a:pt x="3683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400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 b="1" sz="28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38" name="Google Shape;938;p28"/>
          <p:cNvSpPr/>
          <p:nvPr/>
        </p:nvSpPr>
        <p:spPr>
          <a:xfrm>
            <a:off x="6795246" y="2132572"/>
            <a:ext cx="993032" cy="1406083"/>
          </a:xfrm>
          <a:custGeom>
            <a:rect b="b" l="l" r="r" t="t"/>
            <a:pathLst>
              <a:path extrusionOk="0" h="1043781" w="736600">
                <a:moveTo>
                  <a:pt x="368300" y="937419"/>
                </a:moveTo>
                <a:cubicBezTo>
                  <a:pt x="397671" y="937419"/>
                  <a:pt x="421481" y="961229"/>
                  <a:pt x="421481" y="990600"/>
                </a:cubicBezTo>
                <a:cubicBezTo>
                  <a:pt x="421481" y="1019971"/>
                  <a:pt x="397671" y="1043781"/>
                  <a:pt x="368300" y="1043781"/>
                </a:cubicBezTo>
                <a:cubicBezTo>
                  <a:pt x="338929" y="1043781"/>
                  <a:pt x="315119" y="1019971"/>
                  <a:pt x="315119" y="990600"/>
                </a:cubicBezTo>
                <a:cubicBezTo>
                  <a:pt x="315119" y="961229"/>
                  <a:pt x="338929" y="937419"/>
                  <a:pt x="368300" y="937419"/>
                </a:cubicBezTo>
                <a:close/>
                <a:moveTo>
                  <a:pt x="368300" y="0"/>
                </a:moveTo>
                <a:cubicBezTo>
                  <a:pt x="571706" y="0"/>
                  <a:pt x="736600" y="164894"/>
                  <a:pt x="736600" y="368300"/>
                </a:cubicBezTo>
                <a:cubicBezTo>
                  <a:pt x="736600" y="546280"/>
                  <a:pt x="610353" y="694775"/>
                  <a:pt x="442525" y="729118"/>
                </a:cubicBezTo>
                <a:lnTo>
                  <a:pt x="408955" y="732502"/>
                </a:lnTo>
                <a:lnTo>
                  <a:pt x="368300" y="827559"/>
                </a:lnTo>
                <a:lnTo>
                  <a:pt x="327646" y="732502"/>
                </a:lnTo>
                <a:lnTo>
                  <a:pt x="294075" y="729118"/>
                </a:lnTo>
                <a:cubicBezTo>
                  <a:pt x="126247" y="694775"/>
                  <a:pt x="0" y="546280"/>
                  <a:pt x="0" y="368300"/>
                </a:cubicBezTo>
                <a:cubicBezTo>
                  <a:pt x="0" y="164894"/>
                  <a:pt x="164894" y="0"/>
                  <a:pt x="3683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2400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 b="1" sz="28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39" name="Google Shape;939;p28"/>
          <p:cNvSpPr/>
          <p:nvPr/>
        </p:nvSpPr>
        <p:spPr>
          <a:xfrm>
            <a:off x="9288527" y="2132572"/>
            <a:ext cx="993032" cy="1406083"/>
          </a:xfrm>
          <a:custGeom>
            <a:rect b="b" l="l" r="r" t="t"/>
            <a:pathLst>
              <a:path extrusionOk="0" h="1043781" w="736600">
                <a:moveTo>
                  <a:pt x="368300" y="937419"/>
                </a:moveTo>
                <a:cubicBezTo>
                  <a:pt x="397671" y="937419"/>
                  <a:pt x="421481" y="961229"/>
                  <a:pt x="421481" y="990600"/>
                </a:cubicBezTo>
                <a:cubicBezTo>
                  <a:pt x="421481" y="1019971"/>
                  <a:pt x="397671" y="1043781"/>
                  <a:pt x="368300" y="1043781"/>
                </a:cubicBezTo>
                <a:cubicBezTo>
                  <a:pt x="338929" y="1043781"/>
                  <a:pt x="315119" y="1019971"/>
                  <a:pt x="315119" y="990600"/>
                </a:cubicBezTo>
                <a:cubicBezTo>
                  <a:pt x="315119" y="961229"/>
                  <a:pt x="338929" y="937419"/>
                  <a:pt x="368300" y="937419"/>
                </a:cubicBezTo>
                <a:close/>
                <a:moveTo>
                  <a:pt x="368300" y="0"/>
                </a:moveTo>
                <a:cubicBezTo>
                  <a:pt x="571706" y="0"/>
                  <a:pt x="736600" y="164894"/>
                  <a:pt x="736600" y="368300"/>
                </a:cubicBezTo>
                <a:cubicBezTo>
                  <a:pt x="736600" y="546280"/>
                  <a:pt x="610353" y="694775"/>
                  <a:pt x="442525" y="729118"/>
                </a:cubicBezTo>
                <a:lnTo>
                  <a:pt x="408955" y="732502"/>
                </a:lnTo>
                <a:lnTo>
                  <a:pt x="368300" y="827559"/>
                </a:lnTo>
                <a:lnTo>
                  <a:pt x="327646" y="732502"/>
                </a:lnTo>
                <a:lnTo>
                  <a:pt x="294075" y="729118"/>
                </a:lnTo>
                <a:cubicBezTo>
                  <a:pt x="126247" y="694775"/>
                  <a:pt x="0" y="546280"/>
                  <a:pt x="0" y="368300"/>
                </a:cubicBezTo>
                <a:cubicBezTo>
                  <a:pt x="0" y="164894"/>
                  <a:pt x="164894" y="0"/>
                  <a:pt x="3683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400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04</a:t>
            </a:r>
            <a:endParaRPr b="1" sz="28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940" name="Google Shape;940;p28"/>
          <p:cNvGrpSpPr/>
          <p:nvPr/>
        </p:nvGrpSpPr>
        <p:grpSpPr>
          <a:xfrm>
            <a:off x="1179106" y="3841784"/>
            <a:ext cx="2177976" cy="1612750"/>
            <a:chOff x="1175412" y="3575084"/>
            <a:chExt cx="2177976" cy="1612750"/>
          </a:xfrm>
        </p:grpSpPr>
        <p:sp>
          <p:nvSpPr>
            <p:cNvPr id="941" name="Google Shape;941;p28"/>
            <p:cNvSpPr/>
            <p:nvPr/>
          </p:nvSpPr>
          <p:spPr>
            <a:xfrm>
              <a:off x="1175412" y="3975194"/>
              <a:ext cx="2177976" cy="1212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16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42" name="Google Shape;942;p28"/>
            <p:cNvSpPr/>
            <p:nvPr/>
          </p:nvSpPr>
          <p:spPr>
            <a:xfrm>
              <a:off x="1382587" y="3575084"/>
              <a:ext cx="1763624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TITLE HERE</a:t>
              </a:r>
              <a:endParaRPr b="1" sz="20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943" name="Google Shape;943;p28"/>
          <p:cNvGrpSpPr/>
          <p:nvPr/>
        </p:nvGrpSpPr>
        <p:grpSpPr>
          <a:xfrm>
            <a:off x="3682463" y="3841784"/>
            <a:ext cx="2177976" cy="1612750"/>
            <a:chOff x="3678769" y="3575084"/>
            <a:chExt cx="2177976" cy="1612750"/>
          </a:xfrm>
        </p:grpSpPr>
        <p:sp>
          <p:nvSpPr>
            <p:cNvPr id="944" name="Google Shape;944;p28"/>
            <p:cNvSpPr/>
            <p:nvPr/>
          </p:nvSpPr>
          <p:spPr>
            <a:xfrm>
              <a:off x="3678769" y="3975194"/>
              <a:ext cx="2177976" cy="1212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16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45" name="Google Shape;945;p28"/>
            <p:cNvSpPr/>
            <p:nvPr/>
          </p:nvSpPr>
          <p:spPr>
            <a:xfrm>
              <a:off x="3885944" y="3575084"/>
              <a:ext cx="1763624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TITLE HERE</a:t>
              </a:r>
              <a:endParaRPr b="1" sz="20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946" name="Google Shape;946;p28"/>
          <p:cNvGrpSpPr/>
          <p:nvPr/>
        </p:nvGrpSpPr>
        <p:grpSpPr>
          <a:xfrm>
            <a:off x="6188026" y="3841784"/>
            <a:ext cx="2177976" cy="1612750"/>
            <a:chOff x="6184332" y="3575084"/>
            <a:chExt cx="2177976" cy="1612750"/>
          </a:xfrm>
        </p:grpSpPr>
        <p:sp>
          <p:nvSpPr>
            <p:cNvPr id="947" name="Google Shape;947;p28"/>
            <p:cNvSpPr/>
            <p:nvPr/>
          </p:nvSpPr>
          <p:spPr>
            <a:xfrm>
              <a:off x="6184332" y="3975194"/>
              <a:ext cx="2177976" cy="1212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16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48" name="Google Shape;948;p28"/>
            <p:cNvSpPr/>
            <p:nvPr/>
          </p:nvSpPr>
          <p:spPr>
            <a:xfrm>
              <a:off x="6391507" y="3575084"/>
              <a:ext cx="1763624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TITLE HERE</a:t>
              </a:r>
              <a:endParaRPr b="1" sz="20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949" name="Google Shape;949;p28"/>
          <p:cNvGrpSpPr/>
          <p:nvPr/>
        </p:nvGrpSpPr>
        <p:grpSpPr>
          <a:xfrm>
            <a:off x="8678597" y="3841784"/>
            <a:ext cx="2177976" cy="1612750"/>
            <a:chOff x="8674903" y="3575084"/>
            <a:chExt cx="2177976" cy="1612750"/>
          </a:xfrm>
        </p:grpSpPr>
        <p:sp>
          <p:nvSpPr>
            <p:cNvPr id="950" name="Google Shape;950;p28"/>
            <p:cNvSpPr/>
            <p:nvPr/>
          </p:nvSpPr>
          <p:spPr>
            <a:xfrm>
              <a:off x="8674903" y="3975194"/>
              <a:ext cx="2177976" cy="1212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16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51" name="Google Shape;951;p28"/>
            <p:cNvSpPr/>
            <p:nvPr/>
          </p:nvSpPr>
          <p:spPr>
            <a:xfrm>
              <a:off x="8882078" y="3575084"/>
              <a:ext cx="1763624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TITLE HERE</a:t>
              </a:r>
              <a:endParaRPr b="1" sz="20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952" name="Google Shape;952;p28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8" name="Google Shape;95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sp>
        <p:nvSpPr>
          <p:cNvPr id="959" name="Google Shape;959;p29"/>
          <p:cNvSpPr/>
          <p:nvPr/>
        </p:nvSpPr>
        <p:spPr>
          <a:xfrm rot="680677">
            <a:off x="-151878" y="1992084"/>
            <a:ext cx="10100781" cy="3564627"/>
          </a:xfrm>
          <a:custGeom>
            <a:rect b="b" l="l" r="r" t="t"/>
            <a:pathLst>
              <a:path extrusionOk="0" h="1077" w="2907">
                <a:moveTo>
                  <a:pt x="966" y="697"/>
                </a:moveTo>
                <a:cubicBezTo>
                  <a:pt x="1108" y="727"/>
                  <a:pt x="1497" y="786"/>
                  <a:pt x="1623" y="694"/>
                </a:cubicBezTo>
                <a:cubicBezTo>
                  <a:pt x="1667" y="661"/>
                  <a:pt x="1708" y="623"/>
                  <a:pt x="1752" y="588"/>
                </a:cubicBezTo>
                <a:cubicBezTo>
                  <a:pt x="2134" y="287"/>
                  <a:pt x="2404" y="399"/>
                  <a:pt x="2401" y="402"/>
                </a:cubicBezTo>
                <a:cubicBezTo>
                  <a:pt x="2518" y="510"/>
                  <a:pt x="2782" y="511"/>
                  <a:pt x="2907" y="415"/>
                </a:cubicBezTo>
                <a:cubicBezTo>
                  <a:pt x="2901" y="418"/>
                  <a:pt x="2896" y="421"/>
                  <a:pt x="2890" y="424"/>
                </a:cubicBezTo>
                <a:lnTo>
                  <a:pt x="2890" y="424"/>
                </a:lnTo>
                <a:cubicBezTo>
                  <a:pt x="2776" y="484"/>
                  <a:pt x="2556" y="468"/>
                  <a:pt x="2461" y="382"/>
                </a:cubicBezTo>
                <a:cubicBezTo>
                  <a:pt x="2594" y="342"/>
                  <a:pt x="2774" y="142"/>
                  <a:pt x="2813" y="0"/>
                </a:cubicBezTo>
                <a:cubicBezTo>
                  <a:pt x="2769" y="128"/>
                  <a:pt x="2609" y="309"/>
                  <a:pt x="2486" y="344"/>
                </a:cubicBezTo>
                <a:cubicBezTo>
                  <a:pt x="2412" y="366"/>
                  <a:pt x="2258" y="334"/>
                  <a:pt x="2149" y="312"/>
                </a:cubicBezTo>
                <a:cubicBezTo>
                  <a:pt x="2096" y="307"/>
                  <a:pt x="1767" y="523"/>
                  <a:pt x="1723" y="545"/>
                </a:cubicBezTo>
                <a:cubicBezTo>
                  <a:pt x="1685" y="564"/>
                  <a:pt x="1653" y="593"/>
                  <a:pt x="1621" y="619"/>
                </a:cubicBezTo>
                <a:cubicBezTo>
                  <a:pt x="1544" y="679"/>
                  <a:pt x="1459" y="684"/>
                  <a:pt x="1365" y="675"/>
                </a:cubicBezTo>
                <a:cubicBezTo>
                  <a:pt x="1283" y="668"/>
                  <a:pt x="1017" y="609"/>
                  <a:pt x="905" y="585"/>
                </a:cubicBezTo>
                <a:cubicBezTo>
                  <a:pt x="892" y="585"/>
                  <a:pt x="333" y="356"/>
                  <a:pt x="40" y="603"/>
                </a:cubicBezTo>
                <a:cubicBezTo>
                  <a:pt x="38" y="604"/>
                  <a:pt x="2" y="577"/>
                  <a:pt x="0" y="579"/>
                </a:cubicBezTo>
                <a:cubicBezTo>
                  <a:pt x="35" y="711"/>
                  <a:pt x="81" y="945"/>
                  <a:pt x="116" y="1077"/>
                </a:cubicBezTo>
                <a:cubicBezTo>
                  <a:pt x="134" y="1022"/>
                  <a:pt x="114" y="942"/>
                  <a:pt x="135" y="890"/>
                </a:cubicBezTo>
                <a:cubicBezTo>
                  <a:pt x="183" y="773"/>
                  <a:pt x="185" y="695"/>
                  <a:pt x="337" y="673"/>
                </a:cubicBezTo>
                <a:cubicBezTo>
                  <a:pt x="561" y="641"/>
                  <a:pt x="765" y="673"/>
                  <a:pt x="985" y="70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63500" rotWithShape="0" algn="ctr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960" name="Google Shape;960;p29"/>
          <p:cNvGrpSpPr/>
          <p:nvPr/>
        </p:nvGrpSpPr>
        <p:grpSpPr>
          <a:xfrm>
            <a:off x="1896529" y="1544857"/>
            <a:ext cx="2472172" cy="2319536"/>
            <a:chOff x="1954585" y="1544857"/>
            <a:chExt cx="2472172" cy="2319536"/>
          </a:xfrm>
        </p:grpSpPr>
        <p:sp>
          <p:nvSpPr>
            <p:cNvPr id="961" name="Google Shape;961;p29"/>
            <p:cNvSpPr/>
            <p:nvPr/>
          </p:nvSpPr>
          <p:spPr>
            <a:xfrm>
              <a:off x="2204852" y="3383760"/>
              <a:ext cx="200966" cy="2009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962" name="Google Shape;962;p29"/>
            <p:cNvGrpSpPr/>
            <p:nvPr/>
          </p:nvGrpSpPr>
          <p:grpSpPr>
            <a:xfrm>
              <a:off x="1954585" y="1544857"/>
              <a:ext cx="2472172" cy="2319536"/>
              <a:chOff x="1954585" y="1544857"/>
              <a:chExt cx="2472172" cy="2319536"/>
            </a:xfrm>
          </p:grpSpPr>
          <p:sp>
            <p:nvSpPr>
              <p:cNvPr id="963" name="Google Shape;963;p29"/>
              <p:cNvSpPr/>
              <p:nvPr/>
            </p:nvSpPr>
            <p:spPr>
              <a:xfrm rot="8375884">
                <a:off x="2004287" y="2191414"/>
                <a:ext cx="2372767" cy="1026422"/>
              </a:xfrm>
              <a:custGeom>
                <a:rect b="b" l="l" r="r" t="t"/>
                <a:pathLst>
                  <a:path extrusionOk="0" h="277" w="641">
                    <a:moveTo>
                      <a:pt x="325" y="0"/>
                    </a:moveTo>
                    <a:cubicBezTo>
                      <a:pt x="132" y="0"/>
                      <a:pt x="0" y="143"/>
                      <a:pt x="0" y="143"/>
                    </a:cubicBezTo>
                    <a:cubicBezTo>
                      <a:pt x="119" y="243"/>
                      <a:pt x="229" y="277"/>
                      <a:pt x="323" y="277"/>
                    </a:cubicBezTo>
                    <a:cubicBezTo>
                      <a:pt x="517" y="277"/>
                      <a:pt x="641" y="132"/>
                      <a:pt x="641" y="132"/>
                    </a:cubicBezTo>
                    <a:cubicBezTo>
                      <a:pt x="527" y="33"/>
                      <a:pt x="419" y="0"/>
                      <a:pt x="325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63500" rotWithShape="0" algn="ctr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64" name="Google Shape;964;p29"/>
              <p:cNvSpPr txBox="1"/>
              <p:nvPr/>
            </p:nvSpPr>
            <p:spPr>
              <a:xfrm rot="-2807790">
                <a:off x="2715371" y="2473615"/>
                <a:ext cx="854398" cy="49244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STEP HERE</a:t>
                </a:r>
                <a:endParaRPr b="1" sz="1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965" name="Google Shape;965;p29"/>
          <p:cNvGrpSpPr/>
          <p:nvPr/>
        </p:nvGrpSpPr>
        <p:grpSpPr>
          <a:xfrm>
            <a:off x="4504195" y="2365932"/>
            <a:ext cx="1941870" cy="2236623"/>
            <a:chOff x="4492478" y="2297879"/>
            <a:chExt cx="1941870" cy="2236623"/>
          </a:xfrm>
        </p:grpSpPr>
        <p:sp>
          <p:nvSpPr>
            <p:cNvPr id="966" name="Google Shape;966;p29"/>
            <p:cNvSpPr/>
            <p:nvPr/>
          </p:nvSpPr>
          <p:spPr>
            <a:xfrm>
              <a:off x="4784087" y="4180737"/>
              <a:ext cx="200966" cy="2009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967" name="Google Shape;967;p29"/>
            <p:cNvGrpSpPr/>
            <p:nvPr/>
          </p:nvGrpSpPr>
          <p:grpSpPr>
            <a:xfrm>
              <a:off x="4492478" y="2297879"/>
              <a:ext cx="1941870" cy="2236623"/>
              <a:chOff x="4492478" y="2297879"/>
              <a:chExt cx="1941870" cy="2236623"/>
            </a:xfrm>
          </p:grpSpPr>
          <p:sp>
            <p:nvSpPr>
              <p:cNvPr id="968" name="Google Shape;968;p29"/>
              <p:cNvSpPr/>
              <p:nvPr/>
            </p:nvSpPr>
            <p:spPr>
              <a:xfrm rot="7494101">
                <a:off x="4415958" y="2963078"/>
                <a:ext cx="2094909" cy="906224"/>
              </a:xfrm>
              <a:custGeom>
                <a:rect b="b" l="l" r="r" t="t"/>
                <a:pathLst>
                  <a:path extrusionOk="0" h="277" w="641">
                    <a:moveTo>
                      <a:pt x="325" y="0"/>
                    </a:moveTo>
                    <a:cubicBezTo>
                      <a:pt x="132" y="0"/>
                      <a:pt x="0" y="143"/>
                      <a:pt x="0" y="143"/>
                    </a:cubicBezTo>
                    <a:cubicBezTo>
                      <a:pt x="119" y="243"/>
                      <a:pt x="229" y="277"/>
                      <a:pt x="323" y="277"/>
                    </a:cubicBezTo>
                    <a:cubicBezTo>
                      <a:pt x="517" y="277"/>
                      <a:pt x="641" y="132"/>
                      <a:pt x="641" y="132"/>
                    </a:cubicBezTo>
                    <a:cubicBezTo>
                      <a:pt x="527" y="33"/>
                      <a:pt x="419" y="0"/>
                      <a:pt x="325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63500" rotWithShape="0" algn="ctr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69" name="Google Shape;969;p29"/>
              <p:cNvSpPr txBox="1"/>
              <p:nvPr/>
            </p:nvSpPr>
            <p:spPr>
              <a:xfrm rot="-3397041">
                <a:off x="5053514" y="3169968"/>
                <a:ext cx="854398" cy="49244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STEP HERE</a:t>
                </a:r>
                <a:endParaRPr b="1" sz="1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970" name="Google Shape;970;p29"/>
          <p:cNvGrpSpPr/>
          <p:nvPr/>
        </p:nvGrpSpPr>
        <p:grpSpPr>
          <a:xfrm>
            <a:off x="7873905" y="1824762"/>
            <a:ext cx="1836285" cy="2185220"/>
            <a:chOff x="7474402" y="1824248"/>
            <a:chExt cx="1836285" cy="2185220"/>
          </a:xfrm>
        </p:grpSpPr>
        <p:sp>
          <p:nvSpPr>
            <p:cNvPr id="971" name="Google Shape;971;p29"/>
            <p:cNvSpPr/>
            <p:nvPr/>
          </p:nvSpPr>
          <p:spPr>
            <a:xfrm>
              <a:off x="7806755" y="3732425"/>
              <a:ext cx="100483" cy="10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972" name="Google Shape;972;p29"/>
            <p:cNvGrpSpPr/>
            <p:nvPr/>
          </p:nvGrpSpPr>
          <p:grpSpPr>
            <a:xfrm>
              <a:off x="7474402" y="1824248"/>
              <a:ext cx="1836285" cy="2185220"/>
              <a:chOff x="7474402" y="1824248"/>
              <a:chExt cx="1836285" cy="2185220"/>
            </a:xfrm>
          </p:grpSpPr>
          <p:sp>
            <p:nvSpPr>
              <p:cNvPr id="973" name="Google Shape;973;p29"/>
              <p:cNvSpPr/>
              <p:nvPr/>
            </p:nvSpPr>
            <p:spPr>
              <a:xfrm rot="7358619">
                <a:off x="7376525" y="2477344"/>
                <a:ext cx="2032039" cy="879028"/>
              </a:xfrm>
              <a:custGeom>
                <a:rect b="b" l="l" r="r" t="t"/>
                <a:pathLst>
                  <a:path extrusionOk="0" h="277" w="641">
                    <a:moveTo>
                      <a:pt x="325" y="0"/>
                    </a:moveTo>
                    <a:cubicBezTo>
                      <a:pt x="132" y="0"/>
                      <a:pt x="0" y="143"/>
                      <a:pt x="0" y="143"/>
                    </a:cubicBezTo>
                    <a:cubicBezTo>
                      <a:pt x="119" y="243"/>
                      <a:pt x="229" y="277"/>
                      <a:pt x="323" y="277"/>
                    </a:cubicBezTo>
                    <a:cubicBezTo>
                      <a:pt x="517" y="277"/>
                      <a:pt x="641" y="132"/>
                      <a:pt x="641" y="132"/>
                    </a:cubicBezTo>
                    <a:cubicBezTo>
                      <a:pt x="527" y="33"/>
                      <a:pt x="419" y="0"/>
                      <a:pt x="325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63500" rotWithShape="0" algn="ctr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74" name="Google Shape;974;p29"/>
              <p:cNvSpPr txBox="1"/>
              <p:nvPr/>
            </p:nvSpPr>
            <p:spPr>
              <a:xfrm rot="-3316285">
                <a:off x="7965344" y="2635056"/>
                <a:ext cx="854398" cy="49244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STEP HERE</a:t>
                </a:r>
                <a:endParaRPr b="1" sz="1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975" name="Google Shape;975;p29"/>
          <p:cNvGrpSpPr/>
          <p:nvPr/>
        </p:nvGrpSpPr>
        <p:grpSpPr>
          <a:xfrm>
            <a:off x="499332" y="2824826"/>
            <a:ext cx="2169359" cy="2543898"/>
            <a:chOff x="557388" y="2824826"/>
            <a:chExt cx="2169359" cy="2543898"/>
          </a:xfrm>
        </p:grpSpPr>
        <p:sp>
          <p:nvSpPr>
            <p:cNvPr id="976" name="Google Shape;976;p29"/>
            <p:cNvSpPr/>
            <p:nvPr/>
          </p:nvSpPr>
          <p:spPr>
            <a:xfrm>
              <a:off x="879806" y="3022471"/>
              <a:ext cx="200966" cy="2009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977" name="Google Shape;977;p29"/>
            <p:cNvGrpSpPr/>
            <p:nvPr/>
          </p:nvGrpSpPr>
          <p:grpSpPr>
            <a:xfrm>
              <a:off x="557388" y="2824826"/>
              <a:ext cx="2169359" cy="2543898"/>
              <a:chOff x="557388" y="2824826"/>
              <a:chExt cx="2169359" cy="2543898"/>
            </a:xfrm>
          </p:grpSpPr>
          <p:sp>
            <p:nvSpPr>
              <p:cNvPr id="978" name="Google Shape;978;p29"/>
              <p:cNvSpPr/>
              <p:nvPr/>
            </p:nvSpPr>
            <p:spPr>
              <a:xfrm rot="3380677">
                <a:off x="455683" y="3583564"/>
                <a:ext cx="2372768" cy="1026422"/>
              </a:xfrm>
              <a:custGeom>
                <a:rect b="b" l="l" r="r" t="t"/>
                <a:pathLst>
                  <a:path extrusionOk="0" h="277" w="641">
                    <a:moveTo>
                      <a:pt x="325" y="0"/>
                    </a:moveTo>
                    <a:cubicBezTo>
                      <a:pt x="132" y="0"/>
                      <a:pt x="0" y="143"/>
                      <a:pt x="0" y="143"/>
                    </a:cubicBezTo>
                    <a:cubicBezTo>
                      <a:pt x="119" y="243"/>
                      <a:pt x="229" y="277"/>
                      <a:pt x="323" y="277"/>
                    </a:cubicBezTo>
                    <a:cubicBezTo>
                      <a:pt x="517" y="277"/>
                      <a:pt x="641" y="132"/>
                      <a:pt x="641" y="132"/>
                    </a:cubicBezTo>
                    <a:cubicBezTo>
                      <a:pt x="527" y="33"/>
                      <a:pt x="419" y="0"/>
                      <a:pt x="325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63500" rotWithShape="0" algn="ctr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79" name="Google Shape;979;p29"/>
              <p:cNvSpPr txBox="1"/>
              <p:nvPr/>
            </p:nvSpPr>
            <p:spPr>
              <a:xfrm rot="3124774">
                <a:off x="1185077" y="3775157"/>
                <a:ext cx="854398" cy="49244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STEP HERE</a:t>
                </a:r>
                <a:endParaRPr b="1" sz="1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980" name="Google Shape;980;p29"/>
          <p:cNvGrpSpPr/>
          <p:nvPr/>
        </p:nvGrpSpPr>
        <p:grpSpPr>
          <a:xfrm>
            <a:off x="2808467" y="3625347"/>
            <a:ext cx="1883389" cy="2255543"/>
            <a:chOff x="2794694" y="3601119"/>
            <a:chExt cx="1883389" cy="2255543"/>
          </a:xfrm>
        </p:grpSpPr>
        <p:sp>
          <p:nvSpPr>
            <p:cNvPr id="981" name="Google Shape;981;p29"/>
            <p:cNvSpPr/>
            <p:nvPr/>
          </p:nvSpPr>
          <p:spPr>
            <a:xfrm>
              <a:off x="3070741" y="3732425"/>
              <a:ext cx="200966" cy="2009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982" name="Google Shape;982;p29"/>
            <p:cNvGrpSpPr/>
            <p:nvPr/>
          </p:nvGrpSpPr>
          <p:grpSpPr>
            <a:xfrm>
              <a:off x="2794694" y="3601119"/>
              <a:ext cx="1883389" cy="2255543"/>
              <a:chOff x="2778726" y="3456407"/>
              <a:chExt cx="1883389" cy="2255543"/>
            </a:xfrm>
          </p:grpSpPr>
          <p:sp>
            <p:nvSpPr>
              <p:cNvPr id="983" name="Google Shape;983;p29"/>
              <p:cNvSpPr/>
              <p:nvPr/>
            </p:nvSpPr>
            <p:spPr>
              <a:xfrm rot="3467410">
                <a:off x="2672966" y="4131066"/>
                <a:ext cx="2094909" cy="906224"/>
              </a:xfrm>
              <a:custGeom>
                <a:rect b="b" l="l" r="r" t="t"/>
                <a:pathLst>
                  <a:path extrusionOk="0" h="277" w="641">
                    <a:moveTo>
                      <a:pt x="325" y="0"/>
                    </a:moveTo>
                    <a:cubicBezTo>
                      <a:pt x="132" y="0"/>
                      <a:pt x="0" y="143"/>
                      <a:pt x="0" y="143"/>
                    </a:cubicBezTo>
                    <a:cubicBezTo>
                      <a:pt x="119" y="243"/>
                      <a:pt x="229" y="277"/>
                      <a:pt x="323" y="277"/>
                    </a:cubicBezTo>
                    <a:cubicBezTo>
                      <a:pt x="517" y="277"/>
                      <a:pt x="641" y="132"/>
                      <a:pt x="641" y="132"/>
                    </a:cubicBezTo>
                    <a:cubicBezTo>
                      <a:pt x="527" y="33"/>
                      <a:pt x="419" y="0"/>
                      <a:pt x="325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63500" rotWithShape="0" algn="ctr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84" name="Google Shape;984;p29"/>
              <p:cNvSpPr txBox="1"/>
              <p:nvPr/>
            </p:nvSpPr>
            <p:spPr>
              <a:xfrm rot="3124774">
                <a:off x="3284973" y="4284478"/>
                <a:ext cx="854398" cy="49244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STEP HERE</a:t>
                </a:r>
                <a:endParaRPr b="1" sz="1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985" name="Google Shape;985;p29"/>
          <p:cNvGrpSpPr/>
          <p:nvPr/>
        </p:nvGrpSpPr>
        <p:grpSpPr>
          <a:xfrm>
            <a:off x="6425251" y="3454846"/>
            <a:ext cx="2146128" cy="1936622"/>
            <a:chOff x="6174226" y="3354245"/>
            <a:chExt cx="2146128" cy="1936622"/>
          </a:xfrm>
        </p:grpSpPr>
        <p:sp>
          <p:nvSpPr>
            <p:cNvPr id="986" name="Google Shape;986;p29"/>
            <p:cNvSpPr/>
            <p:nvPr/>
          </p:nvSpPr>
          <p:spPr>
            <a:xfrm>
              <a:off x="6384109" y="3660203"/>
              <a:ext cx="100483" cy="1004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987" name="Google Shape;987;p29"/>
            <p:cNvGrpSpPr/>
            <p:nvPr/>
          </p:nvGrpSpPr>
          <p:grpSpPr>
            <a:xfrm>
              <a:off x="6174226" y="3354245"/>
              <a:ext cx="2146128" cy="1936622"/>
              <a:chOff x="6174226" y="3354245"/>
              <a:chExt cx="2146128" cy="1936622"/>
            </a:xfrm>
          </p:grpSpPr>
          <p:sp>
            <p:nvSpPr>
              <p:cNvPr id="988" name="Google Shape;988;p29"/>
              <p:cNvSpPr/>
              <p:nvPr/>
            </p:nvSpPr>
            <p:spPr>
              <a:xfrm rot="2257082">
                <a:off x="6231270" y="3883042"/>
                <a:ext cx="2032040" cy="879028"/>
              </a:xfrm>
              <a:custGeom>
                <a:rect b="b" l="l" r="r" t="t"/>
                <a:pathLst>
                  <a:path extrusionOk="0" h="277" w="641">
                    <a:moveTo>
                      <a:pt x="325" y="0"/>
                    </a:moveTo>
                    <a:cubicBezTo>
                      <a:pt x="132" y="0"/>
                      <a:pt x="0" y="143"/>
                      <a:pt x="0" y="143"/>
                    </a:cubicBezTo>
                    <a:cubicBezTo>
                      <a:pt x="119" y="243"/>
                      <a:pt x="229" y="277"/>
                      <a:pt x="323" y="277"/>
                    </a:cubicBezTo>
                    <a:cubicBezTo>
                      <a:pt x="517" y="277"/>
                      <a:pt x="641" y="132"/>
                      <a:pt x="641" y="132"/>
                    </a:cubicBezTo>
                    <a:cubicBezTo>
                      <a:pt x="527" y="33"/>
                      <a:pt x="419" y="0"/>
                      <a:pt x="325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63500" rotWithShape="0" algn="ctr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89" name="Google Shape;989;p29"/>
              <p:cNvSpPr txBox="1"/>
              <p:nvPr/>
            </p:nvSpPr>
            <p:spPr>
              <a:xfrm rot="2362389">
                <a:off x="6836129" y="4058340"/>
                <a:ext cx="854398" cy="49244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STEP HERE</a:t>
                </a:r>
                <a:endParaRPr b="1" sz="1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sp>
        <p:nvSpPr>
          <p:cNvPr id="990" name="Google Shape;990;p29"/>
          <p:cNvSpPr txBox="1"/>
          <p:nvPr/>
        </p:nvSpPr>
        <p:spPr>
          <a:xfrm>
            <a:off x="821750" y="5245262"/>
            <a:ext cx="2389013" cy="763750"/>
          </a:xfrm>
          <a:prstGeom prst="rect">
            <a:avLst/>
          </a:prstGeom>
          <a:noFill/>
          <a:ln>
            <a:noFill/>
          </a:ln>
        </p:spPr>
        <p:txBody>
          <a:bodyPr anchorCtr="0" anchor="t" bIns="35275" lIns="70550" spcFirstLastPara="1" rIns="70550" wrap="square" tIns="35275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91" name="Google Shape;991;p29"/>
          <p:cNvSpPr txBox="1"/>
          <p:nvPr/>
        </p:nvSpPr>
        <p:spPr>
          <a:xfrm>
            <a:off x="4368701" y="5554561"/>
            <a:ext cx="2389013" cy="763750"/>
          </a:xfrm>
          <a:prstGeom prst="rect">
            <a:avLst/>
          </a:prstGeom>
          <a:noFill/>
          <a:ln>
            <a:noFill/>
          </a:ln>
        </p:spPr>
        <p:txBody>
          <a:bodyPr anchorCtr="0" anchor="t" bIns="35275" lIns="70550" spcFirstLastPara="1" rIns="70550" wrap="square" tIns="35275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92" name="Google Shape;992;p29"/>
          <p:cNvSpPr txBox="1"/>
          <p:nvPr/>
        </p:nvSpPr>
        <p:spPr>
          <a:xfrm>
            <a:off x="6119275" y="2186125"/>
            <a:ext cx="2389013" cy="763750"/>
          </a:xfrm>
          <a:prstGeom prst="rect">
            <a:avLst/>
          </a:prstGeom>
          <a:noFill/>
          <a:ln>
            <a:noFill/>
          </a:ln>
        </p:spPr>
        <p:txBody>
          <a:bodyPr anchorCtr="0" anchor="t" bIns="35275" lIns="70550" spcFirstLastPara="1" rIns="70550" wrap="square" tIns="35275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93" name="Google Shape;993;p29"/>
          <p:cNvSpPr txBox="1"/>
          <p:nvPr/>
        </p:nvSpPr>
        <p:spPr>
          <a:xfrm>
            <a:off x="8256499" y="5043429"/>
            <a:ext cx="2389013" cy="763750"/>
          </a:xfrm>
          <a:prstGeom prst="rect">
            <a:avLst/>
          </a:prstGeom>
          <a:noFill/>
          <a:ln>
            <a:noFill/>
          </a:ln>
        </p:spPr>
        <p:txBody>
          <a:bodyPr anchorCtr="0" anchor="t" bIns="35275" lIns="70550" spcFirstLastPara="1" rIns="70550" wrap="square" tIns="35275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94" name="Google Shape;994;p29"/>
          <p:cNvSpPr txBox="1"/>
          <p:nvPr/>
        </p:nvSpPr>
        <p:spPr>
          <a:xfrm>
            <a:off x="9562387" y="2033375"/>
            <a:ext cx="2389013" cy="763750"/>
          </a:xfrm>
          <a:prstGeom prst="rect">
            <a:avLst/>
          </a:prstGeom>
          <a:noFill/>
          <a:ln>
            <a:noFill/>
          </a:ln>
        </p:spPr>
        <p:txBody>
          <a:bodyPr anchorCtr="0" anchor="t" bIns="35275" lIns="70550" spcFirstLastPara="1" rIns="70550" wrap="square" tIns="35275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95" name="Google Shape;995;p29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1" name="Google Shape;100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sp>
        <p:nvSpPr>
          <p:cNvPr id="1002" name="Google Shape;1002;p30"/>
          <p:cNvSpPr/>
          <p:nvPr/>
        </p:nvSpPr>
        <p:spPr>
          <a:xfrm>
            <a:off x="4055084" y="1573969"/>
            <a:ext cx="2919096" cy="1647861"/>
          </a:xfrm>
          <a:custGeom>
            <a:rect b="b" l="l" r="r" t="t"/>
            <a:pathLst>
              <a:path extrusionOk="0" h="705" w="1248">
                <a:moveTo>
                  <a:pt x="1248" y="705"/>
                </a:moveTo>
                <a:cubicBezTo>
                  <a:pt x="1233" y="519"/>
                  <a:pt x="1233" y="519"/>
                  <a:pt x="1233" y="519"/>
                </a:cubicBezTo>
                <a:cubicBezTo>
                  <a:pt x="1192" y="567"/>
                  <a:pt x="1192" y="567"/>
                  <a:pt x="1192" y="567"/>
                </a:cubicBezTo>
                <a:cubicBezTo>
                  <a:pt x="1188" y="556"/>
                  <a:pt x="1187" y="553"/>
                  <a:pt x="1182" y="542"/>
                </a:cubicBezTo>
                <a:cubicBezTo>
                  <a:pt x="1087" y="335"/>
                  <a:pt x="851" y="233"/>
                  <a:pt x="623" y="281"/>
                </a:cubicBezTo>
                <a:cubicBezTo>
                  <a:pt x="607" y="123"/>
                  <a:pt x="474" y="0"/>
                  <a:pt x="312" y="0"/>
                </a:cubicBezTo>
                <a:cubicBezTo>
                  <a:pt x="140" y="0"/>
                  <a:pt x="0" y="139"/>
                  <a:pt x="0" y="312"/>
                </a:cubicBezTo>
                <a:cubicBezTo>
                  <a:pt x="0" y="454"/>
                  <a:pt x="96" y="574"/>
                  <a:pt x="226" y="612"/>
                </a:cubicBezTo>
                <a:cubicBezTo>
                  <a:pt x="226" y="612"/>
                  <a:pt x="226" y="612"/>
                  <a:pt x="226" y="612"/>
                </a:cubicBezTo>
                <a:cubicBezTo>
                  <a:pt x="234" y="614"/>
                  <a:pt x="242" y="616"/>
                  <a:pt x="250" y="618"/>
                </a:cubicBezTo>
                <a:cubicBezTo>
                  <a:pt x="251" y="618"/>
                  <a:pt x="251" y="618"/>
                  <a:pt x="251" y="618"/>
                </a:cubicBezTo>
                <a:cubicBezTo>
                  <a:pt x="251" y="618"/>
                  <a:pt x="251" y="618"/>
                  <a:pt x="251" y="618"/>
                </a:cubicBezTo>
                <a:cubicBezTo>
                  <a:pt x="303" y="513"/>
                  <a:pt x="393" y="423"/>
                  <a:pt x="511" y="368"/>
                </a:cubicBezTo>
                <a:cubicBezTo>
                  <a:pt x="580" y="336"/>
                  <a:pt x="626" y="328"/>
                  <a:pt x="627" y="328"/>
                </a:cubicBezTo>
                <a:cubicBezTo>
                  <a:pt x="853" y="278"/>
                  <a:pt x="1082" y="370"/>
                  <a:pt x="1181" y="571"/>
                </a:cubicBezTo>
                <a:cubicBezTo>
                  <a:pt x="1117" y="572"/>
                  <a:pt x="1117" y="572"/>
                  <a:pt x="1117" y="572"/>
                </a:cubicBezTo>
                <a:lnTo>
                  <a:pt x="1248" y="7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65750" lIns="36575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01</a:t>
            </a:r>
            <a:endParaRPr/>
          </a:p>
        </p:txBody>
      </p:sp>
      <p:sp>
        <p:nvSpPr>
          <p:cNvPr id="1003" name="Google Shape;1003;p30"/>
          <p:cNvSpPr/>
          <p:nvPr/>
        </p:nvSpPr>
        <p:spPr>
          <a:xfrm>
            <a:off x="6437161" y="1573969"/>
            <a:ext cx="1648849" cy="2921073"/>
          </a:xfrm>
          <a:custGeom>
            <a:rect b="b" l="l" r="r" t="t"/>
            <a:pathLst>
              <a:path extrusionOk="0" h="1249" w="705">
                <a:moveTo>
                  <a:pt x="0" y="1249"/>
                </a:moveTo>
                <a:cubicBezTo>
                  <a:pt x="186" y="1234"/>
                  <a:pt x="186" y="1234"/>
                  <a:pt x="186" y="1234"/>
                </a:cubicBezTo>
                <a:cubicBezTo>
                  <a:pt x="139" y="1192"/>
                  <a:pt x="139" y="1192"/>
                  <a:pt x="139" y="1192"/>
                </a:cubicBezTo>
                <a:cubicBezTo>
                  <a:pt x="150" y="1188"/>
                  <a:pt x="153" y="1187"/>
                  <a:pt x="164" y="1182"/>
                </a:cubicBezTo>
                <a:cubicBezTo>
                  <a:pt x="370" y="1087"/>
                  <a:pt x="473" y="851"/>
                  <a:pt x="424" y="623"/>
                </a:cubicBezTo>
                <a:cubicBezTo>
                  <a:pt x="582" y="608"/>
                  <a:pt x="705" y="474"/>
                  <a:pt x="705" y="312"/>
                </a:cubicBezTo>
                <a:cubicBezTo>
                  <a:pt x="705" y="140"/>
                  <a:pt x="565" y="0"/>
                  <a:pt x="393" y="0"/>
                </a:cubicBezTo>
                <a:cubicBezTo>
                  <a:pt x="250" y="1"/>
                  <a:pt x="130" y="96"/>
                  <a:pt x="93" y="227"/>
                </a:cubicBezTo>
                <a:cubicBezTo>
                  <a:pt x="93" y="227"/>
                  <a:pt x="93" y="227"/>
                  <a:pt x="93" y="227"/>
                </a:cubicBezTo>
                <a:cubicBezTo>
                  <a:pt x="90" y="235"/>
                  <a:pt x="88" y="243"/>
                  <a:pt x="87" y="251"/>
                </a:cubicBezTo>
                <a:cubicBezTo>
                  <a:pt x="87" y="251"/>
                  <a:pt x="87" y="251"/>
                  <a:pt x="87" y="251"/>
                </a:cubicBezTo>
                <a:cubicBezTo>
                  <a:pt x="87" y="252"/>
                  <a:pt x="87" y="252"/>
                  <a:pt x="87" y="252"/>
                </a:cubicBezTo>
                <a:cubicBezTo>
                  <a:pt x="192" y="304"/>
                  <a:pt x="282" y="394"/>
                  <a:pt x="337" y="512"/>
                </a:cubicBezTo>
                <a:cubicBezTo>
                  <a:pt x="369" y="580"/>
                  <a:pt x="377" y="626"/>
                  <a:pt x="377" y="627"/>
                </a:cubicBezTo>
                <a:cubicBezTo>
                  <a:pt x="428" y="854"/>
                  <a:pt x="336" y="1083"/>
                  <a:pt x="135" y="1182"/>
                </a:cubicBezTo>
                <a:cubicBezTo>
                  <a:pt x="133" y="1118"/>
                  <a:pt x="133" y="1118"/>
                  <a:pt x="133" y="1118"/>
                </a:cubicBezTo>
                <a:lnTo>
                  <a:pt x="0" y="12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554475" lIns="365750" spcFirstLastPara="1" rIns="91425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/>
          </a:p>
        </p:txBody>
      </p:sp>
      <p:sp>
        <p:nvSpPr>
          <p:cNvPr id="1004" name="Google Shape;1004;p30"/>
          <p:cNvSpPr/>
          <p:nvPr/>
        </p:nvSpPr>
        <p:spPr>
          <a:xfrm>
            <a:off x="5115511" y="4059749"/>
            <a:ext cx="2970499" cy="1573722"/>
          </a:xfrm>
          <a:custGeom>
            <a:rect b="b" l="l" r="r" t="t"/>
            <a:pathLst>
              <a:path extrusionOk="0" h="673" w="1270">
                <a:moveTo>
                  <a:pt x="0" y="0"/>
                </a:moveTo>
                <a:cubicBezTo>
                  <a:pt x="22" y="185"/>
                  <a:pt x="22" y="185"/>
                  <a:pt x="22" y="185"/>
                </a:cubicBezTo>
                <a:cubicBezTo>
                  <a:pt x="62" y="136"/>
                  <a:pt x="62" y="136"/>
                  <a:pt x="62" y="136"/>
                </a:cubicBezTo>
                <a:cubicBezTo>
                  <a:pt x="66" y="147"/>
                  <a:pt x="67" y="150"/>
                  <a:pt x="73" y="161"/>
                </a:cubicBezTo>
                <a:cubicBezTo>
                  <a:pt x="176" y="363"/>
                  <a:pt x="416" y="456"/>
                  <a:pt x="642" y="398"/>
                </a:cubicBezTo>
                <a:cubicBezTo>
                  <a:pt x="664" y="555"/>
                  <a:pt x="802" y="673"/>
                  <a:pt x="964" y="666"/>
                </a:cubicBezTo>
                <a:cubicBezTo>
                  <a:pt x="1136" y="659"/>
                  <a:pt x="1270" y="514"/>
                  <a:pt x="1263" y="342"/>
                </a:cubicBezTo>
                <a:cubicBezTo>
                  <a:pt x="1257" y="199"/>
                  <a:pt x="1156" y="83"/>
                  <a:pt x="1025" y="51"/>
                </a:cubicBezTo>
                <a:cubicBezTo>
                  <a:pt x="1025" y="51"/>
                  <a:pt x="1025" y="51"/>
                  <a:pt x="1025" y="51"/>
                </a:cubicBezTo>
                <a:cubicBezTo>
                  <a:pt x="1017" y="49"/>
                  <a:pt x="1008" y="47"/>
                  <a:pt x="1000" y="46"/>
                </a:cubicBezTo>
                <a:cubicBezTo>
                  <a:pt x="1000" y="46"/>
                  <a:pt x="1000" y="46"/>
                  <a:pt x="1000" y="46"/>
                </a:cubicBezTo>
                <a:cubicBezTo>
                  <a:pt x="1000" y="46"/>
                  <a:pt x="999" y="46"/>
                  <a:pt x="999" y="46"/>
                </a:cubicBezTo>
                <a:cubicBezTo>
                  <a:pt x="951" y="153"/>
                  <a:pt x="865" y="247"/>
                  <a:pt x="750" y="306"/>
                </a:cubicBezTo>
                <a:cubicBezTo>
                  <a:pt x="682" y="341"/>
                  <a:pt x="637" y="351"/>
                  <a:pt x="636" y="351"/>
                </a:cubicBezTo>
                <a:cubicBezTo>
                  <a:pt x="412" y="411"/>
                  <a:pt x="179" y="328"/>
                  <a:pt x="72" y="131"/>
                </a:cubicBezTo>
                <a:cubicBezTo>
                  <a:pt x="136" y="127"/>
                  <a:pt x="136" y="127"/>
                  <a:pt x="136" y="12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0" lIns="1645900" spcFirstLastPara="1" rIns="91425" wrap="square" tIns="274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04</a:t>
            </a:r>
            <a:endParaRPr/>
          </a:p>
        </p:txBody>
      </p:sp>
      <p:sp>
        <p:nvSpPr>
          <p:cNvPr id="1005" name="Google Shape;1005;p30"/>
          <p:cNvSpPr/>
          <p:nvPr/>
        </p:nvSpPr>
        <p:spPr>
          <a:xfrm>
            <a:off x="4055084" y="2660995"/>
            <a:ext cx="1571745" cy="2972476"/>
          </a:xfrm>
          <a:custGeom>
            <a:rect b="b" l="l" r="r" t="t"/>
            <a:pathLst>
              <a:path extrusionOk="0" h="1271" w="672">
                <a:moveTo>
                  <a:pt x="672" y="0"/>
                </a:moveTo>
                <a:cubicBezTo>
                  <a:pt x="487" y="23"/>
                  <a:pt x="487" y="23"/>
                  <a:pt x="487" y="23"/>
                </a:cubicBezTo>
                <a:cubicBezTo>
                  <a:pt x="536" y="62"/>
                  <a:pt x="536" y="62"/>
                  <a:pt x="536" y="62"/>
                </a:cubicBezTo>
                <a:cubicBezTo>
                  <a:pt x="525" y="67"/>
                  <a:pt x="522" y="68"/>
                  <a:pt x="511" y="73"/>
                </a:cubicBezTo>
                <a:cubicBezTo>
                  <a:pt x="309" y="177"/>
                  <a:pt x="216" y="417"/>
                  <a:pt x="274" y="643"/>
                </a:cubicBezTo>
                <a:cubicBezTo>
                  <a:pt x="117" y="665"/>
                  <a:pt x="0" y="803"/>
                  <a:pt x="6" y="965"/>
                </a:cubicBezTo>
                <a:cubicBezTo>
                  <a:pt x="14" y="1137"/>
                  <a:pt x="159" y="1271"/>
                  <a:pt x="331" y="1264"/>
                </a:cubicBezTo>
                <a:cubicBezTo>
                  <a:pt x="474" y="1258"/>
                  <a:pt x="590" y="1157"/>
                  <a:pt x="622" y="1025"/>
                </a:cubicBezTo>
                <a:cubicBezTo>
                  <a:pt x="622" y="1025"/>
                  <a:pt x="622" y="1025"/>
                  <a:pt x="622" y="1025"/>
                </a:cubicBezTo>
                <a:cubicBezTo>
                  <a:pt x="624" y="1017"/>
                  <a:pt x="625" y="1009"/>
                  <a:pt x="627" y="1000"/>
                </a:cubicBezTo>
                <a:cubicBezTo>
                  <a:pt x="627" y="1000"/>
                  <a:pt x="627" y="1000"/>
                  <a:pt x="627" y="1000"/>
                </a:cubicBezTo>
                <a:cubicBezTo>
                  <a:pt x="627" y="1000"/>
                  <a:pt x="627" y="1000"/>
                  <a:pt x="627" y="1000"/>
                </a:cubicBezTo>
                <a:cubicBezTo>
                  <a:pt x="520" y="952"/>
                  <a:pt x="426" y="866"/>
                  <a:pt x="366" y="750"/>
                </a:cubicBezTo>
                <a:cubicBezTo>
                  <a:pt x="331" y="683"/>
                  <a:pt x="322" y="638"/>
                  <a:pt x="321" y="637"/>
                </a:cubicBezTo>
                <a:cubicBezTo>
                  <a:pt x="261" y="413"/>
                  <a:pt x="344" y="180"/>
                  <a:pt x="540" y="73"/>
                </a:cubicBezTo>
                <a:cubicBezTo>
                  <a:pt x="545" y="137"/>
                  <a:pt x="545" y="137"/>
                  <a:pt x="545" y="137"/>
                </a:cubicBezTo>
                <a:lnTo>
                  <a:pt x="67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b" bIns="365750" lIns="91425" spcFirstLastPara="1" rIns="2743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entury Gothic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/>
          </a:p>
        </p:txBody>
      </p:sp>
      <p:sp>
        <p:nvSpPr>
          <p:cNvPr id="1006" name="Google Shape;1006;p30"/>
          <p:cNvSpPr/>
          <p:nvPr/>
        </p:nvSpPr>
        <p:spPr>
          <a:xfrm flipH="1">
            <a:off x="1074766" y="1975883"/>
            <a:ext cx="3174120" cy="304800"/>
          </a:xfrm>
          <a:custGeom>
            <a:rect b="b" l="l" r="r" t="t"/>
            <a:pathLst>
              <a:path extrusionOk="0" h="568960" w="344424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noFill/>
          <a:ln cap="flat" cmpd="sng" w="9525">
            <a:solidFill>
              <a:schemeClr val="accent1">
                <a:alpha val="49804"/>
              </a:schemeClr>
            </a:solidFill>
            <a:prstDash val="solid"/>
            <a:miter lim="800000"/>
            <a:headEnd len="sm" w="sm" type="none"/>
            <a:tailEnd len="lg" w="lg" type="oval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t/>
            </a:r>
            <a:endParaRPr b="0" i="0" sz="3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07" name="Google Shape;1007;p30"/>
          <p:cNvSpPr txBox="1"/>
          <p:nvPr/>
        </p:nvSpPr>
        <p:spPr>
          <a:xfrm>
            <a:off x="914160" y="1593654"/>
            <a:ext cx="2710925" cy="13967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1900" spcFirstLastPara="1" rIns="121900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24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1065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08" name="Google Shape;1008;p30"/>
          <p:cNvSpPr/>
          <p:nvPr/>
        </p:nvSpPr>
        <p:spPr>
          <a:xfrm>
            <a:off x="7888211" y="1975883"/>
            <a:ext cx="3329480" cy="304800"/>
          </a:xfrm>
          <a:custGeom>
            <a:rect b="b" l="l" r="r" t="t"/>
            <a:pathLst>
              <a:path extrusionOk="0" h="568960" w="344424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noFill/>
          <a:ln cap="flat" cmpd="sng" w="9525">
            <a:solidFill>
              <a:schemeClr val="accent2">
                <a:alpha val="49804"/>
              </a:schemeClr>
            </a:solidFill>
            <a:prstDash val="solid"/>
            <a:miter lim="800000"/>
            <a:headEnd len="sm" w="sm" type="none"/>
            <a:tailEnd len="lg" w="lg" type="oval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t/>
            </a:r>
            <a:endParaRPr b="0" i="0" sz="3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09" name="Google Shape;1009;p30"/>
          <p:cNvSpPr/>
          <p:nvPr/>
        </p:nvSpPr>
        <p:spPr>
          <a:xfrm flipH="1" rot="10800000">
            <a:off x="7888211" y="4977009"/>
            <a:ext cx="3329480" cy="304800"/>
          </a:xfrm>
          <a:custGeom>
            <a:rect b="b" l="l" r="r" t="t"/>
            <a:pathLst>
              <a:path extrusionOk="0" h="568960" w="344424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noFill/>
          <a:ln cap="flat" cmpd="sng" w="9525">
            <a:solidFill>
              <a:schemeClr val="accent3">
                <a:alpha val="49804"/>
              </a:schemeClr>
            </a:solidFill>
            <a:prstDash val="solid"/>
            <a:miter lim="800000"/>
            <a:headEnd len="sm" w="sm" type="none"/>
            <a:tailEnd len="lg" w="lg" type="oval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t/>
            </a:r>
            <a:endParaRPr b="0" i="0" sz="3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10" name="Google Shape;1010;p30"/>
          <p:cNvSpPr/>
          <p:nvPr/>
        </p:nvSpPr>
        <p:spPr>
          <a:xfrm rot="10800000">
            <a:off x="1074766" y="4977009"/>
            <a:ext cx="3174120" cy="304800"/>
          </a:xfrm>
          <a:custGeom>
            <a:rect b="b" l="l" r="r" t="t"/>
            <a:pathLst>
              <a:path extrusionOk="0" h="568960" w="344424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noFill/>
          <a:ln cap="flat" cmpd="sng" w="9525">
            <a:solidFill>
              <a:schemeClr val="accent4">
                <a:alpha val="49804"/>
              </a:schemeClr>
            </a:solidFill>
            <a:prstDash val="solid"/>
            <a:miter lim="800000"/>
            <a:headEnd len="sm" w="sm" type="none"/>
            <a:tailEnd len="lg" w="lg" type="oval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</a:pPr>
            <a:r>
              <a:t/>
            </a:r>
            <a:endParaRPr b="0" i="0" sz="3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11" name="Google Shape;1011;p30"/>
          <p:cNvSpPr txBox="1"/>
          <p:nvPr/>
        </p:nvSpPr>
        <p:spPr>
          <a:xfrm>
            <a:off x="8538794" y="1593654"/>
            <a:ext cx="2518291" cy="13967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1900" spcFirstLastPara="1" rIns="121900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24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65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12" name="Google Shape;1012;p30"/>
          <p:cNvSpPr txBox="1"/>
          <p:nvPr/>
        </p:nvSpPr>
        <p:spPr>
          <a:xfrm>
            <a:off x="8555384" y="4899579"/>
            <a:ext cx="2518291" cy="13967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1900" spcFirstLastPara="1" rIns="121900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24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65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13" name="Google Shape;1013;p30"/>
          <p:cNvSpPr txBox="1"/>
          <p:nvPr/>
        </p:nvSpPr>
        <p:spPr>
          <a:xfrm>
            <a:off x="1074766" y="4899579"/>
            <a:ext cx="2550319" cy="13967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21900" spcFirstLastPara="1" rIns="121900" wrap="square" tIns="457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24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1065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14" name="Google Shape;1014;p30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250"/>
                                        <p:tgtEl>
                                          <p:spTgt spid="1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250"/>
                                        <p:tgtEl>
                                          <p:spTgt spid="1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250"/>
                                        <p:tgtEl>
                                          <p:spTgt spid="1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250"/>
                                        <p:tgtEl>
                                          <p:spTgt spid="1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9" name="Google Shape;101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13105" y="442677"/>
            <a:ext cx="4095534" cy="5822890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31"/>
          <p:cNvSpPr txBox="1"/>
          <p:nvPr/>
        </p:nvSpPr>
        <p:spPr>
          <a:xfrm>
            <a:off x="2426170" y="2743004"/>
            <a:ext cx="573426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6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ACQUISITION</a:t>
            </a:r>
            <a:endParaRPr b="1" sz="66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21" name="Google Shape;1021;p31"/>
          <p:cNvSpPr txBox="1"/>
          <p:nvPr/>
        </p:nvSpPr>
        <p:spPr>
          <a:xfrm>
            <a:off x="921690" y="2789171"/>
            <a:ext cx="129627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04</a:t>
            </a:r>
            <a:endParaRPr b="1" sz="60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7" name="Google Shape;1027;p32"/>
          <p:cNvGrpSpPr/>
          <p:nvPr/>
        </p:nvGrpSpPr>
        <p:grpSpPr>
          <a:xfrm>
            <a:off x="804909" y="1958975"/>
            <a:ext cx="4850428" cy="1400911"/>
            <a:chOff x="803786" y="1959667"/>
            <a:chExt cx="4477634" cy="1400757"/>
          </a:xfrm>
        </p:grpSpPr>
        <p:sp>
          <p:nvSpPr>
            <p:cNvPr id="1028" name="Google Shape;1028;p32"/>
            <p:cNvSpPr/>
            <p:nvPr/>
          </p:nvSpPr>
          <p:spPr>
            <a:xfrm>
              <a:off x="1127585" y="1959667"/>
              <a:ext cx="4153835" cy="484135"/>
            </a:xfrm>
            <a:prstGeom prst="roundRect">
              <a:avLst>
                <a:gd fmla="val 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1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29" name="Google Shape;1029;p32"/>
            <p:cNvSpPr/>
            <p:nvPr/>
          </p:nvSpPr>
          <p:spPr>
            <a:xfrm>
              <a:off x="1346613" y="2529518"/>
              <a:ext cx="3876065" cy="8309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use well-known development methodologies to create a customized approach for each of the projects. This allows us to achieve high quality outcomes and full transparency towards.</a:t>
              </a:r>
              <a:endParaRPr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30" name="Google Shape;1030;p32"/>
            <p:cNvSpPr/>
            <p:nvPr/>
          </p:nvSpPr>
          <p:spPr>
            <a:xfrm>
              <a:off x="1405099" y="2017027"/>
              <a:ext cx="2787309" cy="3385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31" name="Google Shape;1031;p32"/>
            <p:cNvSpPr/>
            <p:nvPr/>
          </p:nvSpPr>
          <p:spPr>
            <a:xfrm>
              <a:off x="803786" y="1959667"/>
              <a:ext cx="499984" cy="4841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32" name="Google Shape;1032;p32"/>
            <p:cNvSpPr/>
            <p:nvPr/>
          </p:nvSpPr>
          <p:spPr>
            <a:xfrm>
              <a:off x="835517" y="1976722"/>
              <a:ext cx="436242" cy="4205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133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</a:t>
              </a:r>
              <a:endParaRPr b="1" sz="2133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033" name="Google Shape;1033;p32"/>
          <p:cNvGrpSpPr/>
          <p:nvPr/>
        </p:nvGrpSpPr>
        <p:grpSpPr>
          <a:xfrm>
            <a:off x="804908" y="3976695"/>
            <a:ext cx="4871045" cy="1461229"/>
            <a:chOff x="803786" y="3976022"/>
            <a:chExt cx="4497002" cy="1461127"/>
          </a:xfrm>
        </p:grpSpPr>
        <p:sp>
          <p:nvSpPr>
            <p:cNvPr id="1034" name="Google Shape;1034;p32"/>
            <p:cNvSpPr/>
            <p:nvPr/>
          </p:nvSpPr>
          <p:spPr>
            <a:xfrm>
              <a:off x="1127609" y="3976022"/>
              <a:ext cx="4154144" cy="484154"/>
            </a:xfrm>
            <a:prstGeom prst="roundRect">
              <a:avLst>
                <a:gd fmla="val 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1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35" name="Google Shape;1035;p32"/>
            <p:cNvSpPr/>
            <p:nvPr/>
          </p:nvSpPr>
          <p:spPr>
            <a:xfrm>
              <a:off x="1346652" y="4606210"/>
              <a:ext cx="3954136" cy="8309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use well-known development methodologies to create a customized approach for each of the projects. This allows us to achieve high quality outcomes and full transparency towards.</a:t>
              </a:r>
              <a:endParaRPr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36" name="Google Shape;1036;p32"/>
            <p:cNvSpPr/>
            <p:nvPr/>
          </p:nvSpPr>
          <p:spPr>
            <a:xfrm>
              <a:off x="1405098" y="4014547"/>
              <a:ext cx="2787310" cy="3385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37" name="Google Shape;1037;p32"/>
            <p:cNvSpPr/>
            <p:nvPr/>
          </p:nvSpPr>
          <p:spPr>
            <a:xfrm>
              <a:off x="803786" y="3976022"/>
              <a:ext cx="500022" cy="4841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38" name="Google Shape;1038;p32"/>
            <p:cNvSpPr/>
            <p:nvPr/>
          </p:nvSpPr>
          <p:spPr>
            <a:xfrm>
              <a:off x="835519" y="3993070"/>
              <a:ext cx="436242" cy="4205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133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</a:t>
              </a:r>
              <a:endParaRPr b="1" sz="2133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039" name="Google Shape;1039;p32"/>
          <p:cNvGrpSpPr/>
          <p:nvPr/>
        </p:nvGrpSpPr>
        <p:grpSpPr>
          <a:xfrm>
            <a:off x="6687955" y="1958977"/>
            <a:ext cx="4769615" cy="1415197"/>
            <a:chOff x="6688049" y="1959667"/>
            <a:chExt cx="4403987" cy="1413959"/>
          </a:xfrm>
        </p:grpSpPr>
        <p:sp>
          <p:nvSpPr>
            <p:cNvPr id="1040" name="Google Shape;1040;p32"/>
            <p:cNvSpPr/>
            <p:nvPr/>
          </p:nvSpPr>
          <p:spPr>
            <a:xfrm>
              <a:off x="6937301" y="1959667"/>
              <a:ext cx="4154735" cy="483764"/>
            </a:xfrm>
            <a:prstGeom prst="roundRect">
              <a:avLst>
                <a:gd fmla="val 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1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1" name="Google Shape;1041;p32"/>
            <p:cNvSpPr/>
            <p:nvPr/>
          </p:nvSpPr>
          <p:spPr>
            <a:xfrm>
              <a:off x="7116328" y="2543356"/>
              <a:ext cx="3954697" cy="8302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use well-known development methodologies to create a customized approach for each of the projects. This allows us to achieve high quality outcomes and full transparency towards.</a:t>
              </a:r>
              <a:endParaRPr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2" name="Google Shape;1042;p32"/>
            <p:cNvSpPr/>
            <p:nvPr/>
          </p:nvSpPr>
          <p:spPr>
            <a:xfrm>
              <a:off x="7202689" y="2017023"/>
              <a:ext cx="2787310" cy="3382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3" name="Google Shape;1043;p32"/>
            <p:cNvSpPr/>
            <p:nvPr/>
          </p:nvSpPr>
          <p:spPr>
            <a:xfrm>
              <a:off x="6688049" y="1959667"/>
              <a:ext cx="500092" cy="4837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4" name="Google Shape;1044;p32"/>
            <p:cNvSpPr/>
            <p:nvPr/>
          </p:nvSpPr>
          <p:spPr>
            <a:xfrm>
              <a:off x="6719784" y="1976721"/>
              <a:ext cx="436243" cy="4201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133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</a:t>
              </a:r>
              <a:endParaRPr b="1" sz="2133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045" name="Google Shape;1045;p32"/>
          <p:cNvGrpSpPr/>
          <p:nvPr/>
        </p:nvGrpSpPr>
        <p:grpSpPr>
          <a:xfrm>
            <a:off x="6687956" y="3976695"/>
            <a:ext cx="4769616" cy="1461229"/>
            <a:chOff x="6688049" y="3976022"/>
            <a:chExt cx="4403989" cy="1461127"/>
          </a:xfrm>
        </p:grpSpPr>
        <p:sp>
          <p:nvSpPr>
            <p:cNvPr id="1046" name="Google Shape;1046;p32"/>
            <p:cNvSpPr/>
            <p:nvPr/>
          </p:nvSpPr>
          <p:spPr>
            <a:xfrm>
              <a:off x="6937301" y="3976022"/>
              <a:ext cx="4154737" cy="484154"/>
            </a:xfrm>
            <a:prstGeom prst="roundRect">
              <a:avLst>
                <a:gd fmla="val 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1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7" name="Google Shape;1047;p32"/>
            <p:cNvSpPr/>
            <p:nvPr/>
          </p:nvSpPr>
          <p:spPr>
            <a:xfrm>
              <a:off x="7116328" y="4606210"/>
              <a:ext cx="3954699" cy="8309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use well-known development methodologies to create a customized approach for each of the projects. This allows us to achieve high quality outcomes and full transparency towards.</a:t>
              </a:r>
              <a:endParaRPr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8" name="Google Shape;1048;p32"/>
            <p:cNvSpPr/>
            <p:nvPr/>
          </p:nvSpPr>
          <p:spPr>
            <a:xfrm>
              <a:off x="7202687" y="4014547"/>
              <a:ext cx="2787310" cy="3385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9" name="Google Shape;1049;p32"/>
            <p:cNvSpPr/>
            <p:nvPr/>
          </p:nvSpPr>
          <p:spPr>
            <a:xfrm>
              <a:off x="6688049" y="3976022"/>
              <a:ext cx="500092" cy="4841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50" name="Google Shape;1050;p32"/>
            <p:cNvSpPr/>
            <p:nvPr/>
          </p:nvSpPr>
          <p:spPr>
            <a:xfrm>
              <a:off x="6719782" y="3993070"/>
              <a:ext cx="436244" cy="4205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133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4</a:t>
              </a:r>
              <a:endParaRPr b="1" sz="2133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1051" name="Google Shape;105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sp>
        <p:nvSpPr>
          <p:cNvPr id="1052" name="Google Shape;1052;p32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8" name="Google Shape;105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33"/>
          <p:cNvSpPr/>
          <p:nvPr/>
        </p:nvSpPr>
        <p:spPr>
          <a:xfrm>
            <a:off x="3550795" y="3052425"/>
            <a:ext cx="2514600" cy="3122613"/>
          </a:xfrm>
          <a:custGeom>
            <a:rect b="b" l="l" r="r" t="t"/>
            <a:pathLst>
              <a:path extrusionOk="0" h="515" w="415">
                <a:moveTo>
                  <a:pt x="283" y="241"/>
                </a:moveTo>
                <a:cubicBezTo>
                  <a:pt x="283" y="239"/>
                  <a:pt x="283" y="237"/>
                  <a:pt x="283" y="235"/>
                </a:cubicBezTo>
                <a:cubicBezTo>
                  <a:pt x="201" y="189"/>
                  <a:pt x="145" y="101"/>
                  <a:pt x="144" y="0"/>
                </a:cubicBezTo>
                <a:cubicBezTo>
                  <a:pt x="59" y="46"/>
                  <a:pt x="0" y="137"/>
                  <a:pt x="0" y="241"/>
                </a:cubicBezTo>
                <a:cubicBezTo>
                  <a:pt x="0" y="392"/>
                  <a:pt x="123" y="515"/>
                  <a:pt x="274" y="515"/>
                </a:cubicBezTo>
                <a:cubicBezTo>
                  <a:pt x="325" y="515"/>
                  <a:pt x="374" y="500"/>
                  <a:pt x="415" y="476"/>
                </a:cubicBezTo>
                <a:cubicBezTo>
                  <a:pt x="336" y="428"/>
                  <a:pt x="283" y="341"/>
                  <a:pt x="283" y="24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entury Gothic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/>
          </a:p>
        </p:txBody>
      </p:sp>
      <p:sp>
        <p:nvSpPr>
          <p:cNvPr id="1060" name="Google Shape;1060;p33"/>
          <p:cNvSpPr/>
          <p:nvPr/>
        </p:nvSpPr>
        <p:spPr>
          <a:xfrm>
            <a:off x="6057900" y="3069888"/>
            <a:ext cx="2516188" cy="3105150"/>
          </a:xfrm>
          <a:custGeom>
            <a:rect b="b" l="l" r="r" t="t"/>
            <a:pathLst>
              <a:path extrusionOk="0" h="512" w="415">
                <a:moveTo>
                  <a:pt x="277" y="0"/>
                </a:moveTo>
                <a:cubicBezTo>
                  <a:pt x="274" y="102"/>
                  <a:pt x="217" y="190"/>
                  <a:pt x="132" y="235"/>
                </a:cubicBezTo>
                <a:cubicBezTo>
                  <a:pt x="132" y="236"/>
                  <a:pt x="132" y="237"/>
                  <a:pt x="132" y="238"/>
                </a:cubicBezTo>
                <a:cubicBezTo>
                  <a:pt x="132" y="338"/>
                  <a:pt x="79" y="425"/>
                  <a:pt x="0" y="473"/>
                </a:cubicBezTo>
                <a:cubicBezTo>
                  <a:pt x="41" y="497"/>
                  <a:pt x="90" y="512"/>
                  <a:pt x="141" y="512"/>
                </a:cubicBezTo>
                <a:cubicBezTo>
                  <a:pt x="292" y="512"/>
                  <a:pt x="415" y="389"/>
                  <a:pt x="415" y="238"/>
                </a:cubicBezTo>
                <a:cubicBezTo>
                  <a:pt x="415" y="136"/>
                  <a:pt x="359" y="47"/>
                  <a:pt x="27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entury Gothic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/>
          </a:p>
        </p:txBody>
      </p:sp>
      <p:sp>
        <p:nvSpPr>
          <p:cNvPr id="1061" name="Google Shape;1061;p33"/>
          <p:cNvSpPr/>
          <p:nvPr/>
        </p:nvSpPr>
        <p:spPr>
          <a:xfrm>
            <a:off x="5257800" y="4476413"/>
            <a:ext cx="1600200" cy="1462088"/>
          </a:xfrm>
          <a:custGeom>
            <a:rect b="b" l="l" r="r" t="t"/>
            <a:pathLst>
              <a:path extrusionOk="0" h="241" w="264">
                <a:moveTo>
                  <a:pt x="264" y="6"/>
                </a:moveTo>
                <a:cubicBezTo>
                  <a:pt x="264" y="5"/>
                  <a:pt x="264" y="4"/>
                  <a:pt x="264" y="3"/>
                </a:cubicBezTo>
                <a:cubicBezTo>
                  <a:pt x="226" y="24"/>
                  <a:pt x="182" y="36"/>
                  <a:pt x="135" y="36"/>
                </a:cubicBezTo>
                <a:cubicBezTo>
                  <a:pt x="86" y="36"/>
                  <a:pt x="40" y="23"/>
                  <a:pt x="0" y="0"/>
                </a:cubicBezTo>
                <a:cubicBezTo>
                  <a:pt x="0" y="2"/>
                  <a:pt x="0" y="4"/>
                  <a:pt x="0" y="6"/>
                </a:cubicBezTo>
                <a:cubicBezTo>
                  <a:pt x="0" y="106"/>
                  <a:pt x="53" y="193"/>
                  <a:pt x="132" y="241"/>
                </a:cubicBezTo>
                <a:cubicBezTo>
                  <a:pt x="211" y="193"/>
                  <a:pt x="264" y="106"/>
                  <a:pt x="264" y="6"/>
                </a:cubicBezTo>
                <a:close/>
              </a:path>
            </a:pathLst>
          </a:custGeom>
          <a:solidFill>
            <a:srgbClr val="C1730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2" name="Google Shape;1062;p33"/>
          <p:cNvSpPr/>
          <p:nvPr/>
        </p:nvSpPr>
        <p:spPr>
          <a:xfrm>
            <a:off x="4416425" y="1379200"/>
            <a:ext cx="3321050" cy="1716088"/>
          </a:xfrm>
          <a:custGeom>
            <a:rect b="b" l="l" r="r" t="t"/>
            <a:pathLst>
              <a:path extrusionOk="0" h="283" w="548">
                <a:moveTo>
                  <a:pt x="271" y="283"/>
                </a:moveTo>
                <a:cubicBezTo>
                  <a:pt x="312" y="258"/>
                  <a:pt x="361" y="244"/>
                  <a:pt x="412" y="244"/>
                </a:cubicBezTo>
                <a:cubicBezTo>
                  <a:pt x="461" y="244"/>
                  <a:pt x="508" y="257"/>
                  <a:pt x="548" y="279"/>
                </a:cubicBezTo>
                <a:cubicBezTo>
                  <a:pt x="548" y="277"/>
                  <a:pt x="548" y="275"/>
                  <a:pt x="548" y="273"/>
                </a:cubicBezTo>
                <a:cubicBezTo>
                  <a:pt x="548" y="122"/>
                  <a:pt x="425" y="0"/>
                  <a:pt x="274" y="0"/>
                </a:cubicBezTo>
                <a:cubicBezTo>
                  <a:pt x="123" y="0"/>
                  <a:pt x="0" y="122"/>
                  <a:pt x="0" y="273"/>
                </a:cubicBezTo>
                <a:cubicBezTo>
                  <a:pt x="0" y="274"/>
                  <a:pt x="0" y="275"/>
                  <a:pt x="0" y="276"/>
                </a:cubicBezTo>
                <a:cubicBezTo>
                  <a:pt x="39" y="255"/>
                  <a:pt x="83" y="244"/>
                  <a:pt x="130" y="244"/>
                </a:cubicBezTo>
                <a:cubicBezTo>
                  <a:pt x="181" y="244"/>
                  <a:pt x="230" y="258"/>
                  <a:pt x="271" y="28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entury Gothic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01</a:t>
            </a:r>
            <a:endParaRPr/>
          </a:p>
        </p:txBody>
      </p:sp>
      <p:sp>
        <p:nvSpPr>
          <p:cNvPr id="1063" name="Google Shape;1063;p33"/>
          <p:cNvSpPr/>
          <p:nvPr/>
        </p:nvSpPr>
        <p:spPr>
          <a:xfrm>
            <a:off x="4416425" y="2858750"/>
            <a:ext cx="1641475" cy="1617663"/>
          </a:xfrm>
          <a:custGeom>
            <a:rect b="b" l="l" r="r" t="t"/>
            <a:pathLst>
              <a:path extrusionOk="0" h="267" w="271">
                <a:moveTo>
                  <a:pt x="139" y="267"/>
                </a:moveTo>
                <a:cubicBezTo>
                  <a:pt x="141" y="170"/>
                  <a:pt x="193" y="86"/>
                  <a:pt x="271" y="39"/>
                </a:cubicBezTo>
                <a:cubicBezTo>
                  <a:pt x="230" y="14"/>
                  <a:pt x="181" y="0"/>
                  <a:pt x="130" y="0"/>
                </a:cubicBezTo>
                <a:cubicBezTo>
                  <a:pt x="83" y="0"/>
                  <a:pt x="39" y="11"/>
                  <a:pt x="0" y="32"/>
                </a:cubicBezTo>
                <a:cubicBezTo>
                  <a:pt x="1" y="133"/>
                  <a:pt x="57" y="221"/>
                  <a:pt x="139" y="267"/>
                </a:cubicBezTo>
                <a:close/>
              </a:path>
            </a:pathLst>
          </a:custGeom>
          <a:solidFill>
            <a:srgbClr val="4CAD9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4" name="Google Shape;1064;p33"/>
          <p:cNvSpPr/>
          <p:nvPr/>
        </p:nvSpPr>
        <p:spPr>
          <a:xfrm>
            <a:off x="6057900" y="2858750"/>
            <a:ext cx="1679575" cy="1636713"/>
          </a:xfrm>
          <a:custGeom>
            <a:rect b="b" l="l" r="r" t="t"/>
            <a:pathLst>
              <a:path extrusionOk="0" h="270" w="277">
                <a:moveTo>
                  <a:pt x="0" y="39"/>
                </a:moveTo>
                <a:cubicBezTo>
                  <a:pt x="79" y="86"/>
                  <a:pt x="131" y="172"/>
                  <a:pt x="132" y="270"/>
                </a:cubicBezTo>
                <a:cubicBezTo>
                  <a:pt x="217" y="225"/>
                  <a:pt x="274" y="137"/>
                  <a:pt x="277" y="35"/>
                </a:cubicBezTo>
                <a:cubicBezTo>
                  <a:pt x="237" y="13"/>
                  <a:pt x="190" y="0"/>
                  <a:pt x="141" y="0"/>
                </a:cubicBezTo>
                <a:cubicBezTo>
                  <a:pt x="90" y="0"/>
                  <a:pt x="41" y="14"/>
                  <a:pt x="0" y="39"/>
                </a:cubicBezTo>
                <a:close/>
              </a:path>
            </a:pathLst>
          </a:custGeom>
          <a:solidFill>
            <a:srgbClr val="E63B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5" name="Google Shape;1065;p33"/>
          <p:cNvSpPr/>
          <p:nvPr/>
        </p:nvSpPr>
        <p:spPr>
          <a:xfrm>
            <a:off x="7810826" y="1780123"/>
            <a:ext cx="2495360" cy="10218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NOTE HERE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6" name="Google Shape;1066;p33"/>
          <p:cNvSpPr/>
          <p:nvPr/>
        </p:nvSpPr>
        <p:spPr>
          <a:xfrm>
            <a:off x="8777691" y="4476413"/>
            <a:ext cx="2495360" cy="10218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NOTE HERE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7" name="Google Shape;1067;p33"/>
          <p:cNvSpPr/>
          <p:nvPr/>
        </p:nvSpPr>
        <p:spPr>
          <a:xfrm>
            <a:off x="953634" y="4476413"/>
            <a:ext cx="2495360" cy="10218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NOTE HERE</a:t>
            </a:r>
            <a:endParaRPr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8" name="Google Shape;1068;p33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4" name="Google Shape;107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sp>
        <p:nvSpPr>
          <p:cNvPr id="1075" name="Google Shape;1075;p34"/>
          <p:cNvSpPr/>
          <p:nvPr/>
        </p:nvSpPr>
        <p:spPr>
          <a:xfrm>
            <a:off x="5378451" y="2773363"/>
            <a:ext cx="1500188" cy="1427163"/>
          </a:xfrm>
          <a:custGeom>
            <a:rect b="b" l="l" r="r" t="t"/>
            <a:pathLst>
              <a:path extrusionOk="0" h="379" w="399">
                <a:moveTo>
                  <a:pt x="379" y="124"/>
                </a:moveTo>
                <a:cubicBezTo>
                  <a:pt x="222" y="10"/>
                  <a:pt x="222" y="10"/>
                  <a:pt x="222" y="10"/>
                </a:cubicBezTo>
                <a:cubicBezTo>
                  <a:pt x="208" y="0"/>
                  <a:pt x="190" y="0"/>
                  <a:pt x="176" y="10"/>
                </a:cubicBezTo>
                <a:cubicBezTo>
                  <a:pt x="19" y="124"/>
                  <a:pt x="19" y="124"/>
                  <a:pt x="19" y="124"/>
                </a:cubicBezTo>
                <a:cubicBezTo>
                  <a:pt x="5" y="134"/>
                  <a:pt x="0" y="152"/>
                  <a:pt x="5" y="168"/>
                </a:cubicBezTo>
                <a:cubicBezTo>
                  <a:pt x="65" y="353"/>
                  <a:pt x="65" y="353"/>
                  <a:pt x="65" y="353"/>
                </a:cubicBezTo>
                <a:cubicBezTo>
                  <a:pt x="70" y="369"/>
                  <a:pt x="85" y="379"/>
                  <a:pt x="102" y="379"/>
                </a:cubicBezTo>
                <a:cubicBezTo>
                  <a:pt x="296" y="379"/>
                  <a:pt x="296" y="379"/>
                  <a:pt x="296" y="379"/>
                </a:cubicBezTo>
                <a:cubicBezTo>
                  <a:pt x="313" y="379"/>
                  <a:pt x="328" y="369"/>
                  <a:pt x="333" y="353"/>
                </a:cubicBezTo>
                <a:cubicBezTo>
                  <a:pt x="393" y="168"/>
                  <a:pt x="393" y="168"/>
                  <a:pt x="393" y="168"/>
                </a:cubicBezTo>
                <a:cubicBezTo>
                  <a:pt x="399" y="152"/>
                  <a:pt x="393" y="134"/>
                  <a:pt x="379" y="124"/>
                </a:cubicBezTo>
                <a:close/>
                <a:moveTo>
                  <a:pt x="334" y="175"/>
                </a:moveTo>
                <a:cubicBezTo>
                  <a:pt x="293" y="304"/>
                  <a:pt x="293" y="304"/>
                  <a:pt x="293" y="304"/>
                </a:cubicBezTo>
                <a:cubicBezTo>
                  <a:pt x="289" y="315"/>
                  <a:pt x="279" y="322"/>
                  <a:pt x="267" y="322"/>
                </a:cubicBezTo>
                <a:cubicBezTo>
                  <a:pt x="131" y="322"/>
                  <a:pt x="131" y="322"/>
                  <a:pt x="131" y="322"/>
                </a:cubicBezTo>
                <a:cubicBezTo>
                  <a:pt x="120" y="322"/>
                  <a:pt x="109" y="315"/>
                  <a:pt x="106" y="304"/>
                </a:cubicBezTo>
                <a:cubicBezTo>
                  <a:pt x="64" y="175"/>
                  <a:pt x="64" y="175"/>
                  <a:pt x="64" y="175"/>
                </a:cubicBezTo>
                <a:cubicBezTo>
                  <a:pt x="60" y="163"/>
                  <a:pt x="64" y="151"/>
                  <a:pt x="73" y="144"/>
                </a:cubicBezTo>
                <a:cubicBezTo>
                  <a:pt x="183" y="65"/>
                  <a:pt x="183" y="65"/>
                  <a:pt x="183" y="65"/>
                </a:cubicBezTo>
                <a:cubicBezTo>
                  <a:pt x="193" y="58"/>
                  <a:pt x="205" y="58"/>
                  <a:pt x="215" y="65"/>
                </a:cubicBezTo>
                <a:cubicBezTo>
                  <a:pt x="325" y="144"/>
                  <a:pt x="325" y="144"/>
                  <a:pt x="325" y="144"/>
                </a:cubicBezTo>
                <a:cubicBezTo>
                  <a:pt x="334" y="151"/>
                  <a:pt x="338" y="163"/>
                  <a:pt x="334" y="17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076" name="Google Shape;1076;p34"/>
          <p:cNvGrpSpPr/>
          <p:nvPr/>
        </p:nvGrpSpPr>
        <p:grpSpPr>
          <a:xfrm>
            <a:off x="4452938" y="1709738"/>
            <a:ext cx="3346450" cy="3435351"/>
            <a:chOff x="4452938" y="1709738"/>
            <a:chExt cx="3346450" cy="3435351"/>
          </a:xfrm>
        </p:grpSpPr>
        <p:sp>
          <p:nvSpPr>
            <p:cNvPr id="1077" name="Google Shape;1077;p34"/>
            <p:cNvSpPr/>
            <p:nvPr/>
          </p:nvSpPr>
          <p:spPr>
            <a:xfrm>
              <a:off x="5392738" y="1709738"/>
              <a:ext cx="1466850" cy="1219200"/>
            </a:xfrm>
            <a:custGeom>
              <a:rect b="b" l="l" r="r" t="t"/>
              <a:pathLst>
                <a:path extrusionOk="0" h="324" w="390">
                  <a:moveTo>
                    <a:pt x="101" y="286"/>
                  </a:moveTo>
                  <a:cubicBezTo>
                    <a:pt x="102" y="285"/>
                    <a:pt x="102" y="285"/>
                    <a:pt x="102" y="285"/>
                  </a:cubicBezTo>
                  <a:cubicBezTo>
                    <a:pt x="79" y="262"/>
                    <a:pt x="65" y="230"/>
                    <a:pt x="65" y="195"/>
                  </a:cubicBezTo>
                  <a:cubicBezTo>
                    <a:pt x="65" y="123"/>
                    <a:pt x="123" y="65"/>
                    <a:pt x="195" y="65"/>
                  </a:cubicBezTo>
                  <a:cubicBezTo>
                    <a:pt x="267" y="65"/>
                    <a:pt x="325" y="123"/>
                    <a:pt x="325" y="195"/>
                  </a:cubicBezTo>
                  <a:cubicBezTo>
                    <a:pt x="325" y="230"/>
                    <a:pt x="311" y="262"/>
                    <a:pt x="288" y="285"/>
                  </a:cubicBezTo>
                  <a:cubicBezTo>
                    <a:pt x="342" y="324"/>
                    <a:pt x="342" y="324"/>
                    <a:pt x="342" y="324"/>
                  </a:cubicBezTo>
                  <a:cubicBezTo>
                    <a:pt x="368" y="295"/>
                    <a:pt x="385" y="258"/>
                    <a:pt x="389" y="217"/>
                  </a:cubicBezTo>
                  <a:cubicBezTo>
                    <a:pt x="390" y="210"/>
                    <a:pt x="390" y="202"/>
                    <a:pt x="390" y="195"/>
                  </a:cubicBezTo>
                  <a:cubicBezTo>
                    <a:pt x="390" y="87"/>
                    <a:pt x="303" y="0"/>
                    <a:pt x="195" y="0"/>
                  </a:cubicBezTo>
                  <a:cubicBezTo>
                    <a:pt x="87" y="0"/>
                    <a:pt x="0" y="87"/>
                    <a:pt x="0" y="195"/>
                  </a:cubicBezTo>
                  <a:cubicBezTo>
                    <a:pt x="0" y="202"/>
                    <a:pt x="0" y="210"/>
                    <a:pt x="1" y="217"/>
                  </a:cubicBezTo>
                  <a:cubicBezTo>
                    <a:pt x="41" y="229"/>
                    <a:pt x="76" y="253"/>
                    <a:pt x="101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r>
                <a:t/>
              </a:r>
              <a:endParaRPr b="1" i="0" sz="1800" u="none" cap="none" strike="noStrike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78" name="Google Shape;1078;p34"/>
            <p:cNvSpPr/>
            <p:nvPr/>
          </p:nvSpPr>
          <p:spPr>
            <a:xfrm>
              <a:off x="4452938" y="2495551"/>
              <a:ext cx="1319213" cy="1433513"/>
            </a:xfrm>
            <a:custGeom>
              <a:rect b="b" l="l" r="r" t="t"/>
              <a:pathLst>
                <a:path extrusionOk="0" h="381" w="351">
                  <a:moveTo>
                    <a:pt x="221" y="323"/>
                  </a:moveTo>
                  <a:cubicBezTo>
                    <a:pt x="220" y="323"/>
                    <a:pt x="220" y="323"/>
                    <a:pt x="220" y="323"/>
                  </a:cubicBezTo>
                  <a:cubicBezTo>
                    <a:pt x="212" y="324"/>
                    <a:pt x="204" y="325"/>
                    <a:pt x="196" y="325"/>
                  </a:cubicBezTo>
                  <a:cubicBezTo>
                    <a:pt x="124" y="325"/>
                    <a:pt x="66" y="267"/>
                    <a:pt x="66" y="195"/>
                  </a:cubicBezTo>
                  <a:cubicBezTo>
                    <a:pt x="66" y="123"/>
                    <a:pt x="124" y="65"/>
                    <a:pt x="196" y="65"/>
                  </a:cubicBezTo>
                  <a:cubicBezTo>
                    <a:pt x="237" y="65"/>
                    <a:pt x="274" y="85"/>
                    <a:pt x="298" y="115"/>
                  </a:cubicBezTo>
                  <a:cubicBezTo>
                    <a:pt x="351" y="77"/>
                    <a:pt x="351" y="77"/>
                    <a:pt x="351" y="77"/>
                  </a:cubicBezTo>
                  <a:cubicBezTo>
                    <a:pt x="326" y="44"/>
                    <a:pt x="291" y="20"/>
                    <a:pt x="251" y="8"/>
                  </a:cubicBezTo>
                  <a:cubicBezTo>
                    <a:pt x="233" y="3"/>
                    <a:pt x="215" y="0"/>
                    <a:pt x="196" y="0"/>
                  </a:cubicBezTo>
                  <a:cubicBezTo>
                    <a:pt x="88" y="0"/>
                    <a:pt x="0" y="87"/>
                    <a:pt x="0" y="195"/>
                  </a:cubicBezTo>
                  <a:cubicBezTo>
                    <a:pt x="0" y="282"/>
                    <a:pt x="56" y="355"/>
                    <a:pt x="134" y="381"/>
                  </a:cubicBezTo>
                  <a:cubicBezTo>
                    <a:pt x="157" y="354"/>
                    <a:pt x="187" y="334"/>
                    <a:pt x="221" y="32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r>
                <a:t/>
              </a:r>
              <a:endParaRPr b="1" i="0" sz="1800" u="none" cap="none" strike="noStrike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79" name="Google Shape;1079;p34"/>
            <p:cNvSpPr/>
            <p:nvPr/>
          </p:nvSpPr>
          <p:spPr>
            <a:xfrm>
              <a:off x="4775201" y="3711576"/>
              <a:ext cx="1347788" cy="1433513"/>
            </a:xfrm>
            <a:custGeom>
              <a:rect b="b" l="l" r="r" t="t"/>
              <a:pathLst>
                <a:path extrusionOk="0" h="381" w="358">
                  <a:moveTo>
                    <a:pt x="325" y="188"/>
                  </a:moveTo>
                  <a:cubicBezTo>
                    <a:pt x="324" y="259"/>
                    <a:pt x="266" y="316"/>
                    <a:pt x="195" y="316"/>
                  </a:cubicBezTo>
                  <a:cubicBezTo>
                    <a:pt x="124" y="316"/>
                    <a:pt x="65" y="258"/>
                    <a:pt x="65" y="186"/>
                  </a:cubicBezTo>
                  <a:cubicBezTo>
                    <a:pt x="65" y="128"/>
                    <a:pt x="103" y="79"/>
                    <a:pt x="155" y="62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01" y="11"/>
                    <a:pt x="71" y="31"/>
                    <a:pt x="48" y="58"/>
                  </a:cubicBezTo>
                  <a:cubicBezTo>
                    <a:pt x="18" y="92"/>
                    <a:pt x="0" y="137"/>
                    <a:pt x="0" y="186"/>
                  </a:cubicBezTo>
                  <a:cubicBezTo>
                    <a:pt x="0" y="294"/>
                    <a:pt x="87" y="381"/>
                    <a:pt x="195" y="381"/>
                  </a:cubicBezTo>
                  <a:cubicBezTo>
                    <a:pt x="264" y="381"/>
                    <a:pt x="323" y="347"/>
                    <a:pt x="358" y="294"/>
                  </a:cubicBezTo>
                  <a:cubicBezTo>
                    <a:pt x="338" y="263"/>
                    <a:pt x="327" y="227"/>
                    <a:pt x="326" y="188"/>
                  </a:cubicBezTo>
                  <a:lnTo>
                    <a:pt x="325" y="18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r>
                <a:t/>
              </a:r>
              <a:endParaRPr b="1" i="0" sz="1800" u="none" cap="none" strike="noStrike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80" name="Google Shape;1080;p34"/>
            <p:cNvSpPr/>
            <p:nvPr/>
          </p:nvSpPr>
          <p:spPr>
            <a:xfrm>
              <a:off x="6002338" y="3929063"/>
              <a:ext cx="1470025" cy="1216025"/>
            </a:xfrm>
            <a:custGeom>
              <a:rect b="b" l="l" r="r" t="t"/>
              <a:pathLst>
                <a:path extrusionOk="0" h="323" w="391">
                  <a:moveTo>
                    <a:pt x="237" y="4"/>
                  </a:moveTo>
                  <a:cubicBezTo>
                    <a:pt x="237" y="5"/>
                    <a:pt x="237" y="5"/>
                    <a:pt x="237" y="5"/>
                  </a:cubicBezTo>
                  <a:cubicBezTo>
                    <a:pt x="288" y="22"/>
                    <a:pt x="326" y="71"/>
                    <a:pt x="326" y="128"/>
                  </a:cubicBezTo>
                  <a:cubicBezTo>
                    <a:pt x="326" y="200"/>
                    <a:pt x="267" y="258"/>
                    <a:pt x="195" y="258"/>
                  </a:cubicBezTo>
                  <a:cubicBezTo>
                    <a:pt x="124" y="258"/>
                    <a:pt x="67" y="201"/>
                    <a:pt x="66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1" y="169"/>
                    <a:pt x="12" y="205"/>
                    <a:pt x="32" y="236"/>
                  </a:cubicBezTo>
                  <a:cubicBezTo>
                    <a:pt x="67" y="289"/>
                    <a:pt x="127" y="323"/>
                    <a:pt x="195" y="323"/>
                  </a:cubicBezTo>
                  <a:cubicBezTo>
                    <a:pt x="303" y="323"/>
                    <a:pt x="391" y="236"/>
                    <a:pt x="391" y="128"/>
                  </a:cubicBezTo>
                  <a:cubicBezTo>
                    <a:pt x="391" y="79"/>
                    <a:pt x="373" y="34"/>
                    <a:pt x="343" y="0"/>
                  </a:cubicBezTo>
                  <a:cubicBezTo>
                    <a:pt x="324" y="6"/>
                    <a:pt x="304" y="10"/>
                    <a:pt x="282" y="10"/>
                  </a:cubicBezTo>
                  <a:cubicBezTo>
                    <a:pt x="267" y="10"/>
                    <a:pt x="252" y="8"/>
                    <a:pt x="237" y="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r>
                <a:t/>
              </a:r>
              <a:endParaRPr b="1" i="0" sz="1800" u="none" cap="none" strike="noStrike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81" name="Google Shape;1081;p34"/>
            <p:cNvSpPr/>
            <p:nvPr/>
          </p:nvSpPr>
          <p:spPr>
            <a:xfrm>
              <a:off x="6678613" y="2495551"/>
              <a:ext cx="1120775" cy="1471613"/>
            </a:xfrm>
            <a:custGeom>
              <a:rect b="b" l="l" r="r" t="t"/>
              <a:pathLst>
                <a:path extrusionOk="0" h="391" w="298">
                  <a:moveTo>
                    <a:pt x="298" y="195"/>
                  </a:moveTo>
                  <a:cubicBezTo>
                    <a:pt x="298" y="87"/>
                    <a:pt x="210" y="0"/>
                    <a:pt x="102" y="0"/>
                  </a:cubicBezTo>
                  <a:cubicBezTo>
                    <a:pt x="83" y="0"/>
                    <a:pt x="65" y="3"/>
                    <a:pt x="47" y="8"/>
                  </a:cubicBezTo>
                  <a:cubicBezTo>
                    <a:pt x="43" y="49"/>
                    <a:pt x="26" y="86"/>
                    <a:pt x="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24" y="85"/>
                    <a:pt x="61" y="65"/>
                    <a:pt x="102" y="65"/>
                  </a:cubicBezTo>
                  <a:cubicBezTo>
                    <a:pt x="174" y="65"/>
                    <a:pt x="233" y="123"/>
                    <a:pt x="233" y="195"/>
                  </a:cubicBezTo>
                  <a:cubicBezTo>
                    <a:pt x="233" y="267"/>
                    <a:pt x="174" y="325"/>
                    <a:pt x="102" y="325"/>
                  </a:cubicBezTo>
                  <a:cubicBezTo>
                    <a:pt x="94" y="325"/>
                    <a:pt x="86" y="324"/>
                    <a:pt x="78" y="323"/>
                  </a:cubicBezTo>
                  <a:cubicBezTo>
                    <a:pt x="57" y="385"/>
                    <a:pt x="57" y="385"/>
                    <a:pt x="57" y="385"/>
                  </a:cubicBezTo>
                  <a:cubicBezTo>
                    <a:pt x="72" y="389"/>
                    <a:pt x="87" y="391"/>
                    <a:pt x="102" y="391"/>
                  </a:cubicBezTo>
                  <a:cubicBezTo>
                    <a:pt x="124" y="391"/>
                    <a:pt x="144" y="387"/>
                    <a:pt x="163" y="381"/>
                  </a:cubicBezTo>
                  <a:cubicBezTo>
                    <a:pt x="241" y="355"/>
                    <a:pt x="298" y="282"/>
                    <a:pt x="298" y="1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None/>
              </a:pPr>
              <a:r>
                <a:t/>
              </a:r>
              <a:endParaRPr b="1" i="0" sz="1800" u="none" cap="none" strike="noStrike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82" name="Google Shape;1082;p34"/>
            <p:cNvSpPr txBox="1"/>
            <p:nvPr/>
          </p:nvSpPr>
          <p:spPr>
            <a:xfrm>
              <a:off x="5903741" y="2057728"/>
              <a:ext cx="450765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800"/>
                <a:buFont typeface="Century Gothic"/>
                <a:buNone/>
              </a:pPr>
              <a:r>
                <a:rPr b="1" i="0" lang="en-US" sz="2800" u="none" cap="none" strike="noStrike">
                  <a:solidFill>
                    <a:srgbClr val="FF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</a:t>
              </a:r>
              <a:endParaRPr b="1" i="0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83" name="Google Shape;1083;p34"/>
            <p:cNvSpPr txBox="1"/>
            <p:nvPr/>
          </p:nvSpPr>
          <p:spPr>
            <a:xfrm>
              <a:off x="6954866" y="2950697"/>
              <a:ext cx="393056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800"/>
                <a:buFont typeface="Century Gothic"/>
                <a:buNone/>
              </a:pPr>
              <a:r>
                <a:rPr b="1" i="0" lang="en-US" sz="2800" u="none" cap="none" strike="noStrike">
                  <a:solidFill>
                    <a:srgbClr val="FF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</a:t>
              </a:r>
              <a:endParaRPr b="1" i="0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84" name="Google Shape;1084;p34"/>
            <p:cNvSpPr txBox="1"/>
            <p:nvPr/>
          </p:nvSpPr>
          <p:spPr>
            <a:xfrm>
              <a:off x="4962957" y="2950697"/>
              <a:ext cx="3706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800"/>
                <a:buFont typeface="Century Gothic"/>
                <a:buNone/>
              </a:pPr>
              <a:r>
                <a:rPr b="1" i="0" lang="en-US" sz="2800" u="none" cap="none" strike="noStrike">
                  <a:solidFill>
                    <a:srgbClr val="FF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</a:t>
              </a:r>
              <a:endParaRPr b="1" i="0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85" name="Google Shape;1085;p34"/>
            <p:cNvSpPr txBox="1"/>
            <p:nvPr/>
          </p:nvSpPr>
          <p:spPr>
            <a:xfrm>
              <a:off x="5254733" y="4143303"/>
              <a:ext cx="444352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800"/>
                <a:buFont typeface="Century Gothic"/>
                <a:buNone/>
              </a:pPr>
              <a:r>
                <a:rPr b="1" i="0" lang="en-US" sz="2800" u="none" cap="none" strike="noStrike">
                  <a:solidFill>
                    <a:srgbClr val="FF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</a:t>
              </a:r>
              <a:endParaRPr b="1" i="0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86" name="Google Shape;1086;p34"/>
            <p:cNvSpPr txBox="1"/>
            <p:nvPr/>
          </p:nvSpPr>
          <p:spPr>
            <a:xfrm>
              <a:off x="6519327" y="4143303"/>
              <a:ext cx="465192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800"/>
                <a:buFont typeface="Century Gothic"/>
                <a:buNone/>
              </a:pPr>
              <a:r>
                <a:rPr b="1" i="0" lang="en-US" sz="2800" u="none" cap="none" strike="noStrike">
                  <a:solidFill>
                    <a:srgbClr val="FF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</a:t>
              </a:r>
              <a:endParaRPr b="1" i="0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087" name="Google Shape;1087;p34"/>
          <p:cNvSpPr/>
          <p:nvPr/>
        </p:nvSpPr>
        <p:spPr>
          <a:xfrm>
            <a:off x="4875309" y="617130"/>
            <a:ext cx="2495360" cy="1092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24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88" name="Google Shape;1088;p34"/>
          <p:cNvSpPr/>
          <p:nvPr/>
        </p:nvSpPr>
        <p:spPr>
          <a:xfrm>
            <a:off x="7885233" y="2580948"/>
            <a:ext cx="2495360" cy="1092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24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89" name="Google Shape;1089;p34"/>
          <p:cNvSpPr/>
          <p:nvPr/>
        </p:nvSpPr>
        <p:spPr>
          <a:xfrm>
            <a:off x="1869743" y="2580948"/>
            <a:ext cx="2495360" cy="1092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24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90" name="Google Shape;1090;p34"/>
          <p:cNvSpPr/>
          <p:nvPr/>
        </p:nvSpPr>
        <p:spPr>
          <a:xfrm>
            <a:off x="2981549" y="5229312"/>
            <a:ext cx="2495360" cy="1092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24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91" name="Google Shape;1091;p34"/>
          <p:cNvSpPr/>
          <p:nvPr/>
        </p:nvSpPr>
        <p:spPr>
          <a:xfrm>
            <a:off x="6678613" y="5229312"/>
            <a:ext cx="2495360" cy="1092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24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b="0" i="0" sz="1200" u="none" cap="none" strike="noStrike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92" name="Google Shape;1092;p34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8" name="Google Shape;109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5298" y="178517"/>
            <a:ext cx="824546" cy="1172311"/>
          </a:xfrm>
          <a:prstGeom prst="rect">
            <a:avLst/>
          </a:prstGeom>
          <a:noFill/>
          <a:ln>
            <a:noFill/>
          </a:ln>
        </p:spPr>
      </p:pic>
      <p:sp>
        <p:nvSpPr>
          <p:cNvPr id="1099" name="Google Shape;1099;p35"/>
          <p:cNvSpPr/>
          <p:nvPr/>
        </p:nvSpPr>
        <p:spPr>
          <a:xfrm>
            <a:off x="1882" y="3784567"/>
            <a:ext cx="12188240" cy="24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99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100" name="Google Shape;1100;p35"/>
          <p:cNvGrpSpPr/>
          <p:nvPr/>
        </p:nvGrpSpPr>
        <p:grpSpPr>
          <a:xfrm>
            <a:off x="2328505" y="2960655"/>
            <a:ext cx="206311" cy="938212"/>
            <a:chOff x="1745505" y="2220491"/>
            <a:chExt cx="154781" cy="703659"/>
          </a:xfrm>
        </p:grpSpPr>
        <p:sp>
          <p:nvSpPr>
            <p:cNvPr id="1101" name="Google Shape;1101;p35"/>
            <p:cNvSpPr/>
            <p:nvPr/>
          </p:nvSpPr>
          <p:spPr>
            <a:xfrm>
              <a:off x="1814562" y="2220491"/>
              <a:ext cx="16669" cy="626269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02" name="Google Shape;1102;p35"/>
            <p:cNvSpPr/>
            <p:nvPr/>
          </p:nvSpPr>
          <p:spPr>
            <a:xfrm>
              <a:off x="1745505" y="2768178"/>
              <a:ext cx="154781" cy="15597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103" name="Google Shape;1103;p35"/>
          <p:cNvGrpSpPr/>
          <p:nvPr/>
        </p:nvGrpSpPr>
        <p:grpSpPr>
          <a:xfrm>
            <a:off x="3991925" y="3690906"/>
            <a:ext cx="206311" cy="938213"/>
            <a:chOff x="2993454" y="2768178"/>
            <a:chExt cx="154781" cy="703660"/>
          </a:xfrm>
        </p:grpSpPr>
        <p:sp>
          <p:nvSpPr>
            <p:cNvPr id="1104" name="Google Shape;1104;p35"/>
            <p:cNvSpPr/>
            <p:nvPr/>
          </p:nvSpPr>
          <p:spPr>
            <a:xfrm>
              <a:off x="3062511" y="2924150"/>
              <a:ext cx="15478" cy="547688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05" name="Google Shape;1105;p35"/>
            <p:cNvSpPr/>
            <p:nvPr/>
          </p:nvSpPr>
          <p:spPr>
            <a:xfrm>
              <a:off x="2993454" y="2768178"/>
              <a:ext cx="154781" cy="15597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106" name="Google Shape;1106;p35"/>
          <p:cNvGrpSpPr/>
          <p:nvPr/>
        </p:nvGrpSpPr>
        <p:grpSpPr>
          <a:xfrm>
            <a:off x="5419997" y="2960655"/>
            <a:ext cx="207899" cy="938212"/>
            <a:chOff x="4064842" y="2220491"/>
            <a:chExt cx="155972" cy="703659"/>
          </a:xfrm>
        </p:grpSpPr>
        <p:sp>
          <p:nvSpPr>
            <p:cNvPr id="1107" name="Google Shape;1107;p35"/>
            <p:cNvSpPr/>
            <p:nvPr/>
          </p:nvSpPr>
          <p:spPr>
            <a:xfrm>
              <a:off x="4135089" y="2220491"/>
              <a:ext cx="15478" cy="626269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08" name="Google Shape;1108;p35"/>
            <p:cNvSpPr/>
            <p:nvPr/>
          </p:nvSpPr>
          <p:spPr>
            <a:xfrm>
              <a:off x="4064842" y="2768178"/>
              <a:ext cx="155972" cy="15597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109" name="Google Shape;1109;p35"/>
          <p:cNvGrpSpPr/>
          <p:nvPr/>
        </p:nvGrpSpPr>
        <p:grpSpPr>
          <a:xfrm>
            <a:off x="6922797" y="3690906"/>
            <a:ext cx="207899" cy="938213"/>
            <a:chOff x="5192289" y="2768178"/>
            <a:chExt cx="155972" cy="703660"/>
          </a:xfrm>
        </p:grpSpPr>
        <p:sp>
          <p:nvSpPr>
            <p:cNvPr id="1110" name="Google Shape;1110;p35"/>
            <p:cNvSpPr/>
            <p:nvPr/>
          </p:nvSpPr>
          <p:spPr>
            <a:xfrm>
              <a:off x="5262536" y="2924150"/>
              <a:ext cx="15478" cy="547688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11" name="Google Shape;1111;p35"/>
            <p:cNvSpPr/>
            <p:nvPr/>
          </p:nvSpPr>
          <p:spPr>
            <a:xfrm>
              <a:off x="5192289" y="2768178"/>
              <a:ext cx="155972" cy="15597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112" name="Google Shape;1112;p35"/>
          <p:cNvGrpSpPr/>
          <p:nvPr/>
        </p:nvGrpSpPr>
        <p:grpSpPr>
          <a:xfrm>
            <a:off x="8358975" y="2960655"/>
            <a:ext cx="207899" cy="938212"/>
            <a:chOff x="6269755" y="2220491"/>
            <a:chExt cx="155972" cy="703659"/>
          </a:xfrm>
        </p:grpSpPr>
        <p:sp>
          <p:nvSpPr>
            <p:cNvPr id="1113" name="Google Shape;1113;p35"/>
            <p:cNvSpPr/>
            <p:nvPr/>
          </p:nvSpPr>
          <p:spPr>
            <a:xfrm>
              <a:off x="6340002" y="2220491"/>
              <a:ext cx="15478" cy="626269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14" name="Google Shape;1114;p35"/>
            <p:cNvSpPr/>
            <p:nvPr/>
          </p:nvSpPr>
          <p:spPr>
            <a:xfrm>
              <a:off x="6269755" y="2768178"/>
              <a:ext cx="155972" cy="15597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115" name="Google Shape;1115;p35"/>
          <p:cNvGrpSpPr/>
          <p:nvPr/>
        </p:nvGrpSpPr>
        <p:grpSpPr>
          <a:xfrm>
            <a:off x="10208436" y="3690906"/>
            <a:ext cx="207899" cy="938213"/>
            <a:chOff x="7657280" y="2768178"/>
            <a:chExt cx="155972" cy="703660"/>
          </a:xfrm>
        </p:grpSpPr>
        <p:sp>
          <p:nvSpPr>
            <p:cNvPr id="1116" name="Google Shape;1116;p35"/>
            <p:cNvSpPr/>
            <p:nvPr/>
          </p:nvSpPr>
          <p:spPr>
            <a:xfrm>
              <a:off x="7727527" y="2924150"/>
              <a:ext cx="15478" cy="547688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17" name="Google Shape;1117;p35"/>
            <p:cNvSpPr/>
            <p:nvPr/>
          </p:nvSpPr>
          <p:spPr>
            <a:xfrm>
              <a:off x="7657280" y="2768178"/>
              <a:ext cx="155972" cy="15597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118" name="Google Shape;1118;p35"/>
          <p:cNvGrpSpPr/>
          <p:nvPr/>
        </p:nvGrpSpPr>
        <p:grpSpPr>
          <a:xfrm>
            <a:off x="2120609" y="2647917"/>
            <a:ext cx="622108" cy="625475"/>
            <a:chOff x="1589534" y="1985937"/>
            <a:chExt cx="466725" cy="469106"/>
          </a:xfrm>
        </p:grpSpPr>
        <p:sp>
          <p:nvSpPr>
            <p:cNvPr id="1119" name="Google Shape;1119;p35"/>
            <p:cNvSpPr/>
            <p:nvPr/>
          </p:nvSpPr>
          <p:spPr>
            <a:xfrm>
              <a:off x="1589534" y="1985937"/>
              <a:ext cx="466725" cy="469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20" name="Google Shape;1120;p35"/>
            <p:cNvSpPr/>
            <p:nvPr/>
          </p:nvSpPr>
          <p:spPr>
            <a:xfrm>
              <a:off x="1662540" y="2045644"/>
              <a:ext cx="267181" cy="3461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00" spcFirstLastPara="1" rIns="91400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3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</a:t>
              </a:r>
              <a:endParaRPr b="1" sz="23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121" name="Google Shape;1121;p35"/>
          <p:cNvGrpSpPr/>
          <p:nvPr/>
        </p:nvGrpSpPr>
        <p:grpSpPr>
          <a:xfrm>
            <a:off x="5213689" y="2647916"/>
            <a:ext cx="622108" cy="625474"/>
            <a:chOff x="3910061" y="1985937"/>
            <a:chExt cx="466725" cy="469106"/>
          </a:xfrm>
        </p:grpSpPr>
        <p:sp>
          <p:nvSpPr>
            <p:cNvPr id="1122" name="Google Shape;1122;p35"/>
            <p:cNvSpPr/>
            <p:nvPr/>
          </p:nvSpPr>
          <p:spPr>
            <a:xfrm>
              <a:off x="3910061" y="1985937"/>
              <a:ext cx="466725" cy="46910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23" name="Google Shape;1123;p35"/>
            <p:cNvSpPr/>
            <p:nvPr/>
          </p:nvSpPr>
          <p:spPr>
            <a:xfrm>
              <a:off x="3986261" y="2031857"/>
              <a:ext cx="267181" cy="3461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00" spcFirstLastPara="1" rIns="91400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3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</a:t>
              </a:r>
              <a:endParaRPr b="1" sz="23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124" name="Google Shape;1124;p35"/>
          <p:cNvGrpSpPr/>
          <p:nvPr/>
        </p:nvGrpSpPr>
        <p:grpSpPr>
          <a:xfrm>
            <a:off x="8152666" y="2647917"/>
            <a:ext cx="622108" cy="625475"/>
            <a:chOff x="6114974" y="1985937"/>
            <a:chExt cx="466725" cy="469106"/>
          </a:xfrm>
        </p:grpSpPr>
        <p:sp>
          <p:nvSpPr>
            <p:cNvPr id="1125" name="Google Shape;1125;p35"/>
            <p:cNvSpPr/>
            <p:nvPr/>
          </p:nvSpPr>
          <p:spPr>
            <a:xfrm>
              <a:off x="6114974" y="1985937"/>
              <a:ext cx="466725" cy="46910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26" name="Google Shape;1126;p35"/>
            <p:cNvSpPr/>
            <p:nvPr/>
          </p:nvSpPr>
          <p:spPr>
            <a:xfrm>
              <a:off x="6181649" y="2045644"/>
              <a:ext cx="267181" cy="3461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00" spcFirstLastPara="1" rIns="91400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3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5</a:t>
              </a:r>
              <a:endParaRPr b="1" sz="23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127" name="Google Shape;1127;p35"/>
          <p:cNvGrpSpPr/>
          <p:nvPr/>
        </p:nvGrpSpPr>
        <p:grpSpPr>
          <a:xfrm>
            <a:off x="3784027" y="4316381"/>
            <a:ext cx="622108" cy="625474"/>
            <a:chOff x="2837483" y="3237285"/>
            <a:chExt cx="466725" cy="469106"/>
          </a:xfrm>
        </p:grpSpPr>
        <p:sp>
          <p:nvSpPr>
            <p:cNvPr id="1128" name="Google Shape;1128;p35"/>
            <p:cNvSpPr/>
            <p:nvPr/>
          </p:nvSpPr>
          <p:spPr>
            <a:xfrm>
              <a:off x="2837483" y="3237285"/>
              <a:ext cx="466725" cy="46910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29" name="Google Shape;1129;p35"/>
            <p:cNvSpPr/>
            <p:nvPr/>
          </p:nvSpPr>
          <p:spPr>
            <a:xfrm>
              <a:off x="2904158" y="3269402"/>
              <a:ext cx="267181" cy="3461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00" spcFirstLastPara="1" rIns="91400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3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</a:t>
              </a:r>
              <a:endParaRPr b="1" sz="23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130" name="Google Shape;1130;p35"/>
          <p:cNvGrpSpPr/>
          <p:nvPr/>
        </p:nvGrpSpPr>
        <p:grpSpPr>
          <a:xfrm>
            <a:off x="6716489" y="4316382"/>
            <a:ext cx="622108" cy="625474"/>
            <a:chOff x="5037508" y="3237285"/>
            <a:chExt cx="466725" cy="469106"/>
          </a:xfrm>
        </p:grpSpPr>
        <p:sp>
          <p:nvSpPr>
            <p:cNvPr id="1131" name="Google Shape;1131;p35"/>
            <p:cNvSpPr/>
            <p:nvPr/>
          </p:nvSpPr>
          <p:spPr>
            <a:xfrm>
              <a:off x="5037508" y="3237285"/>
              <a:ext cx="466725" cy="46910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32" name="Google Shape;1132;p35"/>
            <p:cNvSpPr/>
            <p:nvPr/>
          </p:nvSpPr>
          <p:spPr>
            <a:xfrm>
              <a:off x="5105373" y="3305393"/>
              <a:ext cx="267181" cy="3461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00" spcFirstLastPara="1" rIns="91400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3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4</a:t>
              </a:r>
              <a:endParaRPr b="1" sz="23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133" name="Google Shape;1133;p35"/>
          <p:cNvGrpSpPr/>
          <p:nvPr/>
        </p:nvGrpSpPr>
        <p:grpSpPr>
          <a:xfrm>
            <a:off x="10002127" y="4316382"/>
            <a:ext cx="620520" cy="625474"/>
            <a:chOff x="7502499" y="3237285"/>
            <a:chExt cx="465534" cy="469106"/>
          </a:xfrm>
        </p:grpSpPr>
        <p:sp>
          <p:nvSpPr>
            <p:cNvPr id="1134" name="Google Shape;1134;p35"/>
            <p:cNvSpPr/>
            <p:nvPr/>
          </p:nvSpPr>
          <p:spPr>
            <a:xfrm>
              <a:off x="7502499" y="3237285"/>
              <a:ext cx="465534" cy="46910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99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35" name="Google Shape;1135;p35"/>
            <p:cNvSpPr/>
            <p:nvPr/>
          </p:nvSpPr>
          <p:spPr>
            <a:xfrm>
              <a:off x="7576318" y="3305393"/>
              <a:ext cx="267181" cy="3461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00" spcFirstLastPara="1" rIns="91400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3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6</a:t>
              </a:r>
              <a:endParaRPr b="1" sz="23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136" name="Google Shape;1136;p35"/>
          <p:cNvSpPr txBox="1"/>
          <p:nvPr/>
        </p:nvSpPr>
        <p:spPr>
          <a:xfrm>
            <a:off x="1630557" y="1255953"/>
            <a:ext cx="115448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16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7" name="Google Shape;1137;p35"/>
          <p:cNvSpPr txBox="1"/>
          <p:nvPr/>
        </p:nvSpPr>
        <p:spPr>
          <a:xfrm>
            <a:off x="1584891" y="1666324"/>
            <a:ext cx="176847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8" name="Google Shape;1138;p35"/>
          <p:cNvSpPr txBox="1"/>
          <p:nvPr/>
        </p:nvSpPr>
        <p:spPr>
          <a:xfrm>
            <a:off x="4722625" y="1255953"/>
            <a:ext cx="115448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16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9" name="Google Shape;1139;p35"/>
          <p:cNvSpPr txBox="1"/>
          <p:nvPr/>
        </p:nvSpPr>
        <p:spPr>
          <a:xfrm>
            <a:off x="4676959" y="1666324"/>
            <a:ext cx="176847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0" name="Google Shape;1140;p35"/>
          <p:cNvSpPr txBox="1"/>
          <p:nvPr/>
        </p:nvSpPr>
        <p:spPr>
          <a:xfrm>
            <a:off x="7621928" y="1255953"/>
            <a:ext cx="115448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16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1" name="Google Shape;1141;p35"/>
          <p:cNvSpPr txBox="1"/>
          <p:nvPr/>
        </p:nvSpPr>
        <p:spPr>
          <a:xfrm>
            <a:off x="7576262" y="1666324"/>
            <a:ext cx="176847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2" name="Google Shape;1142;p35"/>
          <p:cNvSpPr txBox="1"/>
          <p:nvPr/>
        </p:nvSpPr>
        <p:spPr>
          <a:xfrm>
            <a:off x="3242972" y="5023242"/>
            <a:ext cx="115448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16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3" name="Google Shape;1143;p35"/>
          <p:cNvSpPr txBox="1"/>
          <p:nvPr/>
        </p:nvSpPr>
        <p:spPr>
          <a:xfrm>
            <a:off x="3197307" y="5433611"/>
            <a:ext cx="176847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4" name="Google Shape;1144;p35"/>
          <p:cNvSpPr txBox="1"/>
          <p:nvPr/>
        </p:nvSpPr>
        <p:spPr>
          <a:xfrm>
            <a:off x="6237647" y="5023242"/>
            <a:ext cx="115448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16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5" name="Google Shape;1145;p35"/>
          <p:cNvSpPr txBox="1"/>
          <p:nvPr/>
        </p:nvSpPr>
        <p:spPr>
          <a:xfrm>
            <a:off x="6191982" y="5433611"/>
            <a:ext cx="176847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6" name="Google Shape;1146;p35"/>
          <p:cNvSpPr txBox="1"/>
          <p:nvPr/>
        </p:nvSpPr>
        <p:spPr>
          <a:xfrm>
            <a:off x="9501003" y="5023242"/>
            <a:ext cx="115448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16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7" name="Google Shape;1147;p35"/>
          <p:cNvSpPr txBox="1"/>
          <p:nvPr/>
        </p:nvSpPr>
        <p:spPr>
          <a:xfrm>
            <a:off x="9455337" y="5433611"/>
            <a:ext cx="176847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8" name="Google Shape;1148;p35"/>
          <p:cNvSpPr txBox="1"/>
          <p:nvPr/>
        </p:nvSpPr>
        <p:spPr>
          <a:xfrm>
            <a:off x="74743" y="503062"/>
            <a:ext cx="28910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5707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800">
              <a:solidFill>
                <a:srgbClr val="75707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36"/>
          <p:cNvSpPr txBox="1"/>
          <p:nvPr/>
        </p:nvSpPr>
        <p:spPr>
          <a:xfrm>
            <a:off x="1083246" y="3385094"/>
            <a:ext cx="5871620" cy="208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A4A3A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Cappadocia Balloon Powerpoint Template</a:t>
            </a:r>
            <a:endParaRPr sz="3600">
              <a:solidFill>
                <a:srgbClr val="A4A3A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54" name="Google Shape;1154;p36"/>
          <p:cNvSpPr txBox="1"/>
          <p:nvPr/>
        </p:nvSpPr>
        <p:spPr>
          <a:xfrm>
            <a:off x="754660" y="1246792"/>
            <a:ext cx="667977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solidFill>
                  <a:srgbClr val="F1919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THANK YOU !</a:t>
            </a:r>
            <a:endParaRPr b="1" sz="7200">
              <a:solidFill>
                <a:srgbClr val="F1919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55" name="Google Shape;1155;p36"/>
          <p:cNvSpPr/>
          <p:nvPr/>
        </p:nvSpPr>
        <p:spPr>
          <a:xfrm>
            <a:off x="2618428" y="3450388"/>
            <a:ext cx="2801257" cy="118971"/>
          </a:xfrm>
          <a:prstGeom prst="rect">
            <a:avLst/>
          </a:prstGeom>
          <a:solidFill>
            <a:srgbClr val="EE9829"/>
          </a:solidFill>
          <a:ln cap="flat" cmpd="sng" w="12700">
            <a:solidFill>
              <a:srgbClr val="EE982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56" name="Google Shape;1156;p36"/>
          <p:cNvSpPr txBox="1"/>
          <p:nvPr/>
        </p:nvSpPr>
        <p:spPr>
          <a:xfrm>
            <a:off x="1946852" y="5896235"/>
            <a:ext cx="4295386" cy="369332"/>
          </a:xfrm>
          <a:prstGeom prst="rect">
            <a:avLst/>
          </a:prstGeom>
          <a:solidFill>
            <a:srgbClr val="EE9829"/>
          </a:solidFill>
          <a:ln cap="flat" cmpd="sng" w="9525">
            <a:solidFill>
              <a:srgbClr val="EE982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www.freepptbackgrounds.net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57" name="Google Shape;11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13105" y="442677"/>
            <a:ext cx="4095534" cy="5822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appadocia Balloon Powerpoint Template，Freepptbackgrounds.net">
  <a:themeElements>
    <a:clrScheme name="自定义 56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1919D"/>
      </a:accent1>
      <a:accent2>
        <a:srgbClr val="EE9829"/>
      </a:accent2>
      <a:accent3>
        <a:srgbClr val="85C9BE"/>
      </a:accent3>
      <a:accent4>
        <a:srgbClr val="6D83BF"/>
      </a:accent4>
      <a:accent5>
        <a:srgbClr val="9B9595"/>
      </a:accent5>
      <a:accent6>
        <a:srgbClr val="F1919D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