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7"/>
  </p:notesMasterIdLst>
  <p:sldIdLst>
    <p:sldId id="389" r:id="rId3"/>
    <p:sldId id="390" r:id="rId4"/>
    <p:sldId id="391" r:id="rId5"/>
    <p:sldId id="398" r:id="rId6"/>
    <p:sldId id="392" r:id="rId7"/>
    <p:sldId id="393" r:id="rId8"/>
    <p:sldId id="298" r:id="rId9"/>
    <p:sldId id="308" r:id="rId10"/>
    <p:sldId id="314" r:id="rId11"/>
    <p:sldId id="324" r:id="rId12"/>
    <p:sldId id="338" r:id="rId13"/>
    <p:sldId id="325" r:id="rId14"/>
    <p:sldId id="315" r:id="rId15"/>
    <p:sldId id="318" r:id="rId16"/>
    <p:sldId id="394" r:id="rId17"/>
    <p:sldId id="395" r:id="rId18"/>
    <p:sldId id="397" r:id="rId19"/>
    <p:sldId id="399" r:id="rId20"/>
    <p:sldId id="404" r:id="rId21"/>
    <p:sldId id="403" r:id="rId22"/>
    <p:sldId id="396" r:id="rId23"/>
    <p:sldId id="400" r:id="rId24"/>
    <p:sldId id="401" r:id="rId25"/>
    <p:sldId id="402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1" autoAdjust="0"/>
    <p:restoredTop sz="96196" autoAdjust="0"/>
  </p:normalViewPr>
  <p:slideViewPr>
    <p:cSldViewPr snapToGrid="0" showGuides="1">
      <p:cViewPr varScale="1">
        <p:scale>
          <a:sx n="110" d="100"/>
          <a:sy n="110" d="100"/>
        </p:scale>
        <p:origin x="534" y="102"/>
      </p:cViewPr>
      <p:guideLst>
        <p:guide orient="horz" pos="25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39</c:v>
                </c:pt>
                <c:pt idx="4">
                  <c:v>33</c:v>
                </c:pt>
                <c:pt idx="5">
                  <c:v>35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E-4749-84D4-8FDB6B9205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12</c:v>
                </c:pt>
                <c:pt idx="1">
                  <c:v>24</c:v>
                </c:pt>
                <c:pt idx="2">
                  <c:v>22</c:v>
                </c:pt>
                <c:pt idx="3">
                  <c:v>21</c:v>
                </c:pt>
                <c:pt idx="4">
                  <c:v>28</c:v>
                </c:pt>
                <c:pt idx="5">
                  <c:v>26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EE-4749-84D4-8FDB6B9205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25</c:v>
                </c:pt>
                <c:pt idx="1">
                  <c:v>19</c:v>
                </c:pt>
                <c:pt idx="2">
                  <c:v>19</c:v>
                </c:pt>
                <c:pt idx="3">
                  <c:v>15</c:v>
                </c:pt>
                <c:pt idx="4">
                  <c:v>30</c:v>
                </c:pt>
                <c:pt idx="5">
                  <c:v>25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EE-4749-84D4-8FDB6B920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0782080"/>
        <c:axId val="420784000"/>
      </c:areaChart>
      <c:catAx>
        <c:axId val="42078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smtId="4294967295">
                <a:solidFill>
                  <a:schemeClr val="bg1"/>
                </a:solidFill>
              </a:defRPr>
            </a:pPr>
            <a:endParaRPr lang="en-US"/>
          </a:p>
        </c:txPr>
        <c:crossAx val="420784000"/>
        <c:crosses val="autoZero"/>
        <c:auto val="0"/>
        <c:lblAlgn val="ctr"/>
        <c:lblOffset val="100"/>
        <c:noMultiLvlLbl val="0"/>
      </c:catAx>
      <c:valAx>
        <c:axId val="4207840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smtId="4294967295">
                <a:solidFill>
                  <a:schemeClr val="bg1"/>
                </a:solidFill>
              </a:defRPr>
            </a:pPr>
            <a:endParaRPr lang="en-US"/>
          </a:p>
        </c:txPr>
        <c:crossAx val="42078208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7AE21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FDE5-4439-9203-80BAE36CF92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FDE5-4439-9203-80BAE36CF92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FDE5-4439-9203-80BAE36CF92C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E5-4439-9203-80BAE36CF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0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7AE21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2962-4889-B74F-2482DEFF34C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2962-4889-B74F-2482DEFF34C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2962-4889-B74F-2482DEFF34C9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62-4889-B74F-2482DEFF3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0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24CC-712B-4EDC-A1ED-C47531F22C3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BD6D-1BCC-4A91-94E8-ABBE7DE3D4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50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12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49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33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13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6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8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8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4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8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2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45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62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1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207">
            <a:extLst>
              <a:ext uri="{FF2B5EF4-FFF2-40B4-BE49-F238E27FC236}">
                <a16:creationId xmlns:a16="http://schemas.microsoft.com/office/drawing/2014/main" id="{78D00004-EC48-E84F-62AF-8E343D586213}"/>
              </a:ext>
            </a:extLst>
          </p:cNvPr>
          <p:cNvSpPr/>
          <p:nvPr userDrawn="1"/>
        </p:nvSpPr>
        <p:spPr>
          <a:xfrm>
            <a:off x="704243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36768B6-16A5-36CE-DDAE-BD5443666008}"/>
              </a:ext>
            </a:extLst>
          </p:cNvPr>
          <p:cNvSpPr/>
          <p:nvPr userDrawn="1"/>
        </p:nvSpPr>
        <p:spPr>
          <a:xfrm>
            <a:off x="680100" y="1640490"/>
            <a:ext cx="2566800" cy="61936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Graphic 207">
            <a:extLst>
              <a:ext uri="{FF2B5EF4-FFF2-40B4-BE49-F238E27FC236}">
                <a16:creationId xmlns:a16="http://schemas.microsoft.com/office/drawing/2014/main" id="{18AA66B0-4D49-BF0A-BBE7-D49E40CC0E5F}"/>
              </a:ext>
            </a:extLst>
          </p:cNvPr>
          <p:cNvSpPr/>
          <p:nvPr userDrawn="1"/>
        </p:nvSpPr>
        <p:spPr>
          <a:xfrm>
            <a:off x="3477938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7" name="Graphic 207">
            <a:extLst>
              <a:ext uri="{FF2B5EF4-FFF2-40B4-BE49-F238E27FC236}">
                <a16:creationId xmlns:a16="http://schemas.microsoft.com/office/drawing/2014/main" id="{9DF939AC-83DB-E7EF-7F70-34D5E4EA9D9F}"/>
              </a:ext>
            </a:extLst>
          </p:cNvPr>
          <p:cNvSpPr/>
          <p:nvPr userDrawn="1"/>
        </p:nvSpPr>
        <p:spPr>
          <a:xfrm>
            <a:off x="6251633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9" name="Graphic 207">
            <a:extLst>
              <a:ext uri="{FF2B5EF4-FFF2-40B4-BE49-F238E27FC236}">
                <a16:creationId xmlns:a16="http://schemas.microsoft.com/office/drawing/2014/main" id="{96651BDB-3B7A-956C-D0C7-F4E6D0E1C57C}"/>
              </a:ext>
            </a:extLst>
          </p:cNvPr>
          <p:cNvSpPr/>
          <p:nvPr userDrawn="1"/>
        </p:nvSpPr>
        <p:spPr>
          <a:xfrm>
            <a:off x="9025328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A13958-4F63-0F83-87B6-7C600167346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00769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BFA70D6-3300-8622-A8C1-9AD96398C8A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74464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187DE7-9D68-6536-456C-60A432A6D6C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448159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441A626-1D54-9074-44AF-93DB3A45135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221854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FCD72E8B-9640-FA59-C373-794D800B8E9A}"/>
              </a:ext>
            </a:extLst>
          </p:cNvPr>
          <p:cNvSpPr/>
          <p:nvPr userDrawn="1"/>
        </p:nvSpPr>
        <p:spPr>
          <a:xfrm>
            <a:off x="3428190" y="1640490"/>
            <a:ext cx="2566800" cy="6193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7148B72C-B4F8-11A3-CF59-7382CE5271EC}"/>
              </a:ext>
            </a:extLst>
          </p:cNvPr>
          <p:cNvSpPr/>
          <p:nvPr userDrawn="1"/>
        </p:nvSpPr>
        <p:spPr>
          <a:xfrm>
            <a:off x="6226028" y="1631234"/>
            <a:ext cx="2566800" cy="61936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1F4A7EEA-8B16-4337-F0A0-A08C5CBEE52C}"/>
              </a:ext>
            </a:extLst>
          </p:cNvPr>
          <p:cNvSpPr/>
          <p:nvPr userDrawn="1"/>
        </p:nvSpPr>
        <p:spPr>
          <a:xfrm>
            <a:off x="8999723" y="1631233"/>
            <a:ext cx="2566800" cy="6193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114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4B484D-0A74-B79E-CE26-F07C311A2D84}"/>
              </a:ext>
            </a:extLst>
          </p:cNvPr>
          <p:cNvSpPr/>
          <p:nvPr userDrawn="1"/>
        </p:nvSpPr>
        <p:spPr>
          <a:xfrm>
            <a:off x="354011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778F876-03FA-0407-5107-6BA1D92E3328}"/>
              </a:ext>
            </a:extLst>
          </p:cNvPr>
          <p:cNvSpPr/>
          <p:nvPr userDrawn="1"/>
        </p:nvSpPr>
        <p:spPr>
          <a:xfrm>
            <a:off x="456477" y="1296674"/>
            <a:ext cx="130875" cy="426576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34ACAB8-C92B-878D-3A03-E36071E01EED}"/>
              </a:ext>
            </a:extLst>
          </p:cNvPr>
          <p:cNvGrpSpPr/>
          <p:nvPr userDrawn="1"/>
        </p:nvGrpSpPr>
        <p:grpSpPr>
          <a:xfrm>
            <a:off x="1396049" y="1837559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977CDE11-8F1B-68B1-A632-764A07BA473E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676A127C-2CC1-9704-83AC-173E5B2E7B99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60">
            <a:extLst>
              <a:ext uri="{FF2B5EF4-FFF2-40B4-BE49-F238E27FC236}">
                <a16:creationId xmlns:a16="http://schemas.microsoft.com/office/drawing/2014/main" id="{A9AD6D45-539F-6034-0F56-608F8883E9A9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D13F8C48-B882-0EE8-C46A-05AA5A205511}"/>
              </a:ext>
            </a:extLst>
          </p:cNvPr>
          <p:cNvSpPr/>
          <p:nvPr userDrawn="1"/>
        </p:nvSpPr>
        <p:spPr>
          <a:xfrm rot="5400000">
            <a:off x="2598574" y="5216745"/>
            <a:ext cx="101647" cy="2224625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4057EE6-C52A-2199-4B86-5AEA89C65C0D}"/>
              </a:ext>
            </a:extLst>
          </p:cNvPr>
          <p:cNvGrpSpPr/>
          <p:nvPr userDrawn="1"/>
        </p:nvGrpSpPr>
        <p:grpSpPr>
          <a:xfrm>
            <a:off x="2855934" y="1296674"/>
            <a:ext cx="905777" cy="910369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FE791E56-9761-02CF-3562-A7A423F003E3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D1CD5767-3D74-0EA8-86AE-CB1F1DED0D62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1258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9DECD93-4C0E-878E-E67E-66DD9DFBE3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2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39070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E03131-EA90-4BFC-BA94-63B5F31A7C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751127-52F7-4F18-8706-C83EA27AF6D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9190279 w 12192001"/>
              <a:gd name="connsiteY0" fmla="*/ 3229905 h 6858000"/>
              <a:gd name="connsiteX1" fmla="*/ 9200621 w 12192001"/>
              <a:gd name="connsiteY1" fmla="*/ 3239530 h 6858000"/>
              <a:gd name="connsiteX2" fmla="*/ 9197049 w 12192001"/>
              <a:gd name="connsiteY2" fmla="*/ 3257486 h 6858000"/>
              <a:gd name="connsiteX3" fmla="*/ 9179965 w 12192001"/>
              <a:gd name="connsiteY3" fmla="*/ 3277668 h 6858000"/>
              <a:gd name="connsiteX4" fmla="*/ 9179965 w 12192001"/>
              <a:gd name="connsiteY4" fmla="*/ 3311460 h 6858000"/>
              <a:gd name="connsiteX5" fmla="*/ 9172371 w 12192001"/>
              <a:gd name="connsiteY5" fmla="*/ 3322724 h 6858000"/>
              <a:gd name="connsiteX6" fmla="*/ 9160983 w 12192001"/>
              <a:gd name="connsiteY6" fmla="*/ 3318970 h 6858000"/>
              <a:gd name="connsiteX7" fmla="*/ 9149117 w 12192001"/>
              <a:gd name="connsiteY7" fmla="*/ 3307236 h 6858000"/>
              <a:gd name="connsiteX8" fmla="*/ 9157185 w 12192001"/>
              <a:gd name="connsiteY8" fmla="*/ 3292687 h 6858000"/>
              <a:gd name="connsiteX9" fmla="*/ 9176169 w 12192001"/>
              <a:gd name="connsiteY9" fmla="*/ 3277668 h 6858000"/>
              <a:gd name="connsiteX10" fmla="*/ 9175531 w 12192001"/>
              <a:gd name="connsiteY10" fmla="*/ 3264129 h 6858000"/>
              <a:gd name="connsiteX11" fmla="*/ 9178889 w 12192001"/>
              <a:gd name="connsiteY11" fmla="*/ 3267452 h 6858000"/>
              <a:gd name="connsiteX12" fmla="*/ 9190279 w 12192001"/>
              <a:gd name="connsiteY12" fmla="*/ 3229905 h 6858000"/>
              <a:gd name="connsiteX13" fmla="*/ 2427530 w 12192001"/>
              <a:gd name="connsiteY13" fmla="*/ 3229904 h 6858000"/>
              <a:gd name="connsiteX14" fmla="*/ 2437871 w 12192001"/>
              <a:gd name="connsiteY14" fmla="*/ 3239529 h 6858000"/>
              <a:gd name="connsiteX15" fmla="*/ 2434299 w 12192001"/>
              <a:gd name="connsiteY15" fmla="*/ 3257485 h 6858000"/>
              <a:gd name="connsiteX16" fmla="*/ 2417215 w 12192001"/>
              <a:gd name="connsiteY16" fmla="*/ 3277667 h 6858000"/>
              <a:gd name="connsiteX17" fmla="*/ 2417215 w 12192001"/>
              <a:gd name="connsiteY17" fmla="*/ 3311459 h 6858000"/>
              <a:gd name="connsiteX18" fmla="*/ 2409622 w 12192001"/>
              <a:gd name="connsiteY18" fmla="*/ 3322723 h 6858000"/>
              <a:gd name="connsiteX19" fmla="*/ 2398233 w 12192001"/>
              <a:gd name="connsiteY19" fmla="*/ 3318969 h 6858000"/>
              <a:gd name="connsiteX20" fmla="*/ 2386368 w 12192001"/>
              <a:gd name="connsiteY20" fmla="*/ 3307235 h 6858000"/>
              <a:gd name="connsiteX21" fmla="*/ 2394436 w 12192001"/>
              <a:gd name="connsiteY21" fmla="*/ 3292686 h 6858000"/>
              <a:gd name="connsiteX22" fmla="*/ 2413419 w 12192001"/>
              <a:gd name="connsiteY22" fmla="*/ 3277667 h 6858000"/>
              <a:gd name="connsiteX23" fmla="*/ 2412782 w 12192001"/>
              <a:gd name="connsiteY23" fmla="*/ 3264128 h 6858000"/>
              <a:gd name="connsiteX24" fmla="*/ 2416140 w 12192001"/>
              <a:gd name="connsiteY24" fmla="*/ 3267451 h 6858000"/>
              <a:gd name="connsiteX25" fmla="*/ 2427530 w 12192001"/>
              <a:gd name="connsiteY25" fmla="*/ 3229904 h 6858000"/>
              <a:gd name="connsiteX26" fmla="*/ 9175093 w 12192001"/>
              <a:gd name="connsiteY26" fmla="*/ 3213128 h 6858000"/>
              <a:gd name="connsiteX27" fmla="*/ 9175093 w 12192001"/>
              <a:gd name="connsiteY27" fmla="*/ 3219648 h 6858000"/>
              <a:gd name="connsiteX28" fmla="*/ 9174269 w 12192001"/>
              <a:gd name="connsiteY28" fmla="*/ 3216184 h 6858000"/>
              <a:gd name="connsiteX29" fmla="*/ 2412344 w 12192001"/>
              <a:gd name="connsiteY29" fmla="*/ 3213127 h 6858000"/>
              <a:gd name="connsiteX30" fmla="*/ 2412344 w 12192001"/>
              <a:gd name="connsiteY30" fmla="*/ 3219647 h 6858000"/>
              <a:gd name="connsiteX31" fmla="*/ 2411520 w 12192001"/>
              <a:gd name="connsiteY31" fmla="*/ 3216183 h 6858000"/>
              <a:gd name="connsiteX32" fmla="*/ 7852245 w 12192001"/>
              <a:gd name="connsiteY32" fmla="*/ 3203298 h 6858000"/>
              <a:gd name="connsiteX33" fmla="*/ 7858997 w 12192001"/>
              <a:gd name="connsiteY33" fmla="*/ 3216262 h 6858000"/>
              <a:gd name="connsiteX34" fmla="*/ 7855917 w 12192001"/>
              <a:gd name="connsiteY34" fmla="*/ 3225149 h 6858000"/>
              <a:gd name="connsiteX35" fmla="*/ 7845721 w 12192001"/>
              <a:gd name="connsiteY35" fmla="*/ 3215065 h 6858000"/>
              <a:gd name="connsiteX36" fmla="*/ 1089495 w 12192001"/>
              <a:gd name="connsiteY36" fmla="*/ 3203297 h 6858000"/>
              <a:gd name="connsiteX37" fmla="*/ 1096247 w 12192001"/>
              <a:gd name="connsiteY37" fmla="*/ 3216261 h 6858000"/>
              <a:gd name="connsiteX38" fmla="*/ 1093167 w 12192001"/>
              <a:gd name="connsiteY38" fmla="*/ 3225148 h 6858000"/>
              <a:gd name="connsiteX39" fmla="*/ 1082971 w 12192001"/>
              <a:gd name="connsiteY39" fmla="*/ 3215064 h 6858000"/>
              <a:gd name="connsiteX40" fmla="*/ 8412877 w 12192001"/>
              <a:gd name="connsiteY40" fmla="*/ 3194537 h 6858000"/>
              <a:gd name="connsiteX41" fmla="*/ 8412877 w 12192001"/>
              <a:gd name="connsiteY41" fmla="*/ 3197366 h 6858000"/>
              <a:gd name="connsiteX42" fmla="*/ 8424267 w 12192001"/>
              <a:gd name="connsiteY42" fmla="*/ 3200651 h 6858000"/>
              <a:gd name="connsiteX43" fmla="*/ 8429293 w 12192001"/>
              <a:gd name="connsiteY43" fmla="*/ 3200858 h 6858000"/>
              <a:gd name="connsiteX44" fmla="*/ 8429293 w 12192001"/>
              <a:gd name="connsiteY44" fmla="*/ 3219288 h 6858000"/>
              <a:gd name="connsiteX45" fmla="*/ 8421701 w 12192001"/>
              <a:gd name="connsiteY45" fmla="*/ 3230552 h 6858000"/>
              <a:gd name="connsiteX46" fmla="*/ 8410311 w 12192001"/>
              <a:gd name="connsiteY46" fmla="*/ 3226798 h 6858000"/>
              <a:gd name="connsiteX47" fmla="*/ 8398447 w 12192001"/>
              <a:gd name="connsiteY47" fmla="*/ 3215064 h 6858000"/>
              <a:gd name="connsiteX48" fmla="*/ 8406515 w 12192001"/>
              <a:gd name="connsiteY48" fmla="*/ 3200515 h 6858000"/>
              <a:gd name="connsiteX49" fmla="*/ 1650128 w 12192001"/>
              <a:gd name="connsiteY49" fmla="*/ 3194536 h 6858000"/>
              <a:gd name="connsiteX50" fmla="*/ 1650128 w 12192001"/>
              <a:gd name="connsiteY50" fmla="*/ 3197365 h 6858000"/>
              <a:gd name="connsiteX51" fmla="*/ 1661517 w 12192001"/>
              <a:gd name="connsiteY51" fmla="*/ 3200650 h 6858000"/>
              <a:gd name="connsiteX52" fmla="*/ 1666544 w 12192001"/>
              <a:gd name="connsiteY52" fmla="*/ 3200857 h 6858000"/>
              <a:gd name="connsiteX53" fmla="*/ 1666544 w 12192001"/>
              <a:gd name="connsiteY53" fmla="*/ 3219287 h 6858000"/>
              <a:gd name="connsiteX54" fmla="*/ 1658951 w 12192001"/>
              <a:gd name="connsiteY54" fmla="*/ 3230551 h 6858000"/>
              <a:gd name="connsiteX55" fmla="*/ 1647562 w 12192001"/>
              <a:gd name="connsiteY55" fmla="*/ 3226797 h 6858000"/>
              <a:gd name="connsiteX56" fmla="*/ 1635698 w 12192001"/>
              <a:gd name="connsiteY56" fmla="*/ 3215063 h 6858000"/>
              <a:gd name="connsiteX57" fmla="*/ 1643765 w 12192001"/>
              <a:gd name="connsiteY57" fmla="*/ 3200514 h 6858000"/>
              <a:gd name="connsiteX58" fmla="*/ 5750363 w 12192001"/>
              <a:gd name="connsiteY58" fmla="*/ 3186884 h 6858000"/>
              <a:gd name="connsiteX59" fmla="*/ 5752736 w 12192001"/>
              <a:gd name="connsiteY59" fmla="*/ 3195581 h 6858000"/>
              <a:gd name="connsiteX60" fmla="*/ 5760329 w 12192001"/>
              <a:gd name="connsiteY60" fmla="*/ 3199336 h 6858000"/>
              <a:gd name="connsiteX61" fmla="*/ 5775515 w 12192001"/>
              <a:gd name="connsiteY61" fmla="*/ 3233129 h 6858000"/>
              <a:gd name="connsiteX62" fmla="*/ 5756533 w 12192001"/>
              <a:gd name="connsiteY62" fmla="*/ 3266921 h 6858000"/>
              <a:gd name="connsiteX63" fmla="*/ 5750838 w 12192001"/>
              <a:gd name="connsiteY63" fmla="*/ 3276953 h 6858000"/>
              <a:gd name="connsiteX64" fmla="*/ 5744252 w 12192001"/>
              <a:gd name="connsiteY64" fmla="*/ 3294186 h 6858000"/>
              <a:gd name="connsiteX65" fmla="*/ 5750363 w 12192001"/>
              <a:gd name="connsiteY65" fmla="*/ 3250199 h 6858000"/>
              <a:gd name="connsiteX66" fmla="*/ 11637003 w 12192001"/>
              <a:gd name="connsiteY66" fmla="*/ 3176791 h 6858000"/>
              <a:gd name="connsiteX67" fmla="*/ 11643677 w 12192001"/>
              <a:gd name="connsiteY67" fmla="*/ 3180563 h 6858000"/>
              <a:gd name="connsiteX68" fmla="*/ 11647473 w 12192001"/>
              <a:gd name="connsiteY68" fmla="*/ 3191828 h 6858000"/>
              <a:gd name="connsiteX69" fmla="*/ 11640355 w 12192001"/>
              <a:gd name="connsiteY69" fmla="*/ 3212478 h 6858000"/>
              <a:gd name="connsiteX70" fmla="*/ 11637045 w 12192001"/>
              <a:gd name="connsiteY70" fmla="*/ 3228481 h 6858000"/>
              <a:gd name="connsiteX71" fmla="*/ 11636395 w 12192001"/>
              <a:gd name="connsiteY71" fmla="*/ 3190458 h 6858000"/>
              <a:gd name="connsiteX72" fmla="*/ 4874254 w 12192001"/>
              <a:gd name="connsiteY72" fmla="*/ 3176790 h 6858000"/>
              <a:gd name="connsiteX73" fmla="*/ 4880927 w 12192001"/>
              <a:gd name="connsiteY73" fmla="*/ 3180562 h 6858000"/>
              <a:gd name="connsiteX74" fmla="*/ 4884723 w 12192001"/>
              <a:gd name="connsiteY74" fmla="*/ 3191827 h 6858000"/>
              <a:gd name="connsiteX75" fmla="*/ 4877605 w 12192001"/>
              <a:gd name="connsiteY75" fmla="*/ 3212477 h 6858000"/>
              <a:gd name="connsiteX76" fmla="*/ 4874296 w 12192001"/>
              <a:gd name="connsiteY76" fmla="*/ 3228480 h 6858000"/>
              <a:gd name="connsiteX77" fmla="*/ 4873645 w 12192001"/>
              <a:gd name="connsiteY77" fmla="*/ 3190457 h 6858000"/>
              <a:gd name="connsiteX78" fmla="*/ 10392817 w 12192001"/>
              <a:gd name="connsiteY78" fmla="*/ 3171625 h 6858000"/>
              <a:gd name="connsiteX79" fmla="*/ 10396461 w 12192001"/>
              <a:gd name="connsiteY79" fmla="*/ 3174087 h 6858000"/>
              <a:gd name="connsiteX80" fmla="*/ 10396461 w 12192001"/>
              <a:gd name="connsiteY80" fmla="*/ 3189386 h 6858000"/>
              <a:gd name="connsiteX81" fmla="*/ 10393503 w 12192001"/>
              <a:gd name="connsiteY81" fmla="*/ 3177853 h 6858000"/>
              <a:gd name="connsiteX82" fmla="*/ 3630068 w 12192001"/>
              <a:gd name="connsiteY82" fmla="*/ 3171624 h 6858000"/>
              <a:gd name="connsiteX83" fmla="*/ 3633711 w 12192001"/>
              <a:gd name="connsiteY83" fmla="*/ 3174086 h 6858000"/>
              <a:gd name="connsiteX84" fmla="*/ 3633711 w 12192001"/>
              <a:gd name="connsiteY84" fmla="*/ 3189385 h 6858000"/>
              <a:gd name="connsiteX85" fmla="*/ 3630753 w 12192001"/>
              <a:gd name="connsiteY85" fmla="*/ 3177852 h 6858000"/>
              <a:gd name="connsiteX86" fmla="*/ 7874279 w 12192001"/>
              <a:gd name="connsiteY86" fmla="*/ 3156322 h 6858000"/>
              <a:gd name="connsiteX87" fmla="*/ 7883925 w 12192001"/>
              <a:gd name="connsiteY87" fmla="*/ 3176805 h 6858000"/>
              <a:gd name="connsiteX88" fmla="*/ 7876567 w 12192001"/>
              <a:gd name="connsiteY88" fmla="*/ 3185497 h 6858000"/>
              <a:gd name="connsiteX89" fmla="*/ 7876567 w 12192001"/>
              <a:gd name="connsiteY89" fmla="*/ 3191004 h 6858000"/>
              <a:gd name="connsiteX90" fmla="*/ 7868940 w 12192001"/>
              <a:gd name="connsiteY90" fmla="*/ 3192268 h 6858000"/>
              <a:gd name="connsiteX91" fmla="*/ 7861201 w 12192001"/>
              <a:gd name="connsiteY91" fmla="*/ 3193551 h 6858000"/>
              <a:gd name="connsiteX92" fmla="*/ 7863280 w 12192001"/>
              <a:gd name="connsiteY92" fmla="*/ 3191598 h 6858000"/>
              <a:gd name="connsiteX93" fmla="*/ 7872771 w 12192001"/>
              <a:gd name="connsiteY93" fmla="*/ 3185497 h 6858000"/>
              <a:gd name="connsiteX94" fmla="*/ 7871821 w 12192001"/>
              <a:gd name="connsiteY94" fmla="*/ 3165315 h 6858000"/>
              <a:gd name="connsiteX95" fmla="*/ 1111529 w 12192001"/>
              <a:gd name="connsiteY95" fmla="*/ 3156321 h 6858000"/>
              <a:gd name="connsiteX96" fmla="*/ 1121175 w 12192001"/>
              <a:gd name="connsiteY96" fmla="*/ 3176804 h 6858000"/>
              <a:gd name="connsiteX97" fmla="*/ 1113817 w 12192001"/>
              <a:gd name="connsiteY97" fmla="*/ 3185496 h 6858000"/>
              <a:gd name="connsiteX98" fmla="*/ 1113817 w 12192001"/>
              <a:gd name="connsiteY98" fmla="*/ 3191003 h 6858000"/>
              <a:gd name="connsiteX99" fmla="*/ 1106190 w 12192001"/>
              <a:gd name="connsiteY99" fmla="*/ 3192267 h 6858000"/>
              <a:gd name="connsiteX100" fmla="*/ 1098451 w 12192001"/>
              <a:gd name="connsiteY100" fmla="*/ 3193550 h 6858000"/>
              <a:gd name="connsiteX101" fmla="*/ 1100530 w 12192001"/>
              <a:gd name="connsiteY101" fmla="*/ 3191597 h 6858000"/>
              <a:gd name="connsiteX102" fmla="*/ 1110021 w 12192001"/>
              <a:gd name="connsiteY102" fmla="*/ 3185496 h 6858000"/>
              <a:gd name="connsiteX103" fmla="*/ 1109071 w 12192001"/>
              <a:gd name="connsiteY103" fmla="*/ 3165314 h 6858000"/>
              <a:gd name="connsiteX104" fmla="*/ 8704705 w 12192001"/>
              <a:gd name="connsiteY104" fmla="*/ 3121474 h 6858000"/>
              <a:gd name="connsiteX105" fmla="*/ 8709203 w 12192001"/>
              <a:gd name="connsiteY105" fmla="*/ 3131233 h 6858000"/>
              <a:gd name="connsiteX106" fmla="*/ 8712999 w 12192001"/>
              <a:gd name="connsiteY106" fmla="*/ 3168781 h 6858000"/>
              <a:gd name="connsiteX107" fmla="*/ 8702069 w 12192001"/>
              <a:gd name="connsiteY107" fmla="*/ 3192652 h 6858000"/>
              <a:gd name="connsiteX108" fmla="*/ 8702069 w 12192001"/>
              <a:gd name="connsiteY108" fmla="*/ 3166917 h 6858000"/>
              <a:gd name="connsiteX109" fmla="*/ 1941955 w 12192001"/>
              <a:gd name="connsiteY109" fmla="*/ 3121473 h 6858000"/>
              <a:gd name="connsiteX110" fmla="*/ 1946453 w 12192001"/>
              <a:gd name="connsiteY110" fmla="*/ 3131232 h 6858000"/>
              <a:gd name="connsiteX111" fmla="*/ 1950250 w 12192001"/>
              <a:gd name="connsiteY111" fmla="*/ 3168780 h 6858000"/>
              <a:gd name="connsiteX112" fmla="*/ 1939320 w 12192001"/>
              <a:gd name="connsiteY112" fmla="*/ 3192651 h 6858000"/>
              <a:gd name="connsiteX113" fmla="*/ 1939320 w 12192001"/>
              <a:gd name="connsiteY113" fmla="*/ 3166916 h 6858000"/>
              <a:gd name="connsiteX114" fmla="*/ 11619889 w 12192001"/>
              <a:gd name="connsiteY114" fmla="*/ 3062759 h 6858000"/>
              <a:gd name="connsiteX115" fmla="*/ 11621123 w 12192001"/>
              <a:gd name="connsiteY115" fmla="*/ 3062759 h 6858000"/>
              <a:gd name="connsiteX116" fmla="*/ 11623591 w 12192001"/>
              <a:gd name="connsiteY116" fmla="*/ 3066515 h 6858000"/>
              <a:gd name="connsiteX117" fmla="*/ 11623591 w 12192001"/>
              <a:gd name="connsiteY117" fmla="*/ 3077782 h 6858000"/>
              <a:gd name="connsiteX118" fmla="*/ 11623591 w 12192001"/>
              <a:gd name="connsiteY118" fmla="*/ 3134854 h 6858000"/>
              <a:gd name="connsiteX119" fmla="*/ 11617487 w 12192001"/>
              <a:gd name="connsiteY119" fmla="*/ 3143274 h 6858000"/>
              <a:gd name="connsiteX120" fmla="*/ 11619889 w 12192001"/>
              <a:gd name="connsiteY120" fmla="*/ 3066515 h 6858000"/>
              <a:gd name="connsiteX121" fmla="*/ 11619889 w 12192001"/>
              <a:gd name="connsiteY121" fmla="*/ 3062759 h 6858000"/>
              <a:gd name="connsiteX122" fmla="*/ 4857140 w 12192001"/>
              <a:gd name="connsiteY122" fmla="*/ 3062758 h 6858000"/>
              <a:gd name="connsiteX123" fmla="*/ 4858374 w 12192001"/>
              <a:gd name="connsiteY123" fmla="*/ 3062758 h 6858000"/>
              <a:gd name="connsiteX124" fmla="*/ 4860842 w 12192001"/>
              <a:gd name="connsiteY124" fmla="*/ 3066514 h 6858000"/>
              <a:gd name="connsiteX125" fmla="*/ 4860842 w 12192001"/>
              <a:gd name="connsiteY125" fmla="*/ 3077781 h 6858000"/>
              <a:gd name="connsiteX126" fmla="*/ 4860842 w 12192001"/>
              <a:gd name="connsiteY126" fmla="*/ 3134853 h 6858000"/>
              <a:gd name="connsiteX127" fmla="*/ 4854738 w 12192001"/>
              <a:gd name="connsiteY127" fmla="*/ 3143273 h 6858000"/>
              <a:gd name="connsiteX128" fmla="*/ 4857140 w 12192001"/>
              <a:gd name="connsiteY128" fmla="*/ 3066514 h 6858000"/>
              <a:gd name="connsiteX129" fmla="*/ 4857140 w 12192001"/>
              <a:gd name="connsiteY129" fmla="*/ 3062758 h 6858000"/>
              <a:gd name="connsiteX130" fmla="*/ 11421763 w 12192001"/>
              <a:gd name="connsiteY130" fmla="*/ 3062275 h 6858000"/>
              <a:gd name="connsiteX131" fmla="*/ 11427357 w 12192001"/>
              <a:gd name="connsiteY131" fmla="*/ 3092699 h 6858000"/>
              <a:gd name="connsiteX132" fmla="*/ 11442543 w 12192001"/>
              <a:gd name="connsiteY132" fmla="*/ 3103963 h 6858000"/>
              <a:gd name="connsiteX133" fmla="*/ 11444773 w 12192001"/>
              <a:gd name="connsiteY133" fmla="*/ 3102615 h 6858000"/>
              <a:gd name="connsiteX134" fmla="*/ 11442463 w 12192001"/>
              <a:gd name="connsiteY134" fmla="*/ 3116733 h 6858000"/>
              <a:gd name="connsiteX135" fmla="*/ 11442463 w 12192001"/>
              <a:gd name="connsiteY135" fmla="*/ 3323243 h 6858000"/>
              <a:gd name="connsiteX136" fmla="*/ 11419685 w 12192001"/>
              <a:gd name="connsiteY136" fmla="*/ 3375809 h 6858000"/>
              <a:gd name="connsiteX137" fmla="*/ 11408295 w 12192001"/>
              <a:gd name="connsiteY137" fmla="*/ 3360790 h 6858000"/>
              <a:gd name="connsiteX138" fmla="*/ 11404499 w 12192001"/>
              <a:gd name="connsiteY138" fmla="*/ 3336384 h 6858000"/>
              <a:gd name="connsiteX139" fmla="*/ 11423481 w 12192001"/>
              <a:gd name="connsiteY139" fmla="*/ 3323243 h 6858000"/>
              <a:gd name="connsiteX140" fmla="*/ 11427277 w 12192001"/>
              <a:gd name="connsiteY140" fmla="*/ 3311979 h 6858000"/>
              <a:gd name="connsiteX141" fmla="*/ 11423481 w 12192001"/>
              <a:gd name="connsiteY141" fmla="*/ 3274432 h 6858000"/>
              <a:gd name="connsiteX142" fmla="*/ 11412093 w 12192001"/>
              <a:gd name="connsiteY142" fmla="*/ 3210601 h 6858000"/>
              <a:gd name="connsiteX143" fmla="*/ 11408295 w 12192001"/>
              <a:gd name="connsiteY143" fmla="*/ 3184318 h 6858000"/>
              <a:gd name="connsiteX144" fmla="*/ 11419685 w 12192001"/>
              <a:gd name="connsiteY144" fmla="*/ 3139262 h 6858000"/>
              <a:gd name="connsiteX145" fmla="*/ 11419685 w 12192001"/>
              <a:gd name="connsiteY145" fmla="*/ 3116733 h 6858000"/>
              <a:gd name="connsiteX146" fmla="*/ 11419685 w 12192001"/>
              <a:gd name="connsiteY146" fmla="*/ 3075431 h 6858000"/>
              <a:gd name="connsiteX147" fmla="*/ 4659014 w 12192001"/>
              <a:gd name="connsiteY147" fmla="*/ 3062274 h 6858000"/>
              <a:gd name="connsiteX148" fmla="*/ 4664607 w 12192001"/>
              <a:gd name="connsiteY148" fmla="*/ 3092698 h 6858000"/>
              <a:gd name="connsiteX149" fmla="*/ 4679793 w 12192001"/>
              <a:gd name="connsiteY149" fmla="*/ 3103962 h 6858000"/>
              <a:gd name="connsiteX150" fmla="*/ 4682023 w 12192001"/>
              <a:gd name="connsiteY150" fmla="*/ 3102614 h 6858000"/>
              <a:gd name="connsiteX151" fmla="*/ 4679714 w 12192001"/>
              <a:gd name="connsiteY151" fmla="*/ 3116732 h 6858000"/>
              <a:gd name="connsiteX152" fmla="*/ 4679714 w 12192001"/>
              <a:gd name="connsiteY152" fmla="*/ 3323242 h 6858000"/>
              <a:gd name="connsiteX153" fmla="*/ 4656936 w 12192001"/>
              <a:gd name="connsiteY153" fmla="*/ 3375808 h 6858000"/>
              <a:gd name="connsiteX154" fmla="*/ 4645546 w 12192001"/>
              <a:gd name="connsiteY154" fmla="*/ 3360789 h 6858000"/>
              <a:gd name="connsiteX155" fmla="*/ 4641750 w 12192001"/>
              <a:gd name="connsiteY155" fmla="*/ 3336383 h 6858000"/>
              <a:gd name="connsiteX156" fmla="*/ 4660732 w 12192001"/>
              <a:gd name="connsiteY156" fmla="*/ 3323242 h 6858000"/>
              <a:gd name="connsiteX157" fmla="*/ 4664528 w 12192001"/>
              <a:gd name="connsiteY157" fmla="*/ 3311978 h 6858000"/>
              <a:gd name="connsiteX158" fmla="*/ 4660732 w 12192001"/>
              <a:gd name="connsiteY158" fmla="*/ 3274431 h 6858000"/>
              <a:gd name="connsiteX159" fmla="*/ 4649344 w 12192001"/>
              <a:gd name="connsiteY159" fmla="*/ 3210600 h 6858000"/>
              <a:gd name="connsiteX160" fmla="*/ 4645546 w 12192001"/>
              <a:gd name="connsiteY160" fmla="*/ 3184317 h 6858000"/>
              <a:gd name="connsiteX161" fmla="*/ 4656936 w 12192001"/>
              <a:gd name="connsiteY161" fmla="*/ 3139261 h 6858000"/>
              <a:gd name="connsiteX162" fmla="*/ 4656936 w 12192001"/>
              <a:gd name="connsiteY162" fmla="*/ 3116732 h 6858000"/>
              <a:gd name="connsiteX163" fmla="*/ 4656936 w 12192001"/>
              <a:gd name="connsiteY163" fmla="*/ 3075430 h 6858000"/>
              <a:gd name="connsiteX164" fmla="*/ 6510010 w 12192001"/>
              <a:gd name="connsiteY164" fmla="*/ 2989021 h 6858000"/>
              <a:gd name="connsiteX165" fmla="*/ 6510606 w 12192001"/>
              <a:gd name="connsiteY165" fmla="*/ 3000336 h 6858000"/>
              <a:gd name="connsiteX166" fmla="*/ 6510360 w 12192001"/>
              <a:gd name="connsiteY166" fmla="*/ 3002132 h 6858000"/>
              <a:gd name="connsiteX167" fmla="*/ 6510068 w 12192001"/>
              <a:gd name="connsiteY167" fmla="*/ 2995024 h 6858000"/>
              <a:gd name="connsiteX168" fmla="*/ 11419763 w 12192001"/>
              <a:gd name="connsiteY168" fmla="*/ 2983812 h 6858000"/>
              <a:gd name="connsiteX169" fmla="*/ 11419763 w 12192001"/>
              <a:gd name="connsiteY169" fmla="*/ 3051397 h 6858000"/>
              <a:gd name="connsiteX170" fmla="*/ 11420905 w 12192001"/>
              <a:gd name="connsiteY170" fmla="*/ 3057605 h 6858000"/>
              <a:gd name="connsiteX171" fmla="*/ 11415889 w 12192001"/>
              <a:gd name="connsiteY171" fmla="*/ 3045393 h 6858000"/>
              <a:gd name="connsiteX172" fmla="*/ 11402023 w 12192001"/>
              <a:gd name="connsiteY172" fmla="*/ 3020131 h 6858000"/>
              <a:gd name="connsiteX173" fmla="*/ 11404577 w 12192001"/>
              <a:gd name="connsiteY173" fmla="*/ 3017604 h 6858000"/>
              <a:gd name="connsiteX174" fmla="*/ 11408375 w 12192001"/>
              <a:gd name="connsiteY174" fmla="*/ 3013850 h 6858000"/>
              <a:gd name="connsiteX175" fmla="*/ 11419763 w 12192001"/>
              <a:gd name="connsiteY175" fmla="*/ 2983812 h 6858000"/>
              <a:gd name="connsiteX176" fmla="*/ 4657014 w 12192001"/>
              <a:gd name="connsiteY176" fmla="*/ 2983811 h 6858000"/>
              <a:gd name="connsiteX177" fmla="*/ 4657014 w 12192001"/>
              <a:gd name="connsiteY177" fmla="*/ 3051396 h 6858000"/>
              <a:gd name="connsiteX178" fmla="*/ 4658156 w 12192001"/>
              <a:gd name="connsiteY178" fmla="*/ 3057604 h 6858000"/>
              <a:gd name="connsiteX179" fmla="*/ 4653139 w 12192001"/>
              <a:gd name="connsiteY179" fmla="*/ 3045392 h 6858000"/>
              <a:gd name="connsiteX180" fmla="*/ 4639273 w 12192001"/>
              <a:gd name="connsiteY180" fmla="*/ 3020130 h 6858000"/>
              <a:gd name="connsiteX181" fmla="*/ 4641828 w 12192001"/>
              <a:gd name="connsiteY181" fmla="*/ 3017603 h 6858000"/>
              <a:gd name="connsiteX182" fmla="*/ 4645625 w 12192001"/>
              <a:gd name="connsiteY182" fmla="*/ 3013849 h 6858000"/>
              <a:gd name="connsiteX183" fmla="*/ 4657014 w 12192001"/>
              <a:gd name="connsiteY183" fmla="*/ 2983811 h 6858000"/>
              <a:gd name="connsiteX184" fmla="*/ 5748564 w 12192001"/>
              <a:gd name="connsiteY184" fmla="*/ 2975947 h 6858000"/>
              <a:gd name="connsiteX185" fmla="*/ 5752736 w 12192001"/>
              <a:gd name="connsiteY185" fmla="*/ 2996581 h 6858000"/>
              <a:gd name="connsiteX186" fmla="*/ 5760329 w 12192001"/>
              <a:gd name="connsiteY186" fmla="*/ 3000336 h 6858000"/>
              <a:gd name="connsiteX187" fmla="*/ 5771718 w 12192001"/>
              <a:gd name="connsiteY187" fmla="*/ 3015355 h 6858000"/>
              <a:gd name="connsiteX188" fmla="*/ 5775515 w 12192001"/>
              <a:gd name="connsiteY188" fmla="*/ 3064166 h 6858000"/>
              <a:gd name="connsiteX189" fmla="*/ 5764126 w 12192001"/>
              <a:gd name="connsiteY189" fmla="*/ 3075430 h 6858000"/>
              <a:gd name="connsiteX190" fmla="*/ 5747991 w 12192001"/>
              <a:gd name="connsiteY190" fmla="*/ 3094204 h 6858000"/>
              <a:gd name="connsiteX191" fmla="*/ 5745683 w 12192001"/>
              <a:gd name="connsiteY191" fmla="*/ 3098353 h 6858000"/>
              <a:gd name="connsiteX192" fmla="*/ 5745547 w 12192001"/>
              <a:gd name="connsiteY192" fmla="*/ 3098087 h 6858000"/>
              <a:gd name="connsiteX193" fmla="*/ 5746510 w 12192001"/>
              <a:gd name="connsiteY193" fmla="*/ 3088697 h 6858000"/>
              <a:gd name="connsiteX194" fmla="*/ 5750363 w 12192001"/>
              <a:gd name="connsiteY194" fmla="*/ 3051139 h 6858000"/>
              <a:gd name="connsiteX195" fmla="*/ 5746510 w 12192001"/>
              <a:gd name="connsiteY195" fmla="*/ 3013580 h 6858000"/>
              <a:gd name="connsiteX196" fmla="*/ 5745065 w 12192001"/>
              <a:gd name="connsiteY196" fmla="*/ 3000434 h 6858000"/>
              <a:gd name="connsiteX197" fmla="*/ 5746510 w 12192001"/>
              <a:gd name="connsiteY197" fmla="*/ 2987289 h 6858000"/>
              <a:gd name="connsiteX198" fmla="*/ 8705771 w 12192001"/>
              <a:gd name="connsiteY198" fmla="*/ 2973327 h 6858000"/>
              <a:gd name="connsiteX199" fmla="*/ 8713889 w 12192001"/>
              <a:gd name="connsiteY199" fmla="*/ 2991167 h 6858000"/>
              <a:gd name="connsiteX200" fmla="*/ 8705771 w 12192001"/>
              <a:gd name="connsiteY200" fmla="*/ 2999445 h 6858000"/>
              <a:gd name="connsiteX201" fmla="*/ 1943022 w 12192001"/>
              <a:gd name="connsiteY201" fmla="*/ 2973326 h 6858000"/>
              <a:gd name="connsiteX202" fmla="*/ 1951139 w 12192001"/>
              <a:gd name="connsiteY202" fmla="*/ 2991166 h 6858000"/>
              <a:gd name="connsiteX203" fmla="*/ 1943022 w 12192001"/>
              <a:gd name="connsiteY203" fmla="*/ 2999444 h 6858000"/>
              <a:gd name="connsiteX204" fmla="*/ 11161603 w 12192001"/>
              <a:gd name="connsiteY204" fmla="*/ 2969522 h 6858000"/>
              <a:gd name="connsiteX205" fmla="*/ 11161603 w 12192001"/>
              <a:gd name="connsiteY205" fmla="*/ 3009424 h 6858000"/>
              <a:gd name="connsiteX206" fmla="*/ 11151957 w 12192001"/>
              <a:gd name="connsiteY206" fmla="*/ 3025325 h 6858000"/>
              <a:gd name="connsiteX207" fmla="*/ 11144365 w 12192001"/>
              <a:gd name="connsiteY207" fmla="*/ 3025325 h 6858000"/>
              <a:gd name="connsiteX208" fmla="*/ 11139145 w 12192001"/>
              <a:gd name="connsiteY208" fmla="*/ 3012653 h 6858000"/>
              <a:gd name="connsiteX209" fmla="*/ 11138719 w 12192001"/>
              <a:gd name="connsiteY209" fmla="*/ 3010884 h 6858000"/>
              <a:gd name="connsiteX210" fmla="*/ 11150215 w 12192001"/>
              <a:gd name="connsiteY210" fmla="*/ 3001646 h 6858000"/>
              <a:gd name="connsiteX211" fmla="*/ 11154011 w 12192001"/>
              <a:gd name="connsiteY211" fmla="*/ 2983812 h 6858000"/>
              <a:gd name="connsiteX212" fmla="*/ 11155413 w 12192001"/>
              <a:gd name="connsiteY212" fmla="*/ 2976880 h 6858000"/>
              <a:gd name="connsiteX213" fmla="*/ 11155753 w 12192001"/>
              <a:gd name="connsiteY213" fmla="*/ 2976514 h 6858000"/>
              <a:gd name="connsiteX214" fmla="*/ 4398854 w 12192001"/>
              <a:gd name="connsiteY214" fmla="*/ 2969521 h 6858000"/>
              <a:gd name="connsiteX215" fmla="*/ 4398854 w 12192001"/>
              <a:gd name="connsiteY215" fmla="*/ 3009423 h 6858000"/>
              <a:gd name="connsiteX216" fmla="*/ 4389207 w 12192001"/>
              <a:gd name="connsiteY216" fmla="*/ 3025324 h 6858000"/>
              <a:gd name="connsiteX217" fmla="*/ 4381615 w 12192001"/>
              <a:gd name="connsiteY217" fmla="*/ 3025324 h 6858000"/>
              <a:gd name="connsiteX218" fmla="*/ 4376395 w 12192001"/>
              <a:gd name="connsiteY218" fmla="*/ 3012652 h 6858000"/>
              <a:gd name="connsiteX219" fmla="*/ 4375969 w 12192001"/>
              <a:gd name="connsiteY219" fmla="*/ 3010883 h 6858000"/>
              <a:gd name="connsiteX220" fmla="*/ 4387465 w 12192001"/>
              <a:gd name="connsiteY220" fmla="*/ 3001645 h 6858000"/>
              <a:gd name="connsiteX221" fmla="*/ 4391261 w 12192001"/>
              <a:gd name="connsiteY221" fmla="*/ 2983811 h 6858000"/>
              <a:gd name="connsiteX222" fmla="*/ 4392663 w 12192001"/>
              <a:gd name="connsiteY222" fmla="*/ 2976879 h 6858000"/>
              <a:gd name="connsiteX223" fmla="*/ 4393004 w 12192001"/>
              <a:gd name="connsiteY223" fmla="*/ 2976513 h 6858000"/>
              <a:gd name="connsiteX224" fmla="*/ 11400809 w 12192001"/>
              <a:gd name="connsiteY224" fmla="*/ 2964402 h 6858000"/>
              <a:gd name="connsiteX225" fmla="*/ 11400781 w 12192001"/>
              <a:gd name="connsiteY225" fmla="*/ 2965039 h 6858000"/>
              <a:gd name="connsiteX226" fmla="*/ 11397207 w 12192001"/>
              <a:gd name="connsiteY226" fmla="*/ 2986248 h 6858000"/>
              <a:gd name="connsiteX227" fmla="*/ 11396907 w 12192001"/>
              <a:gd name="connsiteY227" fmla="*/ 2974054 h 6858000"/>
              <a:gd name="connsiteX228" fmla="*/ 4638060 w 12192001"/>
              <a:gd name="connsiteY228" fmla="*/ 2964401 h 6858000"/>
              <a:gd name="connsiteX229" fmla="*/ 4638032 w 12192001"/>
              <a:gd name="connsiteY229" fmla="*/ 2965038 h 6858000"/>
              <a:gd name="connsiteX230" fmla="*/ 4634457 w 12192001"/>
              <a:gd name="connsiteY230" fmla="*/ 2986247 h 6858000"/>
              <a:gd name="connsiteX231" fmla="*/ 4634157 w 12192001"/>
              <a:gd name="connsiteY231" fmla="*/ 2974053 h 6858000"/>
              <a:gd name="connsiteX232" fmla="*/ 11472915 w 12192001"/>
              <a:gd name="connsiteY232" fmla="*/ 2946265 h 6858000"/>
              <a:gd name="connsiteX233" fmla="*/ 11473823 w 12192001"/>
              <a:gd name="connsiteY233" fmla="*/ 2947163 h 6858000"/>
              <a:gd name="connsiteX234" fmla="*/ 11475683 w 12192001"/>
              <a:gd name="connsiteY234" fmla="*/ 2970299 h 6858000"/>
              <a:gd name="connsiteX235" fmla="*/ 11476631 w 12192001"/>
              <a:gd name="connsiteY235" fmla="*/ 3052903 h 6858000"/>
              <a:gd name="connsiteX236" fmla="*/ 11472835 w 12192001"/>
              <a:gd name="connsiteY236" fmla="*/ 3056658 h 6858000"/>
              <a:gd name="connsiteX237" fmla="*/ 11469039 w 12192001"/>
              <a:gd name="connsiteY237" fmla="*/ 3041639 h 6858000"/>
              <a:gd name="connsiteX238" fmla="*/ 11465243 w 12192001"/>
              <a:gd name="connsiteY238" fmla="*/ 3037884 h 6858000"/>
              <a:gd name="connsiteX239" fmla="*/ 11457649 w 12192001"/>
              <a:gd name="connsiteY239" fmla="*/ 3041639 h 6858000"/>
              <a:gd name="connsiteX240" fmla="*/ 11450057 w 12192001"/>
              <a:gd name="connsiteY240" fmla="*/ 3052903 h 6858000"/>
              <a:gd name="connsiteX241" fmla="*/ 11449339 w 12192001"/>
              <a:gd name="connsiteY241" fmla="*/ 3062567 h 6858000"/>
              <a:gd name="connsiteX242" fmla="*/ 11446339 w 12192001"/>
              <a:gd name="connsiteY242" fmla="*/ 3055152 h 6858000"/>
              <a:gd name="connsiteX243" fmla="*/ 11444915 w 12192001"/>
              <a:gd name="connsiteY243" fmla="*/ 3045765 h 6858000"/>
              <a:gd name="connsiteX244" fmla="*/ 11446339 w 12192001"/>
              <a:gd name="connsiteY244" fmla="*/ 3036378 h 6858000"/>
              <a:gd name="connsiteX245" fmla="*/ 11465321 w 12192001"/>
              <a:gd name="connsiteY245" fmla="*/ 2953774 h 6858000"/>
              <a:gd name="connsiteX246" fmla="*/ 11472915 w 12192001"/>
              <a:gd name="connsiteY246" fmla="*/ 2946265 h 6858000"/>
              <a:gd name="connsiteX247" fmla="*/ 4710165 w 12192001"/>
              <a:gd name="connsiteY247" fmla="*/ 2946264 h 6858000"/>
              <a:gd name="connsiteX248" fmla="*/ 4711073 w 12192001"/>
              <a:gd name="connsiteY248" fmla="*/ 2947162 h 6858000"/>
              <a:gd name="connsiteX249" fmla="*/ 4712934 w 12192001"/>
              <a:gd name="connsiteY249" fmla="*/ 2970298 h 6858000"/>
              <a:gd name="connsiteX250" fmla="*/ 4713882 w 12192001"/>
              <a:gd name="connsiteY250" fmla="*/ 3052902 h 6858000"/>
              <a:gd name="connsiteX251" fmla="*/ 4710086 w 12192001"/>
              <a:gd name="connsiteY251" fmla="*/ 3056657 h 6858000"/>
              <a:gd name="connsiteX252" fmla="*/ 4706290 w 12192001"/>
              <a:gd name="connsiteY252" fmla="*/ 3041638 h 6858000"/>
              <a:gd name="connsiteX253" fmla="*/ 4702493 w 12192001"/>
              <a:gd name="connsiteY253" fmla="*/ 3037883 h 6858000"/>
              <a:gd name="connsiteX254" fmla="*/ 4694900 w 12192001"/>
              <a:gd name="connsiteY254" fmla="*/ 3041638 h 6858000"/>
              <a:gd name="connsiteX255" fmla="*/ 4687307 w 12192001"/>
              <a:gd name="connsiteY255" fmla="*/ 3052902 h 6858000"/>
              <a:gd name="connsiteX256" fmla="*/ 4686589 w 12192001"/>
              <a:gd name="connsiteY256" fmla="*/ 3062566 h 6858000"/>
              <a:gd name="connsiteX257" fmla="*/ 4683589 w 12192001"/>
              <a:gd name="connsiteY257" fmla="*/ 3055151 h 6858000"/>
              <a:gd name="connsiteX258" fmla="*/ 4682166 w 12192001"/>
              <a:gd name="connsiteY258" fmla="*/ 3045764 h 6858000"/>
              <a:gd name="connsiteX259" fmla="*/ 4683589 w 12192001"/>
              <a:gd name="connsiteY259" fmla="*/ 3036377 h 6858000"/>
              <a:gd name="connsiteX260" fmla="*/ 4702572 w 12192001"/>
              <a:gd name="connsiteY260" fmla="*/ 2953773 h 6858000"/>
              <a:gd name="connsiteX261" fmla="*/ 4710165 w 12192001"/>
              <a:gd name="connsiteY261" fmla="*/ 2946264 h 6858000"/>
              <a:gd name="connsiteX262" fmla="*/ 9904805 w 12192001"/>
              <a:gd name="connsiteY262" fmla="*/ 2925015 h 6858000"/>
              <a:gd name="connsiteX263" fmla="*/ 9905203 w 12192001"/>
              <a:gd name="connsiteY263" fmla="*/ 2932761 h 6858000"/>
              <a:gd name="connsiteX264" fmla="*/ 9913895 w 12192001"/>
              <a:gd name="connsiteY264" fmla="*/ 2944028 h 6858000"/>
              <a:gd name="connsiteX265" fmla="*/ 9922589 w 12192001"/>
              <a:gd name="connsiteY265" fmla="*/ 2947784 h 6858000"/>
              <a:gd name="connsiteX266" fmla="*/ 9934181 w 12192001"/>
              <a:gd name="connsiteY266" fmla="*/ 2989099 h 6858000"/>
              <a:gd name="connsiteX267" fmla="*/ 9928383 w 12192001"/>
              <a:gd name="connsiteY267" fmla="*/ 3019146 h 6858000"/>
              <a:gd name="connsiteX268" fmla="*/ 9928383 w 12192001"/>
              <a:gd name="connsiteY268" fmla="*/ 3022902 h 6858000"/>
              <a:gd name="connsiteX269" fmla="*/ 9934181 w 12192001"/>
              <a:gd name="connsiteY269" fmla="*/ 3049192 h 6858000"/>
              <a:gd name="connsiteX270" fmla="*/ 9928383 w 12192001"/>
              <a:gd name="connsiteY270" fmla="*/ 3090507 h 6858000"/>
              <a:gd name="connsiteX271" fmla="*/ 9928383 w 12192001"/>
              <a:gd name="connsiteY271" fmla="*/ 3098019 h 6858000"/>
              <a:gd name="connsiteX272" fmla="*/ 9934181 w 12192001"/>
              <a:gd name="connsiteY272" fmla="*/ 3124310 h 6858000"/>
              <a:gd name="connsiteX273" fmla="*/ 9928383 w 12192001"/>
              <a:gd name="connsiteY273" fmla="*/ 3135578 h 6858000"/>
              <a:gd name="connsiteX274" fmla="*/ 9922589 w 12192001"/>
              <a:gd name="connsiteY274" fmla="*/ 3124310 h 6858000"/>
              <a:gd name="connsiteX275" fmla="*/ 9913895 w 12192001"/>
              <a:gd name="connsiteY275" fmla="*/ 3098019 h 6858000"/>
              <a:gd name="connsiteX276" fmla="*/ 9910997 w 12192001"/>
              <a:gd name="connsiteY276" fmla="*/ 3109286 h 6858000"/>
              <a:gd name="connsiteX277" fmla="*/ 9905203 w 12192001"/>
              <a:gd name="connsiteY277" fmla="*/ 3101774 h 6858000"/>
              <a:gd name="connsiteX278" fmla="*/ 9899407 w 12192001"/>
              <a:gd name="connsiteY278" fmla="*/ 3090507 h 6858000"/>
              <a:gd name="connsiteX279" fmla="*/ 9896509 w 12192001"/>
              <a:gd name="connsiteY279" fmla="*/ 3090507 h 6858000"/>
              <a:gd name="connsiteX280" fmla="*/ 9896509 w 12192001"/>
              <a:gd name="connsiteY280" fmla="*/ 3094263 h 6858000"/>
              <a:gd name="connsiteX281" fmla="*/ 9896509 w 12192001"/>
              <a:gd name="connsiteY281" fmla="*/ 3139334 h 6858000"/>
              <a:gd name="connsiteX282" fmla="*/ 9893611 w 12192001"/>
              <a:gd name="connsiteY282" fmla="*/ 3176892 h 6858000"/>
              <a:gd name="connsiteX283" fmla="*/ 9899407 w 12192001"/>
              <a:gd name="connsiteY283" fmla="*/ 3214450 h 6858000"/>
              <a:gd name="connsiteX284" fmla="*/ 9893611 w 12192001"/>
              <a:gd name="connsiteY284" fmla="*/ 3248253 h 6858000"/>
              <a:gd name="connsiteX285" fmla="*/ 9893611 w 12192001"/>
              <a:gd name="connsiteY285" fmla="*/ 3252009 h 6858000"/>
              <a:gd name="connsiteX286" fmla="*/ 9902305 w 12192001"/>
              <a:gd name="connsiteY286" fmla="*/ 3255765 h 6858000"/>
              <a:gd name="connsiteX287" fmla="*/ 9896509 w 12192001"/>
              <a:gd name="connsiteY287" fmla="*/ 3263276 h 6858000"/>
              <a:gd name="connsiteX288" fmla="*/ 9896509 w 12192001"/>
              <a:gd name="connsiteY288" fmla="*/ 3278300 h 6858000"/>
              <a:gd name="connsiteX289" fmla="*/ 9893611 w 12192001"/>
              <a:gd name="connsiteY289" fmla="*/ 3285812 h 6858000"/>
              <a:gd name="connsiteX290" fmla="*/ 9902305 w 12192001"/>
              <a:gd name="connsiteY290" fmla="*/ 3315858 h 6858000"/>
              <a:gd name="connsiteX291" fmla="*/ 9910997 w 12192001"/>
              <a:gd name="connsiteY291" fmla="*/ 3319614 h 6858000"/>
              <a:gd name="connsiteX292" fmla="*/ 9910997 w 12192001"/>
              <a:gd name="connsiteY292" fmla="*/ 3334638 h 6858000"/>
              <a:gd name="connsiteX293" fmla="*/ 9893611 w 12192001"/>
              <a:gd name="connsiteY293" fmla="*/ 3338394 h 6858000"/>
              <a:gd name="connsiteX294" fmla="*/ 9887815 w 12192001"/>
              <a:gd name="connsiteY294" fmla="*/ 3345906 h 6858000"/>
              <a:gd name="connsiteX295" fmla="*/ 9887815 w 12192001"/>
              <a:gd name="connsiteY295" fmla="*/ 3360929 h 6858000"/>
              <a:gd name="connsiteX296" fmla="*/ 9887815 w 12192001"/>
              <a:gd name="connsiteY296" fmla="*/ 3375952 h 6858000"/>
              <a:gd name="connsiteX297" fmla="*/ 9884917 w 12192001"/>
              <a:gd name="connsiteY297" fmla="*/ 3383464 h 6858000"/>
              <a:gd name="connsiteX298" fmla="*/ 9873325 w 12192001"/>
              <a:gd name="connsiteY298" fmla="*/ 3405999 h 6858000"/>
              <a:gd name="connsiteX299" fmla="*/ 9871877 w 12192001"/>
              <a:gd name="connsiteY299" fmla="*/ 3418205 h 6858000"/>
              <a:gd name="connsiteX300" fmla="*/ 9870141 w 12192001"/>
              <a:gd name="connsiteY300" fmla="*/ 3417401 h 6858000"/>
              <a:gd name="connsiteX301" fmla="*/ 9874799 w 12192001"/>
              <a:gd name="connsiteY301" fmla="*/ 3357557 h 6858000"/>
              <a:gd name="connsiteX302" fmla="*/ 9878783 w 12192001"/>
              <a:gd name="connsiteY302" fmla="*/ 3287876 h 6858000"/>
              <a:gd name="connsiteX303" fmla="*/ 9888853 w 12192001"/>
              <a:gd name="connsiteY303" fmla="*/ 3284972 h 6858000"/>
              <a:gd name="connsiteX304" fmla="*/ 9888853 w 12192001"/>
              <a:gd name="connsiteY304" fmla="*/ 3251179 h 6858000"/>
              <a:gd name="connsiteX305" fmla="*/ 9892649 w 12192001"/>
              <a:gd name="connsiteY305" fmla="*/ 3221141 h 6858000"/>
              <a:gd name="connsiteX306" fmla="*/ 9888853 w 12192001"/>
              <a:gd name="connsiteY306" fmla="*/ 3194858 h 6858000"/>
              <a:gd name="connsiteX307" fmla="*/ 9887641 w 12192001"/>
              <a:gd name="connsiteY307" fmla="*/ 3164011 h 6858000"/>
              <a:gd name="connsiteX308" fmla="*/ 9892701 w 12192001"/>
              <a:gd name="connsiteY308" fmla="*/ 3111743 h 6858000"/>
              <a:gd name="connsiteX309" fmla="*/ 9888779 w 12192001"/>
              <a:gd name="connsiteY309" fmla="*/ 3080253 h 6858000"/>
              <a:gd name="connsiteX310" fmla="*/ 9885055 w 12192001"/>
              <a:gd name="connsiteY310" fmla="*/ 3069513 h 6858000"/>
              <a:gd name="connsiteX311" fmla="*/ 9885055 w 12192001"/>
              <a:gd name="connsiteY311" fmla="*/ 3059688 h 6858000"/>
              <a:gd name="connsiteX312" fmla="*/ 9884081 w 12192001"/>
              <a:gd name="connsiteY312" fmla="*/ 3046591 h 6858000"/>
              <a:gd name="connsiteX313" fmla="*/ 9890609 w 12192001"/>
              <a:gd name="connsiteY313" fmla="*/ 3034056 h 6858000"/>
              <a:gd name="connsiteX314" fmla="*/ 9883057 w 12192001"/>
              <a:gd name="connsiteY314" fmla="*/ 3032805 h 6858000"/>
              <a:gd name="connsiteX315" fmla="*/ 9882683 w 12192001"/>
              <a:gd name="connsiteY315" fmla="*/ 3027773 h 6858000"/>
              <a:gd name="connsiteX316" fmla="*/ 9866073 w 12192001"/>
              <a:gd name="connsiteY316" fmla="*/ 2995858 h 6858000"/>
              <a:gd name="connsiteX317" fmla="*/ 9877463 w 12192001"/>
              <a:gd name="connsiteY317" fmla="*/ 2988349 h 6858000"/>
              <a:gd name="connsiteX318" fmla="*/ 9892175 w 12192001"/>
              <a:gd name="connsiteY318" fmla="*/ 2970513 h 6858000"/>
              <a:gd name="connsiteX319" fmla="*/ 9885627 w 12192001"/>
              <a:gd name="connsiteY319" fmla="*/ 2956434 h 6858000"/>
              <a:gd name="connsiteX320" fmla="*/ 9894273 w 12192001"/>
              <a:gd name="connsiteY320" fmla="*/ 2941663 h 6858000"/>
              <a:gd name="connsiteX321" fmla="*/ 3142055 w 12192001"/>
              <a:gd name="connsiteY321" fmla="*/ 2925014 h 6858000"/>
              <a:gd name="connsiteX322" fmla="*/ 3142453 w 12192001"/>
              <a:gd name="connsiteY322" fmla="*/ 2932760 h 6858000"/>
              <a:gd name="connsiteX323" fmla="*/ 3151146 w 12192001"/>
              <a:gd name="connsiteY323" fmla="*/ 2944027 h 6858000"/>
              <a:gd name="connsiteX324" fmla="*/ 3159840 w 12192001"/>
              <a:gd name="connsiteY324" fmla="*/ 2947783 h 6858000"/>
              <a:gd name="connsiteX325" fmla="*/ 3171432 w 12192001"/>
              <a:gd name="connsiteY325" fmla="*/ 2989098 h 6858000"/>
              <a:gd name="connsiteX326" fmla="*/ 3165634 w 12192001"/>
              <a:gd name="connsiteY326" fmla="*/ 3019145 h 6858000"/>
              <a:gd name="connsiteX327" fmla="*/ 3165634 w 12192001"/>
              <a:gd name="connsiteY327" fmla="*/ 3022901 h 6858000"/>
              <a:gd name="connsiteX328" fmla="*/ 3171432 w 12192001"/>
              <a:gd name="connsiteY328" fmla="*/ 3049191 h 6858000"/>
              <a:gd name="connsiteX329" fmla="*/ 3165634 w 12192001"/>
              <a:gd name="connsiteY329" fmla="*/ 3090506 h 6858000"/>
              <a:gd name="connsiteX330" fmla="*/ 3165634 w 12192001"/>
              <a:gd name="connsiteY330" fmla="*/ 3098018 h 6858000"/>
              <a:gd name="connsiteX331" fmla="*/ 3171432 w 12192001"/>
              <a:gd name="connsiteY331" fmla="*/ 3124309 h 6858000"/>
              <a:gd name="connsiteX332" fmla="*/ 3165634 w 12192001"/>
              <a:gd name="connsiteY332" fmla="*/ 3135577 h 6858000"/>
              <a:gd name="connsiteX333" fmla="*/ 3159840 w 12192001"/>
              <a:gd name="connsiteY333" fmla="*/ 3124309 h 6858000"/>
              <a:gd name="connsiteX334" fmla="*/ 3151146 w 12192001"/>
              <a:gd name="connsiteY334" fmla="*/ 3098018 h 6858000"/>
              <a:gd name="connsiteX335" fmla="*/ 3148248 w 12192001"/>
              <a:gd name="connsiteY335" fmla="*/ 3109285 h 6858000"/>
              <a:gd name="connsiteX336" fmla="*/ 3142453 w 12192001"/>
              <a:gd name="connsiteY336" fmla="*/ 3101773 h 6858000"/>
              <a:gd name="connsiteX337" fmla="*/ 3136657 w 12192001"/>
              <a:gd name="connsiteY337" fmla="*/ 3090506 h 6858000"/>
              <a:gd name="connsiteX338" fmla="*/ 3133759 w 12192001"/>
              <a:gd name="connsiteY338" fmla="*/ 3090506 h 6858000"/>
              <a:gd name="connsiteX339" fmla="*/ 3133759 w 12192001"/>
              <a:gd name="connsiteY339" fmla="*/ 3094262 h 6858000"/>
              <a:gd name="connsiteX340" fmla="*/ 3133759 w 12192001"/>
              <a:gd name="connsiteY340" fmla="*/ 3139333 h 6858000"/>
              <a:gd name="connsiteX341" fmla="*/ 3130861 w 12192001"/>
              <a:gd name="connsiteY341" fmla="*/ 3176891 h 6858000"/>
              <a:gd name="connsiteX342" fmla="*/ 3136657 w 12192001"/>
              <a:gd name="connsiteY342" fmla="*/ 3214449 h 6858000"/>
              <a:gd name="connsiteX343" fmla="*/ 3130861 w 12192001"/>
              <a:gd name="connsiteY343" fmla="*/ 3248252 h 6858000"/>
              <a:gd name="connsiteX344" fmla="*/ 3130861 w 12192001"/>
              <a:gd name="connsiteY344" fmla="*/ 3252008 h 6858000"/>
              <a:gd name="connsiteX345" fmla="*/ 3139555 w 12192001"/>
              <a:gd name="connsiteY345" fmla="*/ 3255764 h 6858000"/>
              <a:gd name="connsiteX346" fmla="*/ 3133759 w 12192001"/>
              <a:gd name="connsiteY346" fmla="*/ 3263275 h 6858000"/>
              <a:gd name="connsiteX347" fmla="*/ 3133759 w 12192001"/>
              <a:gd name="connsiteY347" fmla="*/ 3278299 h 6858000"/>
              <a:gd name="connsiteX348" fmla="*/ 3130861 w 12192001"/>
              <a:gd name="connsiteY348" fmla="*/ 3285811 h 6858000"/>
              <a:gd name="connsiteX349" fmla="*/ 3139555 w 12192001"/>
              <a:gd name="connsiteY349" fmla="*/ 3315857 h 6858000"/>
              <a:gd name="connsiteX350" fmla="*/ 3148248 w 12192001"/>
              <a:gd name="connsiteY350" fmla="*/ 3319613 h 6858000"/>
              <a:gd name="connsiteX351" fmla="*/ 3148248 w 12192001"/>
              <a:gd name="connsiteY351" fmla="*/ 3334637 h 6858000"/>
              <a:gd name="connsiteX352" fmla="*/ 3130861 w 12192001"/>
              <a:gd name="connsiteY352" fmla="*/ 3338393 h 6858000"/>
              <a:gd name="connsiteX353" fmla="*/ 3125066 w 12192001"/>
              <a:gd name="connsiteY353" fmla="*/ 3345905 h 6858000"/>
              <a:gd name="connsiteX354" fmla="*/ 3125066 w 12192001"/>
              <a:gd name="connsiteY354" fmla="*/ 3360928 h 6858000"/>
              <a:gd name="connsiteX355" fmla="*/ 3125066 w 12192001"/>
              <a:gd name="connsiteY355" fmla="*/ 3375951 h 6858000"/>
              <a:gd name="connsiteX356" fmla="*/ 3122168 w 12192001"/>
              <a:gd name="connsiteY356" fmla="*/ 3383463 h 6858000"/>
              <a:gd name="connsiteX357" fmla="*/ 3110576 w 12192001"/>
              <a:gd name="connsiteY357" fmla="*/ 3405998 h 6858000"/>
              <a:gd name="connsiteX358" fmla="*/ 3109127 w 12192001"/>
              <a:gd name="connsiteY358" fmla="*/ 3418204 h 6858000"/>
              <a:gd name="connsiteX359" fmla="*/ 3107392 w 12192001"/>
              <a:gd name="connsiteY359" fmla="*/ 3417400 h 6858000"/>
              <a:gd name="connsiteX360" fmla="*/ 3112050 w 12192001"/>
              <a:gd name="connsiteY360" fmla="*/ 3357556 h 6858000"/>
              <a:gd name="connsiteX361" fmla="*/ 3116034 w 12192001"/>
              <a:gd name="connsiteY361" fmla="*/ 3287875 h 6858000"/>
              <a:gd name="connsiteX362" fmla="*/ 3126103 w 12192001"/>
              <a:gd name="connsiteY362" fmla="*/ 3284971 h 6858000"/>
              <a:gd name="connsiteX363" fmla="*/ 3126103 w 12192001"/>
              <a:gd name="connsiteY363" fmla="*/ 3251178 h 6858000"/>
              <a:gd name="connsiteX364" fmla="*/ 3129900 w 12192001"/>
              <a:gd name="connsiteY364" fmla="*/ 3221140 h 6858000"/>
              <a:gd name="connsiteX365" fmla="*/ 3126103 w 12192001"/>
              <a:gd name="connsiteY365" fmla="*/ 3194857 h 6858000"/>
              <a:gd name="connsiteX366" fmla="*/ 3124892 w 12192001"/>
              <a:gd name="connsiteY366" fmla="*/ 3164010 h 6858000"/>
              <a:gd name="connsiteX367" fmla="*/ 3129951 w 12192001"/>
              <a:gd name="connsiteY367" fmla="*/ 3111742 h 6858000"/>
              <a:gd name="connsiteX368" fmla="*/ 3126029 w 12192001"/>
              <a:gd name="connsiteY368" fmla="*/ 3080252 h 6858000"/>
              <a:gd name="connsiteX369" fmla="*/ 3122306 w 12192001"/>
              <a:gd name="connsiteY369" fmla="*/ 3069512 h 6858000"/>
              <a:gd name="connsiteX370" fmla="*/ 3122306 w 12192001"/>
              <a:gd name="connsiteY370" fmla="*/ 3059687 h 6858000"/>
              <a:gd name="connsiteX371" fmla="*/ 3121332 w 12192001"/>
              <a:gd name="connsiteY371" fmla="*/ 3046590 h 6858000"/>
              <a:gd name="connsiteX372" fmla="*/ 3127860 w 12192001"/>
              <a:gd name="connsiteY372" fmla="*/ 3034055 h 6858000"/>
              <a:gd name="connsiteX373" fmla="*/ 3120307 w 12192001"/>
              <a:gd name="connsiteY373" fmla="*/ 3032804 h 6858000"/>
              <a:gd name="connsiteX374" fmla="*/ 3119933 w 12192001"/>
              <a:gd name="connsiteY374" fmla="*/ 3027772 h 6858000"/>
              <a:gd name="connsiteX375" fmla="*/ 3103324 w 12192001"/>
              <a:gd name="connsiteY375" fmla="*/ 2995857 h 6858000"/>
              <a:gd name="connsiteX376" fmla="*/ 3114714 w 12192001"/>
              <a:gd name="connsiteY376" fmla="*/ 2988348 h 6858000"/>
              <a:gd name="connsiteX377" fmla="*/ 3129425 w 12192001"/>
              <a:gd name="connsiteY377" fmla="*/ 2970512 h 6858000"/>
              <a:gd name="connsiteX378" fmla="*/ 3122877 w 12192001"/>
              <a:gd name="connsiteY378" fmla="*/ 2956433 h 6858000"/>
              <a:gd name="connsiteX379" fmla="*/ 3131524 w 12192001"/>
              <a:gd name="connsiteY379" fmla="*/ 2941662 h 6858000"/>
              <a:gd name="connsiteX380" fmla="*/ 8568623 w 12192001"/>
              <a:gd name="connsiteY380" fmla="*/ 2910087 h 6858000"/>
              <a:gd name="connsiteX381" fmla="*/ 8568533 w 12192001"/>
              <a:gd name="connsiteY381" fmla="*/ 2912007 h 6858000"/>
              <a:gd name="connsiteX382" fmla="*/ 8578023 w 12192001"/>
              <a:gd name="connsiteY382" fmla="*/ 2918108 h 6858000"/>
              <a:gd name="connsiteX383" fmla="*/ 8587307 w 12192001"/>
              <a:gd name="connsiteY383" fmla="*/ 2926830 h 6858000"/>
              <a:gd name="connsiteX384" fmla="*/ 8587307 w 12192001"/>
              <a:gd name="connsiteY384" fmla="*/ 2949759 h 6858000"/>
              <a:gd name="connsiteX385" fmla="*/ 8583719 w 12192001"/>
              <a:gd name="connsiteY385" fmla="*/ 2953309 h 6858000"/>
              <a:gd name="connsiteX386" fmla="*/ 8578723 w 12192001"/>
              <a:gd name="connsiteY386" fmla="*/ 2954955 h 6858000"/>
              <a:gd name="connsiteX387" fmla="*/ 8577355 w 12192001"/>
              <a:gd name="connsiteY387" fmla="*/ 2952703 h 6858000"/>
              <a:gd name="connsiteX388" fmla="*/ 8566493 w 12192001"/>
              <a:gd name="connsiteY388" fmla="*/ 2948405 h 6858000"/>
              <a:gd name="connsiteX389" fmla="*/ 8564737 w 12192001"/>
              <a:gd name="connsiteY389" fmla="*/ 2945799 h 6858000"/>
              <a:gd name="connsiteX390" fmla="*/ 8564737 w 12192001"/>
              <a:gd name="connsiteY390" fmla="*/ 2912009 h 6858000"/>
              <a:gd name="connsiteX391" fmla="*/ 1805873 w 12192001"/>
              <a:gd name="connsiteY391" fmla="*/ 2910086 h 6858000"/>
              <a:gd name="connsiteX392" fmla="*/ 1805783 w 12192001"/>
              <a:gd name="connsiteY392" fmla="*/ 2912006 h 6858000"/>
              <a:gd name="connsiteX393" fmla="*/ 1815274 w 12192001"/>
              <a:gd name="connsiteY393" fmla="*/ 2918107 h 6858000"/>
              <a:gd name="connsiteX394" fmla="*/ 1824557 w 12192001"/>
              <a:gd name="connsiteY394" fmla="*/ 2926829 h 6858000"/>
              <a:gd name="connsiteX395" fmla="*/ 1824557 w 12192001"/>
              <a:gd name="connsiteY395" fmla="*/ 2949758 h 6858000"/>
              <a:gd name="connsiteX396" fmla="*/ 1820969 w 12192001"/>
              <a:gd name="connsiteY396" fmla="*/ 2953308 h 6858000"/>
              <a:gd name="connsiteX397" fmla="*/ 1815973 w 12192001"/>
              <a:gd name="connsiteY397" fmla="*/ 2954954 h 6858000"/>
              <a:gd name="connsiteX398" fmla="*/ 1814606 w 12192001"/>
              <a:gd name="connsiteY398" fmla="*/ 2952702 h 6858000"/>
              <a:gd name="connsiteX399" fmla="*/ 1803743 w 12192001"/>
              <a:gd name="connsiteY399" fmla="*/ 2948404 h 6858000"/>
              <a:gd name="connsiteX400" fmla="*/ 1801987 w 12192001"/>
              <a:gd name="connsiteY400" fmla="*/ 2945798 h 6858000"/>
              <a:gd name="connsiteX401" fmla="*/ 1801987 w 12192001"/>
              <a:gd name="connsiteY401" fmla="*/ 2912008 h 6858000"/>
              <a:gd name="connsiteX402" fmla="*/ 11637165 w 12192001"/>
              <a:gd name="connsiteY402" fmla="*/ 2892054 h 6858000"/>
              <a:gd name="connsiteX403" fmla="*/ 11668829 w 12192001"/>
              <a:gd name="connsiteY403" fmla="*/ 2909754 h 6858000"/>
              <a:gd name="connsiteX404" fmla="*/ 11693031 w 12192001"/>
              <a:gd name="connsiteY404" fmla="*/ 2936506 h 6858000"/>
              <a:gd name="connsiteX405" fmla="*/ 11700623 w 12192001"/>
              <a:gd name="connsiteY405" fmla="*/ 2955280 h 6858000"/>
              <a:gd name="connsiteX406" fmla="*/ 11704419 w 12192001"/>
              <a:gd name="connsiteY406" fmla="*/ 2985318 h 6858000"/>
              <a:gd name="connsiteX407" fmla="*/ 11704419 w 12192001"/>
              <a:gd name="connsiteY407" fmla="*/ 3004091 h 6858000"/>
              <a:gd name="connsiteX408" fmla="*/ 11700623 w 12192001"/>
              <a:gd name="connsiteY408" fmla="*/ 3019110 h 6858000"/>
              <a:gd name="connsiteX409" fmla="*/ 11704419 w 12192001"/>
              <a:gd name="connsiteY409" fmla="*/ 3030375 h 6858000"/>
              <a:gd name="connsiteX410" fmla="*/ 11712013 w 12192001"/>
              <a:gd name="connsiteY410" fmla="*/ 3019110 h 6858000"/>
              <a:gd name="connsiteX411" fmla="*/ 11712013 w 12192001"/>
              <a:gd name="connsiteY411" fmla="*/ 2989073 h 6858000"/>
              <a:gd name="connsiteX412" fmla="*/ 11734791 w 12192001"/>
              <a:gd name="connsiteY412" fmla="*/ 2977808 h 6858000"/>
              <a:gd name="connsiteX413" fmla="*/ 11742385 w 12192001"/>
              <a:gd name="connsiteY413" fmla="*/ 2977808 h 6858000"/>
              <a:gd name="connsiteX414" fmla="*/ 11765163 w 12192001"/>
              <a:gd name="connsiteY414" fmla="*/ 3019110 h 6858000"/>
              <a:gd name="connsiteX415" fmla="*/ 11765163 w 12192001"/>
              <a:gd name="connsiteY415" fmla="*/ 3022865 h 6858000"/>
              <a:gd name="connsiteX416" fmla="*/ 11765163 w 12192001"/>
              <a:gd name="connsiteY416" fmla="*/ 3056658 h 6858000"/>
              <a:gd name="connsiteX417" fmla="*/ 11765163 w 12192001"/>
              <a:gd name="connsiteY417" fmla="*/ 3075431 h 6858000"/>
              <a:gd name="connsiteX418" fmla="*/ 11757571 w 12192001"/>
              <a:gd name="connsiteY418" fmla="*/ 3090450 h 6858000"/>
              <a:gd name="connsiteX419" fmla="*/ 11757571 w 12192001"/>
              <a:gd name="connsiteY419" fmla="*/ 3116733 h 6858000"/>
              <a:gd name="connsiteX420" fmla="*/ 11765163 w 12192001"/>
              <a:gd name="connsiteY420" fmla="*/ 3150526 h 6858000"/>
              <a:gd name="connsiteX421" fmla="*/ 11765163 w 12192001"/>
              <a:gd name="connsiteY421" fmla="*/ 3184318 h 6858000"/>
              <a:gd name="connsiteX422" fmla="*/ 11757571 w 12192001"/>
              <a:gd name="connsiteY422" fmla="*/ 3218111 h 6858000"/>
              <a:gd name="connsiteX423" fmla="*/ 11753773 w 12192001"/>
              <a:gd name="connsiteY423" fmla="*/ 3233130 h 6858000"/>
              <a:gd name="connsiteX424" fmla="*/ 11753773 w 12192001"/>
              <a:gd name="connsiteY424" fmla="*/ 3244394 h 6858000"/>
              <a:gd name="connsiteX425" fmla="*/ 11757571 w 12192001"/>
              <a:gd name="connsiteY425" fmla="*/ 3304469 h 6858000"/>
              <a:gd name="connsiteX426" fmla="*/ 11772757 w 12192001"/>
              <a:gd name="connsiteY426" fmla="*/ 3308224 h 6858000"/>
              <a:gd name="connsiteX427" fmla="*/ 11765163 w 12192001"/>
              <a:gd name="connsiteY427" fmla="*/ 3315734 h 6858000"/>
              <a:gd name="connsiteX428" fmla="*/ 11765163 w 12192001"/>
              <a:gd name="connsiteY428" fmla="*/ 3338262 h 6858000"/>
              <a:gd name="connsiteX429" fmla="*/ 11780349 w 12192001"/>
              <a:gd name="connsiteY429" fmla="*/ 3342017 h 6858000"/>
              <a:gd name="connsiteX430" fmla="*/ 11772757 w 12192001"/>
              <a:gd name="connsiteY430" fmla="*/ 3349526 h 6858000"/>
              <a:gd name="connsiteX431" fmla="*/ 11772757 w 12192001"/>
              <a:gd name="connsiteY431" fmla="*/ 3368300 h 6858000"/>
              <a:gd name="connsiteX432" fmla="*/ 11784145 w 12192001"/>
              <a:gd name="connsiteY432" fmla="*/ 3375809 h 6858000"/>
              <a:gd name="connsiteX433" fmla="*/ 11780349 w 12192001"/>
              <a:gd name="connsiteY433" fmla="*/ 3390828 h 6858000"/>
              <a:gd name="connsiteX434" fmla="*/ 11784145 w 12192001"/>
              <a:gd name="connsiteY434" fmla="*/ 3417111 h 6858000"/>
              <a:gd name="connsiteX435" fmla="*/ 11780349 w 12192001"/>
              <a:gd name="connsiteY435" fmla="*/ 3443394 h 6858000"/>
              <a:gd name="connsiteX436" fmla="*/ 11780349 w 12192001"/>
              <a:gd name="connsiteY436" fmla="*/ 3462168 h 6858000"/>
              <a:gd name="connsiteX437" fmla="*/ 11780349 w 12192001"/>
              <a:gd name="connsiteY437" fmla="*/ 3507224 h 6858000"/>
              <a:gd name="connsiteX438" fmla="*/ 11784145 w 12192001"/>
              <a:gd name="connsiteY438" fmla="*/ 3544772 h 6858000"/>
              <a:gd name="connsiteX439" fmla="*/ 11803129 w 12192001"/>
              <a:gd name="connsiteY439" fmla="*/ 3559791 h 6858000"/>
              <a:gd name="connsiteX440" fmla="*/ 11799331 w 12192001"/>
              <a:gd name="connsiteY440" fmla="*/ 3586074 h 6858000"/>
              <a:gd name="connsiteX441" fmla="*/ 11787943 w 12192001"/>
              <a:gd name="connsiteY441" fmla="*/ 3589828 h 6858000"/>
              <a:gd name="connsiteX442" fmla="*/ 11780349 w 12192001"/>
              <a:gd name="connsiteY442" fmla="*/ 3578564 h 6858000"/>
              <a:gd name="connsiteX443" fmla="*/ 11780349 w 12192001"/>
              <a:gd name="connsiteY443" fmla="*/ 3544772 h 6858000"/>
              <a:gd name="connsiteX444" fmla="*/ 11757571 w 12192001"/>
              <a:gd name="connsiteY444" fmla="*/ 3495960 h 6858000"/>
              <a:gd name="connsiteX445" fmla="*/ 11757571 w 12192001"/>
              <a:gd name="connsiteY445" fmla="*/ 3473432 h 6858000"/>
              <a:gd name="connsiteX446" fmla="*/ 11746181 w 12192001"/>
              <a:gd name="connsiteY446" fmla="*/ 3360790 h 6858000"/>
              <a:gd name="connsiteX447" fmla="*/ 11734791 w 12192001"/>
              <a:gd name="connsiteY447" fmla="*/ 3345771 h 6858000"/>
              <a:gd name="connsiteX448" fmla="*/ 11730995 w 12192001"/>
              <a:gd name="connsiteY448" fmla="*/ 3409602 h 6858000"/>
              <a:gd name="connsiteX449" fmla="*/ 11727199 w 12192001"/>
              <a:gd name="connsiteY449" fmla="*/ 3409602 h 6858000"/>
              <a:gd name="connsiteX450" fmla="*/ 11727199 w 12192001"/>
              <a:gd name="connsiteY450" fmla="*/ 3345771 h 6858000"/>
              <a:gd name="connsiteX451" fmla="*/ 11727199 w 12192001"/>
              <a:gd name="connsiteY451" fmla="*/ 3285696 h 6858000"/>
              <a:gd name="connsiteX452" fmla="*/ 11723403 w 12192001"/>
              <a:gd name="connsiteY452" fmla="*/ 3270677 h 6858000"/>
              <a:gd name="connsiteX453" fmla="*/ 11704419 w 12192001"/>
              <a:gd name="connsiteY453" fmla="*/ 3251903 h 6858000"/>
              <a:gd name="connsiteX454" fmla="*/ 11700623 w 12192001"/>
              <a:gd name="connsiteY454" fmla="*/ 3221865 h 6858000"/>
              <a:gd name="connsiteX455" fmla="*/ 11704419 w 12192001"/>
              <a:gd name="connsiteY455" fmla="*/ 3195582 h 6858000"/>
              <a:gd name="connsiteX456" fmla="*/ 11704419 w 12192001"/>
              <a:gd name="connsiteY456" fmla="*/ 3180563 h 6858000"/>
              <a:gd name="connsiteX457" fmla="*/ 11689235 w 12192001"/>
              <a:gd name="connsiteY457" fmla="*/ 3191828 h 6858000"/>
              <a:gd name="connsiteX458" fmla="*/ 11674049 w 12192001"/>
              <a:gd name="connsiteY458" fmla="*/ 3184318 h 6858000"/>
              <a:gd name="connsiteX459" fmla="*/ 11662659 w 12192001"/>
              <a:gd name="connsiteY459" fmla="*/ 3165545 h 6858000"/>
              <a:gd name="connsiteX460" fmla="*/ 11658863 w 12192001"/>
              <a:gd name="connsiteY460" fmla="*/ 3154280 h 6858000"/>
              <a:gd name="connsiteX461" fmla="*/ 11655065 w 12192001"/>
              <a:gd name="connsiteY461" fmla="*/ 3101714 h 6858000"/>
              <a:gd name="connsiteX462" fmla="*/ 11647473 w 12192001"/>
              <a:gd name="connsiteY462" fmla="*/ 3094205 h 6858000"/>
              <a:gd name="connsiteX463" fmla="*/ 11639879 w 12192001"/>
              <a:gd name="connsiteY463" fmla="*/ 3101714 h 6858000"/>
              <a:gd name="connsiteX464" fmla="*/ 11638399 w 12192001"/>
              <a:gd name="connsiteY464" fmla="*/ 3105036 h 6858000"/>
              <a:gd name="connsiteX465" fmla="*/ 11638399 w 12192001"/>
              <a:gd name="connsiteY465" fmla="*/ 3002665 h 6858000"/>
              <a:gd name="connsiteX466" fmla="*/ 11636857 w 12192001"/>
              <a:gd name="connsiteY466" fmla="*/ 2993275 h 6858000"/>
              <a:gd name="connsiteX467" fmla="*/ 11637165 w 12192001"/>
              <a:gd name="connsiteY467" fmla="*/ 2983886 h 6858000"/>
              <a:gd name="connsiteX468" fmla="*/ 11638399 w 12192001"/>
              <a:gd name="connsiteY468" fmla="*/ 2946327 h 6858000"/>
              <a:gd name="connsiteX469" fmla="*/ 11637165 w 12192001"/>
              <a:gd name="connsiteY469" fmla="*/ 2908769 h 6858000"/>
              <a:gd name="connsiteX470" fmla="*/ 4874416 w 12192001"/>
              <a:gd name="connsiteY470" fmla="*/ 2892053 h 6858000"/>
              <a:gd name="connsiteX471" fmla="*/ 4906079 w 12192001"/>
              <a:gd name="connsiteY471" fmla="*/ 2909753 h 6858000"/>
              <a:gd name="connsiteX472" fmla="*/ 4930281 w 12192001"/>
              <a:gd name="connsiteY472" fmla="*/ 2936505 h 6858000"/>
              <a:gd name="connsiteX473" fmla="*/ 4937874 w 12192001"/>
              <a:gd name="connsiteY473" fmla="*/ 2955279 h 6858000"/>
              <a:gd name="connsiteX474" fmla="*/ 4941670 w 12192001"/>
              <a:gd name="connsiteY474" fmla="*/ 2985317 h 6858000"/>
              <a:gd name="connsiteX475" fmla="*/ 4941670 w 12192001"/>
              <a:gd name="connsiteY475" fmla="*/ 3004090 h 6858000"/>
              <a:gd name="connsiteX476" fmla="*/ 4937874 w 12192001"/>
              <a:gd name="connsiteY476" fmla="*/ 3019109 h 6858000"/>
              <a:gd name="connsiteX477" fmla="*/ 4941670 w 12192001"/>
              <a:gd name="connsiteY477" fmla="*/ 3030374 h 6858000"/>
              <a:gd name="connsiteX478" fmla="*/ 4949263 w 12192001"/>
              <a:gd name="connsiteY478" fmla="*/ 3019109 h 6858000"/>
              <a:gd name="connsiteX479" fmla="*/ 4949263 w 12192001"/>
              <a:gd name="connsiteY479" fmla="*/ 2989072 h 6858000"/>
              <a:gd name="connsiteX480" fmla="*/ 4972042 w 12192001"/>
              <a:gd name="connsiteY480" fmla="*/ 2977807 h 6858000"/>
              <a:gd name="connsiteX481" fmla="*/ 4979635 w 12192001"/>
              <a:gd name="connsiteY481" fmla="*/ 2977807 h 6858000"/>
              <a:gd name="connsiteX482" fmla="*/ 5002414 w 12192001"/>
              <a:gd name="connsiteY482" fmla="*/ 3019109 h 6858000"/>
              <a:gd name="connsiteX483" fmla="*/ 5002414 w 12192001"/>
              <a:gd name="connsiteY483" fmla="*/ 3022864 h 6858000"/>
              <a:gd name="connsiteX484" fmla="*/ 5002414 w 12192001"/>
              <a:gd name="connsiteY484" fmla="*/ 3056657 h 6858000"/>
              <a:gd name="connsiteX485" fmla="*/ 5002414 w 12192001"/>
              <a:gd name="connsiteY485" fmla="*/ 3075430 h 6858000"/>
              <a:gd name="connsiteX486" fmla="*/ 4994821 w 12192001"/>
              <a:gd name="connsiteY486" fmla="*/ 3090449 h 6858000"/>
              <a:gd name="connsiteX487" fmla="*/ 4994821 w 12192001"/>
              <a:gd name="connsiteY487" fmla="*/ 3116732 h 6858000"/>
              <a:gd name="connsiteX488" fmla="*/ 5002414 w 12192001"/>
              <a:gd name="connsiteY488" fmla="*/ 3150525 h 6858000"/>
              <a:gd name="connsiteX489" fmla="*/ 5002414 w 12192001"/>
              <a:gd name="connsiteY489" fmla="*/ 3184317 h 6858000"/>
              <a:gd name="connsiteX490" fmla="*/ 4994821 w 12192001"/>
              <a:gd name="connsiteY490" fmla="*/ 3218110 h 6858000"/>
              <a:gd name="connsiteX491" fmla="*/ 4991024 w 12192001"/>
              <a:gd name="connsiteY491" fmla="*/ 3233129 h 6858000"/>
              <a:gd name="connsiteX492" fmla="*/ 4991024 w 12192001"/>
              <a:gd name="connsiteY492" fmla="*/ 3244393 h 6858000"/>
              <a:gd name="connsiteX493" fmla="*/ 4994821 w 12192001"/>
              <a:gd name="connsiteY493" fmla="*/ 3304468 h 6858000"/>
              <a:gd name="connsiteX494" fmla="*/ 5010007 w 12192001"/>
              <a:gd name="connsiteY494" fmla="*/ 3308223 h 6858000"/>
              <a:gd name="connsiteX495" fmla="*/ 5002414 w 12192001"/>
              <a:gd name="connsiteY495" fmla="*/ 3315733 h 6858000"/>
              <a:gd name="connsiteX496" fmla="*/ 5002414 w 12192001"/>
              <a:gd name="connsiteY496" fmla="*/ 3338261 h 6858000"/>
              <a:gd name="connsiteX497" fmla="*/ 5017600 w 12192001"/>
              <a:gd name="connsiteY497" fmla="*/ 3342016 h 6858000"/>
              <a:gd name="connsiteX498" fmla="*/ 5010007 w 12192001"/>
              <a:gd name="connsiteY498" fmla="*/ 3349525 h 6858000"/>
              <a:gd name="connsiteX499" fmla="*/ 5010007 w 12192001"/>
              <a:gd name="connsiteY499" fmla="*/ 3368299 h 6858000"/>
              <a:gd name="connsiteX500" fmla="*/ 5021396 w 12192001"/>
              <a:gd name="connsiteY500" fmla="*/ 3375808 h 6858000"/>
              <a:gd name="connsiteX501" fmla="*/ 5017600 w 12192001"/>
              <a:gd name="connsiteY501" fmla="*/ 3390827 h 6858000"/>
              <a:gd name="connsiteX502" fmla="*/ 5021396 w 12192001"/>
              <a:gd name="connsiteY502" fmla="*/ 3417110 h 6858000"/>
              <a:gd name="connsiteX503" fmla="*/ 5017600 w 12192001"/>
              <a:gd name="connsiteY503" fmla="*/ 3443393 h 6858000"/>
              <a:gd name="connsiteX504" fmla="*/ 5017600 w 12192001"/>
              <a:gd name="connsiteY504" fmla="*/ 3462167 h 6858000"/>
              <a:gd name="connsiteX505" fmla="*/ 5017600 w 12192001"/>
              <a:gd name="connsiteY505" fmla="*/ 3507223 h 6858000"/>
              <a:gd name="connsiteX506" fmla="*/ 5021396 w 12192001"/>
              <a:gd name="connsiteY506" fmla="*/ 3544771 h 6858000"/>
              <a:gd name="connsiteX507" fmla="*/ 5040379 w 12192001"/>
              <a:gd name="connsiteY507" fmla="*/ 3559790 h 6858000"/>
              <a:gd name="connsiteX508" fmla="*/ 5036582 w 12192001"/>
              <a:gd name="connsiteY508" fmla="*/ 3586073 h 6858000"/>
              <a:gd name="connsiteX509" fmla="*/ 5025193 w 12192001"/>
              <a:gd name="connsiteY509" fmla="*/ 3589827 h 6858000"/>
              <a:gd name="connsiteX510" fmla="*/ 5017600 w 12192001"/>
              <a:gd name="connsiteY510" fmla="*/ 3578563 h 6858000"/>
              <a:gd name="connsiteX511" fmla="*/ 5017600 w 12192001"/>
              <a:gd name="connsiteY511" fmla="*/ 3544771 h 6858000"/>
              <a:gd name="connsiteX512" fmla="*/ 4994821 w 12192001"/>
              <a:gd name="connsiteY512" fmla="*/ 3495959 h 6858000"/>
              <a:gd name="connsiteX513" fmla="*/ 4994821 w 12192001"/>
              <a:gd name="connsiteY513" fmla="*/ 3473431 h 6858000"/>
              <a:gd name="connsiteX514" fmla="*/ 4983432 w 12192001"/>
              <a:gd name="connsiteY514" fmla="*/ 3360789 h 6858000"/>
              <a:gd name="connsiteX515" fmla="*/ 4972042 w 12192001"/>
              <a:gd name="connsiteY515" fmla="*/ 3345770 h 6858000"/>
              <a:gd name="connsiteX516" fmla="*/ 4968246 w 12192001"/>
              <a:gd name="connsiteY516" fmla="*/ 3409601 h 6858000"/>
              <a:gd name="connsiteX517" fmla="*/ 4964449 w 12192001"/>
              <a:gd name="connsiteY517" fmla="*/ 3409601 h 6858000"/>
              <a:gd name="connsiteX518" fmla="*/ 4964449 w 12192001"/>
              <a:gd name="connsiteY518" fmla="*/ 3345770 h 6858000"/>
              <a:gd name="connsiteX519" fmla="*/ 4964449 w 12192001"/>
              <a:gd name="connsiteY519" fmla="*/ 3285695 h 6858000"/>
              <a:gd name="connsiteX520" fmla="*/ 4960653 w 12192001"/>
              <a:gd name="connsiteY520" fmla="*/ 3270676 h 6858000"/>
              <a:gd name="connsiteX521" fmla="*/ 4941670 w 12192001"/>
              <a:gd name="connsiteY521" fmla="*/ 3251902 h 6858000"/>
              <a:gd name="connsiteX522" fmla="*/ 4937874 w 12192001"/>
              <a:gd name="connsiteY522" fmla="*/ 3221864 h 6858000"/>
              <a:gd name="connsiteX523" fmla="*/ 4941670 w 12192001"/>
              <a:gd name="connsiteY523" fmla="*/ 3195581 h 6858000"/>
              <a:gd name="connsiteX524" fmla="*/ 4941670 w 12192001"/>
              <a:gd name="connsiteY524" fmla="*/ 3180562 h 6858000"/>
              <a:gd name="connsiteX525" fmla="*/ 4926485 w 12192001"/>
              <a:gd name="connsiteY525" fmla="*/ 3191827 h 6858000"/>
              <a:gd name="connsiteX526" fmla="*/ 4911299 w 12192001"/>
              <a:gd name="connsiteY526" fmla="*/ 3184317 h 6858000"/>
              <a:gd name="connsiteX527" fmla="*/ 4899909 w 12192001"/>
              <a:gd name="connsiteY527" fmla="*/ 3165544 h 6858000"/>
              <a:gd name="connsiteX528" fmla="*/ 4896113 w 12192001"/>
              <a:gd name="connsiteY528" fmla="*/ 3154279 h 6858000"/>
              <a:gd name="connsiteX529" fmla="*/ 4892316 w 12192001"/>
              <a:gd name="connsiteY529" fmla="*/ 3101713 h 6858000"/>
              <a:gd name="connsiteX530" fmla="*/ 4884723 w 12192001"/>
              <a:gd name="connsiteY530" fmla="*/ 3094204 h 6858000"/>
              <a:gd name="connsiteX531" fmla="*/ 4877130 w 12192001"/>
              <a:gd name="connsiteY531" fmla="*/ 3101713 h 6858000"/>
              <a:gd name="connsiteX532" fmla="*/ 4875650 w 12192001"/>
              <a:gd name="connsiteY532" fmla="*/ 3105035 h 6858000"/>
              <a:gd name="connsiteX533" fmla="*/ 4875650 w 12192001"/>
              <a:gd name="connsiteY533" fmla="*/ 3002664 h 6858000"/>
              <a:gd name="connsiteX534" fmla="*/ 4874108 w 12192001"/>
              <a:gd name="connsiteY534" fmla="*/ 2993274 h 6858000"/>
              <a:gd name="connsiteX535" fmla="*/ 4874416 w 12192001"/>
              <a:gd name="connsiteY535" fmla="*/ 2983885 h 6858000"/>
              <a:gd name="connsiteX536" fmla="*/ 4875650 w 12192001"/>
              <a:gd name="connsiteY536" fmla="*/ 2946326 h 6858000"/>
              <a:gd name="connsiteX537" fmla="*/ 4874416 w 12192001"/>
              <a:gd name="connsiteY537" fmla="*/ 2908768 h 6858000"/>
              <a:gd name="connsiteX538" fmla="*/ 6510640 w 12192001"/>
              <a:gd name="connsiteY538" fmla="*/ 2885171 h 6858000"/>
              <a:gd name="connsiteX539" fmla="*/ 6512504 w 12192001"/>
              <a:gd name="connsiteY539" fmla="*/ 2906467 h 6858000"/>
              <a:gd name="connsiteX540" fmla="*/ 6508795 w 12192001"/>
              <a:gd name="connsiteY540" fmla="*/ 2948849 h 6858000"/>
              <a:gd name="connsiteX541" fmla="*/ 6507600 w 12192001"/>
              <a:gd name="connsiteY541" fmla="*/ 2931175 h 6858000"/>
              <a:gd name="connsiteX542" fmla="*/ 6508834 w 12192001"/>
              <a:gd name="connsiteY542" fmla="*/ 2923663 h 6858000"/>
              <a:gd name="connsiteX543" fmla="*/ 5758070 w 12192001"/>
              <a:gd name="connsiteY543" fmla="*/ 2849912 h 6858000"/>
              <a:gd name="connsiteX544" fmla="*/ 5760329 w 12192001"/>
              <a:gd name="connsiteY544" fmla="*/ 2853902 h 6858000"/>
              <a:gd name="connsiteX545" fmla="*/ 5760329 w 12192001"/>
              <a:gd name="connsiteY545" fmla="*/ 2906468 h 6858000"/>
              <a:gd name="connsiteX546" fmla="*/ 5755921 w 12192001"/>
              <a:gd name="connsiteY546" fmla="*/ 2918461 h 6858000"/>
              <a:gd name="connsiteX547" fmla="*/ 5754217 w 12192001"/>
              <a:gd name="connsiteY547" fmla="*/ 2914519 h 6858000"/>
              <a:gd name="connsiteX548" fmla="*/ 5750363 w 12192001"/>
              <a:gd name="connsiteY548" fmla="*/ 2908416 h 6858000"/>
              <a:gd name="connsiteX549" fmla="*/ 5758070 w 12192001"/>
              <a:gd name="connsiteY549" fmla="*/ 2885881 h 6858000"/>
              <a:gd name="connsiteX550" fmla="*/ 8565805 w 12192001"/>
              <a:gd name="connsiteY550" fmla="*/ 2833370 h 6858000"/>
              <a:gd name="connsiteX551" fmla="*/ 8570431 w 12192001"/>
              <a:gd name="connsiteY551" fmla="*/ 2850523 h 6858000"/>
              <a:gd name="connsiteX552" fmla="*/ 8569523 w 12192001"/>
              <a:gd name="connsiteY552" fmla="*/ 2854338 h 6858000"/>
              <a:gd name="connsiteX553" fmla="*/ 8569289 w 12192001"/>
              <a:gd name="connsiteY553" fmla="*/ 2853202 h 6858000"/>
              <a:gd name="connsiteX554" fmla="*/ 8564387 w 12192001"/>
              <a:gd name="connsiteY554" fmla="*/ 2838983 h 6858000"/>
              <a:gd name="connsiteX555" fmla="*/ 1803056 w 12192001"/>
              <a:gd name="connsiteY555" fmla="*/ 2833369 h 6858000"/>
              <a:gd name="connsiteX556" fmla="*/ 1807681 w 12192001"/>
              <a:gd name="connsiteY556" fmla="*/ 2850522 h 6858000"/>
              <a:gd name="connsiteX557" fmla="*/ 1806774 w 12192001"/>
              <a:gd name="connsiteY557" fmla="*/ 2854337 h 6858000"/>
              <a:gd name="connsiteX558" fmla="*/ 1806539 w 12192001"/>
              <a:gd name="connsiteY558" fmla="*/ 2853201 h 6858000"/>
              <a:gd name="connsiteX559" fmla="*/ 1801638 w 12192001"/>
              <a:gd name="connsiteY559" fmla="*/ 2838982 h 6858000"/>
              <a:gd name="connsiteX560" fmla="*/ 9900619 w 12192001"/>
              <a:gd name="connsiteY560" fmla="*/ 2826107 h 6858000"/>
              <a:gd name="connsiteX561" fmla="*/ 9902305 w 12192001"/>
              <a:gd name="connsiteY561" fmla="*/ 2831353 h 6858000"/>
              <a:gd name="connsiteX562" fmla="*/ 9906651 w 12192001"/>
              <a:gd name="connsiteY562" fmla="*/ 2848254 h 6858000"/>
              <a:gd name="connsiteX563" fmla="*/ 9903797 w 12192001"/>
              <a:gd name="connsiteY563" fmla="*/ 2859352 h 6858000"/>
              <a:gd name="connsiteX564" fmla="*/ 9895957 w 12192001"/>
              <a:gd name="connsiteY564" fmla="*/ 2843520 h 6858000"/>
              <a:gd name="connsiteX565" fmla="*/ 9890539 w 12192001"/>
              <a:gd name="connsiteY565" fmla="*/ 2836431 h 6858000"/>
              <a:gd name="connsiteX566" fmla="*/ 3137869 w 12192001"/>
              <a:gd name="connsiteY566" fmla="*/ 2826106 h 6858000"/>
              <a:gd name="connsiteX567" fmla="*/ 3139555 w 12192001"/>
              <a:gd name="connsiteY567" fmla="*/ 2831352 h 6858000"/>
              <a:gd name="connsiteX568" fmla="*/ 3143902 w 12192001"/>
              <a:gd name="connsiteY568" fmla="*/ 2848253 h 6858000"/>
              <a:gd name="connsiteX569" fmla="*/ 3141048 w 12192001"/>
              <a:gd name="connsiteY569" fmla="*/ 2859351 h 6858000"/>
              <a:gd name="connsiteX570" fmla="*/ 3133207 w 12192001"/>
              <a:gd name="connsiteY570" fmla="*/ 2843519 h 6858000"/>
              <a:gd name="connsiteX571" fmla="*/ 3127790 w 12192001"/>
              <a:gd name="connsiteY571" fmla="*/ 2836430 h 6858000"/>
              <a:gd name="connsiteX572" fmla="*/ 11518471 w 12192001"/>
              <a:gd name="connsiteY572" fmla="*/ 2818604 h 6858000"/>
              <a:gd name="connsiteX573" fmla="*/ 11524711 w 12192001"/>
              <a:gd name="connsiteY573" fmla="*/ 2827147 h 6858000"/>
              <a:gd name="connsiteX574" fmla="*/ 11524871 w 12192001"/>
              <a:gd name="connsiteY574" fmla="*/ 2837407 h 6858000"/>
              <a:gd name="connsiteX575" fmla="*/ 11524871 w 12192001"/>
              <a:gd name="connsiteY575" fmla="*/ 2844919 h 6858000"/>
              <a:gd name="connsiteX576" fmla="*/ 11526105 w 12192001"/>
              <a:gd name="connsiteY576" fmla="*/ 2867454 h 6858000"/>
              <a:gd name="connsiteX577" fmla="*/ 11527921 w 12192001"/>
              <a:gd name="connsiteY577" fmla="*/ 2900632 h 6858000"/>
              <a:gd name="connsiteX578" fmla="*/ 11526065 w 12192001"/>
              <a:gd name="connsiteY578" fmla="*/ 2897454 h 6858000"/>
              <a:gd name="connsiteX579" fmla="*/ 11518471 w 12192001"/>
              <a:gd name="connsiteY579" fmla="*/ 2874925 h 6858000"/>
              <a:gd name="connsiteX580" fmla="*/ 11518471 w 12192001"/>
              <a:gd name="connsiteY580" fmla="*/ 2818604 h 6858000"/>
              <a:gd name="connsiteX581" fmla="*/ 4755722 w 12192001"/>
              <a:gd name="connsiteY581" fmla="*/ 2818603 h 6858000"/>
              <a:gd name="connsiteX582" fmla="*/ 4761961 w 12192001"/>
              <a:gd name="connsiteY582" fmla="*/ 2827146 h 6858000"/>
              <a:gd name="connsiteX583" fmla="*/ 4762121 w 12192001"/>
              <a:gd name="connsiteY583" fmla="*/ 2837406 h 6858000"/>
              <a:gd name="connsiteX584" fmla="*/ 4762121 w 12192001"/>
              <a:gd name="connsiteY584" fmla="*/ 2844918 h 6858000"/>
              <a:gd name="connsiteX585" fmla="*/ 4763355 w 12192001"/>
              <a:gd name="connsiteY585" fmla="*/ 2867453 h 6858000"/>
              <a:gd name="connsiteX586" fmla="*/ 4765172 w 12192001"/>
              <a:gd name="connsiteY586" fmla="*/ 2900631 h 6858000"/>
              <a:gd name="connsiteX587" fmla="*/ 4763315 w 12192001"/>
              <a:gd name="connsiteY587" fmla="*/ 2897453 h 6858000"/>
              <a:gd name="connsiteX588" fmla="*/ 4755722 w 12192001"/>
              <a:gd name="connsiteY588" fmla="*/ 2874924 h 6858000"/>
              <a:gd name="connsiteX589" fmla="*/ 4755722 w 12192001"/>
              <a:gd name="connsiteY589" fmla="*/ 2818603 h 6858000"/>
              <a:gd name="connsiteX590" fmla="*/ 9977649 w 12192001"/>
              <a:gd name="connsiteY590" fmla="*/ 2788646 h 6858000"/>
              <a:gd name="connsiteX591" fmla="*/ 9980207 w 12192001"/>
              <a:gd name="connsiteY591" fmla="*/ 2798896 h 6858000"/>
              <a:gd name="connsiteX592" fmla="*/ 9982019 w 12192001"/>
              <a:gd name="connsiteY592" fmla="*/ 2820492 h 6858000"/>
              <a:gd name="connsiteX593" fmla="*/ 9976223 w 12192001"/>
              <a:gd name="connsiteY593" fmla="*/ 2854295 h 6858000"/>
              <a:gd name="connsiteX594" fmla="*/ 9976223 w 12192001"/>
              <a:gd name="connsiteY594" fmla="*/ 2858051 h 6858000"/>
              <a:gd name="connsiteX595" fmla="*/ 9984917 w 12192001"/>
              <a:gd name="connsiteY595" fmla="*/ 2861807 h 6858000"/>
              <a:gd name="connsiteX596" fmla="*/ 9979121 w 12192001"/>
              <a:gd name="connsiteY596" fmla="*/ 2869318 h 6858000"/>
              <a:gd name="connsiteX597" fmla="*/ 9979121 w 12192001"/>
              <a:gd name="connsiteY597" fmla="*/ 2884342 h 6858000"/>
              <a:gd name="connsiteX598" fmla="*/ 9976223 w 12192001"/>
              <a:gd name="connsiteY598" fmla="*/ 2891854 h 6858000"/>
              <a:gd name="connsiteX599" fmla="*/ 9984917 w 12192001"/>
              <a:gd name="connsiteY599" fmla="*/ 2921900 h 6858000"/>
              <a:gd name="connsiteX600" fmla="*/ 9993609 w 12192001"/>
              <a:gd name="connsiteY600" fmla="*/ 2925656 h 6858000"/>
              <a:gd name="connsiteX601" fmla="*/ 9993609 w 12192001"/>
              <a:gd name="connsiteY601" fmla="*/ 2940680 h 6858000"/>
              <a:gd name="connsiteX602" fmla="*/ 9976223 w 12192001"/>
              <a:gd name="connsiteY602" fmla="*/ 2944436 h 6858000"/>
              <a:gd name="connsiteX603" fmla="*/ 9970427 w 12192001"/>
              <a:gd name="connsiteY603" fmla="*/ 2951948 h 6858000"/>
              <a:gd name="connsiteX604" fmla="*/ 9970427 w 12192001"/>
              <a:gd name="connsiteY604" fmla="*/ 2966971 h 6858000"/>
              <a:gd name="connsiteX605" fmla="*/ 9970427 w 12192001"/>
              <a:gd name="connsiteY605" fmla="*/ 2981994 h 6858000"/>
              <a:gd name="connsiteX606" fmla="*/ 9967529 w 12192001"/>
              <a:gd name="connsiteY606" fmla="*/ 2989506 h 6858000"/>
              <a:gd name="connsiteX607" fmla="*/ 9964115 w 12192001"/>
              <a:gd name="connsiteY607" fmla="*/ 2993300 h 6858000"/>
              <a:gd name="connsiteX608" fmla="*/ 9963975 w 12192001"/>
              <a:gd name="connsiteY608" fmla="*/ 2992854 h 6858000"/>
              <a:gd name="connsiteX609" fmla="*/ 9963161 w 12192001"/>
              <a:gd name="connsiteY609" fmla="*/ 2981587 h 6858000"/>
              <a:gd name="connsiteX610" fmla="*/ 9966057 w 12192001"/>
              <a:gd name="connsiteY610" fmla="*/ 2970320 h 6858000"/>
              <a:gd name="connsiteX611" fmla="*/ 9968955 w 12192001"/>
              <a:gd name="connsiteY611" fmla="*/ 2940273 h 6858000"/>
              <a:gd name="connsiteX612" fmla="*/ 9968955 w 12192001"/>
              <a:gd name="connsiteY612" fmla="*/ 2891446 h 6858000"/>
              <a:gd name="connsiteX613" fmla="*/ 9971853 w 12192001"/>
              <a:gd name="connsiteY613" fmla="*/ 2853888 h 6858000"/>
              <a:gd name="connsiteX614" fmla="*/ 9977649 w 12192001"/>
              <a:gd name="connsiteY614" fmla="*/ 2820086 h 6858000"/>
              <a:gd name="connsiteX615" fmla="*/ 3214899 w 12192001"/>
              <a:gd name="connsiteY615" fmla="*/ 2788645 h 6858000"/>
              <a:gd name="connsiteX616" fmla="*/ 3217458 w 12192001"/>
              <a:gd name="connsiteY616" fmla="*/ 2798895 h 6858000"/>
              <a:gd name="connsiteX617" fmla="*/ 3219269 w 12192001"/>
              <a:gd name="connsiteY617" fmla="*/ 2820491 h 6858000"/>
              <a:gd name="connsiteX618" fmla="*/ 3213473 w 12192001"/>
              <a:gd name="connsiteY618" fmla="*/ 2854294 h 6858000"/>
              <a:gd name="connsiteX619" fmla="*/ 3213473 w 12192001"/>
              <a:gd name="connsiteY619" fmla="*/ 2858050 h 6858000"/>
              <a:gd name="connsiteX620" fmla="*/ 3222167 w 12192001"/>
              <a:gd name="connsiteY620" fmla="*/ 2861806 h 6858000"/>
              <a:gd name="connsiteX621" fmla="*/ 3216371 w 12192001"/>
              <a:gd name="connsiteY621" fmla="*/ 2869317 h 6858000"/>
              <a:gd name="connsiteX622" fmla="*/ 3216371 w 12192001"/>
              <a:gd name="connsiteY622" fmla="*/ 2884341 h 6858000"/>
              <a:gd name="connsiteX623" fmla="*/ 3213473 w 12192001"/>
              <a:gd name="connsiteY623" fmla="*/ 2891853 h 6858000"/>
              <a:gd name="connsiteX624" fmla="*/ 3222167 w 12192001"/>
              <a:gd name="connsiteY624" fmla="*/ 2921899 h 6858000"/>
              <a:gd name="connsiteX625" fmla="*/ 3230860 w 12192001"/>
              <a:gd name="connsiteY625" fmla="*/ 2925655 h 6858000"/>
              <a:gd name="connsiteX626" fmla="*/ 3230860 w 12192001"/>
              <a:gd name="connsiteY626" fmla="*/ 2940679 h 6858000"/>
              <a:gd name="connsiteX627" fmla="*/ 3213473 w 12192001"/>
              <a:gd name="connsiteY627" fmla="*/ 2944435 h 6858000"/>
              <a:gd name="connsiteX628" fmla="*/ 3207678 w 12192001"/>
              <a:gd name="connsiteY628" fmla="*/ 2951947 h 6858000"/>
              <a:gd name="connsiteX629" fmla="*/ 3207678 w 12192001"/>
              <a:gd name="connsiteY629" fmla="*/ 2966970 h 6858000"/>
              <a:gd name="connsiteX630" fmla="*/ 3207678 w 12192001"/>
              <a:gd name="connsiteY630" fmla="*/ 2981993 h 6858000"/>
              <a:gd name="connsiteX631" fmla="*/ 3204780 w 12192001"/>
              <a:gd name="connsiteY631" fmla="*/ 2989505 h 6858000"/>
              <a:gd name="connsiteX632" fmla="*/ 3201365 w 12192001"/>
              <a:gd name="connsiteY632" fmla="*/ 2993299 h 6858000"/>
              <a:gd name="connsiteX633" fmla="*/ 3201225 w 12192001"/>
              <a:gd name="connsiteY633" fmla="*/ 2992853 h 6858000"/>
              <a:gd name="connsiteX634" fmla="*/ 3200411 w 12192001"/>
              <a:gd name="connsiteY634" fmla="*/ 2981586 h 6858000"/>
              <a:gd name="connsiteX635" fmla="*/ 3203307 w 12192001"/>
              <a:gd name="connsiteY635" fmla="*/ 2970319 h 6858000"/>
              <a:gd name="connsiteX636" fmla="*/ 3206205 w 12192001"/>
              <a:gd name="connsiteY636" fmla="*/ 2940272 h 6858000"/>
              <a:gd name="connsiteX637" fmla="*/ 3206205 w 12192001"/>
              <a:gd name="connsiteY637" fmla="*/ 2891445 h 6858000"/>
              <a:gd name="connsiteX638" fmla="*/ 3209103 w 12192001"/>
              <a:gd name="connsiteY638" fmla="*/ 2853887 h 6858000"/>
              <a:gd name="connsiteX639" fmla="*/ 3214899 w 12192001"/>
              <a:gd name="connsiteY639" fmla="*/ 2820085 h 6858000"/>
              <a:gd name="connsiteX640" fmla="*/ 9907729 w 12192001"/>
              <a:gd name="connsiteY640" fmla="*/ 2769337 h 6858000"/>
              <a:gd name="connsiteX641" fmla="*/ 9909187 w 12192001"/>
              <a:gd name="connsiteY641" fmla="*/ 2776893 h 6858000"/>
              <a:gd name="connsiteX642" fmla="*/ 9902305 w 12192001"/>
              <a:gd name="connsiteY642" fmla="*/ 2797550 h 6858000"/>
              <a:gd name="connsiteX643" fmla="*/ 9900717 w 12192001"/>
              <a:gd name="connsiteY643" fmla="*/ 2802489 h 6858000"/>
              <a:gd name="connsiteX644" fmla="*/ 9897395 w 12192001"/>
              <a:gd name="connsiteY644" fmla="*/ 2796857 h 6858000"/>
              <a:gd name="connsiteX645" fmla="*/ 9896475 w 12192001"/>
              <a:gd name="connsiteY645" fmla="*/ 2785948 h 6858000"/>
              <a:gd name="connsiteX646" fmla="*/ 9899967 w 12192001"/>
              <a:gd name="connsiteY646" fmla="*/ 2783248 h 6858000"/>
              <a:gd name="connsiteX647" fmla="*/ 3144980 w 12192001"/>
              <a:gd name="connsiteY647" fmla="*/ 2769336 h 6858000"/>
              <a:gd name="connsiteX648" fmla="*/ 3146437 w 12192001"/>
              <a:gd name="connsiteY648" fmla="*/ 2776892 h 6858000"/>
              <a:gd name="connsiteX649" fmla="*/ 3139555 w 12192001"/>
              <a:gd name="connsiteY649" fmla="*/ 2797549 h 6858000"/>
              <a:gd name="connsiteX650" fmla="*/ 3137967 w 12192001"/>
              <a:gd name="connsiteY650" fmla="*/ 2802488 h 6858000"/>
              <a:gd name="connsiteX651" fmla="*/ 3134645 w 12192001"/>
              <a:gd name="connsiteY651" fmla="*/ 2796856 h 6858000"/>
              <a:gd name="connsiteX652" fmla="*/ 3133726 w 12192001"/>
              <a:gd name="connsiteY652" fmla="*/ 2785947 h 6858000"/>
              <a:gd name="connsiteX653" fmla="*/ 3137218 w 12192001"/>
              <a:gd name="connsiteY653" fmla="*/ 2783247 h 6858000"/>
              <a:gd name="connsiteX654" fmla="*/ 7032740 w 12192001"/>
              <a:gd name="connsiteY654" fmla="*/ 2740085 h 6858000"/>
              <a:gd name="connsiteX655" fmla="*/ 7036220 w 12192001"/>
              <a:gd name="connsiteY655" fmla="*/ 2802743 h 6858000"/>
              <a:gd name="connsiteX656" fmla="*/ 7037636 w 12192001"/>
              <a:gd name="connsiteY656" fmla="*/ 2826903 h 6858000"/>
              <a:gd name="connsiteX657" fmla="*/ 7032647 w 12192001"/>
              <a:gd name="connsiteY657" fmla="*/ 2846044 h 6858000"/>
              <a:gd name="connsiteX658" fmla="*/ 7032647 w 12192001"/>
              <a:gd name="connsiteY658" fmla="*/ 2749711 h 6858000"/>
              <a:gd name="connsiteX659" fmla="*/ 269990 w 12192001"/>
              <a:gd name="connsiteY659" fmla="*/ 2740084 h 6858000"/>
              <a:gd name="connsiteX660" fmla="*/ 273470 w 12192001"/>
              <a:gd name="connsiteY660" fmla="*/ 2802742 h 6858000"/>
              <a:gd name="connsiteX661" fmla="*/ 274886 w 12192001"/>
              <a:gd name="connsiteY661" fmla="*/ 2826902 h 6858000"/>
              <a:gd name="connsiteX662" fmla="*/ 269897 w 12192001"/>
              <a:gd name="connsiteY662" fmla="*/ 2846043 h 6858000"/>
              <a:gd name="connsiteX663" fmla="*/ 269897 w 12192001"/>
              <a:gd name="connsiteY663" fmla="*/ 2749710 h 6858000"/>
              <a:gd name="connsiteX664" fmla="*/ 10006037 w 12192001"/>
              <a:gd name="connsiteY664" fmla="*/ 2724604 h 6858000"/>
              <a:gd name="connsiteX665" fmla="*/ 10008441 w 12192001"/>
              <a:gd name="connsiteY665" fmla="*/ 2734904 h 6858000"/>
              <a:gd name="connsiteX666" fmla="*/ 10009521 w 12192001"/>
              <a:gd name="connsiteY666" fmla="*/ 2739533 h 6858000"/>
              <a:gd name="connsiteX667" fmla="*/ 10007013 w 12192001"/>
              <a:gd name="connsiteY667" fmla="*/ 2735986 h 6858000"/>
              <a:gd name="connsiteX668" fmla="*/ 10005367 w 12192001"/>
              <a:gd name="connsiteY668" fmla="*/ 2730869 h 6858000"/>
              <a:gd name="connsiteX669" fmla="*/ 3243288 w 12192001"/>
              <a:gd name="connsiteY669" fmla="*/ 2724603 h 6858000"/>
              <a:gd name="connsiteX670" fmla="*/ 3245692 w 12192001"/>
              <a:gd name="connsiteY670" fmla="*/ 2734903 h 6858000"/>
              <a:gd name="connsiteX671" fmla="*/ 3246772 w 12192001"/>
              <a:gd name="connsiteY671" fmla="*/ 2739532 h 6858000"/>
              <a:gd name="connsiteX672" fmla="*/ 3244263 w 12192001"/>
              <a:gd name="connsiteY672" fmla="*/ 2735985 h 6858000"/>
              <a:gd name="connsiteX673" fmla="*/ 3242618 w 12192001"/>
              <a:gd name="connsiteY673" fmla="*/ 2730868 h 6858000"/>
              <a:gd name="connsiteX674" fmla="*/ 9988095 w 12192001"/>
              <a:gd name="connsiteY674" fmla="*/ 2709054 h 6858000"/>
              <a:gd name="connsiteX675" fmla="*/ 9989359 w 12192001"/>
              <a:gd name="connsiteY675" fmla="*/ 2710139 h 6858000"/>
              <a:gd name="connsiteX676" fmla="*/ 9991231 w 12192001"/>
              <a:gd name="connsiteY676" fmla="*/ 2715608 h 6858000"/>
              <a:gd name="connsiteX677" fmla="*/ 9989625 w 12192001"/>
              <a:gd name="connsiteY677" fmla="*/ 2715797 h 6858000"/>
              <a:gd name="connsiteX678" fmla="*/ 3225346 w 12192001"/>
              <a:gd name="connsiteY678" fmla="*/ 2709053 h 6858000"/>
              <a:gd name="connsiteX679" fmla="*/ 3226610 w 12192001"/>
              <a:gd name="connsiteY679" fmla="*/ 2710138 h 6858000"/>
              <a:gd name="connsiteX680" fmla="*/ 3228481 w 12192001"/>
              <a:gd name="connsiteY680" fmla="*/ 2715607 h 6858000"/>
              <a:gd name="connsiteX681" fmla="*/ 3226875 w 12192001"/>
              <a:gd name="connsiteY681" fmla="*/ 2715796 h 6858000"/>
              <a:gd name="connsiteX682" fmla="*/ 9978203 w 12192001"/>
              <a:gd name="connsiteY682" fmla="*/ 2700571 h 6858000"/>
              <a:gd name="connsiteX683" fmla="*/ 9979173 w 12192001"/>
              <a:gd name="connsiteY683" fmla="*/ 2701402 h 6858000"/>
              <a:gd name="connsiteX684" fmla="*/ 9980207 w 12192001"/>
              <a:gd name="connsiteY684" fmla="*/ 2722840 h 6858000"/>
              <a:gd name="connsiteX685" fmla="*/ 9979121 w 12192001"/>
              <a:gd name="connsiteY685" fmla="*/ 2745376 h 6858000"/>
              <a:gd name="connsiteX686" fmla="*/ 9977649 w 12192001"/>
              <a:gd name="connsiteY686" fmla="*/ 2753007 h 6858000"/>
              <a:gd name="connsiteX687" fmla="*/ 9977649 w 12192001"/>
              <a:gd name="connsiteY687" fmla="*/ 2733700 h 6858000"/>
              <a:gd name="connsiteX688" fmla="*/ 3215454 w 12192001"/>
              <a:gd name="connsiteY688" fmla="*/ 2700570 h 6858000"/>
              <a:gd name="connsiteX689" fmla="*/ 3216424 w 12192001"/>
              <a:gd name="connsiteY689" fmla="*/ 2701401 h 6858000"/>
              <a:gd name="connsiteX690" fmla="*/ 3217458 w 12192001"/>
              <a:gd name="connsiteY690" fmla="*/ 2722839 h 6858000"/>
              <a:gd name="connsiteX691" fmla="*/ 3216371 w 12192001"/>
              <a:gd name="connsiteY691" fmla="*/ 2745375 h 6858000"/>
              <a:gd name="connsiteX692" fmla="*/ 3214899 w 12192001"/>
              <a:gd name="connsiteY692" fmla="*/ 2753006 h 6858000"/>
              <a:gd name="connsiteX693" fmla="*/ 3214899 w 12192001"/>
              <a:gd name="connsiteY693" fmla="*/ 2733699 h 6858000"/>
              <a:gd name="connsiteX694" fmla="*/ 5758507 w 12192001"/>
              <a:gd name="connsiteY694" fmla="*/ 2697894 h 6858000"/>
              <a:gd name="connsiteX695" fmla="*/ 5765549 w 12192001"/>
              <a:gd name="connsiteY695" fmla="*/ 2717323 h 6858000"/>
              <a:gd name="connsiteX696" fmla="*/ 5760329 w 12192001"/>
              <a:gd name="connsiteY696" fmla="*/ 2745015 h 6858000"/>
              <a:gd name="connsiteX697" fmla="*/ 5758114 w 12192001"/>
              <a:gd name="connsiteY697" fmla="*/ 2748770 h 6858000"/>
              <a:gd name="connsiteX698" fmla="*/ 6913229 w 12192001"/>
              <a:gd name="connsiteY698" fmla="*/ 2624282 h 6858000"/>
              <a:gd name="connsiteX699" fmla="*/ 6913753 w 12192001"/>
              <a:gd name="connsiteY699" fmla="*/ 2670505 h 6858000"/>
              <a:gd name="connsiteX700" fmla="*/ 6911673 w 12192001"/>
              <a:gd name="connsiteY700" fmla="*/ 2667061 h 6858000"/>
              <a:gd name="connsiteX701" fmla="*/ 6911693 w 12192001"/>
              <a:gd name="connsiteY701" fmla="*/ 2645329 h 6858000"/>
              <a:gd name="connsiteX702" fmla="*/ 150479 w 12192001"/>
              <a:gd name="connsiteY702" fmla="*/ 2624281 h 6858000"/>
              <a:gd name="connsiteX703" fmla="*/ 151003 w 12192001"/>
              <a:gd name="connsiteY703" fmla="*/ 2670504 h 6858000"/>
              <a:gd name="connsiteX704" fmla="*/ 148923 w 12192001"/>
              <a:gd name="connsiteY704" fmla="*/ 2667060 h 6858000"/>
              <a:gd name="connsiteX705" fmla="*/ 148943 w 12192001"/>
              <a:gd name="connsiteY705" fmla="*/ 2645328 h 6858000"/>
              <a:gd name="connsiteX706" fmla="*/ 6560841 w 12192001"/>
              <a:gd name="connsiteY706" fmla="*/ 2606626 h 6858000"/>
              <a:gd name="connsiteX707" fmla="*/ 6562814 w 12192001"/>
              <a:gd name="connsiteY707" fmla="*/ 2614764 h 6858000"/>
              <a:gd name="connsiteX708" fmla="*/ 6566163 w 12192001"/>
              <a:gd name="connsiteY708" fmla="*/ 2622273 h 6858000"/>
              <a:gd name="connsiteX709" fmla="*/ 6565358 w 12192001"/>
              <a:gd name="connsiteY709" fmla="*/ 2627534 h 6858000"/>
              <a:gd name="connsiteX710" fmla="*/ 6561383 w 12192001"/>
              <a:gd name="connsiteY710" fmla="*/ 2632373 h 6858000"/>
              <a:gd name="connsiteX711" fmla="*/ 6562954 w 12192001"/>
              <a:gd name="connsiteY711" fmla="*/ 2643247 h 6858000"/>
              <a:gd name="connsiteX712" fmla="*/ 6561280 w 12192001"/>
              <a:gd name="connsiteY712" fmla="*/ 2654188 h 6858000"/>
              <a:gd name="connsiteX713" fmla="*/ 6560582 w 12192001"/>
              <a:gd name="connsiteY713" fmla="*/ 2686103 h 6858000"/>
              <a:gd name="connsiteX714" fmla="*/ 6560582 w 12192001"/>
              <a:gd name="connsiteY714" fmla="*/ 2727405 h 6858000"/>
              <a:gd name="connsiteX715" fmla="*/ 6559465 w 12192001"/>
              <a:gd name="connsiteY715" fmla="*/ 2821273 h 6858000"/>
              <a:gd name="connsiteX716" fmla="*/ 6558349 w 12192001"/>
              <a:gd name="connsiteY716" fmla="*/ 2847557 h 6858000"/>
              <a:gd name="connsiteX717" fmla="*/ 6559465 w 12192001"/>
              <a:gd name="connsiteY717" fmla="*/ 2877594 h 6858000"/>
              <a:gd name="connsiteX718" fmla="*/ 6559465 w 12192001"/>
              <a:gd name="connsiteY718" fmla="*/ 2911387 h 6858000"/>
              <a:gd name="connsiteX719" fmla="*/ 6566163 w 12192001"/>
              <a:gd name="connsiteY719" fmla="*/ 2915142 h 6858000"/>
              <a:gd name="connsiteX720" fmla="*/ 6569512 w 12192001"/>
              <a:gd name="connsiteY720" fmla="*/ 2960198 h 6858000"/>
              <a:gd name="connsiteX721" fmla="*/ 6568396 w 12192001"/>
              <a:gd name="connsiteY721" fmla="*/ 2971462 h 6858000"/>
              <a:gd name="connsiteX722" fmla="*/ 6571745 w 12192001"/>
              <a:gd name="connsiteY722" fmla="*/ 2978972 h 6858000"/>
              <a:gd name="connsiteX723" fmla="*/ 6575093 w 12192001"/>
              <a:gd name="connsiteY723" fmla="*/ 2971462 h 6858000"/>
              <a:gd name="connsiteX724" fmla="*/ 6573977 w 12192001"/>
              <a:gd name="connsiteY724" fmla="*/ 2941425 h 6858000"/>
              <a:gd name="connsiteX725" fmla="*/ 6576210 w 12192001"/>
              <a:gd name="connsiteY725" fmla="*/ 2907632 h 6858000"/>
              <a:gd name="connsiteX726" fmla="*/ 6582908 w 12192001"/>
              <a:gd name="connsiteY726" fmla="*/ 2896368 h 6858000"/>
              <a:gd name="connsiteX727" fmla="*/ 6585140 w 12192001"/>
              <a:gd name="connsiteY727" fmla="*/ 2877594 h 6858000"/>
              <a:gd name="connsiteX728" fmla="*/ 6580675 w 12192001"/>
              <a:gd name="connsiteY728" fmla="*/ 2832537 h 6858000"/>
              <a:gd name="connsiteX729" fmla="*/ 6580675 w 12192001"/>
              <a:gd name="connsiteY729" fmla="*/ 2813764 h 6858000"/>
              <a:gd name="connsiteX730" fmla="*/ 6584024 w 12192001"/>
              <a:gd name="connsiteY730" fmla="*/ 2806255 h 6858000"/>
              <a:gd name="connsiteX731" fmla="*/ 6589605 w 12192001"/>
              <a:gd name="connsiteY731" fmla="*/ 2810009 h 6858000"/>
              <a:gd name="connsiteX732" fmla="*/ 6590314 w 12192001"/>
              <a:gd name="connsiteY732" fmla="*/ 2813584 h 6858000"/>
              <a:gd name="connsiteX733" fmla="*/ 6587958 w 12192001"/>
              <a:gd name="connsiteY733" fmla="*/ 2838883 h 6858000"/>
              <a:gd name="connsiteX734" fmla="*/ 6587958 w 12192001"/>
              <a:gd name="connsiteY734" fmla="*/ 2898958 h 6858000"/>
              <a:gd name="connsiteX735" fmla="*/ 6591112 w 12192001"/>
              <a:gd name="connsiteY735" fmla="*/ 2922354 h 6858000"/>
              <a:gd name="connsiteX736" fmla="*/ 6588364 w 12192001"/>
              <a:gd name="connsiteY736" fmla="*/ 2947769 h 6858000"/>
              <a:gd name="connsiteX737" fmla="*/ 6590597 w 12192001"/>
              <a:gd name="connsiteY737" fmla="*/ 2996581 h 6858000"/>
              <a:gd name="connsiteX738" fmla="*/ 6592830 w 12192001"/>
              <a:gd name="connsiteY738" fmla="*/ 3000336 h 6858000"/>
              <a:gd name="connsiteX739" fmla="*/ 6596178 w 12192001"/>
              <a:gd name="connsiteY739" fmla="*/ 3015355 h 6858000"/>
              <a:gd name="connsiteX740" fmla="*/ 6596813 w 12192001"/>
              <a:gd name="connsiteY740" fmla="*/ 3043093 h 6858000"/>
              <a:gd name="connsiteX741" fmla="*/ 6595551 w 12192001"/>
              <a:gd name="connsiteY741" fmla="*/ 3045392 h 6858000"/>
              <a:gd name="connsiteX742" fmla="*/ 6591755 w 12192001"/>
              <a:gd name="connsiteY742" fmla="*/ 3075430 h 6858000"/>
              <a:gd name="connsiteX743" fmla="*/ 6592898 w 12192001"/>
              <a:gd name="connsiteY743" fmla="*/ 3079577 h 6858000"/>
              <a:gd name="connsiteX744" fmla="*/ 6589202 w 12192001"/>
              <a:gd name="connsiteY744" fmla="*/ 3094204 h 6858000"/>
              <a:gd name="connsiteX745" fmla="*/ 6586132 w 12192001"/>
              <a:gd name="connsiteY745" fmla="*/ 3112978 h 6858000"/>
              <a:gd name="connsiteX746" fmla="*/ 6585015 w 12192001"/>
              <a:gd name="connsiteY746" fmla="*/ 3139261 h 6858000"/>
              <a:gd name="connsiteX747" fmla="*/ 6590597 w 12192001"/>
              <a:gd name="connsiteY747" fmla="*/ 3195581 h 6858000"/>
              <a:gd name="connsiteX748" fmla="*/ 6592830 w 12192001"/>
              <a:gd name="connsiteY748" fmla="*/ 3199336 h 6858000"/>
              <a:gd name="connsiteX749" fmla="*/ 6595814 w 12192001"/>
              <a:gd name="connsiteY749" fmla="*/ 3221917 h 6858000"/>
              <a:gd name="connsiteX750" fmla="*/ 6589382 w 12192001"/>
              <a:gd name="connsiteY750" fmla="*/ 3242515 h 6858000"/>
              <a:gd name="connsiteX751" fmla="*/ 6587958 w 12192001"/>
              <a:gd name="connsiteY751" fmla="*/ 3274431 h 6858000"/>
              <a:gd name="connsiteX752" fmla="*/ 6588692 w 12192001"/>
              <a:gd name="connsiteY752" fmla="*/ 3288941 h 6858000"/>
              <a:gd name="connsiteX753" fmla="*/ 6587657 w 12192001"/>
              <a:gd name="connsiteY753" fmla="*/ 3298152 h 6858000"/>
              <a:gd name="connsiteX754" fmla="*/ 6584162 w 12192001"/>
              <a:gd name="connsiteY754" fmla="*/ 3311978 h 6858000"/>
              <a:gd name="connsiteX755" fmla="*/ 6581789 w 12192001"/>
              <a:gd name="connsiteY755" fmla="*/ 3317610 h 6858000"/>
              <a:gd name="connsiteX756" fmla="*/ 6585554 w 12192001"/>
              <a:gd name="connsiteY756" fmla="*/ 3321046 h 6858000"/>
              <a:gd name="connsiteX757" fmla="*/ 6585434 w 12192001"/>
              <a:gd name="connsiteY757" fmla="*/ 3322362 h 6858000"/>
              <a:gd name="connsiteX758" fmla="*/ 6585015 w 12192001"/>
              <a:gd name="connsiteY758" fmla="*/ 3334506 h 6858000"/>
              <a:gd name="connsiteX759" fmla="*/ 6588504 w 12192001"/>
              <a:gd name="connsiteY759" fmla="*/ 3366421 h 6858000"/>
              <a:gd name="connsiteX760" fmla="*/ 6589395 w 12192001"/>
              <a:gd name="connsiteY760" fmla="*/ 3372996 h 6858000"/>
              <a:gd name="connsiteX761" fmla="*/ 6573247 w 12192001"/>
              <a:gd name="connsiteY761" fmla="*/ 3353749 h 6858000"/>
              <a:gd name="connsiteX762" fmla="*/ 6568976 w 12192001"/>
              <a:gd name="connsiteY762" fmla="*/ 3323242 h 6858000"/>
              <a:gd name="connsiteX763" fmla="*/ 6568976 w 12192001"/>
              <a:gd name="connsiteY763" fmla="*/ 3116732 h 6858000"/>
              <a:gd name="connsiteX764" fmla="*/ 6561383 w 12192001"/>
              <a:gd name="connsiteY764" fmla="*/ 3052902 h 6858000"/>
              <a:gd name="connsiteX765" fmla="*/ 6553790 w 12192001"/>
              <a:gd name="connsiteY765" fmla="*/ 3041638 h 6858000"/>
              <a:gd name="connsiteX766" fmla="*/ 6546197 w 12192001"/>
              <a:gd name="connsiteY766" fmla="*/ 3037883 h 6858000"/>
              <a:gd name="connsiteX767" fmla="*/ 6542401 w 12192001"/>
              <a:gd name="connsiteY767" fmla="*/ 3041638 h 6858000"/>
              <a:gd name="connsiteX768" fmla="*/ 6538604 w 12192001"/>
              <a:gd name="connsiteY768" fmla="*/ 3056657 h 6858000"/>
              <a:gd name="connsiteX769" fmla="*/ 6534808 w 12192001"/>
              <a:gd name="connsiteY769" fmla="*/ 3052902 h 6858000"/>
              <a:gd name="connsiteX770" fmla="*/ 6542401 w 12192001"/>
              <a:gd name="connsiteY770" fmla="*/ 2887694 h 6858000"/>
              <a:gd name="connsiteX771" fmla="*/ 6542401 w 12192001"/>
              <a:gd name="connsiteY771" fmla="*/ 2831373 h 6858000"/>
              <a:gd name="connsiteX772" fmla="*/ 6542401 w 12192001"/>
              <a:gd name="connsiteY772" fmla="*/ 2775052 h 6858000"/>
              <a:gd name="connsiteX773" fmla="*/ 6542401 w 12192001"/>
              <a:gd name="connsiteY773" fmla="*/ 2767543 h 6858000"/>
              <a:gd name="connsiteX774" fmla="*/ 6549994 w 12192001"/>
              <a:gd name="connsiteY774" fmla="*/ 2726241 h 6858000"/>
              <a:gd name="connsiteX775" fmla="*/ 6549994 w 12192001"/>
              <a:gd name="connsiteY775" fmla="*/ 2654901 h 6858000"/>
              <a:gd name="connsiteX776" fmla="*/ 6557587 w 12192001"/>
              <a:gd name="connsiteY776" fmla="*/ 2632373 h 6858000"/>
              <a:gd name="connsiteX777" fmla="*/ 6559485 w 12192001"/>
              <a:gd name="connsiteY777" fmla="*/ 2617354 h 6858000"/>
              <a:gd name="connsiteX778" fmla="*/ 6784033 w 12192001"/>
              <a:gd name="connsiteY778" fmla="*/ 2605694 h 6858000"/>
              <a:gd name="connsiteX779" fmla="*/ 6786927 w 12192001"/>
              <a:gd name="connsiteY779" fmla="*/ 2621794 h 6858000"/>
              <a:gd name="connsiteX780" fmla="*/ 6787216 w 12192001"/>
              <a:gd name="connsiteY780" fmla="*/ 2625228 h 6858000"/>
              <a:gd name="connsiteX781" fmla="*/ 6788182 w 12192001"/>
              <a:gd name="connsiteY781" fmla="*/ 2699958 h 6858000"/>
              <a:gd name="connsiteX782" fmla="*/ 6790415 w 12192001"/>
              <a:gd name="connsiteY782" fmla="*/ 2778807 h 6858000"/>
              <a:gd name="connsiteX783" fmla="*/ 6795996 w 12192001"/>
              <a:gd name="connsiteY783" fmla="*/ 2737505 h 6858000"/>
              <a:gd name="connsiteX784" fmla="*/ 6792647 w 12192001"/>
              <a:gd name="connsiteY784" fmla="*/ 2684939 h 6858000"/>
              <a:gd name="connsiteX785" fmla="*/ 6791531 w 12192001"/>
              <a:gd name="connsiteY785" fmla="*/ 2666165 h 6858000"/>
              <a:gd name="connsiteX786" fmla="*/ 6791531 w 12192001"/>
              <a:gd name="connsiteY786" fmla="*/ 2651752 h 6858000"/>
              <a:gd name="connsiteX787" fmla="*/ 6798681 w 12192001"/>
              <a:gd name="connsiteY787" fmla="*/ 2649240 h 6858000"/>
              <a:gd name="connsiteX788" fmla="*/ 6807641 w 12192001"/>
              <a:gd name="connsiteY788" fmla="*/ 2648358 h 6858000"/>
              <a:gd name="connsiteX789" fmla="*/ 6807515 w 12192001"/>
              <a:gd name="connsiteY789" fmla="*/ 2651146 h 6858000"/>
              <a:gd name="connsiteX790" fmla="*/ 6803810 w 12192001"/>
              <a:gd name="connsiteY790" fmla="*/ 2651146 h 6858000"/>
              <a:gd name="connsiteX791" fmla="*/ 6802938 w 12192001"/>
              <a:gd name="connsiteY791" fmla="*/ 2680497 h 6858000"/>
              <a:gd name="connsiteX792" fmla="*/ 6801152 w 12192001"/>
              <a:gd name="connsiteY792" fmla="*/ 2687772 h 6858000"/>
              <a:gd name="connsiteX793" fmla="*/ 6800796 w 12192001"/>
              <a:gd name="connsiteY793" fmla="*/ 2713460 h 6858000"/>
              <a:gd name="connsiteX794" fmla="*/ 6793537 w 12192001"/>
              <a:gd name="connsiteY794" fmla="*/ 2789503 h 6858000"/>
              <a:gd name="connsiteX795" fmla="*/ 6778985 w 12192001"/>
              <a:gd name="connsiteY795" fmla="*/ 2825837 h 6858000"/>
              <a:gd name="connsiteX796" fmla="*/ 6780368 w 12192001"/>
              <a:gd name="connsiteY796" fmla="*/ 2786316 h 6858000"/>
              <a:gd name="connsiteX797" fmla="*/ 6780368 w 12192001"/>
              <a:gd name="connsiteY797" fmla="*/ 2696203 h 6858000"/>
              <a:gd name="connsiteX798" fmla="*/ 6781484 w 12192001"/>
              <a:gd name="connsiteY798" fmla="*/ 2669920 h 6858000"/>
              <a:gd name="connsiteX799" fmla="*/ 6775895 w 12192001"/>
              <a:gd name="connsiteY799" fmla="*/ 2607260 h 6858000"/>
              <a:gd name="connsiteX800" fmla="*/ 7034947 w 12192001"/>
              <a:gd name="connsiteY800" fmla="*/ 2580356 h 6858000"/>
              <a:gd name="connsiteX801" fmla="*/ 7035795 w 12192001"/>
              <a:gd name="connsiteY801" fmla="*/ 2582839 h 6858000"/>
              <a:gd name="connsiteX802" fmla="*/ 7036588 w 12192001"/>
              <a:gd name="connsiteY802" fmla="*/ 2606922 h 6858000"/>
              <a:gd name="connsiteX803" fmla="*/ 7033854 w 12192001"/>
              <a:gd name="connsiteY803" fmla="*/ 2624842 h 6858000"/>
              <a:gd name="connsiteX804" fmla="*/ 7033881 w 12192001"/>
              <a:gd name="connsiteY804" fmla="*/ 2622011 h 6858000"/>
              <a:gd name="connsiteX805" fmla="*/ 7035115 w 12192001"/>
              <a:gd name="connsiteY805" fmla="*/ 2584453 h 6858000"/>
              <a:gd name="connsiteX806" fmla="*/ 272197 w 12192001"/>
              <a:gd name="connsiteY806" fmla="*/ 2580355 h 6858000"/>
              <a:gd name="connsiteX807" fmla="*/ 273045 w 12192001"/>
              <a:gd name="connsiteY807" fmla="*/ 2582838 h 6858000"/>
              <a:gd name="connsiteX808" fmla="*/ 273838 w 12192001"/>
              <a:gd name="connsiteY808" fmla="*/ 2606921 h 6858000"/>
              <a:gd name="connsiteX809" fmla="*/ 271104 w 12192001"/>
              <a:gd name="connsiteY809" fmla="*/ 2624841 h 6858000"/>
              <a:gd name="connsiteX810" fmla="*/ 271131 w 12192001"/>
              <a:gd name="connsiteY810" fmla="*/ 2622010 h 6858000"/>
              <a:gd name="connsiteX811" fmla="*/ 272365 w 12192001"/>
              <a:gd name="connsiteY811" fmla="*/ 2584452 h 6858000"/>
              <a:gd name="connsiteX812" fmla="*/ 6562030 w 12192001"/>
              <a:gd name="connsiteY812" fmla="*/ 2571232 h 6858000"/>
              <a:gd name="connsiteX813" fmla="*/ 6561698 w 12192001"/>
              <a:gd name="connsiteY813" fmla="*/ 2573462 h 6858000"/>
              <a:gd name="connsiteX814" fmla="*/ 6561567 w 12192001"/>
              <a:gd name="connsiteY814" fmla="*/ 2574420 h 6858000"/>
              <a:gd name="connsiteX815" fmla="*/ 6561383 w 12192001"/>
              <a:gd name="connsiteY815" fmla="*/ 2572297 h 6858000"/>
              <a:gd name="connsiteX816" fmla="*/ 9908055 w 12192001"/>
              <a:gd name="connsiteY816" fmla="*/ 2561252 h 6858000"/>
              <a:gd name="connsiteX817" fmla="*/ 9904841 w 12192001"/>
              <a:gd name="connsiteY817" fmla="*/ 2583466 h 6858000"/>
              <a:gd name="connsiteX818" fmla="*/ 9908101 w 12192001"/>
              <a:gd name="connsiteY818" fmla="*/ 2606002 h 6858000"/>
              <a:gd name="connsiteX819" fmla="*/ 9910997 w 12192001"/>
              <a:gd name="connsiteY819" fmla="*/ 2613513 h 6858000"/>
              <a:gd name="connsiteX820" fmla="*/ 9909437 w 12192001"/>
              <a:gd name="connsiteY820" fmla="*/ 2617794 h 6858000"/>
              <a:gd name="connsiteX821" fmla="*/ 9909037 w 12192001"/>
              <a:gd name="connsiteY821" fmla="*/ 2612296 h 6858000"/>
              <a:gd name="connsiteX822" fmla="*/ 9907769 w 12192001"/>
              <a:gd name="connsiteY822" fmla="*/ 2609703 h 6858000"/>
              <a:gd name="connsiteX823" fmla="*/ 9907835 w 12192001"/>
              <a:gd name="connsiteY823" fmla="*/ 2609121 h 6858000"/>
              <a:gd name="connsiteX824" fmla="*/ 9906761 w 12192001"/>
              <a:gd name="connsiteY824" fmla="*/ 2607640 h 6858000"/>
              <a:gd name="connsiteX825" fmla="*/ 9896949 w 12192001"/>
              <a:gd name="connsiteY825" fmla="*/ 2587570 h 6858000"/>
              <a:gd name="connsiteX826" fmla="*/ 9907123 w 12192001"/>
              <a:gd name="connsiteY826" fmla="*/ 2566316 h 6858000"/>
              <a:gd name="connsiteX827" fmla="*/ 3145305 w 12192001"/>
              <a:gd name="connsiteY827" fmla="*/ 2561251 h 6858000"/>
              <a:gd name="connsiteX828" fmla="*/ 3142091 w 12192001"/>
              <a:gd name="connsiteY828" fmla="*/ 2583465 h 6858000"/>
              <a:gd name="connsiteX829" fmla="*/ 3145351 w 12192001"/>
              <a:gd name="connsiteY829" fmla="*/ 2606001 h 6858000"/>
              <a:gd name="connsiteX830" fmla="*/ 3148248 w 12192001"/>
              <a:gd name="connsiteY830" fmla="*/ 2613512 h 6858000"/>
              <a:gd name="connsiteX831" fmla="*/ 3146688 w 12192001"/>
              <a:gd name="connsiteY831" fmla="*/ 2617793 h 6858000"/>
              <a:gd name="connsiteX832" fmla="*/ 3146288 w 12192001"/>
              <a:gd name="connsiteY832" fmla="*/ 2612295 h 6858000"/>
              <a:gd name="connsiteX833" fmla="*/ 3145020 w 12192001"/>
              <a:gd name="connsiteY833" fmla="*/ 2609702 h 6858000"/>
              <a:gd name="connsiteX834" fmla="*/ 3145086 w 12192001"/>
              <a:gd name="connsiteY834" fmla="*/ 2609120 h 6858000"/>
              <a:gd name="connsiteX835" fmla="*/ 3144012 w 12192001"/>
              <a:gd name="connsiteY835" fmla="*/ 2607639 h 6858000"/>
              <a:gd name="connsiteX836" fmla="*/ 3134200 w 12192001"/>
              <a:gd name="connsiteY836" fmla="*/ 2587569 h 6858000"/>
              <a:gd name="connsiteX837" fmla="*/ 3144373 w 12192001"/>
              <a:gd name="connsiteY837" fmla="*/ 2566315 h 6858000"/>
              <a:gd name="connsiteX838" fmla="*/ 9910563 w 12192001"/>
              <a:gd name="connsiteY838" fmla="*/ 2547601 h 6858000"/>
              <a:gd name="connsiteX839" fmla="*/ 9910997 w 12192001"/>
              <a:gd name="connsiteY839" fmla="*/ 2549664 h 6858000"/>
              <a:gd name="connsiteX840" fmla="*/ 9908145 w 12192001"/>
              <a:gd name="connsiteY840" fmla="*/ 2560759 h 6858000"/>
              <a:gd name="connsiteX841" fmla="*/ 3147814 w 12192001"/>
              <a:gd name="connsiteY841" fmla="*/ 2547600 h 6858000"/>
              <a:gd name="connsiteX842" fmla="*/ 3148248 w 12192001"/>
              <a:gd name="connsiteY842" fmla="*/ 2549663 h 6858000"/>
              <a:gd name="connsiteX843" fmla="*/ 3145396 w 12192001"/>
              <a:gd name="connsiteY843" fmla="*/ 2560758 h 6858000"/>
              <a:gd name="connsiteX844" fmla="*/ 9907133 w 12192001"/>
              <a:gd name="connsiteY844" fmla="*/ 2470410 h 6858000"/>
              <a:gd name="connsiteX845" fmla="*/ 9908101 w 12192001"/>
              <a:gd name="connsiteY845" fmla="*/ 2474546 h 6858000"/>
              <a:gd name="connsiteX846" fmla="*/ 9910997 w 12192001"/>
              <a:gd name="connsiteY846" fmla="*/ 2508349 h 6858000"/>
              <a:gd name="connsiteX847" fmla="*/ 9910311 w 12192001"/>
              <a:gd name="connsiteY847" fmla="*/ 2511616 h 6858000"/>
              <a:gd name="connsiteX848" fmla="*/ 9907123 w 12192001"/>
              <a:gd name="connsiteY848" fmla="*/ 2476378 h 6858000"/>
              <a:gd name="connsiteX849" fmla="*/ 3144384 w 12192001"/>
              <a:gd name="connsiteY849" fmla="*/ 2470409 h 6858000"/>
              <a:gd name="connsiteX850" fmla="*/ 3145351 w 12192001"/>
              <a:gd name="connsiteY850" fmla="*/ 2474545 h 6858000"/>
              <a:gd name="connsiteX851" fmla="*/ 3148248 w 12192001"/>
              <a:gd name="connsiteY851" fmla="*/ 2508348 h 6858000"/>
              <a:gd name="connsiteX852" fmla="*/ 3147561 w 12192001"/>
              <a:gd name="connsiteY852" fmla="*/ 2511615 h 6858000"/>
              <a:gd name="connsiteX853" fmla="*/ 3144373 w 12192001"/>
              <a:gd name="connsiteY853" fmla="*/ 2476377 h 6858000"/>
              <a:gd name="connsiteX854" fmla="*/ 0 w 12192001"/>
              <a:gd name="connsiteY854" fmla="*/ 0 h 6858000"/>
              <a:gd name="connsiteX855" fmla="*/ 3 w 12192001"/>
              <a:gd name="connsiteY855" fmla="*/ 0 h 6858000"/>
              <a:gd name="connsiteX856" fmla="*/ 3 w 12192001"/>
              <a:gd name="connsiteY856" fmla="*/ 1874760 h 6858000"/>
              <a:gd name="connsiteX857" fmla="*/ 1 w 12192001"/>
              <a:gd name="connsiteY857" fmla="*/ 1874798 h 6858000"/>
              <a:gd name="connsiteX858" fmla="*/ 1 w 12192001"/>
              <a:gd name="connsiteY858" fmla="*/ 1980514 h 6858000"/>
              <a:gd name="connsiteX859" fmla="*/ 3 w 12192001"/>
              <a:gd name="connsiteY859" fmla="*/ 1980522 h 6858000"/>
              <a:gd name="connsiteX860" fmla="*/ 3 w 12192001"/>
              <a:gd name="connsiteY860" fmla="*/ 2054923 h 6858000"/>
              <a:gd name="connsiteX861" fmla="*/ 1 w 12192001"/>
              <a:gd name="connsiteY861" fmla="*/ 2054928 h 6858000"/>
              <a:gd name="connsiteX862" fmla="*/ 1 w 12192001"/>
              <a:gd name="connsiteY862" fmla="*/ 2074693 h 6858000"/>
              <a:gd name="connsiteX863" fmla="*/ 3 w 12192001"/>
              <a:gd name="connsiteY863" fmla="*/ 2074711 h 6858000"/>
              <a:gd name="connsiteX864" fmla="*/ 3 w 12192001"/>
              <a:gd name="connsiteY864" fmla="*/ 2379618 h 6858000"/>
              <a:gd name="connsiteX865" fmla="*/ 1 w 12192001"/>
              <a:gd name="connsiteY865" fmla="*/ 2379625 h 6858000"/>
              <a:gd name="connsiteX866" fmla="*/ 1 w 12192001"/>
              <a:gd name="connsiteY866" fmla="*/ 2424764 h 6858000"/>
              <a:gd name="connsiteX867" fmla="*/ 3 w 12192001"/>
              <a:gd name="connsiteY867" fmla="*/ 2424785 h 6858000"/>
              <a:gd name="connsiteX868" fmla="*/ 3 w 12192001"/>
              <a:gd name="connsiteY868" fmla="*/ 2444783 h 6858000"/>
              <a:gd name="connsiteX869" fmla="*/ 2170 w 12192001"/>
              <a:gd name="connsiteY869" fmla="*/ 2444783 h 6858000"/>
              <a:gd name="connsiteX870" fmla="*/ 4830 w 12192001"/>
              <a:gd name="connsiteY870" fmla="*/ 2464988 h 6858000"/>
              <a:gd name="connsiteX871" fmla="*/ 2271 w 12192001"/>
              <a:gd name="connsiteY871" fmla="*/ 2493150 h 6858000"/>
              <a:gd name="connsiteX872" fmla="*/ 6780 w 12192001"/>
              <a:gd name="connsiteY872" fmla="*/ 2507702 h 6858000"/>
              <a:gd name="connsiteX873" fmla="*/ 15495 w 12192001"/>
              <a:gd name="connsiteY873" fmla="*/ 2508788 h 6858000"/>
              <a:gd name="connsiteX874" fmla="*/ 20759 w 12192001"/>
              <a:gd name="connsiteY874" fmla="*/ 2527431 h 6858000"/>
              <a:gd name="connsiteX875" fmla="*/ 1 w 12192001"/>
              <a:gd name="connsiteY875" fmla="*/ 2581905 h 6858000"/>
              <a:gd name="connsiteX876" fmla="*/ 1 w 12192001"/>
              <a:gd name="connsiteY876" fmla="*/ 2610297 h 6858000"/>
              <a:gd name="connsiteX877" fmla="*/ 2656 w 12192001"/>
              <a:gd name="connsiteY877" fmla="*/ 2611867 h 6858000"/>
              <a:gd name="connsiteX878" fmla="*/ 9463 w 12192001"/>
              <a:gd name="connsiteY878" fmla="*/ 2607968 h 6858000"/>
              <a:gd name="connsiteX879" fmla="*/ 24177 w 12192001"/>
              <a:gd name="connsiteY879" fmla="*/ 2621793 h 6858000"/>
              <a:gd name="connsiteX880" fmla="*/ 25706 w 12192001"/>
              <a:gd name="connsiteY880" fmla="*/ 2639971 h 6858000"/>
              <a:gd name="connsiteX881" fmla="*/ 35931 w 12192001"/>
              <a:gd name="connsiteY881" fmla="*/ 2649239 h 6858000"/>
              <a:gd name="connsiteX882" fmla="*/ 44891 w 12192001"/>
              <a:gd name="connsiteY882" fmla="*/ 2648357 h 6858000"/>
              <a:gd name="connsiteX883" fmla="*/ 44175 w 12192001"/>
              <a:gd name="connsiteY883" fmla="*/ 2664257 h 6858000"/>
              <a:gd name="connsiteX884" fmla="*/ 38046 w 12192001"/>
              <a:gd name="connsiteY884" fmla="*/ 2713459 h 6858000"/>
              <a:gd name="connsiteX885" fmla="*/ 3721 w 12192001"/>
              <a:gd name="connsiteY885" fmla="*/ 2857083 h 6858000"/>
              <a:gd name="connsiteX886" fmla="*/ 1 w 12192001"/>
              <a:gd name="connsiteY886" fmla="*/ 2863081 h 6858000"/>
              <a:gd name="connsiteX887" fmla="*/ 1 w 12192001"/>
              <a:gd name="connsiteY887" fmla="*/ 2875655 h 6858000"/>
              <a:gd name="connsiteX888" fmla="*/ 9230 w 12192001"/>
              <a:gd name="connsiteY888" fmla="*/ 2873759 h 6858000"/>
              <a:gd name="connsiteX889" fmla="*/ 28944 w 12192001"/>
              <a:gd name="connsiteY889" fmla="*/ 2898199 h 6858000"/>
              <a:gd name="connsiteX890" fmla="*/ 33026 w 12192001"/>
              <a:gd name="connsiteY890" fmla="*/ 3078585 h 6858000"/>
              <a:gd name="connsiteX891" fmla="*/ 31162 w 12192001"/>
              <a:gd name="connsiteY891" fmla="*/ 3144308 h 6858000"/>
              <a:gd name="connsiteX892" fmla="*/ 47631 w 12192001"/>
              <a:gd name="connsiteY892" fmla="*/ 3164347 h 6858000"/>
              <a:gd name="connsiteX893" fmla="*/ 58404 w 12192001"/>
              <a:gd name="connsiteY893" fmla="*/ 3199666 h 6858000"/>
              <a:gd name="connsiteX894" fmla="*/ 54501 w 12192001"/>
              <a:gd name="connsiteY894" fmla="*/ 3241151 h 6858000"/>
              <a:gd name="connsiteX895" fmla="*/ 51314 w 12192001"/>
              <a:gd name="connsiteY895" fmla="*/ 3266737 h 6858000"/>
              <a:gd name="connsiteX896" fmla="*/ 43412 w 12192001"/>
              <a:gd name="connsiteY896" fmla="*/ 3299730 h 6858000"/>
              <a:gd name="connsiteX897" fmla="*/ 45205 w 12192001"/>
              <a:gd name="connsiteY897" fmla="*/ 3325935 h 6858000"/>
              <a:gd name="connsiteX898" fmla="*/ 52959 w 12192001"/>
              <a:gd name="connsiteY898" fmla="*/ 3344889 h 6858000"/>
              <a:gd name="connsiteX899" fmla="*/ 55507 w 12192001"/>
              <a:gd name="connsiteY899" fmla="*/ 3375186 h 6858000"/>
              <a:gd name="connsiteX900" fmla="*/ 37154 w 12192001"/>
              <a:gd name="connsiteY900" fmla="*/ 3410874 h 6858000"/>
              <a:gd name="connsiteX901" fmla="*/ 39399 w 12192001"/>
              <a:gd name="connsiteY901" fmla="*/ 3413152 h 6858000"/>
              <a:gd name="connsiteX902" fmla="*/ 73259 w 12192001"/>
              <a:gd name="connsiteY902" fmla="*/ 3415371 h 6858000"/>
              <a:gd name="connsiteX903" fmla="*/ 78749 w 12192001"/>
              <a:gd name="connsiteY903" fmla="*/ 3422051 h 6858000"/>
              <a:gd name="connsiteX904" fmla="*/ 84619 w 12192001"/>
              <a:gd name="connsiteY904" fmla="*/ 3496732 h 6858000"/>
              <a:gd name="connsiteX905" fmla="*/ 90657 w 12192001"/>
              <a:gd name="connsiteY905" fmla="*/ 3529462 h 6858000"/>
              <a:gd name="connsiteX906" fmla="*/ 109332 w 12192001"/>
              <a:gd name="connsiteY906" fmla="*/ 3531788 h 6858000"/>
              <a:gd name="connsiteX907" fmla="*/ 126911 w 12192001"/>
              <a:gd name="connsiteY907" fmla="*/ 3482013 h 6858000"/>
              <a:gd name="connsiteX908" fmla="*/ 118099 w 12192001"/>
              <a:gd name="connsiteY908" fmla="*/ 3430949 h 6858000"/>
              <a:gd name="connsiteX909" fmla="*/ 110042 w 12192001"/>
              <a:gd name="connsiteY909" fmla="*/ 3383977 h 6858000"/>
              <a:gd name="connsiteX910" fmla="*/ 112436 w 12192001"/>
              <a:gd name="connsiteY910" fmla="*/ 3334309 h 6858000"/>
              <a:gd name="connsiteX911" fmla="*/ 126034 w 12192001"/>
              <a:gd name="connsiteY911" fmla="*/ 3286037 h 6858000"/>
              <a:gd name="connsiteX912" fmla="*/ 120106 w 12192001"/>
              <a:gd name="connsiteY912" fmla="*/ 3181369 h 6858000"/>
              <a:gd name="connsiteX913" fmla="*/ 136872 w 12192001"/>
              <a:gd name="connsiteY913" fmla="*/ 3097516 h 6858000"/>
              <a:gd name="connsiteX914" fmla="*/ 138550 w 12192001"/>
              <a:gd name="connsiteY914" fmla="*/ 3063748 h 6858000"/>
              <a:gd name="connsiteX915" fmla="*/ 131693 w 12192001"/>
              <a:gd name="connsiteY915" fmla="*/ 2865028 h 6858000"/>
              <a:gd name="connsiteX916" fmla="*/ 134370 w 12192001"/>
              <a:gd name="connsiteY916" fmla="*/ 2833384 h 6858000"/>
              <a:gd name="connsiteX917" fmla="*/ 133332 w 12192001"/>
              <a:gd name="connsiteY917" fmla="*/ 2811269 h 6858000"/>
              <a:gd name="connsiteX918" fmla="*/ 148272 w 12192001"/>
              <a:gd name="connsiteY918" fmla="*/ 2813130 h 6858000"/>
              <a:gd name="connsiteX919" fmla="*/ 151932 w 12192001"/>
              <a:gd name="connsiteY919" fmla="*/ 2813943 h 6858000"/>
              <a:gd name="connsiteX920" fmla="*/ 152666 w 12192001"/>
              <a:gd name="connsiteY920" fmla="*/ 2858629 h 6858000"/>
              <a:gd name="connsiteX921" fmla="*/ 153900 w 12192001"/>
              <a:gd name="connsiteY921" fmla="*/ 2937502 h 6858000"/>
              <a:gd name="connsiteX922" fmla="*/ 153900 w 12192001"/>
              <a:gd name="connsiteY922" fmla="*/ 2945014 h 6858000"/>
              <a:gd name="connsiteX923" fmla="*/ 155134 w 12192001"/>
              <a:gd name="connsiteY923" fmla="*/ 2967549 h 6858000"/>
              <a:gd name="connsiteX924" fmla="*/ 157602 w 12192001"/>
              <a:gd name="connsiteY924" fmla="*/ 3012620 h 6858000"/>
              <a:gd name="connsiteX925" fmla="*/ 158837 w 12192001"/>
              <a:gd name="connsiteY925" fmla="*/ 3031399 h 6858000"/>
              <a:gd name="connsiteX926" fmla="*/ 158837 w 12192001"/>
              <a:gd name="connsiteY926" fmla="*/ 3057690 h 6858000"/>
              <a:gd name="connsiteX927" fmla="*/ 161304 w 12192001"/>
              <a:gd name="connsiteY927" fmla="*/ 3083981 h 6858000"/>
              <a:gd name="connsiteX928" fmla="*/ 158837 w 12192001"/>
              <a:gd name="connsiteY928" fmla="*/ 3099004 h 6858000"/>
              <a:gd name="connsiteX929" fmla="*/ 162539 w 12192001"/>
              <a:gd name="connsiteY929" fmla="*/ 3106516 h 6858000"/>
              <a:gd name="connsiteX930" fmla="*/ 162539 w 12192001"/>
              <a:gd name="connsiteY930" fmla="*/ 3114028 h 6858000"/>
              <a:gd name="connsiteX931" fmla="*/ 165007 w 12192001"/>
              <a:gd name="connsiteY931" fmla="*/ 3174122 h 6858000"/>
              <a:gd name="connsiteX932" fmla="*/ 167475 w 12192001"/>
              <a:gd name="connsiteY932" fmla="*/ 3219192 h 6858000"/>
              <a:gd name="connsiteX933" fmla="*/ 167475 w 12192001"/>
              <a:gd name="connsiteY933" fmla="*/ 3264262 h 6858000"/>
              <a:gd name="connsiteX934" fmla="*/ 169943 w 12192001"/>
              <a:gd name="connsiteY934" fmla="*/ 3279286 h 6858000"/>
              <a:gd name="connsiteX935" fmla="*/ 172411 w 12192001"/>
              <a:gd name="connsiteY935" fmla="*/ 3298065 h 6858000"/>
              <a:gd name="connsiteX936" fmla="*/ 171177 w 12192001"/>
              <a:gd name="connsiteY936" fmla="*/ 3339379 h 6858000"/>
              <a:gd name="connsiteX937" fmla="*/ 177347 w 12192001"/>
              <a:gd name="connsiteY937" fmla="*/ 3358159 h 6858000"/>
              <a:gd name="connsiteX938" fmla="*/ 187219 w 12192001"/>
              <a:gd name="connsiteY938" fmla="*/ 3373182 h 6858000"/>
              <a:gd name="connsiteX939" fmla="*/ 189687 w 12192001"/>
              <a:gd name="connsiteY939" fmla="*/ 3414496 h 6858000"/>
              <a:gd name="connsiteX940" fmla="*/ 189687 w 12192001"/>
              <a:gd name="connsiteY940" fmla="*/ 3463323 h 6858000"/>
              <a:gd name="connsiteX941" fmla="*/ 189687 w 12192001"/>
              <a:gd name="connsiteY941" fmla="*/ 3508393 h 6858000"/>
              <a:gd name="connsiteX942" fmla="*/ 194623 w 12192001"/>
              <a:gd name="connsiteY942" fmla="*/ 3527172 h 6858000"/>
              <a:gd name="connsiteX943" fmla="*/ 200793 w 12192001"/>
              <a:gd name="connsiteY943" fmla="*/ 3519660 h 6858000"/>
              <a:gd name="connsiteX944" fmla="*/ 200793 w 12192001"/>
              <a:gd name="connsiteY944" fmla="*/ 3500881 h 6858000"/>
              <a:gd name="connsiteX945" fmla="*/ 204495 w 12192001"/>
              <a:gd name="connsiteY945" fmla="*/ 3482102 h 6858000"/>
              <a:gd name="connsiteX946" fmla="*/ 210665 w 12192001"/>
              <a:gd name="connsiteY946" fmla="*/ 3459567 h 6858000"/>
              <a:gd name="connsiteX947" fmla="*/ 214367 w 12192001"/>
              <a:gd name="connsiteY947" fmla="*/ 3425764 h 6858000"/>
              <a:gd name="connsiteX948" fmla="*/ 214367 w 12192001"/>
              <a:gd name="connsiteY948" fmla="*/ 3391961 h 6858000"/>
              <a:gd name="connsiteX949" fmla="*/ 213133 w 12192001"/>
              <a:gd name="connsiteY949" fmla="*/ 3339379 h 6858000"/>
              <a:gd name="connsiteX950" fmla="*/ 214367 w 12192001"/>
              <a:gd name="connsiteY950" fmla="*/ 3331868 h 6858000"/>
              <a:gd name="connsiteX951" fmla="*/ 218069 w 12192001"/>
              <a:gd name="connsiteY951" fmla="*/ 3335623 h 6858000"/>
              <a:gd name="connsiteX952" fmla="*/ 220537 w 12192001"/>
              <a:gd name="connsiteY952" fmla="*/ 3358159 h 6858000"/>
              <a:gd name="connsiteX953" fmla="*/ 229175 w 12192001"/>
              <a:gd name="connsiteY953" fmla="*/ 3365670 h 6858000"/>
              <a:gd name="connsiteX954" fmla="*/ 230409 w 12192001"/>
              <a:gd name="connsiteY954" fmla="*/ 3328112 h 6858000"/>
              <a:gd name="connsiteX955" fmla="*/ 231643 w 12192001"/>
              <a:gd name="connsiteY955" fmla="*/ 3343135 h 6858000"/>
              <a:gd name="connsiteX956" fmla="*/ 231643 w 12192001"/>
              <a:gd name="connsiteY956" fmla="*/ 3376938 h 6858000"/>
              <a:gd name="connsiteX957" fmla="*/ 235345 w 12192001"/>
              <a:gd name="connsiteY957" fmla="*/ 3410741 h 6858000"/>
              <a:gd name="connsiteX958" fmla="*/ 242749 w 12192001"/>
              <a:gd name="connsiteY958" fmla="*/ 3418252 h 6858000"/>
              <a:gd name="connsiteX959" fmla="*/ 246451 w 12192001"/>
              <a:gd name="connsiteY959" fmla="*/ 3399473 h 6858000"/>
              <a:gd name="connsiteX960" fmla="*/ 245217 w 12192001"/>
              <a:gd name="connsiteY960" fmla="*/ 3369426 h 6858000"/>
              <a:gd name="connsiteX961" fmla="*/ 242749 w 12192001"/>
              <a:gd name="connsiteY961" fmla="*/ 3305577 h 6858000"/>
              <a:gd name="connsiteX962" fmla="*/ 243983 w 12192001"/>
              <a:gd name="connsiteY962" fmla="*/ 3298065 h 6858000"/>
              <a:gd name="connsiteX963" fmla="*/ 246451 w 12192001"/>
              <a:gd name="connsiteY963" fmla="*/ 3245483 h 6858000"/>
              <a:gd name="connsiteX964" fmla="*/ 248919 w 12192001"/>
              <a:gd name="connsiteY964" fmla="*/ 3166610 h 6858000"/>
              <a:gd name="connsiteX965" fmla="*/ 248919 w 12192001"/>
              <a:gd name="connsiteY965" fmla="*/ 3162854 h 6858000"/>
              <a:gd name="connsiteX966" fmla="*/ 250153 w 12192001"/>
              <a:gd name="connsiteY966" fmla="*/ 3162854 h 6858000"/>
              <a:gd name="connsiteX967" fmla="*/ 252621 w 12192001"/>
              <a:gd name="connsiteY967" fmla="*/ 3166610 h 6858000"/>
              <a:gd name="connsiteX968" fmla="*/ 252621 w 12192001"/>
              <a:gd name="connsiteY968" fmla="*/ 3177877 h 6858000"/>
              <a:gd name="connsiteX969" fmla="*/ 252621 w 12192001"/>
              <a:gd name="connsiteY969" fmla="*/ 3245483 h 6858000"/>
              <a:gd name="connsiteX970" fmla="*/ 255089 w 12192001"/>
              <a:gd name="connsiteY970" fmla="*/ 3256750 h 6858000"/>
              <a:gd name="connsiteX971" fmla="*/ 260025 w 12192001"/>
              <a:gd name="connsiteY971" fmla="*/ 3275530 h 6858000"/>
              <a:gd name="connsiteX972" fmla="*/ 260025 w 12192001"/>
              <a:gd name="connsiteY972" fmla="*/ 3320600 h 6858000"/>
              <a:gd name="connsiteX973" fmla="*/ 262493 w 12192001"/>
              <a:gd name="connsiteY973" fmla="*/ 3354403 h 6858000"/>
              <a:gd name="connsiteX974" fmla="*/ 266195 w 12192001"/>
              <a:gd name="connsiteY974" fmla="*/ 3335623 h 6858000"/>
              <a:gd name="connsiteX975" fmla="*/ 267429 w 12192001"/>
              <a:gd name="connsiteY975" fmla="*/ 3245483 h 6858000"/>
              <a:gd name="connsiteX976" fmla="*/ 267429 w 12192001"/>
              <a:gd name="connsiteY976" fmla="*/ 3102760 h 6858000"/>
              <a:gd name="connsiteX977" fmla="*/ 266195 w 12192001"/>
              <a:gd name="connsiteY977" fmla="*/ 3083981 h 6858000"/>
              <a:gd name="connsiteX978" fmla="*/ 267429 w 12192001"/>
              <a:gd name="connsiteY978" fmla="*/ 3046422 h 6858000"/>
              <a:gd name="connsiteX979" fmla="*/ 266195 w 12192001"/>
              <a:gd name="connsiteY979" fmla="*/ 3008864 h 6858000"/>
              <a:gd name="connsiteX980" fmla="*/ 266195 w 12192001"/>
              <a:gd name="connsiteY980" fmla="*/ 2982573 h 6858000"/>
              <a:gd name="connsiteX981" fmla="*/ 269897 w 12192001"/>
              <a:gd name="connsiteY981" fmla="*/ 2918723 h 6858000"/>
              <a:gd name="connsiteX982" fmla="*/ 267926 w 12192001"/>
              <a:gd name="connsiteY982" fmla="*/ 2906723 h 6858000"/>
              <a:gd name="connsiteX983" fmla="*/ 271947 w 12192001"/>
              <a:gd name="connsiteY983" fmla="*/ 2916475 h 6858000"/>
              <a:gd name="connsiteX984" fmla="*/ 280720 w 12192001"/>
              <a:gd name="connsiteY984" fmla="*/ 2947547 h 6858000"/>
              <a:gd name="connsiteX985" fmla="*/ 284932 w 12192001"/>
              <a:gd name="connsiteY985" fmla="*/ 3065992 h 6858000"/>
              <a:gd name="connsiteX986" fmla="*/ 282145 w 12192001"/>
              <a:gd name="connsiteY986" fmla="*/ 3169574 h 6858000"/>
              <a:gd name="connsiteX987" fmla="*/ 286183 w 12192001"/>
              <a:gd name="connsiteY987" fmla="*/ 3198058 h 6858000"/>
              <a:gd name="connsiteX988" fmla="*/ 295711 w 12192001"/>
              <a:gd name="connsiteY988" fmla="*/ 3233221 h 6858000"/>
              <a:gd name="connsiteX989" fmla="*/ 303845 w 12192001"/>
              <a:gd name="connsiteY989" fmla="*/ 3320176 h 6858000"/>
              <a:gd name="connsiteX990" fmla="*/ 308077 w 12192001"/>
              <a:gd name="connsiteY990" fmla="*/ 3448616 h 6858000"/>
              <a:gd name="connsiteX991" fmla="*/ 316340 w 12192001"/>
              <a:gd name="connsiteY991" fmla="*/ 3473629 h 6858000"/>
              <a:gd name="connsiteX992" fmla="*/ 326055 w 12192001"/>
              <a:gd name="connsiteY992" fmla="*/ 3476838 h 6858000"/>
              <a:gd name="connsiteX993" fmla="*/ 370333 w 12192001"/>
              <a:gd name="connsiteY993" fmla="*/ 3588281 h 6858000"/>
              <a:gd name="connsiteX994" fmla="*/ 379558 w 12192001"/>
              <a:gd name="connsiteY994" fmla="*/ 3595426 h 6858000"/>
              <a:gd name="connsiteX995" fmla="*/ 388254 w 12192001"/>
              <a:gd name="connsiteY995" fmla="*/ 3586516 h 6858000"/>
              <a:gd name="connsiteX996" fmla="*/ 405420 w 12192001"/>
              <a:gd name="connsiteY996" fmla="*/ 3580659 h 6858000"/>
              <a:gd name="connsiteX997" fmla="*/ 403478 w 12192001"/>
              <a:gd name="connsiteY997" fmla="*/ 3606400 h 6858000"/>
              <a:gd name="connsiteX998" fmla="*/ 396369 w 12192001"/>
              <a:gd name="connsiteY998" fmla="*/ 3663475 h 6858000"/>
              <a:gd name="connsiteX999" fmla="*/ 385996 w 12192001"/>
              <a:gd name="connsiteY999" fmla="*/ 3706153 h 6858000"/>
              <a:gd name="connsiteX1000" fmla="*/ 378055 w 12192001"/>
              <a:gd name="connsiteY1000" fmla="*/ 3719155 h 6858000"/>
              <a:gd name="connsiteX1001" fmla="*/ 375603 w 12192001"/>
              <a:gd name="connsiteY1001" fmla="*/ 3738836 h 6858000"/>
              <a:gd name="connsiteX1002" fmla="*/ 388054 w 12192001"/>
              <a:gd name="connsiteY1002" fmla="*/ 3740387 h 6858000"/>
              <a:gd name="connsiteX1003" fmla="*/ 403710 w 12192001"/>
              <a:gd name="connsiteY1003" fmla="*/ 3726348 h 6858000"/>
              <a:gd name="connsiteX1004" fmla="*/ 410670 w 12192001"/>
              <a:gd name="connsiteY1004" fmla="*/ 3721219 h 6858000"/>
              <a:gd name="connsiteX1005" fmla="*/ 410444 w 12192001"/>
              <a:gd name="connsiteY1005" fmla="*/ 3733182 h 6858000"/>
              <a:gd name="connsiteX1006" fmla="*/ 406238 w 12192001"/>
              <a:gd name="connsiteY1006" fmla="*/ 3746649 h 6858000"/>
              <a:gd name="connsiteX1007" fmla="*/ 404768 w 12192001"/>
              <a:gd name="connsiteY1007" fmla="*/ 3758458 h 6858000"/>
              <a:gd name="connsiteX1008" fmla="*/ 413882 w 12192001"/>
              <a:gd name="connsiteY1008" fmla="*/ 3837540 h 6858000"/>
              <a:gd name="connsiteX1009" fmla="*/ 408735 w 12192001"/>
              <a:gd name="connsiteY1009" fmla="*/ 3878870 h 6858000"/>
              <a:gd name="connsiteX1010" fmla="*/ 412018 w 12192001"/>
              <a:gd name="connsiteY1010" fmla="*/ 3903263 h 6858000"/>
              <a:gd name="connsiteX1011" fmla="*/ 426184 w 12192001"/>
              <a:gd name="connsiteY1011" fmla="*/ 3891037 h 6858000"/>
              <a:gd name="connsiteX1012" fmla="*/ 433880 w 12192001"/>
              <a:gd name="connsiteY1012" fmla="*/ 3880003 h 6858000"/>
              <a:gd name="connsiteX1013" fmla="*/ 445066 w 12192001"/>
              <a:gd name="connsiteY1013" fmla="*/ 3871404 h 6858000"/>
              <a:gd name="connsiteX1014" fmla="*/ 446349 w 12192001"/>
              <a:gd name="connsiteY1014" fmla="*/ 3891550 h 6858000"/>
              <a:gd name="connsiteX1015" fmla="*/ 447691 w 12192001"/>
              <a:gd name="connsiteY1015" fmla="*/ 3941683 h 6858000"/>
              <a:gd name="connsiteX1016" fmla="*/ 419455 w 12192001"/>
              <a:gd name="connsiteY1016" fmla="*/ 4016113 h 6858000"/>
              <a:gd name="connsiteX1017" fmla="*/ 401838 w 12192001"/>
              <a:gd name="connsiteY1017" fmla="*/ 4045897 h 6858000"/>
              <a:gd name="connsiteX1018" fmla="*/ 471559 w 12192001"/>
              <a:gd name="connsiteY1018" fmla="*/ 4054581 h 6858000"/>
              <a:gd name="connsiteX1019" fmla="*/ 493421 w 12192001"/>
              <a:gd name="connsiteY1019" fmla="*/ 4031322 h 6858000"/>
              <a:gd name="connsiteX1020" fmla="*/ 502645 w 12192001"/>
              <a:gd name="connsiteY1020" fmla="*/ 4038467 h 6858000"/>
              <a:gd name="connsiteX1021" fmla="*/ 506342 w 12192001"/>
              <a:gd name="connsiteY1021" fmla="*/ 4018941 h 6858000"/>
              <a:gd name="connsiteX1022" fmla="*/ 505568 w 12192001"/>
              <a:gd name="connsiteY1022" fmla="*/ 4004854 h 6858000"/>
              <a:gd name="connsiteX1023" fmla="*/ 515489 w 12192001"/>
              <a:gd name="connsiteY1023" fmla="*/ 3986103 h 6858000"/>
              <a:gd name="connsiteX1024" fmla="*/ 526411 w 12192001"/>
              <a:gd name="connsiteY1024" fmla="*/ 3969476 h 6858000"/>
              <a:gd name="connsiteX1025" fmla="*/ 526578 w 12192001"/>
              <a:gd name="connsiteY1025" fmla="*/ 3927525 h 6858000"/>
              <a:gd name="connsiteX1026" fmla="*/ 530236 w 12192001"/>
              <a:gd name="connsiteY1026" fmla="*/ 3888008 h 6858000"/>
              <a:gd name="connsiteX1027" fmla="*/ 549627 w 12192001"/>
              <a:gd name="connsiteY1027" fmla="*/ 3874434 h 6858000"/>
              <a:gd name="connsiteX1028" fmla="*/ 558078 w 12192001"/>
              <a:gd name="connsiteY1028" fmla="*/ 3867492 h 6858000"/>
              <a:gd name="connsiteX1029" fmla="*/ 539571 w 12192001"/>
              <a:gd name="connsiteY1029" fmla="*/ 3823215 h 6858000"/>
              <a:gd name="connsiteX1030" fmla="*/ 527101 w 12192001"/>
              <a:gd name="connsiteY1030" fmla="*/ 3811669 h 6858000"/>
              <a:gd name="connsiteX1031" fmla="*/ 528759 w 12192001"/>
              <a:gd name="connsiteY1031" fmla="*/ 3767905 h 6858000"/>
              <a:gd name="connsiteX1032" fmla="*/ 536720 w 12192001"/>
              <a:gd name="connsiteY1032" fmla="*/ 3764900 h 6858000"/>
              <a:gd name="connsiteX1033" fmla="*/ 548415 w 12192001"/>
              <a:gd name="connsiteY1033" fmla="*/ 3762359 h 6858000"/>
              <a:gd name="connsiteX1034" fmla="*/ 555846 w 12192001"/>
              <a:gd name="connsiteY1034" fmla="*/ 3743298 h 6858000"/>
              <a:gd name="connsiteX1035" fmla="*/ 549260 w 12192001"/>
              <a:gd name="connsiteY1035" fmla="*/ 3684517 h 6858000"/>
              <a:gd name="connsiteX1036" fmla="*/ 544713 w 12192001"/>
              <a:gd name="connsiteY1036" fmla="*/ 3649974 h 6858000"/>
              <a:gd name="connsiteX1037" fmla="*/ 562704 w 12192001"/>
              <a:gd name="connsiteY1037" fmla="*/ 3556280 h 6858000"/>
              <a:gd name="connsiteX1038" fmla="*/ 568626 w 12192001"/>
              <a:gd name="connsiteY1038" fmla="*/ 3529036 h 6858000"/>
              <a:gd name="connsiteX1039" fmla="*/ 558002 w 12192001"/>
              <a:gd name="connsiteY1039" fmla="*/ 3441772 h 6858000"/>
              <a:gd name="connsiteX1040" fmla="*/ 562885 w 12192001"/>
              <a:gd name="connsiteY1040" fmla="*/ 3392414 h 6858000"/>
              <a:gd name="connsiteX1041" fmla="*/ 591140 w 12192001"/>
              <a:gd name="connsiteY1041" fmla="*/ 3327979 h 6858000"/>
              <a:gd name="connsiteX1042" fmla="*/ 569220 w 12192001"/>
              <a:gd name="connsiteY1042" fmla="*/ 3321252 h 6858000"/>
              <a:gd name="connsiteX1043" fmla="*/ 559693 w 12192001"/>
              <a:gd name="connsiteY1043" fmla="*/ 3286088 h 6858000"/>
              <a:gd name="connsiteX1044" fmla="*/ 575613 w 12192001"/>
              <a:gd name="connsiteY1044" fmla="*/ 3280077 h 6858000"/>
              <a:gd name="connsiteX1045" fmla="*/ 587025 w 12192001"/>
              <a:gd name="connsiteY1045" fmla="*/ 3259513 h 6858000"/>
              <a:gd name="connsiteX1046" fmla="*/ 589173 w 12192001"/>
              <a:gd name="connsiteY1046" fmla="*/ 3211813 h 6858000"/>
              <a:gd name="connsiteX1047" fmla="*/ 590793 w 12192001"/>
              <a:gd name="connsiteY1047" fmla="*/ 3148058 h 6858000"/>
              <a:gd name="connsiteX1048" fmla="*/ 596205 w 12192001"/>
              <a:gd name="connsiteY1048" fmla="*/ 3114755 h 6858000"/>
              <a:gd name="connsiteX1049" fmla="*/ 608126 w 12192001"/>
              <a:gd name="connsiteY1049" fmla="*/ 3100251 h 6858000"/>
              <a:gd name="connsiteX1050" fmla="*/ 622763 w 12192001"/>
              <a:gd name="connsiteY1050" fmla="*/ 3074093 h 6858000"/>
              <a:gd name="connsiteX1051" fmla="*/ 606559 w 12192001"/>
              <a:gd name="connsiteY1051" fmla="*/ 3062082 h 6858000"/>
              <a:gd name="connsiteX1052" fmla="*/ 603295 w 12192001"/>
              <a:gd name="connsiteY1052" fmla="*/ 3047685 h 6858000"/>
              <a:gd name="connsiteX1053" fmla="*/ 609500 w 12192001"/>
              <a:gd name="connsiteY1053" fmla="*/ 3038464 h 6858000"/>
              <a:gd name="connsiteX1054" fmla="*/ 631362 w 12192001"/>
              <a:gd name="connsiteY1054" fmla="*/ 3015205 h 6858000"/>
              <a:gd name="connsiteX1055" fmla="*/ 631708 w 12192001"/>
              <a:gd name="connsiteY1055" fmla="*/ 3014443 h 6858000"/>
              <a:gd name="connsiteX1056" fmla="*/ 643055 w 12192001"/>
              <a:gd name="connsiteY1056" fmla="*/ 3039061 h 6858000"/>
              <a:gd name="connsiteX1057" fmla="*/ 646852 w 12192001"/>
              <a:gd name="connsiteY1057" fmla="*/ 3076609 h 6858000"/>
              <a:gd name="connsiteX1058" fmla="*/ 635462 w 12192001"/>
              <a:gd name="connsiteY1058" fmla="*/ 3129175 h 6858000"/>
              <a:gd name="connsiteX1059" fmla="*/ 635462 w 12192001"/>
              <a:gd name="connsiteY1059" fmla="*/ 3159213 h 6858000"/>
              <a:gd name="connsiteX1060" fmla="*/ 639259 w 12192001"/>
              <a:gd name="connsiteY1060" fmla="*/ 3174232 h 6858000"/>
              <a:gd name="connsiteX1061" fmla="*/ 646852 w 12192001"/>
              <a:gd name="connsiteY1061" fmla="*/ 3215534 h 6858000"/>
              <a:gd name="connsiteX1062" fmla="*/ 650648 w 12192001"/>
              <a:gd name="connsiteY1062" fmla="*/ 3230552 h 6858000"/>
              <a:gd name="connsiteX1063" fmla="*/ 656780 w 12192001"/>
              <a:gd name="connsiteY1063" fmla="*/ 3236030 h 6858000"/>
              <a:gd name="connsiteX1064" fmla="*/ 656972 w 12192001"/>
              <a:gd name="connsiteY1064" fmla="*/ 3256233 h 6858000"/>
              <a:gd name="connsiteX1065" fmla="*/ 669538 w 12192001"/>
              <a:gd name="connsiteY1065" fmla="*/ 3317758 h 6858000"/>
              <a:gd name="connsiteX1066" fmla="*/ 705495 w 12192001"/>
              <a:gd name="connsiteY1066" fmla="*/ 3374201 h 6858000"/>
              <a:gd name="connsiteX1067" fmla="*/ 696366 w 12192001"/>
              <a:gd name="connsiteY1067" fmla="*/ 3417034 h 6858000"/>
              <a:gd name="connsiteX1068" fmla="*/ 711571 w 12192001"/>
              <a:gd name="connsiteY1068" fmla="*/ 3426922 h 6858000"/>
              <a:gd name="connsiteX1069" fmla="*/ 724569 w 12192001"/>
              <a:gd name="connsiteY1069" fmla="*/ 3454524 h 6858000"/>
              <a:gd name="connsiteX1070" fmla="*/ 711422 w 12192001"/>
              <a:gd name="connsiteY1070" fmla="*/ 3478869 h 6858000"/>
              <a:gd name="connsiteX1071" fmla="*/ 688296 w 12192001"/>
              <a:gd name="connsiteY1071" fmla="*/ 3491977 h 6858000"/>
              <a:gd name="connsiteX1072" fmla="*/ 706765 w 12192001"/>
              <a:gd name="connsiteY1072" fmla="*/ 3516263 h 6858000"/>
              <a:gd name="connsiteX1073" fmla="*/ 718273 w 12192001"/>
              <a:gd name="connsiteY1073" fmla="*/ 3545677 h 6858000"/>
              <a:gd name="connsiteX1074" fmla="*/ 759320 w 12192001"/>
              <a:gd name="connsiteY1074" fmla="*/ 3530803 h 6858000"/>
              <a:gd name="connsiteX1075" fmla="*/ 769222 w 12192001"/>
              <a:gd name="connsiteY1075" fmla="*/ 3502057 h 6858000"/>
              <a:gd name="connsiteX1076" fmla="*/ 758243 w 12192001"/>
              <a:gd name="connsiteY1076" fmla="*/ 3488698 h 6858000"/>
              <a:gd name="connsiteX1077" fmla="*/ 752243 w 12192001"/>
              <a:gd name="connsiteY1077" fmla="*/ 3475959 h 6858000"/>
              <a:gd name="connsiteX1078" fmla="*/ 743677 w 12192001"/>
              <a:gd name="connsiteY1078" fmla="*/ 3422927 h 6858000"/>
              <a:gd name="connsiteX1079" fmla="*/ 747825 w 12192001"/>
              <a:gd name="connsiteY1079" fmla="*/ 3379473 h 6858000"/>
              <a:gd name="connsiteX1080" fmla="*/ 745561 w 12192001"/>
              <a:gd name="connsiteY1080" fmla="*/ 3367200 h 6858000"/>
              <a:gd name="connsiteX1081" fmla="*/ 738317 w 12192001"/>
              <a:gd name="connsiteY1081" fmla="*/ 3354305 h 6858000"/>
              <a:gd name="connsiteX1082" fmla="*/ 739088 w 12192001"/>
              <a:gd name="connsiteY1082" fmla="*/ 3302437 h 6858000"/>
              <a:gd name="connsiteX1083" fmla="*/ 744695 w 12192001"/>
              <a:gd name="connsiteY1083" fmla="*/ 3278803 h 6858000"/>
              <a:gd name="connsiteX1084" fmla="*/ 745085 w 12192001"/>
              <a:gd name="connsiteY1084" fmla="*/ 3278894 h 6858000"/>
              <a:gd name="connsiteX1085" fmla="*/ 760746 w 12192001"/>
              <a:gd name="connsiteY1085" fmla="*/ 3305647 h 6858000"/>
              <a:gd name="connsiteX1086" fmla="*/ 783525 w 12192001"/>
              <a:gd name="connsiteY1086" fmla="*/ 3328175 h 6858000"/>
              <a:gd name="connsiteX1087" fmla="*/ 813896 w 12192001"/>
              <a:gd name="connsiteY1087" fmla="*/ 3343194 h 6858000"/>
              <a:gd name="connsiteX1088" fmla="*/ 821489 w 12192001"/>
              <a:gd name="connsiteY1088" fmla="*/ 3343194 h 6858000"/>
              <a:gd name="connsiteX1089" fmla="*/ 859454 w 12192001"/>
              <a:gd name="connsiteY1089" fmla="*/ 3286873 h 6858000"/>
              <a:gd name="connsiteX1090" fmla="*/ 859454 w 12192001"/>
              <a:gd name="connsiteY1090" fmla="*/ 3241913 h 6858000"/>
              <a:gd name="connsiteX1091" fmla="*/ 859954 w 12192001"/>
              <a:gd name="connsiteY1091" fmla="*/ 3240544 h 6858000"/>
              <a:gd name="connsiteX1092" fmla="*/ 859454 w 12192001"/>
              <a:gd name="connsiteY1092" fmla="*/ 3239909 h 6858000"/>
              <a:gd name="connsiteX1093" fmla="*/ 859454 w 12192001"/>
              <a:gd name="connsiteY1093" fmla="*/ 3199498 h 6858000"/>
              <a:gd name="connsiteX1094" fmla="*/ 863451 w 12192001"/>
              <a:gd name="connsiteY1094" fmla="*/ 3182019 h 6858000"/>
              <a:gd name="connsiteX1095" fmla="*/ 872145 w 12192001"/>
              <a:gd name="connsiteY1095" fmla="*/ 3112219 h 6858000"/>
              <a:gd name="connsiteX1096" fmla="*/ 872267 w 12192001"/>
              <a:gd name="connsiteY1096" fmla="*/ 3114156 h 6858000"/>
              <a:gd name="connsiteX1097" fmla="*/ 882233 w 12192001"/>
              <a:gd name="connsiteY1097" fmla="*/ 3136684 h 6858000"/>
              <a:gd name="connsiteX1098" fmla="*/ 931587 w 12192001"/>
              <a:gd name="connsiteY1098" fmla="*/ 3264345 h 6858000"/>
              <a:gd name="connsiteX1099" fmla="*/ 935383 w 12192001"/>
              <a:gd name="connsiteY1099" fmla="*/ 3339439 h 6858000"/>
              <a:gd name="connsiteX1100" fmla="*/ 935383 w 12192001"/>
              <a:gd name="connsiteY1100" fmla="*/ 3388251 h 6858000"/>
              <a:gd name="connsiteX1101" fmla="*/ 942976 w 12192001"/>
              <a:gd name="connsiteY1101" fmla="*/ 3433307 h 6858000"/>
              <a:gd name="connsiteX1102" fmla="*/ 950569 w 12192001"/>
              <a:gd name="connsiteY1102" fmla="*/ 3452081 h 6858000"/>
              <a:gd name="connsiteX1103" fmla="*/ 958162 w 12192001"/>
              <a:gd name="connsiteY1103" fmla="*/ 3433307 h 6858000"/>
              <a:gd name="connsiteX1104" fmla="*/ 950569 w 12192001"/>
              <a:gd name="connsiteY1104" fmla="*/ 3301892 h 6858000"/>
              <a:gd name="connsiteX1105" fmla="*/ 973348 w 12192001"/>
              <a:gd name="connsiteY1105" fmla="*/ 3245571 h 6858000"/>
              <a:gd name="connsiteX1106" fmla="*/ 980941 w 12192001"/>
              <a:gd name="connsiteY1106" fmla="*/ 3245571 h 6858000"/>
              <a:gd name="connsiteX1107" fmla="*/ 996127 w 12192001"/>
              <a:gd name="connsiteY1107" fmla="*/ 3249326 h 6858000"/>
              <a:gd name="connsiteX1108" fmla="*/ 996127 w 12192001"/>
              <a:gd name="connsiteY1108" fmla="*/ 3283119 h 6858000"/>
              <a:gd name="connsiteX1109" fmla="*/ 1003719 w 12192001"/>
              <a:gd name="connsiteY1109" fmla="*/ 3305647 h 6858000"/>
              <a:gd name="connsiteX1110" fmla="*/ 1011313 w 12192001"/>
              <a:gd name="connsiteY1110" fmla="*/ 3309402 h 6858000"/>
              <a:gd name="connsiteX1111" fmla="*/ 1015109 w 12192001"/>
              <a:gd name="connsiteY1111" fmla="*/ 3301892 h 6858000"/>
              <a:gd name="connsiteX1112" fmla="*/ 1015109 w 12192001"/>
              <a:gd name="connsiteY1112" fmla="*/ 3268100 h 6858000"/>
              <a:gd name="connsiteX1113" fmla="*/ 1022702 w 12192001"/>
              <a:gd name="connsiteY1113" fmla="*/ 3256835 h 6858000"/>
              <a:gd name="connsiteX1114" fmla="*/ 1030295 w 12192001"/>
              <a:gd name="connsiteY1114" fmla="*/ 3264345 h 6858000"/>
              <a:gd name="connsiteX1115" fmla="*/ 1049277 w 12192001"/>
              <a:gd name="connsiteY1115" fmla="*/ 3309402 h 6858000"/>
              <a:gd name="connsiteX1116" fmla="*/ 1064463 w 12192001"/>
              <a:gd name="connsiteY1116" fmla="*/ 3380741 h 6858000"/>
              <a:gd name="connsiteX1117" fmla="*/ 1068260 w 12192001"/>
              <a:gd name="connsiteY1117" fmla="*/ 3380741 h 6858000"/>
              <a:gd name="connsiteX1118" fmla="*/ 1075852 w 12192001"/>
              <a:gd name="connsiteY1118" fmla="*/ 3380741 h 6858000"/>
              <a:gd name="connsiteX1119" fmla="*/ 1075852 w 12192001"/>
              <a:gd name="connsiteY1119" fmla="*/ 3365722 h 6858000"/>
              <a:gd name="connsiteX1120" fmla="*/ 1082971 w 12192001"/>
              <a:gd name="connsiteY1120" fmla="*/ 3353050 h 6858000"/>
              <a:gd name="connsiteX1121" fmla="*/ 1091227 w 12192001"/>
              <a:gd name="connsiteY1121" fmla="*/ 3353792 h 6858000"/>
              <a:gd name="connsiteX1122" fmla="*/ 1092842 w 12192001"/>
              <a:gd name="connsiteY1122" fmla="*/ 3370483 h 6858000"/>
              <a:gd name="connsiteX1123" fmla="*/ 1112833 w 12192001"/>
              <a:gd name="connsiteY1123" fmla="*/ 3666773 h 6858000"/>
              <a:gd name="connsiteX1124" fmla="*/ 1117851 w 12192001"/>
              <a:gd name="connsiteY1124" fmla="*/ 3687385 h 6858000"/>
              <a:gd name="connsiteX1125" fmla="*/ 1132017 w 12192001"/>
              <a:gd name="connsiteY1125" fmla="*/ 3675159 h 6858000"/>
              <a:gd name="connsiteX1126" fmla="*/ 1143203 w 12192001"/>
              <a:gd name="connsiteY1126" fmla="*/ 3666559 h 6858000"/>
              <a:gd name="connsiteX1127" fmla="*/ 1150957 w 12192001"/>
              <a:gd name="connsiteY1127" fmla="*/ 3685512 h 6858000"/>
              <a:gd name="connsiteX1128" fmla="*/ 1148751 w 12192001"/>
              <a:gd name="connsiteY1128" fmla="*/ 3703225 h 6858000"/>
              <a:gd name="connsiteX1129" fmla="*/ 1171993 w 12192001"/>
              <a:gd name="connsiteY1129" fmla="*/ 3750090 h 6858000"/>
              <a:gd name="connsiteX1130" fmla="*/ 1191159 w 12192001"/>
              <a:gd name="connsiteY1130" fmla="*/ 3748480 h 6858000"/>
              <a:gd name="connsiteX1131" fmla="*/ 1197667 w 12192001"/>
              <a:gd name="connsiteY1131" fmla="*/ 3767279 h 6858000"/>
              <a:gd name="connsiteX1132" fmla="*/ 1162865 w 12192001"/>
              <a:gd name="connsiteY1132" fmla="*/ 3792923 h 6858000"/>
              <a:gd name="connsiteX1133" fmla="*/ 1187823 w 12192001"/>
              <a:gd name="connsiteY1133" fmla="*/ 3826012 h 6858000"/>
              <a:gd name="connsiteX1134" fmla="*/ 1229380 w 12192001"/>
              <a:gd name="connsiteY1134" fmla="*/ 3817197 h 6858000"/>
              <a:gd name="connsiteX1135" fmla="*/ 1233018 w 12192001"/>
              <a:gd name="connsiteY1135" fmla="*/ 3767684 h 6858000"/>
              <a:gd name="connsiteX1136" fmla="*/ 1228658 w 12192001"/>
              <a:gd name="connsiteY1136" fmla="*/ 3701186 h 6858000"/>
              <a:gd name="connsiteX1137" fmla="*/ 1234296 w 12192001"/>
              <a:gd name="connsiteY1137" fmla="*/ 3655920 h 6858000"/>
              <a:gd name="connsiteX1138" fmla="*/ 1233708 w 12192001"/>
              <a:gd name="connsiteY1138" fmla="*/ 3515035 h 6858000"/>
              <a:gd name="connsiteX1139" fmla="*/ 1229435 w 12192001"/>
              <a:gd name="connsiteY1139" fmla="*/ 3501219 h 6858000"/>
              <a:gd name="connsiteX1140" fmla="*/ 1228660 w 12192001"/>
              <a:gd name="connsiteY1140" fmla="*/ 3494322 h 6858000"/>
              <a:gd name="connsiteX1141" fmla="*/ 1242897 w 12192001"/>
              <a:gd name="connsiteY1141" fmla="*/ 3474609 h 6858000"/>
              <a:gd name="connsiteX1142" fmla="*/ 1265676 w 12192001"/>
              <a:gd name="connsiteY1142" fmla="*/ 3470855 h 6858000"/>
              <a:gd name="connsiteX1143" fmla="*/ 1265676 w 12192001"/>
              <a:gd name="connsiteY1143" fmla="*/ 3437062 h 6858000"/>
              <a:gd name="connsiteX1144" fmla="*/ 1269472 w 12192001"/>
              <a:gd name="connsiteY1144" fmla="*/ 3407024 h 6858000"/>
              <a:gd name="connsiteX1145" fmla="*/ 1265676 w 12192001"/>
              <a:gd name="connsiteY1145" fmla="*/ 3380741 h 6858000"/>
              <a:gd name="connsiteX1146" fmla="*/ 1264081 w 12192001"/>
              <a:gd name="connsiteY1146" fmla="*/ 3340138 h 6858000"/>
              <a:gd name="connsiteX1147" fmla="*/ 1272744 w 12192001"/>
              <a:gd name="connsiteY1147" fmla="*/ 3326935 h 6858000"/>
              <a:gd name="connsiteX1148" fmla="*/ 1282930 w 12192001"/>
              <a:gd name="connsiteY1148" fmla="*/ 3316212 h 6858000"/>
              <a:gd name="connsiteX1149" fmla="*/ 1302682 w 12192001"/>
              <a:gd name="connsiteY1149" fmla="*/ 3360644 h 6858000"/>
              <a:gd name="connsiteX1150" fmla="*/ 1298424 w 12192001"/>
              <a:gd name="connsiteY1150" fmla="*/ 3476034 h 6858000"/>
              <a:gd name="connsiteX1151" fmla="*/ 1292276 w 12192001"/>
              <a:gd name="connsiteY1151" fmla="*/ 3515242 h 6858000"/>
              <a:gd name="connsiteX1152" fmla="*/ 1295296 w 12192001"/>
              <a:gd name="connsiteY1152" fmla="*/ 3531607 h 6858000"/>
              <a:gd name="connsiteX1153" fmla="*/ 1310539 w 12192001"/>
              <a:gd name="connsiteY1153" fmla="*/ 3561486 h 6858000"/>
              <a:gd name="connsiteX1154" fmla="*/ 1315370 w 12192001"/>
              <a:gd name="connsiteY1154" fmla="*/ 3614053 h 6858000"/>
              <a:gd name="connsiteX1155" fmla="*/ 1332839 w 12192001"/>
              <a:gd name="connsiteY1155" fmla="*/ 3636215 h 6858000"/>
              <a:gd name="connsiteX1156" fmla="*/ 1339309 w 12192001"/>
              <a:gd name="connsiteY1156" fmla="*/ 3635022 h 6858000"/>
              <a:gd name="connsiteX1157" fmla="*/ 1348553 w 12192001"/>
              <a:gd name="connsiteY1157" fmla="*/ 3652163 h 6858000"/>
              <a:gd name="connsiteX1158" fmla="*/ 1337613 w 12192001"/>
              <a:gd name="connsiteY1158" fmla="*/ 3658795 h 6858000"/>
              <a:gd name="connsiteX1159" fmla="*/ 1324691 w 12192001"/>
              <a:gd name="connsiteY1159" fmla="*/ 3671176 h 6858000"/>
              <a:gd name="connsiteX1160" fmla="*/ 1344670 w 12192001"/>
              <a:gd name="connsiteY1160" fmla="*/ 3703644 h 6858000"/>
              <a:gd name="connsiteX1161" fmla="*/ 1354630 w 12192001"/>
              <a:gd name="connsiteY1161" fmla="*/ 3704885 h 6858000"/>
              <a:gd name="connsiteX1162" fmla="*/ 1348424 w 12192001"/>
              <a:gd name="connsiteY1162" fmla="*/ 3714105 h 6858000"/>
              <a:gd name="connsiteX1163" fmla="*/ 1346482 w 12192001"/>
              <a:gd name="connsiteY1163" fmla="*/ 3739846 h 6858000"/>
              <a:gd name="connsiteX1164" fmla="*/ 1373705 w 12192001"/>
              <a:gd name="connsiteY1164" fmla="*/ 3785208 h 6858000"/>
              <a:gd name="connsiteX1165" fmla="*/ 1410378 w 12192001"/>
              <a:gd name="connsiteY1165" fmla="*/ 3825751 h 6858000"/>
              <a:gd name="connsiteX1166" fmla="*/ 1424602 w 12192001"/>
              <a:gd name="connsiteY1166" fmla="*/ 3843512 h 6858000"/>
              <a:gd name="connsiteX1167" fmla="*/ 1470841 w 12192001"/>
              <a:gd name="connsiteY1167" fmla="*/ 3939210 h 6858000"/>
              <a:gd name="connsiteX1168" fmla="*/ 1487781 w 12192001"/>
              <a:gd name="connsiteY1168" fmla="*/ 3945317 h 6858000"/>
              <a:gd name="connsiteX1169" fmla="*/ 1489233 w 12192001"/>
              <a:gd name="connsiteY1169" fmla="*/ 3923513 h 6858000"/>
              <a:gd name="connsiteX1170" fmla="*/ 1493645 w 12192001"/>
              <a:gd name="connsiteY1170" fmla="*/ 3888087 h 6858000"/>
              <a:gd name="connsiteX1171" fmla="*/ 1508244 w 12192001"/>
              <a:gd name="connsiteY1171" fmla="*/ 3841938 h 6858000"/>
              <a:gd name="connsiteX1172" fmla="*/ 1480531 w 12192001"/>
              <a:gd name="connsiteY1172" fmla="*/ 3800512 h 6858000"/>
              <a:gd name="connsiteX1173" fmla="*/ 1467590 w 12192001"/>
              <a:gd name="connsiteY1173" fmla="*/ 3802898 h 6858000"/>
              <a:gd name="connsiteX1174" fmla="*/ 1464855 w 12192001"/>
              <a:gd name="connsiteY1174" fmla="*/ 3804556 h 6858000"/>
              <a:gd name="connsiteX1175" fmla="*/ 1466590 w 12192001"/>
              <a:gd name="connsiteY1175" fmla="*/ 3800774 h 6858000"/>
              <a:gd name="connsiteX1176" fmla="*/ 1468042 w 12192001"/>
              <a:gd name="connsiteY1176" fmla="*/ 3778970 h 6858000"/>
              <a:gd name="connsiteX1177" fmla="*/ 1496807 w 12192001"/>
              <a:gd name="connsiteY1177" fmla="*/ 3720595 h 6858000"/>
              <a:gd name="connsiteX1178" fmla="*/ 1512179 w 12192001"/>
              <a:gd name="connsiteY1178" fmla="*/ 3688533 h 6858000"/>
              <a:gd name="connsiteX1179" fmla="*/ 1500916 w 12192001"/>
              <a:gd name="connsiteY1179" fmla="*/ 3657150 h 6858000"/>
              <a:gd name="connsiteX1180" fmla="*/ 1466107 w 12192001"/>
              <a:gd name="connsiteY1180" fmla="*/ 3550884 h 6858000"/>
              <a:gd name="connsiteX1181" fmla="*/ 1487215 w 12192001"/>
              <a:gd name="connsiteY1181" fmla="*/ 3523533 h 6858000"/>
              <a:gd name="connsiteX1182" fmla="*/ 1514321 w 12192001"/>
              <a:gd name="connsiteY1182" fmla="*/ 3508922 h 6858000"/>
              <a:gd name="connsiteX1183" fmla="*/ 1495814 w 12192001"/>
              <a:gd name="connsiteY1183" fmla="*/ 3464645 h 6858000"/>
              <a:gd name="connsiteX1184" fmla="*/ 1497542 w 12192001"/>
              <a:gd name="connsiteY1184" fmla="*/ 3451858 h 6858000"/>
              <a:gd name="connsiteX1185" fmla="*/ 1503296 w 12192001"/>
              <a:gd name="connsiteY1185" fmla="*/ 3452080 h 6858000"/>
              <a:gd name="connsiteX1186" fmla="*/ 1510889 w 12192001"/>
              <a:gd name="connsiteY1186" fmla="*/ 3433306 h 6858000"/>
              <a:gd name="connsiteX1187" fmla="*/ 1508924 w 12192001"/>
              <a:gd name="connsiteY1187" fmla="*/ 3378893 h 6858000"/>
              <a:gd name="connsiteX1188" fmla="*/ 1530236 w 12192001"/>
              <a:gd name="connsiteY1188" fmla="*/ 3370999 h 6858000"/>
              <a:gd name="connsiteX1189" fmla="*/ 1553362 w 12192001"/>
              <a:gd name="connsiteY1189" fmla="*/ 3357890 h 6858000"/>
              <a:gd name="connsiteX1190" fmla="*/ 1554343 w 12192001"/>
              <a:gd name="connsiteY1190" fmla="*/ 3350018 h 6858000"/>
              <a:gd name="connsiteX1191" fmla="*/ 1542835 w 12192001"/>
              <a:gd name="connsiteY1191" fmla="*/ 3320603 h 6858000"/>
              <a:gd name="connsiteX1192" fmla="*/ 1525366 w 12192001"/>
              <a:gd name="connsiteY1192" fmla="*/ 3298441 h 6858000"/>
              <a:gd name="connsiteX1193" fmla="*/ 1511102 w 12192001"/>
              <a:gd name="connsiteY1193" fmla="*/ 3292417 h 6858000"/>
              <a:gd name="connsiteX1194" fmla="*/ 1508675 w 12192001"/>
              <a:gd name="connsiteY1194" fmla="*/ 3286693 h 6858000"/>
              <a:gd name="connsiteX1195" fmla="*/ 1513262 w 12192001"/>
              <a:gd name="connsiteY1195" fmla="*/ 3273731 h 6858000"/>
              <a:gd name="connsiteX1196" fmla="*/ 1526075 w 12192001"/>
              <a:gd name="connsiteY1196" fmla="*/ 3245570 h 6858000"/>
              <a:gd name="connsiteX1197" fmla="*/ 1533668 w 12192001"/>
              <a:gd name="connsiteY1197" fmla="*/ 3245570 h 6858000"/>
              <a:gd name="connsiteX1198" fmla="*/ 1548854 w 12192001"/>
              <a:gd name="connsiteY1198" fmla="*/ 3249325 h 6858000"/>
              <a:gd name="connsiteX1199" fmla="*/ 1548854 w 12192001"/>
              <a:gd name="connsiteY1199" fmla="*/ 3283118 h 6858000"/>
              <a:gd name="connsiteX1200" fmla="*/ 1556447 w 12192001"/>
              <a:gd name="connsiteY1200" fmla="*/ 3305646 h 6858000"/>
              <a:gd name="connsiteX1201" fmla="*/ 1564040 w 12192001"/>
              <a:gd name="connsiteY1201" fmla="*/ 3309401 h 6858000"/>
              <a:gd name="connsiteX1202" fmla="*/ 1567836 w 12192001"/>
              <a:gd name="connsiteY1202" fmla="*/ 3301891 h 6858000"/>
              <a:gd name="connsiteX1203" fmla="*/ 1567836 w 12192001"/>
              <a:gd name="connsiteY1203" fmla="*/ 3268099 h 6858000"/>
              <a:gd name="connsiteX1204" fmla="*/ 1575429 w 12192001"/>
              <a:gd name="connsiteY1204" fmla="*/ 3256834 h 6858000"/>
              <a:gd name="connsiteX1205" fmla="*/ 1583022 w 12192001"/>
              <a:gd name="connsiteY1205" fmla="*/ 3264344 h 6858000"/>
              <a:gd name="connsiteX1206" fmla="*/ 1602004 w 12192001"/>
              <a:gd name="connsiteY1206" fmla="*/ 3309401 h 6858000"/>
              <a:gd name="connsiteX1207" fmla="*/ 1617190 w 12192001"/>
              <a:gd name="connsiteY1207" fmla="*/ 3380740 h 6858000"/>
              <a:gd name="connsiteX1208" fmla="*/ 1620987 w 12192001"/>
              <a:gd name="connsiteY1208" fmla="*/ 3380740 h 6858000"/>
              <a:gd name="connsiteX1209" fmla="*/ 1628580 w 12192001"/>
              <a:gd name="connsiteY1209" fmla="*/ 3380740 h 6858000"/>
              <a:gd name="connsiteX1210" fmla="*/ 1628580 w 12192001"/>
              <a:gd name="connsiteY1210" fmla="*/ 3365721 h 6858000"/>
              <a:gd name="connsiteX1211" fmla="*/ 1651358 w 12192001"/>
              <a:gd name="connsiteY1211" fmla="*/ 3354457 h 6858000"/>
              <a:gd name="connsiteX1212" fmla="*/ 1662748 w 12192001"/>
              <a:gd name="connsiteY1212" fmla="*/ 3350703 h 6858000"/>
              <a:gd name="connsiteX1213" fmla="*/ 1674137 w 12192001"/>
              <a:gd name="connsiteY1213" fmla="*/ 3316910 h 6858000"/>
              <a:gd name="connsiteX1214" fmla="*/ 1674137 w 12192001"/>
              <a:gd name="connsiteY1214" fmla="*/ 3343193 h 6858000"/>
              <a:gd name="connsiteX1215" fmla="*/ 1685527 w 12192001"/>
              <a:gd name="connsiteY1215" fmla="*/ 3346948 h 6858000"/>
              <a:gd name="connsiteX1216" fmla="*/ 1693120 w 12192001"/>
              <a:gd name="connsiteY1216" fmla="*/ 3346948 h 6858000"/>
              <a:gd name="connsiteX1217" fmla="*/ 1693120 w 12192001"/>
              <a:gd name="connsiteY1217" fmla="*/ 3350703 h 6858000"/>
              <a:gd name="connsiteX1218" fmla="*/ 1689323 w 12192001"/>
              <a:gd name="connsiteY1218" fmla="*/ 3388250 h 6858000"/>
              <a:gd name="connsiteX1219" fmla="*/ 1693120 w 12192001"/>
              <a:gd name="connsiteY1219" fmla="*/ 3395759 h 6858000"/>
              <a:gd name="connsiteX1220" fmla="*/ 1700713 w 12192001"/>
              <a:gd name="connsiteY1220" fmla="*/ 3392005 h 6858000"/>
              <a:gd name="connsiteX1221" fmla="*/ 1715898 w 12192001"/>
              <a:gd name="connsiteY1221" fmla="*/ 3369476 h 6858000"/>
              <a:gd name="connsiteX1222" fmla="*/ 1734881 w 12192001"/>
              <a:gd name="connsiteY1222" fmla="*/ 3365721 h 6858000"/>
              <a:gd name="connsiteX1223" fmla="*/ 1746270 w 12192001"/>
              <a:gd name="connsiteY1223" fmla="*/ 3373231 h 6858000"/>
              <a:gd name="connsiteX1224" fmla="*/ 1746270 w 12192001"/>
              <a:gd name="connsiteY1224" fmla="*/ 3392005 h 6858000"/>
              <a:gd name="connsiteX1225" fmla="*/ 1731084 w 12192001"/>
              <a:gd name="connsiteY1225" fmla="*/ 3437061 h 6858000"/>
              <a:gd name="connsiteX1226" fmla="*/ 1738677 w 12192001"/>
              <a:gd name="connsiteY1226" fmla="*/ 3455835 h 6858000"/>
              <a:gd name="connsiteX1227" fmla="*/ 1761456 w 12192001"/>
              <a:gd name="connsiteY1227" fmla="*/ 3467099 h 6858000"/>
              <a:gd name="connsiteX1228" fmla="*/ 1769049 w 12192001"/>
              <a:gd name="connsiteY1228" fmla="*/ 3500892 h 6858000"/>
              <a:gd name="connsiteX1229" fmla="*/ 1765252 w 12192001"/>
              <a:gd name="connsiteY1229" fmla="*/ 3530929 h 6858000"/>
              <a:gd name="connsiteX1230" fmla="*/ 1776642 w 12192001"/>
              <a:gd name="connsiteY1230" fmla="*/ 3538439 h 6858000"/>
              <a:gd name="connsiteX1231" fmla="*/ 1788031 w 12192001"/>
              <a:gd name="connsiteY1231" fmla="*/ 3530929 h 6858000"/>
              <a:gd name="connsiteX1232" fmla="*/ 1784235 w 12192001"/>
              <a:gd name="connsiteY1232" fmla="*/ 3519665 h 6858000"/>
              <a:gd name="connsiteX1233" fmla="*/ 1795624 w 12192001"/>
              <a:gd name="connsiteY1233" fmla="*/ 3474608 h 6858000"/>
              <a:gd name="connsiteX1234" fmla="*/ 1818403 w 12192001"/>
              <a:gd name="connsiteY1234" fmla="*/ 3470854 h 6858000"/>
              <a:gd name="connsiteX1235" fmla="*/ 1818403 w 12192001"/>
              <a:gd name="connsiteY1235" fmla="*/ 3437061 h 6858000"/>
              <a:gd name="connsiteX1236" fmla="*/ 1822199 w 12192001"/>
              <a:gd name="connsiteY1236" fmla="*/ 3407023 h 6858000"/>
              <a:gd name="connsiteX1237" fmla="*/ 1818403 w 12192001"/>
              <a:gd name="connsiteY1237" fmla="*/ 3380740 h 6858000"/>
              <a:gd name="connsiteX1238" fmla="*/ 1814606 w 12192001"/>
              <a:gd name="connsiteY1238" fmla="*/ 3286872 h 6858000"/>
              <a:gd name="connsiteX1239" fmla="*/ 1814606 w 12192001"/>
              <a:gd name="connsiteY1239" fmla="*/ 3245570 h 6858000"/>
              <a:gd name="connsiteX1240" fmla="*/ 1795624 w 12192001"/>
              <a:gd name="connsiteY1240" fmla="*/ 3181740 h 6858000"/>
              <a:gd name="connsiteX1241" fmla="*/ 1807013 w 12192001"/>
              <a:gd name="connsiteY1241" fmla="*/ 3174231 h 6858000"/>
              <a:gd name="connsiteX1242" fmla="*/ 1810810 w 12192001"/>
              <a:gd name="connsiteY1242" fmla="*/ 3132929 h 6858000"/>
              <a:gd name="connsiteX1243" fmla="*/ 1795624 w 12192001"/>
              <a:gd name="connsiteY1243" fmla="*/ 3102891 h 6858000"/>
              <a:gd name="connsiteX1244" fmla="*/ 1788031 w 12192001"/>
              <a:gd name="connsiteY1244" fmla="*/ 3076608 h 6858000"/>
              <a:gd name="connsiteX1245" fmla="*/ 1788470 w 12192001"/>
              <a:gd name="connsiteY1245" fmla="*/ 3075261 h 6858000"/>
              <a:gd name="connsiteX1246" fmla="*/ 1790123 w 12192001"/>
              <a:gd name="connsiteY1246" fmla="*/ 3075806 h 6858000"/>
              <a:gd name="connsiteX1247" fmla="*/ 1794394 w 12192001"/>
              <a:gd name="connsiteY1247" fmla="*/ 3069704 h 6858000"/>
              <a:gd name="connsiteX1248" fmla="*/ 1794394 w 12192001"/>
              <a:gd name="connsiteY1248" fmla="*/ 3057100 h 6858000"/>
              <a:gd name="connsiteX1249" fmla="*/ 1796909 w 12192001"/>
              <a:gd name="connsiteY1249" fmla="*/ 3049390 h 6858000"/>
              <a:gd name="connsiteX1250" fmla="*/ 1801512 w 12192001"/>
              <a:gd name="connsiteY1250" fmla="*/ 3060317 h 6858000"/>
              <a:gd name="connsiteX1251" fmla="*/ 1805783 w 12192001"/>
              <a:gd name="connsiteY1251" fmla="*/ 3077214 h 6858000"/>
              <a:gd name="connsiteX1252" fmla="*/ 1817172 w 12192001"/>
              <a:gd name="connsiteY1252" fmla="*/ 3080968 h 6858000"/>
              <a:gd name="connsiteX1253" fmla="*/ 1826373 w 12192001"/>
              <a:gd name="connsiteY1253" fmla="*/ 3080141 h 6858000"/>
              <a:gd name="connsiteX1254" fmla="*/ 1827025 w 12192001"/>
              <a:gd name="connsiteY1254" fmla="*/ 3121845 h 6858000"/>
              <a:gd name="connsiteX1255" fmla="*/ 1827025 w 12192001"/>
              <a:gd name="connsiteY1255" fmla="*/ 3129357 h 6858000"/>
              <a:gd name="connsiteX1256" fmla="*/ 1828259 w 12192001"/>
              <a:gd name="connsiteY1256" fmla="*/ 3151892 h 6858000"/>
              <a:gd name="connsiteX1257" fmla="*/ 1830727 w 12192001"/>
              <a:gd name="connsiteY1257" fmla="*/ 3196963 h 6858000"/>
              <a:gd name="connsiteX1258" fmla="*/ 1831961 w 12192001"/>
              <a:gd name="connsiteY1258" fmla="*/ 3215742 h 6858000"/>
              <a:gd name="connsiteX1259" fmla="*/ 1831961 w 12192001"/>
              <a:gd name="connsiteY1259" fmla="*/ 3242033 h 6858000"/>
              <a:gd name="connsiteX1260" fmla="*/ 1834429 w 12192001"/>
              <a:gd name="connsiteY1260" fmla="*/ 3268324 h 6858000"/>
              <a:gd name="connsiteX1261" fmla="*/ 1831961 w 12192001"/>
              <a:gd name="connsiteY1261" fmla="*/ 3283347 h 6858000"/>
              <a:gd name="connsiteX1262" fmla="*/ 1835663 w 12192001"/>
              <a:gd name="connsiteY1262" fmla="*/ 3290859 h 6858000"/>
              <a:gd name="connsiteX1263" fmla="*/ 1835663 w 12192001"/>
              <a:gd name="connsiteY1263" fmla="*/ 3298371 h 6858000"/>
              <a:gd name="connsiteX1264" fmla="*/ 1838131 w 12192001"/>
              <a:gd name="connsiteY1264" fmla="*/ 3358465 h 6858000"/>
              <a:gd name="connsiteX1265" fmla="*/ 1840600 w 12192001"/>
              <a:gd name="connsiteY1265" fmla="*/ 3403535 h 6858000"/>
              <a:gd name="connsiteX1266" fmla="*/ 1840600 w 12192001"/>
              <a:gd name="connsiteY1266" fmla="*/ 3448605 h 6858000"/>
              <a:gd name="connsiteX1267" fmla="*/ 1843068 w 12192001"/>
              <a:gd name="connsiteY1267" fmla="*/ 3463629 h 6858000"/>
              <a:gd name="connsiteX1268" fmla="*/ 1845536 w 12192001"/>
              <a:gd name="connsiteY1268" fmla="*/ 3482408 h 6858000"/>
              <a:gd name="connsiteX1269" fmla="*/ 1844302 w 12192001"/>
              <a:gd name="connsiteY1269" fmla="*/ 3523722 h 6858000"/>
              <a:gd name="connsiteX1270" fmla="*/ 1850472 w 12192001"/>
              <a:gd name="connsiteY1270" fmla="*/ 3542502 h 6858000"/>
              <a:gd name="connsiteX1271" fmla="*/ 1860344 w 12192001"/>
              <a:gd name="connsiteY1271" fmla="*/ 3557525 h 6858000"/>
              <a:gd name="connsiteX1272" fmla="*/ 1862812 w 12192001"/>
              <a:gd name="connsiteY1272" fmla="*/ 3598839 h 6858000"/>
              <a:gd name="connsiteX1273" fmla="*/ 1862812 w 12192001"/>
              <a:gd name="connsiteY1273" fmla="*/ 3647666 h 6858000"/>
              <a:gd name="connsiteX1274" fmla="*/ 1862812 w 12192001"/>
              <a:gd name="connsiteY1274" fmla="*/ 3692736 h 6858000"/>
              <a:gd name="connsiteX1275" fmla="*/ 1867748 w 12192001"/>
              <a:gd name="connsiteY1275" fmla="*/ 3711516 h 6858000"/>
              <a:gd name="connsiteX1276" fmla="*/ 1873918 w 12192001"/>
              <a:gd name="connsiteY1276" fmla="*/ 3704004 h 6858000"/>
              <a:gd name="connsiteX1277" fmla="*/ 1873918 w 12192001"/>
              <a:gd name="connsiteY1277" fmla="*/ 3685225 h 6858000"/>
              <a:gd name="connsiteX1278" fmla="*/ 1877620 w 12192001"/>
              <a:gd name="connsiteY1278" fmla="*/ 3666445 h 6858000"/>
              <a:gd name="connsiteX1279" fmla="*/ 1883790 w 12192001"/>
              <a:gd name="connsiteY1279" fmla="*/ 3643910 h 6858000"/>
              <a:gd name="connsiteX1280" fmla="*/ 1887492 w 12192001"/>
              <a:gd name="connsiteY1280" fmla="*/ 3610107 h 6858000"/>
              <a:gd name="connsiteX1281" fmla="*/ 1887492 w 12192001"/>
              <a:gd name="connsiteY1281" fmla="*/ 3576304 h 6858000"/>
              <a:gd name="connsiteX1282" fmla="*/ 1886258 w 12192001"/>
              <a:gd name="connsiteY1282" fmla="*/ 3523722 h 6858000"/>
              <a:gd name="connsiteX1283" fmla="*/ 1887492 w 12192001"/>
              <a:gd name="connsiteY1283" fmla="*/ 3516211 h 6858000"/>
              <a:gd name="connsiteX1284" fmla="*/ 1891194 w 12192001"/>
              <a:gd name="connsiteY1284" fmla="*/ 3519966 h 6858000"/>
              <a:gd name="connsiteX1285" fmla="*/ 1893662 w 12192001"/>
              <a:gd name="connsiteY1285" fmla="*/ 3542502 h 6858000"/>
              <a:gd name="connsiteX1286" fmla="*/ 1902300 w 12192001"/>
              <a:gd name="connsiteY1286" fmla="*/ 3550013 h 6858000"/>
              <a:gd name="connsiteX1287" fmla="*/ 1903534 w 12192001"/>
              <a:gd name="connsiteY1287" fmla="*/ 3512455 h 6858000"/>
              <a:gd name="connsiteX1288" fmla="*/ 1904768 w 12192001"/>
              <a:gd name="connsiteY1288" fmla="*/ 3527478 h 6858000"/>
              <a:gd name="connsiteX1289" fmla="*/ 1904768 w 12192001"/>
              <a:gd name="connsiteY1289" fmla="*/ 3561281 h 6858000"/>
              <a:gd name="connsiteX1290" fmla="*/ 1908470 w 12192001"/>
              <a:gd name="connsiteY1290" fmla="*/ 3595084 h 6858000"/>
              <a:gd name="connsiteX1291" fmla="*/ 1915874 w 12192001"/>
              <a:gd name="connsiteY1291" fmla="*/ 3602595 h 6858000"/>
              <a:gd name="connsiteX1292" fmla="*/ 1919576 w 12192001"/>
              <a:gd name="connsiteY1292" fmla="*/ 3583816 h 6858000"/>
              <a:gd name="connsiteX1293" fmla="*/ 1918342 w 12192001"/>
              <a:gd name="connsiteY1293" fmla="*/ 3553769 h 6858000"/>
              <a:gd name="connsiteX1294" fmla="*/ 1915874 w 12192001"/>
              <a:gd name="connsiteY1294" fmla="*/ 3489920 h 6858000"/>
              <a:gd name="connsiteX1295" fmla="*/ 1917108 w 12192001"/>
              <a:gd name="connsiteY1295" fmla="*/ 3482408 h 6858000"/>
              <a:gd name="connsiteX1296" fmla="*/ 1919576 w 12192001"/>
              <a:gd name="connsiteY1296" fmla="*/ 3429826 h 6858000"/>
              <a:gd name="connsiteX1297" fmla="*/ 1922044 w 12192001"/>
              <a:gd name="connsiteY1297" fmla="*/ 3350953 h 6858000"/>
              <a:gd name="connsiteX1298" fmla="*/ 1922044 w 12192001"/>
              <a:gd name="connsiteY1298" fmla="*/ 3347197 h 6858000"/>
              <a:gd name="connsiteX1299" fmla="*/ 1923278 w 12192001"/>
              <a:gd name="connsiteY1299" fmla="*/ 3347197 h 6858000"/>
              <a:gd name="connsiteX1300" fmla="*/ 1925746 w 12192001"/>
              <a:gd name="connsiteY1300" fmla="*/ 3350953 h 6858000"/>
              <a:gd name="connsiteX1301" fmla="*/ 1925746 w 12192001"/>
              <a:gd name="connsiteY1301" fmla="*/ 3362220 h 6858000"/>
              <a:gd name="connsiteX1302" fmla="*/ 1925746 w 12192001"/>
              <a:gd name="connsiteY1302" fmla="*/ 3429826 h 6858000"/>
              <a:gd name="connsiteX1303" fmla="*/ 1928214 w 12192001"/>
              <a:gd name="connsiteY1303" fmla="*/ 3441093 h 6858000"/>
              <a:gd name="connsiteX1304" fmla="*/ 1933150 w 12192001"/>
              <a:gd name="connsiteY1304" fmla="*/ 3459873 h 6858000"/>
              <a:gd name="connsiteX1305" fmla="*/ 1933150 w 12192001"/>
              <a:gd name="connsiteY1305" fmla="*/ 3504943 h 6858000"/>
              <a:gd name="connsiteX1306" fmla="*/ 1935618 w 12192001"/>
              <a:gd name="connsiteY1306" fmla="*/ 3538746 h 6858000"/>
              <a:gd name="connsiteX1307" fmla="*/ 1939320 w 12192001"/>
              <a:gd name="connsiteY1307" fmla="*/ 3519966 h 6858000"/>
              <a:gd name="connsiteX1308" fmla="*/ 1940554 w 12192001"/>
              <a:gd name="connsiteY1308" fmla="*/ 3429826 h 6858000"/>
              <a:gd name="connsiteX1309" fmla="*/ 1940554 w 12192001"/>
              <a:gd name="connsiteY1309" fmla="*/ 3287103 h 6858000"/>
              <a:gd name="connsiteX1310" fmla="*/ 1939320 w 12192001"/>
              <a:gd name="connsiteY1310" fmla="*/ 3268324 h 6858000"/>
              <a:gd name="connsiteX1311" fmla="*/ 1940455 w 12192001"/>
              <a:gd name="connsiteY1311" fmla="*/ 3257693 h 6858000"/>
              <a:gd name="connsiteX1312" fmla="*/ 1942657 w 12192001"/>
              <a:gd name="connsiteY1312" fmla="*/ 3266403 h 6858000"/>
              <a:gd name="connsiteX1313" fmla="*/ 1950250 w 12192001"/>
              <a:gd name="connsiteY1313" fmla="*/ 3307705 h 6858000"/>
              <a:gd name="connsiteX1314" fmla="*/ 1954046 w 12192001"/>
              <a:gd name="connsiteY1314" fmla="*/ 3322723 h 6858000"/>
              <a:gd name="connsiteX1315" fmla="*/ 2018586 w 12192001"/>
              <a:gd name="connsiteY1315" fmla="*/ 3364025 h 6858000"/>
              <a:gd name="connsiteX1316" fmla="*/ 2064144 w 12192001"/>
              <a:gd name="connsiteY1316" fmla="*/ 3397818 h 6858000"/>
              <a:gd name="connsiteX1317" fmla="*/ 2086923 w 12192001"/>
              <a:gd name="connsiteY1317" fmla="*/ 3420346 h 6858000"/>
              <a:gd name="connsiteX1318" fmla="*/ 2117294 w 12192001"/>
              <a:gd name="connsiteY1318" fmla="*/ 3435365 h 6858000"/>
              <a:gd name="connsiteX1319" fmla="*/ 2124887 w 12192001"/>
              <a:gd name="connsiteY1319" fmla="*/ 3435365 h 6858000"/>
              <a:gd name="connsiteX1320" fmla="*/ 2162852 w 12192001"/>
              <a:gd name="connsiteY1320" fmla="*/ 3379044 h 6858000"/>
              <a:gd name="connsiteX1321" fmla="*/ 2162852 w 12192001"/>
              <a:gd name="connsiteY1321" fmla="*/ 3232597 h 6858000"/>
              <a:gd name="connsiteX1322" fmla="*/ 2172218 w 12192001"/>
              <a:gd name="connsiteY1322" fmla="*/ 3223332 h 6858000"/>
              <a:gd name="connsiteX1323" fmla="*/ 2176628 w 12192001"/>
              <a:gd name="connsiteY1323" fmla="*/ 3208503 h 6858000"/>
              <a:gd name="connsiteX1324" fmla="*/ 2180760 w 12192001"/>
              <a:gd name="connsiteY1324" fmla="*/ 3217845 h 6858000"/>
              <a:gd name="connsiteX1325" fmla="*/ 2180760 w 12192001"/>
              <a:gd name="connsiteY1325" fmla="*/ 3278715 h 6858000"/>
              <a:gd name="connsiteX1326" fmla="*/ 2192149 w 12192001"/>
              <a:gd name="connsiteY1326" fmla="*/ 3289979 h 6858000"/>
              <a:gd name="connsiteX1327" fmla="*/ 2203539 w 12192001"/>
              <a:gd name="connsiteY1327" fmla="*/ 3278715 h 6858000"/>
              <a:gd name="connsiteX1328" fmla="*/ 2202115 w 12192001"/>
              <a:gd name="connsiteY1328" fmla="*/ 3260410 h 6858000"/>
              <a:gd name="connsiteX1329" fmla="*/ 2202994 w 12192001"/>
              <a:gd name="connsiteY1329" fmla="*/ 3250841 h 6858000"/>
              <a:gd name="connsiteX1330" fmla="*/ 2207223 w 12192001"/>
              <a:gd name="connsiteY1330" fmla="*/ 3256194 h 6858000"/>
              <a:gd name="connsiteX1331" fmla="*/ 2221696 w 12192001"/>
              <a:gd name="connsiteY1331" fmla="*/ 3287053 h 6858000"/>
              <a:gd name="connsiteX1332" fmla="*/ 2222521 w 12192001"/>
              <a:gd name="connsiteY1332" fmla="*/ 3291363 h 6858000"/>
              <a:gd name="connsiteX1333" fmla="*/ 2222521 w 12192001"/>
              <a:gd name="connsiteY1333" fmla="*/ 3293734 h 6858000"/>
              <a:gd name="connsiteX1334" fmla="*/ 2221572 w 12192001"/>
              <a:gd name="connsiteY1334" fmla="*/ 3304059 h 6858000"/>
              <a:gd name="connsiteX1335" fmla="*/ 2225738 w 12192001"/>
              <a:gd name="connsiteY1335" fmla="*/ 3308180 h 6858000"/>
              <a:gd name="connsiteX1336" fmla="*/ 2234984 w 12192001"/>
              <a:gd name="connsiteY1336" fmla="*/ 3356516 h 6858000"/>
              <a:gd name="connsiteX1337" fmla="*/ 2238781 w 12192001"/>
              <a:gd name="connsiteY1337" fmla="*/ 3431610 h 6858000"/>
              <a:gd name="connsiteX1338" fmla="*/ 2238781 w 12192001"/>
              <a:gd name="connsiteY1338" fmla="*/ 3480422 h 6858000"/>
              <a:gd name="connsiteX1339" fmla="*/ 2246374 w 12192001"/>
              <a:gd name="connsiteY1339" fmla="*/ 3525478 h 6858000"/>
              <a:gd name="connsiteX1340" fmla="*/ 2253966 w 12192001"/>
              <a:gd name="connsiteY1340" fmla="*/ 3544252 h 6858000"/>
              <a:gd name="connsiteX1341" fmla="*/ 2261560 w 12192001"/>
              <a:gd name="connsiteY1341" fmla="*/ 3525478 h 6858000"/>
              <a:gd name="connsiteX1342" fmla="*/ 2253966 w 12192001"/>
              <a:gd name="connsiteY1342" fmla="*/ 3394063 h 6858000"/>
              <a:gd name="connsiteX1343" fmla="*/ 2276746 w 12192001"/>
              <a:gd name="connsiteY1343" fmla="*/ 3337742 h 6858000"/>
              <a:gd name="connsiteX1344" fmla="*/ 2284338 w 12192001"/>
              <a:gd name="connsiteY1344" fmla="*/ 3337742 h 6858000"/>
              <a:gd name="connsiteX1345" fmla="*/ 2299524 w 12192001"/>
              <a:gd name="connsiteY1345" fmla="*/ 3341497 h 6858000"/>
              <a:gd name="connsiteX1346" fmla="*/ 2299524 w 12192001"/>
              <a:gd name="connsiteY1346" fmla="*/ 3375290 h 6858000"/>
              <a:gd name="connsiteX1347" fmla="*/ 2307117 w 12192001"/>
              <a:gd name="connsiteY1347" fmla="*/ 3397818 h 6858000"/>
              <a:gd name="connsiteX1348" fmla="*/ 2314710 w 12192001"/>
              <a:gd name="connsiteY1348" fmla="*/ 3401573 h 6858000"/>
              <a:gd name="connsiteX1349" fmla="*/ 2318506 w 12192001"/>
              <a:gd name="connsiteY1349" fmla="*/ 3394063 h 6858000"/>
              <a:gd name="connsiteX1350" fmla="*/ 2318506 w 12192001"/>
              <a:gd name="connsiteY1350" fmla="*/ 3360271 h 6858000"/>
              <a:gd name="connsiteX1351" fmla="*/ 2326100 w 12192001"/>
              <a:gd name="connsiteY1351" fmla="*/ 3349006 h 6858000"/>
              <a:gd name="connsiteX1352" fmla="*/ 2333692 w 12192001"/>
              <a:gd name="connsiteY1352" fmla="*/ 3356516 h 6858000"/>
              <a:gd name="connsiteX1353" fmla="*/ 2352675 w 12192001"/>
              <a:gd name="connsiteY1353" fmla="*/ 3401573 h 6858000"/>
              <a:gd name="connsiteX1354" fmla="*/ 2367861 w 12192001"/>
              <a:gd name="connsiteY1354" fmla="*/ 3472912 h 6858000"/>
              <a:gd name="connsiteX1355" fmla="*/ 2371658 w 12192001"/>
              <a:gd name="connsiteY1355" fmla="*/ 3472912 h 6858000"/>
              <a:gd name="connsiteX1356" fmla="*/ 2379250 w 12192001"/>
              <a:gd name="connsiteY1356" fmla="*/ 3472912 h 6858000"/>
              <a:gd name="connsiteX1357" fmla="*/ 2379250 w 12192001"/>
              <a:gd name="connsiteY1357" fmla="*/ 3457893 h 6858000"/>
              <a:gd name="connsiteX1358" fmla="*/ 2402029 w 12192001"/>
              <a:gd name="connsiteY1358" fmla="*/ 3446629 h 6858000"/>
              <a:gd name="connsiteX1359" fmla="*/ 2413419 w 12192001"/>
              <a:gd name="connsiteY1359" fmla="*/ 3442875 h 6858000"/>
              <a:gd name="connsiteX1360" fmla="*/ 2424808 w 12192001"/>
              <a:gd name="connsiteY1360" fmla="*/ 3409082 h 6858000"/>
              <a:gd name="connsiteX1361" fmla="*/ 2424808 w 12192001"/>
              <a:gd name="connsiteY1361" fmla="*/ 3435365 h 6858000"/>
              <a:gd name="connsiteX1362" fmla="*/ 2436197 w 12192001"/>
              <a:gd name="connsiteY1362" fmla="*/ 3439120 h 6858000"/>
              <a:gd name="connsiteX1363" fmla="*/ 2443791 w 12192001"/>
              <a:gd name="connsiteY1363" fmla="*/ 3439120 h 6858000"/>
              <a:gd name="connsiteX1364" fmla="*/ 2443791 w 12192001"/>
              <a:gd name="connsiteY1364" fmla="*/ 3442875 h 6858000"/>
              <a:gd name="connsiteX1365" fmla="*/ 2439994 w 12192001"/>
              <a:gd name="connsiteY1365" fmla="*/ 3480422 h 6858000"/>
              <a:gd name="connsiteX1366" fmla="*/ 2443791 w 12192001"/>
              <a:gd name="connsiteY1366" fmla="*/ 3487931 h 6858000"/>
              <a:gd name="connsiteX1367" fmla="*/ 2451383 w 12192001"/>
              <a:gd name="connsiteY1367" fmla="*/ 3484177 h 6858000"/>
              <a:gd name="connsiteX1368" fmla="*/ 2466569 w 12192001"/>
              <a:gd name="connsiteY1368" fmla="*/ 3461648 h 6858000"/>
              <a:gd name="connsiteX1369" fmla="*/ 2485551 w 12192001"/>
              <a:gd name="connsiteY1369" fmla="*/ 3457893 h 6858000"/>
              <a:gd name="connsiteX1370" fmla="*/ 2496941 w 12192001"/>
              <a:gd name="connsiteY1370" fmla="*/ 3465403 h 6858000"/>
              <a:gd name="connsiteX1371" fmla="*/ 2496941 w 12192001"/>
              <a:gd name="connsiteY1371" fmla="*/ 3484177 h 6858000"/>
              <a:gd name="connsiteX1372" fmla="*/ 2481755 w 12192001"/>
              <a:gd name="connsiteY1372" fmla="*/ 3529233 h 6858000"/>
              <a:gd name="connsiteX1373" fmla="*/ 2489348 w 12192001"/>
              <a:gd name="connsiteY1373" fmla="*/ 3548007 h 6858000"/>
              <a:gd name="connsiteX1374" fmla="*/ 2512126 w 12192001"/>
              <a:gd name="connsiteY1374" fmla="*/ 3559271 h 6858000"/>
              <a:gd name="connsiteX1375" fmla="*/ 2519720 w 12192001"/>
              <a:gd name="connsiteY1375" fmla="*/ 3593064 h 6858000"/>
              <a:gd name="connsiteX1376" fmla="*/ 2515923 w 12192001"/>
              <a:gd name="connsiteY1376" fmla="*/ 3623101 h 6858000"/>
              <a:gd name="connsiteX1377" fmla="*/ 2527312 w 12192001"/>
              <a:gd name="connsiteY1377" fmla="*/ 3630611 h 6858000"/>
              <a:gd name="connsiteX1378" fmla="*/ 2538702 w 12192001"/>
              <a:gd name="connsiteY1378" fmla="*/ 3623101 h 6858000"/>
              <a:gd name="connsiteX1379" fmla="*/ 2534906 w 12192001"/>
              <a:gd name="connsiteY1379" fmla="*/ 3611837 h 6858000"/>
              <a:gd name="connsiteX1380" fmla="*/ 2546295 w 12192001"/>
              <a:gd name="connsiteY1380" fmla="*/ 3566780 h 6858000"/>
              <a:gd name="connsiteX1381" fmla="*/ 2569074 w 12192001"/>
              <a:gd name="connsiteY1381" fmla="*/ 3563026 h 6858000"/>
              <a:gd name="connsiteX1382" fmla="*/ 2569074 w 12192001"/>
              <a:gd name="connsiteY1382" fmla="*/ 3529233 h 6858000"/>
              <a:gd name="connsiteX1383" fmla="*/ 2572870 w 12192001"/>
              <a:gd name="connsiteY1383" fmla="*/ 3499195 h 6858000"/>
              <a:gd name="connsiteX1384" fmla="*/ 2569074 w 12192001"/>
              <a:gd name="connsiteY1384" fmla="*/ 3472912 h 6858000"/>
              <a:gd name="connsiteX1385" fmla="*/ 2565277 w 12192001"/>
              <a:gd name="connsiteY1385" fmla="*/ 3379044 h 6858000"/>
              <a:gd name="connsiteX1386" fmla="*/ 2565277 w 12192001"/>
              <a:gd name="connsiteY1386" fmla="*/ 3337742 h 6858000"/>
              <a:gd name="connsiteX1387" fmla="*/ 2546295 w 12192001"/>
              <a:gd name="connsiteY1387" fmla="*/ 3273912 h 6858000"/>
              <a:gd name="connsiteX1388" fmla="*/ 2557684 w 12192001"/>
              <a:gd name="connsiteY1388" fmla="*/ 3266403 h 6858000"/>
              <a:gd name="connsiteX1389" fmla="*/ 2561481 w 12192001"/>
              <a:gd name="connsiteY1389" fmla="*/ 3225101 h 6858000"/>
              <a:gd name="connsiteX1390" fmla="*/ 2554490 w 12192001"/>
              <a:gd name="connsiteY1390" fmla="*/ 3215987 h 6858000"/>
              <a:gd name="connsiteX1391" fmla="*/ 2571797 w 12192001"/>
              <a:gd name="connsiteY1391" fmla="*/ 3188602 h 6858000"/>
              <a:gd name="connsiteX1392" fmla="*/ 2571797 w 12192001"/>
              <a:gd name="connsiteY1392" fmla="*/ 3169828 h 6858000"/>
              <a:gd name="connsiteX1393" fmla="*/ 2571797 w 12192001"/>
              <a:gd name="connsiteY1393" fmla="*/ 3132281 h 6858000"/>
              <a:gd name="connsiteX1394" fmla="*/ 2571797 w 12192001"/>
              <a:gd name="connsiteY1394" fmla="*/ 3113424 h 6858000"/>
              <a:gd name="connsiteX1395" fmla="*/ 2582361 w 12192001"/>
              <a:gd name="connsiteY1395" fmla="*/ 3102602 h 6858000"/>
              <a:gd name="connsiteX1396" fmla="*/ 2583219 w 12192001"/>
              <a:gd name="connsiteY1396" fmla="*/ 3095181 h 6858000"/>
              <a:gd name="connsiteX1397" fmla="*/ 2584609 w 12192001"/>
              <a:gd name="connsiteY1397" fmla="*/ 3113507 h 6858000"/>
              <a:gd name="connsiteX1398" fmla="*/ 2583185 w 12192001"/>
              <a:gd name="connsiteY1398" fmla="*/ 3132281 h 6858000"/>
              <a:gd name="connsiteX1399" fmla="*/ 2586982 w 12192001"/>
              <a:gd name="connsiteY1399" fmla="*/ 3143545 h 6858000"/>
              <a:gd name="connsiteX1400" fmla="*/ 2594575 w 12192001"/>
              <a:gd name="connsiteY1400" fmla="*/ 3143545 h 6858000"/>
              <a:gd name="connsiteX1401" fmla="*/ 2624946 w 12192001"/>
              <a:gd name="connsiteY1401" fmla="*/ 3132281 h 6858000"/>
              <a:gd name="connsiteX1402" fmla="*/ 2624946 w 12192001"/>
              <a:gd name="connsiteY1402" fmla="*/ 3127972 h 6858000"/>
              <a:gd name="connsiteX1403" fmla="*/ 2628291 w 12192001"/>
              <a:gd name="connsiteY1403" fmla="*/ 3135251 h 6858000"/>
              <a:gd name="connsiteX1404" fmla="*/ 2643952 w 12192001"/>
              <a:gd name="connsiteY1404" fmla="*/ 3142291 h 6858000"/>
              <a:gd name="connsiteX1405" fmla="*/ 2645877 w 12192001"/>
              <a:gd name="connsiteY1405" fmla="*/ 3143243 h 6858000"/>
              <a:gd name="connsiteX1406" fmla="*/ 2643929 w 12192001"/>
              <a:gd name="connsiteY1406" fmla="*/ 3154809 h 6858000"/>
              <a:gd name="connsiteX1407" fmla="*/ 2651521 w 12192001"/>
              <a:gd name="connsiteY1407" fmla="*/ 3166073 h 6858000"/>
              <a:gd name="connsiteX1408" fmla="*/ 2659115 w 12192001"/>
              <a:gd name="connsiteY1408" fmla="*/ 3158564 h 6858000"/>
              <a:gd name="connsiteX1409" fmla="*/ 2662156 w 12192001"/>
              <a:gd name="connsiteY1409" fmla="*/ 3151293 h 6858000"/>
              <a:gd name="connsiteX1410" fmla="*/ 2670503 w 12192001"/>
              <a:gd name="connsiteY1410" fmla="*/ 3155421 h 6858000"/>
              <a:gd name="connsiteX1411" fmla="*/ 2670503 w 12192001"/>
              <a:gd name="connsiteY1411" fmla="*/ 3159311 h 6858000"/>
              <a:gd name="connsiteX1412" fmla="*/ 2667600 w 12192001"/>
              <a:gd name="connsiteY1412" fmla="*/ 3177075 h 6858000"/>
              <a:gd name="connsiteX1413" fmla="*/ 2659051 w 12192001"/>
              <a:gd name="connsiteY1413" fmla="*/ 3188383 h 6858000"/>
              <a:gd name="connsiteX1414" fmla="*/ 2660032 w 12192001"/>
              <a:gd name="connsiteY1414" fmla="*/ 3196255 h 6858000"/>
              <a:gd name="connsiteX1415" fmla="*/ 2670463 w 12192001"/>
              <a:gd name="connsiteY1415" fmla="*/ 3208946 h 6858000"/>
              <a:gd name="connsiteX1416" fmla="*/ 2672879 w 12192001"/>
              <a:gd name="connsiteY1416" fmla="*/ 3209026 h 6858000"/>
              <a:gd name="connsiteX1417" fmla="*/ 2678097 w 12192001"/>
              <a:gd name="connsiteY1417" fmla="*/ 3237413 h 6858000"/>
              <a:gd name="connsiteX1418" fmla="*/ 2693282 w 12192001"/>
              <a:gd name="connsiteY1418" fmla="*/ 3248677 h 6858000"/>
              <a:gd name="connsiteX1419" fmla="*/ 2704672 w 12192001"/>
              <a:gd name="connsiteY1419" fmla="*/ 3229904 h 6858000"/>
              <a:gd name="connsiteX1420" fmla="*/ 2703772 w 12192001"/>
              <a:gd name="connsiteY1420" fmla="*/ 3216999 h 6858000"/>
              <a:gd name="connsiteX1421" fmla="*/ 2704863 w 12192001"/>
              <a:gd name="connsiteY1421" fmla="*/ 3217403 h 6858000"/>
              <a:gd name="connsiteX1422" fmla="*/ 2720186 w 12192001"/>
              <a:gd name="connsiteY1422" fmla="*/ 3242726 h 6858000"/>
              <a:gd name="connsiteX1423" fmla="*/ 2719432 w 12192001"/>
              <a:gd name="connsiteY1423" fmla="*/ 3246817 h 6858000"/>
              <a:gd name="connsiteX1424" fmla="*/ 2717581 w 12192001"/>
              <a:gd name="connsiteY1424" fmla="*/ 3303010 h 6858000"/>
              <a:gd name="connsiteX1425" fmla="*/ 2699073 w 12192001"/>
              <a:gd name="connsiteY1425" fmla="*/ 3347287 h 6858000"/>
              <a:gd name="connsiteX1426" fmla="*/ 2726180 w 12192001"/>
              <a:gd name="connsiteY1426" fmla="*/ 3361898 h 6858000"/>
              <a:gd name="connsiteX1427" fmla="*/ 2747287 w 12192001"/>
              <a:gd name="connsiteY1427" fmla="*/ 3389249 h 6858000"/>
              <a:gd name="connsiteX1428" fmla="*/ 2712479 w 12192001"/>
              <a:gd name="connsiteY1428" fmla="*/ 3495515 h 6858000"/>
              <a:gd name="connsiteX1429" fmla="*/ 2701215 w 12192001"/>
              <a:gd name="connsiteY1429" fmla="*/ 3526897 h 6858000"/>
              <a:gd name="connsiteX1430" fmla="*/ 2716588 w 12192001"/>
              <a:gd name="connsiteY1430" fmla="*/ 3558960 h 6858000"/>
              <a:gd name="connsiteX1431" fmla="*/ 2745352 w 12192001"/>
              <a:gd name="connsiteY1431" fmla="*/ 3617335 h 6858000"/>
              <a:gd name="connsiteX1432" fmla="*/ 2746804 w 12192001"/>
              <a:gd name="connsiteY1432" fmla="*/ 3639139 h 6858000"/>
              <a:gd name="connsiteX1433" fmla="*/ 2748540 w 12192001"/>
              <a:gd name="connsiteY1433" fmla="*/ 3642920 h 6858000"/>
              <a:gd name="connsiteX1434" fmla="*/ 2745804 w 12192001"/>
              <a:gd name="connsiteY1434" fmla="*/ 3641262 h 6858000"/>
              <a:gd name="connsiteX1435" fmla="*/ 2732864 w 12192001"/>
              <a:gd name="connsiteY1435" fmla="*/ 3638877 h 6858000"/>
              <a:gd name="connsiteX1436" fmla="*/ 2705151 w 12192001"/>
              <a:gd name="connsiteY1436" fmla="*/ 3680303 h 6858000"/>
              <a:gd name="connsiteX1437" fmla="*/ 2719749 w 12192001"/>
              <a:gd name="connsiteY1437" fmla="*/ 3726452 h 6858000"/>
              <a:gd name="connsiteX1438" fmla="*/ 2724162 w 12192001"/>
              <a:gd name="connsiteY1438" fmla="*/ 3761878 h 6858000"/>
              <a:gd name="connsiteX1439" fmla="*/ 2725614 w 12192001"/>
              <a:gd name="connsiteY1439" fmla="*/ 3783682 h 6858000"/>
              <a:gd name="connsiteX1440" fmla="*/ 2742554 w 12192001"/>
              <a:gd name="connsiteY1440" fmla="*/ 3777575 h 6858000"/>
              <a:gd name="connsiteX1441" fmla="*/ 2788793 w 12192001"/>
              <a:gd name="connsiteY1441" fmla="*/ 3681877 h 6858000"/>
              <a:gd name="connsiteX1442" fmla="*/ 2803017 w 12192001"/>
              <a:gd name="connsiteY1442" fmla="*/ 3664116 h 6858000"/>
              <a:gd name="connsiteX1443" fmla="*/ 2839690 w 12192001"/>
              <a:gd name="connsiteY1443" fmla="*/ 3623572 h 6858000"/>
              <a:gd name="connsiteX1444" fmla="*/ 2866912 w 12192001"/>
              <a:gd name="connsiteY1444" fmla="*/ 3578210 h 6858000"/>
              <a:gd name="connsiteX1445" fmla="*/ 2864970 w 12192001"/>
              <a:gd name="connsiteY1445" fmla="*/ 3552470 h 6858000"/>
              <a:gd name="connsiteX1446" fmla="*/ 2858765 w 12192001"/>
              <a:gd name="connsiteY1446" fmla="*/ 3543249 h 6858000"/>
              <a:gd name="connsiteX1447" fmla="*/ 2868725 w 12192001"/>
              <a:gd name="connsiteY1447" fmla="*/ 3542009 h 6858000"/>
              <a:gd name="connsiteX1448" fmla="*/ 2888703 w 12192001"/>
              <a:gd name="connsiteY1448" fmla="*/ 3509541 h 6858000"/>
              <a:gd name="connsiteX1449" fmla="*/ 2875782 w 12192001"/>
              <a:gd name="connsiteY1449" fmla="*/ 3497160 h 6858000"/>
              <a:gd name="connsiteX1450" fmla="*/ 2864841 w 12192001"/>
              <a:gd name="connsiteY1450" fmla="*/ 3490528 h 6858000"/>
              <a:gd name="connsiteX1451" fmla="*/ 2874085 w 12192001"/>
              <a:gd name="connsiteY1451" fmla="*/ 3473387 h 6858000"/>
              <a:gd name="connsiteX1452" fmla="*/ 2880556 w 12192001"/>
              <a:gd name="connsiteY1452" fmla="*/ 3474580 h 6858000"/>
              <a:gd name="connsiteX1453" fmla="*/ 2898024 w 12192001"/>
              <a:gd name="connsiteY1453" fmla="*/ 3452418 h 6858000"/>
              <a:gd name="connsiteX1454" fmla="*/ 2902856 w 12192001"/>
              <a:gd name="connsiteY1454" fmla="*/ 3399851 h 6858000"/>
              <a:gd name="connsiteX1455" fmla="*/ 2918099 w 12192001"/>
              <a:gd name="connsiteY1455" fmla="*/ 3369972 h 6858000"/>
              <a:gd name="connsiteX1456" fmla="*/ 2921118 w 12192001"/>
              <a:gd name="connsiteY1456" fmla="*/ 3353607 h 6858000"/>
              <a:gd name="connsiteX1457" fmla="*/ 2914970 w 12192001"/>
              <a:gd name="connsiteY1457" fmla="*/ 3314399 h 6858000"/>
              <a:gd name="connsiteX1458" fmla="*/ 2910713 w 12192001"/>
              <a:gd name="connsiteY1458" fmla="*/ 3199009 h 6858000"/>
              <a:gd name="connsiteX1459" fmla="*/ 2913600 w 12192001"/>
              <a:gd name="connsiteY1459" fmla="*/ 3170168 h 6858000"/>
              <a:gd name="connsiteX1460" fmla="*/ 2920246 w 12192001"/>
              <a:gd name="connsiteY1460" fmla="*/ 3164024 h 6858000"/>
              <a:gd name="connsiteX1461" fmla="*/ 2924120 w 12192001"/>
              <a:gd name="connsiteY1461" fmla="*/ 3176318 h 6858000"/>
              <a:gd name="connsiteX1462" fmla="*/ 2924890 w 12192001"/>
              <a:gd name="connsiteY1462" fmla="*/ 3194857 h 6858000"/>
              <a:gd name="connsiteX1463" fmla="*/ 2928687 w 12192001"/>
              <a:gd name="connsiteY1463" fmla="*/ 3194857 h 6858000"/>
              <a:gd name="connsiteX1464" fmla="*/ 2936280 w 12192001"/>
              <a:gd name="connsiteY1464" fmla="*/ 3194857 h 6858000"/>
              <a:gd name="connsiteX1465" fmla="*/ 2936280 w 12192001"/>
              <a:gd name="connsiteY1465" fmla="*/ 3179838 h 6858000"/>
              <a:gd name="connsiteX1466" fmla="*/ 2942695 w 12192001"/>
              <a:gd name="connsiteY1466" fmla="*/ 3168417 h 6858000"/>
              <a:gd name="connsiteX1467" fmla="*/ 2957622 w 12192001"/>
              <a:gd name="connsiteY1467" fmla="*/ 3191167 h 6858000"/>
              <a:gd name="connsiteX1468" fmla="*/ 2959455 w 12192001"/>
              <a:gd name="connsiteY1468" fmla="*/ 3224916 h 6858000"/>
              <a:gd name="connsiteX1469" fmla="*/ 2962416 w 12192001"/>
              <a:gd name="connsiteY1469" fmla="*/ 3238537 h 6858000"/>
              <a:gd name="connsiteX1470" fmla="*/ 2970886 w 12192001"/>
              <a:gd name="connsiteY1470" fmla="*/ 3235484 h 6858000"/>
              <a:gd name="connsiteX1471" fmla="*/ 2973131 w 12192001"/>
              <a:gd name="connsiteY1471" fmla="*/ 3233206 h 6858000"/>
              <a:gd name="connsiteX1472" fmla="*/ 2983356 w 12192001"/>
              <a:gd name="connsiteY1472" fmla="*/ 3223937 h 6858000"/>
              <a:gd name="connsiteX1473" fmla="*/ 2981317 w 12192001"/>
              <a:gd name="connsiteY1473" fmla="*/ 3248175 h 6858000"/>
              <a:gd name="connsiteX1474" fmla="*/ 2975828 w 12192001"/>
              <a:gd name="connsiteY1474" fmla="*/ 3254855 h 6858000"/>
              <a:gd name="connsiteX1475" fmla="*/ 2972318 w 12192001"/>
              <a:gd name="connsiteY1475" fmla="*/ 3267284 h 6858000"/>
              <a:gd name="connsiteX1476" fmla="*/ 2980279 w 12192001"/>
              <a:gd name="connsiteY1476" fmla="*/ 3270289 h 6858000"/>
              <a:gd name="connsiteX1477" fmla="*/ 2992897 w 12192001"/>
              <a:gd name="connsiteY1477" fmla="*/ 3310689 h 6858000"/>
              <a:gd name="connsiteX1478" fmla="*/ 2979099 w 12192001"/>
              <a:gd name="connsiteY1478" fmla="*/ 3494284 h 6858000"/>
              <a:gd name="connsiteX1479" fmla="*/ 2984737 w 12192001"/>
              <a:gd name="connsiteY1479" fmla="*/ 3539551 h 6858000"/>
              <a:gd name="connsiteX1480" fmla="*/ 2980376 w 12192001"/>
              <a:gd name="connsiteY1480" fmla="*/ 3606049 h 6858000"/>
              <a:gd name="connsiteX1481" fmla="*/ 2984015 w 12192001"/>
              <a:gd name="connsiteY1481" fmla="*/ 3655562 h 6858000"/>
              <a:gd name="connsiteX1482" fmla="*/ 3025571 w 12192001"/>
              <a:gd name="connsiteY1482" fmla="*/ 3664377 h 6858000"/>
              <a:gd name="connsiteX1483" fmla="*/ 3050530 w 12192001"/>
              <a:gd name="connsiteY1483" fmla="*/ 3631288 h 6858000"/>
              <a:gd name="connsiteX1484" fmla="*/ 3015727 w 12192001"/>
              <a:gd name="connsiteY1484" fmla="*/ 3605643 h 6858000"/>
              <a:gd name="connsiteX1485" fmla="*/ 3022236 w 12192001"/>
              <a:gd name="connsiteY1485" fmla="*/ 3586845 h 6858000"/>
              <a:gd name="connsiteX1486" fmla="*/ 3041401 w 12192001"/>
              <a:gd name="connsiteY1486" fmla="*/ 3588455 h 6858000"/>
              <a:gd name="connsiteX1487" fmla="*/ 3064644 w 12192001"/>
              <a:gd name="connsiteY1487" fmla="*/ 3541590 h 6858000"/>
              <a:gd name="connsiteX1488" fmla="*/ 3062438 w 12192001"/>
              <a:gd name="connsiteY1488" fmla="*/ 3523877 h 6858000"/>
              <a:gd name="connsiteX1489" fmla="*/ 3070191 w 12192001"/>
              <a:gd name="connsiteY1489" fmla="*/ 3504923 h 6858000"/>
              <a:gd name="connsiteX1490" fmla="*/ 3081378 w 12192001"/>
              <a:gd name="connsiteY1490" fmla="*/ 3513523 h 6858000"/>
              <a:gd name="connsiteX1491" fmla="*/ 3095543 w 12192001"/>
              <a:gd name="connsiteY1491" fmla="*/ 3525749 h 6858000"/>
              <a:gd name="connsiteX1492" fmla="*/ 3100562 w 12192001"/>
              <a:gd name="connsiteY1492" fmla="*/ 3505138 h 6858000"/>
              <a:gd name="connsiteX1493" fmla="*/ 3105396 w 12192001"/>
              <a:gd name="connsiteY1493" fmla="*/ 3443032 h 6858000"/>
              <a:gd name="connsiteX1494" fmla="*/ 3112025 w 12192001"/>
              <a:gd name="connsiteY1494" fmla="*/ 3446374 h 6858000"/>
              <a:gd name="connsiteX1495" fmla="*/ 3125066 w 12192001"/>
              <a:gd name="connsiteY1495" fmla="*/ 3447313 h 6858000"/>
              <a:gd name="connsiteX1496" fmla="*/ 3130861 w 12192001"/>
              <a:gd name="connsiteY1496" fmla="*/ 3451069 h 6858000"/>
              <a:gd name="connsiteX1497" fmla="*/ 3122168 w 12192001"/>
              <a:gd name="connsiteY1497" fmla="*/ 3503651 h 6858000"/>
              <a:gd name="connsiteX1498" fmla="*/ 3122168 w 12192001"/>
              <a:gd name="connsiteY1498" fmla="*/ 3529941 h 6858000"/>
              <a:gd name="connsiteX1499" fmla="*/ 3125066 w 12192001"/>
              <a:gd name="connsiteY1499" fmla="*/ 3533697 h 6858000"/>
              <a:gd name="connsiteX1500" fmla="*/ 3116371 w 12192001"/>
              <a:gd name="connsiteY1500" fmla="*/ 3559989 h 6858000"/>
              <a:gd name="connsiteX1501" fmla="*/ 3130861 w 12192001"/>
              <a:gd name="connsiteY1501" fmla="*/ 3593791 h 6858000"/>
              <a:gd name="connsiteX1502" fmla="*/ 3136657 w 12192001"/>
              <a:gd name="connsiteY1502" fmla="*/ 3601303 h 6858000"/>
              <a:gd name="connsiteX1503" fmla="*/ 3133759 w 12192001"/>
              <a:gd name="connsiteY1503" fmla="*/ 3608815 h 6858000"/>
              <a:gd name="connsiteX1504" fmla="*/ 3145351 w 12192001"/>
              <a:gd name="connsiteY1504" fmla="*/ 3642617 h 6858000"/>
              <a:gd name="connsiteX1505" fmla="*/ 3151146 w 12192001"/>
              <a:gd name="connsiteY1505" fmla="*/ 3653885 h 6858000"/>
              <a:gd name="connsiteX1506" fmla="*/ 3156942 w 12192001"/>
              <a:gd name="connsiteY1506" fmla="*/ 3698955 h 6858000"/>
              <a:gd name="connsiteX1507" fmla="*/ 3162738 w 12192001"/>
              <a:gd name="connsiteY1507" fmla="*/ 3702711 h 6858000"/>
              <a:gd name="connsiteX1508" fmla="*/ 3165634 w 12192001"/>
              <a:gd name="connsiteY1508" fmla="*/ 3698955 h 6858000"/>
              <a:gd name="connsiteX1509" fmla="*/ 3165634 w 12192001"/>
              <a:gd name="connsiteY1509" fmla="*/ 3683931 h 6858000"/>
              <a:gd name="connsiteX1510" fmla="*/ 3168533 w 12192001"/>
              <a:gd name="connsiteY1510" fmla="*/ 3672664 h 6858000"/>
              <a:gd name="connsiteX1511" fmla="*/ 3180125 w 12192001"/>
              <a:gd name="connsiteY1511" fmla="*/ 3646373 h 6858000"/>
              <a:gd name="connsiteX1512" fmla="*/ 3180125 w 12192001"/>
              <a:gd name="connsiteY1512" fmla="*/ 3620082 h 6858000"/>
              <a:gd name="connsiteX1513" fmla="*/ 3174329 w 12192001"/>
              <a:gd name="connsiteY1513" fmla="*/ 3605059 h 6858000"/>
              <a:gd name="connsiteX1514" fmla="*/ 3174329 w 12192001"/>
              <a:gd name="connsiteY1514" fmla="*/ 3533697 h 6858000"/>
              <a:gd name="connsiteX1515" fmla="*/ 3171432 w 12192001"/>
              <a:gd name="connsiteY1515" fmla="*/ 3526185 h 6858000"/>
              <a:gd name="connsiteX1516" fmla="*/ 3174329 w 12192001"/>
              <a:gd name="connsiteY1516" fmla="*/ 3522430 h 6858000"/>
              <a:gd name="connsiteX1517" fmla="*/ 3183023 w 12192001"/>
              <a:gd name="connsiteY1517" fmla="*/ 3522430 h 6858000"/>
              <a:gd name="connsiteX1518" fmla="*/ 3188818 w 12192001"/>
              <a:gd name="connsiteY1518" fmla="*/ 3436045 h 6858000"/>
              <a:gd name="connsiteX1519" fmla="*/ 3188818 w 12192001"/>
              <a:gd name="connsiteY1519" fmla="*/ 3413510 h 6858000"/>
              <a:gd name="connsiteX1520" fmla="*/ 3188818 w 12192001"/>
              <a:gd name="connsiteY1520" fmla="*/ 3319613 h 6858000"/>
              <a:gd name="connsiteX1521" fmla="*/ 3183023 w 12192001"/>
              <a:gd name="connsiteY1521" fmla="*/ 3319613 h 6858000"/>
              <a:gd name="connsiteX1522" fmla="*/ 3183023 w 12192001"/>
              <a:gd name="connsiteY1522" fmla="*/ 3270787 h 6858000"/>
              <a:gd name="connsiteX1523" fmla="*/ 3188818 w 12192001"/>
              <a:gd name="connsiteY1523" fmla="*/ 3267031 h 6858000"/>
              <a:gd name="connsiteX1524" fmla="*/ 3188818 w 12192001"/>
              <a:gd name="connsiteY1524" fmla="*/ 3252008 h 6858000"/>
              <a:gd name="connsiteX1525" fmla="*/ 3197512 w 12192001"/>
              <a:gd name="connsiteY1525" fmla="*/ 3236985 h 6858000"/>
              <a:gd name="connsiteX1526" fmla="*/ 3194614 w 12192001"/>
              <a:gd name="connsiteY1526" fmla="*/ 3195670 h 6858000"/>
              <a:gd name="connsiteX1527" fmla="*/ 3194614 w 12192001"/>
              <a:gd name="connsiteY1527" fmla="*/ 3180647 h 6858000"/>
              <a:gd name="connsiteX1528" fmla="*/ 3194614 w 12192001"/>
              <a:gd name="connsiteY1528" fmla="*/ 3146844 h 6858000"/>
              <a:gd name="connsiteX1529" fmla="*/ 3200411 w 12192001"/>
              <a:gd name="connsiteY1529" fmla="*/ 3124309 h 6858000"/>
              <a:gd name="connsiteX1530" fmla="*/ 3200411 w 12192001"/>
              <a:gd name="connsiteY1530" fmla="*/ 3075483 h 6858000"/>
              <a:gd name="connsiteX1531" fmla="*/ 3200411 w 12192001"/>
              <a:gd name="connsiteY1531" fmla="*/ 3052831 h 6858000"/>
              <a:gd name="connsiteX1532" fmla="*/ 3207678 w 12192001"/>
              <a:gd name="connsiteY1532" fmla="*/ 3053355 h 6858000"/>
              <a:gd name="connsiteX1533" fmla="*/ 3213473 w 12192001"/>
              <a:gd name="connsiteY1533" fmla="*/ 3057111 h 6858000"/>
              <a:gd name="connsiteX1534" fmla="*/ 3204780 w 12192001"/>
              <a:gd name="connsiteY1534" fmla="*/ 3109693 h 6858000"/>
              <a:gd name="connsiteX1535" fmla="*/ 3204780 w 12192001"/>
              <a:gd name="connsiteY1535" fmla="*/ 3135983 h 6858000"/>
              <a:gd name="connsiteX1536" fmla="*/ 3207678 w 12192001"/>
              <a:gd name="connsiteY1536" fmla="*/ 3139739 h 6858000"/>
              <a:gd name="connsiteX1537" fmla="*/ 3198984 w 12192001"/>
              <a:gd name="connsiteY1537" fmla="*/ 3166031 h 6858000"/>
              <a:gd name="connsiteX1538" fmla="*/ 3213473 w 12192001"/>
              <a:gd name="connsiteY1538" fmla="*/ 3199833 h 6858000"/>
              <a:gd name="connsiteX1539" fmla="*/ 3219269 w 12192001"/>
              <a:gd name="connsiteY1539" fmla="*/ 3207345 h 6858000"/>
              <a:gd name="connsiteX1540" fmla="*/ 3216371 w 12192001"/>
              <a:gd name="connsiteY1540" fmla="*/ 3214857 h 6858000"/>
              <a:gd name="connsiteX1541" fmla="*/ 3227962 w 12192001"/>
              <a:gd name="connsiteY1541" fmla="*/ 3248659 h 6858000"/>
              <a:gd name="connsiteX1542" fmla="*/ 3233758 w 12192001"/>
              <a:gd name="connsiteY1542" fmla="*/ 3259927 h 6858000"/>
              <a:gd name="connsiteX1543" fmla="*/ 3239553 w 12192001"/>
              <a:gd name="connsiteY1543" fmla="*/ 3304997 h 6858000"/>
              <a:gd name="connsiteX1544" fmla="*/ 3245350 w 12192001"/>
              <a:gd name="connsiteY1544" fmla="*/ 3308753 h 6858000"/>
              <a:gd name="connsiteX1545" fmla="*/ 3248247 w 12192001"/>
              <a:gd name="connsiteY1545" fmla="*/ 3304997 h 6858000"/>
              <a:gd name="connsiteX1546" fmla="*/ 3248247 w 12192001"/>
              <a:gd name="connsiteY1546" fmla="*/ 3289973 h 6858000"/>
              <a:gd name="connsiteX1547" fmla="*/ 3251145 w 12192001"/>
              <a:gd name="connsiteY1547" fmla="*/ 3278706 h 6858000"/>
              <a:gd name="connsiteX1548" fmla="*/ 3262736 w 12192001"/>
              <a:gd name="connsiteY1548" fmla="*/ 3252415 h 6858000"/>
              <a:gd name="connsiteX1549" fmla="*/ 3262736 w 12192001"/>
              <a:gd name="connsiteY1549" fmla="*/ 3226124 h 6858000"/>
              <a:gd name="connsiteX1550" fmla="*/ 3256941 w 12192001"/>
              <a:gd name="connsiteY1550" fmla="*/ 3211101 h 6858000"/>
              <a:gd name="connsiteX1551" fmla="*/ 3256941 w 12192001"/>
              <a:gd name="connsiteY1551" fmla="*/ 3139739 h 6858000"/>
              <a:gd name="connsiteX1552" fmla="*/ 3254043 w 12192001"/>
              <a:gd name="connsiteY1552" fmla="*/ 3132227 h 6858000"/>
              <a:gd name="connsiteX1553" fmla="*/ 3256941 w 12192001"/>
              <a:gd name="connsiteY1553" fmla="*/ 3128472 h 6858000"/>
              <a:gd name="connsiteX1554" fmla="*/ 3265635 w 12192001"/>
              <a:gd name="connsiteY1554" fmla="*/ 3128472 h 6858000"/>
              <a:gd name="connsiteX1555" fmla="*/ 3271430 w 12192001"/>
              <a:gd name="connsiteY1555" fmla="*/ 3042087 h 6858000"/>
              <a:gd name="connsiteX1556" fmla="*/ 3271430 w 12192001"/>
              <a:gd name="connsiteY1556" fmla="*/ 3019552 h 6858000"/>
              <a:gd name="connsiteX1557" fmla="*/ 3271430 w 12192001"/>
              <a:gd name="connsiteY1557" fmla="*/ 2925655 h 6858000"/>
              <a:gd name="connsiteX1558" fmla="*/ 3265635 w 12192001"/>
              <a:gd name="connsiteY1558" fmla="*/ 2925655 h 6858000"/>
              <a:gd name="connsiteX1559" fmla="*/ 3265635 w 12192001"/>
              <a:gd name="connsiteY1559" fmla="*/ 2876829 h 6858000"/>
              <a:gd name="connsiteX1560" fmla="*/ 3271430 w 12192001"/>
              <a:gd name="connsiteY1560" fmla="*/ 2873073 h 6858000"/>
              <a:gd name="connsiteX1561" fmla="*/ 3270344 w 12192001"/>
              <a:gd name="connsiteY1561" fmla="*/ 2864153 h 6858000"/>
              <a:gd name="connsiteX1562" fmla="*/ 3270952 w 12192001"/>
              <a:gd name="connsiteY1562" fmla="*/ 2860738 h 6858000"/>
              <a:gd name="connsiteX1563" fmla="*/ 3272386 w 12192001"/>
              <a:gd name="connsiteY1563" fmla="*/ 2877383 h 6858000"/>
              <a:gd name="connsiteX1564" fmla="*/ 3272386 w 12192001"/>
              <a:gd name="connsiteY1564" fmla="*/ 2952501 h 6858000"/>
              <a:gd name="connsiteX1565" fmla="*/ 3276239 w 12192001"/>
              <a:gd name="connsiteY1565" fmla="*/ 3027617 h 6858000"/>
              <a:gd name="connsiteX1566" fmla="*/ 3280092 w 12192001"/>
              <a:gd name="connsiteY1566" fmla="*/ 3106491 h 6858000"/>
              <a:gd name="connsiteX1567" fmla="*/ 3280092 w 12192001"/>
              <a:gd name="connsiteY1567" fmla="*/ 3114003 h 6858000"/>
              <a:gd name="connsiteX1568" fmla="*/ 3283946 w 12192001"/>
              <a:gd name="connsiteY1568" fmla="*/ 3136538 h 6858000"/>
              <a:gd name="connsiteX1569" fmla="*/ 3291653 w 12192001"/>
              <a:gd name="connsiteY1569" fmla="*/ 3181608 h 6858000"/>
              <a:gd name="connsiteX1570" fmla="*/ 3295506 w 12192001"/>
              <a:gd name="connsiteY1570" fmla="*/ 3200387 h 6858000"/>
              <a:gd name="connsiteX1571" fmla="*/ 3295506 w 12192001"/>
              <a:gd name="connsiteY1571" fmla="*/ 3226678 h 6858000"/>
              <a:gd name="connsiteX1572" fmla="*/ 3303213 w 12192001"/>
              <a:gd name="connsiteY1572" fmla="*/ 3252969 h 6858000"/>
              <a:gd name="connsiteX1573" fmla="*/ 3295506 w 12192001"/>
              <a:gd name="connsiteY1573" fmla="*/ 3267993 h 6858000"/>
              <a:gd name="connsiteX1574" fmla="*/ 3307067 w 12192001"/>
              <a:gd name="connsiteY1574" fmla="*/ 3275504 h 6858000"/>
              <a:gd name="connsiteX1575" fmla="*/ 3307067 w 12192001"/>
              <a:gd name="connsiteY1575" fmla="*/ 3283016 h 6858000"/>
              <a:gd name="connsiteX1576" fmla="*/ 3314772 w 12192001"/>
              <a:gd name="connsiteY1576" fmla="*/ 3343110 h 6858000"/>
              <a:gd name="connsiteX1577" fmla="*/ 3322480 w 12192001"/>
              <a:gd name="connsiteY1577" fmla="*/ 3388180 h 6858000"/>
              <a:gd name="connsiteX1578" fmla="*/ 3322480 w 12192001"/>
              <a:gd name="connsiteY1578" fmla="*/ 3433250 h 6858000"/>
              <a:gd name="connsiteX1579" fmla="*/ 3330187 w 12192001"/>
              <a:gd name="connsiteY1579" fmla="*/ 3448274 h 6858000"/>
              <a:gd name="connsiteX1580" fmla="*/ 3337894 w 12192001"/>
              <a:gd name="connsiteY1580" fmla="*/ 3467053 h 6858000"/>
              <a:gd name="connsiteX1581" fmla="*/ 3334039 w 12192001"/>
              <a:gd name="connsiteY1581" fmla="*/ 3508368 h 6858000"/>
              <a:gd name="connsiteX1582" fmla="*/ 3353307 w 12192001"/>
              <a:gd name="connsiteY1582" fmla="*/ 3527147 h 6858000"/>
              <a:gd name="connsiteX1583" fmla="*/ 3384134 w 12192001"/>
              <a:gd name="connsiteY1583" fmla="*/ 3542170 h 6858000"/>
              <a:gd name="connsiteX1584" fmla="*/ 3391842 w 12192001"/>
              <a:gd name="connsiteY1584" fmla="*/ 3583485 h 6858000"/>
              <a:gd name="connsiteX1585" fmla="*/ 3391842 w 12192001"/>
              <a:gd name="connsiteY1585" fmla="*/ 3632311 h 6858000"/>
              <a:gd name="connsiteX1586" fmla="*/ 3391842 w 12192001"/>
              <a:gd name="connsiteY1586" fmla="*/ 3677381 h 6858000"/>
              <a:gd name="connsiteX1587" fmla="*/ 3407254 w 12192001"/>
              <a:gd name="connsiteY1587" fmla="*/ 3696160 h 6858000"/>
              <a:gd name="connsiteX1588" fmla="*/ 3426521 w 12192001"/>
              <a:gd name="connsiteY1588" fmla="*/ 3688649 h 6858000"/>
              <a:gd name="connsiteX1589" fmla="*/ 3426521 w 12192001"/>
              <a:gd name="connsiteY1589" fmla="*/ 3669870 h 6858000"/>
              <a:gd name="connsiteX1590" fmla="*/ 3438082 w 12192001"/>
              <a:gd name="connsiteY1590" fmla="*/ 3651090 h 6858000"/>
              <a:gd name="connsiteX1591" fmla="*/ 3457349 w 12192001"/>
              <a:gd name="connsiteY1591" fmla="*/ 3628555 h 6858000"/>
              <a:gd name="connsiteX1592" fmla="*/ 3468909 w 12192001"/>
              <a:gd name="connsiteY1592" fmla="*/ 3594752 h 6858000"/>
              <a:gd name="connsiteX1593" fmla="*/ 3468909 w 12192001"/>
              <a:gd name="connsiteY1593" fmla="*/ 3560949 h 6858000"/>
              <a:gd name="connsiteX1594" fmla="*/ 3465056 w 12192001"/>
              <a:gd name="connsiteY1594" fmla="*/ 3508368 h 6858000"/>
              <a:gd name="connsiteX1595" fmla="*/ 3468909 w 12192001"/>
              <a:gd name="connsiteY1595" fmla="*/ 3500856 h 6858000"/>
              <a:gd name="connsiteX1596" fmla="*/ 3480470 w 12192001"/>
              <a:gd name="connsiteY1596" fmla="*/ 3504612 h 6858000"/>
              <a:gd name="connsiteX1597" fmla="*/ 3488176 w 12192001"/>
              <a:gd name="connsiteY1597" fmla="*/ 3527147 h 6858000"/>
              <a:gd name="connsiteX1598" fmla="*/ 3515150 w 12192001"/>
              <a:gd name="connsiteY1598" fmla="*/ 3534658 h 6858000"/>
              <a:gd name="connsiteX1599" fmla="*/ 3519004 w 12192001"/>
              <a:gd name="connsiteY1599" fmla="*/ 3497100 h 6858000"/>
              <a:gd name="connsiteX1600" fmla="*/ 3522857 w 12192001"/>
              <a:gd name="connsiteY1600" fmla="*/ 3512124 h 6858000"/>
              <a:gd name="connsiteX1601" fmla="*/ 3522857 w 12192001"/>
              <a:gd name="connsiteY1601" fmla="*/ 3545926 h 6858000"/>
              <a:gd name="connsiteX1602" fmla="*/ 3534417 w 12192001"/>
              <a:gd name="connsiteY1602" fmla="*/ 3579729 h 6858000"/>
              <a:gd name="connsiteX1603" fmla="*/ 3557538 w 12192001"/>
              <a:gd name="connsiteY1603" fmla="*/ 3587241 h 6858000"/>
              <a:gd name="connsiteX1604" fmla="*/ 3569098 w 12192001"/>
              <a:gd name="connsiteY1604" fmla="*/ 3568461 h 6858000"/>
              <a:gd name="connsiteX1605" fmla="*/ 3565245 w 12192001"/>
              <a:gd name="connsiteY1605" fmla="*/ 3538414 h 6858000"/>
              <a:gd name="connsiteX1606" fmla="*/ 3557538 w 12192001"/>
              <a:gd name="connsiteY1606" fmla="*/ 3474565 h 6858000"/>
              <a:gd name="connsiteX1607" fmla="*/ 3561391 w 12192001"/>
              <a:gd name="connsiteY1607" fmla="*/ 3467053 h 6858000"/>
              <a:gd name="connsiteX1608" fmla="*/ 3569098 w 12192001"/>
              <a:gd name="connsiteY1608" fmla="*/ 3414471 h 6858000"/>
              <a:gd name="connsiteX1609" fmla="*/ 3576805 w 12192001"/>
              <a:gd name="connsiteY1609" fmla="*/ 3335598 h 6858000"/>
              <a:gd name="connsiteX1610" fmla="*/ 3576805 w 12192001"/>
              <a:gd name="connsiteY1610" fmla="*/ 3331842 h 6858000"/>
              <a:gd name="connsiteX1611" fmla="*/ 3580658 w 12192001"/>
              <a:gd name="connsiteY1611" fmla="*/ 3331842 h 6858000"/>
              <a:gd name="connsiteX1612" fmla="*/ 3588365 w 12192001"/>
              <a:gd name="connsiteY1612" fmla="*/ 3335598 h 6858000"/>
              <a:gd name="connsiteX1613" fmla="*/ 3588365 w 12192001"/>
              <a:gd name="connsiteY1613" fmla="*/ 3346866 h 6858000"/>
              <a:gd name="connsiteX1614" fmla="*/ 3588365 w 12192001"/>
              <a:gd name="connsiteY1614" fmla="*/ 3414471 h 6858000"/>
              <a:gd name="connsiteX1615" fmla="*/ 3596072 w 12192001"/>
              <a:gd name="connsiteY1615" fmla="*/ 3425739 h 6858000"/>
              <a:gd name="connsiteX1616" fmla="*/ 3611486 w 12192001"/>
              <a:gd name="connsiteY1616" fmla="*/ 3444518 h 6858000"/>
              <a:gd name="connsiteX1617" fmla="*/ 3611486 w 12192001"/>
              <a:gd name="connsiteY1617" fmla="*/ 3489588 h 6858000"/>
              <a:gd name="connsiteX1618" fmla="*/ 3619193 w 12192001"/>
              <a:gd name="connsiteY1618" fmla="*/ 3523391 h 6858000"/>
              <a:gd name="connsiteX1619" fmla="*/ 3630753 w 12192001"/>
              <a:gd name="connsiteY1619" fmla="*/ 3504612 h 6858000"/>
              <a:gd name="connsiteX1620" fmla="*/ 3634606 w 12192001"/>
              <a:gd name="connsiteY1620" fmla="*/ 3414471 h 6858000"/>
              <a:gd name="connsiteX1621" fmla="*/ 3634606 w 12192001"/>
              <a:gd name="connsiteY1621" fmla="*/ 3271749 h 6858000"/>
              <a:gd name="connsiteX1622" fmla="*/ 3630753 w 12192001"/>
              <a:gd name="connsiteY1622" fmla="*/ 3252969 h 6858000"/>
              <a:gd name="connsiteX1623" fmla="*/ 3634606 w 12192001"/>
              <a:gd name="connsiteY1623" fmla="*/ 3215411 h 6858000"/>
              <a:gd name="connsiteX1624" fmla="*/ 3634916 w 12192001"/>
              <a:gd name="connsiteY1624" fmla="*/ 3209370 h 6858000"/>
              <a:gd name="connsiteX1625" fmla="*/ 3635847 w 12192001"/>
              <a:gd name="connsiteY1625" fmla="*/ 3215583 h 6858000"/>
              <a:gd name="connsiteX1626" fmla="*/ 3645100 w 12192001"/>
              <a:gd name="connsiteY1626" fmla="*/ 3228079 h 6858000"/>
              <a:gd name="connsiteX1627" fmla="*/ 3648932 w 12192001"/>
              <a:gd name="connsiteY1627" fmla="*/ 3219551 h 6858000"/>
              <a:gd name="connsiteX1628" fmla="*/ 3650508 w 12192001"/>
              <a:gd name="connsiteY1628" fmla="*/ 3230779 h 6858000"/>
              <a:gd name="connsiteX1629" fmla="*/ 3655392 w 12192001"/>
              <a:gd name="connsiteY1629" fmla="*/ 3280137 h 6858000"/>
              <a:gd name="connsiteX1630" fmla="*/ 3644767 w 12192001"/>
              <a:gd name="connsiteY1630" fmla="*/ 3367401 h 6858000"/>
              <a:gd name="connsiteX1631" fmla="*/ 3650689 w 12192001"/>
              <a:gd name="connsiteY1631" fmla="*/ 3394645 h 6858000"/>
              <a:gd name="connsiteX1632" fmla="*/ 3668681 w 12192001"/>
              <a:gd name="connsiteY1632" fmla="*/ 3488339 h 6858000"/>
              <a:gd name="connsiteX1633" fmla="*/ 3664133 w 12192001"/>
              <a:gd name="connsiteY1633" fmla="*/ 3522882 h 6858000"/>
              <a:gd name="connsiteX1634" fmla="*/ 3657547 w 12192001"/>
              <a:gd name="connsiteY1634" fmla="*/ 3581663 h 6858000"/>
              <a:gd name="connsiteX1635" fmla="*/ 3664979 w 12192001"/>
              <a:gd name="connsiteY1635" fmla="*/ 3600724 h 6858000"/>
              <a:gd name="connsiteX1636" fmla="*/ 3676674 w 12192001"/>
              <a:gd name="connsiteY1636" fmla="*/ 3603264 h 6858000"/>
              <a:gd name="connsiteX1637" fmla="*/ 3684634 w 12192001"/>
              <a:gd name="connsiteY1637" fmla="*/ 3606270 h 6858000"/>
              <a:gd name="connsiteX1638" fmla="*/ 3686292 w 12192001"/>
              <a:gd name="connsiteY1638" fmla="*/ 3650034 h 6858000"/>
              <a:gd name="connsiteX1639" fmla="*/ 3673823 w 12192001"/>
              <a:gd name="connsiteY1639" fmla="*/ 3661580 h 6858000"/>
              <a:gd name="connsiteX1640" fmla="*/ 3655316 w 12192001"/>
              <a:gd name="connsiteY1640" fmla="*/ 3705857 h 6858000"/>
              <a:gd name="connsiteX1641" fmla="*/ 3663766 w 12192001"/>
              <a:gd name="connsiteY1641" fmla="*/ 3712799 h 6858000"/>
              <a:gd name="connsiteX1642" fmla="*/ 3683157 w 12192001"/>
              <a:gd name="connsiteY1642" fmla="*/ 3726373 h 6858000"/>
              <a:gd name="connsiteX1643" fmla="*/ 3686815 w 12192001"/>
              <a:gd name="connsiteY1643" fmla="*/ 3765890 h 6858000"/>
              <a:gd name="connsiteX1644" fmla="*/ 3686983 w 12192001"/>
              <a:gd name="connsiteY1644" fmla="*/ 3807841 h 6858000"/>
              <a:gd name="connsiteX1645" fmla="*/ 3697904 w 12192001"/>
              <a:gd name="connsiteY1645" fmla="*/ 3824468 h 6858000"/>
              <a:gd name="connsiteX1646" fmla="*/ 3707826 w 12192001"/>
              <a:gd name="connsiteY1646" fmla="*/ 3843219 h 6858000"/>
              <a:gd name="connsiteX1647" fmla="*/ 3707052 w 12192001"/>
              <a:gd name="connsiteY1647" fmla="*/ 3857306 h 6858000"/>
              <a:gd name="connsiteX1648" fmla="*/ 3710748 w 12192001"/>
              <a:gd name="connsiteY1648" fmla="*/ 3876832 h 6858000"/>
              <a:gd name="connsiteX1649" fmla="*/ 3719973 w 12192001"/>
              <a:gd name="connsiteY1649" fmla="*/ 3869687 h 6858000"/>
              <a:gd name="connsiteX1650" fmla="*/ 3741835 w 12192001"/>
              <a:gd name="connsiteY1650" fmla="*/ 3892946 h 6858000"/>
              <a:gd name="connsiteX1651" fmla="*/ 3811556 w 12192001"/>
              <a:gd name="connsiteY1651" fmla="*/ 3884262 h 6858000"/>
              <a:gd name="connsiteX1652" fmla="*/ 3793938 w 12192001"/>
              <a:gd name="connsiteY1652" fmla="*/ 3854478 h 6858000"/>
              <a:gd name="connsiteX1653" fmla="*/ 3765703 w 12192001"/>
              <a:gd name="connsiteY1653" fmla="*/ 3780048 h 6858000"/>
              <a:gd name="connsiteX1654" fmla="*/ 3767044 w 12192001"/>
              <a:gd name="connsiteY1654" fmla="*/ 3729915 h 6858000"/>
              <a:gd name="connsiteX1655" fmla="*/ 3768328 w 12192001"/>
              <a:gd name="connsiteY1655" fmla="*/ 3709769 h 6858000"/>
              <a:gd name="connsiteX1656" fmla="*/ 3779514 w 12192001"/>
              <a:gd name="connsiteY1656" fmla="*/ 3718368 h 6858000"/>
              <a:gd name="connsiteX1657" fmla="*/ 3787210 w 12192001"/>
              <a:gd name="connsiteY1657" fmla="*/ 3729402 h 6858000"/>
              <a:gd name="connsiteX1658" fmla="*/ 3801376 w 12192001"/>
              <a:gd name="connsiteY1658" fmla="*/ 3741628 h 6858000"/>
              <a:gd name="connsiteX1659" fmla="*/ 3804659 w 12192001"/>
              <a:gd name="connsiteY1659" fmla="*/ 3717235 h 6858000"/>
              <a:gd name="connsiteX1660" fmla="*/ 3799511 w 12192001"/>
              <a:gd name="connsiteY1660" fmla="*/ 3675905 h 6858000"/>
              <a:gd name="connsiteX1661" fmla="*/ 3808626 w 12192001"/>
              <a:gd name="connsiteY1661" fmla="*/ 3596822 h 6858000"/>
              <a:gd name="connsiteX1662" fmla="*/ 3807155 w 12192001"/>
              <a:gd name="connsiteY1662" fmla="*/ 3585013 h 6858000"/>
              <a:gd name="connsiteX1663" fmla="*/ 3802949 w 12192001"/>
              <a:gd name="connsiteY1663" fmla="*/ 3571547 h 6858000"/>
              <a:gd name="connsiteX1664" fmla="*/ 3802723 w 12192001"/>
              <a:gd name="connsiteY1664" fmla="*/ 3559583 h 6858000"/>
              <a:gd name="connsiteX1665" fmla="*/ 3809684 w 12192001"/>
              <a:gd name="connsiteY1665" fmla="*/ 3564712 h 6858000"/>
              <a:gd name="connsiteX1666" fmla="*/ 3825340 w 12192001"/>
              <a:gd name="connsiteY1666" fmla="*/ 3578751 h 6858000"/>
              <a:gd name="connsiteX1667" fmla="*/ 3837790 w 12192001"/>
              <a:gd name="connsiteY1667" fmla="*/ 3577200 h 6858000"/>
              <a:gd name="connsiteX1668" fmla="*/ 3835339 w 12192001"/>
              <a:gd name="connsiteY1668" fmla="*/ 3557519 h 6858000"/>
              <a:gd name="connsiteX1669" fmla="*/ 3827398 w 12192001"/>
              <a:gd name="connsiteY1669" fmla="*/ 3544518 h 6858000"/>
              <a:gd name="connsiteX1670" fmla="*/ 3817025 w 12192001"/>
              <a:gd name="connsiteY1670" fmla="*/ 3501840 h 6858000"/>
              <a:gd name="connsiteX1671" fmla="*/ 3809916 w 12192001"/>
              <a:gd name="connsiteY1671" fmla="*/ 3444765 h 6858000"/>
              <a:gd name="connsiteX1672" fmla="*/ 3807974 w 12192001"/>
              <a:gd name="connsiteY1672" fmla="*/ 3419024 h 6858000"/>
              <a:gd name="connsiteX1673" fmla="*/ 3825140 w 12192001"/>
              <a:gd name="connsiteY1673" fmla="*/ 3424881 h 6858000"/>
              <a:gd name="connsiteX1674" fmla="*/ 3833835 w 12192001"/>
              <a:gd name="connsiteY1674" fmla="*/ 3433791 h 6858000"/>
              <a:gd name="connsiteX1675" fmla="*/ 3843060 w 12192001"/>
              <a:gd name="connsiteY1675" fmla="*/ 3426646 h 6858000"/>
              <a:gd name="connsiteX1676" fmla="*/ 3887338 w 12192001"/>
              <a:gd name="connsiteY1676" fmla="*/ 3315203 h 6858000"/>
              <a:gd name="connsiteX1677" fmla="*/ 3897054 w 12192001"/>
              <a:gd name="connsiteY1677" fmla="*/ 3311994 h 6858000"/>
              <a:gd name="connsiteX1678" fmla="*/ 3905317 w 12192001"/>
              <a:gd name="connsiteY1678" fmla="*/ 3286981 h 6858000"/>
              <a:gd name="connsiteX1679" fmla="*/ 3898381 w 12192001"/>
              <a:gd name="connsiteY1679" fmla="*/ 3238599 h 6858000"/>
              <a:gd name="connsiteX1680" fmla="*/ 3899464 w 12192001"/>
              <a:gd name="connsiteY1680" fmla="*/ 3224325 h 6858000"/>
              <a:gd name="connsiteX1681" fmla="*/ 3907057 w 12192001"/>
              <a:gd name="connsiteY1681" fmla="*/ 3220570 h 6858000"/>
              <a:gd name="connsiteX1682" fmla="*/ 3910853 w 12192001"/>
              <a:gd name="connsiteY1682" fmla="*/ 3224325 h 6858000"/>
              <a:gd name="connsiteX1683" fmla="*/ 3910853 w 12192001"/>
              <a:gd name="connsiteY1683" fmla="*/ 3261872 h 6858000"/>
              <a:gd name="connsiteX1684" fmla="*/ 3910853 w 12192001"/>
              <a:gd name="connsiteY1684" fmla="*/ 3299419 h 6858000"/>
              <a:gd name="connsiteX1685" fmla="*/ 3910853 w 12192001"/>
              <a:gd name="connsiteY1685" fmla="*/ 3318193 h 6858000"/>
              <a:gd name="connsiteX1686" fmla="*/ 3929835 w 12192001"/>
              <a:gd name="connsiteY1686" fmla="*/ 3348231 h 6858000"/>
              <a:gd name="connsiteX1687" fmla="*/ 3945021 w 12192001"/>
              <a:gd name="connsiteY1687" fmla="*/ 3393287 h 6858000"/>
              <a:gd name="connsiteX1688" fmla="*/ 3956411 w 12192001"/>
              <a:gd name="connsiteY1688" fmla="*/ 3404551 h 6858000"/>
              <a:gd name="connsiteX1689" fmla="*/ 3964004 w 12192001"/>
              <a:gd name="connsiteY1689" fmla="*/ 3393287 h 6858000"/>
              <a:gd name="connsiteX1690" fmla="*/ 3975393 w 12192001"/>
              <a:gd name="connsiteY1690" fmla="*/ 3389533 h 6858000"/>
              <a:gd name="connsiteX1691" fmla="*/ 3990579 w 12192001"/>
              <a:gd name="connsiteY1691" fmla="*/ 3385778 h 6858000"/>
              <a:gd name="connsiteX1692" fmla="*/ 4001968 w 12192001"/>
              <a:gd name="connsiteY1692" fmla="*/ 3385778 h 6858000"/>
              <a:gd name="connsiteX1693" fmla="*/ 4001968 w 12192001"/>
              <a:gd name="connsiteY1693" fmla="*/ 3389533 h 6858000"/>
              <a:gd name="connsiteX1694" fmla="*/ 4028543 w 12192001"/>
              <a:gd name="connsiteY1694" fmla="*/ 3389533 h 6858000"/>
              <a:gd name="connsiteX1695" fmla="*/ 4055119 w 12192001"/>
              <a:gd name="connsiteY1695" fmla="*/ 3359495 h 6858000"/>
              <a:gd name="connsiteX1696" fmla="*/ 4066508 w 12192001"/>
              <a:gd name="connsiteY1696" fmla="*/ 3397042 h 6858000"/>
              <a:gd name="connsiteX1697" fmla="*/ 4070305 w 12192001"/>
              <a:gd name="connsiteY1697" fmla="*/ 3393287 h 6858000"/>
              <a:gd name="connsiteX1698" fmla="*/ 4070305 w 12192001"/>
              <a:gd name="connsiteY1698" fmla="*/ 3243098 h 6858000"/>
              <a:gd name="connsiteX1699" fmla="*/ 4074101 w 12192001"/>
              <a:gd name="connsiteY1699" fmla="*/ 3239344 h 6858000"/>
              <a:gd name="connsiteX1700" fmla="*/ 4077897 w 12192001"/>
              <a:gd name="connsiteY1700" fmla="*/ 3258117 h 6858000"/>
              <a:gd name="connsiteX1701" fmla="*/ 4081694 w 12192001"/>
              <a:gd name="connsiteY1701" fmla="*/ 3275951 h 6858000"/>
              <a:gd name="connsiteX1702" fmla="*/ 4092632 w 12192001"/>
              <a:gd name="connsiteY1702" fmla="*/ 3284741 h 6858000"/>
              <a:gd name="connsiteX1703" fmla="*/ 4086483 w 12192001"/>
              <a:gd name="connsiteY1703" fmla="*/ 3320378 h 6858000"/>
              <a:gd name="connsiteX1704" fmla="*/ 4104061 w 12192001"/>
              <a:gd name="connsiteY1704" fmla="*/ 3370153 h 6858000"/>
              <a:gd name="connsiteX1705" fmla="*/ 4122737 w 12192001"/>
              <a:gd name="connsiteY1705" fmla="*/ 3367827 h 6858000"/>
              <a:gd name="connsiteX1706" fmla="*/ 4128775 w 12192001"/>
              <a:gd name="connsiteY1706" fmla="*/ 3335097 h 6858000"/>
              <a:gd name="connsiteX1707" fmla="*/ 4127252 w 12192001"/>
              <a:gd name="connsiteY1707" fmla="*/ 3328324 h 6858000"/>
              <a:gd name="connsiteX1708" fmla="*/ 4127252 w 12192001"/>
              <a:gd name="connsiteY1708" fmla="*/ 3275816 h 6858000"/>
              <a:gd name="connsiteX1709" fmla="*/ 4134645 w 12192001"/>
              <a:gd name="connsiteY1709" fmla="*/ 3260416 h 6858000"/>
              <a:gd name="connsiteX1710" fmla="*/ 4140134 w 12192001"/>
              <a:gd name="connsiteY1710" fmla="*/ 3253736 h 6858000"/>
              <a:gd name="connsiteX1711" fmla="*/ 4150087 w 12192001"/>
              <a:gd name="connsiteY1711" fmla="*/ 3245116 h 6858000"/>
              <a:gd name="connsiteX1712" fmla="*/ 4153827 w 12192001"/>
              <a:gd name="connsiteY1712" fmla="*/ 3254363 h 6858000"/>
              <a:gd name="connsiteX1713" fmla="*/ 4161420 w 12192001"/>
              <a:gd name="connsiteY1713" fmla="*/ 3295664 h 6858000"/>
              <a:gd name="connsiteX1714" fmla="*/ 4176606 w 12192001"/>
              <a:gd name="connsiteY1714" fmla="*/ 3336966 h 6858000"/>
              <a:gd name="connsiteX1715" fmla="*/ 4176606 w 12192001"/>
              <a:gd name="connsiteY1715" fmla="*/ 3382023 h 6858000"/>
              <a:gd name="connsiteX1716" fmla="*/ 4172809 w 12192001"/>
              <a:gd name="connsiteY1716" fmla="*/ 3415816 h 6858000"/>
              <a:gd name="connsiteX1717" fmla="*/ 4184198 w 12192001"/>
              <a:gd name="connsiteY1717" fmla="*/ 3430835 h 6858000"/>
              <a:gd name="connsiteX1718" fmla="*/ 4195588 w 12192001"/>
              <a:gd name="connsiteY1718" fmla="*/ 3427080 h 6858000"/>
              <a:gd name="connsiteX1719" fmla="*/ 4195588 w 12192001"/>
              <a:gd name="connsiteY1719" fmla="*/ 3408306 h 6858000"/>
              <a:gd name="connsiteX1720" fmla="*/ 4191791 w 12192001"/>
              <a:gd name="connsiteY1720" fmla="*/ 3359495 h 6858000"/>
              <a:gd name="connsiteX1721" fmla="*/ 4195588 w 12192001"/>
              <a:gd name="connsiteY1721" fmla="*/ 3310683 h 6858000"/>
              <a:gd name="connsiteX1722" fmla="*/ 4199384 w 12192001"/>
              <a:gd name="connsiteY1722" fmla="*/ 3295664 h 6858000"/>
              <a:gd name="connsiteX1723" fmla="*/ 4206977 w 12192001"/>
              <a:gd name="connsiteY1723" fmla="*/ 3393287 h 6858000"/>
              <a:gd name="connsiteX1724" fmla="*/ 4206977 w 12192001"/>
              <a:gd name="connsiteY1724" fmla="*/ 3408306 h 6858000"/>
              <a:gd name="connsiteX1725" fmla="*/ 4214570 w 12192001"/>
              <a:gd name="connsiteY1725" fmla="*/ 3427080 h 6858000"/>
              <a:gd name="connsiteX1726" fmla="*/ 4225960 w 12192001"/>
              <a:gd name="connsiteY1726" fmla="*/ 3430835 h 6858000"/>
              <a:gd name="connsiteX1727" fmla="*/ 4233552 w 12192001"/>
              <a:gd name="connsiteY1727" fmla="*/ 3423325 h 6858000"/>
              <a:gd name="connsiteX1728" fmla="*/ 4233552 w 12192001"/>
              <a:gd name="connsiteY1728" fmla="*/ 3367004 h 6858000"/>
              <a:gd name="connsiteX1729" fmla="*/ 4248738 w 12192001"/>
              <a:gd name="connsiteY1729" fmla="*/ 3427080 h 6858000"/>
              <a:gd name="connsiteX1730" fmla="*/ 4256331 w 12192001"/>
              <a:gd name="connsiteY1730" fmla="*/ 3438344 h 6858000"/>
              <a:gd name="connsiteX1731" fmla="*/ 4260129 w 12192001"/>
              <a:gd name="connsiteY1731" fmla="*/ 3423325 h 6858000"/>
              <a:gd name="connsiteX1732" fmla="*/ 4260129 w 12192001"/>
              <a:gd name="connsiteY1732" fmla="*/ 3329457 h 6858000"/>
              <a:gd name="connsiteX1733" fmla="*/ 4267721 w 12192001"/>
              <a:gd name="connsiteY1733" fmla="*/ 3314438 h 6858000"/>
              <a:gd name="connsiteX1734" fmla="*/ 4267721 w 12192001"/>
              <a:gd name="connsiteY1734" fmla="*/ 3340721 h 6858000"/>
              <a:gd name="connsiteX1735" fmla="*/ 4279110 w 12192001"/>
              <a:gd name="connsiteY1735" fmla="*/ 3374514 h 6858000"/>
              <a:gd name="connsiteX1736" fmla="*/ 4279110 w 12192001"/>
              <a:gd name="connsiteY1736" fmla="*/ 3408306 h 6858000"/>
              <a:gd name="connsiteX1737" fmla="*/ 4290499 w 12192001"/>
              <a:gd name="connsiteY1737" fmla="*/ 3419570 h 6858000"/>
              <a:gd name="connsiteX1738" fmla="*/ 4301889 w 12192001"/>
              <a:gd name="connsiteY1738" fmla="*/ 3408306 h 6858000"/>
              <a:gd name="connsiteX1739" fmla="*/ 4301889 w 12192001"/>
              <a:gd name="connsiteY1739" fmla="*/ 3329457 h 6858000"/>
              <a:gd name="connsiteX1740" fmla="*/ 4305685 w 12192001"/>
              <a:gd name="connsiteY1740" fmla="*/ 3295664 h 6858000"/>
              <a:gd name="connsiteX1741" fmla="*/ 4305685 w 12192001"/>
              <a:gd name="connsiteY1741" fmla="*/ 3336966 h 6858000"/>
              <a:gd name="connsiteX1742" fmla="*/ 4320871 w 12192001"/>
              <a:gd name="connsiteY1742" fmla="*/ 3363250 h 6858000"/>
              <a:gd name="connsiteX1743" fmla="*/ 4332261 w 12192001"/>
              <a:gd name="connsiteY1743" fmla="*/ 3363250 h 6858000"/>
              <a:gd name="connsiteX1744" fmla="*/ 4339853 w 12192001"/>
              <a:gd name="connsiteY1744" fmla="*/ 3348231 h 6858000"/>
              <a:gd name="connsiteX1745" fmla="*/ 4347446 w 12192001"/>
              <a:gd name="connsiteY1745" fmla="*/ 3299419 h 6858000"/>
              <a:gd name="connsiteX1746" fmla="*/ 4351243 w 12192001"/>
              <a:gd name="connsiteY1746" fmla="*/ 3235589 h 6858000"/>
              <a:gd name="connsiteX1747" fmla="*/ 4351243 w 12192001"/>
              <a:gd name="connsiteY1747" fmla="*/ 3130457 h 6858000"/>
              <a:gd name="connsiteX1748" fmla="*/ 4355039 w 12192001"/>
              <a:gd name="connsiteY1748" fmla="*/ 3111683 h 6858000"/>
              <a:gd name="connsiteX1749" fmla="*/ 4370225 w 12192001"/>
              <a:gd name="connsiteY1749" fmla="*/ 3122947 h 6858000"/>
              <a:gd name="connsiteX1750" fmla="*/ 4385411 w 12192001"/>
              <a:gd name="connsiteY1750" fmla="*/ 3152985 h 6858000"/>
              <a:gd name="connsiteX1751" fmla="*/ 4393004 w 12192001"/>
              <a:gd name="connsiteY1751" fmla="*/ 3183023 h 6858000"/>
              <a:gd name="connsiteX1752" fmla="*/ 4389207 w 12192001"/>
              <a:gd name="connsiteY1752" fmla="*/ 3243098 h 6858000"/>
              <a:gd name="connsiteX1753" fmla="*/ 4385411 w 12192001"/>
              <a:gd name="connsiteY1753" fmla="*/ 3276891 h 6858000"/>
              <a:gd name="connsiteX1754" fmla="*/ 4400597 w 12192001"/>
              <a:gd name="connsiteY1754" fmla="*/ 3288155 h 6858000"/>
              <a:gd name="connsiteX1755" fmla="*/ 4404393 w 12192001"/>
              <a:gd name="connsiteY1755" fmla="*/ 3273136 h 6858000"/>
              <a:gd name="connsiteX1756" fmla="*/ 4411986 w 12192001"/>
              <a:gd name="connsiteY1756" fmla="*/ 3137966 h 6858000"/>
              <a:gd name="connsiteX1757" fmla="*/ 4412999 w 12192001"/>
              <a:gd name="connsiteY1757" fmla="*/ 3092566 h 6858000"/>
              <a:gd name="connsiteX1758" fmla="*/ 4414040 w 12192001"/>
              <a:gd name="connsiteY1758" fmla="*/ 3085189 h 6858000"/>
              <a:gd name="connsiteX1759" fmla="*/ 4440616 w 12192001"/>
              <a:gd name="connsiteY1759" fmla="*/ 3115227 h 6858000"/>
              <a:gd name="connsiteX1760" fmla="*/ 4443383 w 12192001"/>
              <a:gd name="connsiteY1760" fmla="*/ 3117197 h 6858000"/>
              <a:gd name="connsiteX1761" fmla="*/ 4443410 w 12192001"/>
              <a:gd name="connsiteY1761" fmla="*/ 3117687 h 6858000"/>
              <a:gd name="connsiteX1762" fmla="*/ 4444644 w 12192001"/>
              <a:gd name="connsiteY1762" fmla="*/ 3136466 h 6858000"/>
              <a:gd name="connsiteX1763" fmla="*/ 4444644 w 12192001"/>
              <a:gd name="connsiteY1763" fmla="*/ 3162757 h 6858000"/>
              <a:gd name="connsiteX1764" fmla="*/ 4447112 w 12192001"/>
              <a:gd name="connsiteY1764" fmla="*/ 3189048 h 6858000"/>
              <a:gd name="connsiteX1765" fmla="*/ 4444644 w 12192001"/>
              <a:gd name="connsiteY1765" fmla="*/ 3204071 h 6858000"/>
              <a:gd name="connsiteX1766" fmla="*/ 4448346 w 12192001"/>
              <a:gd name="connsiteY1766" fmla="*/ 3211583 h 6858000"/>
              <a:gd name="connsiteX1767" fmla="*/ 4448346 w 12192001"/>
              <a:gd name="connsiteY1767" fmla="*/ 3219095 h 6858000"/>
              <a:gd name="connsiteX1768" fmla="*/ 4450814 w 12192001"/>
              <a:gd name="connsiteY1768" fmla="*/ 3279189 h 6858000"/>
              <a:gd name="connsiteX1769" fmla="*/ 4453282 w 12192001"/>
              <a:gd name="connsiteY1769" fmla="*/ 3324259 h 6858000"/>
              <a:gd name="connsiteX1770" fmla="*/ 4453282 w 12192001"/>
              <a:gd name="connsiteY1770" fmla="*/ 3369329 h 6858000"/>
              <a:gd name="connsiteX1771" fmla="*/ 4455750 w 12192001"/>
              <a:gd name="connsiteY1771" fmla="*/ 3384353 h 6858000"/>
              <a:gd name="connsiteX1772" fmla="*/ 4458218 w 12192001"/>
              <a:gd name="connsiteY1772" fmla="*/ 3403132 h 6858000"/>
              <a:gd name="connsiteX1773" fmla="*/ 4456984 w 12192001"/>
              <a:gd name="connsiteY1773" fmla="*/ 3444446 h 6858000"/>
              <a:gd name="connsiteX1774" fmla="*/ 4463155 w 12192001"/>
              <a:gd name="connsiteY1774" fmla="*/ 3463226 h 6858000"/>
              <a:gd name="connsiteX1775" fmla="*/ 4473027 w 12192001"/>
              <a:gd name="connsiteY1775" fmla="*/ 3478249 h 6858000"/>
              <a:gd name="connsiteX1776" fmla="*/ 4475495 w 12192001"/>
              <a:gd name="connsiteY1776" fmla="*/ 3519563 h 6858000"/>
              <a:gd name="connsiteX1777" fmla="*/ 4475495 w 12192001"/>
              <a:gd name="connsiteY1777" fmla="*/ 3568390 h 6858000"/>
              <a:gd name="connsiteX1778" fmla="*/ 4475495 w 12192001"/>
              <a:gd name="connsiteY1778" fmla="*/ 3613460 h 6858000"/>
              <a:gd name="connsiteX1779" fmla="*/ 4480431 w 12192001"/>
              <a:gd name="connsiteY1779" fmla="*/ 3632239 h 6858000"/>
              <a:gd name="connsiteX1780" fmla="*/ 4486601 w 12192001"/>
              <a:gd name="connsiteY1780" fmla="*/ 3624727 h 6858000"/>
              <a:gd name="connsiteX1781" fmla="*/ 4486601 w 12192001"/>
              <a:gd name="connsiteY1781" fmla="*/ 3605948 h 6858000"/>
              <a:gd name="connsiteX1782" fmla="*/ 4490303 w 12192001"/>
              <a:gd name="connsiteY1782" fmla="*/ 3587169 h 6858000"/>
              <a:gd name="connsiteX1783" fmla="*/ 4496473 w 12192001"/>
              <a:gd name="connsiteY1783" fmla="*/ 3564634 h 6858000"/>
              <a:gd name="connsiteX1784" fmla="*/ 4500175 w 12192001"/>
              <a:gd name="connsiteY1784" fmla="*/ 3530831 h 6858000"/>
              <a:gd name="connsiteX1785" fmla="*/ 4500175 w 12192001"/>
              <a:gd name="connsiteY1785" fmla="*/ 3497028 h 6858000"/>
              <a:gd name="connsiteX1786" fmla="*/ 4498941 w 12192001"/>
              <a:gd name="connsiteY1786" fmla="*/ 3444446 h 6858000"/>
              <a:gd name="connsiteX1787" fmla="*/ 4500175 w 12192001"/>
              <a:gd name="connsiteY1787" fmla="*/ 3436935 h 6858000"/>
              <a:gd name="connsiteX1788" fmla="*/ 4503877 w 12192001"/>
              <a:gd name="connsiteY1788" fmla="*/ 3440690 h 6858000"/>
              <a:gd name="connsiteX1789" fmla="*/ 4506345 w 12192001"/>
              <a:gd name="connsiteY1789" fmla="*/ 3463226 h 6858000"/>
              <a:gd name="connsiteX1790" fmla="*/ 4514983 w 12192001"/>
              <a:gd name="connsiteY1790" fmla="*/ 3470737 h 6858000"/>
              <a:gd name="connsiteX1791" fmla="*/ 4516217 w 12192001"/>
              <a:gd name="connsiteY1791" fmla="*/ 3433179 h 6858000"/>
              <a:gd name="connsiteX1792" fmla="*/ 4517451 w 12192001"/>
              <a:gd name="connsiteY1792" fmla="*/ 3448202 h 6858000"/>
              <a:gd name="connsiteX1793" fmla="*/ 4517451 w 12192001"/>
              <a:gd name="connsiteY1793" fmla="*/ 3482005 h 6858000"/>
              <a:gd name="connsiteX1794" fmla="*/ 4521153 w 12192001"/>
              <a:gd name="connsiteY1794" fmla="*/ 3515808 h 6858000"/>
              <a:gd name="connsiteX1795" fmla="*/ 4528557 w 12192001"/>
              <a:gd name="connsiteY1795" fmla="*/ 3523319 h 6858000"/>
              <a:gd name="connsiteX1796" fmla="*/ 4532259 w 12192001"/>
              <a:gd name="connsiteY1796" fmla="*/ 3504540 h 6858000"/>
              <a:gd name="connsiteX1797" fmla="*/ 4531026 w 12192001"/>
              <a:gd name="connsiteY1797" fmla="*/ 3474493 h 6858000"/>
              <a:gd name="connsiteX1798" fmla="*/ 4528557 w 12192001"/>
              <a:gd name="connsiteY1798" fmla="*/ 3410644 h 6858000"/>
              <a:gd name="connsiteX1799" fmla="*/ 4529791 w 12192001"/>
              <a:gd name="connsiteY1799" fmla="*/ 3403132 h 6858000"/>
              <a:gd name="connsiteX1800" fmla="*/ 4532259 w 12192001"/>
              <a:gd name="connsiteY1800" fmla="*/ 3350550 h 6858000"/>
              <a:gd name="connsiteX1801" fmla="*/ 4534727 w 12192001"/>
              <a:gd name="connsiteY1801" fmla="*/ 3271677 h 6858000"/>
              <a:gd name="connsiteX1802" fmla="*/ 4534727 w 12192001"/>
              <a:gd name="connsiteY1802" fmla="*/ 3267921 h 6858000"/>
              <a:gd name="connsiteX1803" fmla="*/ 4535961 w 12192001"/>
              <a:gd name="connsiteY1803" fmla="*/ 3267921 h 6858000"/>
              <a:gd name="connsiteX1804" fmla="*/ 4538429 w 12192001"/>
              <a:gd name="connsiteY1804" fmla="*/ 3271677 h 6858000"/>
              <a:gd name="connsiteX1805" fmla="*/ 4538429 w 12192001"/>
              <a:gd name="connsiteY1805" fmla="*/ 3282944 h 6858000"/>
              <a:gd name="connsiteX1806" fmla="*/ 4538429 w 12192001"/>
              <a:gd name="connsiteY1806" fmla="*/ 3350550 h 6858000"/>
              <a:gd name="connsiteX1807" fmla="*/ 4540897 w 12192001"/>
              <a:gd name="connsiteY1807" fmla="*/ 3361817 h 6858000"/>
              <a:gd name="connsiteX1808" fmla="*/ 4545833 w 12192001"/>
              <a:gd name="connsiteY1808" fmla="*/ 3380597 h 6858000"/>
              <a:gd name="connsiteX1809" fmla="*/ 4545833 w 12192001"/>
              <a:gd name="connsiteY1809" fmla="*/ 3425667 h 6858000"/>
              <a:gd name="connsiteX1810" fmla="*/ 4548301 w 12192001"/>
              <a:gd name="connsiteY1810" fmla="*/ 3459470 h 6858000"/>
              <a:gd name="connsiteX1811" fmla="*/ 4552003 w 12192001"/>
              <a:gd name="connsiteY1811" fmla="*/ 3440690 h 6858000"/>
              <a:gd name="connsiteX1812" fmla="*/ 4553237 w 12192001"/>
              <a:gd name="connsiteY1812" fmla="*/ 3350550 h 6858000"/>
              <a:gd name="connsiteX1813" fmla="*/ 4553237 w 12192001"/>
              <a:gd name="connsiteY1813" fmla="*/ 3207827 h 6858000"/>
              <a:gd name="connsiteX1814" fmla="*/ 4552003 w 12192001"/>
              <a:gd name="connsiteY1814" fmla="*/ 3189048 h 6858000"/>
              <a:gd name="connsiteX1815" fmla="*/ 4553237 w 12192001"/>
              <a:gd name="connsiteY1815" fmla="*/ 3151489 h 6858000"/>
              <a:gd name="connsiteX1816" fmla="*/ 4552003 w 12192001"/>
              <a:gd name="connsiteY1816" fmla="*/ 3113931 h 6858000"/>
              <a:gd name="connsiteX1817" fmla="*/ 4552003 w 12192001"/>
              <a:gd name="connsiteY1817" fmla="*/ 3087640 h 6858000"/>
              <a:gd name="connsiteX1818" fmla="*/ 4554160 w 12192001"/>
              <a:gd name="connsiteY1818" fmla="*/ 3050448 h 6858000"/>
              <a:gd name="connsiteX1819" fmla="*/ 4558306 w 12192001"/>
              <a:gd name="connsiteY1819" fmla="*/ 3043887 h 6858000"/>
              <a:gd name="connsiteX1820" fmla="*/ 4558306 w 12192001"/>
              <a:gd name="connsiteY1820" fmla="*/ 3025113 h 6858000"/>
              <a:gd name="connsiteX1821" fmla="*/ 4558306 w 12192001"/>
              <a:gd name="connsiteY1821" fmla="*/ 2987566 h 6858000"/>
              <a:gd name="connsiteX1822" fmla="*/ 4558306 w 12192001"/>
              <a:gd name="connsiteY1822" fmla="*/ 2950019 h 6858000"/>
              <a:gd name="connsiteX1823" fmla="*/ 4562103 w 12192001"/>
              <a:gd name="connsiteY1823" fmla="*/ 2946264 h 6858000"/>
              <a:gd name="connsiteX1824" fmla="*/ 4569696 w 12192001"/>
              <a:gd name="connsiteY1824" fmla="*/ 2950019 h 6858000"/>
              <a:gd name="connsiteX1825" fmla="*/ 4569696 w 12192001"/>
              <a:gd name="connsiteY1825" fmla="*/ 2987566 h 6858000"/>
              <a:gd name="connsiteX1826" fmla="*/ 4573492 w 12192001"/>
              <a:gd name="connsiteY1826" fmla="*/ 2998830 h 6858000"/>
              <a:gd name="connsiteX1827" fmla="*/ 4581085 w 12192001"/>
              <a:gd name="connsiteY1827" fmla="*/ 2998830 h 6858000"/>
              <a:gd name="connsiteX1828" fmla="*/ 4593423 w 12192001"/>
              <a:gd name="connsiteY1828" fmla="*/ 2986158 h 6858000"/>
              <a:gd name="connsiteX1829" fmla="*/ 4599989 w 12192001"/>
              <a:gd name="connsiteY1829" fmla="*/ 2986670 h 6858000"/>
              <a:gd name="connsiteX1830" fmla="*/ 4599989 w 12192001"/>
              <a:gd name="connsiteY1830" fmla="*/ 3000336 h 6858000"/>
              <a:gd name="connsiteX1831" fmla="*/ 4607581 w 12192001"/>
              <a:gd name="connsiteY1831" fmla="*/ 3045392 h 6858000"/>
              <a:gd name="connsiteX1832" fmla="*/ 4607581 w 12192001"/>
              <a:gd name="connsiteY1832" fmla="*/ 3086694 h 6858000"/>
              <a:gd name="connsiteX1833" fmla="*/ 4607581 w 12192001"/>
              <a:gd name="connsiteY1833" fmla="*/ 3094204 h 6858000"/>
              <a:gd name="connsiteX1834" fmla="*/ 4615174 w 12192001"/>
              <a:gd name="connsiteY1834" fmla="*/ 3146770 h 6858000"/>
              <a:gd name="connsiteX1835" fmla="*/ 4599989 w 12192001"/>
              <a:gd name="connsiteY1835" fmla="*/ 3191827 h 6858000"/>
              <a:gd name="connsiteX1836" fmla="*/ 4603785 w 12192001"/>
              <a:gd name="connsiteY1836" fmla="*/ 3199336 h 6858000"/>
              <a:gd name="connsiteX1837" fmla="*/ 4607581 w 12192001"/>
              <a:gd name="connsiteY1837" fmla="*/ 3210600 h 6858000"/>
              <a:gd name="connsiteX1838" fmla="*/ 4611378 w 12192001"/>
              <a:gd name="connsiteY1838" fmla="*/ 3323242 h 6858000"/>
              <a:gd name="connsiteX1839" fmla="*/ 4618971 w 12192001"/>
              <a:gd name="connsiteY1839" fmla="*/ 3357035 h 6858000"/>
              <a:gd name="connsiteX1840" fmla="*/ 4618971 w 12192001"/>
              <a:gd name="connsiteY1840" fmla="*/ 3394582 h 6858000"/>
              <a:gd name="connsiteX1841" fmla="*/ 4615174 w 12192001"/>
              <a:gd name="connsiteY1841" fmla="*/ 3454657 h 6858000"/>
              <a:gd name="connsiteX1842" fmla="*/ 4615174 w 12192001"/>
              <a:gd name="connsiteY1842" fmla="*/ 3469676 h 6858000"/>
              <a:gd name="connsiteX1843" fmla="*/ 4618971 w 12192001"/>
              <a:gd name="connsiteY1843" fmla="*/ 3480940 h 6858000"/>
              <a:gd name="connsiteX1844" fmla="*/ 4630360 w 12192001"/>
              <a:gd name="connsiteY1844" fmla="*/ 3473431 h 6858000"/>
              <a:gd name="connsiteX1845" fmla="*/ 4645546 w 12192001"/>
              <a:gd name="connsiteY1845" fmla="*/ 3435884 h 6858000"/>
              <a:gd name="connsiteX1846" fmla="*/ 4656936 w 12192001"/>
              <a:gd name="connsiteY1846" fmla="*/ 3420865 h 6858000"/>
              <a:gd name="connsiteX1847" fmla="*/ 4672121 w 12192001"/>
              <a:gd name="connsiteY1847" fmla="*/ 3477186 h 6858000"/>
              <a:gd name="connsiteX1848" fmla="*/ 4687307 w 12192001"/>
              <a:gd name="connsiteY1848" fmla="*/ 3518488 h 6858000"/>
              <a:gd name="connsiteX1849" fmla="*/ 4702493 w 12192001"/>
              <a:gd name="connsiteY1849" fmla="*/ 3525997 h 6858000"/>
              <a:gd name="connsiteX1850" fmla="*/ 4706290 w 12192001"/>
              <a:gd name="connsiteY1850" fmla="*/ 3510978 h 6858000"/>
              <a:gd name="connsiteX1851" fmla="*/ 4706290 w 12192001"/>
              <a:gd name="connsiteY1851" fmla="*/ 3435884 h 6858000"/>
              <a:gd name="connsiteX1852" fmla="*/ 4740458 w 12192001"/>
              <a:gd name="connsiteY1852" fmla="*/ 3304468 h 6858000"/>
              <a:gd name="connsiteX1853" fmla="*/ 4751847 w 12192001"/>
              <a:gd name="connsiteY1853" fmla="*/ 3255657 h 6858000"/>
              <a:gd name="connsiteX1854" fmla="*/ 4748051 w 12192001"/>
              <a:gd name="connsiteY1854" fmla="*/ 3203091 h 6858000"/>
              <a:gd name="connsiteX1855" fmla="*/ 4736661 w 12192001"/>
              <a:gd name="connsiteY1855" fmla="*/ 3146770 h 6858000"/>
              <a:gd name="connsiteX1856" fmla="*/ 4744254 w 12192001"/>
              <a:gd name="connsiteY1856" fmla="*/ 3056657 h 6858000"/>
              <a:gd name="connsiteX1857" fmla="*/ 4744254 w 12192001"/>
              <a:gd name="connsiteY1857" fmla="*/ 3045392 h 6858000"/>
              <a:gd name="connsiteX1858" fmla="*/ 4738923 w 12192001"/>
              <a:gd name="connsiteY1858" fmla="*/ 3006453 h 6858000"/>
              <a:gd name="connsiteX1859" fmla="*/ 4745757 w 12192001"/>
              <a:gd name="connsiteY1859" fmla="*/ 3006809 h 6858000"/>
              <a:gd name="connsiteX1860" fmla="*/ 4751926 w 12192001"/>
              <a:gd name="connsiteY1860" fmla="*/ 2998830 h 6858000"/>
              <a:gd name="connsiteX1861" fmla="*/ 4763315 w 12192001"/>
              <a:gd name="connsiteY1861" fmla="*/ 2998830 h 6858000"/>
              <a:gd name="connsiteX1862" fmla="*/ 4770434 w 12192001"/>
              <a:gd name="connsiteY1862" fmla="*/ 3007278 h 6858000"/>
              <a:gd name="connsiteX1863" fmla="*/ 4770759 w 12192001"/>
              <a:gd name="connsiteY1863" fmla="*/ 3006634 h 6858000"/>
              <a:gd name="connsiteX1864" fmla="*/ 4770759 w 12192001"/>
              <a:gd name="connsiteY1864" fmla="*/ 3013932 h 6858000"/>
              <a:gd name="connsiteX1865" fmla="*/ 4773228 w 12192001"/>
              <a:gd name="connsiteY1865" fmla="*/ 3074026 h 6858000"/>
              <a:gd name="connsiteX1866" fmla="*/ 4775695 w 12192001"/>
              <a:gd name="connsiteY1866" fmla="*/ 3119096 h 6858000"/>
              <a:gd name="connsiteX1867" fmla="*/ 4775695 w 12192001"/>
              <a:gd name="connsiteY1867" fmla="*/ 3164166 h 6858000"/>
              <a:gd name="connsiteX1868" fmla="*/ 4778163 w 12192001"/>
              <a:gd name="connsiteY1868" fmla="*/ 3179190 h 6858000"/>
              <a:gd name="connsiteX1869" fmla="*/ 4780631 w 12192001"/>
              <a:gd name="connsiteY1869" fmla="*/ 3197969 h 6858000"/>
              <a:gd name="connsiteX1870" fmla="*/ 4779397 w 12192001"/>
              <a:gd name="connsiteY1870" fmla="*/ 3239283 h 6858000"/>
              <a:gd name="connsiteX1871" fmla="*/ 4785568 w 12192001"/>
              <a:gd name="connsiteY1871" fmla="*/ 3258063 h 6858000"/>
              <a:gd name="connsiteX1872" fmla="*/ 4795440 w 12192001"/>
              <a:gd name="connsiteY1872" fmla="*/ 3273086 h 6858000"/>
              <a:gd name="connsiteX1873" fmla="*/ 4797908 w 12192001"/>
              <a:gd name="connsiteY1873" fmla="*/ 3314400 h 6858000"/>
              <a:gd name="connsiteX1874" fmla="*/ 4797908 w 12192001"/>
              <a:gd name="connsiteY1874" fmla="*/ 3363227 h 6858000"/>
              <a:gd name="connsiteX1875" fmla="*/ 4797908 w 12192001"/>
              <a:gd name="connsiteY1875" fmla="*/ 3408297 h 6858000"/>
              <a:gd name="connsiteX1876" fmla="*/ 4802844 w 12192001"/>
              <a:gd name="connsiteY1876" fmla="*/ 3427076 h 6858000"/>
              <a:gd name="connsiteX1877" fmla="*/ 4809014 w 12192001"/>
              <a:gd name="connsiteY1877" fmla="*/ 3419564 h 6858000"/>
              <a:gd name="connsiteX1878" fmla="*/ 4809014 w 12192001"/>
              <a:gd name="connsiteY1878" fmla="*/ 3400785 h 6858000"/>
              <a:gd name="connsiteX1879" fmla="*/ 4812716 w 12192001"/>
              <a:gd name="connsiteY1879" fmla="*/ 3382006 h 6858000"/>
              <a:gd name="connsiteX1880" fmla="*/ 4818886 w 12192001"/>
              <a:gd name="connsiteY1880" fmla="*/ 3359471 h 6858000"/>
              <a:gd name="connsiteX1881" fmla="*/ 4822588 w 12192001"/>
              <a:gd name="connsiteY1881" fmla="*/ 3325668 h 6858000"/>
              <a:gd name="connsiteX1882" fmla="*/ 4822588 w 12192001"/>
              <a:gd name="connsiteY1882" fmla="*/ 3291865 h 6858000"/>
              <a:gd name="connsiteX1883" fmla="*/ 4821354 w 12192001"/>
              <a:gd name="connsiteY1883" fmla="*/ 3239283 h 6858000"/>
              <a:gd name="connsiteX1884" fmla="*/ 4822588 w 12192001"/>
              <a:gd name="connsiteY1884" fmla="*/ 3231772 h 6858000"/>
              <a:gd name="connsiteX1885" fmla="*/ 4826290 w 12192001"/>
              <a:gd name="connsiteY1885" fmla="*/ 3235527 h 6858000"/>
              <a:gd name="connsiteX1886" fmla="*/ 4828758 w 12192001"/>
              <a:gd name="connsiteY1886" fmla="*/ 3258063 h 6858000"/>
              <a:gd name="connsiteX1887" fmla="*/ 4837396 w 12192001"/>
              <a:gd name="connsiteY1887" fmla="*/ 3265574 h 6858000"/>
              <a:gd name="connsiteX1888" fmla="*/ 4838630 w 12192001"/>
              <a:gd name="connsiteY1888" fmla="*/ 3228016 h 6858000"/>
              <a:gd name="connsiteX1889" fmla="*/ 4839864 w 12192001"/>
              <a:gd name="connsiteY1889" fmla="*/ 3243039 h 6858000"/>
              <a:gd name="connsiteX1890" fmla="*/ 4839864 w 12192001"/>
              <a:gd name="connsiteY1890" fmla="*/ 3276842 h 6858000"/>
              <a:gd name="connsiteX1891" fmla="*/ 4843566 w 12192001"/>
              <a:gd name="connsiteY1891" fmla="*/ 3310645 h 6858000"/>
              <a:gd name="connsiteX1892" fmla="*/ 4850970 w 12192001"/>
              <a:gd name="connsiteY1892" fmla="*/ 3318156 h 6858000"/>
              <a:gd name="connsiteX1893" fmla="*/ 4854672 w 12192001"/>
              <a:gd name="connsiteY1893" fmla="*/ 3299377 h 6858000"/>
              <a:gd name="connsiteX1894" fmla="*/ 4853438 w 12192001"/>
              <a:gd name="connsiteY1894" fmla="*/ 3269330 h 6858000"/>
              <a:gd name="connsiteX1895" fmla="*/ 4850970 w 12192001"/>
              <a:gd name="connsiteY1895" fmla="*/ 3205481 h 6858000"/>
              <a:gd name="connsiteX1896" fmla="*/ 4852204 w 12192001"/>
              <a:gd name="connsiteY1896" fmla="*/ 3197969 h 6858000"/>
              <a:gd name="connsiteX1897" fmla="*/ 4853738 w 12192001"/>
              <a:gd name="connsiteY1897" fmla="*/ 3165283 h 6858000"/>
              <a:gd name="connsiteX1898" fmla="*/ 4854352 w 12192001"/>
              <a:gd name="connsiteY1898" fmla="*/ 3165544 h 6858000"/>
              <a:gd name="connsiteX1899" fmla="*/ 4868151 w 12192001"/>
              <a:gd name="connsiteY1899" fmla="*/ 3173342 h 6858000"/>
              <a:gd name="connsiteX1900" fmla="*/ 4868246 w 12192001"/>
              <a:gd name="connsiteY1900" fmla="*/ 3175434 h 6858000"/>
              <a:gd name="connsiteX1901" fmla="*/ 4868246 w 12192001"/>
              <a:gd name="connsiteY1901" fmla="*/ 3220504 h 6858000"/>
              <a:gd name="connsiteX1902" fmla="*/ 4870567 w 12192001"/>
              <a:gd name="connsiteY1902" fmla="*/ 3252287 h 6858000"/>
              <a:gd name="connsiteX1903" fmla="*/ 4869538 w 12192001"/>
              <a:gd name="connsiteY1903" fmla="*/ 3259412 h 6858000"/>
              <a:gd name="connsiteX1904" fmla="*/ 4888520 w 12192001"/>
              <a:gd name="connsiteY1904" fmla="*/ 3274431 h 6858000"/>
              <a:gd name="connsiteX1905" fmla="*/ 4888520 w 12192001"/>
              <a:gd name="connsiteY1905" fmla="*/ 3304468 h 6858000"/>
              <a:gd name="connsiteX1906" fmla="*/ 4869538 w 12192001"/>
              <a:gd name="connsiteY1906" fmla="*/ 3311978 h 6858000"/>
              <a:gd name="connsiteX1907" fmla="*/ 4858148 w 12192001"/>
              <a:gd name="connsiteY1907" fmla="*/ 3330751 h 6858000"/>
              <a:gd name="connsiteX1908" fmla="*/ 4850555 w 12192001"/>
              <a:gd name="connsiteY1908" fmla="*/ 3353280 h 6858000"/>
              <a:gd name="connsiteX1909" fmla="*/ 4865741 w 12192001"/>
              <a:gd name="connsiteY1909" fmla="*/ 3383318 h 6858000"/>
              <a:gd name="connsiteX1910" fmla="*/ 4896113 w 12192001"/>
              <a:gd name="connsiteY1910" fmla="*/ 3435884 h 6858000"/>
              <a:gd name="connsiteX1911" fmla="*/ 4888520 w 12192001"/>
              <a:gd name="connsiteY1911" fmla="*/ 3462167 h 6858000"/>
              <a:gd name="connsiteX1912" fmla="*/ 4873334 w 12192001"/>
              <a:gd name="connsiteY1912" fmla="*/ 3492205 h 6858000"/>
              <a:gd name="connsiteX1913" fmla="*/ 4877130 w 12192001"/>
              <a:gd name="connsiteY1913" fmla="*/ 3533507 h 6858000"/>
              <a:gd name="connsiteX1914" fmla="*/ 4888520 w 12192001"/>
              <a:gd name="connsiteY1914" fmla="*/ 3541016 h 6858000"/>
              <a:gd name="connsiteX1915" fmla="*/ 4869538 w 12192001"/>
              <a:gd name="connsiteY1915" fmla="*/ 3604846 h 6858000"/>
              <a:gd name="connsiteX1916" fmla="*/ 4869538 w 12192001"/>
              <a:gd name="connsiteY1916" fmla="*/ 3646149 h 6858000"/>
              <a:gd name="connsiteX1917" fmla="*/ 4865741 w 12192001"/>
              <a:gd name="connsiteY1917" fmla="*/ 3740017 h 6858000"/>
              <a:gd name="connsiteX1918" fmla="*/ 4861945 w 12192001"/>
              <a:gd name="connsiteY1918" fmla="*/ 3766300 h 6858000"/>
              <a:gd name="connsiteX1919" fmla="*/ 4865741 w 12192001"/>
              <a:gd name="connsiteY1919" fmla="*/ 3796338 h 6858000"/>
              <a:gd name="connsiteX1920" fmla="*/ 4865741 w 12192001"/>
              <a:gd name="connsiteY1920" fmla="*/ 3830130 h 6858000"/>
              <a:gd name="connsiteX1921" fmla="*/ 4888520 w 12192001"/>
              <a:gd name="connsiteY1921" fmla="*/ 3833885 h 6858000"/>
              <a:gd name="connsiteX1922" fmla="*/ 4899909 w 12192001"/>
              <a:gd name="connsiteY1922" fmla="*/ 3878942 h 6858000"/>
              <a:gd name="connsiteX1923" fmla="*/ 4896113 w 12192001"/>
              <a:gd name="connsiteY1923" fmla="*/ 3890206 h 6858000"/>
              <a:gd name="connsiteX1924" fmla="*/ 4907502 w 12192001"/>
              <a:gd name="connsiteY1924" fmla="*/ 3897715 h 6858000"/>
              <a:gd name="connsiteX1925" fmla="*/ 4918892 w 12192001"/>
              <a:gd name="connsiteY1925" fmla="*/ 3890206 h 6858000"/>
              <a:gd name="connsiteX1926" fmla="*/ 4915095 w 12192001"/>
              <a:gd name="connsiteY1926" fmla="*/ 3860168 h 6858000"/>
              <a:gd name="connsiteX1927" fmla="*/ 4922688 w 12192001"/>
              <a:gd name="connsiteY1927" fmla="*/ 3826375 h 6858000"/>
              <a:gd name="connsiteX1928" fmla="*/ 4945467 w 12192001"/>
              <a:gd name="connsiteY1928" fmla="*/ 3815111 h 6858000"/>
              <a:gd name="connsiteX1929" fmla="*/ 4953060 w 12192001"/>
              <a:gd name="connsiteY1929" fmla="*/ 3796338 h 6858000"/>
              <a:gd name="connsiteX1930" fmla="*/ 4937874 w 12192001"/>
              <a:gd name="connsiteY1930" fmla="*/ 3751281 h 6858000"/>
              <a:gd name="connsiteX1931" fmla="*/ 4937874 w 12192001"/>
              <a:gd name="connsiteY1931" fmla="*/ 3732507 h 6858000"/>
              <a:gd name="connsiteX1932" fmla="*/ 4949263 w 12192001"/>
              <a:gd name="connsiteY1932" fmla="*/ 3724998 h 6858000"/>
              <a:gd name="connsiteX1933" fmla="*/ 4968246 w 12192001"/>
              <a:gd name="connsiteY1933" fmla="*/ 3728753 h 6858000"/>
              <a:gd name="connsiteX1934" fmla="*/ 4983432 w 12192001"/>
              <a:gd name="connsiteY1934" fmla="*/ 3751281 h 6858000"/>
              <a:gd name="connsiteX1935" fmla="*/ 4991024 w 12192001"/>
              <a:gd name="connsiteY1935" fmla="*/ 3755036 h 6858000"/>
              <a:gd name="connsiteX1936" fmla="*/ 4994821 w 12192001"/>
              <a:gd name="connsiteY1936" fmla="*/ 3747526 h 6858000"/>
              <a:gd name="connsiteX1937" fmla="*/ 4991024 w 12192001"/>
              <a:gd name="connsiteY1937" fmla="*/ 3709979 h 6858000"/>
              <a:gd name="connsiteX1938" fmla="*/ 4991024 w 12192001"/>
              <a:gd name="connsiteY1938" fmla="*/ 3706224 h 6858000"/>
              <a:gd name="connsiteX1939" fmla="*/ 4998617 w 12192001"/>
              <a:gd name="connsiteY1939" fmla="*/ 3706224 h 6858000"/>
              <a:gd name="connsiteX1940" fmla="*/ 5010007 w 12192001"/>
              <a:gd name="connsiteY1940" fmla="*/ 3702470 h 6858000"/>
              <a:gd name="connsiteX1941" fmla="*/ 5010007 w 12192001"/>
              <a:gd name="connsiteY1941" fmla="*/ 3676187 h 6858000"/>
              <a:gd name="connsiteX1942" fmla="*/ 5021396 w 12192001"/>
              <a:gd name="connsiteY1942" fmla="*/ 3709979 h 6858000"/>
              <a:gd name="connsiteX1943" fmla="*/ 5032786 w 12192001"/>
              <a:gd name="connsiteY1943" fmla="*/ 3713734 h 6858000"/>
              <a:gd name="connsiteX1944" fmla="*/ 5055564 w 12192001"/>
              <a:gd name="connsiteY1944" fmla="*/ 3724998 h 6858000"/>
              <a:gd name="connsiteX1945" fmla="*/ 5055564 w 12192001"/>
              <a:gd name="connsiteY1945" fmla="*/ 3740017 h 6858000"/>
              <a:gd name="connsiteX1946" fmla="*/ 5063158 w 12192001"/>
              <a:gd name="connsiteY1946" fmla="*/ 3740017 h 6858000"/>
              <a:gd name="connsiteX1947" fmla="*/ 5066954 w 12192001"/>
              <a:gd name="connsiteY1947" fmla="*/ 3740017 h 6858000"/>
              <a:gd name="connsiteX1948" fmla="*/ 5082140 w 12192001"/>
              <a:gd name="connsiteY1948" fmla="*/ 3668677 h 6858000"/>
              <a:gd name="connsiteX1949" fmla="*/ 5101122 w 12192001"/>
              <a:gd name="connsiteY1949" fmla="*/ 3623620 h 6858000"/>
              <a:gd name="connsiteX1950" fmla="*/ 5108715 w 12192001"/>
              <a:gd name="connsiteY1950" fmla="*/ 3616110 h 6858000"/>
              <a:gd name="connsiteX1951" fmla="*/ 5116308 w 12192001"/>
              <a:gd name="connsiteY1951" fmla="*/ 3627375 h 6858000"/>
              <a:gd name="connsiteX1952" fmla="*/ 5116308 w 12192001"/>
              <a:gd name="connsiteY1952" fmla="*/ 3661168 h 6858000"/>
              <a:gd name="connsiteX1953" fmla="*/ 5120104 w 12192001"/>
              <a:gd name="connsiteY1953" fmla="*/ 3668677 h 6858000"/>
              <a:gd name="connsiteX1954" fmla="*/ 5127697 w 12192001"/>
              <a:gd name="connsiteY1954" fmla="*/ 3664922 h 6858000"/>
              <a:gd name="connsiteX1955" fmla="*/ 5135290 w 12192001"/>
              <a:gd name="connsiteY1955" fmla="*/ 3642394 h 6858000"/>
              <a:gd name="connsiteX1956" fmla="*/ 5135290 w 12192001"/>
              <a:gd name="connsiteY1956" fmla="*/ 3608601 h 6858000"/>
              <a:gd name="connsiteX1957" fmla="*/ 5150476 w 12192001"/>
              <a:gd name="connsiteY1957" fmla="*/ 3604846 h 6858000"/>
              <a:gd name="connsiteX1958" fmla="*/ 5158069 w 12192001"/>
              <a:gd name="connsiteY1958" fmla="*/ 3604846 h 6858000"/>
              <a:gd name="connsiteX1959" fmla="*/ 5180848 w 12192001"/>
              <a:gd name="connsiteY1959" fmla="*/ 3661168 h 6858000"/>
              <a:gd name="connsiteX1960" fmla="*/ 5173255 w 12192001"/>
              <a:gd name="connsiteY1960" fmla="*/ 3792583 h 6858000"/>
              <a:gd name="connsiteX1961" fmla="*/ 5180848 w 12192001"/>
              <a:gd name="connsiteY1961" fmla="*/ 3811357 h 6858000"/>
              <a:gd name="connsiteX1962" fmla="*/ 5188441 w 12192001"/>
              <a:gd name="connsiteY1962" fmla="*/ 3792583 h 6858000"/>
              <a:gd name="connsiteX1963" fmla="*/ 5196034 w 12192001"/>
              <a:gd name="connsiteY1963" fmla="*/ 3747526 h 6858000"/>
              <a:gd name="connsiteX1964" fmla="*/ 5196034 w 12192001"/>
              <a:gd name="connsiteY1964" fmla="*/ 3698715 h 6858000"/>
              <a:gd name="connsiteX1965" fmla="*/ 5199830 w 12192001"/>
              <a:gd name="connsiteY1965" fmla="*/ 3623620 h 6858000"/>
              <a:gd name="connsiteX1966" fmla="*/ 5249185 w 12192001"/>
              <a:gd name="connsiteY1966" fmla="*/ 3495959 h 6858000"/>
              <a:gd name="connsiteX1967" fmla="*/ 5260573 w 12192001"/>
              <a:gd name="connsiteY1967" fmla="*/ 3450903 h 6858000"/>
              <a:gd name="connsiteX1968" fmla="*/ 5264370 w 12192001"/>
              <a:gd name="connsiteY1968" fmla="*/ 3435884 h 6858000"/>
              <a:gd name="connsiteX1969" fmla="*/ 5271963 w 12192001"/>
              <a:gd name="connsiteY1969" fmla="*/ 3450903 h 6858000"/>
              <a:gd name="connsiteX1970" fmla="*/ 5271963 w 12192001"/>
              <a:gd name="connsiteY1970" fmla="*/ 3646149 h 6858000"/>
              <a:gd name="connsiteX1971" fmla="*/ 5309928 w 12192001"/>
              <a:gd name="connsiteY1971" fmla="*/ 3702470 h 6858000"/>
              <a:gd name="connsiteX1972" fmla="*/ 5317520 w 12192001"/>
              <a:gd name="connsiteY1972" fmla="*/ 3702470 h 6858000"/>
              <a:gd name="connsiteX1973" fmla="*/ 5347892 w 12192001"/>
              <a:gd name="connsiteY1973" fmla="*/ 3687451 h 6858000"/>
              <a:gd name="connsiteX1974" fmla="*/ 5370671 w 12192001"/>
              <a:gd name="connsiteY1974" fmla="*/ 3664922 h 6858000"/>
              <a:gd name="connsiteX1975" fmla="*/ 5416229 w 12192001"/>
              <a:gd name="connsiteY1975" fmla="*/ 3631129 h 6858000"/>
              <a:gd name="connsiteX1976" fmla="*/ 5480768 w 12192001"/>
              <a:gd name="connsiteY1976" fmla="*/ 3589827 h 6858000"/>
              <a:gd name="connsiteX1977" fmla="*/ 5484565 w 12192001"/>
              <a:gd name="connsiteY1977" fmla="*/ 3574809 h 6858000"/>
              <a:gd name="connsiteX1978" fmla="*/ 5492158 w 12192001"/>
              <a:gd name="connsiteY1978" fmla="*/ 3533507 h 6858000"/>
              <a:gd name="connsiteX1979" fmla="*/ 5495954 w 12192001"/>
              <a:gd name="connsiteY1979" fmla="*/ 3518488 h 6858000"/>
              <a:gd name="connsiteX1980" fmla="*/ 5495954 w 12192001"/>
              <a:gd name="connsiteY1980" fmla="*/ 3488450 h 6858000"/>
              <a:gd name="connsiteX1981" fmla="*/ 5484565 w 12192001"/>
              <a:gd name="connsiteY1981" fmla="*/ 3435884 h 6858000"/>
              <a:gd name="connsiteX1982" fmla="*/ 5488361 w 12192001"/>
              <a:gd name="connsiteY1982" fmla="*/ 3398336 h 6858000"/>
              <a:gd name="connsiteX1983" fmla="*/ 5498621 w 12192001"/>
              <a:gd name="connsiteY1983" fmla="*/ 3376078 h 6858000"/>
              <a:gd name="connsiteX1984" fmla="*/ 5499891 w 12192001"/>
              <a:gd name="connsiteY1984" fmla="*/ 3377898 h 6858000"/>
              <a:gd name="connsiteX1985" fmla="*/ 5507598 w 12192001"/>
              <a:gd name="connsiteY1985" fmla="*/ 3419213 h 6858000"/>
              <a:gd name="connsiteX1986" fmla="*/ 5507598 w 12192001"/>
              <a:gd name="connsiteY1986" fmla="*/ 3468039 h 6858000"/>
              <a:gd name="connsiteX1987" fmla="*/ 5507598 w 12192001"/>
              <a:gd name="connsiteY1987" fmla="*/ 3513109 h 6858000"/>
              <a:gd name="connsiteX1988" fmla="*/ 5523011 w 12192001"/>
              <a:gd name="connsiteY1988" fmla="*/ 3531888 h 6858000"/>
              <a:gd name="connsiteX1989" fmla="*/ 5542278 w 12192001"/>
              <a:gd name="connsiteY1989" fmla="*/ 3524377 h 6858000"/>
              <a:gd name="connsiteX1990" fmla="*/ 5542278 w 12192001"/>
              <a:gd name="connsiteY1990" fmla="*/ 3505598 h 6858000"/>
              <a:gd name="connsiteX1991" fmla="*/ 5553839 w 12192001"/>
              <a:gd name="connsiteY1991" fmla="*/ 3486818 h 6858000"/>
              <a:gd name="connsiteX1992" fmla="*/ 5573106 w 12192001"/>
              <a:gd name="connsiteY1992" fmla="*/ 3464283 h 6858000"/>
              <a:gd name="connsiteX1993" fmla="*/ 5584666 w 12192001"/>
              <a:gd name="connsiteY1993" fmla="*/ 3430480 h 6858000"/>
              <a:gd name="connsiteX1994" fmla="*/ 5584666 w 12192001"/>
              <a:gd name="connsiteY1994" fmla="*/ 3396677 h 6858000"/>
              <a:gd name="connsiteX1995" fmla="*/ 5580813 w 12192001"/>
              <a:gd name="connsiteY1995" fmla="*/ 3344096 h 6858000"/>
              <a:gd name="connsiteX1996" fmla="*/ 5584666 w 12192001"/>
              <a:gd name="connsiteY1996" fmla="*/ 3336584 h 6858000"/>
              <a:gd name="connsiteX1997" fmla="*/ 5596227 w 12192001"/>
              <a:gd name="connsiteY1997" fmla="*/ 3340340 h 6858000"/>
              <a:gd name="connsiteX1998" fmla="*/ 5603933 w 12192001"/>
              <a:gd name="connsiteY1998" fmla="*/ 3362875 h 6858000"/>
              <a:gd name="connsiteX1999" fmla="*/ 5630907 w 12192001"/>
              <a:gd name="connsiteY1999" fmla="*/ 3370386 h 6858000"/>
              <a:gd name="connsiteX2000" fmla="*/ 5634761 w 12192001"/>
              <a:gd name="connsiteY2000" fmla="*/ 3332828 h 6858000"/>
              <a:gd name="connsiteX2001" fmla="*/ 5638614 w 12192001"/>
              <a:gd name="connsiteY2001" fmla="*/ 3347852 h 6858000"/>
              <a:gd name="connsiteX2002" fmla="*/ 5638614 w 12192001"/>
              <a:gd name="connsiteY2002" fmla="*/ 3381654 h 6858000"/>
              <a:gd name="connsiteX2003" fmla="*/ 5650174 w 12192001"/>
              <a:gd name="connsiteY2003" fmla="*/ 3415457 h 6858000"/>
              <a:gd name="connsiteX2004" fmla="*/ 5673295 w 12192001"/>
              <a:gd name="connsiteY2004" fmla="*/ 3422969 h 6858000"/>
              <a:gd name="connsiteX2005" fmla="*/ 5684855 w 12192001"/>
              <a:gd name="connsiteY2005" fmla="*/ 3404189 h 6858000"/>
              <a:gd name="connsiteX2006" fmla="*/ 5681002 w 12192001"/>
              <a:gd name="connsiteY2006" fmla="*/ 3374142 h 6858000"/>
              <a:gd name="connsiteX2007" fmla="*/ 5673295 w 12192001"/>
              <a:gd name="connsiteY2007" fmla="*/ 3310293 h 6858000"/>
              <a:gd name="connsiteX2008" fmla="*/ 5677148 w 12192001"/>
              <a:gd name="connsiteY2008" fmla="*/ 3302781 h 6858000"/>
              <a:gd name="connsiteX2009" fmla="*/ 5684855 w 12192001"/>
              <a:gd name="connsiteY2009" fmla="*/ 3250199 h 6858000"/>
              <a:gd name="connsiteX2010" fmla="*/ 5692562 w 12192001"/>
              <a:gd name="connsiteY2010" fmla="*/ 3171326 h 6858000"/>
              <a:gd name="connsiteX2011" fmla="*/ 5692562 w 12192001"/>
              <a:gd name="connsiteY2011" fmla="*/ 3167570 h 6858000"/>
              <a:gd name="connsiteX2012" fmla="*/ 5696415 w 12192001"/>
              <a:gd name="connsiteY2012" fmla="*/ 3167570 h 6858000"/>
              <a:gd name="connsiteX2013" fmla="*/ 5704122 w 12192001"/>
              <a:gd name="connsiteY2013" fmla="*/ 3171326 h 6858000"/>
              <a:gd name="connsiteX2014" fmla="*/ 5704122 w 12192001"/>
              <a:gd name="connsiteY2014" fmla="*/ 3182594 h 6858000"/>
              <a:gd name="connsiteX2015" fmla="*/ 5704122 w 12192001"/>
              <a:gd name="connsiteY2015" fmla="*/ 3250199 h 6858000"/>
              <a:gd name="connsiteX2016" fmla="*/ 5711829 w 12192001"/>
              <a:gd name="connsiteY2016" fmla="*/ 3261467 h 6858000"/>
              <a:gd name="connsiteX2017" fmla="*/ 5727243 w 12192001"/>
              <a:gd name="connsiteY2017" fmla="*/ 3280246 h 6858000"/>
              <a:gd name="connsiteX2018" fmla="*/ 5727243 w 12192001"/>
              <a:gd name="connsiteY2018" fmla="*/ 3325316 h 6858000"/>
              <a:gd name="connsiteX2019" fmla="*/ 5734950 w 12192001"/>
              <a:gd name="connsiteY2019" fmla="*/ 3359119 h 6858000"/>
              <a:gd name="connsiteX2020" fmla="*/ 5739909 w 12192001"/>
              <a:gd name="connsiteY2020" fmla="*/ 3351064 h 6858000"/>
              <a:gd name="connsiteX2021" fmla="*/ 5745618 w 12192001"/>
              <a:gd name="connsiteY2021" fmla="*/ 3366421 h 6858000"/>
              <a:gd name="connsiteX2022" fmla="*/ 5760329 w 12192001"/>
              <a:gd name="connsiteY2022" fmla="*/ 3398336 h 6858000"/>
              <a:gd name="connsiteX2023" fmla="*/ 5764126 w 12192001"/>
              <a:gd name="connsiteY2023" fmla="*/ 3435884 h 6858000"/>
              <a:gd name="connsiteX2024" fmla="*/ 5752736 w 12192001"/>
              <a:gd name="connsiteY2024" fmla="*/ 3488450 h 6858000"/>
              <a:gd name="connsiteX2025" fmla="*/ 5752736 w 12192001"/>
              <a:gd name="connsiteY2025" fmla="*/ 3518488 h 6858000"/>
              <a:gd name="connsiteX2026" fmla="*/ 5756533 w 12192001"/>
              <a:gd name="connsiteY2026" fmla="*/ 3533507 h 6858000"/>
              <a:gd name="connsiteX2027" fmla="*/ 5764126 w 12192001"/>
              <a:gd name="connsiteY2027" fmla="*/ 3574809 h 6858000"/>
              <a:gd name="connsiteX2028" fmla="*/ 5767922 w 12192001"/>
              <a:gd name="connsiteY2028" fmla="*/ 3589827 h 6858000"/>
              <a:gd name="connsiteX2029" fmla="*/ 5832462 w 12192001"/>
              <a:gd name="connsiteY2029" fmla="*/ 3631129 h 6858000"/>
              <a:gd name="connsiteX2030" fmla="*/ 5878019 w 12192001"/>
              <a:gd name="connsiteY2030" fmla="*/ 3664922 h 6858000"/>
              <a:gd name="connsiteX2031" fmla="*/ 5900798 w 12192001"/>
              <a:gd name="connsiteY2031" fmla="*/ 3687451 h 6858000"/>
              <a:gd name="connsiteX2032" fmla="*/ 5931170 w 12192001"/>
              <a:gd name="connsiteY2032" fmla="*/ 3702470 h 6858000"/>
              <a:gd name="connsiteX2033" fmla="*/ 5938763 w 12192001"/>
              <a:gd name="connsiteY2033" fmla="*/ 3702470 h 6858000"/>
              <a:gd name="connsiteX2034" fmla="*/ 5976728 w 12192001"/>
              <a:gd name="connsiteY2034" fmla="*/ 3646149 h 6858000"/>
              <a:gd name="connsiteX2035" fmla="*/ 5976728 w 12192001"/>
              <a:gd name="connsiteY2035" fmla="*/ 3450903 h 6858000"/>
              <a:gd name="connsiteX2036" fmla="*/ 5984321 w 12192001"/>
              <a:gd name="connsiteY2036" fmla="*/ 3435884 h 6858000"/>
              <a:gd name="connsiteX2037" fmla="*/ 5988117 w 12192001"/>
              <a:gd name="connsiteY2037" fmla="*/ 3450903 h 6858000"/>
              <a:gd name="connsiteX2038" fmla="*/ 5999506 w 12192001"/>
              <a:gd name="connsiteY2038" fmla="*/ 3495959 h 6858000"/>
              <a:gd name="connsiteX2039" fmla="*/ 6048861 w 12192001"/>
              <a:gd name="connsiteY2039" fmla="*/ 3623620 h 6858000"/>
              <a:gd name="connsiteX2040" fmla="*/ 6052657 w 12192001"/>
              <a:gd name="connsiteY2040" fmla="*/ 3698715 h 6858000"/>
              <a:gd name="connsiteX2041" fmla="*/ 6052657 w 12192001"/>
              <a:gd name="connsiteY2041" fmla="*/ 3747526 h 6858000"/>
              <a:gd name="connsiteX2042" fmla="*/ 6060250 w 12192001"/>
              <a:gd name="connsiteY2042" fmla="*/ 3792583 h 6858000"/>
              <a:gd name="connsiteX2043" fmla="*/ 6067843 w 12192001"/>
              <a:gd name="connsiteY2043" fmla="*/ 3811357 h 6858000"/>
              <a:gd name="connsiteX2044" fmla="*/ 6075436 w 12192001"/>
              <a:gd name="connsiteY2044" fmla="*/ 3792583 h 6858000"/>
              <a:gd name="connsiteX2045" fmla="*/ 6067843 w 12192001"/>
              <a:gd name="connsiteY2045" fmla="*/ 3661168 h 6858000"/>
              <a:gd name="connsiteX2046" fmla="*/ 6090622 w 12192001"/>
              <a:gd name="connsiteY2046" fmla="*/ 3604846 h 6858000"/>
              <a:gd name="connsiteX2047" fmla="*/ 6098214 w 12192001"/>
              <a:gd name="connsiteY2047" fmla="*/ 3604846 h 6858000"/>
              <a:gd name="connsiteX2048" fmla="*/ 6113400 w 12192001"/>
              <a:gd name="connsiteY2048" fmla="*/ 3608601 h 6858000"/>
              <a:gd name="connsiteX2049" fmla="*/ 6113400 w 12192001"/>
              <a:gd name="connsiteY2049" fmla="*/ 3642394 h 6858000"/>
              <a:gd name="connsiteX2050" fmla="*/ 6120993 w 12192001"/>
              <a:gd name="connsiteY2050" fmla="*/ 3664922 h 6858000"/>
              <a:gd name="connsiteX2051" fmla="*/ 6128586 w 12192001"/>
              <a:gd name="connsiteY2051" fmla="*/ 3668677 h 6858000"/>
              <a:gd name="connsiteX2052" fmla="*/ 6132383 w 12192001"/>
              <a:gd name="connsiteY2052" fmla="*/ 3661168 h 6858000"/>
              <a:gd name="connsiteX2053" fmla="*/ 6132383 w 12192001"/>
              <a:gd name="connsiteY2053" fmla="*/ 3627375 h 6858000"/>
              <a:gd name="connsiteX2054" fmla="*/ 6139976 w 12192001"/>
              <a:gd name="connsiteY2054" fmla="*/ 3616110 h 6858000"/>
              <a:gd name="connsiteX2055" fmla="*/ 6147569 w 12192001"/>
              <a:gd name="connsiteY2055" fmla="*/ 3623620 h 6858000"/>
              <a:gd name="connsiteX2056" fmla="*/ 6166551 w 12192001"/>
              <a:gd name="connsiteY2056" fmla="*/ 3668677 h 6858000"/>
              <a:gd name="connsiteX2057" fmla="*/ 6181737 w 12192001"/>
              <a:gd name="connsiteY2057" fmla="*/ 3740017 h 6858000"/>
              <a:gd name="connsiteX2058" fmla="*/ 6185533 w 12192001"/>
              <a:gd name="connsiteY2058" fmla="*/ 3740017 h 6858000"/>
              <a:gd name="connsiteX2059" fmla="*/ 6193126 w 12192001"/>
              <a:gd name="connsiteY2059" fmla="*/ 3740017 h 6858000"/>
              <a:gd name="connsiteX2060" fmla="*/ 6193126 w 12192001"/>
              <a:gd name="connsiteY2060" fmla="*/ 3724998 h 6858000"/>
              <a:gd name="connsiteX2061" fmla="*/ 6215905 w 12192001"/>
              <a:gd name="connsiteY2061" fmla="*/ 3713734 h 6858000"/>
              <a:gd name="connsiteX2062" fmla="*/ 6227294 w 12192001"/>
              <a:gd name="connsiteY2062" fmla="*/ 3709979 h 6858000"/>
              <a:gd name="connsiteX2063" fmla="*/ 6238684 w 12192001"/>
              <a:gd name="connsiteY2063" fmla="*/ 3676187 h 6858000"/>
              <a:gd name="connsiteX2064" fmla="*/ 6238684 w 12192001"/>
              <a:gd name="connsiteY2064" fmla="*/ 3702470 h 6858000"/>
              <a:gd name="connsiteX2065" fmla="*/ 6250073 w 12192001"/>
              <a:gd name="connsiteY2065" fmla="*/ 3706224 h 6858000"/>
              <a:gd name="connsiteX2066" fmla="*/ 6257666 w 12192001"/>
              <a:gd name="connsiteY2066" fmla="*/ 3706224 h 6858000"/>
              <a:gd name="connsiteX2067" fmla="*/ 6257666 w 12192001"/>
              <a:gd name="connsiteY2067" fmla="*/ 3709979 h 6858000"/>
              <a:gd name="connsiteX2068" fmla="*/ 6253870 w 12192001"/>
              <a:gd name="connsiteY2068" fmla="*/ 3747526 h 6858000"/>
              <a:gd name="connsiteX2069" fmla="*/ 6257666 w 12192001"/>
              <a:gd name="connsiteY2069" fmla="*/ 3755036 h 6858000"/>
              <a:gd name="connsiteX2070" fmla="*/ 6265259 w 12192001"/>
              <a:gd name="connsiteY2070" fmla="*/ 3751281 h 6858000"/>
              <a:gd name="connsiteX2071" fmla="*/ 6280445 w 12192001"/>
              <a:gd name="connsiteY2071" fmla="*/ 3728753 h 6858000"/>
              <a:gd name="connsiteX2072" fmla="*/ 6299427 w 12192001"/>
              <a:gd name="connsiteY2072" fmla="*/ 3724998 h 6858000"/>
              <a:gd name="connsiteX2073" fmla="*/ 6310816 w 12192001"/>
              <a:gd name="connsiteY2073" fmla="*/ 3732507 h 6858000"/>
              <a:gd name="connsiteX2074" fmla="*/ 6310816 w 12192001"/>
              <a:gd name="connsiteY2074" fmla="*/ 3751281 h 6858000"/>
              <a:gd name="connsiteX2075" fmla="*/ 6295631 w 12192001"/>
              <a:gd name="connsiteY2075" fmla="*/ 3796338 h 6858000"/>
              <a:gd name="connsiteX2076" fmla="*/ 6303224 w 12192001"/>
              <a:gd name="connsiteY2076" fmla="*/ 3815111 h 6858000"/>
              <a:gd name="connsiteX2077" fmla="*/ 6326002 w 12192001"/>
              <a:gd name="connsiteY2077" fmla="*/ 3826375 h 6858000"/>
              <a:gd name="connsiteX2078" fmla="*/ 6333595 w 12192001"/>
              <a:gd name="connsiteY2078" fmla="*/ 3860168 h 6858000"/>
              <a:gd name="connsiteX2079" fmla="*/ 6329799 w 12192001"/>
              <a:gd name="connsiteY2079" fmla="*/ 3890206 h 6858000"/>
              <a:gd name="connsiteX2080" fmla="*/ 6341188 w 12192001"/>
              <a:gd name="connsiteY2080" fmla="*/ 3897715 h 6858000"/>
              <a:gd name="connsiteX2081" fmla="*/ 6352578 w 12192001"/>
              <a:gd name="connsiteY2081" fmla="*/ 3890206 h 6858000"/>
              <a:gd name="connsiteX2082" fmla="*/ 6348781 w 12192001"/>
              <a:gd name="connsiteY2082" fmla="*/ 3878942 h 6858000"/>
              <a:gd name="connsiteX2083" fmla="*/ 6360171 w 12192001"/>
              <a:gd name="connsiteY2083" fmla="*/ 3833885 h 6858000"/>
              <a:gd name="connsiteX2084" fmla="*/ 6382949 w 12192001"/>
              <a:gd name="connsiteY2084" fmla="*/ 3830130 h 6858000"/>
              <a:gd name="connsiteX2085" fmla="*/ 6382949 w 12192001"/>
              <a:gd name="connsiteY2085" fmla="*/ 3796338 h 6858000"/>
              <a:gd name="connsiteX2086" fmla="*/ 6386746 w 12192001"/>
              <a:gd name="connsiteY2086" fmla="*/ 3766300 h 6858000"/>
              <a:gd name="connsiteX2087" fmla="*/ 6382949 w 12192001"/>
              <a:gd name="connsiteY2087" fmla="*/ 3740017 h 6858000"/>
              <a:gd name="connsiteX2088" fmla="*/ 6379153 w 12192001"/>
              <a:gd name="connsiteY2088" fmla="*/ 3646149 h 6858000"/>
              <a:gd name="connsiteX2089" fmla="*/ 6379153 w 12192001"/>
              <a:gd name="connsiteY2089" fmla="*/ 3604846 h 6858000"/>
              <a:gd name="connsiteX2090" fmla="*/ 6360171 w 12192001"/>
              <a:gd name="connsiteY2090" fmla="*/ 3541016 h 6858000"/>
              <a:gd name="connsiteX2091" fmla="*/ 6371560 w 12192001"/>
              <a:gd name="connsiteY2091" fmla="*/ 3533507 h 6858000"/>
              <a:gd name="connsiteX2092" fmla="*/ 6375356 w 12192001"/>
              <a:gd name="connsiteY2092" fmla="*/ 3492205 h 6858000"/>
              <a:gd name="connsiteX2093" fmla="*/ 6360171 w 12192001"/>
              <a:gd name="connsiteY2093" fmla="*/ 3462167 h 6858000"/>
              <a:gd name="connsiteX2094" fmla="*/ 6352578 w 12192001"/>
              <a:gd name="connsiteY2094" fmla="*/ 3435884 h 6858000"/>
              <a:gd name="connsiteX2095" fmla="*/ 6382949 w 12192001"/>
              <a:gd name="connsiteY2095" fmla="*/ 3383318 h 6858000"/>
              <a:gd name="connsiteX2096" fmla="*/ 6398135 w 12192001"/>
              <a:gd name="connsiteY2096" fmla="*/ 3353280 h 6858000"/>
              <a:gd name="connsiteX2097" fmla="*/ 6390542 w 12192001"/>
              <a:gd name="connsiteY2097" fmla="*/ 3330751 h 6858000"/>
              <a:gd name="connsiteX2098" fmla="*/ 6379153 w 12192001"/>
              <a:gd name="connsiteY2098" fmla="*/ 3311978 h 6858000"/>
              <a:gd name="connsiteX2099" fmla="*/ 6360171 w 12192001"/>
              <a:gd name="connsiteY2099" fmla="*/ 3304468 h 6858000"/>
              <a:gd name="connsiteX2100" fmla="*/ 6360171 w 12192001"/>
              <a:gd name="connsiteY2100" fmla="*/ 3274431 h 6858000"/>
              <a:gd name="connsiteX2101" fmla="*/ 6379153 w 12192001"/>
              <a:gd name="connsiteY2101" fmla="*/ 3259412 h 6858000"/>
              <a:gd name="connsiteX2102" fmla="*/ 6375356 w 12192001"/>
              <a:gd name="connsiteY2102" fmla="*/ 3233129 h 6858000"/>
              <a:gd name="connsiteX2103" fmla="*/ 6363967 w 12192001"/>
              <a:gd name="connsiteY2103" fmla="*/ 3191827 h 6858000"/>
              <a:gd name="connsiteX2104" fmla="*/ 6367763 w 12192001"/>
              <a:gd name="connsiteY2104" fmla="*/ 3180562 h 6858000"/>
              <a:gd name="connsiteX2105" fmla="*/ 6394339 w 12192001"/>
              <a:gd name="connsiteY2105" fmla="*/ 3165544 h 6858000"/>
              <a:gd name="connsiteX2106" fmla="*/ 6401932 w 12192001"/>
              <a:gd name="connsiteY2106" fmla="*/ 3154279 h 6858000"/>
              <a:gd name="connsiteX2107" fmla="*/ 6371560 w 12192001"/>
              <a:gd name="connsiteY2107" fmla="*/ 3101713 h 6858000"/>
              <a:gd name="connsiteX2108" fmla="*/ 6363967 w 12192001"/>
              <a:gd name="connsiteY2108" fmla="*/ 3094204 h 6858000"/>
              <a:gd name="connsiteX2109" fmla="*/ 6356374 w 12192001"/>
              <a:gd name="connsiteY2109" fmla="*/ 3101713 h 6858000"/>
              <a:gd name="connsiteX2110" fmla="*/ 6352578 w 12192001"/>
              <a:gd name="connsiteY2110" fmla="*/ 3154279 h 6858000"/>
              <a:gd name="connsiteX2111" fmla="*/ 6348781 w 12192001"/>
              <a:gd name="connsiteY2111" fmla="*/ 3165544 h 6858000"/>
              <a:gd name="connsiteX2112" fmla="*/ 6337392 w 12192001"/>
              <a:gd name="connsiteY2112" fmla="*/ 3184317 h 6858000"/>
              <a:gd name="connsiteX2113" fmla="*/ 6322206 w 12192001"/>
              <a:gd name="connsiteY2113" fmla="*/ 3191827 h 6858000"/>
              <a:gd name="connsiteX2114" fmla="*/ 6307020 w 12192001"/>
              <a:gd name="connsiteY2114" fmla="*/ 3180562 h 6858000"/>
              <a:gd name="connsiteX2115" fmla="*/ 6307020 w 12192001"/>
              <a:gd name="connsiteY2115" fmla="*/ 3195581 h 6858000"/>
              <a:gd name="connsiteX2116" fmla="*/ 6310816 w 12192001"/>
              <a:gd name="connsiteY2116" fmla="*/ 3221864 h 6858000"/>
              <a:gd name="connsiteX2117" fmla="*/ 6307020 w 12192001"/>
              <a:gd name="connsiteY2117" fmla="*/ 3251902 h 6858000"/>
              <a:gd name="connsiteX2118" fmla="*/ 6288038 w 12192001"/>
              <a:gd name="connsiteY2118" fmla="*/ 3270676 h 6858000"/>
              <a:gd name="connsiteX2119" fmla="*/ 6284241 w 12192001"/>
              <a:gd name="connsiteY2119" fmla="*/ 3285695 h 6858000"/>
              <a:gd name="connsiteX2120" fmla="*/ 6284241 w 12192001"/>
              <a:gd name="connsiteY2120" fmla="*/ 3345770 h 6858000"/>
              <a:gd name="connsiteX2121" fmla="*/ 6284241 w 12192001"/>
              <a:gd name="connsiteY2121" fmla="*/ 3409601 h 6858000"/>
              <a:gd name="connsiteX2122" fmla="*/ 6280445 w 12192001"/>
              <a:gd name="connsiteY2122" fmla="*/ 3409601 h 6858000"/>
              <a:gd name="connsiteX2123" fmla="*/ 6276648 w 12192001"/>
              <a:gd name="connsiteY2123" fmla="*/ 3345770 h 6858000"/>
              <a:gd name="connsiteX2124" fmla="*/ 6265259 w 12192001"/>
              <a:gd name="connsiteY2124" fmla="*/ 3360789 h 6858000"/>
              <a:gd name="connsiteX2125" fmla="*/ 6253870 w 12192001"/>
              <a:gd name="connsiteY2125" fmla="*/ 3473431 h 6858000"/>
              <a:gd name="connsiteX2126" fmla="*/ 6253870 w 12192001"/>
              <a:gd name="connsiteY2126" fmla="*/ 3495959 h 6858000"/>
              <a:gd name="connsiteX2127" fmla="*/ 6231091 w 12192001"/>
              <a:gd name="connsiteY2127" fmla="*/ 3544771 h 6858000"/>
              <a:gd name="connsiteX2128" fmla="*/ 6231091 w 12192001"/>
              <a:gd name="connsiteY2128" fmla="*/ 3578563 h 6858000"/>
              <a:gd name="connsiteX2129" fmla="*/ 6223498 w 12192001"/>
              <a:gd name="connsiteY2129" fmla="*/ 3589827 h 6858000"/>
              <a:gd name="connsiteX2130" fmla="*/ 6212108 w 12192001"/>
              <a:gd name="connsiteY2130" fmla="*/ 3586073 h 6858000"/>
              <a:gd name="connsiteX2131" fmla="*/ 6208312 w 12192001"/>
              <a:gd name="connsiteY2131" fmla="*/ 3559790 h 6858000"/>
              <a:gd name="connsiteX2132" fmla="*/ 6227294 w 12192001"/>
              <a:gd name="connsiteY2132" fmla="*/ 3544771 h 6858000"/>
              <a:gd name="connsiteX2133" fmla="*/ 6231091 w 12192001"/>
              <a:gd name="connsiteY2133" fmla="*/ 3507223 h 6858000"/>
              <a:gd name="connsiteX2134" fmla="*/ 6231091 w 12192001"/>
              <a:gd name="connsiteY2134" fmla="*/ 3462167 h 6858000"/>
              <a:gd name="connsiteX2135" fmla="*/ 6231091 w 12192001"/>
              <a:gd name="connsiteY2135" fmla="*/ 3443393 h 6858000"/>
              <a:gd name="connsiteX2136" fmla="*/ 6227294 w 12192001"/>
              <a:gd name="connsiteY2136" fmla="*/ 3417110 h 6858000"/>
              <a:gd name="connsiteX2137" fmla="*/ 6231091 w 12192001"/>
              <a:gd name="connsiteY2137" fmla="*/ 3390827 h 6858000"/>
              <a:gd name="connsiteX2138" fmla="*/ 6227294 w 12192001"/>
              <a:gd name="connsiteY2138" fmla="*/ 3375808 h 6858000"/>
              <a:gd name="connsiteX2139" fmla="*/ 6238684 w 12192001"/>
              <a:gd name="connsiteY2139" fmla="*/ 3368299 h 6858000"/>
              <a:gd name="connsiteX2140" fmla="*/ 6238684 w 12192001"/>
              <a:gd name="connsiteY2140" fmla="*/ 3349525 h 6858000"/>
              <a:gd name="connsiteX2141" fmla="*/ 6231091 w 12192001"/>
              <a:gd name="connsiteY2141" fmla="*/ 3342016 h 6858000"/>
              <a:gd name="connsiteX2142" fmla="*/ 6246277 w 12192001"/>
              <a:gd name="connsiteY2142" fmla="*/ 3338261 h 6858000"/>
              <a:gd name="connsiteX2143" fmla="*/ 6246277 w 12192001"/>
              <a:gd name="connsiteY2143" fmla="*/ 3315733 h 6858000"/>
              <a:gd name="connsiteX2144" fmla="*/ 6238684 w 12192001"/>
              <a:gd name="connsiteY2144" fmla="*/ 3308223 h 6858000"/>
              <a:gd name="connsiteX2145" fmla="*/ 6253870 w 12192001"/>
              <a:gd name="connsiteY2145" fmla="*/ 3304468 h 6858000"/>
              <a:gd name="connsiteX2146" fmla="*/ 6257666 w 12192001"/>
              <a:gd name="connsiteY2146" fmla="*/ 3244393 h 6858000"/>
              <a:gd name="connsiteX2147" fmla="*/ 6257666 w 12192001"/>
              <a:gd name="connsiteY2147" fmla="*/ 3233129 h 6858000"/>
              <a:gd name="connsiteX2148" fmla="*/ 6253870 w 12192001"/>
              <a:gd name="connsiteY2148" fmla="*/ 3218110 h 6858000"/>
              <a:gd name="connsiteX2149" fmla="*/ 6246277 w 12192001"/>
              <a:gd name="connsiteY2149" fmla="*/ 3184317 h 6858000"/>
              <a:gd name="connsiteX2150" fmla="*/ 6246277 w 12192001"/>
              <a:gd name="connsiteY2150" fmla="*/ 3150525 h 6858000"/>
              <a:gd name="connsiteX2151" fmla="*/ 6253870 w 12192001"/>
              <a:gd name="connsiteY2151" fmla="*/ 3116732 h 6858000"/>
              <a:gd name="connsiteX2152" fmla="*/ 6253870 w 12192001"/>
              <a:gd name="connsiteY2152" fmla="*/ 3090449 h 6858000"/>
              <a:gd name="connsiteX2153" fmla="*/ 6246277 w 12192001"/>
              <a:gd name="connsiteY2153" fmla="*/ 3075430 h 6858000"/>
              <a:gd name="connsiteX2154" fmla="*/ 6246277 w 12192001"/>
              <a:gd name="connsiteY2154" fmla="*/ 3056657 h 6858000"/>
              <a:gd name="connsiteX2155" fmla="*/ 6246277 w 12192001"/>
              <a:gd name="connsiteY2155" fmla="*/ 3022864 h 6858000"/>
              <a:gd name="connsiteX2156" fmla="*/ 6246277 w 12192001"/>
              <a:gd name="connsiteY2156" fmla="*/ 3019109 h 6858000"/>
              <a:gd name="connsiteX2157" fmla="*/ 6269055 w 12192001"/>
              <a:gd name="connsiteY2157" fmla="*/ 2977807 h 6858000"/>
              <a:gd name="connsiteX2158" fmla="*/ 6276648 w 12192001"/>
              <a:gd name="connsiteY2158" fmla="*/ 2977807 h 6858000"/>
              <a:gd name="connsiteX2159" fmla="*/ 6299427 w 12192001"/>
              <a:gd name="connsiteY2159" fmla="*/ 2989072 h 6858000"/>
              <a:gd name="connsiteX2160" fmla="*/ 6299427 w 12192001"/>
              <a:gd name="connsiteY2160" fmla="*/ 3019109 h 6858000"/>
              <a:gd name="connsiteX2161" fmla="*/ 6307020 w 12192001"/>
              <a:gd name="connsiteY2161" fmla="*/ 3030374 h 6858000"/>
              <a:gd name="connsiteX2162" fmla="*/ 6310816 w 12192001"/>
              <a:gd name="connsiteY2162" fmla="*/ 3019109 h 6858000"/>
              <a:gd name="connsiteX2163" fmla="*/ 6307020 w 12192001"/>
              <a:gd name="connsiteY2163" fmla="*/ 3004090 h 6858000"/>
              <a:gd name="connsiteX2164" fmla="*/ 6307020 w 12192001"/>
              <a:gd name="connsiteY2164" fmla="*/ 2985317 h 6858000"/>
              <a:gd name="connsiteX2165" fmla="*/ 6310816 w 12192001"/>
              <a:gd name="connsiteY2165" fmla="*/ 2955279 h 6858000"/>
              <a:gd name="connsiteX2166" fmla="*/ 6318409 w 12192001"/>
              <a:gd name="connsiteY2166" fmla="*/ 2936505 h 6858000"/>
              <a:gd name="connsiteX2167" fmla="*/ 6375356 w 12192001"/>
              <a:gd name="connsiteY2167" fmla="*/ 2891449 h 6858000"/>
              <a:gd name="connsiteX2168" fmla="*/ 6379153 w 12192001"/>
              <a:gd name="connsiteY2168" fmla="*/ 2906468 h 6858000"/>
              <a:gd name="connsiteX2169" fmla="*/ 6379153 w 12192001"/>
              <a:gd name="connsiteY2169" fmla="*/ 2966543 h 6858000"/>
              <a:gd name="connsiteX2170" fmla="*/ 6390542 w 12192001"/>
              <a:gd name="connsiteY2170" fmla="*/ 2985317 h 6858000"/>
              <a:gd name="connsiteX2171" fmla="*/ 6390542 w 12192001"/>
              <a:gd name="connsiteY2171" fmla="*/ 2917732 h 6858000"/>
              <a:gd name="connsiteX2172" fmla="*/ 6390542 w 12192001"/>
              <a:gd name="connsiteY2172" fmla="*/ 2850147 h 6858000"/>
              <a:gd name="connsiteX2173" fmla="*/ 6398135 w 12192001"/>
              <a:gd name="connsiteY2173" fmla="*/ 2786317 h 6858000"/>
              <a:gd name="connsiteX2174" fmla="*/ 6398135 w 12192001"/>
              <a:gd name="connsiteY2174" fmla="*/ 2696203 h 6858000"/>
              <a:gd name="connsiteX2175" fmla="*/ 6401932 w 12192001"/>
              <a:gd name="connsiteY2175" fmla="*/ 2669920 h 6858000"/>
              <a:gd name="connsiteX2176" fmla="*/ 6379153 w 12192001"/>
              <a:gd name="connsiteY2176" fmla="*/ 2594826 h 6858000"/>
              <a:gd name="connsiteX2177" fmla="*/ 6386746 w 12192001"/>
              <a:gd name="connsiteY2177" fmla="*/ 2587316 h 6858000"/>
              <a:gd name="connsiteX2178" fmla="*/ 6405728 w 12192001"/>
              <a:gd name="connsiteY2178" fmla="*/ 2583561 h 6858000"/>
              <a:gd name="connsiteX2179" fmla="*/ 6417118 w 12192001"/>
              <a:gd name="connsiteY2179" fmla="*/ 2527241 h 6858000"/>
              <a:gd name="connsiteX2180" fmla="*/ 6424710 w 12192001"/>
              <a:gd name="connsiteY2180" fmla="*/ 2699958 h 6858000"/>
              <a:gd name="connsiteX2181" fmla="*/ 6426146 w 12192001"/>
              <a:gd name="connsiteY2181" fmla="*/ 2709637 h 6858000"/>
              <a:gd name="connsiteX2182" fmla="*/ 6423687 w 12192001"/>
              <a:gd name="connsiteY2182" fmla="*/ 2724602 h 6858000"/>
              <a:gd name="connsiteX2183" fmla="*/ 6427389 w 12192001"/>
              <a:gd name="connsiteY2183" fmla="*/ 2732114 h 6858000"/>
              <a:gd name="connsiteX2184" fmla="*/ 6427389 w 12192001"/>
              <a:gd name="connsiteY2184" fmla="*/ 2739626 h 6858000"/>
              <a:gd name="connsiteX2185" fmla="*/ 6429857 w 12192001"/>
              <a:gd name="connsiteY2185" fmla="*/ 2799720 h 6858000"/>
              <a:gd name="connsiteX2186" fmla="*/ 6432325 w 12192001"/>
              <a:gd name="connsiteY2186" fmla="*/ 2844790 h 6858000"/>
              <a:gd name="connsiteX2187" fmla="*/ 6432325 w 12192001"/>
              <a:gd name="connsiteY2187" fmla="*/ 2889860 h 6858000"/>
              <a:gd name="connsiteX2188" fmla="*/ 6434793 w 12192001"/>
              <a:gd name="connsiteY2188" fmla="*/ 2904884 h 6858000"/>
              <a:gd name="connsiteX2189" fmla="*/ 6437261 w 12192001"/>
              <a:gd name="connsiteY2189" fmla="*/ 2923663 h 6858000"/>
              <a:gd name="connsiteX2190" fmla="*/ 6436027 w 12192001"/>
              <a:gd name="connsiteY2190" fmla="*/ 2964977 h 6858000"/>
              <a:gd name="connsiteX2191" fmla="*/ 6442198 w 12192001"/>
              <a:gd name="connsiteY2191" fmla="*/ 2983757 h 6858000"/>
              <a:gd name="connsiteX2192" fmla="*/ 6452070 w 12192001"/>
              <a:gd name="connsiteY2192" fmla="*/ 2998780 h 6858000"/>
              <a:gd name="connsiteX2193" fmla="*/ 6454538 w 12192001"/>
              <a:gd name="connsiteY2193" fmla="*/ 3040094 h 6858000"/>
              <a:gd name="connsiteX2194" fmla="*/ 6454538 w 12192001"/>
              <a:gd name="connsiteY2194" fmla="*/ 3088921 h 6858000"/>
              <a:gd name="connsiteX2195" fmla="*/ 6454538 w 12192001"/>
              <a:gd name="connsiteY2195" fmla="*/ 3133991 h 6858000"/>
              <a:gd name="connsiteX2196" fmla="*/ 6459474 w 12192001"/>
              <a:gd name="connsiteY2196" fmla="*/ 3152770 h 6858000"/>
              <a:gd name="connsiteX2197" fmla="*/ 6465644 w 12192001"/>
              <a:gd name="connsiteY2197" fmla="*/ 3145258 h 6858000"/>
              <a:gd name="connsiteX2198" fmla="*/ 6465644 w 12192001"/>
              <a:gd name="connsiteY2198" fmla="*/ 3126479 h 6858000"/>
              <a:gd name="connsiteX2199" fmla="*/ 6469346 w 12192001"/>
              <a:gd name="connsiteY2199" fmla="*/ 3107700 h 6858000"/>
              <a:gd name="connsiteX2200" fmla="*/ 6475516 w 12192001"/>
              <a:gd name="connsiteY2200" fmla="*/ 3085165 h 6858000"/>
              <a:gd name="connsiteX2201" fmla="*/ 6479218 w 12192001"/>
              <a:gd name="connsiteY2201" fmla="*/ 3051362 h 6858000"/>
              <a:gd name="connsiteX2202" fmla="*/ 6479218 w 12192001"/>
              <a:gd name="connsiteY2202" fmla="*/ 3017559 h 6858000"/>
              <a:gd name="connsiteX2203" fmla="*/ 6477984 w 12192001"/>
              <a:gd name="connsiteY2203" fmla="*/ 2964977 h 6858000"/>
              <a:gd name="connsiteX2204" fmla="*/ 6479218 w 12192001"/>
              <a:gd name="connsiteY2204" fmla="*/ 2957466 h 6858000"/>
              <a:gd name="connsiteX2205" fmla="*/ 6482920 w 12192001"/>
              <a:gd name="connsiteY2205" fmla="*/ 2961221 h 6858000"/>
              <a:gd name="connsiteX2206" fmla="*/ 6485388 w 12192001"/>
              <a:gd name="connsiteY2206" fmla="*/ 2983757 h 6858000"/>
              <a:gd name="connsiteX2207" fmla="*/ 6494026 w 12192001"/>
              <a:gd name="connsiteY2207" fmla="*/ 2991268 h 6858000"/>
              <a:gd name="connsiteX2208" fmla="*/ 6495260 w 12192001"/>
              <a:gd name="connsiteY2208" fmla="*/ 2953710 h 6858000"/>
              <a:gd name="connsiteX2209" fmla="*/ 6496494 w 12192001"/>
              <a:gd name="connsiteY2209" fmla="*/ 2968733 h 6858000"/>
              <a:gd name="connsiteX2210" fmla="*/ 6496494 w 12192001"/>
              <a:gd name="connsiteY2210" fmla="*/ 3002536 h 6858000"/>
              <a:gd name="connsiteX2211" fmla="*/ 6500196 w 12192001"/>
              <a:gd name="connsiteY2211" fmla="*/ 3036339 h 6858000"/>
              <a:gd name="connsiteX2212" fmla="*/ 6502509 w 12192001"/>
              <a:gd name="connsiteY2212" fmla="*/ 3048545 h 6858000"/>
              <a:gd name="connsiteX2213" fmla="*/ 6504436 w 12192001"/>
              <a:gd name="connsiteY2213" fmla="*/ 3046768 h 6858000"/>
              <a:gd name="connsiteX2214" fmla="*/ 6504436 w 12192001"/>
              <a:gd name="connsiteY2214" fmla="*/ 3056657 h 6858000"/>
              <a:gd name="connsiteX2215" fmla="*/ 6512029 w 12192001"/>
              <a:gd name="connsiteY2215" fmla="*/ 3146770 h 6858000"/>
              <a:gd name="connsiteX2216" fmla="*/ 6500640 w 12192001"/>
              <a:gd name="connsiteY2216" fmla="*/ 3203091 h 6858000"/>
              <a:gd name="connsiteX2217" fmla="*/ 6496843 w 12192001"/>
              <a:gd name="connsiteY2217" fmla="*/ 3255657 h 6858000"/>
              <a:gd name="connsiteX2218" fmla="*/ 6508233 w 12192001"/>
              <a:gd name="connsiteY2218" fmla="*/ 3304468 h 6858000"/>
              <a:gd name="connsiteX2219" fmla="*/ 6542401 w 12192001"/>
              <a:gd name="connsiteY2219" fmla="*/ 3435884 h 6858000"/>
              <a:gd name="connsiteX2220" fmla="*/ 6542401 w 12192001"/>
              <a:gd name="connsiteY2220" fmla="*/ 3510978 h 6858000"/>
              <a:gd name="connsiteX2221" fmla="*/ 6546197 w 12192001"/>
              <a:gd name="connsiteY2221" fmla="*/ 3525997 h 6858000"/>
              <a:gd name="connsiteX2222" fmla="*/ 6561383 w 12192001"/>
              <a:gd name="connsiteY2222" fmla="*/ 3518488 h 6858000"/>
              <a:gd name="connsiteX2223" fmla="*/ 6576569 w 12192001"/>
              <a:gd name="connsiteY2223" fmla="*/ 3477186 h 6858000"/>
              <a:gd name="connsiteX2224" fmla="*/ 6591755 w 12192001"/>
              <a:gd name="connsiteY2224" fmla="*/ 3420865 h 6858000"/>
              <a:gd name="connsiteX2225" fmla="*/ 6593556 w 12192001"/>
              <a:gd name="connsiteY2225" fmla="*/ 3422765 h 6858000"/>
              <a:gd name="connsiteX2226" fmla="*/ 6593946 w 12192001"/>
              <a:gd name="connsiteY2226" fmla="*/ 3435884 h 6858000"/>
              <a:gd name="connsiteX2227" fmla="*/ 6590597 w 12192001"/>
              <a:gd name="connsiteY2227" fmla="*/ 3488450 h 6858000"/>
              <a:gd name="connsiteX2228" fmla="*/ 6590597 w 12192001"/>
              <a:gd name="connsiteY2228" fmla="*/ 3518488 h 6858000"/>
              <a:gd name="connsiteX2229" fmla="*/ 6591713 w 12192001"/>
              <a:gd name="connsiteY2229" fmla="*/ 3533507 h 6858000"/>
              <a:gd name="connsiteX2230" fmla="*/ 6593946 w 12192001"/>
              <a:gd name="connsiteY2230" fmla="*/ 3574809 h 6858000"/>
              <a:gd name="connsiteX2231" fmla="*/ 6595062 w 12192001"/>
              <a:gd name="connsiteY2231" fmla="*/ 3589828 h 6858000"/>
              <a:gd name="connsiteX2232" fmla="*/ 6614039 w 12192001"/>
              <a:gd name="connsiteY2232" fmla="*/ 3631130 h 6858000"/>
              <a:gd name="connsiteX2233" fmla="*/ 6627435 w 12192001"/>
              <a:gd name="connsiteY2233" fmla="*/ 3664922 h 6858000"/>
              <a:gd name="connsiteX2234" fmla="*/ 6634133 w 12192001"/>
              <a:gd name="connsiteY2234" fmla="*/ 3687450 h 6858000"/>
              <a:gd name="connsiteX2235" fmla="*/ 6643063 w 12192001"/>
              <a:gd name="connsiteY2235" fmla="*/ 3702469 h 6858000"/>
              <a:gd name="connsiteX2236" fmla="*/ 6645296 w 12192001"/>
              <a:gd name="connsiteY2236" fmla="*/ 3702469 h 6858000"/>
              <a:gd name="connsiteX2237" fmla="*/ 6656459 w 12192001"/>
              <a:gd name="connsiteY2237" fmla="*/ 3646148 h 6858000"/>
              <a:gd name="connsiteX2238" fmla="*/ 6656459 w 12192001"/>
              <a:gd name="connsiteY2238" fmla="*/ 3450903 h 6858000"/>
              <a:gd name="connsiteX2239" fmla="*/ 6658691 w 12192001"/>
              <a:gd name="connsiteY2239" fmla="*/ 3435884 h 6858000"/>
              <a:gd name="connsiteX2240" fmla="*/ 6659807 w 12192001"/>
              <a:gd name="connsiteY2240" fmla="*/ 3450903 h 6858000"/>
              <a:gd name="connsiteX2241" fmla="*/ 6663156 w 12192001"/>
              <a:gd name="connsiteY2241" fmla="*/ 3495959 h 6858000"/>
              <a:gd name="connsiteX2242" fmla="*/ 6677668 w 12192001"/>
              <a:gd name="connsiteY2242" fmla="*/ 3623620 h 6858000"/>
              <a:gd name="connsiteX2243" fmla="*/ 6678785 w 12192001"/>
              <a:gd name="connsiteY2243" fmla="*/ 3698715 h 6858000"/>
              <a:gd name="connsiteX2244" fmla="*/ 6678785 w 12192001"/>
              <a:gd name="connsiteY2244" fmla="*/ 3747526 h 6858000"/>
              <a:gd name="connsiteX2245" fmla="*/ 6681017 w 12192001"/>
              <a:gd name="connsiteY2245" fmla="*/ 3792583 h 6858000"/>
              <a:gd name="connsiteX2246" fmla="*/ 6683250 w 12192001"/>
              <a:gd name="connsiteY2246" fmla="*/ 3811356 h 6858000"/>
              <a:gd name="connsiteX2247" fmla="*/ 6685482 w 12192001"/>
              <a:gd name="connsiteY2247" fmla="*/ 3792583 h 6858000"/>
              <a:gd name="connsiteX2248" fmla="*/ 6683250 w 12192001"/>
              <a:gd name="connsiteY2248" fmla="*/ 3661167 h 6858000"/>
              <a:gd name="connsiteX2249" fmla="*/ 6689948 w 12192001"/>
              <a:gd name="connsiteY2249" fmla="*/ 3604846 h 6858000"/>
              <a:gd name="connsiteX2250" fmla="*/ 6692180 w 12192001"/>
              <a:gd name="connsiteY2250" fmla="*/ 3604846 h 6858000"/>
              <a:gd name="connsiteX2251" fmla="*/ 6696645 w 12192001"/>
              <a:gd name="connsiteY2251" fmla="*/ 3608601 h 6858000"/>
              <a:gd name="connsiteX2252" fmla="*/ 6696645 w 12192001"/>
              <a:gd name="connsiteY2252" fmla="*/ 3642394 h 6858000"/>
              <a:gd name="connsiteX2253" fmla="*/ 6698878 w 12192001"/>
              <a:gd name="connsiteY2253" fmla="*/ 3664922 h 6858000"/>
              <a:gd name="connsiteX2254" fmla="*/ 6701110 w 12192001"/>
              <a:gd name="connsiteY2254" fmla="*/ 3668677 h 6858000"/>
              <a:gd name="connsiteX2255" fmla="*/ 6702227 w 12192001"/>
              <a:gd name="connsiteY2255" fmla="*/ 3661167 h 6858000"/>
              <a:gd name="connsiteX2256" fmla="*/ 6702227 w 12192001"/>
              <a:gd name="connsiteY2256" fmla="*/ 3627375 h 6858000"/>
              <a:gd name="connsiteX2257" fmla="*/ 6704459 w 12192001"/>
              <a:gd name="connsiteY2257" fmla="*/ 3616111 h 6858000"/>
              <a:gd name="connsiteX2258" fmla="*/ 6706692 w 12192001"/>
              <a:gd name="connsiteY2258" fmla="*/ 3623620 h 6858000"/>
              <a:gd name="connsiteX2259" fmla="*/ 6712273 w 12192001"/>
              <a:gd name="connsiteY2259" fmla="*/ 3668677 h 6858000"/>
              <a:gd name="connsiteX2260" fmla="*/ 6716739 w 12192001"/>
              <a:gd name="connsiteY2260" fmla="*/ 3740017 h 6858000"/>
              <a:gd name="connsiteX2261" fmla="*/ 6717855 w 12192001"/>
              <a:gd name="connsiteY2261" fmla="*/ 3740017 h 6858000"/>
              <a:gd name="connsiteX2262" fmla="*/ 6720088 w 12192001"/>
              <a:gd name="connsiteY2262" fmla="*/ 3740017 h 6858000"/>
              <a:gd name="connsiteX2263" fmla="*/ 6720088 w 12192001"/>
              <a:gd name="connsiteY2263" fmla="*/ 3724998 h 6858000"/>
              <a:gd name="connsiteX2264" fmla="*/ 6726785 w 12192001"/>
              <a:gd name="connsiteY2264" fmla="*/ 3713733 h 6858000"/>
              <a:gd name="connsiteX2265" fmla="*/ 6730134 w 12192001"/>
              <a:gd name="connsiteY2265" fmla="*/ 3709979 h 6858000"/>
              <a:gd name="connsiteX2266" fmla="*/ 6733483 w 12192001"/>
              <a:gd name="connsiteY2266" fmla="*/ 3676186 h 6858000"/>
              <a:gd name="connsiteX2267" fmla="*/ 6733483 w 12192001"/>
              <a:gd name="connsiteY2267" fmla="*/ 3702469 h 6858000"/>
              <a:gd name="connsiteX2268" fmla="*/ 6736832 w 12192001"/>
              <a:gd name="connsiteY2268" fmla="*/ 3706224 h 6858000"/>
              <a:gd name="connsiteX2269" fmla="*/ 6739065 w 12192001"/>
              <a:gd name="connsiteY2269" fmla="*/ 3706224 h 6858000"/>
              <a:gd name="connsiteX2270" fmla="*/ 6739065 w 12192001"/>
              <a:gd name="connsiteY2270" fmla="*/ 3709979 h 6858000"/>
              <a:gd name="connsiteX2271" fmla="*/ 6737948 w 12192001"/>
              <a:gd name="connsiteY2271" fmla="*/ 3747526 h 6858000"/>
              <a:gd name="connsiteX2272" fmla="*/ 6739065 w 12192001"/>
              <a:gd name="connsiteY2272" fmla="*/ 3755035 h 6858000"/>
              <a:gd name="connsiteX2273" fmla="*/ 6741297 w 12192001"/>
              <a:gd name="connsiteY2273" fmla="*/ 3751281 h 6858000"/>
              <a:gd name="connsiteX2274" fmla="*/ 6745762 w 12192001"/>
              <a:gd name="connsiteY2274" fmla="*/ 3728752 h 6858000"/>
              <a:gd name="connsiteX2275" fmla="*/ 6751344 w 12192001"/>
              <a:gd name="connsiteY2275" fmla="*/ 3724998 h 6858000"/>
              <a:gd name="connsiteX2276" fmla="*/ 6754693 w 12192001"/>
              <a:gd name="connsiteY2276" fmla="*/ 3732507 h 6858000"/>
              <a:gd name="connsiteX2277" fmla="*/ 6754693 w 12192001"/>
              <a:gd name="connsiteY2277" fmla="*/ 3751281 h 6858000"/>
              <a:gd name="connsiteX2278" fmla="*/ 6750228 w 12192001"/>
              <a:gd name="connsiteY2278" fmla="*/ 3796337 h 6858000"/>
              <a:gd name="connsiteX2279" fmla="*/ 6752460 w 12192001"/>
              <a:gd name="connsiteY2279" fmla="*/ 3815111 h 6858000"/>
              <a:gd name="connsiteX2280" fmla="*/ 6759158 w 12192001"/>
              <a:gd name="connsiteY2280" fmla="*/ 3826375 h 6858000"/>
              <a:gd name="connsiteX2281" fmla="*/ 6761391 w 12192001"/>
              <a:gd name="connsiteY2281" fmla="*/ 3860168 h 6858000"/>
              <a:gd name="connsiteX2282" fmla="*/ 6760274 w 12192001"/>
              <a:gd name="connsiteY2282" fmla="*/ 3890205 h 6858000"/>
              <a:gd name="connsiteX2283" fmla="*/ 6763623 w 12192001"/>
              <a:gd name="connsiteY2283" fmla="*/ 3897715 h 6858000"/>
              <a:gd name="connsiteX2284" fmla="*/ 6766972 w 12192001"/>
              <a:gd name="connsiteY2284" fmla="*/ 3890205 h 6858000"/>
              <a:gd name="connsiteX2285" fmla="*/ 6765856 w 12192001"/>
              <a:gd name="connsiteY2285" fmla="*/ 3878941 h 6858000"/>
              <a:gd name="connsiteX2286" fmla="*/ 6769205 w 12192001"/>
              <a:gd name="connsiteY2286" fmla="*/ 3833885 h 6858000"/>
              <a:gd name="connsiteX2287" fmla="*/ 6775903 w 12192001"/>
              <a:gd name="connsiteY2287" fmla="*/ 3830130 h 6858000"/>
              <a:gd name="connsiteX2288" fmla="*/ 6775903 w 12192001"/>
              <a:gd name="connsiteY2288" fmla="*/ 3796337 h 6858000"/>
              <a:gd name="connsiteX2289" fmla="*/ 6777019 w 12192001"/>
              <a:gd name="connsiteY2289" fmla="*/ 3766300 h 6858000"/>
              <a:gd name="connsiteX2290" fmla="*/ 6775903 w 12192001"/>
              <a:gd name="connsiteY2290" fmla="*/ 3740017 h 6858000"/>
              <a:gd name="connsiteX2291" fmla="*/ 6774786 w 12192001"/>
              <a:gd name="connsiteY2291" fmla="*/ 3646148 h 6858000"/>
              <a:gd name="connsiteX2292" fmla="*/ 6774786 w 12192001"/>
              <a:gd name="connsiteY2292" fmla="*/ 3604846 h 6858000"/>
              <a:gd name="connsiteX2293" fmla="*/ 6769205 w 12192001"/>
              <a:gd name="connsiteY2293" fmla="*/ 3541016 h 6858000"/>
              <a:gd name="connsiteX2294" fmla="*/ 6772554 w 12192001"/>
              <a:gd name="connsiteY2294" fmla="*/ 3533507 h 6858000"/>
              <a:gd name="connsiteX2295" fmla="*/ 6773670 w 12192001"/>
              <a:gd name="connsiteY2295" fmla="*/ 3492205 h 6858000"/>
              <a:gd name="connsiteX2296" fmla="*/ 6769205 w 12192001"/>
              <a:gd name="connsiteY2296" fmla="*/ 3462167 h 6858000"/>
              <a:gd name="connsiteX2297" fmla="*/ 6766972 w 12192001"/>
              <a:gd name="connsiteY2297" fmla="*/ 3435884 h 6858000"/>
              <a:gd name="connsiteX2298" fmla="*/ 6775903 w 12192001"/>
              <a:gd name="connsiteY2298" fmla="*/ 3383318 h 6858000"/>
              <a:gd name="connsiteX2299" fmla="*/ 6780368 w 12192001"/>
              <a:gd name="connsiteY2299" fmla="*/ 3353280 h 6858000"/>
              <a:gd name="connsiteX2300" fmla="*/ 6778135 w 12192001"/>
              <a:gd name="connsiteY2300" fmla="*/ 3330752 h 6858000"/>
              <a:gd name="connsiteX2301" fmla="*/ 6774786 w 12192001"/>
              <a:gd name="connsiteY2301" fmla="*/ 3311978 h 6858000"/>
              <a:gd name="connsiteX2302" fmla="*/ 6769205 w 12192001"/>
              <a:gd name="connsiteY2302" fmla="*/ 3304468 h 6858000"/>
              <a:gd name="connsiteX2303" fmla="*/ 6769205 w 12192001"/>
              <a:gd name="connsiteY2303" fmla="*/ 3274431 h 6858000"/>
              <a:gd name="connsiteX2304" fmla="*/ 6774786 w 12192001"/>
              <a:gd name="connsiteY2304" fmla="*/ 3259412 h 6858000"/>
              <a:gd name="connsiteX2305" fmla="*/ 6773670 w 12192001"/>
              <a:gd name="connsiteY2305" fmla="*/ 3233129 h 6858000"/>
              <a:gd name="connsiteX2306" fmla="*/ 6770321 w 12192001"/>
              <a:gd name="connsiteY2306" fmla="*/ 3191827 h 6858000"/>
              <a:gd name="connsiteX2307" fmla="*/ 6771438 w 12192001"/>
              <a:gd name="connsiteY2307" fmla="*/ 3180563 h 6858000"/>
              <a:gd name="connsiteX2308" fmla="*/ 6779252 w 12192001"/>
              <a:gd name="connsiteY2308" fmla="*/ 3165544 h 6858000"/>
              <a:gd name="connsiteX2309" fmla="*/ 6781484 w 12192001"/>
              <a:gd name="connsiteY2309" fmla="*/ 3154280 h 6858000"/>
              <a:gd name="connsiteX2310" fmla="*/ 6772554 w 12192001"/>
              <a:gd name="connsiteY2310" fmla="*/ 3101713 h 6858000"/>
              <a:gd name="connsiteX2311" fmla="*/ 6770321 w 12192001"/>
              <a:gd name="connsiteY2311" fmla="*/ 3094204 h 6858000"/>
              <a:gd name="connsiteX2312" fmla="*/ 6768089 w 12192001"/>
              <a:gd name="connsiteY2312" fmla="*/ 3101713 h 6858000"/>
              <a:gd name="connsiteX2313" fmla="*/ 6766972 w 12192001"/>
              <a:gd name="connsiteY2313" fmla="*/ 3154280 h 6858000"/>
              <a:gd name="connsiteX2314" fmla="*/ 6765856 w 12192001"/>
              <a:gd name="connsiteY2314" fmla="*/ 3165544 h 6858000"/>
              <a:gd name="connsiteX2315" fmla="*/ 6762507 w 12192001"/>
              <a:gd name="connsiteY2315" fmla="*/ 3184318 h 6858000"/>
              <a:gd name="connsiteX2316" fmla="*/ 6758042 w 12192001"/>
              <a:gd name="connsiteY2316" fmla="*/ 3191827 h 6858000"/>
              <a:gd name="connsiteX2317" fmla="*/ 6753577 w 12192001"/>
              <a:gd name="connsiteY2317" fmla="*/ 3180563 h 6858000"/>
              <a:gd name="connsiteX2318" fmla="*/ 6753577 w 12192001"/>
              <a:gd name="connsiteY2318" fmla="*/ 3195581 h 6858000"/>
              <a:gd name="connsiteX2319" fmla="*/ 6754693 w 12192001"/>
              <a:gd name="connsiteY2319" fmla="*/ 3221865 h 6858000"/>
              <a:gd name="connsiteX2320" fmla="*/ 6753577 w 12192001"/>
              <a:gd name="connsiteY2320" fmla="*/ 3251903 h 6858000"/>
              <a:gd name="connsiteX2321" fmla="*/ 6747995 w 12192001"/>
              <a:gd name="connsiteY2321" fmla="*/ 3270676 h 6858000"/>
              <a:gd name="connsiteX2322" fmla="*/ 6746879 w 12192001"/>
              <a:gd name="connsiteY2322" fmla="*/ 3285695 h 6858000"/>
              <a:gd name="connsiteX2323" fmla="*/ 6746879 w 12192001"/>
              <a:gd name="connsiteY2323" fmla="*/ 3345770 h 6858000"/>
              <a:gd name="connsiteX2324" fmla="*/ 6746879 w 12192001"/>
              <a:gd name="connsiteY2324" fmla="*/ 3409601 h 6858000"/>
              <a:gd name="connsiteX2325" fmla="*/ 6745762 w 12192001"/>
              <a:gd name="connsiteY2325" fmla="*/ 3409601 h 6858000"/>
              <a:gd name="connsiteX2326" fmla="*/ 6744646 w 12192001"/>
              <a:gd name="connsiteY2326" fmla="*/ 3345770 h 6858000"/>
              <a:gd name="connsiteX2327" fmla="*/ 6741297 w 12192001"/>
              <a:gd name="connsiteY2327" fmla="*/ 3360789 h 6858000"/>
              <a:gd name="connsiteX2328" fmla="*/ 6737948 w 12192001"/>
              <a:gd name="connsiteY2328" fmla="*/ 3473431 h 6858000"/>
              <a:gd name="connsiteX2329" fmla="*/ 6737948 w 12192001"/>
              <a:gd name="connsiteY2329" fmla="*/ 3495959 h 6858000"/>
              <a:gd name="connsiteX2330" fmla="*/ 6731251 w 12192001"/>
              <a:gd name="connsiteY2330" fmla="*/ 3544771 h 6858000"/>
              <a:gd name="connsiteX2331" fmla="*/ 6731251 w 12192001"/>
              <a:gd name="connsiteY2331" fmla="*/ 3578563 h 6858000"/>
              <a:gd name="connsiteX2332" fmla="*/ 6729018 w 12192001"/>
              <a:gd name="connsiteY2332" fmla="*/ 3589828 h 6858000"/>
              <a:gd name="connsiteX2333" fmla="*/ 6725669 w 12192001"/>
              <a:gd name="connsiteY2333" fmla="*/ 3586073 h 6858000"/>
              <a:gd name="connsiteX2334" fmla="*/ 6724553 w 12192001"/>
              <a:gd name="connsiteY2334" fmla="*/ 3559790 h 6858000"/>
              <a:gd name="connsiteX2335" fmla="*/ 6730134 w 12192001"/>
              <a:gd name="connsiteY2335" fmla="*/ 3544771 h 6858000"/>
              <a:gd name="connsiteX2336" fmla="*/ 6731251 w 12192001"/>
              <a:gd name="connsiteY2336" fmla="*/ 3507224 h 6858000"/>
              <a:gd name="connsiteX2337" fmla="*/ 6731251 w 12192001"/>
              <a:gd name="connsiteY2337" fmla="*/ 3462167 h 6858000"/>
              <a:gd name="connsiteX2338" fmla="*/ 6731251 w 12192001"/>
              <a:gd name="connsiteY2338" fmla="*/ 3443393 h 6858000"/>
              <a:gd name="connsiteX2339" fmla="*/ 6730134 w 12192001"/>
              <a:gd name="connsiteY2339" fmla="*/ 3417110 h 6858000"/>
              <a:gd name="connsiteX2340" fmla="*/ 6731251 w 12192001"/>
              <a:gd name="connsiteY2340" fmla="*/ 3390827 h 6858000"/>
              <a:gd name="connsiteX2341" fmla="*/ 6730134 w 12192001"/>
              <a:gd name="connsiteY2341" fmla="*/ 3375808 h 6858000"/>
              <a:gd name="connsiteX2342" fmla="*/ 6733483 w 12192001"/>
              <a:gd name="connsiteY2342" fmla="*/ 3368299 h 6858000"/>
              <a:gd name="connsiteX2343" fmla="*/ 6733483 w 12192001"/>
              <a:gd name="connsiteY2343" fmla="*/ 3349525 h 6858000"/>
              <a:gd name="connsiteX2344" fmla="*/ 6731251 w 12192001"/>
              <a:gd name="connsiteY2344" fmla="*/ 3342016 h 6858000"/>
              <a:gd name="connsiteX2345" fmla="*/ 6735716 w 12192001"/>
              <a:gd name="connsiteY2345" fmla="*/ 3338261 h 6858000"/>
              <a:gd name="connsiteX2346" fmla="*/ 6735716 w 12192001"/>
              <a:gd name="connsiteY2346" fmla="*/ 3315733 h 6858000"/>
              <a:gd name="connsiteX2347" fmla="*/ 6733483 w 12192001"/>
              <a:gd name="connsiteY2347" fmla="*/ 3308223 h 6858000"/>
              <a:gd name="connsiteX2348" fmla="*/ 6737948 w 12192001"/>
              <a:gd name="connsiteY2348" fmla="*/ 3304468 h 6858000"/>
              <a:gd name="connsiteX2349" fmla="*/ 6739065 w 12192001"/>
              <a:gd name="connsiteY2349" fmla="*/ 3244393 h 6858000"/>
              <a:gd name="connsiteX2350" fmla="*/ 6739065 w 12192001"/>
              <a:gd name="connsiteY2350" fmla="*/ 3233129 h 6858000"/>
              <a:gd name="connsiteX2351" fmla="*/ 6737948 w 12192001"/>
              <a:gd name="connsiteY2351" fmla="*/ 3218110 h 6858000"/>
              <a:gd name="connsiteX2352" fmla="*/ 6735716 w 12192001"/>
              <a:gd name="connsiteY2352" fmla="*/ 3184318 h 6858000"/>
              <a:gd name="connsiteX2353" fmla="*/ 6735716 w 12192001"/>
              <a:gd name="connsiteY2353" fmla="*/ 3150525 h 6858000"/>
              <a:gd name="connsiteX2354" fmla="*/ 6737948 w 12192001"/>
              <a:gd name="connsiteY2354" fmla="*/ 3116733 h 6858000"/>
              <a:gd name="connsiteX2355" fmla="*/ 6737948 w 12192001"/>
              <a:gd name="connsiteY2355" fmla="*/ 3090449 h 6858000"/>
              <a:gd name="connsiteX2356" fmla="*/ 6735716 w 12192001"/>
              <a:gd name="connsiteY2356" fmla="*/ 3075430 h 6858000"/>
              <a:gd name="connsiteX2357" fmla="*/ 6735716 w 12192001"/>
              <a:gd name="connsiteY2357" fmla="*/ 3056657 h 6858000"/>
              <a:gd name="connsiteX2358" fmla="*/ 6735716 w 12192001"/>
              <a:gd name="connsiteY2358" fmla="*/ 3022864 h 6858000"/>
              <a:gd name="connsiteX2359" fmla="*/ 6735716 w 12192001"/>
              <a:gd name="connsiteY2359" fmla="*/ 3019110 h 6858000"/>
              <a:gd name="connsiteX2360" fmla="*/ 6742414 w 12192001"/>
              <a:gd name="connsiteY2360" fmla="*/ 2977807 h 6858000"/>
              <a:gd name="connsiteX2361" fmla="*/ 6744646 w 12192001"/>
              <a:gd name="connsiteY2361" fmla="*/ 2977807 h 6858000"/>
              <a:gd name="connsiteX2362" fmla="*/ 6751344 w 12192001"/>
              <a:gd name="connsiteY2362" fmla="*/ 2989072 h 6858000"/>
              <a:gd name="connsiteX2363" fmla="*/ 6751344 w 12192001"/>
              <a:gd name="connsiteY2363" fmla="*/ 3019110 h 6858000"/>
              <a:gd name="connsiteX2364" fmla="*/ 6753577 w 12192001"/>
              <a:gd name="connsiteY2364" fmla="*/ 3030374 h 6858000"/>
              <a:gd name="connsiteX2365" fmla="*/ 6754693 w 12192001"/>
              <a:gd name="connsiteY2365" fmla="*/ 3019110 h 6858000"/>
              <a:gd name="connsiteX2366" fmla="*/ 6753577 w 12192001"/>
              <a:gd name="connsiteY2366" fmla="*/ 3004091 h 6858000"/>
              <a:gd name="connsiteX2367" fmla="*/ 6753577 w 12192001"/>
              <a:gd name="connsiteY2367" fmla="*/ 2985317 h 6858000"/>
              <a:gd name="connsiteX2368" fmla="*/ 6754693 w 12192001"/>
              <a:gd name="connsiteY2368" fmla="*/ 2955279 h 6858000"/>
              <a:gd name="connsiteX2369" fmla="*/ 6756925 w 12192001"/>
              <a:gd name="connsiteY2369" fmla="*/ 2936506 h 6858000"/>
              <a:gd name="connsiteX2370" fmla="*/ 6773670 w 12192001"/>
              <a:gd name="connsiteY2370" fmla="*/ 2891449 h 6858000"/>
              <a:gd name="connsiteX2371" fmla="*/ 6774786 w 12192001"/>
              <a:gd name="connsiteY2371" fmla="*/ 2906468 h 6858000"/>
              <a:gd name="connsiteX2372" fmla="*/ 6774786 w 12192001"/>
              <a:gd name="connsiteY2372" fmla="*/ 2966543 h 6858000"/>
              <a:gd name="connsiteX2373" fmla="*/ 6778135 w 12192001"/>
              <a:gd name="connsiteY2373" fmla="*/ 2985317 h 6858000"/>
              <a:gd name="connsiteX2374" fmla="*/ 6778135 w 12192001"/>
              <a:gd name="connsiteY2374" fmla="*/ 2917732 h 6858000"/>
              <a:gd name="connsiteX2375" fmla="*/ 6778135 w 12192001"/>
              <a:gd name="connsiteY2375" fmla="*/ 2875684 h 6858000"/>
              <a:gd name="connsiteX2376" fmla="*/ 6786583 w 12192001"/>
              <a:gd name="connsiteY2376" fmla="*/ 2878326 h 6858000"/>
              <a:gd name="connsiteX2377" fmla="*/ 6791694 w 12192001"/>
              <a:gd name="connsiteY2377" fmla="*/ 2898200 h 6858000"/>
              <a:gd name="connsiteX2378" fmla="*/ 6795776 w 12192001"/>
              <a:gd name="connsiteY2378" fmla="*/ 3078586 h 6858000"/>
              <a:gd name="connsiteX2379" fmla="*/ 6793912 w 12192001"/>
              <a:gd name="connsiteY2379" fmla="*/ 3144309 h 6858000"/>
              <a:gd name="connsiteX2380" fmla="*/ 6810381 w 12192001"/>
              <a:gd name="connsiteY2380" fmla="*/ 3164348 h 6858000"/>
              <a:gd name="connsiteX2381" fmla="*/ 6813297 w 12192001"/>
              <a:gd name="connsiteY2381" fmla="*/ 3166550 h 6858000"/>
              <a:gd name="connsiteX2382" fmla="*/ 6813020 w 12192001"/>
              <a:gd name="connsiteY2382" fmla="*/ 3176338 h 6858000"/>
              <a:gd name="connsiteX2383" fmla="*/ 6810508 w 12192001"/>
              <a:gd name="connsiteY2383" fmla="*/ 3203091 h 6858000"/>
              <a:gd name="connsiteX2384" fmla="*/ 6809392 w 12192001"/>
              <a:gd name="connsiteY2384" fmla="*/ 3255657 h 6858000"/>
              <a:gd name="connsiteX2385" fmla="*/ 6811023 w 12192001"/>
              <a:gd name="connsiteY2385" fmla="*/ 3279433 h 6858000"/>
              <a:gd name="connsiteX2386" fmla="*/ 6806162 w 12192001"/>
              <a:gd name="connsiteY2386" fmla="*/ 3299731 h 6858000"/>
              <a:gd name="connsiteX2387" fmla="*/ 6807955 w 12192001"/>
              <a:gd name="connsiteY2387" fmla="*/ 3325936 h 6858000"/>
              <a:gd name="connsiteX2388" fmla="*/ 6815709 w 12192001"/>
              <a:gd name="connsiteY2388" fmla="*/ 3344890 h 6858000"/>
              <a:gd name="connsiteX2389" fmla="*/ 6815843 w 12192001"/>
              <a:gd name="connsiteY2389" fmla="*/ 3345045 h 6858000"/>
              <a:gd name="connsiteX2390" fmla="*/ 6818161 w 12192001"/>
              <a:gd name="connsiteY2390" fmla="*/ 3375373 h 6858000"/>
              <a:gd name="connsiteX2391" fmla="*/ 6799904 w 12192001"/>
              <a:gd name="connsiteY2391" fmla="*/ 3410875 h 6858000"/>
              <a:gd name="connsiteX2392" fmla="*/ 6802149 w 12192001"/>
              <a:gd name="connsiteY2392" fmla="*/ 3413153 h 6858000"/>
              <a:gd name="connsiteX2393" fmla="*/ 6820171 w 12192001"/>
              <a:gd name="connsiteY2393" fmla="*/ 3401660 h 6858000"/>
              <a:gd name="connsiteX2394" fmla="*/ 6822787 w 12192001"/>
              <a:gd name="connsiteY2394" fmla="*/ 3435884 h 6858000"/>
              <a:gd name="connsiteX2395" fmla="*/ 6822787 w 12192001"/>
              <a:gd name="connsiteY2395" fmla="*/ 3510978 h 6858000"/>
              <a:gd name="connsiteX2396" fmla="*/ 6823904 w 12192001"/>
              <a:gd name="connsiteY2396" fmla="*/ 3525997 h 6858000"/>
              <a:gd name="connsiteX2397" fmla="*/ 6828369 w 12192001"/>
              <a:gd name="connsiteY2397" fmla="*/ 3518488 h 6858000"/>
              <a:gd name="connsiteX2398" fmla="*/ 6832834 w 12192001"/>
              <a:gd name="connsiteY2398" fmla="*/ 3477186 h 6858000"/>
              <a:gd name="connsiteX2399" fmla="*/ 6837299 w 12192001"/>
              <a:gd name="connsiteY2399" fmla="*/ 3420865 h 6858000"/>
              <a:gd name="connsiteX2400" fmla="*/ 6840648 w 12192001"/>
              <a:gd name="connsiteY2400" fmla="*/ 3435884 h 6858000"/>
              <a:gd name="connsiteX2401" fmla="*/ 6845113 w 12192001"/>
              <a:gd name="connsiteY2401" fmla="*/ 3473431 h 6858000"/>
              <a:gd name="connsiteX2402" fmla="*/ 6848462 w 12192001"/>
              <a:gd name="connsiteY2402" fmla="*/ 3480940 h 6858000"/>
              <a:gd name="connsiteX2403" fmla="*/ 6849578 w 12192001"/>
              <a:gd name="connsiteY2403" fmla="*/ 3469676 h 6858000"/>
              <a:gd name="connsiteX2404" fmla="*/ 6849578 w 12192001"/>
              <a:gd name="connsiteY2404" fmla="*/ 3454657 h 6858000"/>
              <a:gd name="connsiteX2405" fmla="*/ 6849273 w 12192001"/>
              <a:gd name="connsiteY2405" fmla="*/ 3438246 h 6858000"/>
              <a:gd name="connsiteX2406" fmla="*/ 6856933 w 12192001"/>
              <a:gd name="connsiteY2406" fmla="*/ 3454203 h 6858000"/>
              <a:gd name="connsiteX2407" fmla="*/ 6847369 w 12192001"/>
              <a:gd name="connsiteY2407" fmla="*/ 3496733 h 6858000"/>
              <a:gd name="connsiteX2408" fmla="*/ 6853407 w 12192001"/>
              <a:gd name="connsiteY2408" fmla="*/ 3529463 h 6858000"/>
              <a:gd name="connsiteX2409" fmla="*/ 6872082 w 12192001"/>
              <a:gd name="connsiteY2409" fmla="*/ 3531789 h 6858000"/>
              <a:gd name="connsiteX2410" fmla="*/ 6889661 w 12192001"/>
              <a:gd name="connsiteY2410" fmla="*/ 3482014 h 6858000"/>
              <a:gd name="connsiteX2411" fmla="*/ 6880849 w 12192001"/>
              <a:gd name="connsiteY2411" fmla="*/ 3430950 h 6858000"/>
              <a:gd name="connsiteX2412" fmla="*/ 6872792 w 12192001"/>
              <a:gd name="connsiteY2412" fmla="*/ 3383978 h 6858000"/>
              <a:gd name="connsiteX2413" fmla="*/ 6875186 w 12192001"/>
              <a:gd name="connsiteY2413" fmla="*/ 3334310 h 6858000"/>
              <a:gd name="connsiteX2414" fmla="*/ 6888784 w 12192001"/>
              <a:gd name="connsiteY2414" fmla="*/ 3286038 h 6858000"/>
              <a:gd name="connsiteX2415" fmla="*/ 6882856 w 12192001"/>
              <a:gd name="connsiteY2415" fmla="*/ 3181370 h 6858000"/>
              <a:gd name="connsiteX2416" fmla="*/ 6899622 w 12192001"/>
              <a:gd name="connsiteY2416" fmla="*/ 3097517 h 6858000"/>
              <a:gd name="connsiteX2417" fmla="*/ 6901300 w 12192001"/>
              <a:gd name="connsiteY2417" fmla="*/ 3063749 h 6858000"/>
              <a:gd name="connsiteX2418" fmla="*/ 6894443 w 12192001"/>
              <a:gd name="connsiteY2418" fmla="*/ 2865029 h 6858000"/>
              <a:gd name="connsiteX2419" fmla="*/ 6897120 w 12192001"/>
              <a:gd name="connsiteY2419" fmla="*/ 2833385 h 6858000"/>
              <a:gd name="connsiteX2420" fmla="*/ 6896082 w 12192001"/>
              <a:gd name="connsiteY2420" fmla="*/ 2811270 h 6858000"/>
              <a:gd name="connsiteX2421" fmla="*/ 6911022 w 12192001"/>
              <a:gd name="connsiteY2421" fmla="*/ 2813131 h 6858000"/>
              <a:gd name="connsiteX2422" fmla="*/ 6914682 w 12192001"/>
              <a:gd name="connsiteY2422" fmla="*/ 2813944 h 6858000"/>
              <a:gd name="connsiteX2423" fmla="*/ 6915416 w 12192001"/>
              <a:gd name="connsiteY2423" fmla="*/ 2858630 h 6858000"/>
              <a:gd name="connsiteX2424" fmla="*/ 6916650 w 12192001"/>
              <a:gd name="connsiteY2424" fmla="*/ 2937503 h 6858000"/>
              <a:gd name="connsiteX2425" fmla="*/ 6916650 w 12192001"/>
              <a:gd name="connsiteY2425" fmla="*/ 2945015 h 6858000"/>
              <a:gd name="connsiteX2426" fmla="*/ 6917884 w 12192001"/>
              <a:gd name="connsiteY2426" fmla="*/ 2967550 h 6858000"/>
              <a:gd name="connsiteX2427" fmla="*/ 6920352 w 12192001"/>
              <a:gd name="connsiteY2427" fmla="*/ 3012621 h 6858000"/>
              <a:gd name="connsiteX2428" fmla="*/ 6921587 w 12192001"/>
              <a:gd name="connsiteY2428" fmla="*/ 3031400 h 6858000"/>
              <a:gd name="connsiteX2429" fmla="*/ 6921587 w 12192001"/>
              <a:gd name="connsiteY2429" fmla="*/ 3057691 h 6858000"/>
              <a:gd name="connsiteX2430" fmla="*/ 6924054 w 12192001"/>
              <a:gd name="connsiteY2430" fmla="*/ 3083982 h 6858000"/>
              <a:gd name="connsiteX2431" fmla="*/ 6921587 w 12192001"/>
              <a:gd name="connsiteY2431" fmla="*/ 3099005 h 6858000"/>
              <a:gd name="connsiteX2432" fmla="*/ 6925289 w 12192001"/>
              <a:gd name="connsiteY2432" fmla="*/ 3106517 h 6858000"/>
              <a:gd name="connsiteX2433" fmla="*/ 6925289 w 12192001"/>
              <a:gd name="connsiteY2433" fmla="*/ 3114029 h 6858000"/>
              <a:gd name="connsiteX2434" fmla="*/ 6927757 w 12192001"/>
              <a:gd name="connsiteY2434" fmla="*/ 3174123 h 6858000"/>
              <a:gd name="connsiteX2435" fmla="*/ 6930225 w 12192001"/>
              <a:gd name="connsiteY2435" fmla="*/ 3219193 h 6858000"/>
              <a:gd name="connsiteX2436" fmla="*/ 6930225 w 12192001"/>
              <a:gd name="connsiteY2436" fmla="*/ 3264263 h 6858000"/>
              <a:gd name="connsiteX2437" fmla="*/ 6932693 w 12192001"/>
              <a:gd name="connsiteY2437" fmla="*/ 3279287 h 6858000"/>
              <a:gd name="connsiteX2438" fmla="*/ 6935161 w 12192001"/>
              <a:gd name="connsiteY2438" fmla="*/ 3298066 h 6858000"/>
              <a:gd name="connsiteX2439" fmla="*/ 6933927 w 12192001"/>
              <a:gd name="connsiteY2439" fmla="*/ 3339380 h 6858000"/>
              <a:gd name="connsiteX2440" fmla="*/ 6940097 w 12192001"/>
              <a:gd name="connsiteY2440" fmla="*/ 3358160 h 6858000"/>
              <a:gd name="connsiteX2441" fmla="*/ 6949969 w 12192001"/>
              <a:gd name="connsiteY2441" fmla="*/ 3373183 h 6858000"/>
              <a:gd name="connsiteX2442" fmla="*/ 6952437 w 12192001"/>
              <a:gd name="connsiteY2442" fmla="*/ 3414497 h 6858000"/>
              <a:gd name="connsiteX2443" fmla="*/ 6952437 w 12192001"/>
              <a:gd name="connsiteY2443" fmla="*/ 3463324 h 6858000"/>
              <a:gd name="connsiteX2444" fmla="*/ 6952437 w 12192001"/>
              <a:gd name="connsiteY2444" fmla="*/ 3508394 h 6858000"/>
              <a:gd name="connsiteX2445" fmla="*/ 6957373 w 12192001"/>
              <a:gd name="connsiteY2445" fmla="*/ 3527173 h 6858000"/>
              <a:gd name="connsiteX2446" fmla="*/ 6963543 w 12192001"/>
              <a:gd name="connsiteY2446" fmla="*/ 3519661 h 6858000"/>
              <a:gd name="connsiteX2447" fmla="*/ 6963543 w 12192001"/>
              <a:gd name="connsiteY2447" fmla="*/ 3500882 h 6858000"/>
              <a:gd name="connsiteX2448" fmla="*/ 6967245 w 12192001"/>
              <a:gd name="connsiteY2448" fmla="*/ 3482103 h 6858000"/>
              <a:gd name="connsiteX2449" fmla="*/ 6973415 w 12192001"/>
              <a:gd name="connsiteY2449" fmla="*/ 3459568 h 6858000"/>
              <a:gd name="connsiteX2450" fmla="*/ 6977117 w 12192001"/>
              <a:gd name="connsiteY2450" fmla="*/ 3425765 h 6858000"/>
              <a:gd name="connsiteX2451" fmla="*/ 6977117 w 12192001"/>
              <a:gd name="connsiteY2451" fmla="*/ 3391962 h 6858000"/>
              <a:gd name="connsiteX2452" fmla="*/ 6975883 w 12192001"/>
              <a:gd name="connsiteY2452" fmla="*/ 3339380 h 6858000"/>
              <a:gd name="connsiteX2453" fmla="*/ 6977117 w 12192001"/>
              <a:gd name="connsiteY2453" fmla="*/ 3331869 h 6858000"/>
              <a:gd name="connsiteX2454" fmla="*/ 6980819 w 12192001"/>
              <a:gd name="connsiteY2454" fmla="*/ 3335624 h 6858000"/>
              <a:gd name="connsiteX2455" fmla="*/ 6983287 w 12192001"/>
              <a:gd name="connsiteY2455" fmla="*/ 3358160 h 6858000"/>
              <a:gd name="connsiteX2456" fmla="*/ 6991925 w 12192001"/>
              <a:gd name="connsiteY2456" fmla="*/ 3365671 h 6858000"/>
              <a:gd name="connsiteX2457" fmla="*/ 6993159 w 12192001"/>
              <a:gd name="connsiteY2457" fmla="*/ 3328113 h 6858000"/>
              <a:gd name="connsiteX2458" fmla="*/ 6994393 w 12192001"/>
              <a:gd name="connsiteY2458" fmla="*/ 3343136 h 6858000"/>
              <a:gd name="connsiteX2459" fmla="*/ 6994393 w 12192001"/>
              <a:gd name="connsiteY2459" fmla="*/ 3376939 h 6858000"/>
              <a:gd name="connsiteX2460" fmla="*/ 6998095 w 12192001"/>
              <a:gd name="connsiteY2460" fmla="*/ 3410742 h 6858000"/>
              <a:gd name="connsiteX2461" fmla="*/ 7005499 w 12192001"/>
              <a:gd name="connsiteY2461" fmla="*/ 3418253 h 6858000"/>
              <a:gd name="connsiteX2462" fmla="*/ 7009201 w 12192001"/>
              <a:gd name="connsiteY2462" fmla="*/ 3399474 h 6858000"/>
              <a:gd name="connsiteX2463" fmla="*/ 7007967 w 12192001"/>
              <a:gd name="connsiteY2463" fmla="*/ 3369427 h 6858000"/>
              <a:gd name="connsiteX2464" fmla="*/ 7005499 w 12192001"/>
              <a:gd name="connsiteY2464" fmla="*/ 3305578 h 6858000"/>
              <a:gd name="connsiteX2465" fmla="*/ 7006733 w 12192001"/>
              <a:gd name="connsiteY2465" fmla="*/ 3298066 h 6858000"/>
              <a:gd name="connsiteX2466" fmla="*/ 7009201 w 12192001"/>
              <a:gd name="connsiteY2466" fmla="*/ 3245484 h 6858000"/>
              <a:gd name="connsiteX2467" fmla="*/ 7011669 w 12192001"/>
              <a:gd name="connsiteY2467" fmla="*/ 3166611 h 6858000"/>
              <a:gd name="connsiteX2468" fmla="*/ 7011669 w 12192001"/>
              <a:gd name="connsiteY2468" fmla="*/ 3162855 h 6858000"/>
              <a:gd name="connsiteX2469" fmla="*/ 7012903 w 12192001"/>
              <a:gd name="connsiteY2469" fmla="*/ 3162855 h 6858000"/>
              <a:gd name="connsiteX2470" fmla="*/ 7015371 w 12192001"/>
              <a:gd name="connsiteY2470" fmla="*/ 3166611 h 6858000"/>
              <a:gd name="connsiteX2471" fmla="*/ 7015371 w 12192001"/>
              <a:gd name="connsiteY2471" fmla="*/ 3177878 h 6858000"/>
              <a:gd name="connsiteX2472" fmla="*/ 7015371 w 12192001"/>
              <a:gd name="connsiteY2472" fmla="*/ 3245484 h 6858000"/>
              <a:gd name="connsiteX2473" fmla="*/ 7017839 w 12192001"/>
              <a:gd name="connsiteY2473" fmla="*/ 3256751 h 6858000"/>
              <a:gd name="connsiteX2474" fmla="*/ 7022775 w 12192001"/>
              <a:gd name="connsiteY2474" fmla="*/ 3275531 h 6858000"/>
              <a:gd name="connsiteX2475" fmla="*/ 7022775 w 12192001"/>
              <a:gd name="connsiteY2475" fmla="*/ 3320601 h 6858000"/>
              <a:gd name="connsiteX2476" fmla="*/ 7025243 w 12192001"/>
              <a:gd name="connsiteY2476" fmla="*/ 3354404 h 6858000"/>
              <a:gd name="connsiteX2477" fmla="*/ 7028945 w 12192001"/>
              <a:gd name="connsiteY2477" fmla="*/ 3335624 h 6858000"/>
              <a:gd name="connsiteX2478" fmla="*/ 7030179 w 12192001"/>
              <a:gd name="connsiteY2478" fmla="*/ 3245484 h 6858000"/>
              <a:gd name="connsiteX2479" fmla="*/ 7030179 w 12192001"/>
              <a:gd name="connsiteY2479" fmla="*/ 3102761 h 6858000"/>
              <a:gd name="connsiteX2480" fmla="*/ 7028945 w 12192001"/>
              <a:gd name="connsiteY2480" fmla="*/ 3083982 h 6858000"/>
              <a:gd name="connsiteX2481" fmla="*/ 7030179 w 12192001"/>
              <a:gd name="connsiteY2481" fmla="*/ 3046423 h 6858000"/>
              <a:gd name="connsiteX2482" fmla="*/ 7028945 w 12192001"/>
              <a:gd name="connsiteY2482" fmla="*/ 3008865 h 6858000"/>
              <a:gd name="connsiteX2483" fmla="*/ 7028945 w 12192001"/>
              <a:gd name="connsiteY2483" fmla="*/ 2982574 h 6858000"/>
              <a:gd name="connsiteX2484" fmla="*/ 7032647 w 12192001"/>
              <a:gd name="connsiteY2484" fmla="*/ 2918724 h 6858000"/>
              <a:gd name="connsiteX2485" fmla="*/ 7030676 w 12192001"/>
              <a:gd name="connsiteY2485" fmla="*/ 2906724 h 6858000"/>
              <a:gd name="connsiteX2486" fmla="*/ 7034697 w 12192001"/>
              <a:gd name="connsiteY2486" fmla="*/ 2916476 h 6858000"/>
              <a:gd name="connsiteX2487" fmla="*/ 7043470 w 12192001"/>
              <a:gd name="connsiteY2487" fmla="*/ 2947548 h 6858000"/>
              <a:gd name="connsiteX2488" fmla="*/ 7047682 w 12192001"/>
              <a:gd name="connsiteY2488" fmla="*/ 3065993 h 6858000"/>
              <a:gd name="connsiteX2489" fmla="*/ 7044895 w 12192001"/>
              <a:gd name="connsiteY2489" fmla="*/ 3169575 h 6858000"/>
              <a:gd name="connsiteX2490" fmla="*/ 7048933 w 12192001"/>
              <a:gd name="connsiteY2490" fmla="*/ 3198059 h 6858000"/>
              <a:gd name="connsiteX2491" fmla="*/ 7058461 w 12192001"/>
              <a:gd name="connsiteY2491" fmla="*/ 3233222 h 6858000"/>
              <a:gd name="connsiteX2492" fmla="*/ 7066595 w 12192001"/>
              <a:gd name="connsiteY2492" fmla="*/ 3320177 h 6858000"/>
              <a:gd name="connsiteX2493" fmla="*/ 7070827 w 12192001"/>
              <a:gd name="connsiteY2493" fmla="*/ 3448617 h 6858000"/>
              <a:gd name="connsiteX2494" fmla="*/ 7079090 w 12192001"/>
              <a:gd name="connsiteY2494" fmla="*/ 3473630 h 6858000"/>
              <a:gd name="connsiteX2495" fmla="*/ 7088805 w 12192001"/>
              <a:gd name="connsiteY2495" fmla="*/ 3476839 h 6858000"/>
              <a:gd name="connsiteX2496" fmla="*/ 7133083 w 12192001"/>
              <a:gd name="connsiteY2496" fmla="*/ 3588282 h 6858000"/>
              <a:gd name="connsiteX2497" fmla="*/ 7142308 w 12192001"/>
              <a:gd name="connsiteY2497" fmla="*/ 3595427 h 6858000"/>
              <a:gd name="connsiteX2498" fmla="*/ 7151004 w 12192001"/>
              <a:gd name="connsiteY2498" fmla="*/ 3586517 h 6858000"/>
              <a:gd name="connsiteX2499" fmla="*/ 7168170 w 12192001"/>
              <a:gd name="connsiteY2499" fmla="*/ 3580660 h 6858000"/>
              <a:gd name="connsiteX2500" fmla="*/ 7166228 w 12192001"/>
              <a:gd name="connsiteY2500" fmla="*/ 3606401 h 6858000"/>
              <a:gd name="connsiteX2501" fmla="*/ 7159119 w 12192001"/>
              <a:gd name="connsiteY2501" fmla="*/ 3663476 h 6858000"/>
              <a:gd name="connsiteX2502" fmla="*/ 7148746 w 12192001"/>
              <a:gd name="connsiteY2502" fmla="*/ 3706154 h 6858000"/>
              <a:gd name="connsiteX2503" fmla="*/ 7140805 w 12192001"/>
              <a:gd name="connsiteY2503" fmla="*/ 3719156 h 6858000"/>
              <a:gd name="connsiteX2504" fmla="*/ 7138353 w 12192001"/>
              <a:gd name="connsiteY2504" fmla="*/ 3738837 h 6858000"/>
              <a:gd name="connsiteX2505" fmla="*/ 7150804 w 12192001"/>
              <a:gd name="connsiteY2505" fmla="*/ 3740388 h 6858000"/>
              <a:gd name="connsiteX2506" fmla="*/ 7166460 w 12192001"/>
              <a:gd name="connsiteY2506" fmla="*/ 3726349 h 6858000"/>
              <a:gd name="connsiteX2507" fmla="*/ 7173420 w 12192001"/>
              <a:gd name="connsiteY2507" fmla="*/ 3721220 h 6858000"/>
              <a:gd name="connsiteX2508" fmla="*/ 7173194 w 12192001"/>
              <a:gd name="connsiteY2508" fmla="*/ 3733183 h 6858000"/>
              <a:gd name="connsiteX2509" fmla="*/ 7168988 w 12192001"/>
              <a:gd name="connsiteY2509" fmla="*/ 3746650 h 6858000"/>
              <a:gd name="connsiteX2510" fmla="*/ 7167518 w 12192001"/>
              <a:gd name="connsiteY2510" fmla="*/ 3758459 h 6858000"/>
              <a:gd name="connsiteX2511" fmla="*/ 7176632 w 12192001"/>
              <a:gd name="connsiteY2511" fmla="*/ 3837541 h 6858000"/>
              <a:gd name="connsiteX2512" fmla="*/ 7171485 w 12192001"/>
              <a:gd name="connsiteY2512" fmla="*/ 3878871 h 6858000"/>
              <a:gd name="connsiteX2513" fmla="*/ 7174768 w 12192001"/>
              <a:gd name="connsiteY2513" fmla="*/ 3903264 h 6858000"/>
              <a:gd name="connsiteX2514" fmla="*/ 7188934 w 12192001"/>
              <a:gd name="connsiteY2514" fmla="*/ 3891038 h 6858000"/>
              <a:gd name="connsiteX2515" fmla="*/ 7196630 w 12192001"/>
              <a:gd name="connsiteY2515" fmla="*/ 3880004 h 6858000"/>
              <a:gd name="connsiteX2516" fmla="*/ 7207816 w 12192001"/>
              <a:gd name="connsiteY2516" fmla="*/ 3871405 h 6858000"/>
              <a:gd name="connsiteX2517" fmla="*/ 7209099 w 12192001"/>
              <a:gd name="connsiteY2517" fmla="*/ 3891551 h 6858000"/>
              <a:gd name="connsiteX2518" fmla="*/ 7210441 w 12192001"/>
              <a:gd name="connsiteY2518" fmla="*/ 3941684 h 6858000"/>
              <a:gd name="connsiteX2519" fmla="*/ 7182205 w 12192001"/>
              <a:gd name="connsiteY2519" fmla="*/ 4016114 h 6858000"/>
              <a:gd name="connsiteX2520" fmla="*/ 7164588 w 12192001"/>
              <a:gd name="connsiteY2520" fmla="*/ 4045898 h 6858000"/>
              <a:gd name="connsiteX2521" fmla="*/ 7234309 w 12192001"/>
              <a:gd name="connsiteY2521" fmla="*/ 4054582 h 6858000"/>
              <a:gd name="connsiteX2522" fmla="*/ 7256171 w 12192001"/>
              <a:gd name="connsiteY2522" fmla="*/ 4031323 h 6858000"/>
              <a:gd name="connsiteX2523" fmla="*/ 7265395 w 12192001"/>
              <a:gd name="connsiteY2523" fmla="*/ 4038468 h 6858000"/>
              <a:gd name="connsiteX2524" fmla="*/ 7269092 w 12192001"/>
              <a:gd name="connsiteY2524" fmla="*/ 4018942 h 6858000"/>
              <a:gd name="connsiteX2525" fmla="*/ 7268318 w 12192001"/>
              <a:gd name="connsiteY2525" fmla="*/ 4004855 h 6858000"/>
              <a:gd name="connsiteX2526" fmla="*/ 7278239 w 12192001"/>
              <a:gd name="connsiteY2526" fmla="*/ 3986104 h 6858000"/>
              <a:gd name="connsiteX2527" fmla="*/ 7289161 w 12192001"/>
              <a:gd name="connsiteY2527" fmla="*/ 3969477 h 6858000"/>
              <a:gd name="connsiteX2528" fmla="*/ 7289328 w 12192001"/>
              <a:gd name="connsiteY2528" fmla="*/ 3927526 h 6858000"/>
              <a:gd name="connsiteX2529" fmla="*/ 7292986 w 12192001"/>
              <a:gd name="connsiteY2529" fmla="*/ 3888009 h 6858000"/>
              <a:gd name="connsiteX2530" fmla="*/ 7312377 w 12192001"/>
              <a:gd name="connsiteY2530" fmla="*/ 3874435 h 6858000"/>
              <a:gd name="connsiteX2531" fmla="*/ 7320828 w 12192001"/>
              <a:gd name="connsiteY2531" fmla="*/ 3867493 h 6858000"/>
              <a:gd name="connsiteX2532" fmla="*/ 7302321 w 12192001"/>
              <a:gd name="connsiteY2532" fmla="*/ 3823216 h 6858000"/>
              <a:gd name="connsiteX2533" fmla="*/ 7289851 w 12192001"/>
              <a:gd name="connsiteY2533" fmla="*/ 3811670 h 6858000"/>
              <a:gd name="connsiteX2534" fmla="*/ 7291509 w 12192001"/>
              <a:gd name="connsiteY2534" fmla="*/ 3767906 h 6858000"/>
              <a:gd name="connsiteX2535" fmla="*/ 7299470 w 12192001"/>
              <a:gd name="connsiteY2535" fmla="*/ 3764901 h 6858000"/>
              <a:gd name="connsiteX2536" fmla="*/ 7311165 w 12192001"/>
              <a:gd name="connsiteY2536" fmla="*/ 3762360 h 6858000"/>
              <a:gd name="connsiteX2537" fmla="*/ 7318596 w 12192001"/>
              <a:gd name="connsiteY2537" fmla="*/ 3743299 h 6858000"/>
              <a:gd name="connsiteX2538" fmla="*/ 7312010 w 12192001"/>
              <a:gd name="connsiteY2538" fmla="*/ 3684518 h 6858000"/>
              <a:gd name="connsiteX2539" fmla="*/ 7307463 w 12192001"/>
              <a:gd name="connsiteY2539" fmla="*/ 3649975 h 6858000"/>
              <a:gd name="connsiteX2540" fmla="*/ 7325454 w 12192001"/>
              <a:gd name="connsiteY2540" fmla="*/ 3556281 h 6858000"/>
              <a:gd name="connsiteX2541" fmla="*/ 7331376 w 12192001"/>
              <a:gd name="connsiteY2541" fmla="*/ 3529037 h 6858000"/>
              <a:gd name="connsiteX2542" fmla="*/ 7320752 w 12192001"/>
              <a:gd name="connsiteY2542" fmla="*/ 3441773 h 6858000"/>
              <a:gd name="connsiteX2543" fmla="*/ 7325635 w 12192001"/>
              <a:gd name="connsiteY2543" fmla="*/ 3392415 h 6858000"/>
              <a:gd name="connsiteX2544" fmla="*/ 7353890 w 12192001"/>
              <a:gd name="connsiteY2544" fmla="*/ 3327980 h 6858000"/>
              <a:gd name="connsiteX2545" fmla="*/ 7331970 w 12192001"/>
              <a:gd name="connsiteY2545" fmla="*/ 3321253 h 6858000"/>
              <a:gd name="connsiteX2546" fmla="*/ 7322443 w 12192001"/>
              <a:gd name="connsiteY2546" fmla="*/ 3286089 h 6858000"/>
              <a:gd name="connsiteX2547" fmla="*/ 7338363 w 12192001"/>
              <a:gd name="connsiteY2547" fmla="*/ 3280078 h 6858000"/>
              <a:gd name="connsiteX2548" fmla="*/ 7349775 w 12192001"/>
              <a:gd name="connsiteY2548" fmla="*/ 3259514 h 6858000"/>
              <a:gd name="connsiteX2549" fmla="*/ 7351923 w 12192001"/>
              <a:gd name="connsiteY2549" fmla="*/ 3211814 h 6858000"/>
              <a:gd name="connsiteX2550" fmla="*/ 7353543 w 12192001"/>
              <a:gd name="connsiteY2550" fmla="*/ 3148059 h 6858000"/>
              <a:gd name="connsiteX2551" fmla="*/ 7358955 w 12192001"/>
              <a:gd name="connsiteY2551" fmla="*/ 3114756 h 6858000"/>
              <a:gd name="connsiteX2552" fmla="*/ 7370876 w 12192001"/>
              <a:gd name="connsiteY2552" fmla="*/ 3100252 h 6858000"/>
              <a:gd name="connsiteX2553" fmla="*/ 7385513 w 12192001"/>
              <a:gd name="connsiteY2553" fmla="*/ 3074094 h 6858000"/>
              <a:gd name="connsiteX2554" fmla="*/ 7369309 w 12192001"/>
              <a:gd name="connsiteY2554" fmla="*/ 3062083 h 6858000"/>
              <a:gd name="connsiteX2555" fmla="*/ 7366045 w 12192001"/>
              <a:gd name="connsiteY2555" fmla="*/ 3047686 h 6858000"/>
              <a:gd name="connsiteX2556" fmla="*/ 7372250 w 12192001"/>
              <a:gd name="connsiteY2556" fmla="*/ 3038465 h 6858000"/>
              <a:gd name="connsiteX2557" fmla="*/ 7394112 w 12192001"/>
              <a:gd name="connsiteY2557" fmla="*/ 3015206 h 6858000"/>
              <a:gd name="connsiteX2558" fmla="*/ 7394458 w 12192001"/>
              <a:gd name="connsiteY2558" fmla="*/ 3014444 h 6858000"/>
              <a:gd name="connsiteX2559" fmla="*/ 7405805 w 12192001"/>
              <a:gd name="connsiteY2559" fmla="*/ 3039062 h 6858000"/>
              <a:gd name="connsiteX2560" fmla="*/ 7409602 w 12192001"/>
              <a:gd name="connsiteY2560" fmla="*/ 3076610 h 6858000"/>
              <a:gd name="connsiteX2561" fmla="*/ 7398212 w 12192001"/>
              <a:gd name="connsiteY2561" fmla="*/ 3129176 h 6858000"/>
              <a:gd name="connsiteX2562" fmla="*/ 7398212 w 12192001"/>
              <a:gd name="connsiteY2562" fmla="*/ 3159214 h 6858000"/>
              <a:gd name="connsiteX2563" fmla="*/ 7402009 w 12192001"/>
              <a:gd name="connsiteY2563" fmla="*/ 3174233 h 6858000"/>
              <a:gd name="connsiteX2564" fmla="*/ 7409602 w 12192001"/>
              <a:gd name="connsiteY2564" fmla="*/ 3215535 h 6858000"/>
              <a:gd name="connsiteX2565" fmla="*/ 7413398 w 12192001"/>
              <a:gd name="connsiteY2565" fmla="*/ 3230553 h 6858000"/>
              <a:gd name="connsiteX2566" fmla="*/ 7419530 w 12192001"/>
              <a:gd name="connsiteY2566" fmla="*/ 3236031 h 6858000"/>
              <a:gd name="connsiteX2567" fmla="*/ 7419722 w 12192001"/>
              <a:gd name="connsiteY2567" fmla="*/ 3256234 h 6858000"/>
              <a:gd name="connsiteX2568" fmla="*/ 7432288 w 12192001"/>
              <a:gd name="connsiteY2568" fmla="*/ 3317759 h 6858000"/>
              <a:gd name="connsiteX2569" fmla="*/ 7468245 w 12192001"/>
              <a:gd name="connsiteY2569" fmla="*/ 3374202 h 6858000"/>
              <a:gd name="connsiteX2570" fmla="*/ 7459116 w 12192001"/>
              <a:gd name="connsiteY2570" fmla="*/ 3417035 h 6858000"/>
              <a:gd name="connsiteX2571" fmla="*/ 7474321 w 12192001"/>
              <a:gd name="connsiteY2571" fmla="*/ 3426923 h 6858000"/>
              <a:gd name="connsiteX2572" fmla="*/ 7487319 w 12192001"/>
              <a:gd name="connsiteY2572" fmla="*/ 3454525 h 6858000"/>
              <a:gd name="connsiteX2573" fmla="*/ 7474172 w 12192001"/>
              <a:gd name="connsiteY2573" fmla="*/ 3478870 h 6858000"/>
              <a:gd name="connsiteX2574" fmla="*/ 7451046 w 12192001"/>
              <a:gd name="connsiteY2574" fmla="*/ 3491978 h 6858000"/>
              <a:gd name="connsiteX2575" fmla="*/ 7469515 w 12192001"/>
              <a:gd name="connsiteY2575" fmla="*/ 3516264 h 6858000"/>
              <a:gd name="connsiteX2576" fmla="*/ 7481023 w 12192001"/>
              <a:gd name="connsiteY2576" fmla="*/ 3545678 h 6858000"/>
              <a:gd name="connsiteX2577" fmla="*/ 7522070 w 12192001"/>
              <a:gd name="connsiteY2577" fmla="*/ 3530804 h 6858000"/>
              <a:gd name="connsiteX2578" fmla="*/ 7531972 w 12192001"/>
              <a:gd name="connsiteY2578" fmla="*/ 3502058 h 6858000"/>
              <a:gd name="connsiteX2579" fmla="*/ 7520993 w 12192001"/>
              <a:gd name="connsiteY2579" fmla="*/ 3488699 h 6858000"/>
              <a:gd name="connsiteX2580" fmla="*/ 7514993 w 12192001"/>
              <a:gd name="connsiteY2580" fmla="*/ 3475960 h 6858000"/>
              <a:gd name="connsiteX2581" fmla="*/ 7506427 w 12192001"/>
              <a:gd name="connsiteY2581" fmla="*/ 3422928 h 6858000"/>
              <a:gd name="connsiteX2582" fmla="*/ 7510575 w 12192001"/>
              <a:gd name="connsiteY2582" fmla="*/ 3379474 h 6858000"/>
              <a:gd name="connsiteX2583" fmla="*/ 7508311 w 12192001"/>
              <a:gd name="connsiteY2583" fmla="*/ 3367201 h 6858000"/>
              <a:gd name="connsiteX2584" fmla="*/ 7501067 w 12192001"/>
              <a:gd name="connsiteY2584" fmla="*/ 3354306 h 6858000"/>
              <a:gd name="connsiteX2585" fmla="*/ 7501838 w 12192001"/>
              <a:gd name="connsiteY2585" fmla="*/ 3302438 h 6858000"/>
              <a:gd name="connsiteX2586" fmla="*/ 7507445 w 12192001"/>
              <a:gd name="connsiteY2586" fmla="*/ 3278804 h 6858000"/>
              <a:gd name="connsiteX2587" fmla="*/ 7507835 w 12192001"/>
              <a:gd name="connsiteY2587" fmla="*/ 3278895 h 6858000"/>
              <a:gd name="connsiteX2588" fmla="*/ 7523496 w 12192001"/>
              <a:gd name="connsiteY2588" fmla="*/ 3305648 h 6858000"/>
              <a:gd name="connsiteX2589" fmla="*/ 7546275 w 12192001"/>
              <a:gd name="connsiteY2589" fmla="*/ 3328176 h 6858000"/>
              <a:gd name="connsiteX2590" fmla="*/ 7576646 w 12192001"/>
              <a:gd name="connsiteY2590" fmla="*/ 3343195 h 6858000"/>
              <a:gd name="connsiteX2591" fmla="*/ 7584239 w 12192001"/>
              <a:gd name="connsiteY2591" fmla="*/ 3343195 h 6858000"/>
              <a:gd name="connsiteX2592" fmla="*/ 7622204 w 12192001"/>
              <a:gd name="connsiteY2592" fmla="*/ 3286874 h 6858000"/>
              <a:gd name="connsiteX2593" fmla="*/ 7622204 w 12192001"/>
              <a:gd name="connsiteY2593" fmla="*/ 3241914 h 6858000"/>
              <a:gd name="connsiteX2594" fmla="*/ 7622704 w 12192001"/>
              <a:gd name="connsiteY2594" fmla="*/ 3240545 h 6858000"/>
              <a:gd name="connsiteX2595" fmla="*/ 7622204 w 12192001"/>
              <a:gd name="connsiteY2595" fmla="*/ 3239910 h 6858000"/>
              <a:gd name="connsiteX2596" fmla="*/ 7622204 w 12192001"/>
              <a:gd name="connsiteY2596" fmla="*/ 3199499 h 6858000"/>
              <a:gd name="connsiteX2597" fmla="*/ 7626201 w 12192001"/>
              <a:gd name="connsiteY2597" fmla="*/ 3182020 h 6858000"/>
              <a:gd name="connsiteX2598" fmla="*/ 7634895 w 12192001"/>
              <a:gd name="connsiteY2598" fmla="*/ 3112220 h 6858000"/>
              <a:gd name="connsiteX2599" fmla="*/ 7635017 w 12192001"/>
              <a:gd name="connsiteY2599" fmla="*/ 3114157 h 6858000"/>
              <a:gd name="connsiteX2600" fmla="*/ 7644983 w 12192001"/>
              <a:gd name="connsiteY2600" fmla="*/ 3136685 h 6858000"/>
              <a:gd name="connsiteX2601" fmla="*/ 7694337 w 12192001"/>
              <a:gd name="connsiteY2601" fmla="*/ 3264346 h 6858000"/>
              <a:gd name="connsiteX2602" fmla="*/ 7698133 w 12192001"/>
              <a:gd name="connsiteY2602" fmla="*/ 3339440 h 6858000"/>
              <a:gd name="connsiteX2603" fmla="*/ 7698133 w 12192001"/>
              <a:gd name="connsiteY2603" fmla="*/ 3388252 h 6858000"/>
              <a:gd name="connsiteX2604" fmla="*/ 7705726 w 12192001"/>
              <a:gd name="connsiteY2604" fmla="*/ 3433308 h 6858000"/>
              <a:gd name="connsiteX2605" fmla="*/ 7713319 w 12192001"/>
              <a:gd name="connsiteY2605" fmla="*/ 3452082 h 6858000"/>
              <a:gd name="connsiteX2606" fmla="*/ 7720912 w 12192001"/>
              <a:gd name="connsiteY2606" fmla="*/ 3433308 h 6858000"/>
              <a:gd name="connsiteX2607" fmla="*/ 7713319 w 12192001"/>
              <a:gd name="connsiteY2607" fmla="*/ 3301893 h 6858000"/>
              <a:gd name="connsiteX2608" fmla="*/ 7736098 w 12192001"/>
              <a:gd name="connsiteY2608" fmla="*/ 3245572 h 6858000"/>
              <a:gd name="connsiteX2609" fmla="*/ 7743691 w 12192001"/>
              <a:gd name="connsiteY2609" fmla="*/ 3245572 h 6858000"/>
              <a:gd name="connsiteX2610" fmla="*/ 7758877 w 12192001"/>
              <a:gd name="connsiteY2610" fmla="*/ 3249327 h 6858000"/>
              <a:gd name="connsiteX2611" fmla="*/ 7758877 w 12192001"/>
              <a:gd name="connsiteY2611" fmla="*/ 3283120 h 6858000"/>
              <a:gd name="connsiteX2612" fmla="*/ 7766469 w 12192001"/>
              <a:gd name="connsiteY2612" fmla="*/ 3305648 h 6858000"/>
              <a:gd name="connsiteX2613" fmla="*/ 7774063 w 12192001"/>
              <a:gd name="connsiteY2613" fmla="*/ 3309403 h 6858000"/>
              <a:gd name="connsiteX2614" fmla="*/ 7777859 w 12192001"/>
              <a:gd name="connsiteY2614" fmla="*/ 3301893 h 6858000"/>
              <a:gd name="connsiteX2615" fmla="*/ 7777859 w 12192001"/>
              <a:gd name="connsiteY2615" fmla="*/ 3268101 h 6858000"/>
              <a:gd name="connsiteX2616" fmla="*/ 7785452 w 12192001"/>
              <a:gd name="connsiteY2616" fmla="*/ 3256836 h 6858000"/>
              <a:gd name="connsiteX2617" fmla="*/ 7793045 w 12192001"/>
              <a:gd name="connsiteY2617" fmla="*/ 3264346 h 6858000"/>
              <a:gd name="connsiteX2618" fmla="*/ 7812027 w 12192001"/>
              <a:gd name="connsiteY2618" fmla="*/ 3309403 h 6858000"/>
              <a:gd name="connsiteX2619" fmla="*/ 7827213 w 12192001"/>
              <a:gd name="connsiteY2619" fmla="*/ 3380742 h 6858000"/>
              <a:gd name="connsiteX2620" fmla="*/ 7831010 w 12192001"/>
              <a:gd name="connsiteY2620" fmla="*/ 3380742 h 6858000"/>
              <a:gd name="connsiteX2621" fmla="*/ 7838602 w 12192001"/>
              <a:gd name="connsiteY2621" fmla="*/ 3380742 h 6858000"/>
              <a:gd name="connsiteX2622" fmla="*/ 7838602 w 12192001"/>
              <a:gd name="connsiteY2622" fmla="*/ 3365723 h 6858000"/>
              <a:gd name="connsiteX2623" fmla="*/ 7845721 w 12192001"/>
              <a:gd name="connsiteY2623" fmla="*/ 3353051 h 6858000"/>
              <a:gd name="connsiteX2624" fmla="*/ 7853977 w 12192001"/>
              <a:gd name="connsiteY2624" fmla="*/ 3353793 h 6858000"/>
              <a:gd name="connsiteX2625" fmla="*/ 7855592 w 12192001"/>
              <a:gd name="connsiteY2625" fmla="*/ 3370484 h 6858000"/>
              <a:gd name="connsiteX2626" fmla="*/ 7875583 w 12192001"/>
              <a:gd name="connsiteY2626" fmla="*/ 3666774 h 6858000"/>
              <a:gd name="connsiteX2627" fmla="*/ 7880601 w 12192001"/>
              <a:gd name="connsiteY2627" fmla="*/ 3687386 h 6858000"/>
              <a:gd name="connsiteX2628" fmla="*/ 7894767 w 12192001"/>
              <a:gd name="connsiteY2628" fmla="*/ 3675160 h 6858000"/>
              <a:gd name="connsiteX2629" fmla="*/ 7905953 w 12192001"/>
              <a:gd name="connsiteY2629" fmla="*/ 3666560 h 6858000"/>
              <a:gd name="connsiteX2630" fmla="*/ 7913707 w 12192001"/>
              <a:gd name="connsiteY2630" fmla="*/ 3685513 h 6858000"/>
              <a:gd name="connsiteX2631" fmla="*/ 7911501 w 12192001"/>
              <a:gd name="connsiteY2631" fmla="*/ 3703226 h 6858000"/>
              <a:gd name="connsiteX2632" fmla="*/ 7934743 w 12192001"/>
              <a:gd name="connsiteY2632" fmla="*/ 3750091 h 6858000"/>
              <a:gd name="connsiteX2633" fmla="*/ 7953909 w 12192001"/>
              <a:gd name="connsiteY2633" fmla="*/ 3748481 h 6858000"/>
              <a:gd name="connsiteX2634" fmla="*/ 7960417 w 12192001"/>
              <a:gd name="connsiteY2634" fmla="*/ 3767280 h 6858000"/>
              <a:gd name="connsiteX2635" fmla="*/ 7925615 w 12192001"/>
              <a:gd name="connsiteY2635" fmla="*/ 3792924 h 6858000"/>
              <a:gd name="connsiteX2636" fmla="*/ 7950573 w 12192001"/>
              <a:gd name="connsiteY2636" fmla="*/ 3826013 h 6858000"/>
              <a:gd name="connsiteX2637" fmla="*/ 7992130 w 12192001"/>
              <a:gd name="connsiteY2637" fmla="*/ 3817198 h 6858000"/>
              <a:gd name="connsiteX2638" fmla="*/ 7995768 w 12192001"/>
              <a:gd name="connsiteY2638" fmla="*/ 3767685 h 6858000"/>
              <a:gd name="connsiteX2639" fmla="*/ 7991408 w 12192001"/>
              <a:gd name="connsiteY2639" fmla="*/ 3701187 h 6858000"/>
              <a:gd name="connsiteX2640" fmla="*/ 7997046 w 12192001"/>
              <a:gd name="connsiteY2640" fmla="*/ 3655921 h 6858000"/>
              <a:gd name="connsiteX2641" fmla="*/ 7996458 w 12192001"/>
              <a:gd name="connsiteY2641" fmla="*/ 3515036 h 6858000"/>
              <a:gd name="connsiteX2642" fmla="*/ 7992185 w 12192001"/>
              <a:gd name="connsiteY2642" fmla="*/ 3501220 h 6858000"/>
              <a:gd name="connsiteX2643" fmla="*/ 7991410 w 12192001"/>
              <a:gd name="connsiteY2643" fmla="*/ 3494323 h 6858000"/>
              <a:gd name="connsiteX2644" fmla="*/ 8005647 w 12192001"/>
              <a:gd name="connsiteY2644" fmla="*/ 3474610 h 6858000"/>
              <a:gd name="connsiteX2645" fmla="*/ 8028426 w 12192001"/>
              <a:gd name="connsiteY2645" fmla="*/ 3470856 h 6858000"/>
              <a:gd name="connsiteX2646" fmla="*/ 8028426 w 12192001"/>
              <a:gd name="connsiteY2646" fmla="*/ 3437063 h 6858000"/>
              <a:gd name="connsiteX2647" fmla="*/ 8032222 w 12192001"/>
              <a:gd name="connsiteY2647" fmla="*/ 3407025 h 6858000"/>
              <a:gd name="connsiteX2648" fmla="*/ 8028426 w 12192001"/>
              <a:gd name="connsiteY2648" fmla="*/ 3380742 h 6858000"/>
              <a:gd name="connsiteX2649" fmla="*/ 8026831 w 12192001"/>
              <a:gd name="connsiteY2649" fmla="*/ 3340139 h 6858000"/>
              <a:gd name="connsiteX2650" fmla="*/ 8035494 w 12192001"/>
              <a:gd name="connsiteY2650" fmla="*/ 3326936 h 6858000"/>
              <a:gd name="connsiteX2651" fmla="*/ 8045680 w 12192001"/>
              <a:gd name="connsiteY2651" fmla="*/ 3316213 h 6858000"/>
              <a:gd name="connsiteX2652" fmla="*/ 8065432 w 12192001"/>
              <a:gd name="connsiteY2652" fmla="*/ 3360645 h 6858000"/>
              <a:gd name="connsiteX2653" fmla="*/ 8061174 w 12192001"/>
              <a:gd name="connsiteY2653" fmla="*/ 3476035 h 6858000"/>
              <a:gd name="connsiteX2654" fmla="*/ 8055026 w 12192001"/>
              <a:gd name="connsiteY2654" fmla="*/ 3515243 h 6858000"/>
              <a:gd name="connsiteX2655" fmla="*/ 8058046 w 12192001"/>
              <a:gd name="connsiteY2655" fmla="*/ 3531608 h 6858000"/>
              <a:gd name="connsiteX2656" fmla="*/ 8073289 w 12192001"/>
              <a:gd name="connsiteY2656" fmla="*/ 3561487 h 6858000"/>
              <a:gd name="connsiteX2657" fmla="*/ 8078120 w 12192001"/>
              <a:gd name="connsiteY2657" fmla="*/ 3614054 h 6858000"/>
              <a:gd name="connsiteX2658" fmla="*/ 8095589 w 12192001"/>
              <a:gd name="connsiteY2658" fmla="*/ 3636216 h 6858000"/>
              <a:gd name="connsiteX2659" fmla="*/ 8102059 w 12192001"/>
              <a:gd name="connsiteY2659" fmla="*/ 3635023 h 6858000"/>
              <a:gd name="connsiteX2660" fmla="*/ 8111303 w 12192001"/>
              <a:gd name="connsiteY2660" fmla="*/ 3652164 h 6858000"/>
              <a:gd name="connsiteX2661" fmla="*/ 8100363 w 12192001"/>
              <a:gd name="connsiteY2661" fmla="*/ 3658796 h 6858000"/>
              <a:gd name="connsiteX2662" fmla="*/ 8087441 w 12192001"/>
              <a:gd name="connsiteY2662" fmla="*/ 3671177 h 6858000"/>
              <a:gd name="connsiteX2663" fmla="*/ 8107420 w 12192001"/>
              <a:gd name="connsiteY2663" fmla="*/ 3703645 h 6858000"/>
              <a:gd name="connsiteX2664" fmla="*/ 8117380 w 12192001"/>
              <a:gd name="connsiteY2664" fmla="*/ 3704886 h 6858000"/>
              <a:gd name="connsiteX2665" fmla="*/ 8111174 w 12192001"/>
              <a:gd name="connsiteY2665" fmla="*/ 3714106 h 6858000"/>
              <a:gd name="connsiteX2666" fmla="*/ 8109232 w 12192001"/>
              <a:gd name="connsiteY2666" fmla="*/ 3739847 h 6858000"/>
              <a:gd name="connsiteX2667" fmla="*/ 8136455 w 12192001"/>
              <a:gd name="connsiteY2667" fmla="*/ 3785209 h 6858000"/>
              <a:gd name="connsiteX2668" fmla="*/ 8173128 w 12192001"/>
              <a:gd name="connsiteY2668" fmla="*/ 3825752 h 6858000"/>
              <a:gd name="connsiteX2669" fmla="*/ 8187352 w 12192001"/>
              <a:gd name="connsiteY2669" fmla="*/ 3843513 h 6858000"/>
              <a:gd name="connsiteX2670" fmla="*/ 8233591 w 12192001"/>
              <a:gd name="connsiteY2670" fmla="*/ 3939211 h 6858000"/>
              <a:gd name="connsiteX2671" fmla="*/ 8250531 w 12192001"/>
              <a:gd name="connsiteY2671" fmla="*/ 3945318 h 6858000"/>
              <a:gd name="connsiteX2672" fmla="*/ 8251983 w 12192001"/>
              <a:gd name="connsiteY2672" fmla="*/ 3923514 h 6858000"/>
              <a:gd name="connsiteX2673" fmla="*/ 8256395 w 12192001"/>
              <a:gd name="connsiteY2673" fmla="*/ 3888088 h 6858000"/>
              <a:gd name="connsiteX2674" fmla="*/ 8270994 w 12192001"/>
              <a:gd name="connsiteY2674" fmla="*/ 3841939 h 6858000"/>
              <a:gd name="connsiteX2675" fmla="*/ 8243281 w 12192001"/>
              <a:gd name="connsiteY2675" fmla="*/ 3800513 h 6858000"/>
              <a:gd name="connsiteX2676" fmla="*/ 8230340 w 12192001"/>
              <a:gd name="connsiteY2676" fmla="*/ 3802899 h 6858000"/>
              <a:gd name="connsiteX2677" fmla="*/ 8227605 w 12192001"/>
              <a:gd name="connsiteY2677" fmla="*/ 3804557 h 6858000"/>
              <a:gd name="connsiteX2678" fmla="*/ 8229340 w 12192001"/>
              <a:gd name="connsiteY2678" fmla="*/ 3800775 h 6858000"/>
              <a:gd name="connsiteX2679" fmla="*/ 8230792 w 12192001"/>
              <a:gd name="connsiteY2679" fmla="*/ 3778971 h 6858000"/>
              <a:gd name="connsiteX2680" fmla="*/ 8259557 w 12192001"/>
              <a:gd name="connsiteY2680" fmla="*/ 3720596 h 6858000"/>
              <a:gd name="connsiteX2681" fmla="*/ 8274929 w 12192001"/>
              <a:gd name="connsiteY2681" fmla="*/ 3688534 h 6858000"/>
              <a:gd name="connsiteX2682" fmla="*/ 8263666 w 12192001"/>
              <a:gd name="connsiteY2682" fmla="*/ 3657151 h 6858000"/>
              <a:gd name="connsiteX2683" fmla="*/ 8228857 w 12192001"/>
              <a:gd name="connsiteY2683" fmla="*/ 3550885 h 6858000"/>
              <a:gd name="connsiteX2684" fmla="*/ 8249965 w 12192001"/>
              <a:gd name="connsiteY2684" fmla="*/ 3523534 h 6858000"/>
              <a:gd name="connsiteX2685" fmla="*/ 8277071 w 12192001"/>
              <a:gd name="connsiteY2685" fmla="*/ 3508923 h 6858000"/>
              <a:gd name="connsiteX2686" fmla="*/ 8258564 w 12192001"/>
              <a:gd name="connsiteY2686" fmla="*/ 3464646 h 6858000"/>
              <a:gd name="connsiteX2687" fmla="*/ 8260292 w 12192001"/>
              <a:gd name="connsiteY2687" fmla="*/ 3451859 h 6858000"/>
              <a:gd name="connsiteX2688" fmla="*/ 8266046 w 12192001"/>
              <a:gd name="connsiteY2688" fmla="*/ 3452081 h 6858000"/>
              <a:gd name="connsiteX2689" fmla="*/ 8273639 w 12192001"/>
              <a:gd name="connsiteY2689" fmla="*/ 3433307 h 6858000"/>
              <a:gd name="connsiteX2690" fmla="*/ 8271674 w 12192001"/>
              <a:gd name="connsiteY2690" fmla="*/ 3378894 h 6858000"/>
              <a:gd name="connsiteX2691" fmla="*/ 8292986 w 12192001"/>
              <a:gd name="connsiteY2691" fmla="*/ 3371000 h 6858000"/>
              <a:gd name="connsiteX2692" fmla="*/ 8316112 w 12192001"/>
              <a:gd name="connsiteY2692" fmla="*/ 3357891 h 6858000"/>
              <a:gd name="connsiteX2693" fmla="*/ 8317093 w 12192001"/>
              <a:gd name="connsiteY2693" fmla="*/ 3350019 h 6858000"/>
              <a:gd name="connsiteX2694" fmla="*/ 8305585 w 12192001"/>
              <a:gd name="connsiteY2694" fmla="*/ 3320604 h 6858000"/>
              <a:gd name="connsiteX2695" fmla="*/ 8288116 w 12192001"/>
              <a:gd name="connsiteY2695" fmla="*/ 3298442 h 6858000"/>
              <a:gd name="connsiteX2696" fmla="*/ 8273852 w 12192001"/>
              <a:gd name="connsiteY2696" fmla="*/ 3292418 h 6858000"/>
              <a:gd name="connsiteX2697" fmla="*/ 8271425 w 12192001"/>
              <a:gd name="connsiteY2697" fmla="*/ 3286694 h 6858000"/>
              <a:gd name="connsiteX2698" fmla="*/ 8276012 w 12192001"/>
              <a:gd name="connsiteY2698" fmla="*/ 3273732 h 6858000"/>
              <a:gd name="connsiteX2699" fmla="*/ 8288825 w 12192001"/>
              <a:gd name="connsiteY2699" fmla="*/ 3245571 h 6858000"/>
              <a:gd name="connsiteX2700" fmla="*/ 8296418 w 12192001"/>
              <a:gd name="connsiteY2700" fmla="*/ 3245571 h 6858000"/>
              <a:gd name="connsiteX2701" fmla="*/ 8311604 w 12192001"/>
              <a:gd name="connsiteY2701" fmla="*/ 3249326 h 6858000"/>
              <a:gd name="connsiteX2702" fmla="*/ 8311604 w 12192001"/>
              <a:gd name="connsiteY2702" fmla="*/ 3283119 h 6858000"/>
              <a:gd name="connsiteX2703" fmla="*/ 8319197 w 12192001"/>
              <a:gd name="connsiteY2703" fmla="*/ 3305647 h 6858000"/>
              <a:gd name="connsiteX2704" fmla="*/ 8326790 w 12192001"/>
              <a:gd name="connsiteY2704" fmla="*/ 3309402 h 6858000"/>
              <a:gd name="connsiteX2705" fmla="*/ 8330586 w 12192001"/>
              <a:gd name="connsiteY2705" fmla="*/ 3301892 h 6858000"/>
              <a:gd name="connsiteX2706" fmla="*/ 8330586 w 12192001"/>
              <a:gd name="connsiteY2706" fmla="*/ 3268100 h 6858000"/>
              <a:gd name="connsiteX2707" fmla="*/ 8338179 w 12192001"/>
              <a:gd name="connsiteY2707" fmla="*/ 3256835 h 6858000"/>
              <a:gd name="connsiteX2708" fmla="*/ 8345772 w 12192001"/>
              <a:gd name="connsiteY2708" fmla="*/ 3264345 h 6858000"/>
              <a:gd name="connsiteX2709" fmla="*/ 8364754 w 12192001"/>
              <a:gd name="connsiteY2709" fmla="*/ 3309402 h 6858000"/>
              <a:gd name="connsiteX2710" fmla="*/ 8379940 w 12192001"/>
              <a:gd name="connsiteY2710" fmla="*/ 3380741 h 6858000"/>
              <a:gd name="connsiteX2711" fmla="*/ 8383737 w 12192001"/>
              <a:gd name="connsiteY2711" fmla="*/ 3380741 h 6858000"/>
              <a:gd name="connsiteX2712" fmla="*/ 8391329 w 12192001"/>
              <a:gd name="connsiteY2712" fmla="*/ 3380741 h 6858000"/>
              <a:gd name="connsiteX2713" fmla="*/ 8391329 w 12192001"/>
              <a:gd name="connsiteY2713" fmla="*/ 3365722 h 6858000"/>
              <a:gd name="connsiteX2714" fmla="*/ 8414107 w 12192001"/>
              <a:gd name="connsiteY2714" fmla="*/ 3354458 h 6858000"/>
              <a:gd name="connsiteX2715" fmla="*/ 8425497 w 12192001"/>
              <a:gd name="connsiteY2715" fmla="*/ 3350704 h 6858000"/>
              <a:gd name="connsiteX2716" fmla="*/ 8436887 w 12192001"/>
              <a:gd name="connsiteY2716" fmla="*/ 3316911 h 6858000"/>
              <a:gd name="connsiteX2717" fmla="*/ 8436887 w 12192001"/>
              <a:gd name="connsiteY2717" fmla="*/ 3343194 h 6858000"/>
              <a:gd name="connsiteX2718" fmla="*/ 8448277 w 12192001"/>
              <a:gd name="connsiteY2718" fmla="*/ 3346949 h 6858000"/>
              <a:gd name="connsiteX2719" fmla="*/ 8455869 w 12192001"/>
              <a:gd name="connsiteY2719" fmla="*/ 3346949 h 6858000"/>
              <a:gd name="connsiteX2720" fmla="*/ 8455869 w 12192001"/>
              <a:gd name="connsiteY2720" fmla="*/ 3350704 h 6858000"/>
              <a:gd name="connsiteX2721" fmla="*/ 8452073 w 12192001"/>
              <a:gd name="connsiteY2721" fmla="*/ 3388251 h 6858000"/>
              <a:gd name="connsiteX2722" fmla="*/ 8455869 w 12192001"/>
              <a:gd name="connsiteY2722" fmla="*/ 3395760 h 6858000"/>
              <a:gd name="connsiteX2723" fmla="*/ 8463463 w 12192001"/>
              <a:gd name="connsiteY2723" fmla="*/ 3392006 h 6858000"/>
              <a:gd name="connsiteX2724" fmla="*/ 8478647 w 12192001"/>
              <a:gd name="connsiteY2724" fmla="*/ 3369477 h 6858000"/>
              <a:gd name="connsiteX2725" fmla="*/ 8497631 w 12192001"/>
              <a:gd name="connsiteY2725" fmla="*/ 3365722 h 6858000"/>
              <a:gd name="connsiteX2726" fmla="*/ 8509019 w 12192001"/>
              <a:gd name="connsiteY2726" fmla="*/ 3373232 h 6858000"/>
              <a:gd name="connsiteX2727" fmla="*/ 8509019 w 12192001"/>
              <a:gd name="connsiteY2727" fmla="*/ 3392006 h 6858000"/>
              <a:gd name="connsiteX2728" fmla="*/ 8493833 w 12192001"/>
              <a:gd name="connsiteY2728" fmla="*/ 3437062 h 6858000"/>
              <a:gd name="connsiteX2729" fmla="*/ 8501427 w 12192001"/>
              <a:gd name="connsiteY2729" fmla="*/ 3455836 h 6858000"/>
              <a:gd name="connsiteX2730" fmla="*/ 8524205 w 12192001"/>
              <a:gd name="connsiteY2730" fmla="*/ 3467100 h 6858000"/>
              <a:gd name="connsiteX2731" fmla="*/ 8531799 w 12192001"/>
              <a:gd name="connsiteY2731" fmla="*/ 3500893 h 6858000"/>
              <a:gd name="connsiteX2732" fmla="*/ 8528001 w 12192001"/>
              <a:gd name="connsiteY2732" fmla="*/ 3530930 h 6858000"/>
              <a:gd name="connsiteX2733" fmla="*/ 8539391 w 12192001"/>
              <a:gd name="connsiteY2733" fmla="*/ 3538440 h 6858000"/>
              <a:gd name="connsiteX2734" fmla="*/ 8550781 w 12192001"/>
              <a:gd name="connsiteY2734" fmla="*/ 3530930 h 6858000"/>
              <a:gd name="connsiteX2735" fmla="*/ 8546985 w 12192001"/>
              <a:gd name="connsiteY2735" fmla="*/ 3519666 h 6858000"/>
              <a:gd name="connsiteX2736" fmla="*/ 8558373 w 12192001"/>
              <a:gd name="connsiteY2736" fmla="*/ 3474609 h 6858000"/>
              <a:gd name="connsiteX2737" fmla="*/ 8581153 w 12192001"/>
              <a:gd name="connsiteY2737" fmla="*/ 3470855 h 6858000"/>
              <a:gd name="connsiteX2738" fmla="*/ 8581153 w 12192001"/>
              <a:gd name="connsiteY2738" fmla="*/ 3437062 h 6858000"/>
              <a:gd name="connsiteX2739" fmla="*/ 8584949 w 12192001"/>
              <a:gd name="connsiteY2739" fmla="*/ 3407024 h 6858000"/>
              <a:gd name="connsiteX2740" fmla="*/ 8581153 w 12192001"/>
              <a:gd name="connsiteY2740" fmla="*/ 3380741 h 6858000"/>
              <a:gd name="connsiteX2741" fmla="*/ 8577355 w 12192001"/>
              <a:gd name="connsiteY2741" fmla="*/ 3286873 h 6858000"/>
              <a:gd name="connsiteX2742" fmla="*/ 8577355 w 12192001"/>
              <a:gd name="connsiteY2742" fmla="*/ 3245571 h 6858000"/>
              <a:gd name="connsiteX2743" fmla="*/ 8558373 w 12192001"/>
              <a:gd name="connsiteY2743" fmla="*/ 3181741 h 6858000"/>
              <a:gd name="connsiteX2744" fmla="*/ 8569763 w 12192001"/>
              <a:gd name="connsiteY2744" fmla="*/ 3174232 h 6858000"/>
              <a:gd name="connsiteX2745" fmla="*/ 8573559 w 12192001"/>
              <a:gd name="connsiteY2745" fmla="*/ 3132930 h 6858000"/>
              <a:gd name="connsiteX2746" fmla="*/ 8558373 w 12192001"/>
              <a:gd name="connsiteY2746" fmla="*/ 3102892 h 6858000"/>
              <a:gd name="connsiteX2747" fmla="*/ 8550781 w 12192001"/>
              <a:gd name="connsiteY2747" fmla="*/ 3076609 h 6858000"/>
              <a:gd name="connsiteX2748" fmla="*/ 8551219 w 12192001"/>
              <a:gd name="connsiteY2748" fmla="*/ 3075262 h 6858000"/>
              <a:gd name="connsiteX2749" fmla="*/ 8552873 w 12192001"/>
              <a:gd name="connsiteY2749" fmla="*/ 3075807 h 6858000"/>
              <a:gd name="connsiteX2750" fmla="*/ 8557143 w 12192001"/>
              <a:gd name="connsiteY2750" fmla="*/ 3069705 h 6858000"/>
              <a:gd name="connsiteX2751" fmla="*/ 8557143 w 12192001"/>
              <a:gd name="connsiteY2751" fmla="*/ 3057101 h 6858000"/>
              <a:gd name="connsiteX2752" fmla="*/ 8559659 w 12192001"/>
              <a:gd name="connsiteY2752" fmla="*/ 3049391 h 6858000"/>
              <a:gd name="connsiteX2753" fmla="*/ 8564261 w 12192001"/>
              <a:gd name="connsiteY2753" fmla="*/ 3060318 h 6858000"/>
              <a:gd name="connsiteX2754" fmla="*/ 8568533 w 12192001"/>
              <a:gd name="connsiteY2754" fmla="*/ 3077215 h 6858000"/>
              <a:gd name="connsiteX2755" fmla="*/ 8579921 w 12192001"/>
              <a:gd name="connsiteY2755" fmla="*/ 3080969 h 6858000"/>
              <a:gd name="connsiteX2756" fmla="*/ 8589123 w 12192001"/>
              <a:gd name="connsiteY2756" fmla="*/ 3080142 h 6858000"/>
              <a:gd name="connsiteX2757" fmla="*/ 8589775 w 12192001"/>
              <a:gd name="connsiteY2757" fmla="*/ 3121846 h 6858000"/>
              <a:gd name="connsiteX2758" fmla="*/ 8589775 w 12192001"/>
              <a:gd name="connsiteY2758" fmla="*/ 3129358 h 6858000"/>
              <a:gd name="connsiteX2759" fmla="*/ 8591009 w 12192001"/>
              <a:gd name="connsiteY2759" fmla="*/ 3151893 h 6858000"/>
              <a:gd name="connsiteX2760" fmla="*/ 8593477 w 12192001"/>
              <a:gd name="connsiteY2760" fmla="*/ 3196964 h 6858000"/>
              <a:gd name="connsiteX2761" fmla="*/ 8594711 w 12192001"/>
              <a:gd name="connsiteY2761" fmla="*/ 3215743 h 6858000"/>
              <a:gd name="connsiteX2762" fmla="*/ 8594711 w 12192001"/>
              <a:gd name="connsiteY2762" fmla="*/ 3242034 h 6858000"/>
              <a:gd name="connsiteX2763" fmla="*/ 8597179 w 12192001"/>
              <a:gd name="connsiteY2763" fmla="*/ 3268325 h 6858000"/>
              <a:gd name="connsiteX2764" fmla="*/ 8594711 w 12192001"/>
              <a:gd name="connsiteY2764" fmla="*/ 3283348 h 6858000"/>
              <a:gd name="connsiteX2765" fmla="*/ 8598413 w 12192001"/>
              <a:gd name="connsiteY2765" fmla="*/ 3290860 h 6858000"/>
              <a:gd name="connsiteX2766" fmla="*/ 8598413 w 12192001"/>
              <a:gd name="connsiteY2766" fmla="*/ 3298372 h 6858000"/>
              <a:gd name="connsiteX2767" fmla="*/ 8600881 w 12192001"/>
              <a:gd name="connsiteY2767" fmla="*/ 3358466 h 6858000"/>
              <a:gd name="connsiteX2768" fmla="*/ 8603349 w 12192001"/>
              <a:gd name="connsiteY2768" fmla="*/ 3403536 h 6858000"/>
              <a:gd name="connsiteX2769" fmla="*/ 8603349 w 12192001"/>
              <a:gd name="connsiteY2769" fmla="*/ 3448606 h 6858000"/>
              <a:gd name="connsiteX2770" fmla="*/ 8605817 w 12192001"/>
              <a:gd name="connsiteY2770" fmla="*/ 3463630 h 6858000"/>
              <a:gd name="connsiteX2771" fmla="*/ 8608285 w 12192001"/>
              <a:gd name="connsiteY2771" fmla="*/ 3482409 h 6858000"/>
              <a:gd name="connsiteX2772" fmla="*/ 8607051 w 12192001"/>
              <a:gd name="connsiteY2772" fmla="*/ 3523723 h 6858000"/>
              <a:gd name="connsiteX2773" fmla="*/ 8613221 w 12192001"/>
              <a:gd name="connsiteY2773" fmla="*/ 3542503 h 6858000"/>
              <a:gd name="connsiteX2774" fmla="*/ 8623093 w 12192001"/>
              <a:gd name="connsiteY2774" fmla="*/ 3557526 h 6858000"/>
              <a:gd name="connsiteX2775" fmla="*/ 8625561 w 12192001"/>
              <a:gd name="connsiteY2775" fmla="*/ 3598840 h 6858000"/>
              <a:gd name="connsiteX2776" fmla="*/ 8625561 w 12192001"/>
              <a:gd name="connsiteY2776" fmla="*/ 3647667 h 6858000"/>
              <a:gd name="connsiteX2777" fmla="*/ 8625561 w 12192001"/>
              <a:gd name="connsiteY2777" fmla="*/ 3692737 h 6858000"/>
              <a:gd name="connsiteX2778" fmla="*/ 8630497 w 12192001"/>
              <a:gd name="connsiteY2778" fmla="*/ 3711517 h 6858000"/>
              <a:gd name="connsiteX2779" fmla="*/ 8636667 w 12192001"/>
              <a:gd name="connsiteY2779" fmla="*/ 3704005 h 6858000"/>
              <a:gd name="connsiteX2780" fmla="*/ 8636667 w 12192001"/>
              <a:gd name="connsiteY2780" fmla="*/ 3685226 h 6858000"/>
              <a:gd name="connsiteX2781" fmla="*/ 8640369 w 12192001"/>
              <a:gd name="connsiteY2781" fmla="*/ 3666446 h 6858000"/>
              <a:gd name="connsiteX2782" fmla="*/ 8646539 w 12192001"/>
              <a:gd name="connsiteY2782" fmla="*/ 3643911 h 6858000"/>
              <a:gd name="connsiteX2783" fmla="*/ 8650241 w 12192001"/>
              <a:gd name="connsiteY2783" fmla="*/ 3610108 h 6858000"/>
              <a:gd name="connsiteX2784" fmla="*/ 8650241 w 12192001"/>
              <a:gd name="connsiteY2784" fmla="*/ 3576305 h 6858000"/>
              <a:gd name="connsiteX2785" fmla="*/ 8649007 w 12192001"/>
              <a:gd name="connsiteY2785" fmla="*/ 3523723 h 6858000"/>
              <a:gd name="connsiteX2786" fmla="*/ 8650241 w 12192001"/>
              <a:gd name="connsiteY2786" fmla="*/ 3516212 h 6858000"/>
              <a:gd name="connsiteX2787" fmla="*/ 8653943 w 12192001"/>
              <a:gd name="connsiteY2787" fmla="*/ 3519967 h 6858000"/>
              <a:gd name="connsiteX2788" fmla="*/ 8656411 w 12192001"/>
              <a:gd name="connsiteY2788" fmla="*/ 3542503 h 6858000"/>
              <a:gd name="connsiteX2789" fmla="*/ 8665049 w 12192001"/>
              <a:gd name="connsiteY2789" fmla="*/ 3550014 h 6858000"/>
              <a:gd name="connsiteX2790" fmla="*/ 8666283 w 12192001"/>
              <a:gd name="connsiteY2790" fmla="*/ 3512456 h 6858000"/>
              <a:gd name="connsiteX2791" fmla="*/ 8667517 w 12192001"/>
              <a:gd name="connsiteY2791" fmla="*/ 3527479 h 6858000"/>
              <a:gd name="connsiteX2792" fmla="*/ 8667517 w 12192001"/>
              <a:gd name="connsiteY2792" fmla="*/ 3561282 h 6858000"/>
              <a:gd name="connsiteX2793" fmla="*/ 8671219 w 12192001"/>
              <a:gd name="connsiteY2793" fmla="*/ 3595085 h 6858000"/>
              <a:gd name="connsiteX2794" fmla="*/ 8678623 w 12192001"/>
              <a:gd name="connsiteY2794" fmla="*/ 3602596 h 6858000"/>
              <a:gd name="connsiteX2795" fmla="*/ 8682325 w 12192001"/>
              <a:gd name="connsiteY2795" fmla="*/ 3583817 h 6858000"/>
              <a:gd name="connsiteX2796" fmla="*/ 8681091 w 12192001"/>
              <a:gd name="connsiteY2796" fmla="*/ 3553770 h 6858000"/>
              <a:gd name="connsiteX2797" fmla="*/ 8678623 w 12192001"/>
              <a:gd name="connsiteY2797" fmla="*/ 3489921 h 6858000"/>
              <a:gd name="connsiteX2798" fmla="*/ 8679857 w 12192001"/>
              <a:gd name="connsiteY2798" fmla="*/ 3482409 h 6858000"/>
              <a:gd name="connsiteX2799" fmla="*/ 8682325 w 12192001"/>
              <a:gd name="connsiteY2799" fmla="*/ 3429827 h 6858000"/>
              <a:gd name="connsiteX2800" fmla="*/ 8684793 w 12192001"/>
              <a:gd name="connsiteY2800" fmla="*/ 3350954 h 6858000"/>
              <a:gd name="connsiteX2801" fmla="*/ 8684793 w 12192001"/>
              <a:gd name="connsiteY2801" fmla="*/ 3347198 h 6858000"/>
              <a:gd name="connsiteX2802" fmla="*/ 8686027 w 12192001"/>
              <a:gd name="connsiteY2802" fmla="*/ 3347198 h 6858000"/>
              <a:gd name="connsiteX2803" fmla="*/ 8688495 w 12192001"/>
              <a:gd name="connsiteY2803" fmla="*/ 3350954 h 6858000"/>
              <a:gd name="connsiteX2804" fmla="*/ 8688495 w 12192001"/>
              <a:gd name="connsiteY2804" fmla="*/ 3362221 h 6858000"/>
              <a:gd name="connsiteX2805" fmla="*/ 8688495 w 12192001"/>
              <a:gd name="connsiteY2805" fmla="*/ 3429827 h 6858000"/>
              <a:gd name="connsiteX2806" fmla="*/ 8690963 w 12192001"/>
              <a:gd name="connsiteY2806" fmla="*/ 3441094 h 6858000"/>
              <a:gd name="connsiteX2807" fmla="*/ 8695899 w 12192001"/>
              <a:gd name="connsiteY2807" fmla="*/ 3459874 h 6858000"/>
              <a:gd name="connsiteX2808" fmla="*/ 8695899 w 12192001"/>
              <a:gd name="connsiteY2808" fmla="*/ 3504944 h 6858000"/>
              <a:gd name="connsiteX2809" fmla="*/ 8698367 w 12192001"/>
              <a:gd name="connsiteY2809" fmla="*/ 3538747 h 6858000"/>
              <a:gd name="connsiteX2810" fmla="*/ 8702069 w 12192001"/>
              <a:gd name="connsiteY2810" fmla="*/ 3519967 h 6858000"/>
              <a:gd name="connsiteX2811" fmla="*/ 8703303 w 12192001"/>
              <a:gd name="connsiteY2811" fmla="*/ 3429827 h 6858000"/>
              <a:gd name="connsiteX2812" fmla="*/ 8703303 w 12192001"/>
              <a:gd name="connsiteY2812" fmla="*/ 3287104 h 6858000"/>
              <a:gd name="connsiteX2813" fmla="*/ 8702069 w 12192001"/>
              <a:gd name="connsiteY2813" fmla="*/ 3268325 h 6858000"/>
              <a:gd name="connsiteX2814" fmla="*/ 8703205 w 12192001"/>
              <a:gd name="connsiteY2814" fmla="*/ 3257694 h 6858000"/>
              <a:gd name="connsiteX2815" fmla="*/ 8705407 w 12192001"/>
              <a:gd name="connsiteY2815" fmla="*/ 3266404 h 6858000"/>
              <a:gd name="connsiteX2816" fmla="*/ 8712999 w 12192001"/>
              <a:gd name="connsiteY2816" fmla="*/ 3307706 h 6858000"/>
              <a:gd name="connsiteX2817" fmla="*/ 8716795 w 12192001"/>
              <a:gd name="connsiteY2817" fmla="*/ 3322724 h 6858000"/>
              <a:gd name="connsiteX2818" fmla="*/ 8781335 w 12192001"/>
              <a:gd name="connsiteY2818" fmla="*/ 3364026 h 6858000"/>
              <a:gd name="connsiteX2819" fmla="*/ 8826893 w 12192001"/>
              <a:gd name="connsiteY2819" fmla="*/ 3397819 h 6858000"/>
              <a:gd name="connsiteX2820" fmla="*/ 8849673 w 12192001"/>
              <a:gd name="connsiteY2820" fmla="*/ 3420347 h 6858000"/>
              <a:gd name="connsiteX2821" fmla="*/ 8880043 w 12192001"/>
              <a:gd name="connsiteY2821" fmla="*/ 3435366 h 6858000"/>
              <a:gd name="connsiteX2822" fmla="*/ 8887637 w 12192001"/>
              <a:gd name="connsiteY2822" fmla="*/ 3435366 h 6858000"/>
              <a:gd name="connsiteX2823" fmla="*/ 8925601 w 12192001"/>
              <a:gd name="connsiteY2823" fmla="*/ 3379045 h 6858000"/>
              <a:gd name="connsiteX2824" fmla="*/ 8925601 w 12192001"/>
              <a:gd name="connsiteY2824" fmla="*/ 3232598 h 6858000"/>
              <a:gd name="connsiteX2825" fmla="*/ 8934967 w 12192001"/>
              <a:gd name="connsiteY2825" fmla="*/ 3223333 h 6858000"/>
              <a:gd name="connsiteX2826" fmla="*/ 8939377 w 12192001"/>
              <a:gd name="connsiteY2826" fmla="*/ 3208504 h 6858000"/>
              <a:gd name="connsiteX2827" fmla="*/ 8943509 w 12192001"/>
              <a:gd name="connsiteY2827" fmla="*/ 3217846 h 6858000"/>
              <a:gd name="connsiteX2828" fmla="*/ 8943509 w 12192001"/>
              <a:gd name="connsiteY2828" fmla="*/ 3278716 h 6858000"/>
              <a:gd name="connsiteX2829" fmla="*/ 8954899 w 12192001"/>
              <a:gd name="connsiteY2829" fmla="*/ 3289980 h 6858000"/>
              <a:gd name="connsiteX2830" fmla="*/ 8966289 w 12192001"/>
              <a:gd name="connsiteY2830" fmla="*/ 3278716 h 6858000"/>
              <a:gd name="connsiteX2831" fmla="*/ 8964865 w 12192001"/>
              <a:gd name="connsiteY2831" fmla="*/ 3260411 h 6858000"/>
              <a:gd name="connsiteX2832" fmla="*/ 8965743 w 12192001"/>
              <a:gd name="connsiteY2832" fmla="*/ 3250842 h 6858000"/>
              <a:gd name="connsiteX2833" fmla="*/ 8969973 w 12192001"/>
              <a:gd name="connsiteY2833" fmla="*/ 3256195 h 6858000"/>
              <a:gd name="connsiteX2834" fmla="*/ 8984445 w 12192001"/>
              <a:gd name="connsiteY2834" fmla="*/ 3287054 h 6858000"/>
              <a:gd name="connsiteX2835" fmla="*/ 8985271 w 12192001"/>
              <a:gd name="connsiteY2835" fmla="*/ 3291364 h 6858000"/>
              <a:gd name="connsiteX2836" fmla="*/ 8985271 w 12192001"/>
              <a:gd name="connsiteY2836" fmla="*/ 3293735 h 6858000"/>
              <a:gd name="connsiteX2837" fmla="*/ 8984321 w 12192001"/>
              <a:gd name="connsiteY2837" fmla="*/ 3304060 h 6858000"/>
              <a:gd name="connsiteX2838" fmla="*/ 8988487 w 12192001"/>
              <a:gd name="connsiteY2838" fmla="*/ 3308181 h 6858000"/>
              <a:gd name="connsiteX2839" fmla="*/ 8997733 w 12192001"/>
              <a:gd name="connsiteY2839" fmla="*/ 3356517 h 6858000"/>
              <a:gd name="connsiteX2840" fmla="*/ 9001531 w 12192001"/>
              <a:gd name="connsiteY2840" fmla="*/ 3431611 h 6858000"/>
              <a:gd name="connsiteX2841" fmla="*/ 9001531 w 12192001"/>
              <a:gd name="connsiteY2841" fmla="*/ 3480423 h 6858000"/>
              <a:gd name="connsiteX2842" fmla="*/ 9009123 w 12192001"/>
              <a:gd name="connsiteY2842" fmla="*/ 3525479 h 6858000"/>
              <a:gd name="connsiteX2843" fmla="*/ 9016715 w 12192001"/>
              <a:gd name="connsiteY2843" fmla="*/ 3544253 h 6858000"/>
              <a:gd name="connsiteX2844" fmla="*/ 9024309 w 12192001"/>
              <a:gd name="connsiteY2844" fmla="*/ 3525479 h 6858000"/>
              <a:gd name="connsiteX2845" fmla="*/ 9016715 w 12192001"/>
              <a:gd name="connsiteY2845" fmla="*/ 3394064 h 6858000"/>
              <a:gd name="connsiteX2846" fmla="*/ 9039495 w 12192001"/>
              <a:gd name="connsiteY2846" fmla="*/ 3337743 h 6858000"/>
              <a:gd name="connsiteX2847" fmla="*/ 9047087 w 12192001"/>
              <a:gd name="connsiteY2847" fmla="*/ 3337743 h 6858000"/>
              <a:gd name="connsiteX2848" fmla="*/ 9062273 w 12192001"/>
              <a:gd name="connsiteY2848" fmla="*/ 3341498 h 6858000"/>
              <a:gd name="connsiteX2849" fmla="*/ 9062273 w 12192001"/>
              <a:gd name="connsiteY2849" fmla="*/ 3375291 h 6858000"/>
              <a:gd name="connsiteX2850" fmla="*/ 9069867 w 12192001"/>
              <a:gd name="connsiteY2850" fmla="*/ 3397819 h 6858000"/>
              <a:gd name="connsiteX2851" fmla="*/ 9077459 w 12192001"/>
              <a:gd name="connsiteY2851" fmla="*/ 3401574 h 6858000"/>
              <a:gd name="connsiteX2852" fmla="*/ 9081255 w 12192001"/>
              <a:gd name="connsiteY2852" fmla="*/ 3394064 h 6858000"/>
              <a:gd name="connsiteX2853" fmla="*/ 9081255 w 12192001"/>
              <a:gd name="connsiteY2853" fmla="*/ 3360272 h 6858000"/>
              <a:gd name="connsiteX2854" fmla="*/ 9088849 w 12192001"/>
              <a:gd name="connsiteY2854" fmla="*/ 3349007 h 6858000"/>
              <a:gd name="connsiteX2855" fmla="*/ 9096441 w 12192001"/>
              <a:gd name="connsiteY2855" fmla="*/ 3356517 h 6858000"/>
              <a:gd name="connsiteX2856" fmla="*/ 9115425 w 12192001"/>
              <a:gd name="connsiteY2856" fmla="*/ 3401574 h 6858000"/>
              <a:gd name="connsiteX2857" fmla="*/ 9130611 w 12192001"/>
              <a:gd name="connsiteY2857" fmla="*/ 3472913 h 6858000"/>
              <a:gd name="connsiteX2858" fmla="*/ 9134407 w 12192001"/>
              <a:gd name="connsiteY2858" fmla="*/ 3472913 h 6858000"/>
              <a:gd name="connsiteX2859" fmla="*/ 9141999 w 12192001"/>
              <a:gd name="connsiteY2859" fmla="*/ 3472913 h 6858000"/>
              <a:gd name="connsiteX2860" fmla="*/ 9141999 w 12192001"/>
              <a:gd name="connsiteY2860" fmla="*/ 3457894 h 6858000"/>
              <a:gd name="connsiteX2861" fmla="*/ 9164779 w 12192001"/>
              <a:gd name="connsiteY2861" fmla="*/ 3446630 h 6858000"/>
              <a:gd name="connsiteX2862" fmla="*/ 9176169 w 12192001"/>
              <a:gd name="connsiteY2862" fmla="*/ 3442876 h 6858000"/>
              <a:gd name="connsiteX2863" fmla="*/ 9187557 w 12192001"/>
              <a:gd name="connsiteY2863" fmla="*/ 3409083 h 6858000"/>
              <a:gd name="connsiteX2864" fmla="*/ 9187557 w 12192001"/>
              <a:gd name="connsiteY2864" fmla="*/ 3435366 h 6858000"/>
              <a:gd name="connsiteX2865" fmla="*/ 9198947 w 12192001"/>
              <a:gd name="connsiteY2865" fmla="*/ 3439121 h 6858000"/>
              <a:gd name="connsiteX2866" fmla="*/ 9206541 w 12192001"/>
              <a:gd name="connsiteY2866" fmla="*/ 3439121 h 6858000"/>
              <a:gd name="connsiteX2867" fmla="*/ 9206541 w 12192001"/>
              <a:gd name="connsiteY2867" fmla="*/ 3442876 h 6858000"/>
              <a:gd name="connsiteX2868" fmla="*/ 9202743 w 12192001"/>
              <a:gd name="connsiteY2868" fmla="*/ 3480423 h 6858000"/>
              <a:gd name="connsiteX2869" fmla="*/ 9206541 w 12192001"/>
              <a:gd name="connsiteY2869" fmla="*/ 3487932 h 6858000"/>
              <a:gd name="connsiteX2870" fmla="*/ 9214133 w 12192001"/>
              <a:gd name="connsiteY2870" fmla="*/ 3484178 h 6858000"/>
              <a:gd name="connsiteX2871" fmla="*/ 9229319 w 12192001"/>
              <a:gd name="connsiteY2871" fmla="*/ 3461649 h 6858000"/>
              <a:gd name="connsiteX2872" fmla="*/ 9248301 w 12192001"/>
              <a:gd name="connsiteY2872" fmla="*/ 3457894 h 6858000"/>
              <a:gd name="connsiteX2873" fmla="*/ 9259691 w 12192001"/>
              <a:gd name="connsiteY2873" fmla="*/ 3465404 h 6858000"/>
              <a:gd name="connsiteX2874" fmla="*/ 9259691 w 12192001"/>
              <a:gd name="connsiteY2874" fmla="*/ 3484178 h 6858000"/>
              <a:gd name="connsiteX2875" fmla="*/ 9244505 w 12192001"/>
              <a:gd name="connsiteY2875" fmla="*/ 3529234 h 6858000"/>
              <a:gd name="connsiteX2876" fmla="*/ 9252097 w 12192001"/>
              <a:gd name="connsiteY2876" fmla="*/ 3548008 h 6858000"/>
              <a:gd name="connsiteX2877" fmla="*/ 9274875 w 12192001"/>
              <a:gd name="connsiteY2877" fmla="*/ 3559272 h 6858000"/>
              <a:gd name="connsiteX2878" fmla="*/ 9282469 w 12192001"/>
              <a:gd name="connsiteY2878" fmla="*/ 3593065 h 6858000"/>
              <a:gd name="connsiteX2879" fmla="*/ 9278673 w 12192001"/>
              <a:gd name="connsiteY2879" fmla="*/ 3623102 h 6858000"/>
              <a:gd name="connsiteX2880" fmla="*/ 9290061 w 12192001"/>
              <a:gd name="connsiteY2880" fmla="*/ 3630612 h 6858000"/>
              <a:gd name="connsiteX2881" fmla="*/ 9301451 w 12192001"/>
              <a:gd name="connsiteY2881" fmla="*/ 3623102 h 6858000"/>
              <a:gd name="connsiteX2882" fmla="*/ 9297655 w 12192001"/>
              <a:gd name="connsiteY2882" fmla="*/ 3611838 h 6858000"/>
              <a:gd name="connsiteX2883" fmla="*/ 9309045 w 12192001"/>
              <a:gd name="connsiteY2883" fmla="*/ 3566781 h 6858000"/>
              <a:gd name="connsiteX2884" fmla="*/ 9331823 w 12192001"/>
              <a:gd name="connsiteY2884" fmla="*/ 3563027 h 6858000"/>
              <a:gd name="connsiteX2885" fmla="*/ 9331823 w 12192001"/>
              <a:gd name="connsiteY2885" fmla="*/ 3529234 h 6858000"/>
              <a:gd name="connsiteX2886" fmla="*/ 9335619 w 12192001"/>
              <a:gd name="connsiteY2886" fmla="*/ 3499196 h 6858000"/>
              <a:gd name="connsiteX2887" fmla="*/ 9331823 w 12192001"/>
              <a:gd name="connsiteY2887" fmla="*/ 3472913 h 6858000"/>
              <a:gd name="connsiteX2888" fmla="*/ 9328027 w 12192001"/>
              <a:gd name="connsiteY2888" fmla="*/ 3379045 h 6858000"/>
              <a:gd name="connsiteX2889" fmla="*/ 9328027 w 12192001"/>
              <a:gd name="connsiteY2889" fmla="*/ 3337743 h 6858000"/>
              <a:gd name="connsiteX2890" fmla="*/ 9309045 w 12192001"/>
              <a:gd name="connsiteY2890" fmla="*/ 3273913 h 6858000"/>
              <a:gd name="connsiteX2891" fmla="*/ 9320433 w 12192001"/>
              <a:gd name="connsiteY2891" fmla="*/ 3266404 h 6858000"/>
              <a:gd name="connsiteX2892" fmla="*/ 9324231 w 12192001"/>
              <a:gd name="connsiteY2892" fmla="*/ 3225102 h 6858000"/>
              <a:gd name="connsiteX2893" fmla="*/ 9317239 w 12192001"/>
              <a:gd name="connsiteY2893" fmla="*/ 3215988 h 6858000"/>
              <a:gd name="connsiteX2894" fmla="*/ 9334547 w 12192001"/>
              <a:gd name="connsiteY2894" fmla="*/ 3188603 h 6858000"/>
              <a:gd name="connsiteX2895" fmla="*/ 9334547 w 12192001"/>
              <a:gd name="connsiteY2895" fmla="*/ 3169829 h 6858000"/>
              <a:gd name="connsiteX2896" fmla="*/ 9334547 w 12192001"/>
              <a:gd name="connsiteY2896" fmla="*/ 3132282 h 6858000"/>
              <a:gd name="connsiteX2897" fmla="*/ 9334547 w 12192001"/>
              <a:gd name="connsiteY2897" fmla="*/ 3113425 h 6858000"/>
              <a:gd name="connsiteX2898" fmla="*/ 9345111 w 12192001"/>
              <a:gd name="connsiteY2898" fmla="*/ 3102603 h 6858000"/>
              <a:gd name="connsiteX2899" fmla="*/ 9345969 w 12192001"/>
              <a:gd name="connsiteY2899" fmla="*/ 3095182 h 6858000"/>
              <a:gd name="connsiteX2900" fmla="*/ 9347359 w 12192001"/>
              <a:gd name="connsiteY2900" fmla="*/ 3113508 h 6858000"/>
              <a:gd name="connsiteX2901" fmla="*/ 9345935 w 12192001"/>
              <a:gd name="connsiteY2901" fmla="*/ 3132282 h 6858000"/>
              <a:gd name="connsiteX2902" fmla="*/ 9349731 w 12192001"/>
              <a:gd name="connsiteY2902" fmla="*/ 3143546 h 6858000"/>
              <a:gd name="connsiteX2903" fmla="*/ 9357325 w 12192001"/>
              <a:gd name="connsiteY2903" fmla="*/ 3143546 h 6858000"/>
              <a:gd name="connsiteX2904" fmla="*/ 9387695 w 12192001"/>
              <a:gd name="connsiteY2904" fmla="*/ 3132282 h 6858000"/>
              <a:gd name="connsiteX2905" fmla="*/ 9387695 w 12192001"/>
              <a:gd name="connsiteY2905" fmla="*/ 3127973 h 6858000"/>
              <a:gd name="connsiteX2906" fmla="*/ 9391041 w 12192001"/>
              <a:gd name="connsiteY2906" fmla="*/ 3135252 h 6858000"/>
              <a:gd name="connsiteX2907" fmla="*/ 9406701 w 12192001"/>
              <a:gd name="connsiteY2907" fmla="*/ 3142292 h 6858000"/>
              <a:gd name="connsiteX2908" fmla="*/ 9408627 w 12192001"/>
              <a:gd name="connsiteY2908" fmla="*/ 3143244 h 6858000"/>
              <a:gd name="connsiteX2909" fmla="*/ 9406679 w 12192001"/>
              <a:gd name="connsiteY2909" fmla="*/ 3154810 h 6858000"/>
              <a:gd name="connsiteX2910" fmla="*/ 9414271 w 12192001"/>
              <a:gd name="connsiteY2910" fmla="*/ 3166074 h 6858000"/>
              <a:gd name="connsiteX2911" fmla="*/ 9421865 w 12192001"/>
              <a:gd name="connsiteY2911" fmla="*/ 3158565 h 6858000"/>
              <a:gd name="connsiteX2912" fmla="*/ 9424905 w 12192001"/>
              <a:gd name="connsiteY2912" fmla="*/ 3151294 h 6858000"/>
              <a:gd name="connsiteX2913" fmla="*/ 9433253 w 12192001"/>
              <a:gd name="connsiteY2913" fmla="*/ 3155422 h 6858000"/>
              <a:gd name="connsiteX2914" fmla="*/ 9433253 w 12192001"/>
              <a:gd name="connsiteY2914" fmla="*/ 3159312 h 6858000"/>
              <a:gd name="connsiteX2915" fmla="*/ 9430349 w 12192001"/>
              <a:gd name="connsiteY2915" fmla="*/ 3177076 h 6858000"/>
              <a:gd name="connsiteX2916" fmla="*/ 9421801 w 12192001"/>
              <a:gd name="connsiteY2916" fmla="*/ 3188384 h 6858000"/>
              <a:gd name="connsiteX2917" fmla="*/ 9422781 w 12192001"/>
              <a:gd name="connsiteY2917" fmla="*/ 3196256 h 6858000"/>
              <a:gd name="connsiteX2918" fmla="*/ 9433213 w 12192001"/>
              <a:gd name="connsiteY2918" fmla="*/ 3208947 h 6858000"/>
              <a:gd name="connsiteX2919" fmla="*/ 9435629 w 12192001"/>
              <a:gd name="connsiteY2919" fmla="*/ 3209027 h 6858000"/>
              <a:gd name="connsiteX2920" fmla="*/ 9440847 w 12192001"/>
              <a:gd name="connsiteY2920" fmla="*/ 3237414 h 6858000"/>
              <a:gd name="connsiteX2921" fmla="*/ 9456031 w 12192001"/>
              <a:gd name="connsiteY2921" fmla="*/ 3248678 h 6858000"/>
              <a:gd name="connsiteX2922" fmla="*/ 9467421 w 12192001"/>
              <a:gd name="connsiteY2922" fmla="*/ 3229905 h 6858000"/>
              <a:gd name="connsiteX2923" fmla="*/ 9466521 w 12192001"/>
              <a:gd name="connsiteY2923" fmla="*/ 3217000 h 6858000"/>
              <a:gd name="connsiteX2924" fmla="*/ 9467613 w 12192001"/>
              <a:gd name="connsiteY2924" fmla="*/ 3217404 h 6858000"/>
              <a:gd name="connsiteX2925" fmla="*/ 9482935 w 12192001"/>
              <a:gd name="connsiteY2925" fmla="*/ 3242727 h 6858000"/>
              <a:gd name="connsiteX2926" fmla="*/ 9482181 w 12192001"/>
              <a:gd name="connsiteY2926" fmla="*/ 3246818 h 6858000"/>
              <a:gd name="connsiteX2927" fmla="*/ 9480331 w 12192001"/>
              <a:gd name="connsiteY2927" fmla="*/ 3303011 h 6858000"/>
              <a:gd name="connsiteX2928" fmla="*/ 9461823 w 12192001"/>
              <a:gd name="connsiteY2928" fmla="*/ 3347288 h 6858000"/>
              <a:gd name="connsiteX2929" fmla="*/ 9488929 w 12192001"/>
              <a:gd name="connsiteY2929" fmla="*/ 3361899 h 6858000"/>
              <a:gd name="connsiteX2930" fmla="*/ 9510037 w 12192001"/>
              <a:gd name="connsiteY2930" fmla="*/ 3389250 h 6858000"/>
              <a:gd name="connsiteX2931" fmla="*/ 9475229 w 12192001"/>
              <a:gd name="connsiteY2931" fmla="*/ 3495516 h 6858000"/>
              <a:gd name="connsiteX2932" fmla="*/ 9463965 w 12192001"/>
              <a:gd name="connsiteY2932" fmla="*/ 3526898 h 6858000"/>
              <a:gd name="connsiteX2933" fmla="*/ 9479337 w 12192001"/>
              <a:gd name="connsiteY2933" fmla="*/ 3558961 h 6858000"/>
              <a:gd name="connsiteX2934" fmla="*/ 9508101 w 12192001"/>
              <a:gd name="connsiteY2934" fmla="*/ 3617336 h 6858000"/>
              <a:gd name="connsiteX2935" fmla="*/ 9509553 w 12192001"/>
              <a:gd name="connsiteY2935" fmla="*/ 3639140 h 6858000"/>
              <a:gd name="connsiteX2936" fmla="*/ 9511289 w 12192001"/>
              <a:gd name="connsiteY2936" fmla="*/ 3642921 h 6858000"/>
              <a:gd name="connsiteX2937" fmla="*/ 9508553 w 12192001"/>
              <a:gd name="connsiteY2937" fmla="*/ 3641263 h 6858000"/>
              <a:gd name="connsiteX2938" fmla="*/ 9495613 w 12192001"/>
              <a:gd name="connsiteY2938" fmla="*/ 3638878 h 6858000"/>
              <a:gd name="connsiteX2939" fmla="*/ 9467901 w 12192001"/>
              <a:gd name="connsiteY2939" fmla="*/ 3680304 h 6858000"/>
              <a:gd name="connsiteX2940" fmla="*/ 9482499 w 12192001"/>
              <a:gd name="connsiteY2940" fmla="*/ 3726453 h 6858000"/>
              <a:gd name="connsiteX2941" fmla="*/ 9486911 w 12192001"/>
              <a:gd name="connsiteY2941" fmla="*/ 3761879 h 6858000"/>
              <a:gd name="connsiteX2942" fmla="*/ 9488363 w 12192001"/>
              <a:gd name="connsiteY2942" fmla="*/ 3783683 h 6858000"/>
              <a:gd name="connsiteX2943" fmla="*/ 9505303 w 12192001"/>
              <a:gd name="connsiteY2943" fmla="*/ 3777576 h 6858000"/>
              <a:gd name="connsiteX2944" fmla="*/ 9551543 w 12192001"/>
              <a:gd name="connsiteY2944" fmla="*/ 3681878 h 6858000"/>
              <a:gd name="connsiteX2945" fmla="*/ 9565767 w 12192001"/>
              <a:gd name="connsiteY2945" fmla="*/ 3664117 h 6858000"/>
              <a:gd name="connsiteX2946" fmla="*/ 9602439 w 12192001"/>
              <a:gd name="connsiteY2946" fmla="*/ 3623573 h 6858000"/>
              <a:gd name="connsiteX2947" fmla="*/ 9629661 w 12192001"/>
              <a:gd name="connsiteY2947" fmla="*/ 3578211 h 6858000"/>
              <a:gd name="connsiteX2948" fmla="*/ 9627719 w 12192001"/>
              <a:gd name="connsiteY2948" fmla="*/ 3552471 h 6858000"/>
              <a:gd name="connsiteX2949" fmla="*/ 9621515 w 12192001"/>
              <a:gd name="connsiteY2949" fmla="*/ 3543250 h 6858000"/>
              <a:gd name="connsiteX2950" fmla="*/ 9631475 w 12192001"/>
              <a:gd name="connsiteY2950" fmla="*/ 3542010 h 6858000"/>
              <a:gd name="connsiteX2951" fmla="*/ 9651453 w 12192001"/>
              <a:gd name="connsiteY2951" fmla="*/ 3509542 h 6858000"/>
              <a:gd name="connsiteX2952" fmla="*/ 9638531 w 12192001"/>
              <a:gd name="connsiteY2952" fmla="*/ 3497161 h 6858000"/>
              <a:gd name="connsiteX2953" fmla="*/ 9627591 w 12192001"/>
              <a:gd name="connsiteY2953" fmla="*/ 3490529 h 6858000"/>
              <a:gd name="connsiteX2954" fmla="*/ 9636835 w 12192001"/>
              <a:gd name="connsiteY2954" fmla="*/ 3473388 h 6858000"/>
              <a:gd name="connsiteX2955" fmla="*/ 9643305 w 12192001"/>
              <a:gd name="connsiteY2955" fmla="*/ 3474581 h 6858000"/>
              <a:gd name="connsiteX2956" fmla="*/ 9660773 w 12192001"/>
              <a:gd name="connsiteY2956" fmla="*/ 3452419 h 6858000"/>
              <a:gd name="connsiteX2957" fmla="*/ 9665605 w 12192001"/>
              <a:gd name="connsiteY2957" fmla="*/ 3399852 h 6858000"/>
              <a:gd name="connsiteX2958" fmla="*/ 9680849 w 12192001"/>
              <a:gd name="connsiteY2958" fmla="*/ 3369973 h 6858000"/>
              <a:gd name="connsiteX2959" fmla="*/ 9683867 w 12192001"/>
              <a:gd name="connsiteY2959" fmla="*/ 3353608 h 6858000"/>
              <a:gd name="connsiteX2960" fmla="*/ 9677719 w 12192001"/>
              <a:gd name="connsiteY2960" fmla="*/ 3314400 h 6858000"/>
              <a:gd name="connsiteX2961" fmla="*/ 9673463 w 12192001"/>
              <a:gd name="connsiteY2961" fmla="*/ 3199010 h 6858000"/>
              <a:gd name="connsiteX2962" fmla="*/ 9676349 w 12192001"/>
              <a:gd name="connsiteY2962" fmla="*/ 3170169 h 6858000"/>
              <a:gd name="connsiteX2963" fmla="*/ 9682995 w 12192001"/>
              <a:gd name="connsiteY2963" fmla="*/ 3164025 h 6858000"/>
              <a:gd name="connsiteX2964" fmla="*/ 9686869 w 12192001"/>
              <a:gd name="connsiteY2964" fmla="*/ 3176319 h 6858000"/>
              <a:gd name="connsiteX2965" fmla="*/ 9687639 w 12192001"/>
              <a:gd name="connsiteY2965" fmla="*/ 3194858 h 6858000"/>
              <a:gd name="connsiteX2966" fmla="*/ 9691437 w 12192001"/>
              <a:gd name="connsiteY2966" fmla="*/ 3194858 h 6858000"/>
              <a:gd name="connsiteX2967" fmla="*/ 9699029 w 12192001"/>
              <a:gd name="connsiteY2967" fmla="*/ 3194858 h 6858000"/>
              <a:gd name="connsiteX2968" fmla="*/ 9699029 w 12192001"/>
              <a:gd name="connsiteY2968" fmla="*/ 3179839 h 6858000"/>
              <a:gd name="connsiteX2969" fmla="*/ 9705445 w 12192001"/>
              <a:gd name="connsiteY2969" fmla="*/ 3168418 h 6858000"/>
              <a:gd name="connsiteX2970" fmla="*/ 9720371 w 12192001"/>
              <a:gd name="connsiteY2970" fmla="*/ 3191168 h 6858000"/>
              <a:gd name="connsiteX2971" fmla="*/ 9722205 w 12192001"/>
              <a:gd name="connsiteY2971" fmla="*/ 3224917 h 6858000"/>
              <a:gd name="connsiteX2972" fmla="*/ 9725165 w 12192001"/>
              <a:gd name="connsiteY2972" fmla="*/ 3238538 h 6858000"/>
              <a:gd name="connsiteX2973" fmla="*/ 9733635 w 12192001"/>
              <a:gd name="connsiteY2973" fmla="*/ 3235485 h 6858000"/>
              <a:gd name="connsiteX2974" fmla="*/ 9735881 w 12192001"/>
              <a:gd name="connsiteY2974" fmla="*/ 3233207 h 6858000"/>
              <a:gd name="connsiteX2975" fmla="*/ 9746105 w 12192001"/>
              <a:gd name="connsiteY2975" fmla="*/ 3223938 h 6858000"/>
              <a:gd name="connsiteX2976" fmla="*/ 9744067 w 12192001"/>
              <a:gd name="connsiteY2976" fmla="*/ 3248176 h 6858000"/>
              <a:gd name="connsiteX2977" fmla="*/ 9738577 w 12192001"/>
              <a:gd name="connsiteY2977" fmla="*/ 3254856 h 6858000"/>
              <a:gd name="connsiteX2978" fmla="*/ 9735067 w 12192001"/>
              <a:gd name="connsiteY2978" fmla="*/ 3267285 h 6858000"/>
              <a:gd name="connsiteX2979" fmla="*/ 9743029 w 12192001"/>
              <a:gd name="connsiteY2979" fmla="*/ 3270290 h 6858000"/>
              <a:gd name="connsiteX2980" fmla="*/ 9755647 w 12192001"/>
              <a:gd name="connsiteY2980" fmla="*/ 3310690 h 6858000"/>
              <a:gd name="connsiteX2981" fmla="*/ 9741849 w 12192001"/>
              <a:gd name="connsiteY2981" fmla="*/ 3494285 h 6858000"/>
              <a:gd name="connsiteX2982" fmla="*/ 9747487 w 12192001"/>
              <a:gd name="connsiteY2982" fmla="*/ 3539552 h 6858000"/>
              <a:gd name="connsiteX2983" fmla="*/ 9743125 w 12192001"/>
              <a:gd name="connsiteY2983" fmla="*/ 3606050 h 6858000"/>
              <a:gd name="connsiteX2984" fmla="*/ 9746765 w 12192001"/>
              <a:gd name="connsiteY2984" fmla="*/ 3655563 h 6858000"/>
              <a:gd name="connsiteX2985" fmla="*/ 9788321 w 12192001"/>
              <a:gd name="connsiteY2985" fmla="*/ 3664378 h 6858000"/>
              <a:gd name="connsiteX2986" fmla="*/ 9813279 w 12192001"/>
              <a:gd name="connsiteY2986" fmla="*/ 3631289 h 6858000"/>
              <a:gd name="connsiteX2987" fmla="*/ 9778477 w 12192001"/>
              <a:gd name="connsiteY2987" fmla="*/ 3605644 h 6858000"/>
              <a:gd name="connsiteX2988" fmla="*/ 9784985 w 12192001"/>
              <a:gd name="connsiteY2988" fmla="*/ 3586846 h 6858000"/>
              <a:gd name="connsiteX2989" fmla="*/ 9804151 w 12192001"/>
              <a:gd name="connsiteY2989" fmla="*/ 3588456 h 6858000"/>
              <a:gd name="connsiteX2990" fmla="*/ 9827393 w 12192001"/>
              <a:gd name="connsiteY2990" fmla="*/ 3541591 h 6858000"/>
              <a:gd name="connsiteX2991" fmla="*/ 9825187 w 12192001"/>
              <a:gd name="connsiteY2991" fmla="*/ 3523878 h 6858000"/>
              <a:gd name="connsiteX2992" fmla="*/ 9832941 w 12192001"/>
              <a:gd name="connsiteY2992" fmla="*/ 3504924 h 6858000"/>
              <a:gd name="connsiteX2993" fmla="*/ 9844127 w 12192001"/>
              <a:gd name="connsiteY2993" fmla="*/ 3513524 h 6858000"/>
              <a:gd name="connsiteX2994" fmla="*/ 9858293 w 12192001"/>
              <a:gd name="connsiteY2994" fmla="*/ 3525750 h 6858000"/>
              <a:gd name="connsiteX2995" fmla="*/ 9863311 w 12192001"/>
              <a:gd name="connsiteY2995" fmla="*/ 3505139 h 6858000"/>
              <a:gd name="connsiteX2996" fmla="*/ 9868145 w 12192001"/>
              <a:gd name="connsiteY2996" fmla="*/ 3443033 h 6858000"/>
              <a:gd name="connsiteX2997" fmla="*/ 9874775 w 12192001"/>
              <a:gd name="connsiteY2997" fmla="*/ 3446375 h 6858000"/>
              <a:gd name="connsiteX2998" fmla="*/ 9887815 w 12192001"/>
              <a:gd name="connsiteY2998" fmla="*/ 3447314 h 6858000"/>
              <a:gd name="connsiteX2999" fmla="*/ 9893611 w 12192001"/>
              <a:gd name="connsiteY2999" fmla="*/ 3451070 h 6858000"/>
              <a:gd name="connsiteX3000" fmla="*/ 9884917 w 12192001"/>
              <a:gd name="connsiteY3000" fmla="*/ 3503652 h 6858000"/>
              <a:gd name="connsiteX3001" fmla="*/ 9884917 w 12192001"/>
              <a:gd name="connsiteY3001" fmla="*/ 3529942 h 6858000"/>
              <a:gd name="connsiteX3002" fmla="*/ 9887815 w 12192001"/>
              <a:gd name="connsiteY3002" fmla="*/ 3533698 h 6858000"/>
              <a:gd name="connsiteX3003" fmla="*/ 9879121 w 12192001"/>
              <a:gd name="connsiteY3003" fmla="*/ 3559990 h 6858000"/>
              <a:gd name="connsiteX3004" fmla="*/ 9893611 w 12192001"/>
              <a:gd name="connsiteY3004" fmla="*/ 3593792 h 6858000"/>
              <a:gd name="connsiteX3005" fmla="*/ 9899407 w 12192001"/>
              <a:gd name="connsiteY3005" fmla="*/ 3601304 h 6858000"/>
              <a:gd name="connsiteX3006" fmla="*/ 9896509 w 12192001"/>
              <a:gd name="connsiteY3006" fmla="*/ 3608816 h 6858000"/>
              <a:gd name="connsiteX3007" fmla="*/ 9908101 w 12192001"/>
              <a:gd name="connsiteY3007" fmla="*/ 3642618 h 6858000"/>
              <a:gd name="connsiteX3008" fmla="*/ 9913895 w 12192001"/>
              <a:gd name="connsiteY3008" fmla="*/ 3653886 h 6858000"/>
              <a:gd name="connsiteX3009" fmla="*/ 9919691 w 12192001"/>
              <a:gd name="connsiteY3009" fmla="*/ 3698956 h 6858000"/>
              <a:gd name="connsiteX3010" fmla="*/ 9925487 w 12192001"/>
              <a:gd name="connsiteY3010" fmla="*/ 3702712 h 6858000"/>
              <a:gd name="connsiteX3011" fmla="*/ 9928383 w 12192001"/>
              <a:gd name="connsiteY3011" fmla="*/ 3698956 h 6858000"/>
              <a:gd name="connsiteX3012" fmla="*/ 9928383 w 12192001"/>
              <a:gd name="connsiteY3012" fmla="*/ 3683932 h 6858000"/>
              <a:gd name="connsiteX3013" fmla="*/ 9931283 w 12192001"/>
              <a:gd name="connsiteY3013" fmla="*/ 3672665 h 6858000"/>
              <a:gd name="connsiteX3014" fmla="*/ 9942875 w 12192001"/>
              <a:gd name="connsiteY3014" fmla="*/ 3646374 h 6858000"/>
              <a:gd name="connsiteX3015" fmla="*/ 9942875 w 12192001"/>
              <a:gd name="connsiteY3015" fmla="*/ 3620083 h 6858000"/>
              <a:gd name="connsiteX3016" fmla="*/ 9937079 w 12192001"/>
              <a:gd name="connsiteY3016" fmla="*/ 3605060 h 6858000"/>
              <a:gd name="connsiteX3017" fmla="*/ 9937079 w 12192001"/>
              <a:gd name="connsiteY3017" fmla="*/ 3533698 h 6858000"/>
              <a:gd name="connsiteX3018" fmla="*/ 9934181 w 12192001"/>
              <a:gd name="connsiteY3018" fmla="*/ 3526186 h 6858000"/>
              <a:gd name="connsiteX3019" fmla="*/ 9937079 w 12192001"/>
              <a:gd name="connsiteY3019" fmla="*/ 3522431 h 6858000"/>
              <a:gd name="connsiteX3020" fmla="*/ 9945773 w 12192001"/>
              <a:gd name="connsiteY3020" fmla="*/ 3522431 h 6858000"/>
              <a:gd name="connsiteX3021" fmla="*/ 9951567 w 12192001"/>
              <a:gd name="connsiteY3021" fmla="*/ 3436046 h 6858000"/>
              <a:gd name="connsiteX3022" fmla="*/ 9951567 w 12192001"/>
              <a:gd name="connsiteY3022" fmla="*/ 3413511 h 6858000"/>
              <a:gd name="connsiteX3023" fmla="*/ 9951567 w 12192001"/>
              <a:gd name="connsiteY3023" fmla="*/ 3319614 h 6858000"/>
              <a:gd name="connsiteX3024" fmla="*/ 9945773 w 12192001"/>
              <a:gd name="connsiteY3024" fmla="*/ 3319614 h 6858000"/>
              <a:gd name="connsiteX3025" fmla="*/ 9945773 w 12192001"/>
              <a:gd name="connsiteY3025" fmla="*/ 3270788 h 6858000"/>
              <a:gd name="connsiteX3026" fmla="*/ 9951567 w 12192001"/>
              <a:gd name="connsiteY3026" fmla="*/ 3267032 h 6858000"/>
              <a:gd name="connsiteX3027" fmla="*/ 9951567 w 12192001"/>
              <a:gd name="connsiteY3027" fmla="*/ 3252009 h 6858000"/>
              <a:gd name="connsiteX3028" fmla="*/ 9960261 w 12192001"/>
              <a:gd name="connsiteY3028" fmla="*/ 3236986 h 6858000"/>
              <a:gd name="connsiteX3029" fmla="*/ 9957363 w 12192001"/>
              <a:gd name="connsiteY3029" fmla="*/ 3195671 h 6858000"/>
              <a:gd name="connsiteX3030" fmla="*/ 9957363 w 12192001"/>
              <a:gd name="connsiteY3030" fmla="*/ 3180648 h 6858000"/>
              <a:gd name="connsiteX3031" fmla="*/ 9957363 w 12192001"/>
              <a:gd name="connsiteY3031" fmla="*/ 3146845 h 6858000"/>
              <a:gd name="connsiteX3032" fmla="*/ 9963161 w 12192001"/>
              <a:gd name="connsiteY3032" fmla="*/ 3124310 h 6858000"/>
              <a:gd name="connsiteX3033" fmla="*/ 9963161 w 12192001"/>
              <a:gd name="connsiteY3033" fmla="*/ 3075484 h 6858000"/>
              <a:gd name="connsiteX3034" fmla="*/ 9963161 w 12192001"/>
              <a:gd name="connsiteY3034" fmla="*/ 3052832 h 6858000"/>
              <a:gd name="connsiteX3035" fmla="*/ 9970427 w 12192001"/>
              <a:gd name="connsiteY3035" fmla="*/ 3053356 h 6858000"/>
              <a:gd name="connsiteX3036" fmla="*/ 9976223 w 12192001"/>
              <a:gd name="connsiteY3036" fmla="*/ 3057112 h 6858000"/>
              <a:gd name="connsiteX3037" fmla="*/ 9967529 w 12192001"/>
              <a:gd name="connsiteY3037" fmla="*/ 3109694 h 6858000"/>
              <a:gd name="connsiteX3038" fmla="*/ 9967529 w 12192001"/>
              <a:gd name="connsiteY3038" fmla="*/ 3135984 h 6858000"/>
              <a:gd name="connsiteX3039" fmla="*/ 9970427 w 12192001"/>
              <a:gd name="connsiteY3039" fmla="*/ 3139740 h 6858000"/>
              <a:gd name="connsiteX3040" fmla="*/ 9961733 w 12192001"/>
              <a:gd name="connsiteY3040" fmla="*/ 3166032 h 6858000"/>
              <a:gd name="connsiteX3041" fmla="*/ 9976223 w 12192001"/>
              <a:gd name="connsiteY3041" fmla="*/ 3199834 h 6858000"/>
              <a:gd name="connsiteX3042" fmla="*/ 9982019 w 12192001"/>
              <a:gd name="connsiteY3042" fmla="*/ 3207346 h 6858000"/>
              <a:gd name="connsiteX3043" fmla="*/ 9979121 w 12192001"/>
              <a:gd name="connsiteY3043" fmla="*/ 3214858 h 6858000"/>
              <a:gd name="connsiteX3044" fmla="*/ 9990711 w 12192001"/>
              <a:gd name="connsiteY3044" fmla="*/ 3248660 h 6858000"/>
              <a:gd name="connsiteX3045" fmla="*/ 9996507 w 12192001"/>
              <a:gd name="connsiteY3045" fmla="*/ 3259928 h 6858000"/>
              <a:gd name="connsiteX3046" fmla="*/ 10002303 w 12192001"/>
              <a:gd name="connsiteY3046" fmla="*/ 3304998 h 6858000"/>
              <a:gd name="connsiteX3047" fmla="*/ 10008099 w 12192001"/>
              <a:gd name="connsiteY3047" fmla="*/ 3308754 h 6858000"/>
              <a:gd name="connsiteX3048" fmla="*/ 10010997 w 12192001"/>
              <a:gd name="connsiteY3048" fmla="*/ 3304998 h 6858000"/>
              <a:gd name="connsiteX3049" fmla="*/ 10010997 w 12192001"/>
              <a:gd name="connsiteY3049" fmla="*/ 3289974 h 6858000"/>
              <a:gd name="connsiteX3050" fmla="*/ 10013895 w 12192001"/>
              <a:gd name="connsiteY3050" fmla="*/ 3278707 h 6858000"/>
              <a:gd name="connsiteX3051" fmla="*/ 10025485 w 12192001"/>
              <a:gd name="connsiteY3051" fmla="*/ 3252416 h 6858000"/>
              <a:gd name="connsiteX3052" fmla="*/ 10025485 w 12192001"/>
              <a:gd name="connsiteY3052" fmla="*/ 3226125 h 6858000"/>
              <a:gd name="connsiteX3053" fmla="*/ 10019691 w 12192001"/>
              <a:gd name="connsiteY3053" fmla="*/ 3211102 h 6858000"/>
              <a:gd name="connsiteX3054" fmla="*/ 10019691 w 12192001"/>
              <a:gd name="connsiteY3054" fmla="*/ 3139740 h 6858000"/>
              <a:gd name="connsiteX3055" fmla="*/ 10016793 w 12192001"/>
              <a:gd name="connsiteY3055" fmla="*/ 3132228 h 6858000"/>
              <a:gd name="connsiteX3056" fmla="*/ 10019691 w 12192001"/>
              <a:gd name="connsiteY3056" fmla="*/ 3128473 h 6858000"/>
              <a:gd name="connsiteX3057" fmla="*/ 10028385 w 12192001"/>
              <a:gd name="connsiteY3057" fmla="*/ 3128473 h 6858000"/>
              <a:gd name="connsiteX3058" fmla="*/ 10034179 w 12192001"/>
              <a:gd name="connsiteY3058" fmla="*/ 3042088 h 6858000"/>
              <a:gd name="connsiteX3059" fmla="*/ 10034179 w 12192001"/>
              <a:gd name="connsiteY3059" fmla="*/ 3019553 h 6858000"/>
              <a:gd name="connsiteX3060" fmla="*/ 10034179 w 12192001"/>
              <a:gd name="connsiteY3060" fmla="*/ 2925656 h 6858000"/>
              <a:gd name="connsiteX3061" fmla="*/ 10028385 w 12192001"/>
              <a:gd name="connsiteY3061" fmla="*/ 2925656 h 6858000"/>
              <a:gd name="connsiteX3062" fmla="*/ 10028385 w 12192001"/>
              <a:gd name="connsiteY3062" fmla="*/ 2876830 h 6858000"/>
              <a:gd name="connsiteX3063" fmla="*/ 10034179 w 12192001"/>
              <a:gd name="connsiteY3063" fmla="*/ 2873074 h 6858000"/>
              <a:gd name="connsiteX3064" fmla="*/ 10033093 w 12192001"/>
              <a:gd name="connsiteY3064" fmla="*/ 2864154 h 6858000"/>
              <a:gd name="connsiteX3065" fmla="*/ 10033701 w 12192001"/>
              <a:gd name="connsiteY3065" fmla="*/ 2860739 h 6858000"/>
              <a:gd name="connsiteX3066" fmla="*/ 10035135 w 12192001"/>
              <a:gd name="connsiteY3066" fmla="*/ 2877384 h 6858000"/>
              <a:gd name="connsiteX3067" fmla="*/ 10035135 w 12192001"/>
              <a:gd name="connsiteY3067" fmla="*/ 2952502 h 6858000"/>
              <a:gd name="connsiteX3068" fmla="*/ 10038989 w 12192001"/>
              <a:gd name="connsiteY3068" fmla="*/ 3027618 h 6858000"/>
              <a:gd name="connsiteX3069" fmla="*/ 10042841 w 12192001"/>
              <a:gd name="connsiteY3069" fmla="*/ 3106492 h 6858000"/>
              <a:gd name="connsiteX3070" fmla="*/ 10042841 w 12192001"/>
              <a:gd name="connsiteY3070" fmla="*/ 3114004 h 6858000"/>
              <a:gd name="connsiteX3071" fmla="*/ 10046695 w 12192001"/>
              <a:gd name="connsiteY3071" fmla="*/ 3136539 h 6858000"/>
              <a:gd name="connsiteX3072" fmla="*/ 10054403 w 12192001"/>
              <a:gd name="connsiteY3072" fmla="*/ 3181609 h 6858000"/>
              <a:gd name="connsiteX3073" fmla="*/ 10058255 w 12192001"/>
              <a:gd name="connsiteY3073" fmla="*/ 3200388 h 6858000"/>
              <a:gd name="connsiteX3074" fmla="*/ 10058255 w 12192001"/>
              <a:gd name="connsiteY3074" fmla="*/ 3226679 h 6858000"/>
              <a:gd name="connsiteX3075" fmla="*/ 10065963 w 12192001"/>
              <a:gd name="connsiteY3075" fmla="*/ 3252970 h 6858000"/>
              <a:gd name="connsiteX3076" fmla="*/ 10058255 w 12192001"/>
              <a:gd name="connsiteY3076" fmla="*/ 3267994 h 6858000"/>
              <a:gd name="connsiteX3077" fmla="*/ 10069817 w 12192001"/>
              <a:gd name="connsiteY3077" fmla="*/ 3275505 h 6858000"/>
              <a:gd name="connsiteX3078" fmla="*/ 10069817 w 12192001"/>
              <a:gd name="connsiteY3078" fmla="*/ 3283017 h 6858000"/>
              <a:gd name="connsiteX3079" fmla="*/ 10077521 w 12192001"/>
              <a:gd name="connsiteY3079" fmla="*/ 3343111 h 6858000"/>
              <a:gd name="connsiteX3080" fmla="*/ 10085229 w 12192001"/>
              <a:gd name="connsiteY3080" fmla="*/ 3388181 h 6858000"/>
              <a:gd name="connsiteX3081" fmla="*/ 10085229 w 12192001"/>
              <a:gd name="connsiteY3081" fmla="*/ 3433251 h 6858000"/>
              <a:gd name="connsiteX3082" fmla="*/ 10092937 w 12192001"/>
              <a:gd name="connsiteY3082" fmla="*/ 3448275 h 6858000"/>
              <a:gd name="connsiteX3083" fmla="*/ 10100643 w 12192001"/>
              <a:gd name="connsiteY3083" fmla="*/ 3467054 h 6858000"/>
              <a:gd name="connsiteX3084" fmla="*/ 10096789 w 12192001"/>
              <a:gd name="connsiteY3084" fmla="*/ 3508369 h 6858000"/>
              <a:gd name="connsiteX3085" fmla="*/ 10116057 w 12192001"/>
              <a:gd name="connsiteY3085" fmla="*/ 3527148 h 6858000"/>
              <a:gd name="connsiteX3086" fmla="*/ 10146883 w 12192001"/>
              <a:gd name="connsiteY3086" fmla="*/ 3542171 h 6858000"/>
              <a:gd name="connsiteX3087" fmla="*/ 10154591 w 12192001"/>
              <a:gd name="connsiteY3087" fmla="*/ 3583486 h 6858000"/>
              <a:gd name="connsiteX3088" fmla="*/ 10154591 w 12192001"/>
              <a:gd name="connsiteY3088" fmla="*/ 3632312 h 6858000"/>
              <a:gd name="connsiteX3089" fmla="*/ 10154591 w 12192001"/>
              <a:gd name="connsiteY3089" fmla="*/ 3677382 h 6858000"/>
              <a:gd name="connsiteX3090" fmla="*/ 10170003 w 12192001"/>
              <a:gd name="connsiteY3090" fmla="*/ 3696161 h 6858000"/>
              <a:gd name="connsiteX3091" fmla="*/ 10189271 w 12192001"/>
              <a:gd name="connsiteY3091" fmla="*/ 3688650 h 6858000"/>
              <a:gd name="connsiteX3092" fmla="*/ 10189271 w 12192001"/>
              <a:gd name="connsiteY3092" fmla="*/ 3669871 h 6858000"/>
              <a:gd name="connsiteX3093" fmla="*/ 10200831 w 12192001"/>
              <a:gd name="connsiteY3093" fmla="*/ 3651091 h 6858000"/>
              <a:gd name="connsiteX3094" fmla="*/ 10220099 w 12192001"/>
              <a:gd name="connsiteY3094" fmla="*/ 3628556 h 6858000"/>
              <a:gd name="connsiteX3095" fmla="*/ 10231659 w 12192001"/>
              <a:gd name="connsiteY3095" fmla="*/ 3594753 h 6858000"/>
              <a:gd name="connsiteX3096" fmla="*/ 10231659 w 12192001"/>
              <a:gd name="connsiteY3096" fmla="*/ 3560950 h 6858000"/>
              <a:gd name="connsiteX3097" fmla="*/ 10227805 w 12192001"/>
              <a:gd name="connsiteY3097" fmla="*/ 3508369 h 6858000"/>
              <a:gd name="connsiteX3098" fmla="*/ 10231659 w 12192001"/>
              <a:gd name="connsiteY3098" fmla="*/ 3500857 h 6858000"/>
              <a:gd name="connsiteX3099" fmla="*/ 10243219 w 12192001"/>
              <a:gd name="connsiteY3099" fmla="*/ 3504613 h 6858000"/>
              <a:gd name="connsiteX3100" fmla="*/ 10250925 w 12192001"/>
              <a:gd name="connsiteY3100" fmla="*/ 3527148 h 6858000"/>
              <a:gd name="connsiteX3101" fmla="*/ 10277899 w 12192001"/>
              <a:gd name="connsiteY3101" fmla="*/ 3534659 h 6858000"/>
              <a:gd name="connsiteX3102" fmla="*/ 10281753 w 12192001"/>
              <a:gd name="connsiteY3102" fmla="*/ 3497101 h 6858000"/>
              <a:gd name="connsiteX3103" fmla="*/ 10285607 w 12192001"/>
              <a:gd name="connsiteY3103" fmla="*/ 3512125 h 6858000"/>
              <a:gd name="connsiteX3104" fmla="*/ 10285607 w 12192001"/>
              <a:gd name="connsiteY3104" fmla="*/ 3545927 h 6858000"/>
              <a:gd name="connsiteX3105" fmla="*/ 10297167 w 12192001"/>
              <a:gd name="connsiteY3105" fmla="*/ 3579730 h 6858000"/>
              <a:gd name="connsiteX3106" fmla="*/ 10320287 w 12192001"/>
              <a:gd name="connsiteY3106" fmla="*/ 3587242 h 6858000"/>
              <a:gd name="connsiteX3107" fmla="*/ 10331847 w 12192001"/>
              <a:gd name="connsiteY3107" fmla="*/ 3568462 h 6858000"/>
              <a:gd name="connsiteX3108" fmla="*/ 10327995 w 12192001"/>
              <a:gd name="connsiteY3108" fmla="*/ 3538415 h 6858000"/>
              <a:gd name="connsiteX3109" fmla="*/ 10320287 w 12192001"/>
              <a:gd name="connsiteY3109" fmla="*/ 3474566 h 6858000"/>
              <a:gd name="connsiteX3110" fmla="*/ 10324141 w 12192001"/>
              <a:gd name="connsiteY3110" fmla="*/ 3467054 h 6858000"/>
              <a:gd name="connsiteX3111" fmla="*/ 10331847 w 12192001"/>
              <a:gd name="connsiteY3111" fmla="*/ 3414472 h 6858000"/>
              <a:gd name="connsiteX3112" fmla="*/ 10339555 w 12192001"/>
              <a:gd name="connsiteY3112" fmla="*/ 3335599 h 6858000"/>
              <a:gd name="connsiteX3113" fmla="*/ 10339555 w 12192001"/>
              <a:gd name="connsiteY3113" fmla="*/ 3331843 h 6858000"/>
              <a:gd name="connsiteX3114" fmla="*/ 10343407 w 12192001"/>
              <a:gd name="connsiteY3114" fmla="*/ 3331843 h 6858000"/>
              <a:gd name="connsiteX3115" fmla="*/ 10351115 w 12192001"/>
              <a:gd name="connsiteY3115" fmla="*/ 3335599 h 6858000"/>
              <a:gd name="connsiteX3116" fmla="*/ 10351115 w 12192001"/>
              <a:gd name="connsiteY3116" fmla="*/ 3346867 h 6858000"/>
              <a:gd name="connsiteX3117" fmla="*/ 10351115 w 12192001"/>
              <a:gd name="connsiteY3117" fmla="*/ 3414472 h 6858000"/>
              <a:gd name="connsiteX3118" fmla="*/ 10358821 w 12192001"/>
              <a:gd name="connsiteY3118" fmla="*/ 3425740 h 6858000"/>
              <a:gd name="connsiteX3119" fmla="*/ 10374235 w 12192001"/>
              <a:gd name="connsiteY3119" fmla="*/ 3444519 h 6858000"/>
              <a:gd name="connsiteX3120" fmla="*/ 10374235 w 12192001"/>
              <a:gd name="connsiteY3120" fmla="*/ 3489589 h 6858000"/>
              <a:gd name="connsiteX3121" fmla="*/ 10381943 w 12192001"/>
              <a:gd name="connsiteY3121" fmla="*/ 3523392 h 6858000"/>
              <a:gd name="connsiteX3122" fmla="*/ 10393503 w 12192001"/>
              <a:gd name="connsiteY3122" fmla="*/ 3504613 h 6858000"/>
              <a:gd name="connsiteX3123" fmla="*/ 10397355 w 12192001"/>
              <a:gd name="connsiteY3123" fmla="*/ 3414472 h 6858000"/>
              <a:gd name="connsiteX3124" fmla="*/ 10397355 w 12192001"/>
              <a:gd name="connsiteY3124" fmla="*/ 3271750 h 6858000"/>
              <a:gd name="connsiteX3125" fmla="*/ 10393503 w 12192001"/>
              <a:gd name="connsiteY3125" fmla="*/ 3252970 h 6858000"/>
              <a:gd name="connsiteX3126" fmla="*/ 10397355 w 12192001"/>
              <a:gd name="connsiteY3126" fmla="*/ 3215412 h 6858000"/>
              <a:gd name="connsiteX3127" fmla="*/ 10397665 w 12192001"/>
              <a:gd name="connsiteY3127" fmla="*/ 3209371 h 6858000"/>
              <a:gd name="connsiteX3128" fmla="*/ 10398597 w 12192001"/>
              <a:gd name="connsiteY3128" fmla="*/ 3215584 h 6858000"/>
              <a:gd name="connsiteX3129" fmla="*/ 10407849 w 12192001"/>
              <a:gd name="connsiteY3129" fmla="*/ 3228080 h 6858000"/>
              <a:gd name="connsiteX3130" fmla="*/ 10411681 w 12192001"/>
              <a:gd name="connsiteY3130" fmla="*/ 3219552 h 6858000"/>
              <a:gd name="connsiteX3131" fmla="*/ 10413257 w 12192001"/>
              <a:gd name="connsiteY3131" fmla="*/ 3230780 h 6858000"/>
              <a:gd name="connsiteX3132" fmla="*/ 10418141 w 12192001"/>
              <a:gd name="connsiteY3132" fmla="*/ 3280138 h 6858000"/>
              <a:gd name="connsiteX3133" fmla="*/ 10407517 w 12192001"/>
              <a:gd name="connsiteY3133" fmla="*/ 3367402 h 6858000"/>
              <a:gd name="connsiteX3134" fmla="*/ 10413439 w 12192001"/>
              <a:gd name="connsiteY3134" fmla="*/ 3394646 h 6858000"/>
              <a:gd name="connsiteX3135" fmla="*/ 10431431 w 12192001"/>
              <a:gd name="connsiteY3135" fmla="*/ 3488340 h 6858000"/>
              <a:gd name="connsiteX3136" fmla="*/ 10426883 w 12192001"/>
              <a:gd name="connsiteY3136" fmla="*/ 3522883 h 6858000"/>
              <a:gd name="connsiteX3137" fmla="*/ 10420297 w 12192001"/>
              <a:gd name="connsiteY3137" fmla="*/ 3581664 h 6858000"/>
              <a:gd name="connsiteX3138" fmla="*/ 10427729 w 12192001"/>
              <a:gd name="connsiteY3138" fmla="*/ 3600725 h 6858000"/>
              <a:gd name="connsiteX3139" fmla="*/ 10439423 w 12192001"/>
              <a:gd name="connsiteY3139" fmla="*/ 3603265 h 6858000"/>
              <a:gd name="connsiteX3140" fmla="*/ 10447383 w 12192001"/>
              <a:gd name="connsiteY3140" fmla="*/ 3606271 h 6858000"/>
              <a:gd name="connsiteX3141" fmla="*/ 10449041 w 12192001"/>
              <a:gd name="connsiteY3141" fmla="*/ 3650035 h 6858000"/>
              <a:gd name="connsiteX3142" fmla="*/ 10436573 w 12192001"/>
              <a:gd name="connsiteY3142" fmla="*/ 3661581 h 6858000"/>
              <a:gd name="connsiteX3143" fmla="*/ 10418065 w 12192001"/>
              <a:gd name="connsiteY3143" fmla="*/ 3705858 h 6858000"/>
              <a:gd name="connsiteX3144" fmla="*/ 10426515 w 12192001"/>
              <a:gd name="connsiteY3144" fmla="*/ 3712800 h 6858000"/>
              <a:gd name="connsiteX3145" fmla="*/ 10445907 w 12192001"/>
              <a:gd name="connsiteY3145" fmla="*/ 3726374 h 6858000"/>
              <a:gd name="connsiteX3146" fmla="*/ 10449565 w 12192001"/>
              <a:gd name="connsiteY3146" fmla="*/ 3765891 h 6858000"/>
              <a:gd name="connsiteX3147" fmla="*/ 10449733 w 12192001"/>
              <a:gd name="connsiteY3147" fmla="*/ 3807842 h 6858000"/>
              <a:gd name="connsiteX3148" fmla="*/ 10460653 w 12192001"/>
              <a:gd name="connsiteY3148" fmla="*/ 3824469 h 6858000"/>
              <a:gd name="connsiteX3149" fmla="*/ 10470575 w 12192001"/>
              <a:gd name="connsiteY3149" fmla="*/ 3843220 h 6858000"/>
              <a:gd name="connsiteX3150" fmla="*/ 10469801 w 12192001"/>
              <a:gd name="connsiteY3150" fmla="*/ 3857307 h 6858000"/>
              <a:gd name="connsiteX3151" fmla="*/ 10473497 w 12192001"/>
              <a:gd name="connsiteY3151" fmla="*/ 3876833 h 6858000"/>
              <a:gd name="connsiteX3152" fmla="*/ 10482723 w 12192001"/>
              <a:gd name="connsiteY3152" fmla="*/ 3869688 h 6858000"/>
              <a:gd name="connsiteX3153" fmla="*/ 10504585 w 12192001"/>
              <a:gd name="connsiteY3153" fmla="*/ 3892947 h 6858000"/>
              <a:gd name="connsiteX3154" fmla="*/ 10574305 w 12192001"/>
              <a:gd name="connsiteY3154" fmla="*/ 3884263 h 6858000"/>
              <a:gd name="connsiteX3155" fmla="*/ 10556687 w 12192001"/>
              <a:gd name="connsiteY3155" fmla="*/ 3854479 h 6858000"/>
              <a:gd name="connsiteX3156" fmla="*/ 10528453 w 12192001"/>
              <a:gd name="connsiteY3156" fmla="*/ 3780049 h 6858000"/>
              <a:gd name="connsiteX3157" fmla="*/ 10529793 w 12192001"/>
              <a:gd name="connsiteY3157" fmla="*/ 3729916 h 6858000"/>
              <a:gd name="connsiteX3158" fmla="*/ 10531077 w 12192001"/>
              <a:gd name="connsiteY3158" fmla="*/ 3709770 h 6858000"/>
              <a:gd name="connsiteX3159" fmla="*/ 10542263 w 12192001"/>
              <a:gd name="connsiteY3159" fmla="*/ 3718369 h 6858000"/>
              <a:gd name="connsiteX3160" fmla="*/ 10549959 w 12192001"/>
              <a:gd name="connsiteY3160" fmla="*/ 3729403 h 6858000"/>
              <a:gd name="connsiteX3161" fmla="*/ 10564125 w 12192001"/>
              <a:gd name="connsiteY3161" fmla="*/ 3741629 h 6858000"/>
              <a:gd name="connsiteX3162" fmla="*/ 10567409 w 12192001"/>
              <a:gd name="connsiteY3162" fmla="*/ 3717236 h 6858000"/>
              <a:gd name="connsiteX3163" fmla="*/ 10562261 w 12192001"/>
              <a:gd name="connsiteY3163" fmla="*/ 3675906 h 6858000"/>
              <a:gd name="connsiteX3164" fmla="*/ 10571375 w 12192001"/>
              <a:gd name="connsiteY3164" fmla="*/ 3596823 h 6858000"/>
              <a:gd name="connsiteX3165" fmla="*/ 10569905 w 12192001"/>
              <a:gd name="connsiteY3165" fmla="*/ 3585014 h 6858000"/>
              <a:gd name="connsiteX3166" fmla="*/ 10565699 w 12192001"/>
              <a:gd name="connsiteY3166" fmla="*/ 3571548 h 6858000"/>
              <a:gd name="connsiteX3167" fmla="*/ 10565473 w 12192001"/>
              <a:gd name="connsiteY3167" fmla="*/ 3559584 h 6858000"/>
              <a:gd name="connsiteX3168" fmla="*/ 10572433 w 12192001"/>
              <a:gd name="connsiteY3168" fmla="*/ 3564713 h 6858000"/>
              <a:gd name="connsiteX3169" fmla="*/ 10588089 w 12192001"/>
              <a:gd name="connsiteY3169" fmla="*/ 3578752 h 6858000"/>
              <a:gd name="connsiteX3170" fmla="*/ 10600539 w 12192001"/>
              <a:gd name="connsiteY3170" fmla="*/ 3577201 h 6858000"/>
              <a:gd name="connsiteX3171" fmla="*/ 10598089 w 12192001"/>
              <a:gd name="connsiteY3171" fmla="*/ 3557520 h 6858000"/>
              <a:gd name="connsiteX3172" fmla="*/ 10590147 w 12192001"/>
              <a:gd name="connsiteY3172" fmla="*/ 3544519 h 6858000"/>
              <a:gd name="connsiteX3173" fmla="*/ 10579775 w 12192001"/>
              <a:gd name="connsiteY3173" fmla="*/ 3501841 h 6858000"/>
              <a:gd name="connsiteX3174" fmla="*/ 10572665 w 12192001"/>
              <a:gd name="connsiteY3174" fmla="*/ 3444766 h 6858000"/>
              <a:gd name="connsiteX3175" fmla="*/ 10570723 w 12192001"/>
              <a:gd name="connsiteY3175" fmla="*/ 3419025 h 6858000"/>
              <a:gd name="connsiteX3176" fmla="*/ 10587889 w 12192001"/>
              <a:gd name="connsiteY3176" fmla="*/ 3424882 h 6858000"/>
              <a:gd name="connsiteX3177" fmla="*/ 10596585 w 12192001"/>
              <a:gd name="connsiteY3177" fmla="*/ 3433792 h 6858000"/>
              <a:gd name="connsiteX3178" fmla="*/ 10605809 w 12192001"/>
              <a:gd name="connsiteY3178" fmla="*/ 3426647 h 6858000"/>
              <a:gd name="connsiteX3179" fmla="*/ 10650087 w 12192001"/>
              <a:gd name="connsiteY3179" fmla="*/ 3315204 h 6858000"/>
              <a:gd name="connsiteX3180" fmla="*/ 10659803 w 12192001"/>
              <a:gd name="connsiteY3180" fmla="*/ 3311995 h 6858000"/>
              <a:gd name="connsiteX3181" fmla="*/ 10668067 w 12192001"/>
              <a:gd name="connsiteY3181" fmla="*/ 3286982 h 6858000"/>
              <a:gd name="connsiteX3182" fmla="*/ 10661131 w 12192001"/>
              <a:gd name="connsiteY3182" fmla="*/ 3238600 h 6858000"/>
              <a:gd name="connsiteX3183" fmla="*/ 10662213 w 12192001"/>
              <a:gd name="connsiteY3183" fmla="*/ 3224326 h 6858000"/>
              <a:gd name="connsiteX3184" fmla="*/ 10669807 w 12192001"/>
              <a:gd name="connsiteY3184" fmla="*/ 3220571 h 6858000"/>
              <a:gd name="connsiteX3185" fmla="*/ 10673603 w 12192001"/>
              <a:gd name="connsiteY3185" fmla="*/ 3224326 h 6858000"/>
              <a:gd name="connsiteX3186" fmla="*/ 10673603 w 12192001"/>
              <a:gd name="connsiteY3186" fmla="*/ 3261873 h 6858000"/>
              <a:gd name="connsiteX3187" fmla="*/ 10673603 w 12192001"/>
              <a:gd name="connsiteY3187" fmla="*/ 3299420 h 6858000"/>
              <a:gd name="connsiteX3188" fmla="*/ 10673603 w 12192001"/>
              <a:gd name="connsiteY3188" fmla="*/ 3318194 h 6858000"/>
              <a:gd name="connsiteX3189" fmla="*/ 10692585 w 12192001"/>
              <a:gd name="connsiteY3189" fmla="*/ 3348232 h 6858000"/>
              <a:gd name="connsiteX3190" fmla="*/ 10707771 w 12192001"/>
              <a:gd name="connsiteY3190" fmla="*/ 3393288 h 6858000"/>
              <a:gd name="connsiteX3191" fmla="*/ 10719161 w 12192001"/>
              <a:gd name="connsiteY3191" fmla="*/ 3404552 h 6858000"/>
              <a:gd name="connsiteX3192" fmla="*/ 10726753 w 12192001"/>
              <a:gd name="connsiteY3192" fmla="*/ 3393288 h 6858000"/>
              <a:gd name="connsiteX3193" fmla="*/ 10738143 w 12192001"/>
              <a:gd name="connsiteY3193" fmla="*/ 3389534 h 6858000"/>
              <a:gd name="connsiteX3194" fmla="*/ 10753329 w 12192001"/>
              <a:gd name="connsiteY3194" fmla="*/ 3385779 h 6858000"/>
              <a:gd name="connsiteX3195" fmla="*/ 10764717 w 12192001"/>
              <a:gd name="connsiteY3195" fmla="*/ 3385779 h 6858000"/>
              <a:gd name="connsiteX3196" fmla="*/ 10764717 w 12192001"/>
              <a:gd name="connsiteY3196" fmla="*/ 3389534 h 6858000"/>
              <a:gd name="connsiteX3197" fmla="*/ 10791293 w 12192001"/>
              <a:gd name="connsiteY3197" fmla="*/ 3389534 h 6858000"/>
              <a:gd name="connsiteX3198" fmla="*/ 10817869 w 12192001"/>
              <a:gd name="connsiteY3198" fmla="*/ 3359496 h 6858000"/>
              <a:gd name="connsiteX3199" fmla="*/ 10829257 w 12192001"/>
              <a:gd name="connsiteY3199" fmla="*/ 3397043 h 6858000"/>
              <a:gd name="connsiteX3200" fmla="*/ 10833055 w 12192001"/>
              <a:gd name="connsiteY3200" fmla="*/ 3393288 h 6858000"/>
              <a:gd name="connsiteX3201" fmla="*/ 10833055 w 12192001"/>
              <a:gd name="connsiteY3201" fmla="*/ 3243099 h 6858000"/>
              <a:gd name="connsiteX3202" fmla="*/ 10836851 w 12192001"/>
              <a:gd name="connsiteY3202" fmla="*/ 3239345 h 6858000"/>
              <a:gd name="connsiteX3203" fmla="*/ 10840647 w 12192001"/>
              <a:gd name="connsiteY3203" fmla="*/ 3258118 h 6858000"/>
              <a:gd name="connsiteX3204" fmla="*/ 10844443 w 12192001"/>
              <a:gd name="connsiteY3204" fmla="*/ 3275952 h 6858000"/>
              <a:gd name="connsiteX3205" fmla="*/ 10855381 w 12192001"/>
              <a:gd name="connsiteY3205" fmla="*/ 3284742 h 6858000"/>
              <a:gd name="connsiteX3206" fmla="*/ 10849233 w 12192001"/>
              <a:gd name="connsiteY3206" fmla="*/ 3320379 h 6858000"/>
              <a:gd name="connsiteX3207" fmla="*/ 10866811 w 12192001"/>
              <a:gd name="connsiteY3207" fmla="*/ 3370154 h 6858000"/>
              <a:gd name="connsiteX3208" fmla="*/ 10885487 w 12192001"/>
              <a:gd name="connsiteY3208" fmla="*/ 3367828 h 6858000"/>
              <a:gd name="connsiteX3209" fmla="*/ 10891525 w 12192001"/>
              <a:gd name="connsiteY3209" fmla="*/ 3335098 h 6858000"/>
              <a:gd name="connsiteX3210" fmla="*/ 10890001 w 12192001"/>
              <a:gd name="connsiteY3210" fmla="*/ 3328325 h 6858000"/>
              <a:gd name="connsiteX3211" fmla="*/ 10890001 w 12192001"/>
              <a:gd name="connsiteY3211" fmla="*/ 3275817 h 6858000"/>
              <a:gd name="connsiteX3212" fmla="*/ 10897395 w 12192001"/>
              <a:gd name="connsiteY3212" fmla="*/ 3260417 h 6858000"/>
              <a:gd name="connsiteX3213" fmla="*/ 10902883 w 12192001"/>
              <a:gd name="connsiteY3213" fmla="*/ 3253737 h 6858000"/>
              <a:gd name="connsiteX3214" fmla="*/ 10912837 w 12192001"/>
              <a:gd name="connsiteY3214" fmla="*/ 3245117 h 6858000"/>
              <a:gd name="connsiteX3215" fmla="*/ 10916577 w 12192001"/>
              <a:gd name="connsiteY3215" fmla="*/ 3254364 h 6858000"/>
              <a:gd name="connsiteX3216" fmla="*/ 10924169 w 12192001"/>
              <a:gd name="connsiteY3216" fmla="*/ 3295665 h 6858000"/>
              <a:gd name="connsiteX3217" fmla="*/ 10939355 w 12192001"/>
              <a:gd name="connsiteY3217" fmla="*/ 3336967 h 6858000"/>
              <a:gd name="connsiteX3218" fmla="*/ 10939355 w 12192001"/>
              <a:gd name="connsiteY3218" fmla="*/ 3382024 h 6858000"/>
              <a:gd name="connsiteX3219" fmla="*/ 10935559 w 12192001"/>
              <a:gd name="connsiteY3219" fmla="*/ 3415817 h 6858000"/>
              <a:gd name="connsiteX3220" fmla="*/ 10946947 w 12192001"/>
              <a:gd name="connsiteY3220" fmla="*/ 3430836 h 6858000"/>
              <a:gd name="connsiteX3221" fmla="*/ 10958337 w 12192001"/>
              <a:gd name="connsiteY3221" fmla="*/ 3427081 h 6858000"/>
              <a:gd name="connsiteX3222" fmla="*/ 10958337 w 12192001"/>
              <a:gd name="connsiteY3222" fmla="*/ 3408307 h 6858000"/>
              <a:gd name="connsiteX3223" fmla="*/ 10954541 w 12192001"/>
              <a:gd name="connsiteY3223" fmla="*/ 3359496 h 6858000"/>
              <a:gd name="connsiteX3224" fmla="*/ 10958337 w 12192001"/>
              <a:gd name="connsiteY3224" fmla="*/ 3310684 h 6858000"/>
              <a:gd name="connsiteX3225" fmla="*/ 10962133 w 12192001"/>
              <a:gd name="connsiteY3225" fmla="*/ 3295665 h 6858000"/>
              <a:gd name="connsiteX3226" fmla="*/ 10969727 w 12192001"/>
              <a:gd name="connsiteY3226" fmla="*/ 3393288 h 6858000"/>
              <a:gd name="connsiteX3227" fmla="*/ 10969727 w 12192001"/>
              <a:gd name="connsiteY3227" fmla="*/ 3408307 h 6858000"/>
              <a:gd name="connsiteX3228" fmla="*/ 10977319 w 12192001"/>
              <a:gd name="connsiteY3228" fmla="*/ 3427081 h 6858000"/>
              <a:gd name="connsiteX3229" fmla="*/ 10988709 w 12192001"/>
              <a:gd name="connsiteY3229" fmla="*/ 3430836 h 6858000"/>
              <a:gd name="connsiteX3230" fmla="*/ 10996301 w 12192001"/>
              <a:gd name="connsiteY3230" fmla="*/ 3423326 h 6858000"/>
              <a:gd name="connsiteX3231" fmla="*/ 10996301 w 12192001"/>
              <a:gd name="connsiteY3231" fmla="*/ 3367005 h 6858000"/>
              <a:gd name="connsiteX3232" fmla="*/ 11011487 w 12192001"/>
              <a:gd name="connsiteY3232" fmla="*/ 3427081 h 6858000"/>
              <a:gd name="connsiteX3233" fmla="*/ 11019081 w 12192001"/>
              <a:gd name="connsiteY3233" fmla="*/ 3438345 h 6858000"/>
              <a:gd name="connsiteX3234" fmla="*/ 11022877 w 12192001"/>
              <a:gd name="connsiteY3234" fmla="*/ 3423326 h 6858000"/>
              <a:gd name="connsiteX3235" fmla="*/ 11022877 w 12192001"/>
              <a:gd name="connsiteY3235" fmla="*/ 3329458 h 6858000"/>
              <a:gd name="connsiteX3236" fmla="*/ 11030471 w 12192001"/>
              <a:gd name="connsiteY3236" fmla="*/ 3314439 h 6858000"/>
              <a:gd name="connsiteX3237" fmla="*/ 11030471 w 12192001"/>
              <a:gd name="connsiteY3237" fmla="*/ 3340722 h 6858000"/>
              <a:gd name="connsiteX3238" fmla="*/ 11041859 w 12192001"/>
              <a:gd name="connsiteY3238" fmla="*/ 3374515 h 6858000"/>
              <a:gd name="connsiteX3239" fmla="*/ 11041859 w 12192001"/>
              <a:gd name="connsiteY3239" fmla="*/ 3408307 h 6858000"/>
              <a:gd name="connsiteX3240" fmla="*/ 11053249 w 12192001"/>
              <a:gd name="connsiteY3240" fmla="*/ 3419571 h 6858000"/>
              <a:gd name="connsiteX3241" fmla="*/ 11064639 w 12192001"/>
              <a:gd name="connsiteY3241" fmla="*/ 3408307 h 6858000"/>
              <a:gd name="connsiteX3242" fmla="*/ 11064639 w 12192001"/>
              <a:gd name="connsiteY3242" fmla="*/ 3329458 h 6858000"/>
              <a:gd name="connsiteX3243" fmla="*/ 11068435 w 12192001"/>
              <a:gd name="connsiteY3243" fmla="*/ 3295665 h 6858000"/>
              <a:gd name="connsiteX3244" fmla="*/ 11068435 w 12192001"/>
              <a:gd name="connsiteY3244" fmla="*/ 3336967 h 6858000"/>
              <a:gd name="connsiteX3245" fmla="*/ 11083621 w 12192001"/>
              <a:gd name="connsiteY3245" fmla="*/ 3363251 h 6858000"/>
              <a:gd name="connsiteX3246" fmla="*/ 11095011 w 12192001"/>
              <a:gd name="connsiteY3246" fmla="*/ 3363251 h 6858000"/>
              <a:gd name="connsiteX3247" fmla="*/ 11102603 w 12192001"/>
              <a:gd name="connsiteY3247" fmla="*/ 3348232 h 6858000"/>
              <a:gd name="connsiteX3248" fmla="*/ 11110195 w 12192001"/>
              <a:gd name="connsiteY3248" fmla="*/ 3299420 h 6858000"/>
              <a:gd name="connsiteX3249" fmla="*/ 11113993 w 12192001"/>
              <a:gd name="connsiteY3249" fmla="*/ 3235590 h 6858000"/>
              <a:gd name="connsiteX3250" fmla="*/ 11113993 w 12192001"/>
              <a:gd name="connsiteY3250" fmla="*/ 3130458 h 6858000"/>
              <a:gd name="connsiteX3251" fmla="*/ 11117789 w 12192001"/>
              <a:gd name="connsiteY3251" fmla="*/ 3111684 h 6858000"/>
              <a:gd name="connsiteX3252" fmla="*/ 11132975 w 12192001"/>
              <a:gd name="connsiteY3252" fmla="*/ 3122948 h 6858000"/>
              <a:gd name="connsiteX3253" fmla="*/ 11148161 w 12192001"/>
              <a:gd name="connsiteY3253" fmla="*/ 3152986 h 6858000"/>
              <a:gd name="connsiteX3254" fmla="*/ 11155753 w 12192001"/>
              <a:gd name="connsiteY3254" fmla="*/ 3183024 h 6858000"/>
              <a:gd name="connsiteX3255" fmla="*/ 11151957 w 12192001"/>
              <a:gd name="connsiteY3255" fmla="*/ 3243099 h 6858000"/>
              <a:gd name="connsiteX3256" fmla="*/ 11148161 w 12192001"/>
              <a:gd name="connsiteY3256" fmla="*/ 3276892 h 6858000"/>
              <a:gd name="connsiteX3257" fmla="*/ 11163347 w 12192001"/>
              <a:gd name="connsiteY3257" fmla="*/ 3288156 h 6858000"/>
              <a:gd name="connsiteX3258" fmla="*/ 11167143 w 12192001"/>
              <a:gd name="connsiteY3258" fmla="*/ 3273137 h 6858000"/>
              <a:gd name="connsiteX3259" fmla="*/ 11174735 w 12192001"/>
              <a:gd name="connsiteY3259" fmla="*/ 3137967 h 6858000"/>
              <a:gd name="connsiteX3260" fmla="*/ 11175749 w 12192001"/>
              <a:gd name="connsiteY3260" fmla="*/ 3092567 h 6858000"/>
              <a:gd name="connsiteX3261" fmla="*/ 11176789 w 12192001"/>
              <a:gd name="connsiteY3261" fmla="*/ 3085190 h 6858000"/>
              <a:gd name="connsiteX3262" fmla="*/ 11203365 w 12192001"/>
              <a:gd name="connsiteY3262" fmla="*/ 3115228 h 6858000"/>
              <a:gd name="connsiteX3263" fmla="*/ 11206133 w 12192001"/>
              <a:gd name="connsiteY3263" fmla="*/ 3117198 h 6858000"/>
              <a:gd name="connsiteX3264" fmla="*/ 11206159 w 12192001"/>
              <a:gd name="connsiteY3264" fmla="*/ 3117688 h 6858000"/>
              <a:gd name="connsiteX3265" fmla="*/ 11207393 w 12192001"/>
              <a:gd name="connsiteY3265" fmla="*/ 3136467 h 6858000"/>
              <a:gd name="connsiteX3266" fmla="*/ 11207393 w 12192001"/>
              <a:gd name="connsiteY3266" fmla="*/ 3162758 h 6858000"/>
              <a:gd name="connsiteX3267" fmla="*/ 11209861 w 12192001"/>
              <a:gd name="connsiteY3267" fmla="*/ 3189049 h 6858000"/>
              <a:gd name="connsiteX3268" fmla="*/ 11207393 w 12192001"/>
              <a:gd name="connsiteY3268" fmla="*/ 3204072 h 6858000"/>
              <a:gd name="connsiteX3269" fmla="*/ 11211095 w 12192001"/>
              <a:gd name="connsiteY3269" fmla="*/ 3211584 h 6858000"/>
              <a:gd name="connsiteX3270" fmla="*/ 11211095 w 12192001"/>
              <a:gd name="connsiteY3270" fmla="*/ 3219096 h 6858000"/>
              <a:gd name="connsiteX3271" fmla="*/ 11213563 w 12192001"/>
              <a:gd name="connsiteY3271" fmla="*/ 3279190 h 6858000"/>
              <a:gd name="connsiteX3272" fmla="*/ 11216031 w 12192001"/>
              <a:gd name="connsiteY3272" fmla="*/ 3324260 h 6858000"/>
              <a:gd name="connsiteX3273" fmla="*/ 11216031 w 12192001"/>
              <a:gd name="connsiteY3273" fmla="*/ 3369330 h 6858000"/>
              <a:gd name="connsiteX3274" fmla="*/ 11218499 w 12192001"/>
              <a:gd name="connsiteY3274" fmla="*/ 3384354 h 6858000"/>
              <a:gd name="connsiteX3275" fmla="*/ 11220967 w 12192001"/>
              <a:gd name="connsiteY3275" fmla="*/ 3403133 h 6858000"/>
              <a:gd name="connsiteX3276" fmla="*/ 11219733 w 12192001"/>
              <a:gd name="connsiteY3276" fmla="*/ 3444447 h 6858000"/>
              <a:gd name="connsiteX3277" fmla="*/ 11225905 w 12192001"/>
              <a:gd name="connsiteY3277" fmla="*/ 3463227 h 6858000"/>
              <a:gd name="connsiteX3278" fmla="*/ 11235777 w 12192001"/>
              <a:gd name="connsiteY3278" fmla="*/ 3478250 h 6858000"/>
              <a:gd name="connsiteX3279" fmla="*/ 11238245 w 12192001"/>
              <a:gd name="connsiteY3279" fmla="*/ 3519564 h 6858000"/>
              <a:gd name="connsiteX3280" fmla="*/ 11238245 w 12192001"/>
              <a:gd name="connsiteY3280" fmla="*/ 3568391 h 6858000"/>
              <a:gd name="connsiteX3281" fmla="*/ 11238245 w 12192001"/>
              <a:gd name="connsiteY3281" fmla="*/ 3613461 h 6858000"/>
              <a:gd name="connsiteX3282" fmla="*/ 11243181 w 12192001"/>
              <a:gd name="connsiteY3282" fmla="*/ 3632240 h 6858000"/>
              <a:gd name="connsiteX3283" fmla="*/ 11249351 w 12192001"/>
              <a:gd name="connsiteY3283" fmla="*/ 3624728 h 6858000"/>
              <a:gd name="connsiteX3284" fmla="*/ 11249351 w 12192001"/>
              <a:gd name="connsiteY3284" fmla="*/ 3605949 h 6858000"/>
              <a:gd name="connsiteX3285" fmla="*/ 11253053 w 12192001"/>
              <a:gd name="connsiteY3285" fmla="*/ 3587170 h 6858000"/>
              <a:gd name="connsiteX3286" fmla="*/ 11259223 w 12192001"/>
              <a:gd name="connsiteY3286" fmla="*/ 3564635 h 6858000"/>
              <a:gd name="connsiteX3287" fmla="*/ 11262925 w 12192001"/>
              <a:gd name="connsiteY3287" fmla="*/ 3530832 h 6858000"/>
              <a:gd name="connsiteX3288" fmla="*/ 11262925 w 12192001"/>
              <a:gd name="connsiteY3288" fmla="*/ 3497029 h 6858000"/>
              <a:gd name="connsiteX3289" fmla="*/ 11261691 w 12192001"/>
              <a:gd name="connsiteY3289" fmla="*/ 3444447 h 6858000"/>
              <a:gd name="connsiteX3290" fmla="*/ 11262925 w 12192001"/>
              <a:gd name="connsiteY3290" fmla="*/ 3436936 h 6858000"/>
              <a:gd name="connsiteX3291" fmla="*/ 11266627 w 12192001"/>
              <a:gd name="connsiteY3291" fmla="*/ 3440691 h 6858000"/>
              <a:gd name="connsiteX3292" fmla="*/ 11269095 w 12192001"/>
              <a:gd name="connsiteY3292" fmla="*/ 3463227 h 6858000"/>
              <a:gd name="connsiteX3293" fmla="*/ 11277733 w 12192001"/>
              <a:gd name="connsiteY3293" fmla="*/ 3470738 h 6858000"/>
              <a:gd name="connsiteX3294" fmla="*/ 11278967 w 12192001"/>
              <a:gd name="connsiteY3294" fmla="*/ 3433180 h 6858000"/>
              <a:gd name="connsiteX3295" fmla="*/ 11280201 w 12192001"/>
              <a:gd name="connsiteY3295" fmla="*/ 3448203 h 6858000"/>
              <a:gd name="connsiteX3296" fmla="*/ 11280201 w 12192001"/>
              <a:gd name="connsiteY3296" fmla="*/ 3482006 h 6858000"/>
              <a:gd name="connsiteX3297" fmla="*/ 11283903 w 12192001"/>
              <a:gd name="connsiteY3297" fmla="*/ 3515809 h 6858000"/>
              <a:gd name="connsiteX3298" fmla="*/ 11291307 w 12192001"/>
              <a:gd name="connsiteY3298" fmla="*/ 3523320 h 6858000"/>
              <a:gd name="connsiteX3299" fmla="*/ 11295009 w 12192001"/>
              <a:gd name="connsiteY3299" fmla="*/ 3504541 h 6858000"/>
              <a:gd name="connsiteX3300" fmla="*/ 11293775 w 12192001"/>
              <a:gd name="connsiteY3300" fmla="*/ 3474494 h 6858000"/>
              <a:gd name="connsiteX3301" fmla="*/ 11291307 w 12192001"/>
              <a:gd name="connsiteY3301" fmla="*/ 3410645 h 6858000"/>
              <a:gd name="connsiteX3302" fmla="*/ 11292541 w 12192001"/>
              <a:gd name="connsiteY3302" fmla="*/ 3403133 h 6858000"/>
              <a:gd name="connsiteX3303" fmla="*/ 11295009 w 12192001"/>
              <a:gd name="connsiteY3303" fmla="*/ 3350551 h 6858000"/>
              <a:gd name="connsiteX3304" fmla="*/ 11297477 w 12192001"/>
              <a:gd name="connsiteY3304" fmla="*/ 3271678 h 6858000"/>
              <a:gd name="connsiteX3305" fmla="*/ 11297477 w 12192001"/>
              <a:gd name="connsiteY3305" fmla="*/ 3267922 h 6858000"/>
              <a:gd name="connsiteX3306" fmla="*/ 11298711 w 12192001"/>
              <a:gd name="connsiteY3306" fmla="*/ 3267922 h 6858000"/>
              <a:gd name="connsiteX3307" fmla="*/ 11301179 w 12192001"/>
              <a:gd name="connsiteY3307" fmla="*/ 3271678 h 6858000"/>
              <a:gd name="connsiteX3308" fmla="*/ 11301179 w 12192001"/>
              <a:gd name="connsiteY3308" fmla="*/ 3282945 h 6858000"/>
              <a:gd name="connsiteX3309" fmla="*/ 11301179 w 12192001"/>
              <a:gd name="connsiteY3309" fmla="*/ 3350551 h 6858000"/>
              <a:gd name="connsiteX3310" fmla="*/ 11303647 w 12192001"/>
              <a:gd name="connsiteY3310" fmla="*/ 3361818 h 6858000"/>
              <a:gd name="connsiteX3311" fmla="*/ 11308583 w 12192001"/>
              <a:gd name="connsiteY3311" fmla="*/ 3380598 h 6858000"/>
              <a:gd name="connsiteX3312" fmla="*/ 11308583 w 12192001"/>
              <a:gd name="connsiteY3312" fmla="*/ 3425668 h 6858000"/>
              <a:gd name="connsiteX3313" fmla="*/ 11311051 w 12192001"/>
              <a:gd name="connsiteY3313" fmla="*/ 3459471 h 6858000"/>
              <a:gd name="connsiteX3314" fmla="*/ 11314753 w 12192001"/>
              <a:gd name="connsiteY3314" fmla="*/ 3440691 h 6858000"/>
              <a:gd name="connsiteX3315" fmla="*/ 11315987 w 12192001"/>
              <a:gd name="connsiteY3315" fmla="*/ 3350551 h 6858000"/>
              <a:gd name="connsiteX3316" fmla="*/ 11315987 w 12192001"/>
              <a:gd name="connsiteY3316" fmla="*/ 3207828 h 6858000"/>
              <a:gd name="connsiteX3317" fmla="*/ 11314753 w 12192001"/>
              <a:gd name="connsiteY3317" fmla="*/ 3189049 h 6858000"/>
              <a:gd name="connsiteX3318" fmla="*/ 11315987 w 12192001"/>
              <a:gd name="connsiteY3318" fmla="*/ 3151490 h 6858000"/>
              <a:gd name="connsiteX3319" fmla="*/ 11314753 w 12192001"/>
              <a:gd name="connsiteY3319" fmla="*/ 3113932 h 6858000"/>
              <a:gd name="connsiteX3320" fmla="*/ 11314753 w 12192001"/>
              <a:gd name="connsiteY3320" fmla="*/ 3087641 h 6858000"/>
              <a:gd name="connsiteX3321" fmla="*/ 11316909 w 12192001"/>
              <a:gd name="connsiteY3321" fmla="*/ 3050449 h 6858000"/>
              <a:gd name="connsiteX3322" fmla="*/ 11321055 w 12192001"/>
              <a:gd name="connsiteY3322" fmla="*/ 3043888 h 6858000"/>
              <a:gd name="connsiteX3323" fmla="*/ 11321055 w 12192001"/>
              <a:gd name="connsiteY3323" fmla="*/ 3025114 h 6858000"/>
              <a:gd name="connsiteX3324" fmla="*/ 11321055 w 12192001"/>
              <a:gd name="connsiteY3324" fmla="*/ 2987567 h 6858000"/>
              <a:gd name="connsiteX3325" fmla="*/ 11321055 w 12192001"/>
              <a:gd name="connsiteY3325" fmla="*/ 2950020 h 6858000"/>
              <a:gd name="connsiteX3326" fmla="*/ 11324853 w 12192001"/>
              <a:gd name="connsiteY3326" fmla="*/ 2946265 h 6858000"/>
              <a:gd name="connsiteX3327" fmla="*/ 11332445 w 12192001"/>
              <a:gd name="connsiteY3327" fmla="*/ 2950020 h 6858000"/>
              <a:gd name="connsiteX3328" fmla="*/ 11332445 w 12192001"/>
              <a:gd name="connsiteY3328" fmla="*/ 2987567 h 6858000"/>
              <a:gd name="connsiteX3329" fmla="*/ 11336241 w 12192001"/>
              <a:gd name="connsiteY3329" fmla="*/ 2998831 h 6858000"/>
              <a:gd name="connsiteX3330" fmla="*/ 11343835 w 12192001"/>
              <a:gd name="connsiteY3330" fmla="*/ 2998831 h 6858000"/>
              <a:gd name="connsiteX3331" fmla="*/ 11356173 w 12192001"/>
              <a:gd name="connsiteY3331" fmla="*/ 2986159 h 6858000"/>
              <a:gd name="connsiteX3332" fmla="*/ 11362739 w 12192001"/>
              <a:gd name="connsiteY3332" fmla="*/ 2986671 h 6858000"/>
              <a:gd name="connsiteX3333" fmla="*/ 11362739 w 12192001"/>
              <a:gd name="connsiteY3333" fmla="*/ 3000337 h 6858000"/>
              <a:gd name="connsiteX3334" fmla="*/ 11370331 w 12192001"/>
              <a:gd name="connsiteY3334" fmla="*/ 3045393 h 6858000"/>
              <a:gd name="connsiteX3335" fmla="*/ 11370331 w 12192001"/>
              <a:gd name="connsiteY3335" fmla="*/ 3086695 h 6858000"/>
              <a:gd name="connsiteX3336" fmla="*/ 11370331 w 12192001"/>
              <a:gd name="connsiteY3336" fmla="*/ 3094205 h 6858000"/>
              <a:gd name="connsiteX3337" fmla="*/ 11377923 w 12192001"/>
              <a:gd name="connsiteY3337" fmla="*/ 3146771 h 6858000"/>
              <a:gd name="connsiteX3338" fmla="*/ 11362739 w 12192001"/>
              <a:gd name="connsiteY3338" fmla="*/ 3191828 h 6858000"/>
              <a:gd name="connsiteX3339" fmla="*/ 11366535 w 12192001"/>
              <a:gd name="connsiteY3339" fmla="*/ 3199337 h 6858000"/>
              <a:gd name="connsiteX3340" fmla="*/ 11370331 w 12192001"/>
              <a:gd name="connsiteY3340" fmla="*/ 3210601 h 6858000"/>
              <a:gd name="connsiteX3341" fmla="*/ 11374127 w 12192001"/>
              <a:gd name="connsiteY3341" fmla="*/ 3323243 h 6858000"/>
              <a:gd name="connsiteX3342" fmla="*/ 11381721 w 12192001"/>
              <a:gd name="connsiteY3342" fmla="*/ 3357036 h 6858000"/>
              <a:gd name="connsiteX3343" fmla="*/ 11381721 w 12192001"/>
              <a:gd name="connsiteY3343" fmla="*/ 3394583 h 6858000"/>
              <a:gd name="connsiteX3344" fmla="*/ 11377923 w 12192001"/>
              <a:gd name="connsiteY3344" fmla="*/ 3454658 h 6858000"/>
              <a:gd name="connsiteX3345" fmla="*/ 11377923 w 12192001"/>
              <a:gd name="connsiteY3345" fmla="*/ 3469677 h 6858000"/>
              <a:gd name="connsiteX3346" fmla="*/ 11381721 w 12192001"/>
              <a:gd name="connsiteY3346" fmla="*/ 3480941 h 6858000"/>
              <a:gd name="connsiteX3347" fmla="*/ 11393109 w 12192001"/>
              <a:gd name="connsiteY3347" fmla="*/ 3473432 h 6858000"/>
              <a:gd name="connsiteX3348" fmla="*/ 11408295 w 12192001"/>
              <a:gd name="connsiteY3348" fmla="*/ 3435885 h 6858000"/>
              <a:gd name="connsiteX3349" fmla="*/ 11419685 w 12192001"/>
              <a:gd name="connsiteY3349" fmla="*/ 3420866 h 6858000"/>
              <a:gd name="connsiteX3350" fmla="*/ 11434871 w 12192001"/>
              <a:gd name="connsiteY3350" fmla="*/ 3477187 h 6858000"/>
              <a:gd name="connsiteX3351" fmla="*/ 11450057 w 12192001"/>
              <a:gd name="connsiteY3351" fmla="*/ 3518489 h 6858000"/>
              <a:gd name="connsiteX3352" fmla="*/ 11465243 w 12192001"/>
              <a:gd name="connsiteY3352" fmla="*/ 3525998 h 6858000"/>
              <a:gd name="connsiteX3353" fmla="*/ 11469039 w 12192001"/>
              <a:gd name="connsiteY3353" fmla="*/ 3510979 h 6858000"/>
              <a:gd name="connsiteX3354" fmla="*/ 11469039 w 12192001"/>
              <a:gd name="connsiteY3354" fmla="*/ 3435885 h 6858000"/>
              <a:gd name="connsiteX3355" fmla="*/ 11503207 w 12192001"/>
              <a:gd name="connsiteY3355" fmla="*/ 3304469 h 6858000"/>
              <a:gd name="connsiteX3356" fmla="*/ 11514597 w 12192001"/>
              <a:gd name="connsiteY3356" fmla="*/ 3255658 h 6858000"/>
              <a:gd name="connsiteX3357" fmla="*/ 11510801 w 12192001"/>
              <a:gd name="connsiteY3357" fmla="*/ 3203092 h 6858000"/>
              <a:gd name="connsiteX3358" fmla="*/ 11499411 w 12192001"/>
              <a:gd name="connsiteY3358" fmla="*/ 3146771 h 6858000"/>
              <a:gd name="connsiteX3359" fmla="*/ 11507003 w 12192001"/>
              <a:gd name="connsiteY3359" fmla="*/ 3056658 h 6858000"/>
              <a:gd name="connsiteX3360" fmla="*/ 11507003 w 12192001"/>
              <a:gd name="connsiteY3360" fmla="*/ 3045393 h 6858000"/>
              <a:gd name="connsiteX3361" fmla="*/ 11501673 w 12192001"/>
              <a:gd name="connsiteY3361" fmla="*/ 3006454 h 6858000"/>
              <a:gd name="connsiteX3362" fmla="*/ 11508507 w 12192001"/>
              <a:gd name="connsiteY3362" fmla="*/ 3006810 h 6858000"/>
              <a:gd name="connsiteX3363" fmla="*/ 11514675 w 12192001"/>
              <a:gd name="connsiteY3363" fmla="*/ 2998831 h 6858000"/>
              <a:gd name="connsiteX3364" fmla="*/ 11526065 w 12192001"/>
              <a:gd name="connsiteY3364" fmla="*/ 2998831 h 6858000"/>
              <a:gd name="connsiteX3365" fmla="*/ 11533183 w 12192001"/>
              <a:gd name="connsiteY3365" fmla="*/ 3007279 h 6858000"/>
              <a:gd name="connsiteX3366" fmla="*/ 11533509 w 12192001"/>
              <a:gd name="connsiteY3366" fmla="*/ 3006635 h 6858000"/>
              <a:gd name="connsiteX3367" fmla="*/ 11533509 w 12192001"/>
              <a:gd name="connsiteY3367" fmla="*/ 3013933 h 6858000"/>
              <a:gd name="connsiteX3368" fmla="*/ 11535977 w 12192001"/>
              <a:gd name="connsiteY3368" fmla="*/ 3074027 h 6858000"/>
              <a:gd name="connsiteX3369" fmla="*/ 11538445 w 12192001"/>
              <a:gd name="connsiteY3369" fmla="*/ 3119097 h 6858000"/>
              <a:gd name="connsiteX3370" fmla="*/ 11538445 w 12192001"/>
              <a:gd name="connsiteY3370" fmla="*/ 3164167 h 6858000"/>
              <a:gd name="connsiteX3371" fmla="*/ 11540913 w 12192001"/>
              <a:gd name="connsiteY3371" fmla="*/ 3179191 h 6858000"/>
              <a:gd name="connsiteX3372" fmla="*/ 11543381 w 12192001"/>
              <a:gd name="connsiteY3372" fmla="*/ 3197970 h 6858000"/>
              <a:gd name="connsiteX3373" fmla="*/ 11542147 w 12192001"/>
              <a:gd name="connsiteY3373" fmla="*/ 3239284 h 6858000"/>
              <a:gd name="connsiteX3374" fmla="*/ 11548317 w 12192001"/>
              <a:gd name="connsiteY3374" fmla="*/ 3258064 h 6858000"/>
              <a:gd name="connsiteX3375" fmla="*/ 11558189 w 12192001"/>
              <a:gd name="connsiteY3375" fmla="*/ 3273087 h 6858000"/>
              <a:gd name="connsiteX3376" fmla="*/ 11560657 w 12192001"/>
              <a:gd name="connsiteY3376" fmla="*/ 3314401 h 6858000"/>
              <a:gd name="connsiteX3377" fmla="*/ 11560657 w 12192001"/>
              <a:gd name="connsiteY3377" fmla="*/ 3363228 h 6858000"/>
              <a:gd name="connsiteX3378" fmla="*/ 11560657 w 12192001"/>
              <a:gd name="connsiteY3378" fmla="*/ 3408298 h 6858000"/>
              <a:gd name="connsiteX3379" fmla="*/ 11565593 w 12192001"/>
              <a:gd name="connsiteY3379" fmla="*/ 3427077 h 6858000"/>
              <a:gd name="connsiteX3380" fmla="*/ 11571763 w 12192001"/>
              <a:gd name="connsiteY3380" fmla="*/ 3419565 h 6858000"/>
              <a:gd name="connsiteX3381" fmla="*/ 11571763 w 12192001"/>
              <a:gd name="connsiteY3381" fmla="*/ 3400786 h 6858000"/>
              <a:gd name="connsiteX3382" fmla="*/ 11575465 w 12192001"/>
              <a:gd name="connsiteY3382" fmla="*/ 3382007 h 6858000"/>
              <a:gd name="connsiteX3383" fmla="*/ 11581635 w 12192001"/>
              <a:gd name="connsiteY3383" fmla="*/ 3359472 h 6858000"/>
              <a:gd name="connsiteX3384" fmla="*/ 11585337 w 12192001"/>
              <a:gd name="connsiteY3384" fmla="*/ 3325669 h 6858000"/>
              <a:gd name="connsiteX3385" fmla="*/ 11585337 w 12192001"/>
              <a:gd name="connsiteY3385" fmla="*/ 3291866 h 6858000"/>
              <a:gd name="connsiteX3386" fmla="*/ 11584103 w 12192001"/>
              <a:gd name="connsiteY3386" fmla="*/ 3239284 h 6858000"/>
              <a:gd name="connsiteX3387" fmla="*/ 11585337 w 12192001"/>
              <a:gd name="connsiteY3387" fmla="*/ 3231773 h 6858000"/>
              <a:gd name="connsiteX3388" fmla="*/ 11589039 w 12192001"/>
              <a:gd name="connsiteY3388" fmla="*/ 3235528 h 6858000"/>
              <a:gd name="connsiteX3389" fmla="*/ 11591507 w 12192001"/>
              <a:gd name="connsiteY3389" fmla="*/ 3258064 h 6858000"/>
              <a:gd name="connsiteX3390" fmla="*/ 11600145 w 12192001"/>
              <a:gd name="connsiteY3390" fmla="*/ 3265575 h 6858000"/>
              <a:gd name="connsiteX3391" fmla="*/ 11601379 w 12192001"/>
              <a:gd name="connsiteY3391" fmla="*/ 3228017 h 6858000"/>
              <a:gd name="connsiteX3392" fmla="*/ 11602613 w 12192001"/>
              <a:gd name="connsiteY3392" fmla="*/ 3243040 h 6858000"/>
              <a:gd name="connsiteX3393" fmla="*/ 11602613 w 12192001"/>
              <a:gd name="connsiteY3393" fmla="*/ 3276843 h 6858000"/>
              <a:gd name="connsiteX3394" fmla="*/ 11606315 w 12192001"/>
              <a:gd name="connsiteY3394" fmla="*/ 3310646 h 6858000"/>
              <a:gd name="connsiteX3395" fmla="*/ 11613719 w 12192001"/>
              <a:gd name="connsiteY3395" fmla="*/ 3318157 h 6858000"/>
              <a:gd name="connsiteX3396" fmla="*/ 11617421 w 12192001"/>
              <a:gd name="connsiteY3396" fmla="*/ 3299378 h 6858000"/>
              <a:gd name="connsiteX3397" fmla="*/ 11616187 w 12192001"/>
              <a:gd name="connsiteY3397" fmla="*/ 3269331 h 6858000"/>
              <a:gd name="connsiteX3398" fmla="*/ 11613719 w 12192001"/>
              <a:gd name="connsiteY3398" fmla="*/ 3205482 h 6858000"/>
              <a:gd name="connsiteX3399" fmla="*/ 11614953 w 12192001"/>
              <a:gd name="connsiteY3399" fmla="*/ 3197970 h 6858000"/>
              <a:gd name="connsiteX3400" fmla="*/ 11616487 w 12192001"/>
              <a:gd name="connsiteY3400" fmla="*/ 3165284 h 6858000"/>
              <a:gd name="connsiteX3401" fmla="*/ 11617101 w 12192001"/>
              <a:gd name="connsiteY3401" fmla="*/ 3165545 h 6858000"/>
              <a:gd name="connsiteX3402" fmla="*/ 11630901 w 12192001"/>
              <a:gd name="connsiteY3402" fmla="*/ 3173343 h 6858000"/>
              <a:gd name="connsiteX3403" fmla="*/ 11630995 w 12192001"/>
              <a:gd name="connsiteY3403" fmla="*/ 3175435 h 6858000"/>
              <a:gd name="connsiteX3404" fmla="*/ 11630995 w 12192001"/>
              <a:gd name="connsiteY3404" fmla="*/ 3220505 h 6858000"/>
              <a:gd name="connsiteX3405" fmla="*/ 11633317 w 12192001"/>
              <a:gd name="connsiteY3405" fmla="*/ 3252288 h 6858000"/>
              <a:gd name="connsiteX3406" fmla="*/ 11632287 w 12192001"/>
              <a:gd name="connsiteY3406" fmla="*/ 3259413 h 6858000"/>
              <a:gd name="connsiteX3407" fmla="*/ 11651269 w 12192001"/>
              <a:gd name="connsiteY3407" fmla="*/ 3274432 h 6858000"/>
              <a:gd name="connsiteX3408" fmla="*/ 11651269 w 12192001"/>
              <a:gd name="connsiteY3408" fmla="*/ 3304469 h 6858000"/>
              <a:gd name="connsiteX3409" fmla="*/ 11632287 w 12192001"/>
              <a:gd name="connsiteY3409" fmla="*/ 3311979 h 6858000"/>
              <a:gd name="connsiteX3410" fmla="*/ 11620897 w 12192001"/>
              <a:gd name="connsiteY3410" fmla="*/ 3330752 h 6858000"/>
              <a:gd name="connsiteX3411" fmla="*/ 11613305 w 12192001"/>
              <a:gd name="connsiteY3411" fmla="*/ 3353281 h 6858000"/>
              <a:gd name="connsiteX3412" fmla="*/ 11628491 w 12192001"/>
              <a:gd name="connsiteY3412" fmla="*/ 3383319 h 6858000"/>
              <a:gd name="connsiteX3413" fmla="*/ 11658863 w 12192001"/>
              <a:gd name="connsiteY3413" fmla="*/ 3435885 h 6858000"/>
              <a:gd name="connsiteX3414" fmla="*/ 11651269 w 12192001"/>
              <a:gd name="connsiteY3414" fmla="*/ 3462168 h 6858000"/>
              <a:gd name="connsiteX3415" fmla="*/ 11636083 w 12192001"/>
              <a:gd name="connsiteY3415" fmla="*/ 3492206 h 6858000"/>
              <a:gd name="connsiteX3416" fmla="*/ 11639879 w 12192001"/>
              <a:gd name="connsiteY3416" fmla="*/ 3533508 h 6858000"/>
              <a:gd name="connsiteX3417" fmla="*/ 11651269 w 12192001"/>
              <a:gd name="connsiteY3417" fmla="*/ 3541017 h 6858000"/>
              <a:gd name="connsiteX3418" fmla="*/ 11632287 w 12192001"/>
              <a:gd name="connsiteY3418" fmla="*/ 3604847 h 6858000"/>
              <a:gd name="connsiteX3419" fmla="*/ 11632287 w 12192001"/>
              <a:gd name="connsiteY3419" fmla="*/ 3646150 h 6858000"/>
              <a:gd name="connsiteX3420" fmla="*/ 11628491 w 12192001"/>
              <a:gd name="connsiteY3420" fmla="*/ 3740018 h 6858000"/>
              <a:gd name="connsiteX3421" fmla="*/ 11624695 w 12192001"/>
              <a:gd name="connsiteY3421" fmla="*/ 3766301 h 6858000"/>
              <a:gd name="connsiteX3422" fmla="*/ 11628491 w 12192001"/>
              <a:gd name="connsiteY3422" fmla="*/ 3796339 h 6858000"/>
              <a:gd name="connsiteX3423" fmla="*/ 11628491 w 12192001"/>
              <a:gd name="connsiteY3423" fmla="*/ 3830131 h 6858000"/>
              <a:gd name="connsiteX3424" fmla="*/ 11651269 w 12192001"/>
              <a:gd name="connsiteY3424" fmla="*/ 3833886 h 6858000"/>
              <a:gd name="connsiteX3425" fmla="*/ 11662659 w 12192001"/>
              <a:gd name="connsiteY3425" fmla="*/ 3878943 h 6858000"/>
              <a:gd name="connsiteX3426" fmla="*/ 11658863 w 12192001"/>
              <a:gd name="connsiteY3426" fmla="*/ 3890207 h 6858000"/>
              <a:gd name="connsiteX3427" fmla="*/ 11670251 w 12192001"/>
              <a:gd name="connsiteY3427" fmla="*/ 3897716 h 6858000"/>
              <a:gd name="connsiteX3428" fmla="*/ 11681641 w 12192001"/>
              <a:gd name="connsiteY3428" fmla="*/ 3890207 h 6858000"/>
              <a:gd name="connsiteX3429" fmla="*/ 11677845 w 12192001"/>
              <a:gd name="connsiteY3429" fmla="*/ 3860169 h 6858000"/>
              <a:gd name="connsiteX3430" fmla="*/ 11685437 w 12192001"/>
              <a:gd name="connsiteY3430" fmla="*/ 3826376 h 6858000"/>
              <a:gd name="connsiteX3431" fmla="*/ 11708217 w 12192001"/>
              <a:gd name="connsiteY3431" fmla="*/ 3815112 h 6858000"/>
              <a:gd name="connsiteX3432" fmla="*/ 11715809 w 12192001"/>
              <a:gd name="connsiteY3432" fmla="*/ 3796339 h 6858000"/>
              <a:gd name="connsiteX3433" fmla="*/ 11700623 w 12192001"/>
              <a:gd name="connsiteY3433" fmla="*/ 3751282 h 6858000"/>
              <a:gd name="connsiteX3434" fmla="*/ 11700623 w 12192001"/>
              <a:gd name="connsiteY3434" fmla="*/ 3732508 h 6858000"/>
              <a:gd name="connsiteX3435" fmla="*/ 11712013 w 12192001"/>
              <a:gd name="connsiteY3435" fmla="*/ 3724999 h 6858000"/>
              <a:gd name="connsiteX3436" fmla="*/ 11730995 w 12192001"/>
              <a:gd name="connsiteY3436" fmla="*/ 3728754 h 6858000"/>
              <a:gd name="connsiteX3437" fmla="*/ 11746181 w 12192001"/>
              <a:gd name="connsiteY3437" fmla="*/ 3751282 h 6858000"/>
              <a:gd name="connsiteX3438" fmla="*/ 11753773 w 12192001"/>
              <a:gd name="connsiteY3438" fmla="*/ 3755037 h 6858000"/>
              <a:gd name="connsiteX3439" fmla="*/ 11757571 w 12192001"/>
              <a:gd name="connsiteY3439" fmla="*/ 3747527 h 6858000"/>
              <a:gd name="connsiteX3440" fmla="*/ 11753773 w 12192001"/>
              <a:gd name="connsiteY3440" fmla="*/ 3709980 h 6858000"/>
              <a:gd name="connsiteX3441" fmla="*/ 11753773 w 12192001"/>
              <a:gd name="connsiteY3441" fmla="*/ 3706225 h 6858000"/>
              <a:gd name="connsiteX3442" fmla="*/ 11761367 w 12192001"/>
              <a:gd name="connsiteY3442" fmla="*/ 3706225 h 6858000"/>
              <a:gd name="connsiteX3443" fmla="*/ 11772757 w 12192001"/>
              <a:gd name="connsiteY3443" fmla="*/ 3702471 h 6858000"/>
              <a:gd name="connsiteX3444" fmla="*/ 11772757 w 12192001"/>
              <a:gd name="connsiteY3444" fmla="*/ 3676188 h 6858000"/>
              <a:gd name="connsiteX3445" fmla="*/ 11784145 w 12192001"/>
              <a:gd name="connsiteY3445" fmla="*/ 3709980 h 6858000"/>
              <a:gd name="connsiteX3446" fmla="*/ 11795535 w 12192001"/>
              <a:gd name="connsiteY3446" fmla="*/ 3713735 h 6858000"/>
              <a:gd name="connsiteX3447" fmla="*/ 11818313 w 12192001"/>
              <a:gd name="connsiteY3447" fmla="*/ 3724999 h 6858000"/>
              <a:gd name="connsiteX3448" fmla="*/ 11818313 w 12192001"/>
              <a:gd name="connsiteY3448" fmla="*/ 3740018 h 6858000"/>
              <a:gd name="connsiteX3449" fmla="*/ 11825907 w 12192001"/>
              <a:gd name="connsiteY3449" fmla="*/ 3740018 h 6858000"/>
              <a:gd name="connsiteX3450" fmla="*/ 11829703 w 12192001"/>
              <a:gd name="connsiteY3450" fmla="*/ 3740018 h 6858000"/>
              <a:gd name="connsiteX3451" fmla="*/ 11844889 w 12192001"/>
              <a:gd name="connsiteY3451" fmla="*/ 3668678 h 6858000"/>
              <a:gd name="connsiteX3452" fmla="*/ 11863871 w 12192001"/>
              <a:gd name="connsiteY3452" fmla="*/ 3623621 h 6858000"/>
              <a:gd name="connsiteX3453" fmla="*/ 11871465 w 12192001"/>
              <a:gd name="connsiteY3453" fmla="*/ 3616111 h 6858000"/>
              <a:gd name="connsiteX3454" fmla="*/ 11879057 w 12192001"/>
              <a:gd name="connsiteY3454" fmla="*/ 3627376 h 6858000"/>
              <a:gd name="connsiteX3455" fmla="*/ 11879057 w 12192001"/>
              <a:gd name="connsiteY3455" fmla="*/ 3661169 h 6858000"/>
              <a:gd name="connsiteX3456" fmla="*/ 11882853 w 12192001"/>
              <a:gd name="connsiteY3456" fmla="*/ 3668678 h 6858000"/>
              <a:gd name="connsiteX3457" fmla="*/ 11890447 w 12192001"/>
              <a:gd name="connsiteY3457" fmla="*/ 3664923 h 6858000"/>
              <a:gd name="connsiteX3458" fmla="*/ 11898039 w 12192001"/>
              <a:gd name="connsiteY3458" fmla="*/ 3642395 h 6858000"/>
              <a:gd name="connsiteX3459" fmla="*/ 11898039 w 12192001"/>
              <a:gd name="connsiteY3459" fmla="*/ 3608602 h 6858000"/>
              <a:gd name="connsiteX3460" fmla="*/ 11913225 w 12192001"/>
              <a:gd name="connsiteY3460" fmla="*/ 3604847 h 6858000"/>
              <a:gd name="connsiteX3461" fmla="*/ 11920819 w 12192001"/>
              <a:gd name="connsiteY3461" fmla="*/ 3604847 h 6858000"/>
              <a:gd name="connsiteX3462" fmla="*/ 11943597 w 12192001"/>
              <a:gd name="connsiteY3462" fmla="*/ 3661169 h 6858000"/>
              <a:gd name="connsiteX3463" fmla="*/ 11936005 w 12192001"/>
              <a:gd name="connsiteY3463" fmla="*/ 3792584 h 6858000"/>
              <a:gd name="connsiteX3464" fmla="*/ 11943597 w 12192001"/>
              <a:gd name="connsiteY3464" fmla="*/ 3811358 h 6858000"/>
              <a:gd name="connsiteX3465" fmla="*/ 11951191 w 12192001"/>
              <a:gd name="connsiteY3465" fmla="*/ 3792584 h 6858000"/>
              <a:gd name="connsiteX3466" fmla="*/ 11958783 w 12192001"/>
              <a:gd name="connsiteY3466" fmla="*/ 3747527 h 6858000"/>
              <a:gd name="connsiteX3467" fmla="*/ 11958783 w 12192001"/>
              <a:gd name="connsiteY3467" fmla="*/ 3698716 h 6858000"/>
              <a:gd name="connsiteX3468" fmla="*/ 11962579 w 12192001"/>
              <a:gd name="connsiteY3468" fmla="*/ 3623621 h 6858000"/>
              <a:gd name="connsiteX3469" fmla="*/ 12011933 w 12192001"/>
              <a:gd name="connsiteY3469" fmla="*/ 3495960 h 6858000"/>
              <a:gd name="connsiteX3470" fmla="*/ 12023323 w 12192001"/>
              <a:gd name="connsiteY3470" fmla="*/ 3450904 h 6858000"/>
              <a:gd name="connsiteX3471" fmla="*/ 12027119 w 12192001"/>
              <a:gd name="connsiteY3471" fmla="*/ 3435885 h 6858000"/>
              <a:gd name="connsiteX3472" fmla="*/ 12034713 w 12192001"/>
              <a:gd name="connsiteY3472" fmla="*/ 3450904 h 6858000"/>
              <a:gd name="connsiteX3473" fmla="*/ 12034713 w 12192001"/>
              <a:gd name="connsiteY3473" fmla="*/ 3646150 h 6858000"/>
              <a:gd name="connsiteX3474" fmla="*/ 12072677 w 12192001"/>
              <a:gd name="connsiteY3474" fmla="*/ 3702471 h 6858000"/>
              <a:gd name="connsiteX3475" fmla="*/ 12080269 w 12192001"/>
              <a:gd name="connsiteY3475" fmla="*/ 3702471 h 6858000"/>
              <a:gd name="connsiteX3476" fmla="*/ 12110641 w 12192001"/>
              <a:gd name="connsiteY3476" fmla="*/ 3687452 h 6858000"/>
              <a:gd name="connsiteX3477" fmla="*/ 12133421 w 12192001"/>
              <a:gd name="connsiteY3477" fmla="*/ 3664923 h 6858000"/>
              <a:gd name="connsiteX3478" fmla="*/ 12178979 w 12192001"/>
              <a:gd name="connsiteY3478" fmla="*/ 3631130 h 6858000"/>
              <a:gd name="connsiteX3479" fmla="*/ 12192001 w 12192001"/>
              <a:gd name="connsiteY3479" fmla="*/ 3625560 h 6858000"/>
              <a:gd name="connsiteX3480" fmla="*/ 12192001 w 12192001"/>
              <a:gd name="connsiteY3480" fmla="*/ 6858000 h 6858000"/>
              <a:gd name="connsiteX3481" fmla="*/ 0 w 12192001"/>
              <a:gd name="connsiteY34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</a:cxnLst>
            <a:rect l="l" t="t" r="r" b="b"/>
            <a:pathLst>
              <a:path w="12192001" h="6858000">
                <a:moveTo>
                  <a:pt x="9190279" y="3229905"/>
                </a:moveTo>
                <a:lnTo>
                  <a:pt x="9200621" y="3239530"/>
                </a:lnTo>
                <a:lnTo>
                  <a:pt x="9197049" y="3257486"/>
                </a:lnTo>
                <a:cubicBezTo>
                  <a:pt x="9193251" y="3265465"/>
                  <a:pt x="9187557" y="3272036"/>
                  <a:pt x="9179965" y="3277668"/>
                </a:cubicBezTo>
                <a:cubicBezTo>
                  <a:pt x="9179965" y="3288932"/>
                  <a:pt x="9179965" y="3300196"/>
                  <a:pt x="9179965" y="3311460"/>
                </a:cubicBezTo>
                <a:cubicBezTo>
                  <a:pt x="9179965" y="3318970"/>
                  <a:pt x="9176169" y="3318970"/>
                  <a:pt x="9172371" y="3322724"/>
                </a:cubicBezTo>
                <a:cubicBezTo>
                  <a:pt x="9168575" y="3326479"/>
                  <a:pt x="9164779" y="3322724"/>
                  <a:pt x="9160983" y="3318970"/>
                </a:cubicBezTo>
                <a:cubicBezTo>
                  <a:pt x="9153389" y="3313338"/>
                  <a:pt x="9149593" y="3310522"/>
                  <a:pt x="9149117" y="3307236"/>
                </a:cubicBezTo>
                <a:cubicBezTo>
                  <a:pt x="9148643" y="3303951"/>
                  <a:pt x="9151491" y="3300196"/>
                  <a:pt x="9157185" y="3292687"/>
                </a:cubicBezTo>
                <a:cubicBezTo>
                  <a:pt x="9160983" y="3288932"/>
                  <a:pt x="9172371" y="3277668"/>
                  <a:pt x="9176169" y="3277668"/>
                </a:cubicBezTo>
                <a:lnTo>
                  <a:pt x="9175531" y="3264129"/>
                </a:lnTo>
                <a:lnTo>
                  <a:pt x="9178889" y="3267452"/>
                </a:lnTo>
                <a:cubicBezTo>
                  <a:pt x="9190279" y="3259943"/>
                  <a:pt x="9186483" y="3241169"/>
                  <a:pt x="9190279" y="3229905"/>
                </a:cubicBezTo>
                <a:close/>
                <a:moveTo>
                  <a:pt x="2427530" y="3229904"/>
                </a:moveTo>
                <a:lnTo>
                  <a:pt x="2437871" y="3239529"/>
                </a:lnTo>
                <a:lnTo>
                  <a:pt x="2434299" y="3257485"/>
                </a:lnTo>
                <a:cubicBezTo>
                  <a:pt x="2430502" y="3265464"/>
                  <a:pt x="2424808" y="3272035"/>
                  <a:pt x="2417215" y="3277667"/>
                </a:cubicBezTo>
                <a:cubicBezTo>
                  <a:pt x="2417215" y="3288931"/>
                  <a:pt x="2417215" y="3300195"/>
                  <a:pt x="2417215" y="3311459"/>
                </a:cubicBezTo>
                <a:cubicBezTo>
                  <a:pt x="2417215" y="3318969"/>
                  <a:pt x="2413419" y="3318969"/>
                  <a:pt x="2409622" y="3322723"/>
                </a:cubicBezTo>
                <a:cubicBezTo>
                  <a:pt x="2405826" y="3326478"/>
                  <a:pt x="2402029" y="3322723"/>
                  <a:pt x="2398233" y="3318969"/>
                </a:cubicBezTo>
                <a:cubicBezTo>
                  <a:pt x="2390640" y="3313337"/>
                  <a:pt x="2386844" y="3310521"/>
                  <a:pt x="2386368" y="3307235"/>
                </a:cubicBezTo>
                <a:cubicBezTo>
                  <a:pt x="2385894" y="3303950"/>
                  <a:pt x="2388741" y="3300195"/>
                  <a:pt x="2394436" y="3292686"/>
                </a:cubicBezTo>
                <a:cubicBezTo>
                  <a:pt x="2398233" y="3288931"/>
                  <a:pt x="2409622" y="3277667"/>
                  <a:pt x="2413419" y="3277667"/>
                </a:cubicBezTo>
                <a:lnTo>
                  <a:pt x="2412782" y="3264128"/>
                </a:lnTo>
                <a:lnTo>
                  <a:pt x="2416140" y="3267451"/>
                </a:lnTo>
                <a:cubicBezTo>
                  <a:pt x="2427530" y="3259942"/>
                  <a:pt x="2423734" y="3241168"/>
                  <a:pt x="2427530" y="3229904"/>
                </a:cubicBezTo>
                <a:close/>
                <a:moveTo>
                  <a:pt x="9175093" y="3213128"/>
                </a:moveTo>
                <a:lnTo>
                  <a:pt x="9175093" y="3219648"/>
                </a:lnTo>
                <a:lnTo>
                  <a:pt x="9174269" y="3216184"/>
                </a:lnTo>
                <a:close/>
                <a:moveTo>
                  <a:pt x="2412344" y="3213127"/>
                </a:moveTo>
                <a:lnTo>
                  <a:pt x="2412344" y="3219647"/>
                </a:lnTo>
                <a:lnTo>
                  <a:pt x="2411520" y="3216183"/>
                </a:lnTo>
                <a:close/>
                <a:moveTo>
                  <a:pt x="7852245" y="3203298"/>
                </a:moveTo>
                <a:lnTo>
                  <a:pt x="7858997" y="3216262"/>
                </a:lnTo>
                <a:lnTo>
                  <a:pt x="7855917" y="3225149"/>
                </a:lnTo>
                <a:lnTo>
                  <a:pt x="7845721" y="3215065"/>
                </a:lnTo>
                <a:close/>
                <a:moveTo>
                  <a:pt x="1089495" y="3203297"/>
                </a:moveTo>
                <a:lnTo>
                  <a:pt x="1096247" y="3216261"/>
                </a:lnTo>
                <a:lnTo>
                  <a:pt x="1093167" y="3225148"/>
                </a:lnTo>
                <a:lnTo>
                  <a:pt x="1082971" y="3215064"/>
                </a:lnTo>
                <a:close/>
                <a:moveTo>
                  <a:pt x="8412877" y="3194537"/>
                </a:moveTo>
                <a:lnTo>
                  <a:pt x="8412877" y="3197366"/>
                </a:lnTo>
                <a:cubicBezTo>
                  <a:pt x="8416673" y="3201120"/>
                  <a:pt x="8420471" y="3201120"/>
                  <a:pt x="8424267" y="3200651"/>
                </a:cubicBezTo>
                <a:lnTo>
                  <a:pt x="8429293" y="3200858"/>
                </a:lnTo>
                <a:lnTo>
                  <a:pt x="8429293" y="3219288"/>
                </a:lnTo>
                <a:cubicBezTo>
                  <a:pt x="8429293" y="3226798"/>
                  <a:pt x="8425497" y="3226798"/>
                  <a:pt x="8421701" y="3230552"/>
                </a:cubicBezTo>
                <a:cubicBezTo>
                  <a:pt x="8417905" y="3234307"/>
                  <a:pt x="8414107" y="3230552"/>
                  <a:pt x="8410311" y="3226798"/>
                </a:cubicBezTo>
                <a:cubicBezTo>
                  <a:pt x="8402719" y="3221166"/>
                  <a:pt x="8398921" y="3218350"/>
                  <a:pt x="8398447" y="3215064"/>
                </a:cubicBezTo>
                <a:cubicBezTo>
                  <a:pt x="8397973" y="3211779"/>
                  <a:pt x="8400821" y="3208024"/>
                  <a:pt x="8406515" y="3200515"/>
                </a:cubicBezTo>
                <a:close/>
                <a:moveTo>
                  <a:pt x="1650128" y="3194536"/>
                </a:moveTo>
                <a:lnTo>
                  <a:pt x="1650128" y="3197365"/>
                </a:lnTo>
                <a:cubicBezTo>
                  <a:pt x="1653924" y="3201119"/>
                  <a:pt x="1657721" y="3201119"/>
                  <a:pt x="1661517" y="3200650"/>
                </a:cubicBezTo>
                <a:lnTo>
                  <a:pt x="1666544" y="3200857"/>
                </a:lnTo>
                <a:lnTo>
                  <a:pt x="1666544" y="3219287"/>
                </a:lnTo>
                <a:cubicBezTo>
                  <a:pt x="1666544" y="3226797"/>
                  <a:pt x="1662748" y="3226797"/>
                  <a:pt x="1658951" y="3230551"/>
                </a:cubicBezTo>
                <a:cubicBezTo>
                  <a:pt x="1655155" y="3234306"/>
                  <a:pt x="1651358" y="3230551"/>
                  <a:pt x="1647562" y="3226797"/>
                </a:cubicBezTo>
                <a:cubicBezTo>
                  <a:pt x="1639969" y="3221165"/>
                  <a:pt x="1636172" y="3218349"/>
                  <a:pt x="1635698" y="3215063"/>
                </a:cubicBezTo>
                <a:cubicBezTo>
                  <a:pt x="1635223" y="3211778"/>
                  <a:pt x="1638071" y="3208023"/>
                  <a:pt x="1643765" y="3200514"/>
                </a:cubicBezTo>
                <a:close/>
                <a:moveTo>
                  <a:pt x="5750363" y="3186884"/>
                </a:moveTo>
                <a:lnTo>
                  <a:pt x="5752736" y="3195581"/>
                </a:lnTo>
                <a:cubicBezTo>
                  <a:pt x="5752736" y="3199336"/>
                  <a:pt x="5756533" y="3199336"/>
                  <a:pt x="5760329" y="3199336"/>
                </a:cubicBezTo>
                <a:cubicBezTo>
                  <a:pt x="5767922" y="3210600"/>
                  <a:pt x="5779311" y="3221864"/>
                  <a:pt x="5775515" y="3233129"/>
                </a:cubicBezTo>
                <a:cubicBezTo>
                  <a:pt x="5775515" y="3244393"/>
                  <a:pt x="5771718" y="3259412"/>
                  <a:pt x="5756533" y="3266921"/>
                </a:cubicBezTo>
                <a:cubicBezTo>
                  <a:pt x="5755584" y="3266921"/>
                  <a:pt x="5753448" y="3270910"/>
                  <a:pt x="5750838" y="3276953"/>
                </a:cubicBezTo>
                <a:lnTo>
                  <a:pt x="5744252" y="3294186"/>
                </a:lnTo>
                <a:lnTo>
                  <a:pt x="5750363" y="3250199"/>
                </a:lnTo>
                <a:close/>
                <a:moveTo>
                  <a:pt x="11637003" y="3176791"/>
                </a:moveTo>
                <a:lnTo>
                  <a:pt x="11643677" y="3180563"/>
                </a:lnTo>
                <a:cubicBezTo>
                  <a:pt x="11647473" y="3184318"/>
                  <a:pt x="11647473" y="3188073"/>
                  <a:pt x="11647473" y="3191828"/>
                </a:cubicBezTo>
                <a:cubicBezTo>
                  <a:pt x="11641779" y="3197460"/>
                  <a:pt x="11640829" y="3204969"/>
                  <a:pt x="11640355" y="3212478"/>
                </a:cubicBezTo>
                <a:lnTo>
                  <a:pt x="11637045" y="3228481"/>
                </a:lnTo>
                <a:lnTo>
                  <a:pt x="11636395" y="3190458"/>
                </a:lnTo>
                <a:close/>
                <a:moveTo>
                  <a:pt x="4874254" y="3176790"/>
                </a:moveTo>
                <a:lnTo>
                  <a:pt x="4880927" y="3180562"/>
                </a:lnTo>
                <a:cubicBezTo>
                  <a:pt x="4884723" y="3184317"/>
                  <a:pt x="4884723" y="3188072"/>
                  <a:pt x="4884723" y="3191827"/>
                </a:cubicBezTo>
                <a:cubicBezTo>
                  <a:pt x="4879029" y="3197459"/>
                  <a:pt x="4878080" y="3204968"/>
                  <a:pt x="4877605" y="3212477"/>
                </a:cubicBezTo>
                <a:lnTo>
                  <a:pt x="4874296" y="3228480"/>
                </a:lnTo>
                <a:lnTo>
                  <a:pt x="4873645" y="3190457"/>
                </a:lnTo>
                <a:close/>
                <a:moveTo>
                  <a:pt x="10392817" y="3171625"/>
                </a:moveTo>
                <a:lnTo>
                  <a:pt x="10396461" y="3174087"/>
                </a:lnTo>
                <a:lnTo>
                  <a:pt x="10396461" y="3189386"/>
                </a:lnTo>
                <a:lnTo>
                  <a:pt x="10393503" y="3177853"/>
                </a:lnTo>
                <a:close/>
                <a:moveTo>
                  <a:pt x="3630068" y="3171624"/>
                </a:moveTo>
                <a:lnTo>
                  <a:pt x="3633711" y="3174086"/>
                </a:lnTo>
                <a:lnTo>
                  <a:pt x="3633711" y="3189385"/>
                </a:lnTo>
                <a:lnTo>
                  <a:pt x="3630753" y="3177852"/>
                </a:lnTo>
                <a:close/>
                <a:moveTo>
                  <a:pt x="7874279" y="3156322"/>
                </a:moveTo>
                <a:lnTo>
                  <a:pt x="7883925" y="3176805"/>
                </a:lnTo>
                <a:lnTo>
                  <a:pt x="7876567" y="3185497"/>
                </a:lnTo>
                <a:lnTo>
                  <a:pt x="7876567" y="3191004"/>
                </a:lnTo>
                <a:lnTo>
                  <a:pt x="7868940" y="3192268"/>
                </a:lnTo>
                <a:lnTo>
                  <a:pt x="7861201" y="3193551"/>
                </a:lnTo>
                <a:lnTo>
                  <a:pt x="7863280" y="3191598"/>
                </a:lnTo>
                <a:cubicBezTo>
                  <a:pt x="7867076" y="3188313"/>
                  <a:pt x="7870872" y="3185497"/>
                  <a:pt x="7872771" y="3185497"/>
                </a:cubicBezTo>
                <a:cubicBezTo>
                  <a:pt x="7868974" y="3177987"/>
                  <a:pt x="7869923" y="3171416"/>
                  <a:pt x="7871821" y="3165315"/>
                </a:cubicBezTo>
                <a:close/>
                <a:moveTo>
                  <a:pt x="1111529" y="3156321"/>
                </a:moveTo>
                <a:lnTo>
                  <a:pt x="1121175" y="3176804"/>
                </a:lnTo>
                <a:lnTo>
                  <a:pt x="1113817" y="3185496"/>
                </a:lnTo>
                <a:lnTo>
                  <a:pt x="1113817" y="3191003"/>
                </a:lnTo>
                <a:lnTo>
                  <a:pt x="1106190" y="3192267"/>
                </a:lnTo>
                <a:lnTo>
                  <a:pt x="1098451" y="3193550"/>
                </a:lnTo>
                <a:lnTo>
                  <a:pt x="1100530" y="3191597"/>
                </a:lnTo>
                <a:cubicBezTo>
                  <a:pt x="1104326" y="3188312"/>
                  <a:pt x="1108122" y="3185496"/>
                  <a:pt x="1110021" y="3185496"/>
                </a:cubicBezTo>
                <a:cubicBezTo>
                  <a:pt x="1106224" y="3177986"/>
                  <a:pt x="1107173" y="3171415"/>
                  <a:pt x="1109071" y="3165314"/>
                </a:cubicBezTo>
                <a:close/>
                <a:moveTo>
                  <a:pt x="8704705" y="3121474"/>
                </a:moveTo>
                <a:lnTo>
                  <a:pt x="8709203" y="3131233"/>
                </a:lnTo>
                <a:cubicBezTo>
                  <a:pt x="8720593" y="3142498"/>
                  <a:pt x="8724389" y="3157517"/>
                  <a:pt x="8712999" y="3168781"/>
                </a:cubicBezTo>
                <a:lnTo>
                  <a:pt x="8702069" y="3192652"/>
                </a:lnTo>
                <a:lnTo>
                  <a:pt x="8702069" y="3166917"/>
                </a:lnTo>
                <a:close/>
                <a:moveTo>
                  <a:pt x="1941955" y="3121473"/>
                </a:moveTo>
                <a:lnTo>
                  <a:pt x="1946453" y="3131232"/>
                </a:lnTo>
                <a:cubicBezTo>
                  <a:pt x="1957843" y="3142497"/>
                  <a:pt x="1961639" y="3157516"/>
                  <a:pt x="1950250" y="3168780"/>
                </a:cubicBezTo>
                <a:lnTo>
                  <a:pt x="1939320" y="3192651"/>
                </a:lnTo>
                <a:lnTo>
                  <a:pt x="1939320" y="3166916"/>
                </a:lnTo>
                <a:close/>
                <a:moveTo>
                  <a:pt x="11619889" y="3062759"/>
                </a:moveTo>
                <a:cubicBezTo>
                  <a:pt x="11621123" y="3062759"/>
                  <a:pt x="11621123" y="3062759"/>
                  <a:pt x="11621123" y="3062759"/>
                </a:cubicBezTo>
                <a:cubicBezTo>
                  <a:pt x="11622357" y="3062759"/>
                  <a:pt x="11623591" y="3062759"/>
                  <a:pt x="11623591" y="3066515"/>
                </a:cubicBezTo>
                <a:cubicBezTo>
                  <a:pt x="11623591" y="3070271"/>
                  <a:pt x="11623591" y="3074027"/>
                  <a:pt x="11623591" y="3077782"/>
                </a:cubicBezTo>
                <a:lnTo>
                  <a:pt x="11623591" y="3134854"/>
                </a:lnTo>
                <a:lnTo>
                  <a:pt x="11617487" y="3143274"/>
                </a:lnTo>
                <a:lnTo>
                  <a:pt x="11619889" y="3066515"/>
                </a:lnTo>
                <a:cubicBezTo>
                  <a:pt x="11619889" y="3066515"/>
                  <a:pt x="11619889" y="3062759"/>
                  <a:pt x="11619889" y="3062759"/>
                </a:cubicBezTo>
                <a:close/>
                <a:moveTo>
                  <a:pt x="4857140" y="3062758"/>
                </a:moveTo>
                <a:cubicBezTo>
                  <a:pt x="4858374" y="3062758"/>
                  <a:pt x="4858374" y="3062758"/>
                  <a:pt x="4858374" y="3062758"/>
                </a:cubicBezTo>
                <a:cubicBezTo>
                  <a:pt x="4859608" y="3062758"/>
                  <a:pt x="4860842" y="3062758"/>
                  <a:pt x="4860842" y="3066514"/>
                </a:cubicBezTo>
                <a:cubicBezTo>
                  <a:pt x="4860842" y="3070270"/>
                  <a:pt x="4860842" y="3074026"/>
                  <a:pt x="4860842" y="3077781"/>
                </a:cubicBezTo>
                <a:lnTo>
                  <a:pt x="4860842" y="3134853"/>
                </a:lnTo>
                <a:lnTo>
                  <a:pt x="4854738" y="3143273"/>
                </a:lnTo>
                <a:lnTo>
                  <a:pt x="4857140" y="3066514"/>
                </a:lnTo>
                <a:cubicBezTo>
                  <a:pt x="4857140" y="3066514"/>
                  <a:pt x="4857140" y="3062758"/>
                  <a:pt x="4857140" y="3062758"/>
                </a:cubicBezTo>
                <a:close/>
                <a:moveTo>
                  <a:pt x="11421763" y="3062275"/>
                </a:moveTo>
                <a:lnTo>
                  <a:pt x="11427357" y="3092699"/>
                </a:lnTo>
                <a:cubicBezTo>
                  <a:pt x="11427357" y="3100209"/>
                  <a:pt x="11434949" y="3103963"/>
                  <a:pt x="11442543" y="3103963"/>
                </a:cubicBezTo>
                <a:lnTo>
                  <a:pt x="11444773" y="3102615"/>
                </a:lnTo>
                <a:lnTo>
                  <a:pt x="11442463" y="3116733"/>
                </a:lnTo>
                <a:cubicBezTo>
                  <a:pt x="11442463" y="3184318"/>
                  <a:pt x="11442463" y="3255658"/>
                  <a:pt x="11442463" y="3323243"/>
                </a:cubicBezTo>
                <a:cubicBezTo>
                  <a:pt x="11442463" y="3345771"/>
                  <a:pt x="11438667" y="3364545"/>
                  <a:pt x="11419685" y="3375809"/>
                </a:cubicBezTo>
                <a:cubicBezTo>
                  <a:pt x="11412093" y="3372054"/>
                  <a:pt x="11412093" y="3364545"/>
                  <a:pt x="11408295" y="3360790"/>
                </a:cubicBezTo>
                <a:cubicBezTo>
                  <a:pt x="11404499" y="3349526"/>
                  <a:pt x="11402601" y="3342016"/>
                  <a:pt x="11404499" y="3336384"/>
                </a:cubicBezTo>
                <a:cubicBezTo>
                  <a:pt x="11406397" y="3330752"/>
                  <a:pt x="11412093" y="3326997"/>
                  <a:pt x="11423481" y="3323243"/>
                </a:cubicBezTo>
                <a:cubicBezTo>
                  <a:pt x="11431075" y="3319488"/>
                  <a:pt x="11431075" y="3315734"/>
                  <a:pt x="11427277" y="3311979"/>
                </a:cubicBezTo>
                <a:cubicBezTo>
                  <a:pt x="11419685" y="3300715"/>
                  <a:pt x="11423481" y="3285696"/>
                  <a:pt x="11423481" y="3274432"/>
                </a:cubicBezTo>
                <a:cubicBezTo>
                  <a:pt x="11423481" y="3251903"/>
                  <a:pt x="11423481" y="3233130"/>
                  <a:pt x="11412093" y="3210601"/>
                </a:cubicBezTo>
                <a:cubicBezTo>
                  <a:pt x="11408295" y="3203092"/>
                  <a:pt x="11404499" y="3188073"/>
                  <a:pt x="11408295" y="3184318"/>
                </a:cubicBezTo>
                <a:cubicBezTo>
                  <a:pt x="11419685" y="3169299"/>
                  <a:pt x="11412093" y="3150526"/>
                  <a:pt x="11419685" y="3139262"/>
                </a:cubicBezTo>
                <a:cubicBezTo>
                  <a:pt x="11423481" y="3131752"/>
                  <a:pt x="11423481" y="3124243"/>
                  <a:pt x="11419685" y="3116733"/>
                </a:cubicBezTo>
                <a:cubicBezTo>
                  <a:pt x="11412093" y="3101714"/>
                  <a:pt x="11412093" y="3090450"/>
                  <a:pt x="11419685" y="3075431"/>
                </a:cubicBezTo>
                <a:close/>
                <a:moveTo>
                  <a:pt x="4659014" y="3062274"/>
                </a:moveTo>
                <a:lnTo>
                  <a:pt x="4664607" y="3092698"/>
                </a:lnTo>
                <a:cubicBezTo>
                  <a:pt x="4664607" y="3100208"/>
                  <a:pt x="4672200" y="3103962"/>
                  <a:pt x="4679793" y="3103962"/>
                </a:cubicBezTo>
                <a:lnTo>
                  <a:pt x="4682023" y="3102614"/>
                </a:lnTo>
                <a:lnTo>
                  <a:pt x="4679714" y="3116732"/>
                </a:lnTo>
                <a:cubicBezTo>
                  <a:pt x="4679714" y="3184317"/>
                  <a:pt x="4679714" y="3255657"/>
                  <a:pt x="4679714" y="3323242"/>
                </a:cubicBezTo>
                <a:cubicBezTo>
                  <a:pt x="4679714" y="3345770"/>
                  <a:pt x="4675918" y="3364544"/>
                  <a:pt x="4656936" y="3375808"/>
                </a:cubicBezTo>
                <a:cubicBezTo>
                  <a:pt x="4649344" y="3372053"/>
                  <a:pt x="4649344" y="3364544"/>
                  <a:pt x="4645546" y="3360789"/>
                </a:cubicBezTo>
                <a:cubicBezTo>
                  <a:pt x="4641750" y="3349525"/>
                  <a:pt x="4639851" y="3342015"/>
                  <a:pt x="4641750" y="3336383"/>
                </a:cubicBezTo>
                <a:cubicBezTo>
                  <a:pt x="4643648" y="3330751"/>
                  <a:pt x="4649344" y="3326996"/>
                  <a:pt x="4660732" y="3323242"/>
                </a:cubicBezTo>
                <a:cubicBezTo>
                  <a:pt x="4668325" y="3319487"/>
                  <a:pt x="4668325" y="3315733"/>
                  <a:pt x="4664528" y="3311978"/>
                </a:cubicBezTo>
                <a:cubicBezTo>
                  <a:pt x="4656936" y="3300714"/>
                  <a:pt x="4660732" y="3285695"/>
                  <a:pt x="4660732" y="3274431"/>
                </a:cubicBezTo>
                <a:cubicBezTo>
                  <a:pt x="4660732" y="3251902"/>
                  <a:pt x="4660732" y="3233129"/>
                  <a:pt x="4649344" y="3210600"/>
                </a:cubicBezTo>
                <a:cubicBezTo>
                  <a:pt x="4645546" y="3203091"/>
                  <a:pt x="4641750" y="3188072"/>
                  <a:pt x="4645546" y="3184317"/>
                </a:cubicBezTo>
                <a:cubicBezTo>
                  <a:pt x="4656936" y="3169298"/>
                  <a:pt x="4649344" y="3150525"/>
                  <a:pt x="4656936" y="3139261"/>
                </a:cubicBezTo>
                <a:cubicBezTo>
                  <a:pt x="4660732" y="3131751"/>
                  <a:pt x="4660732" y="3124242"/>
                  <a:pt x="4656936" y="3116732"/>
                </a:cubicBezTo>
                <a:cubicBezTo>
                  <a:pt x="4649344" y="3101713"/>
                  <a:pt x="4649344" y="3090449"/>
                  <a:pt x="4656936" y="3075430"/>
                </a:cubicBezTo>
                <a:close/>
                <a:moveTo>
                  <a:pt x="6510010" y="2989021"/>
                </a:moveTo>
                <a:lnTo>
                  <a:pt x="6510606" y="3000336"/>
                </a:lnTo>
                <a:lnTo>
                  <a:pt x="6510360" y="3002132"/>
                </a:lnTo>
                <a:lnTo>
                  <a:pt x="6510068" y="2995024"/>
                </a:lnTo>
                <a:close/>
                <a:moveTo>
                  <a:pt x="11419763" y="2983812"/>
                </a:moveTo>
                <a:cubicBezTo>
                  <a:pt x="11419763" y="3010095"/>
                  <a:pt x="11419763" y="3028869"/>
                  <a:pt x="11419763" y="3051397"/>
                </a:cubicBezTo>
                <a:lnTo>
                  <a:pt x="11420905" y="3057605"/>
                </a:lnTo>
                <a:lnTo>
                  <a:pt x="11415889" y="3045393"/>
                </a:lnTo>
                <a:lnTo>
                  <a:pt x="11402023" y="3020131"/>
                </a:lnTo>
                <a:lnTo>
                  <a:pt x="11404577" y="3017604"/>
                </a:lnTo>
                <a:cubicBezTo>
                  <a:pt x="11405527" y="3015727"/>
                  <a:pt x="11406477" y="3013850"/>
                  <a:pt x="11408375" y="3013850"/>
                </a:cubicBezTo>
                <a:cubicBezTo>
                  <a:pt x="11415967" y="3006341"/>
                  <a:pt x="11412171" y="2995076"/>
                  <a:pt x="11419763" y="2983812"/>
                </a:cubicBezTo>
                <a:close/>
                <a:moveTo>
                  <a:pt x="4657014" y="2983811"/>
                </a:moveTo>
                <a:cubicBezTo>
                  <a:pt x="4657014" y="3010094"/>
                  <a:pt x="4657014" y="3028868"/>
                  <a:pt x="4657014" y="3051396"/>
                </a:cubicBezTo>
                <a:lnTo>
                  <a:pt x="4658156" y="3057604"/>
                </a:lnTo>
                <a:lnTo>
                  <a:pt x="4653139" y="3045392"/>
                </a:lnTo>
                <a:lnTo>
                  <a:pt x="4639273" y="3020130"/>
                </a:lnTo>
                <a:lnTo>
                  <a:pt x="4641828" y="3017603"/>
                </a:lnTo>
                <a:cubicBezTo>
                  <a:pt x="4642777" y="3015726"/>
                  <a:pt x="4643727" y="3013849"/>
                  <a:pt x="4645625" y="3013849"/>
                </a:cubicBezTo>
                <a:cubicBezTo>
                  <a:pt x="4653218" y="3006340"/>
                  <a:pt x="4649421" y="2995075"/>
                  <a:pt x="4657014" y="2983811"/>
                </a:cubicBezTo>
                <a:close/>
                <a:moveTo>
                  <a:pt x="5748564" y="2975947"/>
                </a:moveTo>
                <a:lnTo>
                  <a:pt x="5752736" y="2996581"/>
                </a:lnTo>
                <a:cubicBezTo>
                  <a:pt x="5752736" y="2996581"/>
                  <a:pt x="5756533" y="3000336"/>
                  <a:pt x="5760329" y="3000336"/>
                </a:cubicBezTo>
                <a:cubicBezTo>
                  <a:pt x="5764126" y="3007845"/>
                  <a:pt x="5767922" y="3011600"/>
                  <a:pt x="5771718" y="3015355"/>
                </a:cubicBezTo>
                <a:cubicBezTo>
                  <a:pt x="5786904" y="3030374"/>
                  <a:pt x="5786904" y="3045392"/>
                  <a:pt x="5775515" y="3064166"/>
                </a:cubicBezTo>
                <a:cubicBezTo>
                  <a:pt x="5771718" y="3067921"/>
                  <a:pt x="5767922" y="3071676"/>
                  <a:pt x="5764126" y="3075430"/>
                </a:cubicBezTo>
                <a:cubicBezTo>
                  <a:pt x="5760329" y="3077307"/>
                  <a:pt x="5753685" y="3085755"/>
                  <a:pt x="5747991" y="3094204"/>
                </a:cubicBezTo>
                <a:lnTo>
                  <a:pt x="5745683" y="3098353"/>
                </a:lnTo>
                <a:lnTo>
                  <a:pt x="5745547" y="3098087"/>
                </a:lnTo>
                <a:cubicBezTo>
                  <a:pt x="5743620" y="3095270"/>
                  <a:pt x="5742657" y="3092453"/>
                  <a:pt x="5746510" y="3088697"/>
                </a:cubicBezTo>
                <a:cubicBezTo>
                  <a:pt x="5758070" y="3077429"/>
                  <a:pt x="5750363" y="3062406"/>
                  <a:pt x="5750363" y="3051139"/>
                </a:cubicBezTo>
                <a:cubicBezTo>
                  <a:pt x="5750363" y="3039871"/>
                  <a:pt x="5754217" y="3024848"/>
                  <a:pt x="5746510" y="3013580"/>
                </a:cubicBezTo>
                <a:cubicBezTo>
                  <a:pt x="5744583" y="3009824"/>
                  <a:pt x="5744583" y="3005129"/>
                  <a:pt x="5745065" y="3000434"/>
                </a:cubicBezTo>
                <a:cubicBezTo>
                  <a:pt x="5745547" y="2995739"/>
                  <a:pt x="5746510" y="2991045"/>
                  <a:pt x="5746510" y="2987289"/>
                </a:cubicBezTo>
                <a:close/>
                <a:moveTo>
                  <a:pt x="8705771" y="2973327"/>
                </a:moveTo>
                <a:lnTo>
                  <a:pt x="8713889" y="2991167"/>
                </a:lnTo>
                <a:lnTo>
                  <a:pt x="8705771" y="2999445"/>
                </a:lnTo>
                <a:close/>
                <a:moveTo>
                  <a:pt x="1943022" y="2973326"/>
                </a:moveTo>
                <a:lnTo>
                  <a:pt x="1951139" y="2991166"/>
                </a:lnTo>
                <a:lnTo>
                  <a:pt x="1943022" y="2999444"/>
                </a:lnTo>
                <a:close/>
                <a:moveTo>
                  <a:pt x="11161603" y="2969522"/>
                </a:moveTo>
                <a:lnTo>
                  <a:pt x="11161603" y="3009424"/>
                </a:lnTo>
                <a:lnTo>
                  <a:pt x="11151957" y="3025325"/>
                </a:lnTo>
                <a:cubicBezTo>
                  <a:pt x="11151957" y="3029080"/>
                  <a:pt x="11144365" y="3029080"/>
                  <a:pt x="11144365" y="3025325"/>
                </a:cubicBezTo>
                <a:cubicBezTo>
                  <a:pt x="11144365" y="3019693"/>
                  <a:pt x="11141517" y="3015938"/>
                  <a:pt x="11139145" y="3012653"/>
                </a:cubicBezTo>
                <a:lnTo>
                  <a:pt x="11138719" y="3010884"/>
                </a:lnTo>
                <a:lnTo>
                  <a:pt x="11150215" y="3001646"/>
                </a:lnTo>
                <a:cubicBezTo>
                  <a:pt x="11153061" y="2996014"/>
                  <a:pt x="11154011" y="2989444"/>
                  <a:pt x="11154011" y="2983812"/>
                </a:cubicBezTo>
                <a:lnTo>
                  <a:pt x="11155413" y="2976880"/>
                </a:lnTo>
                <a:lnTo>
                  <a:pt x="11155753" y="2976514"/>
                </a:lnTo>
                <a:close/>
                <a:moveTo>
                  <a:pt x="4398854" y="2969521"/>
                </a:moveTo>
                <a:lnTo>
                  <a:pt x="4398854" y="3009423"/>
                </a:lnTo>
                <a:lnTo>
                  <a:pt x="4389207" y="3025324"/>
                </a:lnTo>
                <a:cubicBezTo>
                  <a:pt x="4389207" y="3029079"/>
                  <a:pt x="4381615" y="3029079"/>
                  <a:pt x="4381615" y="3025324"/>
                </a:cubicBezTo>
                <a:cubicBezTo>
                  <a:pt x="4381615" y="3019692"/>
                  <a:pt x="4378767" y="3015937"/>
                  <a:pt x="4376395" y="3012652"/>
                </a:cubicBezTo>
                <a:lnTo>
                  <a:pt x="4375969" y="3010883"/>
                </a:lnTo>
                <a:lnTo>
                  <a:pt x="4387465" y="3001645"/>
                </a:lnTo>
                <a:cubicBezTo>
                  <a:pt x="4390312" y="2996013"/>
                  <a:pt x="4391261" y="2989443"/>
                  <a:pt x="4391261" y="2983811"/>
                </a:cubicBezTo>
                <a:lnTo>
                  <a:pt x="4392663" y="2976879"/>
                </a:lnTo>
                <a:lnTo>
                  <a:pt x="4393004" y="2976513"/>
                </a:lnTo>
                <a:close/>
                <a:moveTo>
                  <a:pt x="11400809" y="2964402"/>
                </a:moveTo>
                <a:lnTo>
                  <a:pt x="11400781" y="2965039"/>
                </a:lnTo>
                <a:lnTo>
                  <a:pt x="11397207" y="2986248"/>
                </a:lnTo>
                <a:lnTo>
                  <a:pt x="11396907" y="2974054"/>
                </a:lnTo>
                <a:close/>
                <a:moveTo>
                  <a:pt x="4638060" y="2964401"/>
                </a:moveTo>
                <a:lnTo>
                  <a:pt x="4638032" y="2965038"/>
                </a:lnTo>
                <a:lnTo>
                  <a:pt x="4634457" y="2986247"/>
                </a:lnTo>
                <a:lnTo>
                  <a:pt x="4634157" y="2974053"/>
                </a:lnTo>
                <a:close/>
                <a:moveTo>
                  <a:pt x="11472915" y="2946265"/>
                </a:moveTo>
                <a:lnTo>
                  <a:pt x="11473823" y="2947163"/>
                </a:lnTo>
                <a:lnTo>
                  <a:pt x="11475683" y="2970299"/>
                </a:lnTo>
                <a:cubicBezTo>
                  <a:pt x="11475683" y="2997520"/>
                  <a:pt x="11474733" y="3024742"/>
                  <a:pt x="11476631" y="3052903"/>
                </a:cubicBezTo>
                <a:cubicBezTo>
                  <a:pt x="11476631" y="3052903"/>
                  <a:pt x="11472835" y="3052903"/>
                  <a:pt x="11472835" y="3056658"/>
                </a:cubicBezTo>
                <a:cubicBezTo>
                  <a:pt x="11465243" y="3052903"/>
                  <a:pt x="11469039" y="3049148"/>
                  <a:pt x="11469039" y="3041639"/>
                </a:cubicBezTo>
                <a:cubicBezTo>
                  <a:pt x="11469039" y="3037884"/>
                  <a:pt x="11465243" y="3037884"/>
                  <a:pt x="11465243" y="3037884"/>
                </a:cubicBezTo>
                <a:cubicBezTo>
                  <a:pt x="11461447" y="3037884"/>
                  <a:pt x="11453853" y="3037884"/>
                  <a:pt x="11457649" y="3041639"/>
                </a:cubicBezTo>
                <a:cubicBezTo>
                  <a:pt x="11457649" y="3045393"/>
                  <a:pt x="11450057" y="3049148"/>
                  <a:pt x="11450057" y="3052903"/>
                </a:cubicBezTo>
                <a:lnTo>
                  <a:pt x="11449339" y="3062567"/>
                </a:lnTo>
                <a:lnTo>
                  <a:pt x="11446339" y="3055152"/>
                </a:lnTo>
                <a:cubicBezTo>
                  <a:pt x="11444441" y="3053274"/>
                  <a:pt x="11444441" y="3049519"/>
                  <a:pt x="11444915" y="3045765"/>
                </a:cubicBezTo>
                <a:cubicBezTo>
                  <a:pt x="11445389" y="3042010"/>
                  <a:pt x="11446339" y="3038255"/>
                  <a:pt x="11446339" y="3036378"/>
                </a:cubicBezTo>
                <a:cubicBezTo>
                  <a:pt x="11457729" y="3010095"/>
                  <a:pt x="11469117" y="2983812"/>
                  <a:pt x="11465321" y="2953774"/>
                </a:cubicBezTo>
                <a:cubicBezTo>
                  <a:pt x="11465321" y="2950020"/>
                  <a:pt x="11469117" y="2946265"/>
                  <a:pt x="11472915" y="2946265"/>
                </a:cubicBezTo>
                <a:close/>
                <a:moveTo>
                  <a:pt x="4710165" y="2946264"/>
                </a:moveTo>
                <a:lnTo>
                  <a:pt x="4711073" y="2947162"/>
                </a:lnTo>
                <a:lnTo>
                  <a:pt x="4712934" y="2970298"/>
                </a:lnTo>
                <a:cubicBezTo>
                  <a:pt x="4712934" y="2997519"/>
                  <a:pt x="4711984" y="3024741"/>
                  <a:pt x="4713882" y="3052902"/>
                </a:cubicBezTo>
                <a:cubicBezTo>
                  <a:pt x="4713882" y="3052902"/>
                  <a:pt x="4710086" y="3052902"/>
                  <a:pt x="4710086" y="3056657"/>
                </a:cubicBezTo>
                <a:cubicBezTo>
                  <a:pt x="4702493" y="3052902"/>
                  <a:pt x="4706290" y="3049147"/>
                  <a:pt x="4706290" y="3041638"/>
                </a:cubicBezTo>
                <a:cubicBezTo>
                  <a:pt x="4706290" y="3037883"/>
                  <a:pt x="4702493" y="3037883"/>
                  <a:pt x="4702493" y="3037883"/>
                </a:cubicBezTo>
                <a:cubicBezTo>
                  <a:pt x="4698697" y="3037883"/>
                  <a:pt x="4691104" y="3037883"/>
                  <a:pt x="4694900" y="3041638"/>
                </a:cubicBezTo>
                <a:cubicBezTo>
                  <a:pt x="4694900" y="3045392"/>
                  <a:pt x="4687307" y="3049147"/>
                  <a:pt x="4687307" y="3052902"/>
                </a:cubicBezTo>
                <a:lnTo>
                  <a:pt x="4686589" y="3062566"/>
                </a:lnTo>
                <a:lnTo>
                  <a:pt x="4683589" y="3055151"/>
                </a:lnTo>
                <a:cubicBezTo>
                  <a:pt x="4681691" y="3053273"/>
                  <a:pt x="4681691" y="3049518"/>
                  <a:pt x="4682166" y="3045764"/>
                </a:cubicBezTo>
                <a:cubicBezTo>
                  <a:pt x="4682640" y="3042009"/>
                  <a:pt x="4683589" y="3038254"/>
                  <a:pt x="4683589" y="3036377"/>
                </a:cubicBezTo>
                <a:cubicBezTo>
                  <a:pt x="4694979" y="3010094"/>
                  <a:pt x="4706368" y="2983811"/>
                  <a:pt x="4702572" y="2953773"/>
                </a:cubicBezTo>
                <a:cubicBezTo>
                  <a:pt x="4702572" y="2950019"/>
                  <a:pt x="4706368" y="2946264"/>
                  <a:pt x="4710165" y="2946264"/>
                </a:cubicBezTo>
                <a:close/>
                <a:moveTo>
                  <a:pt x="9904805" y="2925015"/>
                </a:moveTo>
                <a:lnTo>
                  <a:pt x="9905203" y="2932761"/>
                </a:lnTo>
                <a:cubicBezTo>
                  <a:pt x="9908101" y="2940273"/>
                  <a:pt x="9908101" y="2944028"/>
                  <a:pt x="9913895" y="2944028"/>
                </a:cubicBezTo>
                <a:cubicBezTo>
                  <a:pt x="9916793" y="2944028"/>
                  <a:pt x="9922589" y="2940273"/>
                  <a:pt x="9922589" y="2947784"/>
                </a:cubicBezTo>
                <a:cubicBezTo>
                  <a:pt x="9925487" y="2962808"/>
                  <a:pt x="9934181" y="2974076"/>
                  <a:pt x="9934181" y="2989099"/>
                </a:cubicBezTo>
                <a:cubicBezTo>
                  <a:pt x="9934181" y="3004122"/>
                  <a:pt x="9937079" y="3004122"/>
                  <a:pt x="9928383" y="3019146"/>
                </a:cubicBezTo>
                <a:cubicBezTo>
                  <a:pt x="9928383" y="3022902"/>
                  <a:pt x="9928383" y="3022902"/>
                  <a:pt x="9928383" y="3022902"/>
                </a:cubicBezTo>
                <a:cubicBezTo>
                  <a:pt x="9934181" y="3030414"/>
                  <a:pt x="9931283" y="3041681"/>
                  <a:pt x="9934181" y="3049192"/>
                </a:cubicBezTo>
                <a:cubicBezTo>
                  <a:pt x="9939977" y="3071728"/>
                  <a:pt x="9939977" y="3071728"/>
                  <a:pt x="9928383" y="3090507"/>
                </a:cubicBezTo>
                <a:cubicBezTo>
                  <a:pt x="9928383" y="3090507"/>
                  <a:pt x="9928383" y="3098019"/>
                  <a:pt x="9928383" y="3098019"/>
                </a:cubicBezTo>
                <a:cubicBezTo>
                  <a:pt x="9945773" y="3101774"/>
                  <a:pt x="9934181" y="3113042"/>
                  <a:pt x="9934181" y="3124310"/>
                </a:cubicBezTo>
                <a:cubicBezTo>
                  <a:pt x="9931283" y="3128066"/>
                  <a:pt x="9934181" y="3135578"/>
                  <a:pt x="9928383" y="3135578"/>
                </a:cubicBezTo>
                <a:cubicBezTo>
                  <a:pt x="9922589" y="3131822"/>
                  <a:pt x="9925487" y="3128066"/>
                  <a:pt x="9922589" y="3124310"/>
                </a:cubicBezTo>
                <a:cubicBezTo>
                  <a:pt x="9925487" y="3113042"/>
                  <a:pt x="9925487" y="3101774"/>
                  <a:pt x="9913895" y="3098019"/>
                </a:cubicBezTo>
                <a:cubicBezTo>
                  <a:pt x="9913895" y="3101774"/>
                  <a:pt x="9916793" y="3109286"/>
                  <a:pt x="9910997" y="3109286"/>
                </a:cubicBezTo>
                <a:cubicBezTo>
                  <a:pt x="9908101" y="3113042"/>
                  <a:pt x="9905203" y="3109286"/>
                  <a:pt x="9905203" y="3101774"/>
                </a:cubicBezTo>
                <a:cubicBezTo>
                  <a:pt x="9905203" y="3094263"/>
                  <a:pt x="9902305" y="3090507"/>
                  <a:pt x="9899407" y="3090507"/>
                </a:cubicBezTo>
                <a:cubicBezTo>
                  <a:pt x="9896509" y="3086751"/>
                  <a:pt x="9893611" y="3090507"/>
                  <a:pt x="9896509" y="3090507"/>
                </a:cubicBezTo>
                <a:cubicBezTo>
                  <a:pt x="9896509" y="3090507"/>
                  <a:pt x="9896509" y="3094263"/>
                  <a:pt x="9896509" y="3094263"/>
                </a:cubicBezTo>
                <a:cubicBezTo>
                  <a:pt x="9896509" y="3109286"/>
                  <a:pt x="9899407" y="3124310"/>
                  <a:pt x="9896509" y="3139334"/>
                </a:cubicBezTo>
                <a:cubicBezTo>
                  <a:pt x="9890713" y="3150601"/>
                  <a:pt x="9893611" y="3165624"/>
                  <a:pt x="9893611" y="3176892"/>
                </a:cubicBezTo>
                <a:cubicBezTo>
                  <a:pt x="9902305" y="3184404"/>
                  <a:pt x="9893611" y="3199427"/>
                  <a:pt x="9899407" y="3214450"/>
                </a:cubicBezTo>
                <a:cubicBezTo>
                  <a:pt x="9908101" y="3225718"/>
                  <a:pt x="9893611" y="3233230"/>
                  <a:pt x="9893611" y="3248253"/>
                </a:cubicBezTo>
                <a:cubicBezTo>
                  <a:pt x="9893611" y="3248253"/>
                  <a:pt x="9893611" y="3248253"/>
                  <a:pt x="9893611" y="3252009"/>
                </a:cubicBezTo>
                <a:cubicBezTo>
                  <a:pt x="9896509" y="3252009"/>
                  <a:pt x="9899407" y="3248253"/>
                  <a:pt x="9902305" y="3255765"/>
                </a:cubicBezTo>
                <a:cubicBezTo>
                  <a:pt x="9902305" y="3259520"/>
                  <a:pt x="9902305" y="3263276"/>
                  <a:pt x="9896509" y="3263276"/>
                </a:cubicBezTo>
                <a:cubicBezTo>
                  <a:pt x="9896509" y="3267032"/>
                  <a:pt x="9896509" y="3274544"/>
                  <a:pt x="9896509" y="3278300"/>
                </a:cubicBezTo>
                <a:cubicBezTo>
                  <a:pt x="9896509" y="3282056"/>
                  <a:pt x="9896509" y="3285812"/>
                  <a:pt x="9893611" y="3285812"/>
                </a:cubicBezTo>
                <a:cubicBezTo>
                  <a:pt x="9890713" y="3297080"/>
                  <a:pt x="9899407" y="3304591"/>
                  <a:pt x="9902305" y="3315858"/>
                </a:cubicBezTo>
                <a:cubicBezTo>
                  <a:pt x="9905203" y="3315858"/>
                  <a:pt x="9908101" y="3312102"/>
                  <a:pt x="9910997" y="3319614"/>
                </a:cubicBezTo>
                <a:cubicBezTo>
                  <a:pt x="9910997" y="3323370"/>
                  <a:pt x="9910997" y="3330882"/>
                  <a:pt x="9910997" y="3334638"/>
                </a:cubicBezTo>
                <a:cubicBezTo>
                  <a:pt x="9905203" y="3338394"/>
                  <a:pt x="9899407" y="3334638"/>
                  <a:pt x="9893611" y="3338394"/>
                </a:cubicBezTo>
                <a:cubicBezTo>
                  <a:pt x="9887815" y="3338394"/>
                  <a:pt x="9887815" y="3338394"/>
                  <a:pt x="9887815" y="3345906"/>
                </a:cubicBezTo>
                <a:cubicBezTo>
                  <a:pt x="9887815" y="3349662"/>
                  <a:pt x="9887815" y="3353417"/>
                  <a:pt x="9887815" y="3360929"/>
                </a:cubicBezTo>
                <a:cubicBezTo>
                  <a:pt x="9887815" y="3364685"/>
                  <a:pt x="9887815" y="3372196"/>
                  <a:pt x="9887815" y="3375952"/>
                </a:cubicBezTo>
                <a:cubicBezTo>
                  <a:pt x="9887815" y="3379708"/>
                  <a:pt x="9887815" y="3383464"/>
                  <a:pt x="9884917" y="3383464"/>
                </a:cubicBezTo>
                <a:cubicBezTo>
                  <a:pt x="9873325" y="3394732"/>
                  <a:pt x="9873325" y="3394732"/>
                  <a:pt x="9873325" y="3405999"/>
                </a:cubicBezTo>
                <a:cubicBezTo>
                  <a:pt x="9873325" y="3413510"/>
                  <a:pt x="9873325" y="3417266"/>
                  <a:pt x="9871877" y="3418205"/>
                </a:cubicBezTo>
                <a:lnTo>
                  <a:pt x="9870141" y="3417401"/>
                </a:lnTo>
                <a:lnTo>
                  <a:pt x="9874799" y="3357557"/>
                </a:lnTo>
                <a:lnTo>
                  <a:pt x="9878783" y="3287876"/>
                </a:lnTo>
                <a:lnTo>
                  <a:pt x="9888853" y="3284972"/>
                </a:lnTo>
                <a:cubicBezTo>
                  <a:pt x="9888853" y="3273708"/>
                  <a:pt x="9888853" y="3262443"/>
                  <a:pt x="9888853" y="3251179"/>
                </a:cubicBezTo>
                <a:cubicBezTo>
                  <a:pt x="9892649" y="3243670"/>
                  <a:pt x="9885055" y="3232406"/>
                  <a:pt x="9892649" y="3221141"/>
                </a:cubicBezTo>
                <a:cubicBezTo>
                  <a:pt x="9904037" y="3209877"/>
                  <a:pt x="9888853" y="3206123"/>
                  <a:pt x="9888853" y="3194858"/>
                </a:cubicBezTo>
                <a:lnTo>
                  <a:pt x="9887641" y="3164011"/>
                </a:lnTo>
                <a:lnTo>
                  <a:pt x="9892701" y="3111743"/>
                </a:lnTo>
                <a:cubicBezTo>
                  <a:pt x="9894965" y="3099469"/>
                  <a:pt x="9892739" y="3091752"/>
                  <a:pt x="9888779" y="3080253"/>
                </a:cubicBezTo>
                <a:lnTo>
                  <a:pt x="9885055" y="3069513"/>
                </a:lnTo>
                <a:lnTo>
                  <a:pt x="9885055" y="3059688"/>
                </a:lnTo>
                <a:lnTo>
                  <a:pt x="9884081" y="3046591"/>
                </a:lnTo>
                <a:lnTo>
                  <a:pt x="9890609" y="3034056"/>
                </a:lnTo>
                <a:lnTo>
                  <a:pt x="9883057" y="3032805"/>
                </a:lnTo>
                <a:lnTo>
                  <a:pt x="9882683" y="3027773"/>
                </a:lnTo>
                <a:cubicBezTo>
                  <a:pt x="9880311" y="3017447"/>
                  <a:pt x="9875565" y="3007122"/>
                  <a:pt x="9866073" y="2995858"/>
                </a:cubicBezTo>
                <a:cubicBezTo>
                  <a:pt x="9869869" y="2992103"/>
                  <a:pt x="9877463" y="2992103"/>
                  <a:pt x="9877463" y="2988349"/>
                </a:cubicBezTo>
                <a:cubicBezTo>
                  <a:pt x="9886955" y="2980839"/>
                  <a:pt x="9891701" y="2976146"/>
                  <a:pt x="9892175" y="2970513"/>
                </a:cubicBezTo>
                <a:lnTo>
                  <a:pt x="9885627" y="2956434"/>
                </a:lnTo>
                <a:lnTo>
                  <a:pt x="9894273" y="2941663"/>
                </a:lnTo>
                <a:close/>
                <a:moveTo>
                  <a:pt x="3142055" y="2925014"/>
                </a:moveTo>
                <a:lnTo>
                  <a:pt x="3142453" y="2932760"/>
                </a:lnTo>
                <a:cubicBezTo>
                  <a:pt x="3145351" y="2940272"/>
                  <a:pt x="3145351" y="2944027"/>
                  <a:pt x="3151146" y="2944027"/>
                </a:cubicBezTo>
                <a:cubicBezTo>
                  <a:pt x="3154043" y="2944027"/>
                  <a:pt x="3159840" y="2940272"/>
                  <a:pt x="3159840" y="2947783"/>
                </a:cubicBezTo>
                <a:cubicBezTo>
                  <a:pt x="3162738" y="2962807"/>
                  <a:pt x="3171432" y="2974075"/>
                  <a:pt x="3171432" y="2989098"/>
                </a:cubicBezTo>
                <a:cubicBezTo>
                  <a:pt x="3171432" y="3004121"/>
                  <a:pt x="3174329" y="3004121"/>
                  <a:pt x="3165634" y="3019145"/>
                </a:cubicBezTo>
                <a:cubicBezTo>
                  <a:pt x="3165634" y="3022901"/>
                  <a:pt x="3165634" y="3022901"/>
                  <a:pt x="3165634" y="3022901"/>
                </a:cubicBezTo>
                <a:cubicBezTo>
                  <a:pt x="3171432" y="3030413"/>
                  <a:pt x="3168533" y="3041680"/>
                  <a:pt x="3171432" y="3049191"/>
                </a:cubicBezTo>
                <a:cubicBezTo>
                  <a:pt x="3177227" y="3071727"/>
                  <a:pt x="3177227" y="3071727"/>
                  <a:pt x="3165634" y="3090506"/>
                </a:cubicBezTo>
                <a:cubicBezTo>
                  <a:pt x="3165634" y="3090506"/>
                  <a:pt x="3165634" y="3098018"/>
                  <a:pt x="3165634" y="3098018"/>
                </a:cubicBezTo>
                <a:cubicBezTo>
                  <a:pt x="3183023" y="3101773"/>
                  <a:pt x="3171432" y="3113041"/>
                  <a:pt x="3171432" y="3124309"/>
                </a:cubicBezTo>
                <a:cubicBezTo>
                  <a:pt x="3168533" y="3128065"/>
                  <a:pt x="3171432" y="3135577"/>
                  <a:pt x="3165634" y="3135577"/>
                </a:cubicBezTo>
                <a:cubicBezTo>
                  <a:pt x="3159840" y="3131821"/>
                  <a:pt x="3162738" y="3128065"/>
                  <a:pt x="3159840" y="3124309"/>
                </a:cubicBezTo>
                <a:cubicBezTo>
                  <a:pt x="3162738" y="3113041"/>
                  <a:pt x="3162738" y="3101773"/>
                  <a:pt x="3151146" y="3098018"/>
                </a:cubicBezTo>
                <a:cubicBezTo>
                  <a:pt x="3151146" y="3101773"/>
                  <a:pt x="3154043" y="3109285"/>
                  <a:pt x="3148248" y="3109285"/>
                </a:cubicBezTo>
                <a:cubicBezTo>
                  <a:pt x="3145351" y="3113041"/>
                  <a:pt x="3142453" y="3109285"/>
                  <a:pt x="3142453" y="3101773"/>
                </a:cubicBezTo>
                <a:cubicBezTo>
                  <a:pt x="3142453" y="3094262"/>
                  <a:pt x="3139555" y="3090506"/>
                  <a:pt x="3136657" y="3090506"/>
                </a:cubicBezTo>
                <a:cubicBezTo>
                  <a:pt x="3133759" y="3086750"/>
                  <a:pt x="3130861" y="3090506"/>
                  <a:pt x="3133759" y="3090506"/>
                </a:cubicBezTo>
                <a:cubicBezTo>
                  <a:pt x="3133759" y="3090506"/>
                  <a:pt x="3133759" y="3094262"/>
                  <a:pt x="3133759" y="3094262"/>
                </a:cubicBezTo>
                <a:cubicBezTo>
                  <a:pt x="3133759" y="3109285"/>
                  <a:pt x="3136657" y="3124309"/>
                  <a:pt x="3133759" y="3139333"/>
                </a:cubicBezTo>
                <a:cubicBezTo>
                  <a:pt x="3127963" y="3150600"/>
                  <a:pt x="3130861" y="3165623"/>
                  <a:pt x="3130861" y="3176891"/>
                </a:cubicBezTo>
                <a:cubicBezTo>
                  <a:pt x="3139555" y="3184403"/>
                  <a:pt x="3130861" y="3199426"/>
                  <a:pt x="3136657" y="3214449"/>
                </a:cubicBezTo>
                <a:cubicBezTo>
                  <a:pt x="3145351" y="3225717"/>
                  <a:pt x="3130861" y="3233229"/>
                  <a:pt x="3130861" y="3248252"/>
                </a:cubicBezTo>
                <a:cubicBezTo>
                  <a:pt x="3130861" y="3248252"/>
                  <a:pt x="3130861" y="3248252"/>
                  <a:pt x="3130861" y="3252008"/>
                </a:cubicBezTo>
                <a:cubicBezTo>
                  <a:pt x="3133759" y="3252008"/>
                  <a:pt x="3136657" y="3248252"/>
                  <a:pt x="3139555" y="3255764"/>
                </a:cubicBezTo>
                <a:cubicBezTo>
                  <a:pt x="3139555" y="3259519"/>
                  <a:pt x="3139555" y="3263275"/>
                  <a:pt x="3133759" y="3263275"/>
                </a:cubicBezTo>
                <a:cubicBezTo>
                  <a:pt x="3133759" y="3267031"/>
                  <a:pt x="3133759" y="3274543"/>
                  <a:pt x="3133759" y="3278299"/>
                </a:cubicBezTo>
                <a:cubicBezTo>
                  <a:pt x="3133759" y="3282055"/>
                  <a:pt x="3133759" y="3285811"/>
                  <a:pt x="3130861" y="3285811"/>
                </a:cubicBezTo>
                <a:cubicBezTo>
                  <a:pt x="3127963" y="3297079"/>
                  <a:pt x="3136657" y="3304590"/>
                  <a:pt x="3139555" y="3315857"/>
                </a:cubicBezTo>
                <a:cubicBezTo>
                  <a:pt x="3142453" y="3315857"/>
                  <a:pt x="3145351" y="3312101"/>
                  <a:pt x="3148248" y="3319613"/>
                </a:cubicBezTo>
                <a:cubicBezTo>
                  <a:pt x="3148248" y="3323369"/>
                  <a:pt x="3148248" y="3330881"/>
                  <a:pt x="3148248" y="3334637"/>
                </a:cubicBezTo>
                <a:cubicBezTo>
                  <a:pt x="3142453" y="3338393"/>
                  <a:pt x="3136657" y="3334637"/>
                  <a:pt x="3130861" y="3338393"/>
                </a:cubicBezTo>
                <a:cubicBezTo>
                  <a:pt x="3125066" y="3338393"/>
                  <a:pt x="3125066" y="3338393"/>
                  <a:pt x="3125066" y="3345905"/>
                </a:cubicBezTo>
                <a:cubicBezTo>
                  <a:pt x="3125066" y="3349661"/>
                  <a:pt x="3125066" y="3353416"/>
                  <a:pt x="3125066" y="3360928"/>
                </a:cubicBezTo>
                <a:cubicBezTo>
                  <a:pt x="3125066" y="3364684"/>
                  <a:pt x="3125066" y="3372195"/>
                  <a:pt x="3125066" y="3375951"/>
                </a:cubicBezTo>
                <a:cubicBezTo>
                  <a:pt x="3125066" y="3379707"/>
                  <a:pt x="3125066" y="3383463"/>
                  <a:pt x="3122168" y="3383463"/>
                </a:cubicBezTo>
                <a:cubicBezTo>
                  <a:pt x="3110576" y="3394731"/>
                  <a:pt x="3110576" y="3394731"/>
                  <a:pt x="3110576" y="3405998"/>
                </a:cubicBezTo>
                <a:cubicBezTo>
                  <a:pt x="3110576" y="3413509"/>
                  <a:pt x="3110576" y="3417265"/>
                  <a:pt x="3109127" y="3418204"/>
                </a:cubicBezTo>
                <a:lnTo>
                  <a:pt x="3107392" y="3417400"/>
                </a:lnTo>
                <a:lnTo>
                  <a:pt x="3112050" y="3357556"/>
                </a:lnTo>
                <a:lnTo>
                  <a:pt x="3116034" y="3287875"/>
                </a:lnTo>
                <a:lnTo>
                  <a:pt x="3126103" y="3284971"/>
                </a:lnTo>
                <a:cubicBezTo>
                  <a:pt x="3126103" y="3273707"/>
                  <a:pt x="3126103" y="3262442"/>
                  <a:pt x="3126103" y="3251178"/>
                </a:cubicBezTo>
                <a:cubicBezTo>
                  <a:pt x="3129900" y="3243669"/>
                  <a:pt x="3122306" y="3232405"/>
                  <a:pt x="3129900" y="3221140"/>
                </a:cubicBezTo>
                <a:cubicBezTo>
                  <a:pt x="3141288" y="3209876"/>
                  <a:pt x="3126103" y="3206122"/>
                  <a:pt x="3126103" y="3194857"/>
                </a:cubicBezTo>
                <a:lnTo>
                  <a:pt x="3124892" y="3164010"/>
                </a:lnTo>
                <a:lnTo>
                  <a:pt x="3129951" y="3111742"/>
                </a:lnTo>
                <a:cubicBezTo>
                  <a:pt x="3132215" y="3099468"/>
                  <a:pt x="3129989" y="3091751"/>
                  <a:pt x="3126029" y="3080252"/>
                </a:cubicBezTo>
                <a:lnTo>
                  <a:pt x="3122306" y="3069512"/>
                </a:lnTo>
                <a:lnTo>
                  <a:pt x="3122306" y="3059687"/>
                </a:lnTo>
                <a:lnTo>
                  <a:pt x="3121332" y="3046590"/>
                </a:lnTo>
                <a:lnTo>
                  <a:pt x="3127860" y="3034055"/>
                </a:lnTo>
                <a:lnTo>
                  <a:pt x="3120307" y="3032804"/>
                </a:lnTo>
                <a:lnTo>
                  <a:pt x="3119933" y="3027772"/>
                </a:lnTo>
                <a:cubicBezTo>
                  <a:pt x="3117561" y="3017446"/>
                  <a:pt x="3112815" y="3007121"/>
                  <a:pt x="3103324" y="2995857"/>
                </a:cubicBezTo>
                <a:cubicBezTo>
                  <a:pt x="3107120" y="2992102"/>
                  <a:pt x="3114714" y="2992102"/>
                  <a:pt x="3114714" y="2988348"/>
                </a:cubicBezTo>
                <a:cubicBezTo>
                  <a:pt x="3124205" y="2980838"/>
                  <a:pt x="3128951" y="2976145"/>
                  <a:pt x="3129425" y="2970512"/>
                </a:cubicBezTo>
                <a:lnTo>
                  <a:pt x="3122877" y="2956433"/>
                </a:lnTo>
                <a:lnTo>
                  <a:pt x="3131524" y="2941662"/>
                </a:lnTo>
                <a:close/>
                <a:moveTo>
                  <a:pt x="8568623" y="2910087"/>
                </a:moveTo>
                <a:lnTo>
                  <a:pt x="8568533" y="2912007"/>
                </a:lnTo>
                <a:cubicBezTo>
                  <a:pt x="8570431" y="2912007"/>
                  <a:pt x="8574227" y="2914823"/>
                  <a:pt x="8578023" y="2918108"/>
                </a:cubicBezTo>
                <a:lnTo>
                  <a:pt x="8587307" y="2926830"/>
                </a:lnTo>
                <a:lnTo>
                  <a:pt x="8587307" y="2949759"/>
                </a:lnTo>
                <a:lnTo>
                  <a:pt x="8583719" y="2953309"/>
                </a:lnTo>
                <a:lnTo>
                  <a:pt x="8578723" y="2954955"/>
                </a:lnTo>
                <a:lnTo>
                  <a:pt x="8577355" y="2952703"/>
                </a:lnTo>
                <a:lnTo>
                  <a:pt x="8566493" y="2948405"/>
                </a:lnTo>
                <a:lnTo>
                  <a:pt x="8564737" y="2945799"/>
                </a:lnTo>
                <a:lnTo>
                  <a:pt x="8564737" y="2912009"/>
                </a:lnTo>
                <a:close/>
                <a:moveTo>
                  <a:pt x="1805873" y="2910086"/>
                </a:moveTo>
                <a:lnTo>
                  <a:pt x="1805783" y="2912006"/>
                </a:lnTo>
                <a:cubicBezTo>
                  <a:pt x="1807681" y="2912006"/>
                  <a:pt x="1811478" y="2914822"/>
                  <a:pt x="1815274" y="2918107"/>
                </a:cubicBezTo>
                <a:lnTo>
                  <a:pt x="1824557" y="2926829"/>
                </a:lnTo>
                <a:lnTo>
                  <a:pt x="1824557" y="2949758"/>
                </a:lnTo>
                <a:lnTo>
                  <a:pt x="1820969" y="2953308"/>
                </a:lnTo>
                <a:lnTo>
                  <a:pt x="1815973" y="2954954"/>
                </a:lnTo>
                <a:lnTo>
                  <a:pt x="1814606" y="2952702"/>
                </a:lnTo>
                <a:lnTo>
                  <a:pt x="1803743" y="2948404"/>
                </a:lnTo>
                <a:lnTo>
                  <a:pt x="1801987" y="2945798"/>
                </a:lnTo>
                <a:lnTo>
                  <a:pt x="1801987" y="2912008"/>
                </a:lnTo>
                <a:close/>
                <a:moveTo>
                  <a:pt x="11637165" y="2892054"/>
                </a:moveTo>
                <a:lnTo>
                  <a:pt x="11668829" y="2909754"/>
                </a:lnTo>
                <a:cubicBezTo>
                  <a:pt x="11677845" y="2917733"/>
                  <a:pt x="11685437" y="2927119"/>
                  <a:pt x="11693031" y="2936506"/>
                </a:cubicBezTo>
                <a:cubicBezTo>
                  <a:pt x="11696827" y="2940261"/>
                  <a:pt x="11700623" y="2947771"/>
                  <a:pt x="11700623" y="2955280"/>
                </a:cubicBezTo>
                <a:cubicBezTo>
                  <a:pt x="11700623" y="2962790"/>
                  <a:pt x="11700623" y="2974054"/>
                  <a:pt x="11704419" y="2985318"/>
                </a:cubicBezTo>
                <a:cubicBezTo>
                  <a:pt x="11708217" y="2989073"/>
                  <a:pt x="11708217" y="2996582"/>
                  <a:pt x="11704419" y="3004091"/>
                </a:cubicBezTo>
                <a:cubicBezTo>
                  <a:pt x="11696827" y="3007846"/>
                  <a:pt x="11700623" y="3015356"/>
                  <a:pt x="11700623" y="3019110"/>
                </a:cubicBezTo>
                <a:cubicBezTo>
                  <a:pt x="11700623" y="3026620"/>
                  <a:pt x="11696827" y="3030375"/>
                  <a:pt x="11704419" y="3030375"/>
                </a:cubicBezTo>
                <a:cubicBezTo>
                  <a:pt x="11712013" y="3030375"/>
                  <a:pt x="11712013" y="3026620"/>
                  <a:pt x="11712013" y="3019110"/>
                </a:cubicBezTo>
                <a:cubicBezTo>
                  <a:pt x="11712013" y="3007846"/>
                  <a:pt x="11712013" y="2996582"/>
                  <a:pt x="11712013" y="2989073"/>
                </a:cubicBezTo>
                <a:cubicBezTo>
                  <a:pt x="11712013" y="2974054"/>
                  <a:pt x="11723403" y="2970299"/>
                  <a:pt x="11734791" y="2977808"/>
                </a:cubicBezTo>
                <a:cubicBezTo>
                  <a:pt x="11734791" y="2977808"/>
                  <a:pt x="11738589" y="2977808"/>
                  <a:pt x="11742385" y="2977808"/>
                </a:cubicBezTo>
                <a:cubicBezTo>
                  <a:pt x="11765163" y="2989073"/>
                  <a:pt x="11765163" y="2989073"/>
                  <a:pt x="11765163" y="3019110"/>
                </a:cubicBezTo>
                <a:cubicBezTo>
                  <a:pt x="11765163" y="3019110"/>
                  <a:pt x="11765163" y="3022865"/>
                  <a:pt x="11765163" y="3022865"/>
                </a:cubicBezTo>
                <a:cubicBezTo>
                  <a:pt x="11776553" y="3034129"/>
                  <a:pt x="11776553" y="3045393"/>
                  <a:pt x="11765163" y="3056658"/>
                </a:cubicBezTo>
                <a:cubicBezTo>
                  <a:pt x="11765163" y="3064167"/>
                  <a:pt x="11765163" y="3067922"/>
                  <a:pt x="11765163" y="3075431"/>
                </a:cubicBezTo>
                <a:cubicBezTo>
                  <a:pt x="11765163" y="3079186"/>
                  <a:pt x="11768959" y="3086695"/>
                  <a:pt x="11757571" y="3090450"/>
                </a:cubicBezTo>
                <a:cubicBezTo>
                  <a:pt x="11757571" y="3097960"/>
                  <a:pt x="11761367" y="3109224"/>
                  <a:pt x="11757571" y="3116733"/>
                </a:cubicBezTo>
                <a:cubicBezTo>
                  <a:pt x="11757571" y="3131752"/>
                  <a:pt x="11761367" y="3143016"/>
                  <a:pt x="11765163" y="3150526"/>
                </a:cubicBezTo>
                <a:cubicBezTo>
                  <a:pt x="11772757" y="3161790"/>
                  <a:pt x="11772757" y="3173054"/>
                  <a:pt x="11765163" y="3184318"/>
                </a:cubicBezTo>
                <a:cubicBezTo>
                  <a:pt x="11761367" y="3191828"/>
                  <a:pt x="11757571" y="3206847"/>
                  <a:pt x="11757571" y="3218111"/>
                </a:cubicBezTo>
                <a:cubicBezTo>
                  <a:pt x="11761367" y="3221865"/>
                  <a:pt x="11761367" y="3229375"/>
                  <a:pt x="11753773" y="3233130"/>
                </a:cubicBezTo>
                <a:cubicBezTo>
                  <a:pt x="11749977" y="3236884"/>
                  <a:pt x="11749977" y="3240639"/>
                  <a:pt x="11753773" y="3244394"/>
                </a:cubicBezTo>
                <a:cubicBezTo>
                  <a:pt x="11765163" y="3263167"/>
                  <a:pt x="11757571" y="3285696"/>
                  <a:pt x="11757571" y="3304469"/>
                </a:cubicBezTo>
                <a:cubicBezTo>
                  <a:pt x="11765163" y="3304469"/>
                  <a:pt x="11768959" y="3300715"/>
                  <a:pt x="11772757" y="3308224"/>
                </a:cubicBezTo>
                <a:cubicBezTo>
                  <a:pt x="11772757" y="3311979"/>
                  <a:pt x="11772757" y="3319488"/>
                  <a:pt x="11765163" y="3315734"/>
                </a:cubicBezTo>
                <a:cubicBezTo>
                  <a:pt x="11765163" y="3323243"/>
                  <a:pt x="11765163" y="3330752"/>
                  <a:pt x="11765163" y="3338262"/>
                </a:cubicBezTo>
                <a:cubicBezTo>
                  <a:pt x="11768959" y="3338262"/>
                  <a:pt x="11776553" y="3334507"/>
                  <a:pt x="11780349" y="3342017"/>
                </a:cubicBezTo>
                <a:cubicBezTo>
                  <a:pt x="11780349" y="3345771"/>
                  <a:pt x="11776553" y="3349526"/>
                  <a:pt x="11772757" y="3349526"/>
                </a:cubicBezTo>
                <a:cubicBezTo>
                  <a:pt x="11772757" y="3357036"/>
                  <a:pt x="11772757" y="3364545"/>
                  <a:pt x="11772757" y="3368300"/>
                </a:cubicBezTo>
                <a:cubicBezTo>
                  <a:pt x="11776553" y="3372054"/>
                  <a:pt x="11784145" y="3368300"/>
                  <a:pt x="11784145" y="3375809"/>
                </a:cubicBezTo>
                <a:cubicBezTo>
                  <a:pt x="11784145" y="3379564"/>
                  <a:pt x="11787943" y="3387073"/>
                  <a:pt x="11780349" y="3390828"/>
                </a:cubicBezTo>
                <a:cubicBezTo>
                  <a:pt x="11776553" y="3398337"/>
                  <a:pt x="11787943" y="3409602"/>
                  <a:pt x="11784145" y="3417111"/>
                </a:cubicBezTo>
                <a:cubicBezTo>
                  <a:pt x="11776553" y="3428375"/>
                  <a:pt x="11780349" y="3435885"/>
                  <a:pt x="11780349" y="3443394"/>
                </a:cubicBezTo>
                <a:cubicBezTo>
                  <a:pt x="11776553" y="3450904"/>
                  <a:pt x="11780349" y="3454658"/>
                  <a:pt x="11780349" y="3462168"/>
                </a:cubicBezTo>
                <a:cubicBezTo>
                  <a:pt x="11787943" y="3473432"/>
                  <a:pt x="11787943" y="3492206"/>
                  <a:pt x="11780349" y="3507224"/>
                </a:cubicBezTo>
                <a:cubicBezTo>
                  <a:pt x="11780349" y="3518489"/>
                  <a:pt x="11791739" y="3529753"/>
                  <a:pt x="11784145" y="3544772"/>
                </a:cubicBezTo>
                <a:cubicBezTo>
                  <a:pt x="11787943" y="3544772"/>
                  <a:pt x="11799331" y="3556036"/>
                  <a:pt x="11803129" y="3559791"/>
                </a:cubicBezTo>
                <a:cubicBezTo>
                  <a:pt x="11814517" y="3574810"/>
                  <a:pt x="11814517" y="3574810"/>
                  <a:pt x="11799331" y="3586074"/>
                </a:cubicBezTo>
                <a:cubicBezTo>
                  <a:pt x="11795535" y="3589828"/>
                  <a:pt x="11791739" y="3593583"/>
                  <a:pt x="11787943" y="3589828"/>
                </a:cubicBezTo>
                <a:cubicBezTo>
                  <a:pt x="11784145" y="3586074"/>
                  <a:pt x="11780349" y="3586074"/>
                  <a:pt x="11780349" y="3578564"/>
                </a:cubicBezTo>
                <a:cubicBezTo>
                  <a:pt x="11780349" y="3567300"/>
                  <a:pt x="11780349" y="3556036"/>
                  <a:pt x="11780349" y="3544772"/>
                </a:cubicBezTo>
                <a:cubicBezTo>
                  <a:pt x="11765163" y="3533508"/>
                  <a:pt x="11757571" y="3518489"/>
                  <a:pt x="11757571" y="3495960"/>
                </a:cubicBezTo>
                <a:cubicBezTo>
                  <a:pt x="11757571" y="3488451"/>
                  <a:pt x="11757571" y="3480941"/>
                  <a:pt x="11757571" y="3473432"/>
                </a:cubicBezTo>
                <a:cubicBezTo>
                  <a:pt x="11761367" y="3435885"/>
                  <a:pt x="11749977" y="3398337"/>
                  <a:pt x="11746181" y="3360790"/>
                </a:cubicBezTo>
                <a:cubicBezTo>
                  <a:pt x="11746181" y="3357036"/>
                  <a:pt x="11738589" y="3353281"/>
                  <a:pt x="11734791" y="3345771"/>
                </a:cubicBezTo>
                <a:cubicBezTo>
                  <a:pt x="11730995" y="3368300"/>
                  <a:pt x="11730995" y="3390828"/>
                  <a:pt x="11730995" y="3409602"/>
                </a:cubicBezTo>
                <a:cubicBezTo>
                  <a:pt x="11730995" y="3409602"/>
                  <a:pt x="11727199" y="3409602"/>
                  <a:pt x="11727199" y="3409602"/>
                </a:cubicBezTo>
                <a:cubicBezTo>
                  <a:pt x="11727199" y="3387073"/>
                  <a:pt x="11727199" y="3364545"/>
                  <a:pt x="11727199" y="3345771"/>
                </a:cubicBezTo>
                <a:cubicBezTo>
                  <a:pt x="11727199" y="3323243"/>
                  <a:pt x="11727199" y="3304469"/>
                  <a:pt x="11727199" y="3285696"/>
                </a:cubicBezTo>
                <a:cubicBezTo>
                  <a:pt x="11727199" y="3281941"/>
                  <a:pt x="11727199" y="3274432"/>
                  <a:pt x="11723403" y="3270677"/>
                </a:cubicBezTo>
                <a:cubicBezTo>
                  <a:pt x="11715809" y="3263167"/>
                  <a:pt x="11700623" y="3266922"/>
                  <a:pt x="11704419" y="3251903"/>
                </a:cubicBezTo>
                <a:cubicBezTo>
                  <a:pt x="11708217" y="3240639"/>
                  <a:pt x="11696827" y="3233130"/>
                  <a:pt x="11700623" y="3221865"/>
                </a:cubicBezTo>
                <a:cubicBezTo>
                  <a:pt x="11700623" y="3214356"/>
                  <a:pt x="11696827" y="3203092"/>
                  <a:pt x="11704419" y="3195582"/>
                </a:cubicBezTo>
                <a:cubicBezTo>
                  <a:pt x="11708217" y="3191828"/>
                  <a:pt x="11704419" y="3188073"/>
                  <a:pt x="11704419" y="3180563"/>
                </a:cubicBezTo>
                <a:cubicBezTo>
                  <a:pt x="11696827" y="3184318"/>
                  <a:pt x="11693031" y="3191828"/>
                  <a:pt x="11689235" y="3191828"/>
                </a:cubicBezTo>
                <a:cubicBezTo>
                  <a:pt x="11681641" y="3195582"/>
                  <a:pt x="11674049" y="3191828"/>
                  <a:pt x="11674049" y="3184318"/>
                </a:cubicBezTo>
                <a:cubicBezTo>
                  <a:pt x="11674049" y="3176809"/>
                  <a:pt x="11674049" y="3165545"/>
                  <a:pt x="11662659" y="3165545"/>
                </a:cubicBezTo>
                <a:cubicBezTo>
                  <a:pt x="11658863" y="3165545"/>
                  <a:pt x="11658863" y="3158035"/>
                  <a:pt x="11658863" y="3154280"/>
                </a:cubicBezTo>
                <a:cubicBezTo>
                  <a:pt x="11670251" y="3135507"/>
                  <a:pt x="11655065" y="3116733"/>
                  <a:pt x="11655065" y="3101714"/>
                </a:cubicBezTo>
                <a:cubicBezTo>
                  <a:pt x="11651269" y="3097960"/>
                  <a:pt x="11651269" y="3094205"/>
                  <a:pt x="11647473" y="3094205"/>
                </a:cubicBezTo>
                <a:cubicBezTo>
                  <a:pt x="11643677" y="3094205"/>
                  <a:pt x="11639879" y="3097960"/>
                  <a:pt x="11639879" y="3101714"/>
                </a:cubicBezTo>
                <a:lnTo>
                  <a:pt x="11638399" y="3105036"/>
                </a:lnTo>
                <a:lnTo>
                  <a:pt x="11638399" y="3002665"/>
                </a:lnTo>
                <a:cubicBezTo>
                  <a:pt x="11638399" y="2998909"/>
                  <a:pt x="11637475" y="2996092"/>
                  <a:pt x="11636857" y="2993275"/>
                </a:cubicBezTo>
                <a:cubicBezTo>
                  <a:pt x="11636241" y="2990458"/>
                  <a:pt x="11635931" y="2987642"/>
                  <a:pt x="11637165" y="2983886"/>
                </a:cubicBezTo>
                <a:cubicBezTo>
                  <a:pt x="11640867" y="2972618"/>
                  <a:pt x="11638399" y="2957595"/>
                  <a:pt x="11638399" y="2946327"/>
                </a:cubicBezTo>
                <a:cubicBezTo>
                  <a:pt x="11638399" y="2935060"/>
                  <a:pt x="11639633" y="2920036"/>
                  <a:pt x="11637165" y="2908769"/>
                </a:cubicBezTo>
                <a:close/>
                <a:moveTo>
                  <a:pt x="4874416" y="2892053"/>
                </a:moveTo>
                <a:lnTo>
                  <a:pt x="4906079" y="2909753"/>
                </a:lnTo>
                <a:cubicBezTo>
                  <a:pt x="4915095" y="2917732"/>
                  <a:pt x="4922688" y="2927118"/>
                  <a:pt x="4930281" y="2936505"/>
                </a:cubicBezTo>
                <a:cubicBezTo>
                  <a:pt x="4934077" y="2940260"/>
                  <a:pt x="4937874" y="2947770"/>
                  <a:pt x="4937874" y="2955279"/>
                </a:cubicBezTo>
                <a:cubicBezTo>
                  <a:pt x="4937874" y="2962789"/>
                  <a:pt x="4937874" y="2974053"/>
                  <a:pt x="4941670" y="2985317"/>
                </a:cubicBezTo>
                <a:cubicBezTo>
                  <a:pt x="4945467" y="2989072"/>
                  <a:pt x="4945467" y="2996581"/>
                  <a:pt x="4941670" y="3004090"/>
                </a:cubicBezTo>
                <a:cubicBezTo>
                  <a:pt x="4934077" y="3007845"/>
                  <a:pt x="4937874" y="3015355"/>
                  <a:pt x="4937874" y="3019109"/>
                </a:cubicBezTo>
                <a:cubicBezTo>
                  <a:pt x="4937874" y="3026619"/>
                  <a:pt x="4934077" y="3030374"/>
                  <a:pt x="4941670" y="3030374"/>
                </a:cubicBezTo>
                <a:cubicBezTo>
                  <a:pt x="4949263" y="3030374"/>
                  <a:pt x="4949263" y="3026619"/>
                  <a:pt x="4949263" y="3019109"/>
                </a:cubicBezTo>
                <a:cubicBezTo>
                  <a:pt x="4949263" y="3007845"/>
                  <a:pt x="4949263" y="2996581"/>
                  <a:pt x="4949263" y="2989072"/>
                </a:cubicBezTo>
                <a:cubicBezTo>
                  <a:pt x="4949263" y="2974053"/>
                  <a:pt x="4960653" y="2970298"/>
                  <a:pt x="4972042" y="2977807"/>
                </a:cubicBezTo>
                <a:cubicBezTo>
                  <a:pt x="4972042" y="2977807"/>
                  <a:pt x="4975839" y="2977807"/>
                  <a:pt x="4979635" y="2977807"/>
                </a:cubicBezTo>
                <a:cubicBezTo>
                  <a:pt x="5002414" y="2989072"/>
                  <a:pt x="5002414" y="2989072"/>
                  <a:pt x="5002414" y="3019109"/>
                </a:cubicBezTo>
                <a:cubicBezTo>
                  <a:pt x="5002414" y="3019109"/>
                  <a:pt x="5002414" y="3022864"/>
                  <a:pt x="5002414" y="3022864"/>
                </a:cubicBezTo>
                <a:cubicBezTo>
                  <a:pt x="5013804" y="3034128"/>
                  <a:pt x="5013804" y="3045392"/>
                  <a:pt x="5002414" y="3056657"/>
                </a:cubicBezTo>
                <a:cubicBezTo>
                  <a:pt x="5002414" y="3064166"/>
                  <a:pt x="5002414" y="3067921"/>
                  <a:pt x="5002414" y="3075430"/>
                </a:cubicBezTo>
                <a:cubicBezTo>
                  <a:pt x="5002414" y="3079185"/>
                  <a:pt x="5006210" y="3086694"/>
                  <a:pt x="4994821" y="3090449"/>
                </a:cubicBezTo>
                <a:cubicBezTo>
                  <a:pt x="4994821" y="3097959"/>
                  <a:pt x="4998617" y="3109223"/>
                  <a:pt x="4994821" y="3116732"/>
                </a:cubicBezTo>
                <a:cubicBezTo>
                  <a:pt x="4994821" y="3131751"/>
                  <a:pt x="4998617" y="3143015"/>
                  <a:pt x="5002414" y="3150525"/>
                </a:cubicBezTo>
                <a:cubicBezTo>
                  <a:pt x="5010007" y="3161789"/>
                  <a:pt x="5010007" y="3173053"/>
                  <a:pt x="5002414" y="3184317"/>
                </a:cubicBezTo>
                <a:cubicBezTo>
                  <a:pt x="4998617" y="3191827"/>
                  <a:pt x="4994821" y="3206846"/>
                  <a:pt x="4994821" y="3218110"/>
                </a:cubicBezTo>
                <a:cubicBezTo>
                  <a:pt x="4998617" y="3221864"/>
                  <a:pt x="4998617" y="3229374"/>
                  <a:pt x="4991024" y="3233129"/>
                </a:cubicBezTo>
                <a:cubicBezTo>
                  <a:pt x="4987228" y="3236883"/>
                  <a:pt x="4987228" y="3240638"/>
                  <a:pt x="4991024" y="3244393"/>
                </a:cubicBezTo>
                <a:cubicBezTo>
                  <a:pt x="5002414" y="3263166"/>
                  <a:pt x="4994821" y="3285695"/>
                  <a:pt x="4994821" y="3304468"/>
                </a:cubicBezTo>
                <a:cubicBezTo>
                  <a:pt x="5002414" y="3304468"/>
                  <a:pt x="5006210" y="3300714"/>
                  <a:pt x="5010007" y="3308223"/>
                </a:cubicBezTo>
                <a:cubicBezTo>
                  <a:pt x="5010007" y="3311978"/>
                  <a:pt x="5010007" y="3319487"/>
                  <a:pt x="5002414" y="3315733"/>
                </a:cubicBezTo>
                <a:cubicBezTo>
                  <a:pt x="5002414" y="3323242"/>
                  <a:pt x="5002414" y="3330751"/>
                  <a:pt x="5002414" y="3338261"/>
                </a:cubicBezTo>
                <a:cubicBezTo>
                  <a:pt x="5006210" y="3338261"/>
                  <a:pt x="5013804" y="3334506"/>
                  <a:pt x="5017600" y="3342016"/>
                </a:cubicBezTo>
                <a:cubicBezTo>
                  <a:pt x="5017600" y="3345770"/>
                  <a:pt x="5013804" y="3349525"/>
                  <a:pt x="5010007" y="3349525"/>
                </a:cubicBezTo>
                <a:cubicBezTo>
                  <a:pt x="5010007" y="3357035"/>
                  <a:pt x="5010007" y="3364544"/>
                  <a:pt x="5010007" y="3368299"/>
                </a:cubicBezTo>
                <a:cubicBezTo>
                  <a:pt x="5013804" y="3372053"/>
                  <a:pt x="5021396" y="3368299"/>
                  <a:pt x="5021396" y="3375808"/>
                </a:cubicBezTo>
                <a:cubicBezTo>
                  <a:pt x="5021396" y="3379563"/>
                  <a:pt x="5025193" y="3387072"/>
                  <a:pt x="5017600" y="3390827"/>
                </a:cubicBezTo>
                <a:cubicBezTo>
                  <a:pt x="5013804" y="3398336"/>
                  <a:pt x="5025193" y="3409601"/>
                  <a:pt x="5021396" y="3417110"/>
                </a:cubicBezTo>
                <a:cubicBezTo>
                  <a:pt x="5013804" y="3428374"/>
                  <a:pt x="5017600" y="3435884"/>
                  <a:pt x="5017600" y="3443393"/>
                </a:cubicBezTo>
                <a:cubicBezTo>
                  <a:pt x="5013804" y="3450903"/>
                  <a:pt x="5017600" y="3454657"/>
                  <a:pt x="5017600" y="3462167"/>
                </a:cubicBezTo>
                <a:cubicBezTo>
                  <a:pt x="5025193" y="3473431"/>
                  <a:pt x="5025193" y="3492205"/>
                  <a:pt x="5017600" y="3507223"/>
                </a:cubicBezTo>
                <a:cubicBezTo>
                  <a:pt x="5017600" y="3518488"/>
                  <a:pt x="5028989" y="3529752"/>
                  <a:pt x="5021396" y="3544771"/>
                </a:cubicBezTo>
                <a:cubicBezTo>
                  <a:pt x="5025193" y="3544771"/>
                  <a:pt x="5036582" y="3556035"/>
                  <a:pt x="5040379" y="3559790"/>
                </a:cubicBezTo>
                <a:cubicBezTo>
                  <a:pt x="5051768" y="3574809"/>
                  <a:pt x="5051768" y="3574809"/>
                  <a:pt x="5036582" y="3586073"/>
                </a:cubicBezTo>
                <a:cubicBezTo>
                  <a:pt x="5032786" y="3589827"/>
                  <a:pt x="5028989" y="3593582"/>
                  <a:pt x="5025193" y="3589827"/>
                </a:cubicBezTo>
                <a:cubicBezTo>
                  <a:pt x="5021396" y="3586073"/>
                  <a:pt x="5017600" y="3586073"/>
                  <a:pt x="5017600" y="3578563"/>
                </a:cubicBezTo>
                <a:cubicBezTo>
                  <a:pt x="5017600" y="3567299"/>
                  <a:pt x="5017600" y="3556035"/>
                  <a:pt x="5017600" y="3544771"/>
                </a:cubicBezTo>
                <a:cubicBezTo>
                  <a:pt x="5002414" y="3533507"/>
                  <a:pt x="4994821" y="3518488"/>
                  <a:pt x="4994821" y="3495959"/>
                </a:cubicBezTo>
                <a:cubicBezTo>
                  <a:pt x="4994821" y="3488450"/>
                  <a:pt x="4994821" y="3480940"/>
                  <a:pt x="4994821" y="3473431"/>
                </a:cubicBezTo>
                <a:cubicBezTo>
                  <a:pt x="4998617" y="3435884"/>
                  <a:pt x="4987228" y="3398336"/>
                  <a:pt x="4983432" y="3360789"/>
                </a:cubicBezTo>
                <a:cubicBezTo>
                  <a:pt x="4983432" y="3357035"/>
                  <a:pt x="4975839" y="3353280"/>
                  <a:pt x="4972042" y="3345770"/>
                </a:cubicBezTo>
                <a:cubicBezTo>
                  <a:pt x="4968246" y="3368299"/>
                  <a:pt x="4968246" y="3390827"/>
                  <a:pt x="4968246" y="3409601"/>
                </a:cubicBezTo>
                <a:cubicBezTo>
                  <a:pt x="4968246" y="3409601"/>
                  <a:pt x="4964449" y="3409601"/>
                  <a:pt x="4964449" y="3409601"/>
                </a:cubicBezTo>
                <a:cubicBezTo>
                  <a:pt x="4964449" y="3387072"/>
                  <a:pt x="4964449" y="3364544"/>
                  <a:pt x="4964449" y="3345770"/>
                </a:cubicBezTo>
                <a:cubicBezTo>
                  <a:pt x="4964449" y="3323242"/>
                  <a:pt x="4964449" y="3304468"/>
                  <a:pt x="4964449" y="3285695"/>
                </a:cubicBezTo>
                <a:cubicBezTo>
                  <a:pt x="4964449" y="3281940"/>
                  <a:pt x="4964449" y="3274431"/>
                  <a:pt x="4960653" y="3270676"/>
                </a:cubicBezTo>
                <a:cubicBezTo>
                  <a:pt x="4953060" y="3263166"/>
                  <a:pt x="4937874" y="3266921"/>
                  <a:pt x="4941670" y="3251902"/>
                </a:cubicBezTo>
                <a:cubicBezTo>
                  <a:pt x="4945467" y="3240638"/>
                  <a:pt x="4934077" y="3233129"/>
                  <a:pt x="4937874" y="3221864"/>
                </a:cubicBezTo>
                <a:cubicBezTo>
                  <a:pt x="4937874" y="3214355"/>
                  <a:pt x="4934077" y="3203091"/>
                  <a:pt x="4941670" y="3195581"/>
                </a:cubicBezTo>
                <a:cubicBezTo>
                  <a:pt x="4945467" y="3191827"/>
                  <a:pt x="4941670" y="3188072"/>
                  <a:pt x="4941670" y="3180562"/>
                </a:cubicBezTo>
                <a:cubicBezTo>
                  <a:pt x="4934077" y="3184317"/>
                  <a:pt x="4930281" y="3191827"/>
                  <a:pt x="4926485" y="3191827"/>
                </a:cubicBezTo>
                <a:cubicBezTo>
                  <a:pt x="4918892" y="3195581"/>
                  <a:pt x="4911299" y="3191827"/>
                  <a:pt x="4911299" y="3184317"/>
                </a:cubicBezTo>
                <a:cubicBezTo>
                  <a:pt x="4911299" y="3176808"/>
                  <a:pt x="4911299" y="3165544"/>
                  <a:pt x="4899909" y="3165544"/>
                </a:cubicBezTo>
                <a:cubicBezTo>
                  <a:pt x="4896113" y="3165544"/>
                  <a:pt x="4896113" y="3158034"/>
                  <a:pt x="4896113" y="3154279"/>
                </a:cubicBezTo>
                <a:cubicBezTo>
                  <a:pt x="4907502" y="3135506"/>
                  <a:pt x="4892316" y="3116732"/>
                  <a:pt x="4892316" y="3101713"/>
                </a:cubicBezTo>
                <a:cubicBezTo>
                  <a:pt x="4888520" y="3097959"/>
                  <a:pt x="4888520" y="3094204"/>
                  <a:pt x="4884723" y="3094204"/>
                </a:cubicBezTo>
                <a:cubicBezTo>
                  <a:pt x="4880927" y="3094204"/>
                  <a:pt x="4877130" y="3097959"/>
                  <a:pt x="4877130" y="3101713"/>
                </a:cubicBezTo>
                <a:lnTo>
                  <a:pt x="4875650" y="3105035"/>
                </a:lnTo>
                <a:lnTo>
                  <a:pt x="4875650" y="3002664"/>
                </a:lnTo>
                <a:cubicBezTo>
                  <a:pt x="4875650" y="2998908"/>
                  <a:pt x="4874725" y="2996091"/>
                  <a:pt x="4874108" y="2993274"/>
                </a:cubicBezTo>
                <a:cubicBezTo>
                  <a:pt x="4873491" y="2990457"/>
                  <a:pt x="4873182" y="2987641"/>
                  <a:pt x="4874416" y="2983885"/>
                </a:cubicBezTo>
                <a:cubicBezTo>
                  <a:pt x="4878118" y="2972617"/>
                  <a:pt x="4875650" y="2957594"/>
                  <a:pt x="4875650" y="2946326"/>
                </a:cubicBezTo>
                <a:cubicBezTo>
                  <a:pt x="4875650" y="2935059"/>
                  <a:pt x="4876884" y="2920035"/>
                  <a:pt x="4874416" y="2908768"/>
                </a:cubicBezTo>
                <a:close/>
                <a:moveTo>
                  <a:pt x="6510640" y="2885171"/>
                </a:moveTo>
                <a:lnTo>
                  <a:pt x="6512504" y="2906467"/>
                </a:lnTo>
                <a:lnTo>
                  <a:pt x="6508795" y="2948849"/>
                </a:lnTo>
                <a:lnTo>
                  <a:pt x="6507600" y="2931175"/>
                </a:lnTo>
                <a:cubicBezTo>
                  <a:pt x="6507600" y="2931175"/>
                  <a:pt x="6507600" y="2927419"/>
                  <a:pt x="6508834" y="2923663"/>
                </a:cubicBezTo>
                <a:close/>
                <a:moveTo>
                  <a:pt x="5758070" y="2849912"/>
                </a:moveTo>
                <a:lnTo>
                  <a:pt x="5760329" y="2853902"/>
                </a:lnTo>
                <a:cubicBezTo>
                  <a:pt x="5775515" y="2872675"/>
                  <a:pt x="5775515" y="2883939"/>
                  <a:pt x="5760329" y="2906468"/>
                </a:cubicBezTo>
                <a:lnTo>
                  <a:pt x="5755921" y="2918461"/>
                </a:lnTo>
                <a:lnTo>
                  <a:pt x="5754217" y="2914519"/>
                </a:lnTo>
                <a:cubicBezTo>
                  <a:pt x="5752290" y="2912172"/>
                  <a:pt x="5750363" y="2910294"/>
                  <a:pt x="5750363" y="2908416"/>
                </a:cubicBezTo>
                <a:cubicBezTo>
                  <a:pt x="5754217" y="2900904"/>
                  <a:pt x="5758070" y="2893393"/>
                  <a:pt x="5758070" y="2885881"/>
                </a:cubicBezTo>
                <a:close/>
                <a:moveTo>
                  <a:pt x="8565805" y="2833370"/>
                </a:moveTo>
                <a:lnTo>
                  <a:pt x="8570431" y="2850523"/>
                </a:lnTo>
                <a:lnTo>
                  <a:pt x="8569523" y="2854338"/>
                </a:lnTo>
                <a:lnTo>
                  <a:pt x="8569289" y="2853202"/>
                </a:lnTo>
                <a:lnTo>
                  <a:pt x="8564387" y="2838983"/>
                </a:lnTo>
                <a:close/>
                <a:moveTo>
                  <a:pt x="1803056" y="2833369"/>
                </a:moveTo>
                <a:lnTo>
                  <a:pt x="1807681" y="2850522"/>
                </a:lnTo>
                <a:lnTo>
                  <a:pt x="1806774" y="2854337"/>
                </a:lnTo>
                <a:lnTo>
                  <a:pt x="1806539" y="2853201"/>
                </a:lnTo>
                <a:lnTo>
                  <a:pt x="1801638" y="2838982"/>
                </a:lnTo>
                <a:close/>
                <a:moveTo>
                  <a:pt x="9900619" y="2826107"/>
                </a:moveTo>
                <a:lnTo>
                  <a:pt x="9902305" y="2831353"/>
                </a:lnTo>
                <a:cubicBezTo>
                  <a:pt x="9903753" y="2836986"/>
                  <a:pt x="9905927" y="2842620"/>
                  <a:pt x="9906651" y="2848254"/>
                </a:cubicBezTo>
                <a:lnTo>
                  <a:pt x="9903797" y="2859352"/>
                </a:lnTo>
                <a:lnTo>
                  <a:pt x="9895957" y="2843520"/>
                </a:lnTo>
                <a:lnTo>
                  <a:pt x="9890539" y="2836431"/>
                </a:lnTo>
                <a:close/>
                <a:moveTo>
                  <a:pt x="3137869" y="2826106"/>
                </a:moveTo>
                <a:lnTo>
                  <a:pt x="3139555" y="2831352"/>
                </a:lnTo>
                <a:cubicBezTo>
                  <a:pt x="3141004" y="2836985"/>
                  <a:pt x="3143178" y="2842619"/>
                  <a:pt x="3143902" y="2848253"/>
                </a:cubicBezTo>
                <a:lnTo>
                  <a:pt x="3141048" y="2859351"/>
                </a:lnTo>
                <a:lnTo>
                  <a:pt x="3133207" y="2843519"/>
                </a:lnTo>
                <a:lnTo>
                  <a:pt x="3127790" y="2836430"/>
                </a:lnTo>
                <a:close/>
                <a:moveTo>
                  <a:pt x="11518471" y="2818604"/>
                </a:moveTo>
                <a:lnTo>
                  <a:pt x="11524711" y="2827147"/>
                </a:lnTo>
                <a:lnTo>
                  <a:pt x="11524871" y="2837407"/>
                </a:lnTo>
                <a:cubicBezTo>
                  <a:pt x="11524871" y="2837407"/>
                  <a:pt x="11524871" y="2841163"/>
                  <a:pt x="11524871" y="2844919"/>
                </a:cubicBezTo>
                <a:cubicBezTo>
                  <a:pt x="11524871" y="2852431"/>
                  <a:pt x="11523637" y="2863698"/>
                  <a:pt x="11526105" y="2867454"/>
                </a:cubicBezTo>
                <a:lnTo>
                  <a:pt x="11527921" y="2900632"/>
                </a:lnTo>
                <a:lnTo>
                  <a:pt x="11526065" y="2897454"/>
                </a:lnTo>
                <a:cubicBezTo>
                  <a:pt x="11529861" y="2889944"/>
                  <a:pt x="11518471" y="2882435"/>
                  <a:pt x="11518471" y="2874925"/>
                </a:cubicBezTo>
                <a:cubicBezTo>
                  <a:pt x="11518471" y="2859906"/>
                  <a:pt x="11518471" y="2841133"/>
                  <a:pt x="11518471" y="2818604"/>
                </a:cubicBezTo>
                <a:close/>
                <a:moveTo>
                  <a:pt x="4755722" y="2818603"/>
                </a:moveTo>
                <a:lnTo>
                  <a:pt x="4761961" y="2827146"/>
                </a:lnTo>
                <a:lnTo>
                  <a:pt x="4762121" y="2837406"/>
                </a:lnTo>
                <a:cubicBezTo>
                  <a:pt x="4762121" y="2837406"/>
                  <a:pt x="4762121" y="2841162"/>
                  <a:pt x="4762121" y="2844918"/>
                </a:cubicBezTo>
                <a:cubicBezTo>
                  <a:pt x="4762121" y="2852430"/>
                  <a:pt x="4760887" y="2863697"/>
                  <a:pt x="4763355" y="2867453"/>
                </a:cubicBezTo>
                <a:lnTo>
                  <a:pt x="4765172" y="2900631"/>
                </a:lnTo>
                <a:lnTo>
                  <a:pt x="4763315" y="2897453"/>
                </a:lnTo>
                <a:cubicBezTo>
                  <a:pt x="4767112" y="2889943"/>
                  <a:pt x="4755722" y="2882434"/>
                  <a:pt x="4755722" y="2874924"/>
                </a:cubicBezTo>
                <a:cubicBezTo>
                  <a:pt x="4755722" y="2859905"/>
                  <a:pt x="4755722" y="2841132"/>
                  <a:pt x="4755722" y="2818603"/>
                </a:cubicBezTo>
                <a:close/>
                <a:moveTo>
                  <a:pt x="9977649" y="2788646"/>
                </a:moveTo>
                <a:lnTo>
                  <a:pt x="9980207" y="2798896"/>
                </a:lnTo>
                <a:cubicBezTo>
                  <a:pt x="9979845" y="2805469"/>
                  <a:pt x="9979121" y="2812980"/>
                  <a:pt x="9982019" y="2820492"/>
                </a:cubicBezTo>
                <a:cubicBezTo>
                  <a:pt x="9990711" y="2831760"/>
                  <a:pt x="9976223" y="2839272"/>
                  <a:pt x="9976223" y="2854295"/>
                </a:cubicBezTo>
                <a:cubicBezTo>
                  <a:pt x="9976223" y="2854295"/>
                  <a:pt x="9976223" y="2854295"/>
                  <a:pt x="9976223" y="2858051"/>
                </a:cubicBezTo>
                <a:cubicBezTo>
                  <a:pt x="9979121" y="2858051"/>
                  <a:pt x="9982019" y="2854295"/>
                  <a:pt x="9984917" y="2861807"/>
                </a:cubicBezTo>
                <a:cubicBezTo>
                  <a:pt x="9984917" y="2865562"/>
                  <a:pt x="9984917" y="2869318"/>
                  <a:pt x="9979121" y="2869318"/>
                </a:cubicBezTo>
                <a:cubicBezTo>
                  <a:pt x="9979121" y="2873074"/>
                  <a:pt x="9979121" y="2880586"/>
                  <a:pt x="9979121" y="2884342"/>
                </a:cubicBezTo>
                <a:cubicBezTo>
                  <a:pt x="9979121" y="2888098"/>
                  <a:pt x="9979121" y="2891854"/>
                  <a:pt x="9976223" y="2891854"/>
                </a:cubicBezTo>
                <a:cubicBezTo>
                  <a:pt x="9973325" y="2903122"/>
                  <a:pt x="9982019" y="2910633"/>
                  <a:pt x="9984917" y="2921900"/>
                </a:cubicBezTo>
                <a:cubicBezTo>
                  <a:pt x="9987813" y="2921900"/>
                  <a:pt x="9990711" y="2918144"/>
                  <a:pt x="9993609" y="2925656"/>
                </a:cubicBezTo>
                <a:cubicBezTo>
                  <a:pt x="9993609" y="2929412"/>
                  <a:pt x="9993609" y="2936924"/>
                  <a:pt x="9993609" y="2940680"/>
                </a:cubicBezTo>
                <a:cubicBezTo>
                  <a:pt x="9987813" y="2944436"/>
                  <a:pt x="9982019" y="2940680"/>
                  <a:pt x="9976223" y="2944436"/>
                </a:cubicBezTo>
                <a:cubicBezTo>
                  <a:pt x="9970427" y="2944436"/>
                  <a:pt x="9970427" y="2944436"/>
                  <a:pt x="9970427" y="2951948"/>
                </a:cubicBezTo>
                <a:cubicBezTo>
                  <a:pt x="9970427" y="2955704"/>
                  <a:pt x="9970427" y="2959459"/>
                  <a:pt x="9970427" y="2966971"/>
                </a:cubicBezTo>
                <a:cubicBezTo>
                  <a:pt x="9970427" y="2970727"/>
                  <a:pt x="9970427" y="2978238"/>
                  <a:pt x="9970427" y="2981994"/>
                </a:cubicBezTo>
                <a:cubicBezTo>
                  <a:pt x="9970427" y="2985750"/>
                  <a:pt x="9970427" y="2989506"/>
                  <a:pt x="9967529" y="2989506"/>
                </a:cubicBezTo>
                <a:lnTo>
                  <a:pt x="9964115" y="2993300"/>
                </a:lnTo>
                <a:lnTo>
                  <a:pt x="9963975" y="2992854"/>
                </a:lnTo>
                <a:cubicBezTo>
                  <a:pt x="9962979" y="2989098"/>
                  <a:pt x="9962435" y="2985342"/>
                  <a:pt x="9963161" y="2981587"/>
                </a:cubicBezTo>
                <a:cubicBezTo>
                  <a:pt x="9966057" y="2977832"/>
                  <a:pt x="9963161" y="2970320"/>
                  <a:pt x="9966057" y="2970320"/>
                </a:cubicBezTo>
                <a:cubicBezTo>
                  <a:pt x="9971853" y="2959052"/>
                  <a:pt x="9968955" y="2951540"/>
                  <a:pt x="9968955" y="2940273"/>
                </a:cubicBezTo>
                <a:cubicBezTo>
                  <a:pt x="9968955" y="2925250"/>
                  <a:pt x="9966057" y="2906470"/>
                  <a:pt x="9968955" y="2891446"/>
                </a:cubicBezTo>
                <a:cubicBezTo>
                  <a:pt x="9971853" y="2876423"/>
                  <a:pt x="9974751" y="2865156"/>
                  <a:pt x="9971853" y="2853888"/>
                </a:cubicBezTo>
                <a:cubicBezTo>
                  <a:pt x="9971853" y="2842620"/>
                  <a:pt x="9977649" y="2831353"/>
                  <a:pt x="9977649" y="2820086"/>
                </a:cubicBezTo>
                <a:close/>
                <a:moveTo>
                  <a:pt x="3214899" y="2788645"/>
                </a:moveTo>
                <a:lnTo>
                  <a:pt x="3217458" y="2798895"/>
                </a:lnTo>
                <a:cubicBezTo>
                  <a:pt x="3217095" y="2805468"/>
                  <a:pt x="3216371" y="2812979"/>
                  <a:pt x="3219269" y="2820491"/>
                </a:cubicBezTo>
                <a:cubicBezTo>
                  <a:pt x="3227962" y="2831759"/>
                  <a:pt x="3213473" y="2839271"/>
                  <a:pt x="3213473" y="2854294"/>
                </a:cubicBezTo>
                <a:cubicBezTo>
                  <a:pt x="3213473" y="2854294"/>
                  <a:pt x="3213473" y="2854294"/>
                  <a:pt x="3213473" y="2858050"/>
                </a:cubicBezTo>
                <a:cubicBezTo>
                  <a:pt x="3216371" y="2858050"/>
                  <a:pt x="3219269" y="2854294"/>
                  <a:pt x="3222167" y="2861806"/>
                </a:cubicBezTo>
                <a:cubicBezTo>
                  <a:pt x="3222167" y="2865561"/>
                  <a:pt x="3222167" y="2869317"/>
                  <a:pt x="3216371" y="2869317"/>
                </a:cubicBezTo>
                <a:cubicBezTo>
                  <a:pt x="3216371" y="2873073"/>
                  <a:pt x="3216371" y="2880585"/>
                  <a:pt x="3216371" y="2884341"/>
                </a:cubicBezTo>
                <a:cubicBezTo>
                  <a:pt x="3216371" y="2888097"/>
                  <a:pt x="3216371" y="2891853"/>
                  <a:pt x="3213473" y="2891853"/>
                </a:cubicBezTo>
                <a:cubicBezTo>
                  <a:pt x="3210576" y="2903121"/>
                  <a:pt x="3219269" y="2910632"/>
                  <a:pt x="3222167" y="2921899"/>
                </a:cubicBezTo>
                <a:cubicBezTo>
                  <a:pt x="3225064" y="2921899"/>
                  <a:pt x="3227962" y="2918143"/>
                  <a:pt x="3230860" y="2925655"/>
                </a:cubicBezTo>
                <a:cubicBezTo>
                  <a:pt x="3230860" y="2929411"/>
                  <a:pt x="3230860" y="2936923"/>
                  <a:pt x="3230860" y="2940679"/>
                </a:cubicBezTo>
                <a:cubicBezTo>
                  <a:pt x="3225064" y="2944435"/>
                  <a:pt x="3219269" y="2940679"/>
                  <a:pt x="3213473" y="2944435"/>
                </a:cubicBezTo>
                <a:cubicBezTo>
                  <a:pt x="3207678" y="2944435"/>
                  <a:pt x="3207678" y="2944435"/>
                  <a:pt x="3207678" y="2951947"/>
                </a:cubicBezTo>
                <a:cubicBezTo>
                  <a:pt x="3207678" y="2955703"/>
                  <a:pt x="3207678" y="2959458"/>
                  <a:pt x="3207678" y="2966970"/>
                </a:cubicBezTo>
                <a:cubicBezTo>
                  <a:pt x="3207678" y="2970726"/>
                  <a:pt x="3207678" y="2978237"/>
                  <a:pt x="3207678" y="2981993"/>
                </a:cubicBezTo>
                <a:cubicBezTo>
                  <a:pt x="3207678" y="2985749"/>
                  <a:pt x="3207678" y="2989505"/>
                  <a:pt x="3204780" y="2989505"/>
                </a:cubicBezTo>
                <a:lnTo>
                  <a:pt x="3201365" y="2993299"/>
                </a:lnTo>
                <a:lnTo>
                  <a:pt x="3201225" y="2992853"/>
                </a:lnTo>
                <a:cubicBezTo>
                  <a:pt x="3200229" y="2989097"/>
                  <a:pt x="3199686" y="2985341"/>
                  <a:pt x="3200411" y="2981586"/>
                </a:cubicBezTo>
                <a:cubicBezTo>
                  <a:pt x="3203307" y="2977831"/>
                  <a:pt x="3200411" y="2970319"/>
                  <a:pt x="3203307" y="2970319"/>
                </a:cubicBezTo>
                <a:cubicBezTo>
                  <a:pt x="3209103" y="2959051"/>
                  <a:pt x="3206205" y="2951539"/>
                  <a:pt x="3206205" y="2940272"/>
                </a:cubicBezTo>
                <a:cubicBezTo>
                  <a:pt x="3206205" y="2925249"/>
                  <a:pt x="3203307" y="2906469"/>
                  <a:pt x="3206205" y="2891445"/>
                </a:cubicBezTo>
                <a:cubicBezTo>
                  <a:pt x="3209103" y="2876422"/>
                  <a:pt x="3212001" y="2865155"/>
                  <a:pt x="3209103" y="2853887"/>
                </a:cubicBezTo>
                <a:cubicBezTo>
                  <a:pt x="3209103" y="2842619"/>
                  <a:pt x="3214899" y="2831352"/>
                  <a:pt x="3214899" y="2820085"/>
                </a:cubicBezTo>
                <a:close/>
                <a:moveTo>
                  <a:pt x="9907729" y="2769337"/>
                </a:moveTo>
                <a:lnTo>
                  <a:pt x="9909187" y="2776893"/>
                </a:lnTo>
                <a:cubicBezTo>
                  <a:pt x="9908823" y="2784404"/>
                  <a:pt x="9906651" y="2791916"/>
                  <a:pt x="9902305" y="2797550"/>
                </a:cubicBezTo>
                <a:lnTo>
                  <a:pt x="9900717" y="2802489"/>
                </a:lnTo>
                <a:lnTo>
                  <a:pt x="9897395" y="2796857"/>
                </a:lnTo>
                <a:lnTo>
                  <a:pt x="9896475" y="2785948"/>
                </a:lnTo>
                <a:lnTo>
                  <a:pt x="9899967" y="2783248"/>
                </a:lnTo>
                <a:close/>
                <a:moveTo>
                  <a:pt x="3144980" y="2769336"/>
                </a:moveTo>
                <a:lnTo>
                  <a:pt x="3146437" y="2776892"/>
                </a:lnTo>
                <a:cubicBezTo>
                  <a:pt x="3146074" y="2784403"/>
                  <a:pt x="3143901" y="2791915"/>
                  <a:pt x="3139555" y="2797549"/>
                </a:cubicBezTo>
                <a:lnTo>
                  <a:pt x="3137967" y="2802488"/>
                </a:lnTo>
                <a:lnTo>
                  <a:pt x="3134645" y="2796856"/>
                </a:lnTo>
                <a:lnTo>
                  <a:pt x="3133726" y="2785947"/>
                </a:lnTo>
                <a:lnTo>
                  <a:pt x="3137218" y="2783247"/>
                </a:lnTo>
                <a:close/>
                <a:moveTo>
                  <a:pt x="7032740" y="2740085"/>
                </a:moveTo>
                <a:lnTo>
                  <a:pt x="7036220" y="2802743"/>
                </a:lnTo>
                <a:cubicBezTo>
                  <a:pt x="7037729" y="2810925"/>
                  <a:pt x="7038305" y="2818992"/>
                  <a:pt x="7037636" y="2826903"/>
                </a:cubicBezTo>
                <a:lnTo>
                  <a:pt x="7032647" y="2846044"/>
                </a:lnTo>
                <a:lnTo>
                  <a:pt x="7032647" y="2749711"/>
                </a:lnTo>
                <a:close/>
                <a:moveTo>
                  <a:pt x="269990" y="2740084"/>
                </a:moveTo>
                <a:lnTo>
                  <a:pt x="273470" y="2802742"/>
                </a:lnTo>
                <a:cubicBezTo>
                  <a:pt x="274979" y="2810924"/>
                  <a:pt x="275555" y="2818991"/>
                  <a:pt x="274886" y="2826902"/>
                </a:cubicBezTo>
                <a:lnTo>
                  <a:pt x="269897" y="2846043"/>
                </a:lnTo>
                <a:lnTo>
                  <a:pt x="269897" y="2749710"/>
                </a:lnTo>
                <a:close/>
                <a:moveTo>
                  <a:pt x="10006037" y="2724604"/>
                </a:moveTo>
                <a:lnTo>
                  <a:pt x="10008441" y="2734904"/>
                </a:lnTo>
                <a:lnTo>
                  <a:pt x="10009521" y="2739533"/>
                </a:lnTo>
                <a:lnTo>
                  <a:pt x="10007013" y="2735986"/>
                </a:lnTo>
                <a:lnTo>
                  <a:pt x="10005367" y="2730869"/>
                </a:lnTo>
                <a:close/>
                <a:moveTo>
                  <a:pt x="3243288" y="2724603"/>
                </a:moveTo>
                <a:lnTo>
                  <a:pt x="3245692" y="2734903"/>
                </a:lnTo>
                <a:lnTo>
                  <a:pt x="3246772" y="2739532"/>
                </a:lnTo>
                <a:lnTo>
                  <a:pt x="3244263" y="2735985"/>
                </a:lnTo>
                <a:lnTo>
                  <a:pt x="3242618" y="2730868"/>
                </a:lnTo>
                <a:close/>
                <a:moveTo>
                  <a:pt x="9988095" y="2709054"/>
                </a:moveTo>
                <a:lnTo>
                  <a:pt x="9989359" y="2710139"/>
                </a:lnTo>
                <a:lnTo>
                  <a:pt x="9991231" y="2715608"/>
                </a:lnTo>
                <a:lnTo>
                  <a:pt x="9989625" y="2715797"/>
                </a:lnTo>
                <a:close/>
                <a:moveTo>
                  <a:pt x="3225346" y="2709053"/>
                </a:moveTo>
                <a:lnTo>
                  <a:pt x="3226610" y="2710138"/>
                </a:lnTo>
                <a:lnTo>
                  <a:pt x="3228481" y="2715607"/>
                </a:lnTo>
                <a:lnTo>
                  <a:pt x="3226875" y="2715796"/>
                </a:lnTo>
                <a:close/>
                <a:moveTo>
                  <a:pt x="9978203" y="2700571"/>
                </a:moveTo>
                <a:lnTo>
                  <a:pt x="9979173" y="2701402"/>
                </a:lnTo>
                <a:lnTo>
                  <a:pt x="9980207" y="2722840"/>
                </a:lnTo>
                <a:cubicBezTo>
                  <a:pt x="9980571" y="2730352"/>
                  <a:pt x="9980571" y="2737864"/>
                  <a:pt x="9979121" y="2745376"/>
                </a:cubicBezTo>
                <a:lnTo>
                  <a:pt x="9977649" y="2753007"/>
                </a:lnTo>
                <a:lnTo>
                  <a:pt x="9977649" y="2733700"/>
                </a:lnTo>
                <a:close/>
                <a:moveTo>
                  <a:pt x="3215454" y="2700570"/>
                </a:moveTo>
                <a:lnTo>
                  <a:pt x="3216424" y="2701401"/>
                </a:lnTo>
                <a:lnTo>
                  <a:pt x="3217458" y="2722839"/>
                </a:lnTo>
                <a:cubicBezTo>
                  <a:pt x="3217821" y="2730351"/>
                  <a:pt x="3217821" y="2737863"/>
                  <a:pt x="3216371" y="2745375"/>
                </a:cubicBezTo>
                <a:lnTo>
                  <a:pt x="3214899" y="2753006"/>
                </a:lnTo>
                <a:lnTo>
                  <a:pt x="3214899" y="2733699"/>
                </a:lnTo>
                <a:close/>
                <a:moveTo>
                  <a:pt x="5758507" y="2697894"/>
                </a:moveTo>
                <a:lnTo>
                  <a:pt x="5765549" y="2717323"/>
                </a:lnTo>
                <a:cubicBezTo>
                  <a:pt x="5766024" y="2728118"/>
                  <a:pt x="5764126" y="2739382"/>
                  <a:pt x="5760329" y="2745015"/>
                </a:cubicBezTo>
                <a:lnTo>
                  <a:pt x="5758114" y="2748770"/>
                </a:lnTo>
                <a:close/>
                <a:moveTo>
                  <a:pt x="6913229" y="2624282"/>
                </a:moveTo>
                <a:lnTo>
                  <a:pt x="6913753" y="2670505"/>
                </a:lnTo>
                <a:lnTo>
                  <a:pt x="6911673" y="2667061"/>
                </a:lnTo>
                <a:cubicBezTo>
                  <a:pt x="6910416" y="2660659"/>
                  <a:pt x="6910713" y="2653201"/>
                  <a:pt x="6911693" y="2645329"/>
                </a:cubicBezTo>
                <a:close/>
                <a:moveTo>
                  <a:pt x="150479" y="2624281"/>
                </a:moveTo>
                <a:lnTo>
                  <a:pt x="151003" y="2670504"/>
                </a:lnTo>
                <a:lnTo>
                  <a:pt x="148923" y="2667060"/>
                </a:lnTo>
                <a:cubicBezTo>
                  <a:pt x="147666" y="2660658"/>
                  <a:pt x="147963" y="2653200"/>
                  <a:pt x="148943" y="2645328"/>
                </a:cubicBezTo>
                <a:close/>
                <a:moveTo>
                  <a:pt x="6560841" y="2606626"/>
                </a:moveTo>
                <a:lnTo>
                  <a:pt x="6562814" y="2614764"/>
                </a:lnTo>
                <a:cubicBezTo>
                  <a:pt x="6562814" y="2618518"/>
                  <a:pt x="6565047" y="2618518"/>
                  <a:pt x="6566163" y="2622273"/>
                </a:cubicBezTo>
                <a:lnTo>
                  <a:pt x="6565358" y="2627534"/>
                </a:lnTo>
                <a:lnTo>
                  <a:pt x="6561383" y="2632373"/>
                </a:lnTo>
                <a:lnTo>
                  <a:pt x="6562954" y="2643247"/>
                </a:lnTo>
                <a:lnTo>
                  <a:pt x="6561280" y="2654188"/>
                </a:lnTo>
                <a:cubicBezTo>
                  <a:pt x="6560582" y="2664513"/>
                  <a:pt x="6560582" y="2674839"/>
                  <a:pt x="6560582" y="2686103"/>
                </a:cubicBezTo>
                <a:cubicBezTo>
                  <a:pt x="6560582" y="2701122"/>
                  <a:pt x="6560582" y="2712386"/>
                  <a:pt x="6560582" y="2727405"/>
                </a:cubicBezTo>
                <a:cubicBezTo>
                  <a:pt x="6561698" y="2757443"/>
                  <a:pt x="6558349" y="2787481"/>
                  <a:pt x="6559465" y="2821273"/>
                </a:cubicBezTo>
                <a:cubicBezTo>
                  <a:pt x="6559465" y="2832537"/>
                  <a:pt x="6555000" y="2836292"/>
                  <a:pt x="6558349" y="2847557"/>
                </a:cubicBezTo>
                <a:cubicBezTo>
                  <a:pt x="6560582" y="2858820"/>
                  <a:pt x="6558349" y="2870085"/>
                  <a:pt x="6559465" y="2877594"/>
                </a:cubicBezTo>
                <a:cubicBezTo>
                  <a:pt x="6559465" y="2888858"/>
                  <a:pt x="6559465" y="2900122"/>
                  <a:pt x="6559465" y="2911387"/>
                </a:cubicBezTo>
                <a:cubicBezTo>
                  <a:pt x="6561698" y="2918896"/>
                  <a:pt x="6563930" y="2911387"/>
                  <a:pt x="6566163" y="2915142"/>
                </a:cubicBezTo>
                <a:cubicBezTo>
                  <a:pt x="6570628" y="2926405"/>
                  <a:pt x="6571745" y="2941425"/>
                  <a:pt x="6569512" y="2960198"/>
                </a:cubicBezTo>
                <a:cubicBezTo>
                  <a:pt x="6569512" y="2963953"/>
                  <a:pt x="6568396" y="2963953"/>
                  <a:pt x="6568396" y="2971462"/>
                </a:cubicBezTo>
                <a:cubicBezTo>
                  <a:pt x="6568396" y="2975217"/>
                  <a:pt x="6569512" y="2978972"/>
                  <a:pt x="6571745" y="2978972"/>
                </a:cubicBezTo>
                <a:cubicBezTo>
                  <a:pt x="6572861" y="2978972"/>
                  <a:pt x="6575093" y="2978972"/>
                  <a:pt x="6575093" y="2971462"/>
                </a:cubicBezTo>
                <a:cubicBezTo>
                  <a:pt x="6573977" y="2960198"/>
                  <a:pt x="6575093" y="2948934"/>
                  <a:pt x="6573977" y="2941425"/>
                </a:cubicBezTo>
                <a:cubicBezTo>
                  <a:pt x="6573977" y="2926405"/>
                  <a:pt x="6576210" y="2918896"/>
                  <a:pt x="6576210" y="2907632"/>
                </a:cubicBezTo>
                <a:cubicBezTo>
                  <a:pt x="6577326" y="2900122"/>
                  <a:pt x="6580675" y="2896368"/>
                  <a:pt x="6582908" y="2896368"/>
                </a:cubicBezTo>
                <a:cubicBezTo>
                  <a:pt x="6586256" y="2888858"/>
                  <a:pt x="6587373" y="2888858"/>
                  <a:pt x="6585140" y="2877594"/>
                </a:cubicBezTo>
                <a:cubicBezTo>
                  <a:pt x="6584024" y="2862575"/>
                  <a:pt x="6582908" y="2847557"/>
                  <a:pt x="6580675" y="2832537"/>
                </a:cubicBezTo>
                <a:cubicBezTo>
                  <a:pt x="6579559" y="2828783"/>
                  <a:pt x="6580675" y="2821273"/>
                  <a:pt x="6580675" y="2813764"/>
                </a:cubicBezTo>
                <a:cubicBezTo>
                  <a:pt x="6580675" y="2810009"/>
                  <a:pt x="6582908" y="2810009"/>
                  <a:pt x="6584024" y="2806255"/>
                </a:cubicBezTo>
                <a:cubicBezTo>
                  <a:pt x="6586256" y="2798745"/>
                  <a:pt x="6587373" y="2806255"/>
                  <a:pt x="6589605" y="2810009"/>
                </a:cubicBezTo>
                <a:lnTo>
                  <a:pt x="6590314" y="2813584"/>
                </a:lnTo>
                <a:lnTo>
                  <a:pt x="6587958" y="2838883"/>
                </a:lnTo>
                <a:cubicBezTo>
                  <a:pt x="6587958" y="2857656"/>
                  <a:pt x="6587958" y="2880185"/>
                  <a:pt x="6587958" y="2898958"/>
                </a:cubicBezTo>
                <a:lnTo>
                  <a:pt x="6591112" y="2922354"/>
                </a:lnTo>
                <a:lnTo>
                  <a:pt x="6588364" y="2947769"/>
                </a:lnTo>
                <a:cubicBezTo>
                  <a:pt x="6587248" y="2962789"/>
                  <a:pt x="6590597" y="2977807"/>
                  <a:pt x="6590597" y="2996581"/>
                </a:cubicBezTo>
                <a:cubicBezTo>
                  <a:pt x="6590597" y="2996581"/>
                  <a:pt x="6591713" y="3000336"/>
                  <a:pt x="6592830" y="3000336"/>
                </a:cubicBezTo>
                <a:cubicBezTo>
                  <a:pt x="6593946" y="3007845"/>
                  <a:pt x="6595062" y="3011600"/>
                  <a:pt x="6596178" y="3015355"/>
                </a:cubicBezTo>
                <a:lnTo>
                  <a:pt x="6596813" y="3043093"/>
                </a:lnTo>
                <a:lnTo>
                  <a:pt x="6595551" y="3045392"/>
                </a:lnTo>
                <a:cubicBezTo>
                  <a:pt x="6587958" y="3056657"/>
                  <a:pt x="6587958" y="3064166"/>
                  <a:pt x="6591755" y="3075430"/>
                </a:cubicBezTo>
                <a:lnTo>
                  <a:pt x="6592898" y="3079577"/>
                </a:lnTo>
                <a:lnTo>
                  <a:pt x="6589202" y="3094204"/>
                </a:lnTo>
                <a:cubicBezTo>
                  <a:pt x="6587528" y="3102652"/>
                  <a:pt x="6586132" y="3111100"/>
                  <a:pt x="6586132" y="3112978"/>
                </a:cubicBezTo>
                <a:cubicBezTo>
                  <a:pt x="6588364" y="3124242"/>
                  <a:pt x="6583899" y="3127996"/>
                  <a:pt x="6585015" y="3139261"/>
                </a:cubicBezTo>
                <a:cubicBezTo>
                  <a:pt x="6586132" y="3158035"/>
                  <a:pt x="6590597" y="3173053"/>
                  <a:pt x="6590597" y="3195581"/>
                </a:cubicBezTo>
                <a:cubicBezTo>
                  <a:pt x="6590597" y="3199336"/>
                  <a:pt x="6591713" y="3199336"/>
                  <a:pt x="6592830" y="3199336"/>
                </a:cubicBezTo>
                <a:lnTo>
                  <a:pt x="6595814" y="3221917"/>
                </a:lnTo>
                <a:lnTo>
                  <a:pt x="6589382" y="3242515"/>
                </a:lnTo>
                <a:cubicBezTo>
                  <a:pt x="6587958" y="3252841"/>
                  <a:pt x="6587958" y="3263166"/>
                  <a:pt x="6587958" y="3274431"/>
                </a:cubicBezTo>
                <a:lnTo>
                  <a:pt x="6588692" y="3288941"/>
                </a:lnTo>
                <a:lnTo>
                  <a:pt x="6587657" y="3298152"/>
                </a:lnTo>
                <a:lnTo>
                  <a:pt x="6584162" y="3311978"/>
                </a:lnTo>
                <a:cubicBezTo>
                  <a:pt x="6582264" y="3313855"/>
                  <a:pt x="6581315" y="3315733"/>
                  <a:pt x="6581789" y="3317610"/>
                </a:cubicBezTo>
                <a:lnTo>
                  <a:pt x="6585554" y="3321046"/>
                </a:lnTo>
                <a:lnTo>
                  <a:pt x="6585434" y="3322362"/>
                </a:lnTo>
                <a:cubicBezTo>
                  <a:pt x="6584946" y="3328874"/>
                  <a:pt x="6584736" y="3333567"/>
                  <a:pt x="6585015" y="3334506"/>
                </a:cubicBezTo>
                <a:cubicBezTo>
                  <a:pt x="6586690" y="3343893"/>
                  <a:pt x="6587527" y="3355157"/>
                  <a:pt x="6588504" y="3366421"/>
                </a:cubicBezTo>
                <a:lnTo>
                  <a:pt x="6589395" y="3372996"/>
                </a:lnTo>
                <a:lnTo>
                  <a:pt x="6573247" y="3353749"/>
                </a:lnTo>
                <a:cubicBezTo>
                  <a:pt x="6569925" y="3344831"/>
                  <a:pt x="6568976" y="3334506"/>
                  <a:pt x="6568976" y="3323242"/>
                </a:cubicBezTo>
                <a:cubicBezTo>
                  <a:pt x="6568976" y="3255657"/>
                  <a:pt x="6568976" y="3184317"/>
                  <a:pt x="6568976" y="3116732"/>
                </a:cubicBezTo>
                <a:cubicBezTo>
                  <a:pt x="6568976" y="3094204"/>
                  <a:pt x="6557587" y="3075430"/>
                  <a:pt x="6561383" y="3052902"/>
                </a:cubicBezTo>
                <a:cubicBezTo>
                  <a:pt x="6561383" y="3049147"/>
                  <a:pt x="6553790" y="3045392"/>
                  <a:pt x="6553790" y="3041638"/>
                </a:cubicBezTo>
                <a:cubicBezTo>
                  <a:pt x="6557587" y="3037883"/>
                  <a:pt x="6549994" y="3037883"/>
                  <a:pt x="6546197" y="3037883"/>
                </a:cubicBezTo>
                <a:cubicBezTo>
                  <a:pt x="6546197" y="3037883"/>
                  <a:pt x="6542401" y="3037883"/>
                  <a:pt x="6542401" y="3041638"/>
                </a:cubicBezTo>
                <a:cubicBezTo>
                  <a:pt x="6542401" y="3049147"/>
                  <a:pt x="6546197" y="3052902"/>
                  <a:pt x="6538604" y="3056657"/>
                </a:cubicBezTo>
                <a:cubicBezTo>
                  <a:pt x="6538604" y="3052902"/>
                  <a:pt x="6534808" y="3052902"/>
                  <a:pt x="6534808" y="3052902"/>
                </a:cubicBezTo>
                <a:cubicBezTo>
                  <a:pt x="6538604" y="2996581"/>
                  <a:pt x="6531011" y="2944015"/>
                  <a:pt x="6542401" y="2887694"/>
                </a:cubicBezTo>
                <a:cubicBezTo>
                  <a:pt x="6546197" y="2868920"/>
                  <a:pt x="6546197" y="2850147"/>
                  <a:pt x="6542401" y="2831373"/>
                </a:cubicBezTo>
                <a:cubicBezTo>
                  <a:pt x="6538604" y="2812600"/>
                  <a:pt x="6553790" y="2793826"/>
                  <a:pt x="6542401" y="2775052"/>
                </a:cubicBezTo>
                <a:cubicBezTo>
                  <a:pt x="6542401" y="2771298"/>
                  <a:pt x="6542401" y="2767543"/>
                  <a:pt x="6542401" y="2767543"/>
                </a:cubicBezTo>
                <a:cubicBezTo>
                  <a:pt x="6553790" y="2756279"/>
                  <a:pt x="6549994" y="2741260"/>
                  <a:pt x="6549994" y="2726241"/>
                </a:cubicBezTo>
                <a:cubicBezTo>
                  <a:pt x="6549994" y="2703713"/>
                  <a:pt x="6549994" y="2681184"/>
                  <a:pt x="6549994" y="2654901"/>
                </a:cubicBezTo>
                <a:cubicBezTo>
                  <a:pt x="6549994" y="2647392"/>
                  <a:pt x="6553790" y="2639882"/>
                  <a:pt x="6557587" y="2632373"/>
                </a:cubicBezTo>
                <a:cubicBezTo>
                  <a:pt x="6555688" y="2626741"/>
                  <a:pt x="6557587" y="2622047"/>
                  <a:pt x="6559485" y="2617354"/>
                </a:cubicBezTo>
                <a:close/>
                <a:moveTo>
                  <a:pt x="6784033" y="2605694"/>
                </a:moveTo>
                <a:cubicBezTo>
                  <a:pt x="6786403" y="2608238"/>
                  <a:pt x="6787285" y="2613844"/>
                  <a:pt x="6786927" y="2621794"/>
                </a:cubicBezTo>
                <a:lnTo>
                  <a:pt x="6787216" y="2625228"/>
                </a:lnTo>
                <a:lnTo>
                  <a:pt x="6788182" y="2699958"/>
                </a:lnTo>
                <a:cubicBezTo>
                  <a:pt x="6789298" y="2722486"/>
                  <a:pt x="6790415" y="2745014"/>
                  <a:pt x="6790415" y="2778807"/>
                </a:cubicBezTo>
                <a:cubicBezTo>
                  <a:pt x="6792647" y="2760033"/>
                  <a:pt x="6795996" y="2748769"/>
                  <a:pt x="6795996" y="2737505"/>
                </a:cubicBezTo>
                <a:cubicBezTo>
                  <a:pt x="6794880" y="2718731"/>
                  <a:pt x="6798229" y="2699958"/>
                  <a:pt x="6792647" y="2684939"/>
                </a:cubicBezTo>
                <a:cubicBezTo>
                  <a:pt x="6791531" y="2681184"/>
                  <a:pt x="6791531" y="2673675"/>
                  <a:pt x="6791531" y="2666165"/>
                </a:cubicBezTo>
                <a:lnTo>
                  <a:pt x="6791531" y="2651752"/>
                </a:lnTo>
                <a:lnTo>
                  <a:pt x="6798681" y="2649240"/>
                </a:lnTo>
                <a:cubicBezTo>
                  <a:pt x="6801661" y="2645614"/>
                  <a:pt x="6805886" y="2642143"/>
                  <a:pt x="6807641" y="2648358"/>
                </a:cubicBezTo>
                <a:lnTo>
                  <a:pt x="6807515" y="2651146"/>
                </a:lnTo>
                <a:lnTo>
                  <a:pt x="6803810" y="2651146"/>
                </a:lnTo>
                <a:lnTo>
                  <a:pt x="6802938" y="2680497"/>
                </a:lnTo>
                <a:lnTo>
                  <a:pt x="6801152" y="2687772"/>
                </a:lnTo>
                <a:cubicBezTo>
                  <a:pt x="6800451" y="2695929"/>
                  <a:pt x="6800654" y="2704448"/>
                  <a:pt x="6800796" y="2713460"/>
                </a:cubicBezTo>
                <a:cubicBezTo>
                  <a:pt x="6802467" y="2740650"/>
                  <a:pt x="6799653" y="2765782"/>
                  <a:pt x="6793537" y="2789503"/>
                </a:cubicBezTo>
                <a:lnTo>
                  <a:pt x="6778985" y="2825837"/>
                </a:lnTo>
                <a:lnTo>
                  <a:pt x="6780368" y="2786316"/>
                </a:lnTo>
                <a:cubicBezTo>
                  <a:pt x="6780368" y="2756279"/>
                  <a:pt x="6780368" y="2726241"/>
                  <a:pt x="6780368" y="2696203"/>
                </a:cubicBezTo>
                <a:cubicBezTo>
                  <a:pt x="6780368" y="2684939"/>
                  <a:pt x="6782601" y="2677429"/>
                  <a:pt x="6781484" y="2669920"/>
                </a:cubicBezTo>
                <a:lnTo>
                  <a:pt x="6775895" y="2607260"/>
                </a:lnTo>
                <a:close/>
                <a:moveTo>
                  <a:pt x="7034947" y="2580356"/>
                </a:moveTo>
                <a:lnTo>
                  <a:pt x="7035795" y="2582839"/>
                </a:lnTo>
                <a:cubicBezTo>
                  <a:pt x="7040040" y="2589364"/>
                  <a:pt x="7040304" y="2597392"/>
                  <a:pt x="7036588" y="2606922"/>
                </a:cubicBezTo>
                <a:lnTo>
                  <a:pt x="7033854" y="2624842"/>
                </a:lnTo>
                <a:lnTo>
                  <a:pt x="7033881" y="2622011"/>
                </a:lnTo>
                <a:cubicBezTo>
                  <a:pt x="7033881" y="2610744"/>
                  <a:pt x="7032647" y="2595720"/>
                  <a:pt x="7035115" y="2584453"/>
                </a:cubicBezTo>
                <a:close/>
                <a:moveTo>
                  <a:pt x="272197" y="2580355"/>
                </a:moveTo>
                <a:lnTo>
                  <a:pt x="273045" y="2582838"/>
                </a:lnTo>
                <a:cubicBezTo>
                  <a:pt x="277290" y="2589363"/>
                  <a:pt x="277554" y="2597391"/>
                  <a:pt x="273838" y="2606921"/>
                </a:cubicBezTo>
                <a:lnTo>
                  <a:pt x="271104" y="2624841"/>
                </a:lnTo>
                <a:lnTo>
                  <a:pt x="271131" y="2622010"/>
                </a:lnTo>
                <a:cubicBezTo>
                  <a:pt x="271131" y="2610743"/>
                  <a:pt x="269897" y="2595719"/>
                  <a:pt x="272365" y="2584452"/>
                </a:cubicBezTo>
                <a:close/>
                <a:moveTo>
                  <a:pt x="6562030" y="2571232"/>
                </a:moveTo>
                <a:lnTo>
                  <a:pt x="6561698" y="2573462"/>
                </a:lnTo>
                <a:lnTo>
                  <a:pt x="6561567" y="2574420"/>
                </a:lnTo>
                <a:lnTo>
                  <a:pt x="6561383" y="2572297"/>
                </a:lnTo>
                <a:close/>
                <a:moveTo>
                  <a:pt x="9908055" y="2561252"/>
                </a:moveTo>
                <a:lnTo>
                  <a:pt x="9904841" y="2583466"/>
                </a:lnTo>
                <a:cubicBezTo>
                  <a:pt x="9904477" y="2590978"/>
                  <a:pt x="9905203" y="2598490"/>
                  <a:pt x="9908101" y="2606002"/>
                </a:cubicBezTo>
                <a:cubicBezTo>
                  <a:pt x="9910997" y="2609757"/>
                  <a:pt x="9910997" y="2613513"/>
                  <a:pt x="9910997" y="2613513"/>
                </a:cubicBezTo>
                <a:lnTo>
                  <a:pt x="9909437" y="2617794"/>
                </a:lnTo>
                <a:lnTo>
                  <a:pt x="9909037" y="2612296"/>
                </a:lnTo>
                <a:lnTo>
                  <a:pt x="9907769" y="2609703"/>
                </a:lnTo>
                <a:lnTo>
                  <a:pt x="9907835" y="2609121"/>
                </a:lnTo>
                <a:lnTo>
                  <a:pt x="9906761" y="2607640"/>
                </a:lnTo>
                <a:lnTo>
                  <a:pt x="9896949" y="2587570"/>
                </a:lnTo>
                <a:cubicBezTo>
                  <a:pt x="9901067" y="2582560"/>
                  <a:pt x="9904489" y="2575138"/>
                  <a:pt x="9907123" y="2566316"/>
                </a:cubicBezTo>
                <a:close/>
                <a:moveTo>
                  <a:pt x="3145305" y="2561251"/>
                </a:moveTo>
                <a:lnTo>
                  <a:pt x="3142091" y="2583465"/>
                </a:lnTo>
                <a:cubicBezTo>
                  <a:pt x="3141728" y="2590977"/>
                  <a:pt x="3142453" y="2598489"/>
                  <a:pt x="3145351" y="2606001"/>
                </a:cubicBezTo>
                <a:cubicBezTo>
                  <a:pt x="3148248" y="2609756"/>
                  <a:pt x="3148248" y="2613512"/>
                  <a:pt x="3148248" y="2613512"/>
                </a:cubicBezTo>
                <a:lnTo>
                  <a:pt x="3146688" y="2617793"/>
                </a:lnTo>
                <a:lnTo>
                  <a:pt x="3146288" y="2612295"/>
                </a:lnTo>
                <a:lnTo>
                  <a:pt x="3145020" y="2609702"/>
                </a:lnTo>
                <a:lnTo>
                  <a:pt x="3145086" y="2609120"/>
                </a:lnTo>
                <a:lnTo>
                  <a:pt x="3144012" y="2607639"/>
                </a:lnTo>
                <a:lnTo>
                  <a:pt x="3134200" y="2587569"/>
                </a:lnTo>
                <a:cubicBezTo>
                  <a:pt x="3138318" y="2582559"/>
                  <a:pt x="3141739" y="2575137"/>
                  <a:pt x="3144373" y="2566315"/>
                </a:cubicBezTo>
                <a:close/>
                <a:moveTo>
                  <a:pt x="9910563" y="2547601"/>
                </a:moveTo>
                <a:lnTo>
                  <a:pt x="9910997" y="2549664"/>
                </a:lnTo>
                <a:lnTo>
                  <a:pt x="9908145" y="2560759"/>
                </a:lnTo>
                <a:close/>
                <a:moveTo>
                  <a:pt x="3147814" y="2547600"/>
                </a:moveTo>
                <a:lnTo>
                  <a:pt x="3148248" y="2549663"/>
                </a:lnTo>
                <a:lnTo>
                  <a:pt x="3145396" y="2560758"/>
                </a:lnTo>
                <a:close/>
                <a:moveTo>
                  <a:pt x="9907133" y="2470410"/>
                </a:moveTo>
                <a:lnTo>
                  <a:pt x="9908101" y="2474546"/>
                </a:lnTo>
                <a:cubicBezTo>
                  <a:pt x="9910997" y="2485814"/>
                  <a:pt x="9910997" y="2497082"/>
                  <a:pt x="9910997" y="2508349"/>
                </a:cubicBezTo>
                <a:lnTo>
                  <a:pt x="9910311" y="2511616"/>
                </a:lnTo>
                <a:lnTo>
                  <a:pt x="9907123" y="2476378"/>
                </a:lnTo>
                <a:close/>
                <a:moveTo>
                  <a:pt x="3144384" y="2470409"/>
                </a:moveTo>
                <a:lnTo>
                  <a:pt x="3145351" y="2474545"/>
                </a:lnTo>
                <a:cubicBezTo>
                  <a:pt x="3148248" y="2485813"/>
                  <a:pt x="3148248" y="2497081"/>
                  <a:pt x="3148248" y="2508348"/>
                </a:cubicBezTo>
                <a:lnTo>
                  <a:pt x="3147561" y="2511615"/>
                </a:lnTo>
                <a:lnTo>
                  <a:pt x="3144373" y="2476377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3" y="1874760"/>
                </a:lnTo>
                <a:lnTo>
                  <a:pt x="1" y="1874798"/>
                </a:lnTo>
                <a:lnTo>
                  <a:pt x="1" y="1980514"/>
                </a:lnTo>
                <a:lnTo>
                  <a:pt x="3" y="1980522"/>
                </a:lnTo>
                <a:lnTo>
                  <a:pt x="3" y="2054923"/>
                </a:lnTo>
                <a:lnTo>
                  <a:pt x="1" y="2054928"/>
                </a:lnTo>
                <a:lnTo>
                  <a:pt x="1" y="2074693"/>
                </a:lnTo>
                <a:lnTo>
                  <a:pt x="3" y="2074711"/>
                </a:lnTo>
                <a:lnTo>
                  <a:pt x="3" y="2379618"/>
                </a:lnTo>
                <a:lnTo>
                  <a:pt x="1" y="2379625"/>
                </a:lnTo>
                <a:lnTo>
                  <a:pt x="1" y="2424764"/>
                </a:lnTo>
                <a:lnTo>
                  <a:pt x="3" y="2424785"/>
                </a:lnTo>
                <a:lnTo>
                  <a:pt x="3" y="2444783"/>
                </a:lnTo>
                <a:lnTo>
                  <a:pt x="2170" y="2444783"/>
                </a:lnTo>
                <a:lnTo>
                  <a:pt x="4830" y="2464988"/>
                </a:lnTo>
                <a:cubicBezTo>
                  <a:pt x="5283" y="2474038"/>
                  <a:pt x="4741" y="2483465"/>
                  <a:pt x="2271" y="2493150"/>
                </a:cubicBezTo>
                <a:cubicBezTo>
                  <a:pt x="-1445" y="2502680"/>
                  <a:pt x="1800" y="2507082"/>
                  <a:pt x="6780" y="2507702"/>
                </a:cubicBezTo>
                <a:cubicBezTo>
                  <a:pt x="10515" y="2508167"/>
                  <a:pt x="13005" y="2508478"/>
                  <a:pt x="15495" y="2508788"/>
                </a:cubicBezTo>
                <a:cubicBezTo>
                  <a:pt x="29435" y="2508525"/>
                  <a:pt x="29190" y="2510493"/>
                  <a:pt x="20759" y="2527431"/>
                </a:cubicBezTo>
                <a:lnTo>
                  <a:pt x="1" y="2581905"/>
                </a:lnTo>
                <a:lnTo>
                  <a:pt x="1" y="2610297"/>
                </a:lnTo>
                <a:lnTo>
                  <a:pt x="2656" y="2611867"/>
                </a:lnTo>
                <a:cubicBezTo>
                  <a:pt x="4927" y="2611400"/>
                  <a:pt x="7351" y="2609704"/>
                  <a:pt x="9463" y="2607968"/>
                </a:cubicBezTo>
                <a:cubicBezTo>
                  <a:pt x="20649" y="2599369"/>
                  <a:pt x="24893" y="2605893"/>
                  <a:pt x="24177" y="2621793"/>
                </a:cubicBezTo>
                <a:cubicBezTo>
                  <a:pt x="24687" y="2627852"/>
                  <a:pt x="26442" y="2634067"/>
                  <a:pt x="25706" y="2639971"/>
                </a:cubicBezTo>
                <a:cubicBezTo>
                  <a:pt x="23990" y="2653748"/>
                  <a:pt x="27480" y="2656181"/>
                  <a:pt x="35931" y="2649239"/>
                </a:cubicBezTo>
                <a:cubicBezTo>
                  <a:pt x="38911" y="2645613"/>
                  <a:pt x="43136" y="2642142"/>
                  <a:pt x="44891" y="2648357"/>
                </a:cubicBezTo>
                <a:cubicBezTo>
                  <a:pt x="48136" y="2652758"/>
                  <a:pt x="46155" y="2658507"/>
                  <a:pt x="44175" y="2664257"/>
                </a:cubicBezTo>
                <a:cubicBezTo>
                  <a:pt x="37234" y="2679381"/>
                  <a:pt x="37763" y="2695436"/>
                  <a:pt x="38046" y="2713459"/>
                </a:cubicBezTo>
                <a:cubicBezTo>
                  <a:pt x="41388" y="2767839"/>
                  <a:pt x="26789" y="2813988"/>
                  <a:pt x="3721" y="2857083"/>
                </a:cubicBezTo>
                <a:lnTo>
                  <a:pt x="1" y="2863081"/>
                </a:lnTo>
                <a:lnTo>
                  <a:pt x="1" y="2875655"/>
                </a:lnTo>
                <a:lnTo>
                  <a:pt x="9230" y="2873759"/>
                </a:lnTo>
                <a:cubicBezTo>
                  <a:pt x="22170" y="2871373"/>
                  <a:pt x="28660" y="2880176"/>
                  <a:pt x="28944" y="2898199"/>
                </a:cubicBezTo>
                <a:cubicBezTo>
                  <a:pt x="30305" y="2958328"/>
                  <a:pt x="31666" y="3018457"/>
                  <a:pt x="33026" y="3078585"/>
                </a:cubicBezTo>
                <a:cubicBezTo>
                  <a:pt x="32820" y="3100545"/>
                  <a:pt x="28878" y="3122039"/>
                  <a:pt x="31162" y="3144308"/>
                </a:cubicBezTo>
                <a:cubicBezTo>
                  <a:pt x="33181" y="3158550"/>
                  <a:pt x="35936" y="3166888"/>
                  <a:pt x="47631" y="3164347"/>
                </a:cubicBezTo>
                <a:cubicBezTo>
                  <a:pt x="61571" y="3164085"/>
                  <a:pt x="67080" y="3180760"/>
                  <a:pt x="58404" y="3199666"/>
                </a:cubicBezTo>
                <a:cubicBezTo>
                  <a:pt x="51463" y="3214791"/>
                  <a:pt x="51237" y="3226754"/>
                  <a:pt x="54501" y="3241151"/>
                </a:cubicBezTo>
                <a:cubicBezTo>
                  <a:pt x="58500" y="3249644"/>
                  <a:pt x="57520" y="3257517"/>
                  <a:pt x="51314" y="3266737"/>
                </a:cubicBezTo>
                <a:cubicBezTo>
                  <a:pt x="43863" y="3275802"/>
                  <a:pt x="41148" y="3287456"/>
                  <a:pt x="43412" y="3299730"/>
                </a:cubicBezTo>
                <a:cubicBezTo>
                  <a:pt x="43676" y="3307757"/>
                  <a:pt x="46186" y="3318063"/>
                  <a:pt x="45205" y="3325935"/>
                </a:cubicBezTo>
                <a:cubicBezTo>
                  <a:pt x="43734" y="3337744"/>
                  <a:pt x="46979" y="3342145"/>
                  <a:pt x="52959" y="3344889"/>
                </a:cubicBezTo>
                <a:cubicBezTo>
                  <a:pt x="64674" y="3352344"/>
                  <a:pt x="65428" y="3356435"/>
                  <a:pt x="55507" y="3375186"/>
                </a:cubicBezTo>
                <a:cubicBezTo>
                  <a:pt x="49056" y="3386374"/>
                  <a:pt x="41360" y="3397407"/>
                  <a:pt x="37154" y="3410874"/>
                </a:cubicBezTo>
                <a:cubicBezTo>
                  <a:pt x="38399" y="3411029"/>
                  <a:pt x="38154" y="3412997"/>
                  <a:pt x="39399" y="3413152"/>
                </a:cubicBezTo>
                <a:cubicBezTo>
                  <a:pt x="57790" y="3397455"/>
                  <a:pt x="57790" y="3397455"/>
                  <a:pt x="73259" y="3415371"/>
                </a:cubicBezTo>
                <a:cubicBezTo>
                  <a:pt x="75504" y="3417649"/>
                  <a:pt x="77749" y="3419928"/>
                  <a:pt x="78749" y="3422051"/>
                </a:cubicBezTo>
                <a:cubicBezTo>
                  <a:pt x="97953" y="3440432"/>
                  <a:pt x="98747" y="3464514"/>
                  <a:pt x="84619" y="3496732"/>
                </a:cubicBezTo>
                <a:cubicBezTo>
                  <a:pt x="76188" y="3513669"/>
                  <a:pt x="78452" y="3525943"/>
                  <a:pt x="90657" y="3529462"/>
                </a:cubicBezTo>
                <a:cubicBezTo>
                  <a:pt x="96637" y="3532205"/>
                  <a:pt x="102862" y="3532981"/>
                  <a:pt x="109332" y="3531788"/>
                </a:cubicBezTo>
                <a:cubicBezTo>
                  <a:pt x="127498" y="3528055"/>
                  <a:pt x="135665" y="3503090"/>
                  <a:pt x="126911" y="3482013"/>
                </a:cubicBezTo>
                <a:cubicBezTo>
                  <a:pt x="120157" y="3465183"/>
                  <a:pt x="118383" y="3448972"/>
                  <a:pt x="118099" y="3430949"/>
                </a:cubicBezTo>
                <a:cubicBezTo>
                  <a:pt x="119061" y="3413081"/>
                  <a:pt x="117286" y="3396871"/>
                  <a:pt x="110042" y="3383977"/>
                </a:cubicBezTo>
                <a:cubicBezTo>
                  <a:pt x="97308" y="3364403"/>
                  <a:pt x="97289" y="3354408"/>
                  <a:pt x="112436" y="3334309"/>
                </a:cubicBezTo>
                <a:cubicBezTo>
                  <a:pt x="121867" y="3319495"/>
                  <a:pt x="126073" y="3306028"/>
                  <a:pt x="126034" y="3286037"/>
                </a:cubicBezTo>
                <a:cubicBezTo>
                  <a:pt x="126712" y="3250146"/>
                  <a:pt x="120919" y="3215447"/>
                  <a:pt x="120106" y="3181369"/>
                </a:cubicBezTo>
                <a:cubicBezTo>
                  <a:pt x="118803" y="3151227"/>
                  <a:pt x="122480" y="3121706"/>
                  <a:pt x="136872" y="3097516"/>
                </a:cubicBezTo>
                <a:cubicBezTo>
                  <a:pt x="146058" y="3084670"/>
                  <a:pt x="144549" y="3076487"/>
                  <a:pt x="138550" y="3063748"/>
                </a:cubicBezTo>
                <a:cubicBezTo>
                  <a:pt x="110553" y="3004299"/>
                  <a:pt x="100967" y="2939148"/>
                  <a:pt x="131693" y="2865028"/>
                </a:cubicBezTo>
                <a:cubicBezTo>
                  <a:pt x="136899" y="2853685"/>
                  <a:pt x="135634" y="2843534"/>
                  <a:pt x="134370" y="2833384"/>
                </a:cubicBezTo>
                <a:cubicBezTo>
                  <a:pt x="132616" y="2827169"/>
                  <a:pt x="128616" y="2818676"/>
                  <a:pt x="133332" y="2811269"/>
                </a:cubicBezTo>
                <a:cubicBezTo>
                  <a:pt x="139292" y="2804017"/>
                  <a:pt x="143537" y="2810542"/>
                  <a:pt x="148272" y="2813130"/>
                </a:cubicBezTo>
                <a:lnTo>
                  <a:pt x="151932" y="2813943"/>
                </a:lnTo>
                <a:lnTo>
                  <a:pt x="152666" y="2858629"/>
                </a:lnTo>
                <a:cubicBezTo>
                  <a:pt x="153900" y="2884920"/>
                  <a:pt x="153900" y="2911211"/>
                  <a:pt x="153900" y="2937502"/>
                </a:cubicBezTo>
                <a:cubicBezTo>
                  <a:pt x="153900" y="2937502"/>
                  <a:pt x="153900" y="2941258"/>
                  <a:pt x="153900" y="2945014"/>
                </a:cubicBezTo>
                <a:cubicBezTo>
                  <a:pt x="153900" y="2952526"/>
                  <a:pt x="152666" y="2963793"/>
                  <a:pt x="155134" y="2967549"/>
                </a:cubicBezTo>
                <a:cubicBezTo>
                  <a:pt x="155134" y="2982573"/>
                  <a:pt x="157602" y="2997596"/>
                  <a:pt x="157602" y="3012620"/>
                </a:cubicBezTo>
                <a:cubicBezTo>
                  <a:pt x="157602" y="3020131"/>
                  <a:pt x="157602" y="3023887"/>
                  <a:pt x="158837" y="3031399"/>
                </a:cubicBezTo>
                <a:cubicBezTo>
                  <a:pt x="160071" y="3038911"/>
                  <a:pt x="158837" y="3046422"/>
                  <a:pt x="158837" y="3057690"/>
                </a:cubicBezTo>
                <a:cubicBezTo>
                  <a:pt x="158837" y="3065202"/>
                  <a:pt x="161304" y="3072713"/>
                  <a:pt x="161304" y="3083981"/>
                </a:cubicBezTo>
                <a:cubicBezTo>
                  <a:pt x="161304" y="3087737"/>
                  <a:pt x="160071" y="3091493"/>
                  <a:pt x="158837" y="3099004"/>
                </a:cubicBezTo>
                <a:cubicBezTo>
                  <a:pt x="158837" y="3106516"/>
                  <a:pt x="162539" y="3102760"/>
                  <a:pt x="162539" y="3106516"/>
                </a:cubicBezTo>
                <a:cubicBezTo>
                  <a:pt x="162539" y="3110272"/>
                  <a:pt x="162539" y="3110272"/>
                  <a:pt x="162539" y="3114028"/>
                </a:cubicBezTo>
                <a:cubicBezTo>
                  <a:pt x="162539" y="3132807"/>
                  <a:pt x="163773" y="3155342"/>
                  <a:pt x="165007" y="3174122"/>
                </a:cubicBezTo>
                <a:cubicBezTo>
                  <a:pt x="165007" y="3189145"/>
                  <a:pt x="166241" y="3204168"/>
                  <a:pt x="167475" y="3219192"/>
                </a:cubicBezTo>
                <a:cubicBezTo>
                  <a:pt x="168709" y="3241727"/>
                  <a:pt x="168709" y="3241727"/>
                  <a:pt x="167475" y="3264262"/>
                </a:cubicBezTo>
                <a:cubicBezTo>
                  <a:pt x="166241" y="3271774"/>
                  <a:pt x="165007" y="3279286"/>
                  <a:pt x="169943" y="3279286"/>
                </a:cubicBezTo>
                <a:cubicBezTo>
                  <a:pt x="172411" y="3279286"/>
                  <a:pt x="173645" y="3290553"/>
                  <a:pt x="172411" y="3298065"/>
                </a:cubicBezTo>
                <a:cubicBezTo>
                  <a:pt x="168709" y="3313088"/>
                  <a:pt x="171177" y="3324356"/>
                  <a:pt x="171177" y="3339379"/>
                </a:cubicBezTo>
                <a:cubicBezTo>
                  <a:pt x="169943" y="3346891"/>
                  <a:pt x="174879" y="3361914"/>
                  <a:pt x="177347" y="3358159"/>
                </a:cubicBezTo>
                <a:cubicBezTo>
                  <a:pt x="183517" y="3358159"/>
                  <a:pt x="187219" y="3361914"/>
                  <a:pt x="187219" y="3373182"/>
                </a:cubicBezTo>
                <a:cubicBezTo>
                  <a:pt x="187219" y="3388205"/>
                  <a:pt x="189687" y="3399473"/>
                  <a:pt x="189687" y="3414496"/>
                </a:cubicBezTo>
                <a:cubicBezTo>
                  <a:pt x="189687" y="3429520"/>
                  <a:pt x="188453" y="3444543"/>
                  <a:pt x="189687" y="3463323"/>
                </a:cubicBezTo>
                <a:cubicBezTo>
                  <a:pt x="190921" y="3478346"/>
                  <a:pt x="190921" y="3493369"/>
                  <a:pt x="189687" y="3508393"/>
                </a:cubicBezTo>
                <a:cubicBezTo>
                  <a:pt x="188453" y="3519660"/>
                  <a:pt x="192155" y="3523416"/>
                  <a:pt x="194623" y="3527172"/>
                </a:cubicBezTo>
                <a:cubicBezTo>
                  <a:pt x="198325" y="3538440"/>
                  <a:pt x="200793" y="3534684"/>
                  <a:pt x="200793" y="3519660"/>
                </a:cubicBezTo>
                <a:cubicBezTo>
                  <a:pt x="200793" y="3515905"/>
                  <a:pt x="200793" y="3508393"/>
                  <a:pt x="200793" y="3500881"/>
                </a:cubicBezTo>
                <a:cubicBezTo>
                  <a:pt x="202027" y="3493369"/>
                  <a:pt x="202027" y="3482102"/>
                  <a:pt x="204495" y="3482102"/>
                </a:cubicBezTo>
                <a:cubicBezTo>
                  <a:pt x="210665" y="3482102"/>
                  <a:pt x="210665" y="3470834"/>
                  <a:pt x="210665" y="3459567"/>
                </a:cubicBezTo>
                <a:cubicBezTo>
                  <a:pt x="210665" y="3444543"/>
                  <a:pt x="210665" y="3433276"/>
                  <a:pt x="214367" y="3425764"/>
                </a:cubicBezTo>
                <a:cubicBezTo>
                  <a:pt x="216835" y="3418252"/>
                  <a:pt x="216835" y="3403229"/>
                  <a:pt x="214367" y="3391961"/>
                </a:cubicBezTo>
                <a:cubicBezTo>
                  <a:pt x="210665" y="3376938"/>
                  <a:pt x="213133" y="3358159"/>
                  <a:pt x="213133" y="3339379"/>
                </a:cubicBezTo>
                <a:cubicBezTo>
                  <a:pt x="213133" y="3335623"/>
                  <a:pt x="214367" y="3335623"/>
                  <a:pt x="214367" y="3331868"/>
                </a:cubicBezTo>
                <a:cubicBezTo>
                  <a:pt x="216835" y="3328112"/>
                  <a:pt x="218069" y="3331868"/>
                  <a:pt x="218069" y="3335623"/>
                </a:cubicBezTo>
                <a:cubicBezTo>
                  <a:pt x="218069" y="3346891"/>
                  <a:pt x="218069" y="3354403"/>
                  <a:pt x="220537" y="3358159"/>
                </a:cubicBezTo>
                <a:cubicBezTo>
                  <a:pt x="224239" y="3369426"/>
                  <a:pt x="226707" y="3365670"/>
                  <a:pt x="229175" y="3365670"/>
                </a:cubicBezTo>
                <a:cubicBezTo>
                  <a:pt x="229175" y="3354403"/>
                  <a:pt x="230409" y="3343135"/>
                  <a:pt x="230409" y="3328112"/>
                </a:cubicBezTo>
                <a:cubicBezTo>
                  <a:pt x="231643" y="3335623"/>
                  <a:pt x="231643" y="3339379"/>
                  <a:pt x="231643" y="3343135"/>
                </a:cubicBezTo>
                <a:cubicBezTo>
                  <a:pt x="231643" y="3354403"/>
                  <a:pt x="232877" y="3365670"/>
                  <a:pt x="231643" y="3376938"/>
                </a:cubicBezTo>
                <a:cubicBezTo>
                  <a:pt x="230409" y="3391961"/>
                  <a:pt x="234111" y="3395717"/>
                  <a:pt x="235345" y="3410741"/>
                </a:cubicBezTo>
                <a:cubicBezTo>
                  <a:pt x="236579" y="3425764"/>
                  <a:pt x="237813" y="3425764"/>
                  <a:pt x="242749" y="3418252"/>
                </a:cubicBezTo>
                <a:cubicBezTo>
                  <a:pt x="246451" y="3414496"/>
                  <a:pt x="247685" y="3406985"/>
                  <a:pt x="246451" y="3399473"/>
                </a:cubicBezTo>
                <a:cubicBezTo>
                  <a:pt x="243983" y="3388205"/>
                  <a:pt x="245217" y="3376938"/>
                  <a:pt x="245217" y="3369426"/>
                </a:cubicBezTo>
                <a:cubicBezTo>
                  <a:pt x="243983" y="3346891"/>
                  <a:pt x="246451" y="3328112"/>
                  <a:pt x="242749" y="3305577"/>
                </a:cubicBezTo>
                <a:cubicBezTo>
                  <a:pt x="242749" y="3305577"/>
                  <a:pt x="242749" y="3301821"/>
                  <a:pt x="243983" y="3298065"/>
                </a:cubicBezTo>
                <a:cubicBezTo>
                  <a:pt x="246451" y="3279286"/>
                  <a:pt x="246451" y="3264262"/>
                  <a:pt x="246451" y="3245483"/>
                </a:cubicBezTo>
                <a:cubicBezTo>
                  <a:pt x="247685" y="3219192"/>
                  <a:pt x="250153" y="3192901"/>
                  <a:pt x="248919" y="3166610"/>
                </a:cubicBezTo>
                <a:cubicBezTo>
                  <a:pt x="248919" y="3166610"/>
                  <a:pt x="248919" y="3162854"/>
                  <a:pt x="248919" y="3162854"/>
                </a:cubicBezTo>
                <a:cubicBezTo>
                  <a:pt x="250153" y="3162854"/>
                  <a:pt x="250153" y="3162854"/>
                  <a:pt x="250153" y="3162854"/>
                </a:cubicBezTo>
                <a:cubicBezTo>
                  <a:pt x="251387" y="3162854"/>
                  <a:pt x="252621" y="3162854"/>
                  <a:pt x="252621" y="3166610"/>
                </a:cubicBezTo>
                <a:cubicBezTo>
                  <a:pt x="252621" y="3170366"/>
                  <a:pt x="252621" y="3174122"/>
                  <a:pt x="252621" y="3177877"/>
                </a:cubicBezTo>
                <a:cubicBezTo>
                  <a:pt x="252621" y="3200413"/>
                  <a:pt x="252621" y="3222948"/>
                  <a:pt x="252621" y="3245483"/>
                </a:cubicBezTo>
                <a:cubicBezTo>
                  <a:pt x="252621" y="3249239"/>
                  <a:pt x="252621" y="3256750"/>
                  <a:pt x="255089" y="3256750"/>
                </a:cubicBezTo>
                <a:cubicBezTo>
                  <a:pt x="260025" y="3252995"/>
                  <a:pt x="260025" y="3268018"/>
                  <a:pt x="260025" y="3275530"/>
                </a:cubicBezTo>
                <a:cubicBezTo>
                  <a:pt x="260025" y="3290553"/>
                  <a:pt x="260025" y="3305577"/>
                  <a:pt x="260025" y="3320600"/>
                </a:cubicBezTo>
                <a:cubicBezTo>
                  <a:pt x="260025" y="3331868"/>
                  <a:pt x="261259" y="3343135"/>
                  <a:pt x="262493" y="3354403"/>
                </a:cubicBezTo>
                <a:cubicBezTo>
                  <a:pt x="264961" y="3350647"/>
                  <a:pt x="266195" y="3343135"/>
                  <a:pt x="266195" y="3335623"/>
                </a:cubicBezTo>
                <a:cubicBezTo>
                  <a:pt x="266195" y="3305577"/>
                  <a:pt x="263727" y="3275530"/>
                  <a:pt x="267429" y="3245483"/>
                </a:cubicBezTo>
                <a:cubicBezTo>
                  <a:pt x="267429" y="3196657"/>
                  <a:pt x="267429" y="3147831"/>
                  <a:pt x="267429" y="3102760"/>
                </a:cubicBezTo>
                <a:cubicBezTo>
                  <a:pt x="267429" y="3095248"/>
                  <a:pt x="263727" y="3091493"/>
                  <a:pt x="266195" y="3083981"/>
                </a:cubicBezTo>
                <a:cubicBezTo>
                  <a:pt x="269897" y="3072713"/>
                  <a:pt x="267429" y="3057690"/>
                  <a:pt x="267429" y="3046422"/>
                </a:cubicBezTo>
                <a:cubicBezTo>
                  <a:pt x="267429" y="3035155"/>
                  <a:pt x="268663" y="3020131"/>
                  <a:pt x="266195" y="3008864"/>
                </a:cubicBezTo>
                <a:cubicBezTo>
                  <a:pt x="264961" y="3001352"/>
                  <a:pt x="266195" y="2990084"/>
                  <a:pt x="266195" y="2982573"/>
                </a:cubicBezTo>
                <a:cubicBezTo>
                  <a:pt x="268663" y="2963793"/>
                  <a:pt x="269897" y="2941258"/>
                  <a:pt x="269897" y="2918723"/>
                </a:cubicBezTo>
                <a:lnTo>
                  <a:pt x="267926" y="2906723"/>
                </a:lnTo>
                <a:lnTo>
                  <a:pt x="271947" y="2916475"/>
                </a:lnTo>
                <a:cubicBezTo>
                  <a:pt x="278437" y="2925278"/>
                  <a:pt x="282191" y="2935739"/>
                  <a:pt x="280720" y="2947547"/>
                </a:cubicBezTo>
                <a:cubicBezTo>
                  <a:pt x="276817" y="2989032"/>
                  <a:pt x="282120" y="3027667"/>
                  <a:pt x="284932" y="3065992"/>
                </a:cubicBezTo>
                <a:cubicBezTo>
                  <a:pt x="288235" y="3100380"/>
                  <a:pt x="290293" y="3134613"/>
                  <a:pt x="282145" y="3169574"/>
                </a:cubicBezTo>
                <a:cubicBezTo>
                  <a:pt x="279184" y="3183195"/>
                  <a:pt x="280694" y="3191378"/>
                  <a:pt x="286183" y="3198058"/>
                </a:cubicBezTo>
                <a:cubicBezTo>
                  <a:pt x="292673" y="3206861"/>
                  <a:pt x="300162" y="3217787"/>
                  <a:pt x="295711" y="3233221"/>
                </a:cubicBezTo>
                <a:cubicBezTo>
                  <a:pt x="286564" y="3266059"/>
                  <a:pt x="291847" y="3294698"/>
                  <a:pt x="303845" y="3320176"/>
                </a:cubicBezTo>
                <a:cubicBezTo>
                  <a:pt x="320598" y="3358238"/>
                  <a:pt x="322675" y="3402467"/>
                  <a:pt x="308077" y="3448616"/>
                </a:cubicBezTo>
                <a:cubicBezTo>
                  <a:pt x="303380" y="3466019"/>
                  <a:pt x="305135" y="3472233"/>
                  <a:pt x="316340" y="3473629"/>
                </a:cubicBezTo>
                <a:cubicBezTo>
                  <a:pt x="320075" y="3474094"/>
                  <a:pt x="323810" y="3474560"/>
                  <a:pt x="326055" y="3476838"/>
                </a:cubicBezTo>
                <a:cubicBezTo>
                  <a:pt x="349014" y="3505680"/>
                  <a:pt x="370727" y="3534367"/>
                  <a:pt x="370333" y="3588281"/>
                </a:cubicBezTo>
                <a:cubicBezTo>
                  <a:pt x="370108" y="3600245"/>
                  <a:pt x="374088" y="3598742"/>
                  <a:pt x="379558" y="3595426"/>
                </a:cubicBezTo>
                <a:cubicBezTo>
                  <a:pt x="382293" y="3593768"/>
                  <a:pt x="385274" y="3590142"/>
                  <a:pt x="388254" y="3586516"/>
                </a:cubicBezTo>
                <a:cubicBezTo>
                  <a:pt x="394215" y="3579264"/>
                  <a:pt x="398930" y="3571856"/>
                  <a:pt x="405420" y="3580659"/>
                </a:cubicBezTo>
                <a:cubicBezTo>
                  <a:pt x="412154" y="3587494"/>
                  <a:pt x="405949" y="3596714"/>
                  <a:pt x="403478" y="3606400"/>
                </a:cubicBezTo>
                <a:cubicBezTo>
                  <a:pt x="397291" y="3625616"/>
                  <a:pt x="390860" y="3646800"/>
                  <a:pt x="396369" y="3663475"/>
                </a:cubicBezTo>
                <a:cubicBezTo>
                  <a:pt x="402633" y="3684242"/>
                  <a:pt x="397672" y="3693617"/>
                  <a:pt x="385996" y="3706153"/>
                </a:cubicBezTo>
                <a:cubicBezTo>
                  <a:pt x="383015" y="3709779"/>
                  <a:pt x="380035" y="3713406"/>
                  <a:pt x="378055" y="3719155"/>
                </a:cubicBezTo>
                <a:cubicBezTo>
                  <a:pt x="373584" y="3724594"/>
                  <a:pt x="371604" y="3730343"/>
                  <a:pt x="375603" y="3738836"/>
                </a:cubicBezTo>
                <a:cubicBezTo>
                  <a:pt x="378603" y="3745205"/>
                  <a:pt x="383583" y="3745826"/>
                  <a:pt x="388054" y="3740387"/>
                </a:cubicBezTo>
                <a:cubicBezTo>
                  <a:pt x="393769" y="3735103"/>
                  <a:pt x="398994" y="3733755"/>
                  <a:pt x="403710" y="3726348"/>
                </a:cubicBezTo>
                <a:cubicBezTo>
                  <a:pt x="405445" y="3722566"/>
                  <a:pt x="407180" y="3718785"/>
                  <a:pt x="410670" y="3721219"/>
                </a:cubicBezTo>
                <a:cubicBezTo>
                  <a:pt x="412915" y="3723497"/>
                  <a:pt x="410935" y="3729246"/>
                  <a:pt x="410444" y="3733182"/>
                </a:cubicBezTo>
                <a:cubicBezTo>
                  <a:pt x="409709" y="3739087"/>
                  <a:pt x="409219" y="3743023"/>
                  <a:pt x="406238" y="3746649"/>
                </a:cubicBezTo>
                <a:cubicBezTo>
                  <a:pt x="403258" y="3750275"/>
                  <a:pt x="402768" y="3754211"/>
                  <a:pt x="404768" y="3758458"/>
                </a:cubicBezTo>
                <a:cubicBezTo>
                  <a:pt x="415766" y="3781813"/>
                  <a:pt x="418804" y="3808173"/>
                  <a:pt x="413882" y="3837540"/>
                </a:cubicBezTo>
                <a:cubicBezTo>
                  <a:pt x="410921" y="3851162"/>
                  <a:pt x="409205" y="3864938"/>
                  <a:pt x="408735" y="3878870"/>
                </a:cubicBezTo>
                <a:cubicBezTo>
                  <a:pt x="407754" y="3886743"/>
                  <a:pt x="406283" y="3898551"/>
                  <a:pt x="412018" y="3903263"/>
                </a:cubicBezTo>
                <a:cubicBezTo>
                  <a:pt x="416753" y="3905851"/>
                  <a:pt x="421714" y="3896476"/>
                  <a:pt x="426184" y="3891037"/>
                </a:cubicBezTo>
                <a:cubicBezTo>
                  <a:pt x="429164" y="3887411"/>
                  <a:pt x="430900" y="3883630"/>
                  <a:pt x="433880" y="3880003"/>
                </a:cubicBezTo>
                <a:cubicBezTo>
                  <a:pt x="436860" y="3876377"/>
                  <a:pt x="440576" y="3866847"/>
                  <a:pt x="445066" y="3871404"/>
                </a:cubicBezTo>
                <a:cubicBezTo>
                  <a:pt x="449801" y="3873992"/>
                  <a:pt x="448575" y="3883832"/>
                  <a:pt x="446349" y="3891550"/>
                </a:cubicBezTo>
                <a:cubicBezTo>
                  <a:pt x="444143" y="3909263"/>
                  <a:pt x="444917" y="3923350"/>
                  <a:pt x="447691" y="3941683"/>
                </a:cubicBezTo>
                <a:cubicBezTo>
                  <a:pt x="455238" y="3982596"/>
                  <a:pt x="446317" y="4003470"/>
                  <a:pt x="419455" y="4016113"/>
                </a:cubicBezTo>
                <a:cubicBezTo>
                  <a:pt x="408760" y="4020777"/>
                  <a:pt x="402554" y="4029997"/>
                  <a:pt x="401838" y="4045897"/>
                </a:cubicBezTo>
                <a:cubicBezTo>
                  <a:pt x="425493" y="4048843"/>
                  <a:pt x="447903" y="4051635"/>
                  <a:pt x="471559" y="4054581"/>
                </a:cubicBezTo>
                <a:cubicBezTo>
                  <a:pt x="476236" y="4027183"/>
                  <a:pt x="483196" y="4022054"/>
                  <a:pt x="493421" y="4031322"/>
                </a:cubicBezTo>
                <a:cubicBezTo>
                  <a:pt x="496911" y="4033755"/>
                  <a:pt x="498420" y="4041938"/>
                  <a:pt x="502645" y="4038467"/>
                </a:cubicBezTo>
                <a:cubicBezTo>
                  <a:pt x="507116" y="4033028"/>
                  <a:pt x="506851" y="4025000"/>
                  <a:pt x="506342" y="4018941"/>
                </a:cubicBezTo>
                <a:cubicBezTo>
                  <a:pt x="507077" y="4013036"/>
                  <a:pt x="506322" y="4008945"/>
                  <a:pt x="505568" y="4004854"/>
                </a:cubicBezTo>
                <a:cubicBezTo>
                  <a:pt x="504549" y="3992735"/>
                  <a:pt x="506529" y="3986986"/>
                  <a:pt x="515489" y="3986103"/>
                </a:cubicBezTo>
                <a:cubicBezTo>
                  <a:pt x="520714" y="3984755"/>
                  <a:pt x="528920" y="3979781"/>
                  <a:pt x="526411" y="3969476"/>
                </a:cubicBezTo>
                <a:cubicBezTo>
                  <a:pt x="524391" y="3955234"/>
                  <a:pt x="526107" y="3941457"/>
                  <a:pt x="526578" y="3927525"/>
                </a:cubicBezTo>
                <a:cubicBezTo>
                  <a:pt x="526804" y="3915561"/>
                  <a:pt x="526030" y="3901475"/>
                  <a:pt x="530236" y="3888008"/>
                </a:cubicBezTo>
                <a:cubicBezTo>
                  <a:pt x="534197" y="3876509"/>
                  <a:pt x="538403" y="3863043"/>
                  <a:pt x="549627" y="3874434"/>
                </a:cubicBezTo>
                <a:cubicBezTo>
                  <a:pt x="552872" y="3878836"/>
                  <a:pt x="555853" y="3875209"/>
                  <a:pt x="558078" y="3867492"/>
                </a:cubicBezTo>
                <a:cubicBezTo>
                  <a:pt x="561755" y="3837970"/>
                  <a:pt x="558001" y="3827510"/>
                  <a:pt x="539571" y="3823215"/>
                </a:cubicBezTo>
                <a:cubicBezTo>
                  <a:pt x="533346" y="3822440"/>
                  <a:pt x="528611" y="3819852"/>
                  <a:pt x="527101" y="3811669"/>
                </a:cubicBezTo>
                <a:cubicBezTo>
                  <a:pt x="525082" y="3797427"/>
                  <a:pt x="524308" y="3783340"/>
                  <a:pt x="528759" y="3767905"/>
                </a:cubicBezTo>
                <a:cubicBezTo>
                  <a:pt x="529250" y="3763969"/>
                  <a:pt x="534475" y="3762621"/>
                  <a:pt x="536720" y="3764900"/>
                </a:cubicBezTo>
                <a:cubicBezTo>
                  <a:pt x="540455" y="3765365"/>
                  <a:pt x="545435" y="3765985"/>
                  <a:pt x="548415" y="3762359"/>
                </a:cubicBezTo>
                <a:cubicBezTo>
                  <a:pt x="552886" y="3756920"/>
                  <a:pt x="562581" y="3750133"/>
                  <a:pt x="555846" y="3743298"/>
                </a:cubicBezTo>
                <a:cubicBezTo>
                  <a:pt x="544112" y="3725848"/>
                  <a:pt x="546564" y="3706167"/>
                  <a:pt x="549260" y="3684517"/>
                </a:cubicBezTo>
                <a:cubicBezTo>
                  <a:pt x="549486" y="3672554"/>
                  <a:pt x="549712" y="3660590"/>
                  <a:pt x="544713" y="3649974"/>
                </a:cubicBezTo>
                <a:cubicBezTo>
                  <a:pt x="526960" y="3609788"/>
                  <a:pt x="531882" y="3580422"/>
                  <a:pt x="562704" y="3556280"/>
                </a:cubicBezTo>
                <a:cubicBezTo>
                  <a:pt x="571155" y="3549338"/>
                  <a:pt x="574871" y="3539807"/>
                  <a:pt x="568626" y="3529036"/>
                </a:cubicBezTo>
                <a:cubicBezTo>
                  <a:pt x="556628" y="3503558"/>
                  <a:pt x="555325" y="3473416"/>
                  <a:pt x="558002" y="3441772"/>
                </a:cubicBezTo>
                <a:cubicBezTo>
                  <a:pt x="558718" y="3425872"/>
                  <a:pt x="561924" y="3410282"/>
                  <a:pt x="562885" y="3392414"/>
                </a:cubicBezTo>
                <a:cubicBezTo>
                  <a:pt x="564073" y="3362582"/>
                  <a:pt x="567259" y="3336997"/>
                  <a:pt x="591140" y="3327979"/>
                </a:cubicBezTo>
                <a:cubicBezTo>
                  <a:pt x="582425" y="3326894"/>
                  <a:pt x="575955" y="3328087"/>
                  <a:pt x="569220" y="3321252"/>
                </a:cubicBezTo>
                <a:cubicBezTo>
                  <a:pt x="559996" y="3314107"/>
                  <a:pt x="557977" y="3299865"/>
                  <a:pt x="559693" y="3286088"/>
                </a:cubicBezTo>
                <a:cubicBezTo>
                  <a:pt x="562899" y="3270498"/>
                  <a:pt x="570388" y="3281424"/>
                  <a:pt x="575613" y="3280077"/>
                </a:cubicBezTo>
                <a:cubicBezTo>
                  <a:pt x="583329" y="3279039"/>
                  <a:pt x="589289" y="3271787"/>
                  <a:pt x="587025" y="3259513"/>
                </a:cubicBezTo>
                <a:cubicBezTo>
                  <a:pt x="584006" y="3243148"/>
                  <a:pt x="585722" y="3229371"/>
                  <a:pt x="589173" y="3211813"/>
                </a:cubicBezTo>
                <a:cubicBezTo>
                  <a:pt x="595605" y="3190629"/>
                  <a:pt x="598301" y="3168980"/>
                  <a:pt x="590793" y="3148058"/>
                </a:cubicBezTo>
                <a:cubicBezTo>
                  <a:pt x="586038" y="3135474"/>
                  <a:pt x="588754" y="3123821"/>
                  <a:pt x="596205" y="3114755"/>
                </a:cubicBezTo>
                <a:cubicBezTo>
                  <a:pt x="600675" y="3109316"/>
                  <a:pt x="605146" y="3103877"/>
                  <a:pt x="608126" y="3100251"/>
                </a:cubicBezTo>
                <a:cubicBezTo>
                  <a:pt x="614332" y="3091031"/>
                  <a:pt x="623782" y="3086212"/>
                  <a:pt x="622763" y="3074093"/>
                </a:cubicBezTo>
                <a:cubicBezTo>
                  <a:pt x="621744" y="3061975"/>
                  <a:pt x="612784" y="3062857"/>
                  <a:pt x="606559" y="3062082"/>
                </a:cubicBezTo>
                <a:cubicBezTo>
                  <a:pt x="600334" y="3061306"/>
                  <a:pt x="603804" y="3053744"/>
                  <a:pt x="603295" y="3047685"/>
                </a:cubicBezTo>
                <a:cubicBezTo>
                  <a:pt x="604030" y="3041780"/>
                  <a:pt x="604765" y="3035876"/>
                  <a:pt x="609500" y="3038464"/>
                </a:cubicBezTo>
                <a:cubicBezTo>
                  <a:pt x="622705" y="3044107"/>
                  <a:pt x="627911" y="3032763"/>
                  <a:pt x="631362" y="3015205"/>
                </a:cubicBezTo>
                <a:lnTo>
                  <a:pt x="631708" y="3014443"/>
                </a:lnTo>
                <a:lnTo>
                  <a:pt x="643055" y="3039061"/>
                </a:lnTo>
                <a:cubicBezTo>
                  <a:pt x="654445" y="3050326"/>
                  <a:pt x="658241" y="3065345"/>
                  <a:pt x="646852" y="3076609"/>
                </a:cubicBezTo>
                <a:cubicBezTo>
                  <a:pt x="635462" y="3091628"/>
                  <a:pt x="631666" y="3110401"/>
                  <a:pt x="635462" y="3129175"/>
                </a:cubicBezTo>
                <a:cubicBezTo>
                  <a:pt x="635462" y="3136684"/>
                  <a:pt x="635462" y="3147948"/>
                  <a:pt x="635462" y="3159213"/>
                </a:cubicBezTo>
                <a:cubicBezTo>
                  <a:pt x="635462" y="3166722"/>
                  <a:pt x="635462" y="3170477"/>
                  <a:pt x="639259" y="3174232"/>
                </a:cubicBezTo>
                <a:cubicBezTo>
                  <a:pt x="650648" y="3185496"/>
                  <a:pt x="646852" y="3200515"/>
                  <a:pt x="646852" y="3215534"/>
                </a:cubicBezTo>
                <a:cubicBezTo>
                  <a:pt x="646852" y="3219288"/>
                  <a:pt x="643055" y="3226798"/>
                  <a:pt x="650648" y="3230552"/>
                </a:cubicBezTo>
                <a:lnTo>
                  <a:pt x="656780" y="3236030"/>
                </a:lnTo>
                <a:lnTo>
                  <a:pt x="656972" y="3256233"/>
                </a:lnTo>
                <a:cubicBezTo>
                  <a:pt x="658755" y="3277441"/>
                  <a:pt x="662529" y="3297897"/>
                  <a:pt x="669538" y="3317758"/>
                </a:cubicBezTo>
                <a:cubicBezTo>
                  <a:pt x="678046" y="3340803"/>
                  <a:pt x="691025" y="3358408"/>
                  <a:pt x="705495" y="3374201"/>
                </a:cubicBezTo>
                <a:cubicBezTo>
                  <a:pt x="688838" y="3386117"/>
                  <a:pt x="686368" y="3395802"/>
                  <a:pt x="696366" y="3417034"/>
                </a:cubicBezTo>
                <a:cubicBezTo>
                  <a:pt x="699366" y="3423404"/>
                  <a:pt x="705101" y="3428115"/>
                  <a:pt x="711571" y="3426922"/>
                </a:cubicBezTo>
                <a:cubicBezTo>
                  <a:pt x="723021" y="3426350"/>
                  <a:pt x="725040" y="3440592"/>
                  <a:pt x="724569" y="3454524"/>
                </a:cubicBezTo>
                <a:cubicBezTo>
                  <a:pt x="725343" y="3468611"/>
                  <a:pt x="718383" y="3473740"/>
                  <a:pt x="711422" y="3478869"/>
                </a:cubicBezTo>
                <a:cubicBezTo>
                  <a:pt x="704707" y="3482029"/>
                  <a:pt x="697237" y="3481099"/>
                  <a:pt x="688296" y="3491977"/>
                </a:cubicBezTo>
                <a:cubicBezTo>
                  <a:pt x="703972" y="3487934"/>
                  <a:pt x="706236" y="3500208"/>
                  <a:pt x="706765" y="3516263"/>
                </a:cubicBezTo>
                <a:cubicBezTo>
                  <a:pt x="706294" y="3530195"/>
                  <a:pt x="710558" y="3546715"/>
                  <a:pt x="718273" y="3545677"/>
                </a:cubicBezTo>
                <a:cubicBezTo>
                  <a:pt x="732458" y="3543447"/>
                  <a:pt x="746399" y="3543184"/>
                  <a:pt x="759320" y="3530803"/>
                </a:cubicBezTo>
                <a:cubicBezTo>
                  <a:pt x="766526" y="3523706"/>
                  <a:pt x="768751" y="3515989"/>
                  <a:pt x="769222" y="3502057"/>
                </a:cubicBezTo>
                <a:cubicBezTo>
                  <a:pt x="767958" y="3491906"/>
                  <a:pt x="765958" y="3487660"/>
                  <a:pt x="758243" y="3488698"/>
                </a:cubicBezTo>
                <a:cubicBezTo>
                  <a:pt x="753263" y="3488077"/>
                  <a:pt x="751508" y="3481863"/>
                  <a:pt x="752243" y="3475959"/>
                </a:cubicBezTo>
                <a:cubicBezTo>
                  <a:pt x="756430" y="3452496"/>
                  <a:pt x="750676" y="3437789"/>
                  <a:pt x="743677" y="3422927"/>
                </a:cubicBezTo>
                <a:cubicBezTo>
                  <a:pt x="737923" y="3408220"/>
                  <a:pt x="737394" y="3392165"/>
                  <a:pt x="747825" y="3379473"/>
                </a:cubicBezTo>
                <a:cubicBezTo>
                  <a:pt x="755276" y="3370408"/>
                  <a:pt x="753276" y="3366162"/>
                  <a:pt x="745561" y="3367200"/>
                </a:cubicBezTo>
                <a:cubicBezTo>
                  <a:pt x="740581" y="3366579"/>
                  <a:pt x="739826" y="3362488"/>
                  <a:pt x="738317" y="3354305"/>
                </a:cubicBezTo>
                <a:cubicBezTo>
                  <a:pt x="736665" y="3337111"/>
                  <a:pt x="736943" y="3319658"/>
                  <a:pt x="739088" y="3302437"/>
                </a:cubicBezTo>
                <a:lnTo>
                  <a:pt x="744695" y="3278803"/>
                </a:lnTo>
                <a:lnTo>
                  <a:pt x="745085" y="3278894"/>
                </a:lnTo>
                <a:cubicBezTo>
                  <a:pt x="754102" y="3283118"/>
                  <a:pt x="760746" y="3290628"/>
                  <a:pt x="760746" y="3305647"/>
                </a:cubicBezTo>
                <a:cubicBezTo>
                  <a:pt x="760746" y="3316911"/>
                  <a:pt x="772135" y="3328175"/>
                  <a:pt x="783525" y="3328175"/>
                </a:cubicBezTo>
                <a:cubicBezTo>
                  <a:pt x="794914" y="3331930"/>
                  <a:pt x="802507" y="3335685"/>
                  <a:pt x="813896" y="3343194"/>
                </a:cubicBezTo>
                <a:cubicBezTo>
                  <a:pt x="817693" y="3343194"/>
                  <a:pt x="821489" y="3343194"/>
                  <a:pt x="821489" y="3343194"/>
                </a:cubicBezTo>
                <a:cubicBezTo>
                  <a:pt x="840471" y="3324420"/>
                  <a:pt x="859454" y="3309402"/>
                  <a:pt x="859454" y="3286873"/>
                </a:cubicBezTo>
                <a:lnTo>
                  <a:pt x="859454" y="3241913"/>
                </a:lnTo>
                <a:lnTo>
                  <a:pt x="859954" y="3240544"/>
                </a:lnTo>
                <a:lnTo>
                  <a:pt x="859454" y="3239909"/>
                </a:lnTo>
                <a:lnTo>
                  <a:pt x="859454" y="3199498"/>
                </a:lnTo>
                <a:lnTo>
                  <a:pt x="863451" y="3182019"/>
                </a:lnTo>
                <a:lnTo>
                  <a:pt x="872145" y="3112219"/>
                </a:lnTo>
                <a:lnTo>
                  <a:pt x="872267" y="3114156"/>
                </a:lnTo>
                <a:cubicBezTo>
                  <a:pt x="873691" y="3121665"/>
                  <a:pt x="876538" y="3129175"/>
                  <a:pt x="882233" y="3136684"/>
                </a:cubicBezTo>
                <a:cubicBezTo>
                  <a:pt x="916401" y="3170477"/>
                  <a:pt x="927790" y="3215534"/>
                  <a:pt x="931587" y="3264345"/>
                </a:cubicBezTo>
                <a:cubicBezTo>
                  <a:pt x="931587" y="3286873"/>
                  <a:pt x="927790" y="3313156"/>
                  <a:pt x="935383" y="3339439"/>
                </a:cubicBezTo>
                <a:cubicBezTo>
                  <a:pt x="942976" y="3354458"/>
                  <a:pt x="939180" y="3373232"/>
                  <a:pt x="935383" y="3388251"/>
                </a:cubicBezTo>
                <a:cubicBezTo>
                  <a:pt x="935383" y="3403270"/>
                  <a:pt x="946773" y="3418289"/>
                  <a:pt x="942976" y="3433307"/>
                </a:cubicBezTo>
                <a:cubicBezTo>
                  <a:pt x="942976" y="3440817"/>
                  <a:pt x="935383" y="3455836"/>
                  <a:pt x="950569" y="3452081"/>
                </a:cubicBezTo>
                <a:cubicBezTo>
                  <a:pt x="961958" y="3452081"/>
                  <a:pt x="954365" y="3440817"/>
                  <a:pt x="958162" y="3433307"/>
                </a:cubicBezTo>
                <a:cubicBezTo>
                  <a:pt x="961958" y="3388251"/>
                  <a:pt x="950569" y="3346949"/>
                  <a:pt x="950569" y="3301892"/>
                </a:cubicBezTo>
                <a:cubicBezTo>
                  <a:pt x="950569" y="3279364"/>
                  <a:pt x="969551" y="3268100"/>
                  <a:pt x="973348" y="3245571"/>
                </a:cubicBezTo>
                <a:cubicBezTo>
                  <a:pt x="973348" y="3245571"/>
                  <a:pt x="977144" y="3245571"/>
                  <a:pt x="980941" y="3245571"/>
                </a:cubicBezTo>
                <a:cubicBezTo>
                  <a:pt x="984737" y="3245571"/>
                  <a:pt x="992330" y="3241817"/>
                  <a:pt x="996127" y="3249326"/>
                </a:cubicBezTo>
                <a:cubicBezTo>
                  <a:pt x="996127" y="3260590"/>
                  <a:pt x="996127" y="3271854"/>
                  <a:pt x="996127" y="3283119"/>
                </a:cubicBezTo>
                <a:cubicBezTo>
                  <a:pt x="996127" y="3294383"/>
                  <a:pt x="1003719" y="3298137"/>
                  <a:pt x="1003719" y="3305647"/>
                </a:cubicBezTo>
                <a:cubicBezTo>
                  <a:pt x="1003719" y="3309402"/>
                  <a:pt x="1007516" y="3309402"/>
                  <a:pt x="1011313" y="3309402"/>
                </a:cubicBezTo>
                <a:cubicBezTo>
                  <a:pt x="1015109" y="3309402"/>
                  <a:pt x="1015109" y="3305647"/>
                  <a:pt x="1015109" y="3301892"/>
                </a:cubicBezTo>
                <a:cubicBezTo>
                  <a:pt x="1015109" y="3290628"/>
                  <a:pt x="1015109" y="3279364"/>
                  <a:pt x="1015109" y="3268100"/>
                </a:cubicBezTo>
                <a:cubicBezTo>
                  <a:pt x="1015109" y="3264345"/>
                  <a:pt x="1015109" y="3256835"/>
                  <a:pt x="1022702" y="3256835"/>
                </a:cubicBezTo>
                <a:cubicBezTo>
                  <a:pt x="1026498" y="3256835"/>
                  <a:pt x="1026498" y="3264345"/>
                  <a:pt x="1030295" y="3264345"/>
                </a:cubicBezTo>
                <a:cubicBezTo>
                  <a:pt x="1041684" y="3279364"/>
                  <a:pt x="1049277" y="3294383"/>
                  <a:pt x="1049277" y="3309402"/>
                </a:cubicBezTo>
                <a:cubicBezTo>
                  <a:pt x="1049277" y="3335685"/>
                  <a:pt x="1068260" y="3354458"/>
                  <a:pt x="1064463" y="3380741"/>
                </a:cubicBezTo>
                <a:cubicBezTo>
                  <a:pt x="1064463" y="3380741"/>
                  <a:pt x="1068260" y="3380741"/>
                  <a:pt x="1068260" y="3380741"/>
                </a:cubicBezTo>
                <a:cubicBezTo>
                  <a:pt x="1072056" y="3380741"/>
                  <a:pt x="1072056" y="3380741"/>
                  <a:pt x="1075852" y="3380741"/>
                </a:cubicBezTo>
                <a:cubicBezTo>
                  <a:pt x="1075852" y="3376987"/>
                  <a:pt x="1075852" y="3369477"/>
                  <a:pt x="1075852" y="3365722"/>
                </a:cubicBezTo>
                <a:cubicBezTo>
                  <a:pt x="1077751" y="3358213"/>
                  <a:pt x="1079649" y="3354458"/>
                  <a:pt x="1082971" y="3353050"/>
                </a:cubicBezTo>
                <a:lnTo>
                  <a:pt x="1091227" y="3353792"/>
                </a:lnTo>
                <a:lnTo>
                  <a:pt x="1092842" y="3370483"/>
                </a:lnTo>
                <a:cubicBezTo>
                  <a:pt x="1100751" y="3469401"/>
                  <a:pt x="1100944" y="3569357"/>
                  <a:pt x="1112833" y="3666773"/>
                </a:cubicBezTo>
                <a:cubicBezTo>
                  <a:pt x="1113097" y="3674801"/>
                  <a:pt x="1111626" y="3686609"/>
                  <a:pt x="1117851" y="3687385"/>
                </a:cubicBezTo>
                <a:cubicBezTo>
                  <a:pt x="1123831" y="3690128"/>
                  <a:pt x="1127547" y="3680598"/>
                  <a:pt x="1132017" y="3675159"/>
                </a:cubicBezTo>
                <a:cubicBezTo>
                  <a:pt x="1135243" y="3669565"/>
                  <a:pt x="1138713" y="3662002"/>
                  <a:pt x="1143203" y="3666559"/>
                </a:cubicBezTo>
                <a:cubicBezTo>
                  <a:pt x="1149183" y="3669302"/>
                  <a:pt x="1150693" y="3677485"/>
                  <a:pt x="1150957" y="3685512"/>
                </a:cubicBezTo>
                <a:cubicBezTo>
                  <a:pt x="1150222" y="3691417"/>
                  <a:pt x="1149486" y="3697321"/>
                  <a:pt x="1148751" y="3703225"/>
                </a:cubicBezTo>
                <a:cubicBezTo>
                  <a:pt x="1146564" y="3730934"/>
                  <a:pt x="1154563" y="3747919"/>
                  <a:pt x="1171993" y="3750090"/>
                </a:cubicBezTo>
                <a:cubicBezTo>
                  <a:pt x="1178218" y="3750866"/>
                  <a:pt x="1184443" y="3751641"/>
                  <a:pt x="1191159" y="3748480"/>
                </a:cubicBezTo>
                <a:cubicBezTo>
                  <a:pt x="1198874" y="3747443"/>
                  <a:pt x="1201628" y="3755780"/>
                  <a:pt x="1197667" y="3767279"/>
                </a:cubicBezTo>
                <a:cubicBezTo>
                  <a:pt x="1191236" y="3788463"/>
                  <a:pt x="1180050" y="3797063"/>
                  <a:pt x="1162865" y="3792923"/>
                </a:cubicBezTo>
                <a:cubicBezTo>
                  <a:pt x="1171109" y="3807941"/>
                  <a:pt x="1178599" y="3818867"/>
                  <a:pt x="1187823" y="3826012"/>
                </a:cubicBezTo>
                <a:cubicBezTo>
                  <a:pt x="1197048" y="3833157"/>
                  <a:pt x="1220194" y="3830044"/>
                  <a:pt x="1229380" y="3817197"/>
                </a:cubicBezTo>
                <a:cubicBezTo>
                  <a:pt x="1240301" y="3800570"/>
                  <a:pt x="1236282" y="3782082"/>
                  <a:pt x="1233018" y="3767684"/>
                </a:cubicBezTo>
                <a:cubicBezTo>
                  <a:pt x="1227999" y="3747073"/>
                  <a:pt x="1225716" y="3724804"/>
                  <a:pt x="1228658" y="3701186"/>
                </a:cubicBezTo>
                <a:cubicBezTo>
                  <a:pt x="1230373" y="3687409"/>
                  <a:pt x="1232335" y="3671665"/>
                  <a:pt x="1234296" y="3655920"/>
                </a:cubicBezTo>
                <a:cubicBezTo>
                  <a:pt x="1240363" y="3607208"/>
                  <a:pt x="1242790" y="3559169"/>
                  <a:pt x="1233708" y="3515035"/>
                </a:cubicBezTo>
                <a:lnTo>
                  <a:pt x="1229435" y="3501219"/>
                </a:lnTo>
                <a:lnTo>
                  <a:pt x="1228660" y="3494322"/>
                </a:lnTo>
                <a:cubicBezTo>
                  <a:pt x="1230558" y="3486812"/>
                  <a:pt x="1235304" y="3480241"/>
                  <a:pt x="1242897" y="3474609"/>
                </a:cubicBezTo>
                <a:cubicBezTo>
                  <a:pt x="1250490" y="3470855"/>
                  <a:pt x="1258083" y="3478364"/>
                  <a:pt x="1265676" y="3470855"/>
                </a:cubicBezTo>
                <a:cubicBezTo>
                  <a:pt x="1265676" y="3459591"/>
                  <a:pt x="1265676" y="3448326"/>
                  <a:pt x="1265676" y="3437062"/>
                </a:cubicBezTo>
                <a:cubicBezTo>
                  <a:pt x="1269472" y="3429553"/>
                  <a:pt x="1261879" y="3418289"/>
                  <a:pt x="1269472" y="3407024"/>
                </a:cubicBezTo>
                <a:cubicBezTo>
                  <a:pt x="1280861" y="3395760"/>
                  <a:pt x="1265676" y="3392006"/>
                  <a:pt x="1265676" y="3380741"/>
                </a:cubicBezTo>
                <a:lnTo>
                  <a:pt x="1264081" y="3340138"/>
                </a:lnTo>
                <a:lnTo>
                  <a:pt x="1272744" y="3326935"/>
                </a:lnTo>
                <a:cubicBezTo>
                  <a:pt x="1275724" y="3323309"/>
                  <a:pt x="1279195" y="3315747"/>
                  <a:pt x="1282930" y="3316212"/>
                </a:cubicBezTo>
                <a:cubicBezTo>
                  <a:pt x="1296625" y="3317918"/>
                  <a:pt x="1307624" y="3341273"/>
                  <a:pt x="1302682" y="3360644"/>
                </a:cubicBezTo>
                <a:cubicBezTo>
                  <a:pt x="1292799" y="3399386"/>
                  <a:pt x="1291877" y="3437245"/>
                  <a:pt x="1298424" y="3476034"/>
                </a:cubicBezTo>
                <a:cubicBezTo>
                  <a:pt x="1299198" y="3490121"/>
                  <a:pt x="1299972" y="3504208"/>
                  <a:pt x="1292276" y="3515242"/>
                </a:cubicBezTo>
                <a:cubicBezTo>
                  <a:pt x="1287316" y="3524617"/>
                  <a:pt x="1288071" y="3528708"/>
                  <a:pt x="1295296" y="3531607"/>
                </a:cubicBezTo>
                <a:cubicBezTo>
                  <a:pt x="1305010" y="3534815"/>
                  <a:pt x="1310010" y="3545431"/>
                  <a:pt x="1310539" y="3561486"/>
                </a:cubicBezTo>
                <a:cubicBezTo>
                  <a:pt x="1312312" y="3577696"/>
                  <a:pt x="1313842" y="3595875"/>
                  <a:pt x="1315370" y="3614053"/>
                </a:cubicBezTo>
                <a:cubicBezTo>
                  <a:pt x="1315899" y="3630108"/>
                  <a:pt x="1322634" y="3636943"/>
                  <a:pt x="1332839" y="3636215"/>
                </a:cubicBezTo>
                <a:cubicBezTo>
                  <a:pt x="1334084" y="3636370"/>
                  <a:pt x="1336574" y="3636680"/>
                  <a:pt x="1339309" y="3635022"/>
                </a:cubicBezTo>
                <a:cubicBezTo>
                  <a:pt x="1345534" y="3635798"/>
                  <a:pt x="1349779" y="3642322"/>
                  <a:pt x="1348553" y="3652163"/>
                </a:cubicBezTo>
                <a:cubicBezTo>
                  <a:pt x="1348818" y="3660191"/>
                  <a:pt x="1342593" y="3659415"/>
                  <a:pt x="1337613" y="3658795"/>
                </a:cubicBezTo>
                <a:cubicBezTo>
                  <a:pt x="1332387" y="3660143"/>
                  <a:pt x="1327407" y="3659523"/>
                  <a:pt x="1324691" y="3671176"/>
                </a:cubicBezTo>
                <a:cubicBezTo>
                  <a:pt x="1322485" y="3688889"/>
                  <a:pt x="1332974" y="3706185"/>
                  <a:pt x="1344670" y="3703644"/>
                </a:cubicBezTo>
                <a:cubicBezTo>
                  <a:pt x="1348405" y="3704110"/>
                  <a:pt x="1351385" y="3700483"/>
                  <a:pt x="1354630" y="3704885"/>
                </a:cubicBezTo>
                <a:cubicBezTo>
                  <a:pt x="1353894" y="3710789"/>
                  <a:pt x="1350159" y="3710324"/>
                  <a:pt x="1348424" y="3714105"/>
                </a:cubicBezTo>
                <a:cubicBezTo>
                  <a:pt x="1339728" y="3723015"/>
                  <a:pt x="1338748" y="3730888"/>
                  <a:pt x="1346482" y="3739846"/>
                </a:cubicBezTo>
                <a:cubicBezTo>
                  <a:pt x="1358952" y="3751392"/>
                  <a:pt x="1366951" y="3768377"/>
                  <a:pt x="1373705" y="3785208"/>
                </a:cubicBezTo>
                <a:cubicBezTo>
                  <a:pt x="1382704" y="3804316"/>
                  <a:pt x="1393192" y="3821612"/>
                  <a:pt x="1410378" y="3825751"/>
                </a:cubicBezTo>
                <a:cubicBezTo>
                  <a:pt x="1416358" y="3828495"/>
                  <a:pt x="1423337" y="3833361"/>
                  <a:pt x="1424602" y="3843512"/>
                </a:cubicBezTo>
                <a:cubicBezTo>
                  <a:pt x="1432149" y="3884425"/>
                  <a:pt x="1460559" y="3899955"/>
                  <a:pt x="1470841" y="3939210"/>
                </a:cubicBezTo>
                <a:cubicBezTo>
                  <a:pt x="1474595" y="3949671"/>
                  <a:pt x="1481066" y="3948478"/>
                  <a:pt x="1487781" y="3945317"/>
                </a:cubicBezTo>
                <a:cubicBezTo>
                  <a:pt x="1494741" y="3940188"/>
                  <a:pt x="1492232" y="3929883"/>
                  <a:pt x="1489233" y="3923513"/>
                </a:cubicBezTo>
                <a:cubicBezTo>
                  <a:pt x="1484478" y="3910929"/>
                  <a:pt x="1487194" y="3899276"/>
                  <a:pt x="1493645" y="3888087"/>
                </a:cubicBezTo>
                <a:cubicBezTo>
                  <a:pt x="1501586" y="3875086"/>
                  <a:pt x="1506037" y="3859651"/>
                  <a:pt x="1508244" y="3841938"/>
                </a:cubicBezTo>
                <a:cubicBezTo>
                  <a:pt x="1510675" y="3812261"/>
                  <a:pt x="1498941" y="3794811"/>
                  <a:pt x="1480531" y="3800512"/>
                </a:cubicBezTo>
                <a:cubicBezTo>
                  <a:pt x="1476551" y="3802015"/>
                  <a:pt x="1471325" y="3803363"/>
                  <a:pt x="1467590" y="3802898"/>
                </a:cubicBezTo>
                <a:cubicBezTo>
                  <a:pt x="1466345" y="3802743"/>
                  <a:pt x="1464855" y="3804556"/>
                  <a:pt x="1464855" y="3804556"/>
                </a:cubicBezTo>
                <a:cubicBezTo>
                  <a:pt x="1465100" y="3802588"/>
                  <a:pt x="1465100" y="3802588"/>
                  <a:pt x="1466590" y="3800774"/>
                </a:cubicBezTo>
                <a:cubicBezTo>
                  <a:pt x="1467571" y="3792902"/>
                  <a:pt x="1468306" y="3786998"/>
                  <a:pt x="1468042" y="3778970"/>
                </a:cubicBezTo>
                <a:cubicBezTo>
                  <a:pt x="1466474" y="3740801"/>
                  <a:pt x="1471680" y="3729457"/>
                  <a:pt x="1496807" y="3720595"/>
                </a:cubicBezTo>
                <a:cubicBezTo>
                  <a:pt x="1508502" y="3718055"/>
                  <a:pt x="1512463" y="3706556"/>
                  <a:pt x="1512179" y="3688533"/>
                </a:cubicBezTo>
                <a:cubicBezTo>
                  <a:pt x="1512650" y="3674601"/>
                  <a:pt x="1508650" y="3666108"/>
                  <a:pt x="1500916" y="3657150"/>
                </a:cubicBezTo>
                <a:cubicBezTo>
                  <a:pt x="1478712" y="3632399"/>
                  <a:pt x="1466694" y="3596926"/>
                  <a:pt x="1466107" y="3550884"/>
                </a:cubicBezTo>
                <a:cubicBezTo>
                  <a:pt x="1463295" y="3512559"/>
                  <a:pt x="1463295" y="3512559"/>
                  <a:pt x="1487215" y="3523533"/>
                </a:cubicBezTo>
                <a:cubicBezTo>
                  <a:pt x="1500420" y="3529175"/>
                  <a:pt x="1507135" y="3526014"/>
                  <a:pt x="1514321" y="3508922"/>
                </a:cubicBezTo>
                <a:cubicBezTo>
                  <a:pt x="1496381" y="3500691"/>
                  <a:pt x="1493382" y="3494322"/>
                  <a:pt x="1495814" y="3464645"/>
                </a:cubicBezTo>
                <a:lnTo>
                  <a:pt x="1497542" y="3451858"/>
                </a:lnTo>
                <a:lnTo>
                  <a:pt x="1503296" y="3452080"/>
                </a:lnTo>
                <a:cubicBezTo>
                  <a:pt x="1514686" y="3452080"/>
                  <a:pt x="1507093" y="3440816"/>
                  <a:pt x="1510889" y="3433306"/>
                </a:cubicBezTo>
                <a:lnTo>
                  <a:pt x="1508924" y="3378893"/>
                </a:lnTo>
                <a:lnTo>
                  <a:pt x="1530236" y="3370999"/>
                </a:lnTo>
                <a:cubicBezTo>
                  <a:pt x="1538951" y="3372084"/>
                  <a:pt x="1547666" y="3373170"/>
                  <a:pt x="1553362" y="3357890"/>
                </a:cubicBezTo>
                <a:cubicBezTo>
                  <a:pt x="1554852" y="3356077"/>
                  <a:pt x="1558078" y="3350483"/>
                  <a:pt x="1554343" y="3350018"/>
                </a:cubicBezTo>
                <a:cubicBezTo>
                  <a:pt x="1544628" y="3346809"/>
                  <a:pt x="1545099" y="3332877"/>
                  <a:pt x="1542835" y="3320603"/>
                </a:cubicBezTo>
                <a:cubicBezTo>
                  <a:pt x="1540816" y="3306362"/>
                  <a:pt x="1535571" y="3297714"/>
                  <a:pt x="1525366" y="3298441"/>
                </a:cubicBezTo>
                <a:cubicBezTo>
                  <a:pt x="1519641" y="3298727"/>
                  <a:pt x="1514844" y="3296631"/>
                  <a:pt x="1511102" y="3292417"/>
                </a:cubicBezTo>
                <a:lnTo>
                  <a:pt x="1508675" y="3286693"/>
                </a:lnTo>
                <a:lnTo>
                  <a:pt x="1513262" y="3273731"/>
                </a:lnTo>
                <a:cubicBezTo>
                  <a:pt x="1518482" y="3265282"/>
                  <a:pt x="1524177" y="3256834"/>
                  <a:pt x="1526075" y="3245570"/>
                </a:cubicBezTo>
                <a:cubicBezTo>
                  <a:pt x="1526075" y="3245570"/>
                  <a:pt x="1529872" y="3245570"/>
                  <a:pt x="1533668" y="3245570"/>
                </a:cubicBezTo>
                <a:cubicBezTo>
                  <a:pt x="1537464" y="3245570"/>
                  <a:pt x="1545057" y="3241816"/>
                  <a:pt x="1548854" y="3249325"/>
                </a:cubicBezTo>
                <a:cubicBezTo>
                  <a:pt x="1548854" y="3260589"/>
                  <a:pt x="1548854" y="3271853"/>
                  <a:pt x="1548854" y="3283118"/>
                </a:cubicBezTo>
                <a:cubicBezTo>
                  <a:pt x="1548854" y="3294382"/>
                  <a:pt x="1556447" y="3298136"/>
                  <a:pt x="1556447" y="3305646"/>
                </a:cubicBezTo>
                <a:cubicBezTo>
                  <a:pt x="1556447" y="3309401"/>
                  <a:pt x="1560243" y="3309401"/>
                  <a:pt x="1564040" y="3309401"/>
                </a:cubicBezTo>
                <a:cubicBezTo>
                  <a:pt x="1567836" y="3309401"/>
                  <a:pt x="1567836" y="3305646"/>
                  <a:pt x="1567836" y="3301891"/>
                </a:cubicBezTo>
                <a:cubicBezTo>
                  <a:pt x="1567836" y="3290627"/>
                  <a:pt x="1567836" y="3279363"/>
                  <a:pt x="1567836" y="3268099"/>
                </a:cubicBezTo>
                <a:cubicBezTo>
                  <a:pt x="1567836" y="3264344"/>
                  <a:pt x="1567836" y="3256834"/>
                  <a:pt x="1575429" y="3256834"/>
                </a:cubicBezTo>
                <a:cubicBezTo>
                  <a:pt x="1579226" y="3256834"/>
                  <a:pt x="1579226" y="3264344"/>
                  <a:pt x="1583022" y="3264344"/>
                </a:cubicBezTo>
                <a:cubicBezTo>
                  <a:pt x="1594412" y="3279363"/>
                  <a:pt x="1602004" y="3294382"/>
                  <a:pt x="1602004" y="3309401"/>
                </a:cubicBezTo>
                <a:cubicBezTo>
                  <a:pt x="1602004" y="3335684"/>
                  <a:pt x="1620987" y="3354457"/>
                  <a:pt x="1617190" y="3380740"/>
                </a:cubicBezTo>
                <a:cubicBezTo>
                  <a:pt x="1617190" y="3380740"/>
                  <a:pt x="1620987" y="3380740"/>
                  <a:pt x="1620987" y="3380740"/>
                </a:cubicBezTo>
                <a:cubicBezTo>
                  <a:pt x="1624783" y="3380740"/>
                  <a:pt x="1624783" y="3380740"/>
                  <a:pt x="1628580" y="3380740"/>
                </a:cubicBezTo>
                <a:cubicBezTo>
                  <a:pt x="1628580" y="3376986"/>
                  <a:pt x="1628580" y="3369476"/>
                  <a:pt x="1628580" y="3365721"/>
                </a:cubicBezTo>
                <a:cubicBezTo>
                  <a:pt x="1632376" y="3350703"/>
                  <a:pt x="1636172" y="3350703"/>
                  <a:pt x="1651358" y="3354457"/>
                </a:cubicBezTo>
                <a:cubicBezTo>
                  <a:pt x="1655155" y="3358212"/>
                  <a:pt x="1658951" y="3358212"/>
                  <a:pt x="1662748" y="3350703"/>
                </a:cubicBezTo>
                <a:cubicBezTo>
                  <a:pt x="1666544" y="3339438"/>
                  <a:pt x="1666544" y="3328174"/>
                  <a:pt x="1674137" y="3316910"/>
                </a:cubicBezTo>
                <a:cubicBezTo>
                  <a:pt x="1674137" y="3328174"/>
                  <a:pt x="1674137" y="3335684"/>
                  <a:pt x="1674137" y="3343193"/>
                </a:cubicBezTo>
                <a:cubicBezTo>
                  <a:pt x="1674137" y="3350703"/>
                  <a:pt x="1681730" y="3350703"/>
                  <a:pt x="1685527" y="3346948"/>
                </a:cubicBezTo>
                <a:cubicBezTo>
                  <a:pt x="1689323" y="3346948"/>
                  <a:pt x="1689323" y="3339438"/>
                  <a:pt x="1693120" y="3346948"/>
                </a:cubicBezTo>
                <a:cubicBezTo>
                  <a:pt x="1693120" y="3346948"/>
                  <a:pt x="1696916" y="3350703"/>
                  <a:pt x="1693120" y="3350703"/>
                </a:cubicBezTo>
                <a:cubicBezTo>
                  <a:pt x="1685527" y="3361967"/>
                  <a:pt x="1689323" y="3376986"/>
                  <a:pt x="1689323" y="3388250"/>
                </a:cubicBezTo>
                <a:cubicBezTo>
                  <a:pt x="1689323" y="3392005"/>
                  <a:pt x="1689323" y="3395759"/>
                  <a:pt x="1693120" y="3395759"/>
                </a:cubicBezTo>
                <a:cubicBezTo>
                  <a:pt x="1696916" y="3395759"/>
                  <a:pt x="1696916" y="3395759"/>
                  <a:pt x="1700713" y="3392005"/>
                </a:cubicBezTo>
                <a:cubicBezTo>
                  <a:pt x="1708305" y="3384495"/>
                  <a:pt x="1708305" y="3373231"/>
                  <a:pt x="1715898" y="3369476"/>
                </a:cubicBezTo>
                <a:cubicBezTo>
                  <a:pt x="1723491" y="3365721"/>
                  <a:pt x="1727288" y="3358212"/>
                  <a:pt x="1734881" y="3365721"/>
                </a:cubicBezTo>
                <a:cubicBezTo>
                  <a:pt x="1738677" y="3369476"/>
                  <a:pt x="1746270" y="3369476"/>
                  <a:pt x="1746270" y="3373231"/>
                </a:cubicBezTo>
                <a:cubicBezTo>
                  <a:pt x="1746270" y="3380740"/>
                  <a:pt x="1750067" y="3388250"/>
                  <a:pt x="1746270" y="3392005"/>
                </a:cubicBezTo>
                <a:cubicBezTo>
                  <a:pt x="1738677" y="3407023"/>
                  <a:pt x="1734881" y="3422042"/>
                  <a:pt x="1731084" y="3437061"/>
                </a:cubicBezTo>
                <a:cubicBezTo>
                  <a:pt x="1723491" y="3448325"/>
                  <a:pt x="1727288" y="3448325"/>
                  <a:pt x="1738677" y="3455835"/>
                </a:cubicBezTo>
                <a:cubicBezTo>
                  <a:pt x="1746270" y="3455835"/>
                  <a:pt x="1757660" y="3459590"/>
                  <a:pt x="1761456" y="3467099"/>
                </a:cubicBezTo>
                <a:cubicBezTo>
                  <a:pt x="1761456" y="3478363"/>
                  <a:pt x="1769049" y="3485873"/>
                  <a:pt x="1769049" y="3500892"/>
                </a:cubicBezTo>
                <a:cubicBezTo>
                  <a:pt x="1765252" y="3508401"/>
                  <a:pt x="1769049" y="3519665"/>
                  <a:pt x="1765252" y="3530929"/>
                </a:cubicBezTo>
                <a:cubicBezTo>
                  <a:pt x="1765252" y="3538439"/>
                  <a:pt x="1772845" y="3538439"/>
                  <a:pt x="1776642" y="3538439"/>
                </a:cubicBezTo>
                <a:cubicBezTo>
                  <a:pt x="1784235" y="3538439"/>
                  <a:pt x="1788031" y="3534684"/>
                  <a:pt x="1788031" y="3530929"/>
                </a:cubicBezTo>
                <a:cubicBezTo>
                  <a:pt x="1788031" y="3523420"/>
                  <a:pt x="1784235" y="3523420"/>
                  <a:pt x="1784235" y="3519665"/>
                </a:cubicBezTo>
                <a:cubicBezTo>
                  <a:pt x="1776642" y="3500892"/>
                  <a:pt x="1780438" y="3485873"/>
                  <a:pt x="1795624" y="3474608"/>
                </a:cubicBezTo>
                <a:cubicBezTo>
                  <a:pt x="1803217" y="3470854"/>
                  <a:pt x="1810810" y="3478363"/>
                  <a:pt x="1818403" y="3470854"/>
                </a:cubicBezTo>
                <a:cubicBezTo>
                  <a:pt x="1818403" y="3459590"/>
                  <a:pt x="1818403" y="3448325"/>
                  <a:pt x="1818403" y="3437061"/>
                </a:cubicBezTo>
                <a:cubicBezTo>
                  <a:pt x="1822199" y="3429552"/>
                  <a:pt x="1814606" y="3418288"/>
                  <a:pt x="1822199" y="3407023"/>
                </a:cubicBezTo>
                <a:cubicBezTo>
                  <a:pt x="1833589" y="3395759"/>
                  <a:pt x="1818403" y="3392005"/>
                  <a:pt x="1818403" y="3380740"/>
                </a:cubicBezTo>
                <a:cubicBezTo>
                  <a:pt x="1822199" y="3346948"/>
                  <a:pt x="1810810" y="3316910"/>
                  <a:pt x="1814606" y="3286872"/>
                </a:cubicBezTo>
                <a:cubicBezTo>
                  <a:pt x="1814606" y="3271853"/>
                  <a:pt x="1814606" y="3260589"/>
                  <a:pt x="1814606" y="3245570"/>
                </a:cubicBezTo>
                <a:cubicBezTo>
                  <a:pt x="1814606" y="3223042"/>
                  <a:pt x="1814606" y="3204268"/>
                  <a:pt x="1795624" y="3181740"/>
                </a:cubicBezTo>
                <a:cubicBezTo>
                  <a:pt x="1799420" y="3177985"/>
                  <a:pt x="1807013" y="3177985"/>
                  <a:pt x="1807013" y="3174231"/>
                </a:cubicBezTo>
                <a:cubicBezTo>
                  <a:pt x="1825996" y="3159212"/>
                  <a:pt x="1825996" y="3155457"/>
                  <a:pt x="1810810" y="3132929"/>
                </a:cubicBezTo>
                <a:cubicBezTo>
                  <a:pt x="1803217" y="3125419"/>
                  <a:pt x="1795624" y="3114155"/>
                  <a:pt x="1795624" y="3102891"/>
                </a:cubicBezTo>
                <a:cubicBezTo>
                  <a:pt x="1791828" y="3091627"/>
                  <a:pt x="1784235" y="3084117"/>
                  <a:pt x="1788031" y="3076608"/>
                </a:cubicBezTo>
                <a:lnTo>
                  <a:pt x="1788470" y="3075261"/>
                </a:lnTo>
                <a:lnTo>
                  <a:pt x="1790123" y="3075806"/>
                </a:lnTo>
                <a:cubicBezTo>
                  <a:pt x="1792495" y="3075336"/>
                  <a:pt x="1794394" y="3073459"/>
                  <a:pt x="1794394" y="3069704"/>
                </a:cubicBezTo>
                <a:lnTo>
                  <a:pt x="1794394" y="3057100"/>
                </a:lnTo>
                <a:lnTo>
                  <a:pt x="1796909" y="3049390"/>
                </a:lnTo>
                <a:lnTo>
                  <a:pt x="1801512" y="3060317"/>
                </a:lnTo>
                <a:cubicBezTo>
                  <a:pt x="1802936" y="3065949"/>
                  <a:pt x="1803885" y="3071581"/>
                  <a:pt x="1805783" y="3077214"/>
                </a:cubicBezTo>
                <a:cubicBezTo>
                  <a:pt x="1809580" y="3084723"/>
                  <a:pt x="1813376" y="3084723"/>
                  <a:pt x="1817172" y="3080968"/>
                </a:cubicBezTo>
                <a:lnTo>
                  <a:pt x="1826373" y="3080141"/>
                </a:lnTo>
                <a:lnTo>
                  <a:pt x="1827025" y="3121845"/>
                </a:lnTo>
                <a:cubicBezTo>
                  <a:pt x="1827025" y="3121845"/>
                  <a:pt x="1827025" y="3125601"/>
                  <a:pt x="1827025" y="3129357"/>
                </a:cubicBezTo>
                <a:cubicBezTo>
                  <a:pt x="1827025" y="3136869"/>
                  <a:pt x="1825791" y="3148136"/>
                  <a:pt x="1828259" y="3151892"/>
                </a:cubicBezTo>
                <a:cubicBezTo>
                  <a:pt x="1828259" y="3166916"/>
                  <a:pt x="1830727" y="3181939"/>
                  <a:pt x="1830727" y="3196963"/>
                </a:cubicBezTo>
                <a:cubicBezTo>
                  <a:pt x="1830727" y="3204474"/>
                  <a:pt x="1830727" y="3208230"/>
                  <a:pt x="1831961" y="3215742"/>
                </a:cubicBezTo>
                <a:cubicBezTo>
                  <a:pt x="1833195" y="3223254"/>
                  <a:pt x="1831961" y="3230765"/>
                  <a:pt x="1831961" y="3242033"/>
                </a:cubicBezTo>
                <a:cubicBezTo>
                  <a:pt x="1831961" y="3249545"/>
                  <a:pt x="1834429" y="3257056"/>
                  <a:pt x="1834429" y="3268324"/>
                </a:cubicBezTo>
                <a:cubicBezTo>
                  <a:pt x="1834429" y="3272080"/>
                  <a:pt x="1833195" y="3275836"/>
                  <a:pt x="1831961" y="3283347"/>
                </a:cubicBezTo>
                <a:cubicBezTo>
                  <a:pt x="1831961" y="3290859"/>
                  <a:pt x="1835663" y="3287103"/>
                  <a:pt x="1835663" y="3290859"/>
                </a:cubicBezTo>
                <a:cubicBezTo>
                  <a:pt x="1835663" y="3294615"/>
                  <a:pt x="1835663" y="3294615"/>
                  <a:pt x="1835663" y="3298371"/>
                </a:cubicBezTo>
                <a:cubicBezTo>
                  <a:pt x="1835663" y="3317150"/>
                  <a:pt x="1836897" y="3339685"/>
                  <a:pt x="1838131" y="3358465"/>
                </a:cubicBezTo>
                <a:cubicBezTo>
                  <a:pt x="1838131" y="3373488"/>
                  <a:pt x="1839365" y="3388511"/>
                  <a:pt x="1840600" y="3403535"/>
                </a:cubicBezTo>
                <a:cubicBezTo>
                  <a:pt x="1841834" y="3426070"/>
                  <a:pt x="1841834" y="3426070"/>
                  <a:pt x="1840600" y="3448605"/>
                </a:cubicBezTo>
                <a:cubicBezTo>
                  <a:pt x="1839365" y="3456117"/>
                  <a:pt x="1838131" y="3463629"/>
                  <a:pt x="1843068" y="3463629"/>
                </a:cubicBezTo>
                <a:cubicBezTo>
                  <a:pt x="1845536" y="3463629"/>
                  <a:pt x="1846770" y="3474896"/>
                  <a:pt x="1845536" y="3482408"/>
                </a:cubicBezTo>
                <a:cubicBezTo>
                  <a:pt x="1841834" y="3497431"/>
                  <a:pt x="1844302" y="3508699"/>
                  <a:pt x="1844302" y="3523722"/>
                </a:cubicBezTo>
                <a:cubicBezTo>
                  <a:pt x="1843068" y="3531234"/>
                  <a:pt x="1848003" y="3546257"/>
                  <a:pt x="1850472" y="3542502"/>
                </a:cubicBezTo>
                <a:cubicBezTo>
                  <a:pt x="1856641" y="3542502"/>
                  <a:pt x="1860344" y="3546257"/>
                  <a:pt x="1860344" y="3557525"/>
                </a:cubicBezTo>
                <a:cubicBezTo>
                  <a:pt x="1860344" y="3572548"/>
                  <a:pt x="1862812" y="3583816"/>
                  <a:pt x="1862812" y="3598839"/>
                </a:cubicBezTo>
                <a:cubicBezTo>
                  <a:pt x="1862812" y="3613863"/>
                  <a:pt x="1861578" y="3628886"/>
                  <a:pt x="1862812" y="3647666"/>
                </a:cubicBezTo>
                <a:cubicBezTo>
                  <a:pt x="1864046" y="3662690"/>
                  <a:pt x="1864046" y="3677713"/>
                  <a:pt x="1862812" y="3692736"/>
                </a:cubicBezTo>
                <a:cubicBezTo>
                  <a:pt x="1861578" y="3704004"/>
                  <a:pt x="1865280" y="3707760"/>
                  <a:pt x="1867748" y="3711516"/>
                </a:cubicBezTo>
                <a:cubicBezTo>
                  <a:pt x="1871450" y="3722783"/>
                  <a:pt x="1873918" y="3719027"/>
                  <a:pt x="1873918" y="3704004"/>
                </a:cubicBezTo>
                <a:cubicBezTo>
                  <a:pt x="1873918" y="3700248"/>
                  <a:pt x="1873918" y="3692736"/>
                  <a:pt x="1873918" y="3685225"/>
                </a:cubicBezTo>
                <a:cubicBezTo>
                  <a:pt x="1875152" y="3677713"/>
                  <a:pt x="1875152" y="3666445"/>
                  <a:pt x="1877620" y="3666445"/>
                </a:cubicBezTo>
                <a:cubicBezTo>
                  <a:pt x="1883790" y="3666445"/>
                  <a:pt x="1883790" y="3655178"/>
                  <a:pt x="1883790" y="3643910"/>
                </a:cubicBezTo>
                <a:cubicBezTo>
                  <a:pt x="1883790" y="3628886"/>
                  <a:pt x="1883790" y="3617619"/>
                  <a:pt x="1887492" y="3610107"/>
                </a:cubicBezTo>
                <a:cubicBezTo>
                  <a:pt x="1889960" y="3602595"/>
                  <a:pt x="1889960" y="3587572"/>
                  <a:pt x="1887492" y="3576304"/>
                </a:cubicBezTo>
                <a:cubicBezTo>
                  <a:pt x="1883790" y="3561281"/>
                  <a:pt x="1886258" y="3542502"/>
                  <a:pt x="1886258" y="3523722"/>
                </a:cubicBezTo>
                <a:cubicBezTo>
                  <a:pt x="1886258" y="3519966"/>
                  <a:pt x="1887492" y="3519966"/>
                  <a:pt x="1887492" y="3516211"/>
                </a:cubicBezTo>
                <a:cubicBezTo>
                  <a:pt x="1889960" y="3512455"/>
                  <a:pt x="1891194" y="3516211"/>
                  <a:pt x="1891194" y="3519966"/>
                </a:cubicBezTo>
                <a:cubicBezTo>
                  <a:pt x="1891194" y="3531234"/>
                  <a:pt x="1891194" y="3538746"/>
                  <a:pt x="1893662" y="3542502"/>
                </a:cubicBezTo>
                <a:cubicBezTo>
                  <a:pt x="1897364" y="3553769"/>
                  <a:pt x="1899832" y="3550013"/>
                  <a:pt x="1902300" y="3550013"/>
                </a:cubicBezTo>
                <a:cubicBezTo>
                  <a:pt x="1902300" y="3538746"/>
                  <a:pt x="1903534" y="3527478"/>
                  <a:pt x="1903534" y="3512455"/>
                </a:cubicBezTo>
                <a:cubicBezTo>
                  <a:pt x="1904768" y="3519966"/>
                  <a:pt x="1904768" y="3523722"/>
                  <a:pt x="1904768" y="3527478"/>
                </a:cubicBezTo>
                <a:cubicBezTo>
                  <a:pt x="1904768" y="3538746"/>
                  <a:pt x="1906002" y="3550013"/>
                  <a:pt x="1904768" y="3561281"/>
                </a:cubicBezTo>
                <a:cubicBezTo>
                  <a:pt x="1903534" y="3576304"/>
                  <a:pt x="1907236" y="3580060"/>
                  <a:pt x="1908470" y="3595084"/>
                </a:cubicBezTo>
                <a:cubicBezTo>
                  <a:pt x="1909704" y="3610107"/>
                  <a:pt x="1910938" y="3610107"/>
                  <a:pt x="1915874" y="3602595"/>
                </a:cubicBezTo>
                <a:cubicBezTo>
                  <a:pt x="1919576" y="3598839"/>
                  <a:pt x="1920810" y="3591328"/>
                  <a:pt x="1919576" y="3583816"/>
                </a:cubicBezTo>
                <a:cubicBezTo>
                  <a:pt x="1917108" y="3572548"/>
                  <a:pt x="1918342" y="3561281"/>
                  <a:pt x="1918342" y="3553769"/>
                </a:cubicBezTo>
                <a:cubicBezTo>
                  <a:pt x="1917108" y="3531234"/>
                  <a:pt x="1919576" y="3512455"/>
                  <a:pt x="1915874" y="3489920"/>
                </a:cubicBezTo>
                <a:cubicBezTo>
                  <a:pt x="1915874" y="3489920"/>
                  <a:pt x="1915874" y="3486164"/>
                  <a:pt x="1917108" y="3482408"/>
                </a:cubicBezTo>
                <a:cubicBezTo>
                  <a:pt x="1919576" y="3463629"/>
                  <a:pt x="1919576" y="3448605"/>
                  <a:pt x="1919576" y="3429826"/>
                </a:cubicBezTo>
                <a:cubicBezTo>
                  <a:pt x="1920810" y="3403535"/>
                  <a:pt x="1923278" y="3377244"/>
                  <a:pt x="1922044" y="3350953"/>
                </a:cubicBezTo>
                <a:cubicBezTo>
                  <a:pt x="1922044" y="3350953"/>
                  <a:pt x="1922044" y="3347197"/>
                  <a:pt x="1922044" y="3347197"/>
                </a:cubicBezTo>
                <a:cubicBezTo>
                  <a:pt x="1923278" y="3347197"/>
                  <a:pt x="1923278" y="3347197"/>
                  <a:pt x="1923278" y="3347197"/>
                </a:cubicBezTo>
                <a:cubicBezTo>
                  <a:pt x="1924512" y="3347197"/>
                  <a:pt x="1925746" y="3347197"/>
                  <a:pt x="1925746" y="3350953"/>
                </a:cubicBezTo>
                <a:cubicBezTo>
                  <a:pt x="1925746" y="3354709"/>
                  <a:pt x="1925746" y="3358465"/>
                  <a:pt x="1925746" y="3362220"/>
                </a:cubicBezTo>
                <a:cubicBezTo>
                  <a:pt x="1925746" y="3384756"/>
                  <a:pt x="1925746" y="3407291"/>
                  <a:pt x="1925746" y="3429826"/>
                </a:cubicBezTo>
                <a:cubicBezTo>
                  <a:pt x="1925746" y="3433582"/>
                  <a:pt x="1925746" y="3441093"/>
                  <a:pt x="1928214" y="3441093"/>
                </a:cubicBezTo>
                <a:cubicBezTo>
                  <a:pt x="1933150" y="3437338"/>
                  <a:pt x="1933150" y="3452361"/>
                  <a:pt x="1933150" y="3459873"/>
                </a:cubicBezTo>
                <a:cubicBezTo>
                  <a:pt x="1933150" y="3474896"/>
                  <a:pt x="1933150" y="3489920"/>
                  <a:pt x="1933150" y="3504943"/>
                </a:cubicBezTo>
                <a:cubicBezTo>
                  <a:pt x="1933150" y="3516211"/>
                  <a:pt x="1934384" y="3527478"/>
                  <a:pt x="1935618" y="3538746"/>
                </a:cubicBezTo>
                <a:cubicBezTo>
                  <a:pt x="1938086" y="3534990"/>
                  <a:pt x="1939320" y="3527478"/>
                  <a:pt x="1939320" y="3519966"/>
                </a:cubicBezTo>
                <a:cubicBezTo>
                  <a:pt x="1939320" y="3489920"/>
                  <a:pt x="1936852" y="3459873"/>
                  <a:pt x="1940554" y="3429826"/>
                </a:cubicBezTo>
                <a:cubicBezTo>
                  <a:pt x="1940554" y="3381000"/>
                  <a:pt x="1940554" y="3332174"/>
                  <a:pt x="1940554" y="3287103"/>
                </a:cubicBezTo>
                <a:cubicBezTo>
                  <a:pt x="1940554" y="3279591"/>
                  <a:pt x="1936852" y="3275836"/>
                  <a:pt x="1939320" y="3268324"/>
                </a:cubicBezTo>
                <a:lnTo>
                  <a:pt x="1940455" y="3257693"/>
                </a:lnTo>
                <a:lnTo>
                  <a:pt x="1942657" y="3266403"/>
                </a:lnTo>
                <a:cubicBezTo>
                  <a:pt x="1954046" y="3277667"/>
                  <a:pt x="1950250" y="3292686"/>
                  <a:pt x="1950250" y="3307705"/>
                </a:cubicBezTo>
                <a:cubicBezTo>
                  <a:pt x="1950250" y="3311459"/>
                  <a:pt x="1946453" y="3318969"/>
                  <a:pt x="1954046" y="3322723"/>
                </a:cubicBezTo>
                <a:cubicBezTo>
                  <a:pt x="1973029" y="3341497"/>
                  <a:pt x="1992011" y="3360271"/>
                  <a:pt x="2018586" y="3364025"/>
                </a:cubicBezTo>
                <a:cubicBezTo>
                  <a:pt x="2037568" y="3367780"/>
                  <a:pt x="2064144" y="3367780"/>
                  <a:pt x="2064144" y="3397818"/>
                </a:cubicBezTo>
                <a:cubicBezTo>
                  <a:pt x="2064144" y="3409082"/>
                  <a:pt x="2075533" y="3420346"/>
                  <a:pt x="2086923" y="3420346"/>
                </a:cubicBezTo>
                <a:cubicBezTo>
                  <a:pt x="2098312" y="3424101"/>
                  <a:pt x="2105905" y="3427856"/>
                  <a:pt x="2117294" y="3435365"/>
                </a:cubicBezTo>
                <a:cubicBezTo>
                  <a:pt x="2121091" y="3435365"/>
                  <a:pt x="2124887" y="3435365"/>
                  <a:pt x="2124887" y="3435365"/>
                </a:cubicBezTo>
                <a:cubicBezTo>
                  <a:pt x="2143869" y="3416591"/>
                  <a:pt x="2162852" y="3401573"/>
                  <a:pt x="2162852" y="3379044"/>
                </a:cubicBezTo>
                <a:lnTo>
                  <a:pt x="2162852" y="3232597"/>
                </a:lnTo>
                <a:lnTo>
                  <a:pt x="2172218" y="3223332"/>
                </a:lnTo>
                <a:lnTo>
                  <a:pt x="2176628" y="3208503"/>
                </a:lnTo>
                <a:lnTo>
                  <a:pt x="2180760" y="3217845"/>
                </a:lnTo>
                <a:lnTo>
                  <a:pt x="2180760" y="3278715"/>
                </a:lnTo>
                <a:cubicBezTo>
                  <a:pt x="2180760" y="3286225"/>
                  <a:pt x="2188353" y="3289979"/>
                  <a:pt x="2192149" y="3289979"/>
                </a:cubicBezTo>
                <a:cubicBezTo>
                  <a:pt x="2199743" y="3289979"/>
                  <a:pt x="2203539" y="3286225"/>
                  <a:pt x="2203539" y="3278715"/>
                </a:cubicBezTo>
                <a:cubicBezTo>
                  <a:pt x="2203539" y="3273083"/>
                  <a:pt x="2202590" y="3266512"/>
                  <a:pt x="2202115" y="3260410"/>
                </a:cubicBezTo>
                <a:lnTo>
                  <a:pt x="2202994" y="3250841"/>
                </a:lnTo>
                <a:lnTo>
                  <a:pt x="2207223" y="3256194"/>
                </a:lnTo>
                <a:cubicBezTo>
                  <a:pt x="2213155" y="3265933"/>
                  <a:pt x="2217901" y="3276259"/>
                  <a:pt x="2221696" y="3287053"/>
                </a:cubicBezTo>
                <a:lnTo>
                  <a:pt x="2222521" y="3291363"/>
                </a:lnTo>
                <a:lnTo>
                  <a:pt x="2222521" y="3293734"/>
                </a:lnTo>
                <a:cubicBezTo>
                  <a:pt x="2222521" y="3297489"/>
                  <a:pt x="2221572" y="3301243"/>
                  <a:pt x="2221572" y="3304059"/>
                </a:cubicBezTo>
                <a:lnTo>
                  <a:pt x="2225738" y="3308180"/>
                </a:lnTo>
                <a:lnTo>
                  <a:pt x="2234984" y="3356516"/>
                </a:lnTo>
                <a:cubicBezTo>
                  <a:pt x="2234984" y="3379044"/>
                  <a:pt x="2231188" y="3405327"/>
                  <a:pt x="2238781" y="3431610"/>
                </a:cubicBezTo>
                <a:cubicBezTo>
                  <a:pt x="2246374" y="3446629"/>
                  <a:pt x="2242578" y="3465403"/>
                  <a:pt x="2238781" y="3480422"/>
                </a:cubicBezTo>
                <a:cubicBezTo>
                  <a:pt x="2238781" y="3495441"/>
                  <a:pt x="2250170" y="3510460"/>
                  <a:pt x="2246374" y="3525478"/>
                </a:cubicBezTo>
                <a:cubicBezTo>
                  <a:pt x="2246374" y="3532988"/>
                  <a:pt x="2238781" y="3548007"/>
                  <a:pt x="2253966" y="3544252"/>
                </a:cubicBezTo>
                <a:cubicBezTo>
                  <a:pt x="2265356" y="3544252"/>
                  <a:pt x="2257764" y="3532988"/>
                  <a:pt x="2261560" y="3525478"/>
                </a:cubicBezTo>
                <a:cubicBezTo>
                  <a:pt x="2265356" y="3480422"/>
                  <a:pt x="2253966" y="3439120"/>
                  <a:pt x="2253966" y="3394063"/>
                </a:cubicBezTo>
                <a:cubicBezTo>
                  <a:pt x="2253966" y="3371535"/>
                  <a:pt x="2272949" y="3360271"/>
                  <a:pt x="2276746" y="3337742"/>
                </a:cubicBezTo>
                <a:cubicBezTo>
                  <a:pt x="2276746" y="3337742"/>
                  <a:pt x="2280542" y="3337742"/>
                  <a:pt x="2284338" y="3337742"/>
                </a:cubicBezTo>
                <a:cubicBezTo>
                  <a:pt x="2288135" y="3337742"/>
                  <a:pt x="2295728" y="3333988"/>
                  <a:pt x="2299524" y="3341497"/>
                </a:cubicBezTo>
                <a:cubicBezTo>
                  <a:pt x="2299524" y="3352761"/>
                  <a:pt x="2299524" y="3364025"/>
                  <a:pt x="2299524" y="3375290"/>
                </a:cubicBezTo>
                <a:cubicBezTo>
                  <a:pt x="2299524" y="3386554"/>
                  <a:pt x="2307117" y="3390308"/>
                  <a:pt x="2307117" y="3397818"/>
                </a:cubicBezTo>
                <a:cubicBezTo>
                  <a:pt x="2307117" y="3401573"/>
                  <a:pt x="2310914" y="3401573"/>
                  <a:pt x="2314710" y="3401573"/>
                </a:cubicBezTo>
                <a:cubicBezTo>
                  <a:pt x="2318506" y="3401573"/>
                  <a:pt x="2318506" y="3397818"/>
                  <a:pt x="2318506" y="3394063"/>
                </a:cubicBezTo>
                <a:cubicBezTo>
                  <a:pt x="2318506" y="3382799"/>
                  <a:pt x="2318506" y="3371535"/>
                  <a:pt x="2318506" y="3360271"/>
                </a:cubicBezTo>
                <a:cubicBezTo>
                  <a:pt x="2318506" y="3356516"/>
                  <a:pt x="2318506" y="3349006"/>
                  <a:pt x="2326100" y="3349006"/>
                </a:cubicBezTo>
                <a:cubicBezTo>
                  <a:pt x="2329896" y="3349006"/>
                  <a:pt x="2329896" y="3356516"/>
                  <a:pt x="2333692" y="3356516"/>
                </a:cubicBezTo>
                <a:cubicBezTo>
                  <a:pt x="2345082" y="3371535"/>
                  <a:pt x="2352675" y="3386554"/>
                  <a:pt x="2352675" y="3401573"/>
                </a:cubicBezTo>
                <a:cubicBezTo>
                  <a:pt x="2352675" y="3427856"/>
                  <a:pt x="2371658" y="3446629"/>
                  <a:pt x="2367861" y="3472912"/>
                </a:cubicBezTo>
                <a:cubicBezTo>
                  <a:pt x="2367861" y="3472912"/>
                  <a:pt x="2371658" y="3472912"/>
                  <a:pt x="2371658" y="3472912"/>
                </a:cubicBezTo>
                <a:cubicBezTo>
                  <a:pt x="2375454" y="3472912"/>
                  <a:pt x="2375454" y="3472912"/>
                  <a:pt x="2379250" y="3472912"/>
                </a:cubicBezTo>
                <a:cubicBezTo>
                  <a:pt x="2379250" y="3469158"/>
                  <a:pt x="2379250" y="3461648"/>
                  <a:pt x="2379250" y="3457893"/>
                </a:cubicBezTo>
                <a:cubicBezTo>
                  <a:pt x="2383047" y="3442875"/>
                  <a:pt x="2386843" y="3442875"/>
                  <a:pt x="2402029" y="3446629"/>
                </a:cubicBezTo>
                <a:cubicBezTo>
                  <a:pt x="2405826" y="3450384"/>
                  <a:pt x="2409622" y="3450384"/>
                  <a:pt x="2413419" y="3442875"/>
                </a:cubicBezTo>
                <a:cubicBezTo>
                  <a:pt x="2417215" y="3431610"/>
                  <a:pt x="2417215" y="3420346"/>
                  <a:pt x="2424808" y="3409082"/>
                </a:cubicBezTo>
                <a:cubicBezTo>
                  <a:pt x="2424808" y="3420346"/>
                  <a:pt x="2424808" y="3427856"/>
                  <a:pt x="2424808" y="3435365"/>
                </a:cubicBezTo>
                <a:cubicBezTo>
                  <a:pt x="2424808" y="3442875"/>
                  <a:pt x="2432401" y="3442875"/>
                  <a:pt x="2436197" y="3439120"/>
                </a:cubicBezTo>
                <a:cubicBezTo>
                  <a:pt x="2439994" y="3439120"/>
                  <a:pt x="2439994" y="3431610"/>
                  <a:pt x="2443791" y="3439120"/>
                </a:cubicBezTo>
                <a:cubicBezTo>
                  <a:pt x="2443791" y="3439120"/>
                  <a:pt x="2447587" y="3442875"/>
                  <a:pt x="2443791" y="3442875"/>
                </a:cubicBezTo>
                <a:cubicBezTo>
                  <a:pt x="2436197" y="3454139"/>
                  <a:pt x="2439994" y="3469158"/>
                  <a:pt x="2439994" y="3480422"/>
                </a:cubicBezTo>
                <a:cubicBezTo>
                  <a:pt x="2439994" y="3484177"/>
                  <a:pt x="2439994" y="3487931"/>
                  <a:pt x="2443791" y="3487931"/>
                </a:cubicBezTo>
                <a:cubicBezTo>
                  <a:pt x="2447587" y="3487931"/>
                  <a:pt x="2447587" y="3487931"/>
                  <a:pt x="2451383" y="3484177"/>
                </a:cubicBezTo>
                <a:cubicBezTo>
                  <a:pt x="2458976" y="3476667"/>
                  <a:pt x="2458976" y="3465403"/>
                  <a:pt x="2466569" y="3461648"/>
                </a:cubicBezTo>
                <a:cubicBezTo>
                  <a:pt x="2474162" y="3457893"/>
                  <a:pt x="2477959" y="3450384"/>
                  <a:pt x="2485551" y="3457893"/>
                </a:cubicBezTo>
                <a:cubicBezTo>
                  <a:pt x="2489348" y="3461648"/>
                  <a:pt x="2496941" y="3461648"/>
                  <a:pt x="2496941" y="3465403"/>
                </a:cubicBezTo>
                <a:cubicBezTo>
                  <a:pt x="2496941" y="3472912"/>
                  <a:pt x="2500737" y="3480422"/>
                  <a:pt x="2496941" y="3484177"/>
                </a:cubicBezTo>
                <a:cubicBezTo>
                  <a:pt x="2489348" y="3499195"/>
                  <a:pt x="2485551" y="3514214"/>
                  <a:pt x="2481755" y="3529233"/>
                </a:cubicBezTo>
                <a:cubicBezTo>
                  <a:pt x="2474162" y="3540497"/>
                  <a:pt x="2477959" y="3540497"/>
                  <a:pt x="2489348" y="3548007"/>
                </a:cubicBezTo>
                <a:cubicBezTo>
                  <a:pt x="2496941" y="3548007"/>
                  <a:pt x="2508330" y="3551762"/>
                  <a:pt x="2512126" y="3559271"/>
                </a:cubicBezTo>
                <a:cubicBezTo>
                  <a:pt x="2512126" y="3570535"/>
                  <a:pt x="2519720" y="3578045"/>
                  <a:pt x="2519720" y="3593064"/>
                </a:cubicBezTo>
                <a:cubicBezTo>
                  <a:pt x="2515923" y="3600573"/>
                  <a:pt x="2519720" y="3611837"/>
                  <a:pt x="2515923" y="3623101"/>
                </a:cubicBezTo>
                <a:cubicBezTo>
                  <a:pt x="2515923" y="3630611"/>
                  <a:pt x="2523516" y="3630611"/>
                  <a:pt x="2527312" y="3630611"/>
                </a:cubicBezTo>
                <a:cubicBezTo>
                  <a:pt x="2534906" y="3630611"/>
                  <a:pt x="2538702" y="3626856"/>
                  <a:pt x="2538702" y="3623101"/>
                </a:cubicBezTo>
                <a:cubicBezTo>
                  <a:pt x="2538702" y="3615592"/>
                  <a:pt x="2534906" y="3615592"/>
                  <a:pt x="2534906" y="3611837"/>
                </a:cubicBezTo>
                <a:cubicBezTo>
                  <a:pt x="2527312" y="3593064"/>
                  <a:pt x="2531109" y="3578045"/>
                  <a:pt x="2546295" y="3566780"/>
                </a:cubicBezTo>
                <a:cubicBezTo>
                  <a:pt x="2553888" y="3563026"/>
                  <a:pt x="2561481" y="3570535"/>
                  <a:pt x="2569074" y="3563026"/>
                </a:cubicBezTo>
                <a:cubicBezTo>
                  <a:pt x="2569074" y="3551762"/>
                  <a:pt x="2569074" y="3540497"/>
                  <a:pt x="2569074" y="3529233"/>
                </a:cubicBezTo>
                <a:cubicBezTo>
                  <a:pt x="2572870" y="3521724"/>
                  <a:pt x="2565277" y="3510460"/>
                  <a:pt x="2572870" y="3499195"/>
                </a:cubicBezTo>
                <a:cubicBezTo>
                  <a:pt x="2584260" y="3487931"/>
                  <a:pt x="2569074" y="3484177"/>
                  <a:pt x="2569074" y="3472912"/>
                </a:cubicBezTo>
                <a:cubicBezTo>
                  <a:pt x="2572870" y="3439120"/>
                  <a:pt x="2561481" y="3409082"/>
                  <a:pt x="2565277" y="3379044"/>
                </a:cubicBezTo>
                <a:cubicBezTo>
                  <a:pt x="2565277" y="3364025"/>
                  <a:pt x="2565277" y="3352761"/>
                  <a:pt x="2565277" y="3337742"/>
                </a:cubicBezTo>
                <a:cubicBezTo>
                  <a:pt x="2565277" y="3315214"/>
                  <a:pt x="2565277" y="3296440"/>
                  <a:pt x="2546295" y="3273912"/>
                </a:cubicBezTo>
                <a:cubicBezTo>
                  <a:pt x="2550091" y="3270157"/>
                  <a:pt x="2557684" y="3270157"/>
                  <a:pt x="2557684" y="3266403"/>
                </a:cubicBezTo>
                <a:cubicBezTo>
                  <a:pt x="2576667" y="3251384"/>
                  <a:pt x="2576667" y="3247629"/>
                  <a:pt x="2561481" y="3225101"/>
                </a:cubicBezTo>
                <a:lnTo>
                  <a:pt x="2554490" y="3215987"/>
                </a:lnTo>
                <a:lnTo>
                  <a:pt x="2571797" y="3188602"/>
                </a:lnTo>
                <a:cubicBezTo>
                  <a:pt x="2571797" y="3184847"/>
                  <a:pt x="2571797" y="3177338"/>
                  <a:pt x="2571797" y="3169828"/>
                </a:cubicBezTo>
                <a:cubicBezTo>
                  <a:pt x="2571797" y="3158564"/>
                  <a:pt x="2571797" y="3143545"/>
                  <a:pt x="2571797" y="3132281"/>
                </a:cubicBezTo>
                <a:lnTo>
                  <a:pt x="2571797" y="3113424"/>
                </a:lnTo>
                <a:lnTo>
                  <a:pt x="2582361" y="3102602"/>
                </a:lnTo>
                <a:lnTo>
                  <a:pt x="2583219" y="3095181"/>
                </a:lnTo>
                <a:lnTo>
                  <a:pt x="2584609" y="3113507"/>
                </a:lnTo>
                <a:cubicBezTo>
                  <a:pt x="2584134" y="3120078"/>
                  <a:pt x="2583185" y="3126649"/>
                  <a:pt x="2583185" y="3132281"/>
                </a:cubicBezTo>
                <a:cubicBezTo>
                  <a:pt x="2586982" y="3136036"/>
                  <a:pt x="2583185" y="3139790"/>
                  <a:pt x="2586982" y="3143545"/>
                </a:cubicBezTo>
                <a:cubicBezTo>
                  <a:pt x="2590778" y="3143545"/>
                  <a:pt x="2594575" y="3143545"/>
                  <a:pt x="2594575" y="3143545"/>
                </a:cubicBezTo>
                <a:cubicBezTo>
                  <a:pt x="2598371" y="3124772"/>
                  <a:pt x="2613557" y="3132281"/>
                  <a:pt x="2624946" y="3132281"/>
                </a:cubicBezTo>
                <a:lnTo>
                  <a:pt x="2624946" y="3127972"/>
                </a:lnTo>
                <a:lnTo>
                  <a:pt x="2628291" y="3135251"/>
                </a:lnTo>
                <a:cubicBezTo>
                  <a:pt x="2632563" y="3139475"/>
                  <a:pt x="2638257" y="3142291"/>
                  <a:pt x="2643952" y="3142291"/>
                </a:cubicBezTo>
                <a:lnTo>
                  <a:pt x="2645877" y="3143243"/>
                </a:lnTo>
                <a:lnTo>
                  <a:pt x="2643929" y="3154809"/>
                </a:lnTo>
                <a:cubicBezTo>
                  <a:pt x="2643929" y="3158564"/>
                  <a:pt x="2643929" y="3162319"/>
                  <a:pt x="2651521" y="3166073"/>
                </a:cubicBezTo>
                <a:cubicBezTo>
                  <a:pt x="2655317" y="3166073"/>
                  <a:pt x="2655317" y="3158564"/>
                  <a:pt x="2659115" y="3158564"/>
                </a:cubicBezTo>
                <a:lnTo>
                  <a:pt x="2662156" y="3151293"/>
                </a:lnTo>
                <a:lnTo>
                  <a:pt x="2670503" y="3155421"/>
                </a:lnTo>
                <a:lnTo>
                  <a:pt x="2670503" y="3159311"/>
                </a:lnTo>
                <a:lnTo>
                  <a:pt x="2667600" y="3177075"/>
                </a:lnTo>
                <a:cubicBezTo>
                  <a:pt x="2666220" y="3182493"/>
                  <a:pt x="2663909" y="3186778"/>
                  <a:pt x="2659051" y="3188383"/>
                </a:cubicBezTo>
                <a:cubicBezTo>
                  <a:pt x="2655317" y="3188848"/>
                  <a:pt x="2658543" y="3194442"/>
                  <a:pt x="2660032" y="3196255"/>
                </a:cubicBezTo>
                <a:cubicBezTo>
                  <a:pt x="2662881" y="3203895"/>
                  <a:pt x="2666483" y="3207443"/>
                  <a:pt x="2670463" y="3208946"/>
                </a:cubicBezTo>
                <a:lnTo>
                  <a:pt x="2672879" y="3209026"/>
                </a:lnTo>
                <a:lnTo>
                  <a:pt x="2678097" y="3237413"/>
                </a:lnTo>
                <a:cubicBezTo>
                  <a:pt x="2678097" y="3244923"/>
                  <a:pt x="2685689" y="3248677"/>
                  <a:pt x="2693282" y="3248677"/>
                </a:cubicBezTo>
                <a:cubicBezTo>
                  <a:pt x="2700875" y="3248677"/>
                  <a:pt x="2704672" y="3241168"/>
                  <a:pt x="2704672" y="3229904"/>
                </a:cubicBezTo>
                <a:lnTo>
                  <a:pt x="2703772" y="3216999"/>
                </a:lnTo>
                <a:lnTo>
                  <a:pt x="2704863" y="3217403"/>
                </a:lnTo>
                <a:cubicBezTo>
                  <a:pt x="2711076" y="3222875"/>
                  <a:pt x="2716226" y="3231228"/>
                  <a:pt x="2720186" y="3242726"/>
                </a:cubicBezTo>
                <a:cubicBezTo>
                  <a:pt x="2720432" y="3244694"/>
                  <a:pt x="2720677" y="3246662"/>
                  <a:pt x="2719432" y="3246817"/>
                </a:cubicBezTo>
                <a:cubicBezTo>
                  <a:pt x="2708698" y="3262145"/>
                  <a:pt x="2715129" y="3283329"/>
                  <a:pt x="2717581" y="3303010"/>
                </a:cubicBezTo>
                <a:cubicBezTo>
                  <a:pt x="2720013" y="3332687"/>
                  <a:pt x="2717013" y="3339056"/>
                  <a:pt x="2699073" y="3347287"/>
                </a:cubicBezTo>
                <a:cubicBezTo>
                  <a:pt x="2706260" y="3364379"/>
                  <a:pt x="2712975" y="3367540"/>
                  <a:pt x="2726180" y="3361898"/>
                </a:cubicBezTo>
                <a:cubicBezTo>
                  <a:pt x="2750099" y="3350924"/>
                  <a:pt x="2750099" y="3350924"/>
                  <a:pt x="2747287" y="3389249"/>
                </a:cubicBezTo>
                <a:cubicBezTo>
                  <a:pt x="2746701" y="3435291"/>
                  <a:pt x="2734683" y="3470764"/>
                  <a:pt x="2712479" y="3495515"/>
                </a:cubicBezTo>
                <a:cubicBezTo>
                  <a:pt x="2704745" y="3504473"/>
                  <a:pt x="2700745" y="3512966"/>
                  <a:pt x="2701215" y="3526897"/>
                </a:cubicBezTo>
                <a:cubicBezTo>
                  <a:pt x="2700932" y="3544921"/>
                  <a:pt x="2704893" y="3556419"/>
                  <a:pt x="2716588" y="3558960"/>
                </a:cubicBezTo>
                <a:cubicBezTo>
                  <a:pt x="2741714" y="3567822"/>
                  <a:pt x="2746920" y="3579165"/>
                  <a:pt x="2745352" y="3617335"/>
                </a:cubicBezTo>
                <a:cubicBezTo>
                  <a:pt x="2745088" y="3625362"/>
                  <a:pt x="2745823" y="3631267"/>
                  <a:pt x="2746804" y="3639139"/>
                </a:cubicBezTo>
                <a:cubicBezTo>
                  <a:pt x="2748294" y="3640952"/>
                  <a:pt x="2748294" y="3640952"/>
                  <a:pt x="2748540" y="3642920"/>
                </a:cubicBezTo>
                <a:cubicBezTo>
                  <a:pt x="2748540" y="3642920"/>
                  <a:pt x="2747049" y="3641107"/>
                  <a:pt x="2745804" y="3641262"/>
                </a:cubicBezTo>
                <a:cubicBezTo>
                  <a:pt x="2742069" y="3641727"/>
                  <a:pt x="2736844" y="3640380"/>
                  <a:pt x="2732864" y="3638877"/>
                </a:cubicBezTo>
                <a:cubicBezTo>
                  <a:pt x="2714453" y="3633175"/>
                  <a:pt x="2702719" y="3650626"/>
                  <a:pt x="2705151" y="3680303"/>
                </a:cubicBezTo>
                <a:cubicBezTo>
                  <a:pt x="2707357" y="3698016"/>
                  <a:pt x="2711808" y="3713451"/>
                  <a:pt x="2719749" y="3726452"/>
                </a:cubicBezTo>
                <a:cubicBezTo>
                  <a:pt x="2726201" y="3737641"/>
                  <a:pt x="2728916" y="3749294"/>
                  <a:pt x="2724162" y="3761878"/>
                </a:cubicBezTo>
                <a:cubicBezTo>
                  <a:pt x="2721162" y="3768248"/>
                  <a:pt x="2718653" y="3778553"/>
                  <a:pt x="2725614" y="3783682"/>
                </a:cubicBezTo>
                <a:cubicBezTo>
                  <a:pt x="2732329" y="3786843"/>
                  <a:pt x="2738798" y="3788036"/>
                  <a:pt x="2742554" y="3777575"/>
                </a:cubicBezTo>
                <a:cubicBezTo>
                  <a:pt x="2752836" y="3738320"/>
                  <a:pt x="2781245" y="3722790"/>
                  <a:pt x="2788793" y="3681877"/>
                </a:cubicBezTo>
                <a:cubicBezTo>
                  <a:pt x="2790057" y="3671726"/>
                  <a:pt x="2797037" y="3666860"/>
                  <a:pt x="2803017" y="3664116"/>
                </a:cubicBezTo>
                <a:cubicBezTo>
                  <a:pt x="2820202" y="3659977"/>
                  <a:pt x="2830691" y="3642681"/>
                  <a:pt x="2839690" y="3623572"/>
                </a:cubicBezTo>
                <a:cubicBezTo>
                  <a:pt x="2846444" y="3606742"/>
                  <a:pt x="2854443" y="3589756"/>
                  <a:pt x="2866912" y="3578210"/>
                </a:cubicBezTo>
                <a:cubicBezTo>
                  <a:pt x="2874647" y="3569252"/>
                  <a:pt x="2873666" y="3561380"/>
                  <a:pt x="2864970" y="3552470"/>
                </a:cubicBezTo>
                <a:cubicBezTo>
                  <a:pt x="2863235" y="3548688"/>
                  <a:pt x="2859500" y="3549154"/>
                  <a:pt x="2858765" y="3543249"/>
                </a:cubicBezTo>
                <a:cubicBezTo>
                  <a:pt x="2862010" y="3538848"/>
                  <a:pt x="2864989" y="3542474"/>
                  <a:pt x="2868725" y="3542009"/>
                </a:cubicBezTo>
                <a:cubicBezTo>
                  <a:pt x="2880420" y="3544549"/>
                  <a:pt x="2890909" y="3527254"/>
                  <a:pt x="2888703" y="3509541"/>
                </a:cubicBezTo>
                <a:cubicBezTo>
                  <a:pt x="2885987" y="3497887"/>
                  <a:pt x="2881007" y="3498508"/>
                  <a:pt x="2875782" y="3497160"/>
                </a:cubicBezTo>
                <a:cubicBezTo>
                  <a:pt x="2870802" y="3497780"/>
                  <a:pt x="2864577" y="3498555"/>
                  <a:pt x="2864841" y="3490528"/>
                </a:cubicBezTo>
                <a:cubicBezTo>
                  <a:pt x="2863616" y="3480687"/>
                  <a:pt x="2867860" y="3474163"/>
                  <a:pt x="2874085" y="3473387"/>
                </a:cubicBezTo>
                <a:cubicBezTo>
                  <a:pt x="2876820" y="3475045"/>
                  <a:pt x="2879311" y="3474735"/>
                  <a:pt x="2880556" y="3474580"/>
                </a:cubicBezTo>
                <a:cubicBezTo>
                  <a:pt x="2890761" y="3475308"/>
                  <a:pt x="2897496" y="3468473"/>
                  <a:pt x="2898024" y="3452418"/>
                </a:cubicBezTo>
                <a:cubicBezTo>
                  <a:pt x="2899553" y="3434240"/>
                  <a:pt x="2901082" y="3416061"/>
                  <a:pt x="2902856" y="3399851"/>
                </a:cubicBezTo>
                <a:cubicBezTo>
                  <a:pt x="2903385" y="3383796"/>
                  <a:pt x="2908384" y="3373180"/>
                  <a:pt x="2918099" y="3369972"/>
                </a:cubicBezTo>
                <a:cubicBezTo>
                  <a:pt x="2925324" y="3367073"/>
                  <a:pt x="2926079" y="3362982"/>
                  <a:pt x="2921118" y="3353607"/>
                </a:cubicBezTo>
                <a:cubicBezTo>
                  <a:pt x="2913422" y="3342573"/>
                  <a:pt x="2914196" y="3328486"/>
                  <a:pt x="2914970" y="3314399"/>
                </a:cubicBezTo>
                <a:cubicBezTo>
                  <a:pt x="2921518" y="3275610"/>
                  <a:pt x="2920595" y="3237751"/>
                  <a:pt x="2910713" y="3199009"/>
                </a:cubicBezTo>
                <a:cubicBezTo>
                  <a:pt x="2908242" y="3189323"/>
                  <a:pt x="2909756" y="3178642"/>
                  <a:pt x="2913600" y="3170168"/>
                </a:cubicBezTo>
                <a:lnTo>
                  <a:pt x="2920246" y="3164024"/>
                </a:lnTo>
                <a:lnTo>
                  <a:pt x="2924120" y="3176318"/>
                </a:lnTo>
                <a:cubicBezTo>
                  <a:pt x="2925365" y="3182185"/>
                  <a:pt x="2925840" y="3188286"/>
                  <a:pt x="2924890" y="3194857"/>
                </a:cubicBezTo>
                <a:cubicBezTo>
                  <a:pt x="2924890" y="3194857"/>
                  <a:pt x="2928687" y="3194857"/>
                  <a:pt x="2928687" y="3194857"/>
                </a:cubicBezTo>
                <a:cubicBezTo>
                  <a:pt x="2932484" y="3194857"/>
                  <a:pt x="2932484" y="3194857"/>
                  <a:pt x="2936280" y="3194857"/>
                </a:cubicBezTo>
                <a:cubicBezTo>
                  <a:pt x="2936280" y="3191103"/>
                  <a:pt x="2936280" y="3183593"/>
                  <a:pt x="2936280" y="3179838"/>
                </a:cubicBezTo>
                <a:lnTo>
                  <a:pt x="2942695" y="3168417"/>
                </a:lnTo>
                <a:lnTo>
                  <a:pt x="2957622" y="3191167"/>
                </a:lnTo>
                <a:cubicBezTo>
                  <a:pt x="2960933" y="3201248"/>
                  <a:pt x="2961720" y="3212642"/>
                  <a:pt x="2959455" y="3224916"/>
                </a:cubicBezTo>
                <a:cubicBezTo>
                  <a:pt x="2957700" y="3231130"/>
                  <a:pt x="2958191" y="3235066"/>
                  <a:pt x="2962416" y="3238537"/>
                </a:cubicBezTo>
                <a:cubicBezTo>
                  <a:pt x="2965396" y="3242164"/>
                  <a:pt x="2968886" y="3239730"/>
                  <a:pt x="2970886" y="3235484"/>
                </a:cubicBezTo>
                <a:cubicBezTo>
                  <a:pt x="2972131" y="3235329"/>
                  <a:pt x="2971886" y="3233361"/>
                  <a:pt x="2973131" y="3233206"/>
                </a:cubicBezTo>
                <a:cubicBezTo>
                  <a:pt x="2976376" y="3228804"/>
                  <a:pt x="2975659" y="3212904"/>
                  <a:pt x="2983356" y="3223937"/>
                </a:cubicBezTo>
                <a:cubicBezTo>
                  <a:pt x="2990806" y="3233003"/>
                  <a:pt x="2986807" y="3241495"/>
                  <a:pt x="2981317" y="3248175"/>
                </a:cubicBezTo>
                <a:cubicBezTo>
                  <a:pt x="2980317" y="3250298"/>
                  <a:pt x="2978073" y="3252577"/>
                  <a:pt x="2975828" y="3254855"/>
                </a:cubicBezTo>
                <a:cubicBezTo>
                  <a:pt x="2973582" y="3257133"/>
                  <a:pt x="2971583" y="3261379"/>
                  <a:pt x="2972318" y="3267284"/>
                </a:cubicBezTo>
                <a:cubicBezTo>
                  <a:pt x="2974299" y="3273033"/>
                  <a:pt x="2977544" y="3268631"/>
                  <a:pt x="2980279" y="3270289"/>
                </a:cubicBezTo>
                <a:cubicBezTo>
                  <a:pt x="2996444" y="3278269"/>
                  <a:pt x="3001650" y="3289613"/>
                  <a:pt x="2992897" y="3310689"/>
                </a:cubicBezTo>
                <a:cubicBezTo>
                  <a:pt x="2969390" y="3365582"/>
                  <a:pt x="2971009" y="3429337"/>
                  <a:pt x="2979099" y="3494284"/>
                </a:cubicBezTo>
                <a:cubicBezTo>
                  <a:pt x="2981060" y="3510029"/>
                  <a:pt x="2983021" y="3525774"/>
                  <a:pt x="2984737" y="3539551"/>
                </a:cubicBezTo>
                <a:cubicBezTo>
                  <a:pt x="2987678" y="3563168"/>
                  <a:pt x="2985395" y="3585437"/>
                  <a:pt x="2980376" y="3606049"/>
                </a:cubicBezTo>
                <a:cubicBezTo>
                  <a:pt x="2977112" y="3620446"/>
                  <a:pt x="2973093" y="3638934"/>
                  <a:pt x="2984015" y="3655562"/>
                </a:cubicBezTo>
                <a:cubicBezTo>
                  <a:pt x="2993201" y="3668409"/>
                  <a:pt x="3016346" y="3671522"/>
                  <a:pt x="3025571" y="3664377"/>
                </a:cubicBezTo>
                <a:cubicBezTo>
                  <a:pt x="3034795" y="3657232"/>
                  <a:pt x="3042285" y="3646306"/>
                  <a:pt x="3050530" y="3631288"/>
                </a:cubicBezTo>
                <a:cubicBezTo>
                  <a:pt x="3033344" y="3635427"/>
                  <a:pt x="3022159" y="3626827"/>
                  <a:pt x="3015727" y="3605643"/>
                </a:cubicBezTo>
                <a:cubicBezTo>
                  <a:pt x="3011766" y="3594145"/>
                  <a:pt x="3014521" y="3585807"/>
                  <a:pt x="3022236" y="3586845"/>
                </a:cubicBezTo>
                <a:cubicBezTo>
                  <a:pt x="3028951" y="3590006"/>
                  <a:pt x="3035176" y="3589230"/>
                  <a:pt x="3041401" y="3588455"/>
                </a:cubicBezTo>
                <a:cubicBezTo>
                  <a:pt x="3058831" y="3586284"/>
                  <a:pt x="3066831" y="3569298"/>
                  <a:pt x="3064644" y="3541590"/>
                </a:cubicBezTo>
                <a:cubicBezTo>
                  <a:pt x="3063908" y="3535685"/>
                  <a:pt x="3063173" y="3529781"/>
                  <a:pt x="3062438" y="3523877"/>
                </a:cubicBezTo>
                <a:cubicBezTo>
                  <a:pt x="3062702" y="3515849"/>
                  <a:pt x="3064212" y="3507667"/>
                  <a:pt x="3070191" y="3504923"/>
                </a:cubicBezTo>
                <a:cubicBezTo>
                  <a:pt x="3074681" y="3500367"/>
                  <a:pt x="3078152" y="3507929"/>
                  <a:pt x="3081378" y="3513523"/>
                </a:cubicBezTo>
                <a:cubicBezTo>
                  <a:pt x="3085848" y="3518962"/>
                  <a:pt x="3089563" y="3528493"/>
                  <a:pt x="3095543" y="3525749"/>
                </a:cubicBezTo>
                <a:cubicBezTo>
                  <a:pt x="3101768" y="3524974"/>
                  <a:pt x="3100298" y="3513165"/>
                  <a:pt x="3100562" y="3505138"/>
                </a:cubicBezTo>
                <a:lnTo>
                  <a:pt x="3105396" y="3443032"/>
                </a:lnTo>
                <a:lnTo>
                  <a:pt x="3112025" y="3446374"/>
                </a:lnTo>
                <a:cubicBezTo>
                  <a:pt x="3116373" y="3448252"/>
                  <a:pt x="3120719" y="3449191"/>
                  <a:pt x="3125066" y="3447313"/>
                </a:cubicBezTo>
                <a:cubicBezTo>
                  <a:pt x="3125066" y="3447313"/>
                  <a:pt x="3127963" y="3447313"/>
                  <a:pt x="3130861" y="3451069"/>
                </a:cubicBezTo>
                <a:cubicBezTo>
                  <a:pt x="3116371" y="3466092"/>
                  <a:pt x="3122168" y="3484871"/>
                  <a:pt x="3122168" y="3503651"/>
                </a:cubicBezTo>
                <a:cubicBezTo>
                  <a:pt x="3119270" y="3511162"/>
                  <a:pt x="3122168" y="3518674"/>
                  <a:pt x="3122168" y="3529941"/>
                </a:cubicBezTo>
                <a:cubicBezTo>
                  <a:pt x="3125066" y="3529941"/>
                  <a:pt x="3125066" y="3533697"/>
                  <a:pt x="3125066" y="3533697"/>
                </a:cubicBezTo>
                <a:cubicBezTo>
                  <a:pt x="3119270" y="3541209"/>
                  <a:pt x="3122168" y="3552477"/>
                  <a:pt x="3116371" y="3559989"/>
                </a:cubicBezTo>
                <a:cubicBezTo>
                  <a:pt x="3113474" y="3575012"/>
                  <a:pt x="3119270" y="3590035"/>
                  <a:pt x="3130861" y="3593791"/>
                </a:cubicBezTo>
                <a:cubicBezTo>
                  <a:pt x="3133759" y="3593791"/>
                  <a:pt x="3136657" y="3597547"/>
                  <a:pt x="3136657" y="3601303"/>
                </a:cubicBezTo>
                <a:cubicBezTo>
                  <a:pt x="3139555" y="3605059"/>
                  <a:pt x="3139555" y="3608815"/>
                  <a:pt x="3133759" y="3608815"/>
                </a:cubicBezTo>
                <a:cubicBezTo>
                  <a:pt x="3133759" y="3623838"/>
                  <a:pt x="3142453" y="3631349"/>
                  <a:pt x="3145351" y="3642617"/>
                </a:cubicBezTo>
                <a:cubicBezTo>
                  <a:pt x="3151146" y="3642617"/>
                  <a:pt x="3154043" y="3646373"/>
                  <a:pt x="3151146" y="3653885"/>
                </a:cubicBezTo>
                <a:cubicBezTo>
                  <a:pt x="3151146" y="3668909"/>
                  <a:pt x="3159840" y="3683931"/>
                  <a:pt x="3156942" y="3698955"/>
                </a:cubicBezTo>
                <a:cubicBezTo>
                  <a:pt x="3156942" y="3702711"/>
                  <a:pt x="3159840" y="3702711"/>
                  <a:pt x="3162738" y="3702711"/>
                </a:cubicBezTo>
                <a:cubicBezTo>
                  <a:pt x="3162738" y="3702711"/>
                  <a:pt x="3165634" y="3702711"/>
                  <a:pt x="3165634" y="3698955"/>
                </a:cubicBezTo>
                <a:cubicBezTo>
                  <a:pt x="3165634" y="3691443"/>
                  <a:pt x="3165634" y="3687687"/>
                  <a:pt x="3165634" y="3683931"/>
                </a:cubicBezTo>
                <a:cubicBezTo>
                  <a:pt x="3165634" y="3680176"/>
                  <a:pt x="3165634" y="3676420"/>
                  <a:pt x="3168533" y="3672664"/>
                </a:cubicBezTo>
                <a:cubicBezTo>
                  <a:pt x="3177227" y="3668909"/>
                  <a:pt x="3180125" y="3657641"/>
                  <a:pt x="3180125" y="3646373"/>
                </a:cubicBezTo>
                <a:cubicBezTo>
                  <a:pt x="3180125" y="3638861"/>
                  <a:pt x="3180125" y="3631349"/>
                  <a:pt x="3180125" y="3620082"/>
                </a:cubicBezTo>
                <a:cubicBezTo>
                  <a:pt x="3171432" y="3620082"/>
                  <a:pt x="3177227" y="3608815"/>
                  <a:pt x="3174329" y="3605059"/>
                </a:cubicBezTo>
                <a:cubicBezTo>
                  <a:pt x="3174329" y="3582523"/>
                  <a:pt x="3174329" y="3556233"/>
                  <a:pt x="3174329" y="3533697"/>
                </a:cubicBezTo>
                <a:cubicBezTo>
                  <a:pt x="3171432" y="3533697"/>
                  <a:pt x="3168533" y="3529941"/>
                  <a:pt x="3171432" y="3526185"/>
                </a:cubicBezTo>
                <a:cubicBezTo>
                  <a:pt x="3171432" y="3522430"/>
                  <a:pt x="3171432" y="3522430"/>
                  <a:pt x="3174329" y="3522430"/>
                </a:cubicBezTo>
                <a:cubicBezTo>
                  <a:pt x="3177227" y="3522430"/>
                  <a:pt x="3180125" y="3522430"/>
                  <a:pt x="3183023" y="3522430"/>
                </a:cubicBezTo>
                <a:cubicBezTo>
                  <a:pt x="3180125" y="3492383"/>
                  <a:pt x="3188818" y="3466092"/>
                  <a:pt x="3188818" y="3436045"/>
                </a:cubicBezTo>
                <a:cubicBezTo>
                  <a:pt x="3183023" y="3428533"/>
                  <a:pt x="3183023" y="3421021"/>
                  <a:pt x="3188818" y="3413510"/>
                </a:cubicBezTo>
                <a:cubicBezTo>
                  <a:pt x="3188818" y="3383463"/>
                  <a:pt x="3188818" y="3349661"/>
                  <a:pt x="3188818" y="3319613"/>
                </a:cubicBezTo>
                <a:cubicBezTo>
                  <a:pt x="3185920" y="3319613"/>
                  <a:pt x="3183023" y="3319613"/>
                  <a:pt x="3183023" y="3319613"/>
                </a:cubicBezTo>
                <a:cubicBezTo>
                  <a:pt x="3183023" y="3300834"/>
                  <a:pt x="3183023" y="3285811"/>
                  <a:pt x="3183023" y="3270787"/>
                </a:cubicBezTo>
                <a:cubicBezTo>
                  <a:pt x="3183023" y="3270787"/>
                  <a:pt x="3185920" y="3267031"/>
                  <a:pt x="3188818" y="3267031"/>
                </a:cubicBezTo>
                <a:cubicBezTo>
                  <a:pt x="3188818" y="3263275"/>
                  <a:pt x="3185920" y="3252008"/>
                  <a:pt x="3188818" y="3252008"/>
                </a:cubicBezTo>
                <a:cubicBezTo>
                  <a:pt x="3197512" y="3248252"/>
                  <a:pt x="3197512" y="3240741"/>
                  <a:pt x="3197512" y="3236985"/>
                </a:cubicBezTo>
                <a:cubicBezTo>
                  <a:pt x="3191716" y="3221961"/>
                  <a:pt x="3191716" y="3210693"/>
                  <a:pt x="3194614" y="3195670"/>
                </a:cubicBezTo>
                <a:cubicBezTo>
                  <a:pt x="3197512" y="3191915"/>
                  <a:pt x="3197512" y="3184403"/>
                  <a:pt x="3194614" y="3180647"/>
                </a:cubicBezTo>
                <a:cubicBezTo>
                  <a:pt x="3188818" y="3169379"/>
                  <a:pt x="3191716" y="3158111"/>
                  <a:pt x="3194614" y="3146844"/>
                </a:cubicBezTo>
                <a:cubicBezTo>
                  <a:pt x="3206205" y="3143088"/>
                  <a:pt x="3200411" y="3131821"/>
                  <a:pt x="3200411" y="3124309"/>
                </a:cubicBezTo>
                <a:cubicBezTo>
                  <a:pt x="3203307" y="3105529"/>
                  <a:pt x="3200411" y="3090506"/>
                  <a:pt x="3200411" y="3075483"/>
                </a:cubicBezTo>
                <a:lnTo>
                  <a:pt x="3200411" y="3052831"/>
                </a:lnTo>
                <a:lnTo>
                  <a:pt x="3207678" y="3053355"/>
                </a:lnTo>
                <a:cubicBezTo>
                  <a:pt x="3207678" y="3053355"/>
                  <a:pt x="3210576" y="3053355"/>
                  <a:pt x="3213473" y="3057111"/>
                </a:cubicBezTo>
                <a:cubicBezTo>
                  <a:pt x="3198984" y="3072134"/>
                  <a:pt x="3204780" y="3090913"/>
                  <a:pt x="3204780" y="3109693"/>
                </a:cubicBezTo>
                <a:cubicBezTo>
                  <a:pt x="3201882" y="3117204"/>
                  <a:pt x="3204780" y="3124716"/>
                  <a:pt x="3204780" y="3135983"/>
                </a:cubicBezTo>
                <a:cubicBezTo>
                  <a:pt x="3207678" y="3135983"/>
                  <a:pt x="3207678" y="3139739"/>
                  <a:pt x="3207678" y="3139739"/>
                </a:cubicBezTo>
                <a:cubicBezTo>
                  <a:pt x="3201882" y="3147251"/>
                  <a:pt x="3204780" y="3158519"/>
                  <a:pt x="3198984" y="3166031"/>
                </a:cubicBezTo>
                <a:cubicBezTo>
                  <a:pt x="3196085" y="3181054"/>
                  <a:pt x="3201882" y="3196077"/>
                  <a:pt x="3213473" y="3199833"/>
                </a:cubicBezTo>
                <a:cubicBezTo>
                  <a:pt x="3216371" y="3199833"/>
                  <a:pt x="3219269" y="3203589"/>
                  <a:pt x="3219269" y="3207345"/>
                </a:cubicBezTo>
                <a:cubicBezTo>
                  <a:pt x="3222167" y="3211101"/>
                  <a:pt x="3222167" y="3214857"/>
                  <a:pt x="3216371" y="3214857"/>
                </a:cubicBezTo>
                <a:cubicBezTo>
                  <a:pt x="3216371" y="3229880"/>
                  <a:pt x="3225064" y="3237391"/>
                  <a:pt x="3227962" y="3248659"/>
                </a:cubicBezTo>
                <a:cubicBezTo>
                  <a:pt x="3233758" y="3248659"/>
                  <a:pt x="3236656" y="3252415"/>
                  <a:pt x="3233758" y="3259927"/>
                </a:cubicBezTo>
                <a:cubicBezTo>
                  <a:pt x="3233758" y="3274951"/>
                  <a:pt x="3242453" y="3289973"/>
                  <a:pt x="3239553" y="3304997"/>
                </a:cubicBezTo>
                <a:cubicBezTo>
                  <a:pt x="3239553" y="3308753"/>
                  <a:pt x="3242453" y="3308753"/>
                  <a:pt x="3245350" y="3308753"/>
                </a:cubicBezTo>
                <a:cubicBezTo>
                  <a:pt x="3245350" y="3308753"/>
                  <a:pt x="3248247" y="3308753"/>
                  <a:pt x="3248247" y="3304997"/>
                </a:cubicBezTo>
                <a:cubicBezTo>
                  <a:pt x="3248247" y="3297485"/>
                  <a:pt x="3248247" y="3293729"/>
                  <a:pt x="3248247" y="3289973"/>
                </a:cubicBezTo>
                <a:cubicBezTo>
                  <a:pt x="3248247" y="3286218"/>
                  <a:pt x="3248247" y="3282462"/>
                  <a:pt x="3251145" y="3278706"/>
                </a:cubicBezTo>
                <a:cubicBezTo>
                  <a:pt x="3259839" y="3274951"/>
                  <a:pt x="3262736" y="3263683"/>
                  <a:pt x="3262736" y="3252415"/>
                </a:cubicBezTo>
                <a:cubicBezTo>
                  <a:pt x="3262736" y="3244903"/>
                  <a:pt x="3262736" y="3237391"/>
                  <a:pt x="3262736" y="3226124"/>
                </a:cubicBezTo>
                <a:cubicBezTo>
                  <a:pt x="3254043" y="3226124"/>
                  <a:pt x="3259839" y="3214857"/>
                  <a:pt x="3256941" y="3211101"/>
                </a:cubicBezTo>
                <a:cubicBezTo>
                  <a:pt x="3256941" y="3188565"/>
                  <a:pt x="3256941" y="3162275"/>
                  <a:pt x="3256941" y="3139739"/>
                </a:cubicBezTo>
                <a:cubicBezTo>
                  <a:pt x="3254043" y="3139739"/>
                  <a:pt x="3251145" y="3135983"/>
                  <a:pt x="3254043" y="3132227"/>
                </a:cubicBezTo>
                <a:cubicBezTo>
                  <a:pt x="3254043" y="3128472"/>
                  <a:pt x="3254043" y="3128472"/>
                  <a:pt x="3256941" y="3128472"/>
                </a:cubicBezTo>
                <a:cubicBezTo>
                  <a:pt x="3259839" y="3128472"/>
                  <a:pt x="3262736" y="3128472"/>
                  <a:pt x="3265635" y="3128472"/>
                </a:cubicBezTo>
                <a:cubicBezTo>
                  <a:pt x="3262736" y="3098425"/>
                  <a:pt x="3271430" y="3072134"/>
                  <a:pt x="3271430" y="3042087"/>
                </a:cubicBezTo>
                <a:cubicBezTo>
                  <a:pt x="3265635" y="3034575"/>
                  <a:pt x="3265635" y="3027063"/>
                  <a:pt x="3271430" y="3019552"/>
                </a:cubicBezTo>
                <a:cubicBezTo>
                  <a:pt x="3271430" y="2989505"/>
                  <a:pt x="3271430" y="2955703"/>
                  <a:pt x="3271430" y="2925655"/>
                </a:cubicBezTo>
                <a:cubicBezTo>
                  <a:pt x="3268532" y="2925655"/>
                  <a:pt x="3265635" y="2925655"/>
                  <a:pt x="3265635" y="2925655"/>
                </a:cubicBezTo>
                <a:cubicBezTo>
                  <a:pt x="3265635" y="2906876"/>
                  <a:pt x="3265635" y="2891853"/>
                  <a:pt x="3265635" y="2876829"/>
                </a:cubicBezTo>
                <a:cubicBezTo>
                  <a:pt x="3265635" y="2876829"/>
                  <a:pt x="3268532" y="2873073"/>
                  <a:pt x="3271430" y="2873073"/>
                </a:cubicBezTo>
                <a:cubicBezTo>
                  <a:pt x="3271430" y="2871195"/>
                  <a:pt x="3270706" y="2867439"/>
                  <a:pt x="3270344" y="2864153"/>
                </a:cubicBezTo>
                <a:lnTo>
                  <a:pt x="3270952" y="2860738"/>
                </a:lnTo>
                <a:lnTo>
                  <a:pt x="3272386" y="2877383"/>
                </a:lnTo>
                <a:cubicBezTo>
                  <a:pt x="3276239" y="2899919"/>
                  <a:pt x="3272386" y="2926209"/>
                  <a:pt x="3272386" y="2952501"/>
                </a:cubicBezTo>
                <a:cubicBezTo>
                  <a:pt x="3272386" y="2978792"/>
                  <a:pt x="3272386" y="3001326"/>
                  <a:pt x="3276239" y="3027617"/>
                </a:cubicBezTo>
                <a:cubicBezTo>
                  <a:pt x="3280092" y="3053909"/>
                  <a:pt x="3280092" y="3080200"/>
                  <a:pt x="3280092" y="3106491"/>
                </a:cubicBezTo>
                <a:cubicBezTo>
                  <a:pt x="3280092" y="3106491"/>
                  <a:pt x="3280092" y="3110247"/>
                  <a:pt x="3280092" y="3114003"/>
                </a:cubicBezTo>
                <a:cubicBezTo>
                  <a:pt x="3280092" y="3121514"/>
                  <a:pt x="3276239" y="3132782"/>
                  <a:pt x="3283946" y="3136538"/>
                </a:cubicBezTo>
                <a:cubicBezTo>
                  <a:pt x="3283946" y="3151561"/>
                  <a:pt x="3291653" y="3166585"/>
                  <a:pt x="3291653" y="3181608"/>
                </a:cubicBezTo>
                <a:cubicBezTo>
                  <a:pt x="3291653" y="3189120"/>
                  <a:pt x="3291653" y="3192876"/>
                  <a:pt x="3295506" y="3200387"/>
                </a:cubicBezTo>
                <a:cubicBezTo>
                  <a:pt x="3299359" y="3207899"/>
                  <a:pt x="3295506" y="3215411"/>
                  <a:pt x="3295506" y="3226678"/>
                </a:cubicBezTo>
                <a:cubicBezTo>
                  <a:pt x="3295506" y="3234190"/>
                  <a:pt x="3303213" y="3241701"/>
                  <a:pt x="3303213" y="3252969"/>
                </a:cubicBezTo>
                <a:cubicBezTo>
                  <a:pt x="3303213" y="3256725"/>
                  <a:pt x="3299359" y="3260481"/>
                  <a:pt x="3295506" y="3267993"/>
                </a:cubicBezTo>
                <a:cubicBezTo>
                  <a:pt x="3295506" y="3275504"/>
                  <a:pt x="3307067" y="3271749"/>
                  <a:pt x="3307067" y="3275504"/>
                </a:cubicBezTo>
                <a:cubicBezTo>
                  <a:pt x="3307067" y="3279260"/>
                  <a:pt x="3307067" y="3279260"/>
                  <a:pt x="3307067" y="3283016"/>
                </a:cubicBezTo>
                <a:cubicBezTo>
                  <a:pt x="3307067" y="3301795"/>
                  <a:pt x="3310919" y="3324330"/>
                  <a:pt x="3314772" y="3343110"/>
                </a:cubicBezTo>
                <a:cubicBezTo>
                  <a:pt x="3314772" y="3358133"/>
                  <a:pt x="3318627" y="3373157"/>
                  <a:pt x="3322480" y="3388180"/>
                </a:cubicBezTo>
                <a:cubicBezTo>
                  <a:pt x="3326334" y="3410715"/>
                  <a:pt x="3326334" y="3410715"/>
                  <a:pt x="3322480" y="3433250"/>
                </a:cubicBezTo>
                <a:cubicBezTo>
                  <a:pt x="3318627" y="3440762"/>
                  <a:pt x="3314772" y="3448274"/>
                  <a:pt x="3330187" y="3448274"/>
                </a:cubicBezTo>
                <a:cubicBezTo>
                  <a:pt x="3337894" y="3448274"/>
                  <a:pt x="3341747" y="3459541"/>
                  <a:pt x="3337894" y="3467053"/>
                </a:cubicBezTo>
                <a:cubicBezTo>
                  <a:pt x="3326334" y="3482076"/>
                  <a:pt x="3334039" y="3493344"/>
                  <a:pt x="3334039" y="3508368"/>
                </a:cubicBezTo>
                <a:cubicBezTo>
                  <a:pt x="3330187" y="3515879"/>
                  <a:pt x="3345601" y="3530903"/>
                  <a:pt x="3353307" y="3527147"/>
                </a:cubicBezTo>
                <a:cubicBezTo>
                  <a:pt x="3372574" y="3527147"/>
                  <a:pt x="3384134" y="3530903"/>
                  <a:pt x="3384134" y="3542170"/>
                </a:cubicBezTo>
                <a:cubicBezTo>
                  <a:pt x="3384134" y="3557194"/>
                  <a:pt x="3391842" y="3568461"/>
                  <a:pt x="3391842" y="3583485"/>
                </a:cubicBezTo>
                <a:cubicBezTo>
                  <a:pt x="3391842" y="3598508"/>
                  <a:pt x="3387987" y="3613532"/>
                  <a:pt x="3391842" y="3632311"/>
                </a:cubicBezTo>
                <a:cubicBezTo>
                  <a:pt x="3395696" y="3647334"/>
                  <a:pt x="3395696" y="3662358"/>
                  <a:pt x="3391842" y="3677381"/>
                </a:cubicBezTo>
                <a:cubicBezTo>
                  <a:pt x="3387987" y="3688649"/>
                  <a:pt x="3399549" y="3692405"/>
                  <a:pt x="3407254" y="3696160"/>
                </a:cubicBezTo>
                <a:cubicBezTo>
                  <a:pt x="3418816" y="3707428"/>
                  <a:pt x="3426521" y="3703672"/>
                  <a:pt x="3426521" y="3688649"/>
                </a:cubicBezTo>
                <a:cubicBezTo>
                  <a:pt x="3426521" y="3684893"/>
                  <a:pt x="3426521" y="3677381"/>
                  <a:pt x="3426521" y="3669870"/>
                </a:cubicBezTo>
                <a:cubicBezTo>
                  <a:pt x="3430375" y="3662358"/>
                  <a:pt x="3430375" y="3651090"/>
                  <a:pt x="3438082" y="3651090"/>
                </a:cubicBezTo>
                <a:cubicBezTo>
                  <a:pt x="3457349" y="3651090"/>
                  <a:pt x="3457349" y="3639822"/>
                  <a:pt x="3457349" y="3628555"/>
                </a:cubicBezTo>
                <a:cubicBezTo>
                  <a:pt x="3457349" y="3613532"/>
                  <a:pt x="3457349" y="3602264"/>
                  <a:pt x="3468909" y="3594752"/>
                </a:cubicBezTo>
                <a:cubicBezTo>
                  <a:pt x="3476616" y="3587241"/>
                  <a:pt x="3476616" y="3572217"/>
                  <a:pt x="3468909" y="3560949"/>
                </a:cubicBezTo>
                <a:cubicBezTo>
                  <a:pt x="3457349" y="3545926"/>
                  <a:pt x="3465056" y="3527147"/>
                  <a:pt x="3465056" y="3508368"/>
                </a:cubicBezTo>
                <a:cubicBezTo>
                  <a:pt x="3465056" y="3504612"/>
                  <a:pt x="3468909" y="3504612"/>
                  <a:pt x="3468909" y="3500856"/>
                </a:cubicBezTo>
                <a:cubicBezTo>
                  <a:pt x="3476616" y="3497100"/>
                  <a:pt x="3480470" y="3500856"/>
                  <a:pt x="3480470" y="3504612"/>
                </a:cubicBezTo>
                <a:cubicBezTo>
                  <a:pt x="3480470" y="3515879"/>
                  <a:pt x="3480470" y="3523391"/>
                  <a:pt x="3488176" y="3527147"/>
                </a:cubicBezTo>
                <a:cubicBezTo>
                  <a:pt x="3499737" y="3538414"/>
                  <a:pt x="3507443" y="3534658"/>
                  <a:pt x="3515150" y="3534658"/>
                </a:cubicBezTo>
                <a:cubicBezTo>
                  <a:pt x="3515150" y="3523391"/>
                  <a:pt x="3519004" y="3512124"/>
                  <a:pt x="3519004" y="3497100"/>
                </a:cubicBezTo>
                <a:cubicBezTo>
                  <a:pt x="3522857" y="3504612"/>
                  <a:pt x="3522857" y="3508368"/>
                  <a:pt x="3522857" y="3512124"/>
                </a:cubicBezTo>
                <a:cubicBezTo>
                  <a:pt x="3522857" y="3523391"/>
                  <a:pt x="3526711" y="3534658"/>
                  <a:pt x="3522857" y="3545926"/>
                </a:cubicBezTo>
                <a:cubicBezTo>
                  <a:pt x="3519004" y="3560949"/>
                  <a:pt x="3530564" y="3564706"/>
                  <a:pt x="3534417" y="3579729"/>
                </a:cubicBezTo>
                <a:cubicBezTo>
                  <a:pt x="3538271" y="3594752"/>
                  <a:pt x="3542124" y="3594752"/>
                  <a:pt x="3557538" y="3587241"/>
                </a:cubicBezTo>
                <a:cubicBezTo>
                  <a:pt x="3569098" y="3583485"/>
                  <a:pt x="3572952" y="3575973"/>
                  <a:pt x="3569098" y="3568461"/>
                </a:cubicBezTo>
                <a:cubicBezTo>
                  <a:pt x="3561391" y="3557194"/>
                  <a:pt x="3565245" y="3545926"/>
                  <a:pt x="3565245" y="3538414"/>
                </a:cubicBezTo>
                <a:cubicBezTo>
                  <a:pt x="3561391" y="3515879"/>
                  <a:pt x="3569098" y="3497100"/>
                  <a:pt x="3557538" y="3474565"/>
                </a:cubicBezTo>
                <a:cubicBezTo>
                  <a:pt x="3557538" y="3474565"/>
                  <a:pt x="3557538" y="3470809"/>
                  <a:pt x="3561391" y="3467053"/>
                </a:cubicBezTo>
                <a:cubicBezTo>
                  <a:pt x="3569098" y="3448274"/>
                  <a:pt x="3569098" y="3433250"/>
                  <a:pt x="3569098" y="3414471"/>
                </a:cubicBezTo>
                <a:cubicBezTo>
                  <a:pt x="3572952" y="3388180"/>
                  <a:pt x="3580658" y="3361889"/>
                  <a:pt x="3576805" y="3335598"/>
                </a:cubicBezTo>
                <a:cubicBezTo>
                  <a:pt x="3576805" y="3335598"/>
                  <a:pt x="3576805" y="3331842"/>
                  <a:pt x="3576805" y="3331842"/>
                </a:cubicBezTo>
                <a:cubicBezTo>
                  <a:pt x="3580658" y="3331842"/>
                  <a:pt x="3580658" y="3331842"/>
                  <a:pt x="3580658" y="3331842"/>
                </a:cubicBezTo>
                <a:cubicBezTo>
                  <a:pt x="3584512" y="3331842"/>
                  <a:pt x="3588365" y="3331842"/>
                  <a:pt x="3588365" y="3335598"/>
                </a:cubicBezTo>
                <a:cubicBezTo>
                  <a:pt x="3588365" y="3339354"/>
                  <a:pt x="3588365" y="3343110"/>
                  <a:pt x="3588365" y="3346866"/>
                </a:cubicBezTo>
                <a:cubicBezTo>
                  <a:pt x="3588365" y="3369401"/>
                  <a:pt x="3588365" y="3391936"/>
                  <a:pt x="3588365" y="3414471"/>
                </a:cubicBezTo>
                <a:cubicBezTo>
                  <a:pt x="3588365" y="3418227"/>
                  <a:pt x="3588365" y="3425739"/>
                  <a:pt x="3596072" y="3425739"/>
                </a:cubicBezTo>
                <a:cubicBezTo>
                  <a:pt x="3611486" y="3421983"/>
                  <a:pt x="3611486" y="3437006"/>
                  <a:pt x="3611486" y="3444518"/>
                </a:cubicBezTo>
                <a:cubicBezTo>
                  <a:pt x="3611486" y="3459541"/>
                  <a:pt x="3611486" y="3474565"/>
                  <a:pt x="3611486" y="3489588"/>
                </a:cubicBezTo>
                <a:cubicBezTo>
                  <a:pt x="3611486" y="3500856"/>
                  <a:pt x="3615339" y="3512124"/>
                  <a:pt x="3619193" y="3523391"/>
                </a:cubicBezTo>
                <a:cubicBezTo>
                  <a:pt x="3626899" y="3519635"/>
                  <a:pt x="3630753" y="3512124"/>
                  <a:pt x="3630753" y="3504612"/>
                </a:cubicBezTo>
                <a:cubicBezTo>
                  <a:pt x="3630753" y="3474565"/>
                  <a:pt x="3623046" y="3444518"/>
                  <a:pt x="3634606" y="3414471"/>
                </a:cubicBezTo>
                <a:cubicBezTo>
                  <a:pt x="3634606" y="3365645"/>
                  <a:pt x="3634606" y="3316819"/>
                  <a:pt x="3634606" y="3271749"/>
                </a:cubicBezTo>
                <a:cubicBezTo>
                  <a:pt x="3634606" y="3264237"/>
                  <a:pt x="3623046" y="3260481"/>
                  <a:pt x="3630753" y="3252969"/>
                </a:cubicBezTo>
                <a:cubicBezTo>
                  <a:pt x="3642313" y="3241701"/>
                  <a:pt x="3634606" y="3226678"/>
                  <a:pt x="3634606" y="3215411"/>
                </a:cubicBezTo>
                <a:lnTo>
                  <a:pt x="3634916" y="3209370"/>
                </a:lnTo>
                <a:lnTo>
                  <a:pt x="3635847" y="3215583"/>
                </a:lnTo>
                <a:cubicBezTo>
                  <a:pt x="3637507" y="3220100"/>
                  <a:pt x="3640355" y="3224324"/>
                  <a:pt x="3645100" y="3228079"/>
                </a:cubicBezTo>
                <a:lnTo>
                  <a:pt x="3648932" y="3219551"/>
                </a:lnTo>
                <a:lnTo>
                  <a:pt x="3650508" y="3230779"/>
                </a:lnTo>
                <a:cubicBezTo>
                  <a:pt x="3651469" y="3248647"/>
                  <a:pt x="3654676" y="3264237"/>
                  <a:pt x="3655392" y="3280137"/>
                </a:cubicBezTo>
                <a:cubicBezTo>
                  <a:pt x="3658069" y="3311781"/>
                  <a:pt x="3656766" y="3341923"/>
                  <a:pt x="3644767" y="3367401"/>
                </a:cubicBezTo>
                <a:cubicBezTo>
                  <a:pt x="3638523" y="3378172"/>
                  <a:pt x="3642239" y="3387703"/>
                  <a:pt x="3650689" y="3394645"/>
                </a:cubicBezTo>
                <a:cubicBezTo>
                  <a:pt x="3681511" y="3418787"/>
                  <a:pt x="3686434" y="3448153"/>
                  <a:pt x="3668681" y="3488339"/>
                </a:cubicBezTo>
                <a:cubicBezTo>
                  <a:pt x="3663682" y="3498954"/>
                  <a:pt x="3663907" y="3510918"/>
                  <a:pt x="3664133" y="3522882"/>
                </a:cubicBezTo>
                <a:cubicBezTo>
                  <a:pt x="3666830" y="3544531"/>
                  <a:pt x="3669281" y="3564212"/>
                  <a:pt x="3657547" y="3581663"/>
                </a:cubicBezTo>
                <a:cubicBezTo>
                  <a:pt x="3650812" y="3588498"/>
                  <a:pt x="3660508" y="3595285"/>
                  <a:pt x="3664979" y="3600724"/>
                </a:cubicBezTo>
                <a:cubicBezTo>
                  <a:pt x="3667959" y="3604350"/>
                  <a:pt x="3672939" y="3603729"/>
                  <a:pt x="3676674" y="3603264"/>
                </a:cubicBezTo>
                <a:cubicBezTo>
                  <a:pt x="3678919" y="3600986"/>
                  <a:pt x="3684144" y="3602334"/>
                  <a:pt x="3684634" y="3606270"/>
                </a:cubicBezTo>
                <a:cubicBezTo>
                  <a:pt x="3689085" y="3621705"/>
                  <a:pt x="3688311" y="3635792"/>
                  <a:pt x="3686292" y="3650034"/>
                </a:cubicBezTo>
                <a:cubicBezTo>
                  <a:pt x="3684783" y="3658217"/>
                  <a:pt x="3680048" y="3660805"/>
                  <a:pt x="3673823" y="3661580"/>
                </a:cubicBezTo>
                <a:cubicBezTo>
                  <a:pt x="3655393" y="3665875"/>
                  <a:pt x="3651638" y="3676335"/>
                  <a:pt x="3655316" y="3705857"/>
                </a:cubicBezTo>
                <a:cubicBezTo>
                  <a:pt x="3657541" y="3713574"/>
                  <a:pt x="3660521" y="3717201"/>
                  <a:pt x="3663766" y="3712799"/>
                </a:cubicBezTo>
                <a:cubicBezTo>
                  <a:pt x="3674991" y="3701408"/>
                  <a:pt x="3679197" y="3714874"/>
                  <a:pt x="3683157" y="3726373"/>
                </a:cubicBezTo>
                <a:cubicBezTo>
                  <a:pt x="3687363" y="3739840"/>
                  <a:pt x="3686589" y="3753926"/>
                  <a:pt x="3686815" y="3765890"/>
                </a:cubicBezTo>
                <a:cubicBezTo>
                  <a:pt x="3687286" y="3779822"/>
                  <a:pt x="3689002" y="3793599"/>
                  <a:pt x="3686983" y="3807841"/>
                </a:cubicBezTo>
                <a:cubicBezTo>
                  <a:pt x="3684474" y="3818146"/>
                  <a:pt x="3692679" y="3823120"/>
                  <a:pt x="3697904" y="3824468"/>
                </a:cubicBezTo>
                <a:cubicBezTo>
                  <a:pt x="3706865" y="3825351"/>
                  <a:pt x="3708845" y="3831100"/>
                  <a:pt x="3707826" y="3843219"/>
                </a:cubicBezTo>
                <a:cubicBezTo>
                  <a:pt x="3707071" y="3847310"/>
                  <a:pt x="3706316" y="3851401"/>
                  <a:pt x="3707052" y="3857306"/>
                </a:cubicBezTo>
                <a:cubicBezTo>
                  <a:pt x="3706542" y="3863365"/>
                  <a:pt x="3706278" y="3871393"/>
                  <a:pt x="3710748" y="3876832"/>
                </a:cubicBezTo>
                <a:cubicBezTo>
                  <a:pt x="3714974" y="3880303"/>
                  <a:pt x="3716483" y="3872120"/>
                  <a:pt x="3719973" y="3869687"/>
                </a:cubicBezTo>
                <a:cubicBezTo>
                  <a:pt x="3730197" y="3860419"/>
                  <a:pt x="3737158" y="3865548"/>
                  <a:pt x="3741835" y="3892946"/>
                </a:cubicBezTo>
                <a:cubicBezTo>
                  <a:pt x="3765490" y="3890000"/>
                  <a:pt x="3787900" y="3887208"/>
                  <a:pt x="3811556" y="3884262"/>
                </a:cubicBezTo>
                <a:cubicBezTo>
                  <a:pt x="3810840" y="3868362"/>
                  <a:pt x="3804634" y="3859142"/>
                  <a:pt x="3793938" y="3854478"/>
                </a:cubicBezTo>
                <a:cubicBezTo>
                  <a:pt x="3767077" y="3841835"/>
                  <a:pt x="3758155" y="3820961"/>
                  <a:pt x="3765703" y="3780048"/>
                </a:cubicBezTo>
                <a:cubicBezTo>
                  <a:pt x="3768477" y="3761715"/>
                  <a:pt x="3769251" y="3747628"/>
                  <a:pt x="3767044" y="3729915"/>
                </a:cubicBezTo>
                <a:cubicBezTo>
                  <a:pt x="3764819" y="3722197"/>
                  <a:pt x="3763593" y="3712357"/>
                  <a:pt x="3768328" y="3709769"/>
                </a:cubicBezTo>
                <a:cubicBezTo>
                  <a:pt x="3772818" y="3705212"/>
                  <a:pt x="3776534" y="3714742"/>
                  <a:pt x="3779514" y="3718368"/>
                </a:cubicBezTo>
                <a:cubicBezTo>
                  <a:pt x="3782494" y="3721995"/>
                  <a:pt x="3784229" y="3725776"/>
                  <a:pt x="3787210" y="3729402"/>
                </a:cubicBezTo>
                <a:cubicBezTo>
                  <a:pt x="3791680" y="3734841"/>
                  <a:pt x="3796641" y="3744216"/>
                  <a:pt x="3801376" y="3741628"/>
                </a:cubicBezTo>
                <a:cubicBezTo>
                  <a:pt x="3807111" y="3736916"/>
                  <a:pt x="3805640" y="3725108"/>
                  <a:pt x="3804659" y="3717235"/>
                </a:cubicBezTo>
                <a:cubicBezTo>
                  <a:pt x="3804188" y="3703303"/>
                  <a:pt x="3802472" y="3689527"/>
                  <a:pt x="3799511" y="3675905"/>
                </a:cubicBezTo>
                <a:cubicBezTo>
                  <a:pt x="3794589" y="3646538"/>
                  <a:pt x="3797628" y="3620177"/>
                  <a:pt x="3808626" y="3596822"/>
                </a:cubicBezTo>
                <a:cubicBezTo>
                  <a:pt x="3810626" y="3592576"/>
                  <a:pt x="3810136" y="3588639"/>
                  <a:pt x="3807155" y="3585013"/>
                </a:cubicBezTo>
                <a:cubicBezTo>
                  <a:pt x="3804175" y="3581387"/>
                  <a:pt x="3803685" y="3577451"/>
                  <a:pt x="3802949" y="3571547"/>
                </a:cubicBezTo>
                <a:cubicBezTo>
                  <a:pt x="3802459" y="3567611"/>
                  <a:pt x="3800479" y="3561861"/>
                  <a:pt x="3802723" y="3559583"/>
                </a:cubicBezTo>
                <a:cubicBezTo>
                  <a:pt x="3806213" y="3557150"/>
                  <a:pt x="3807949" y="3560931"/>
                  <a:pt x="3809684" y="3564712"/>
                </a:cubicBezTo>
                <a:cubicBezTo>
                  <a:pt x="3814400" y="3572119"/>
                  <a:pt x="3819625" y="3573467"/>
                  <a:pt x="3825340" y="3578751"/>
                </a:cubicBezTo>
                <a:cubicBezTo>
                  <a:pt x="3829811" y="3584190"/>
                  <a:pt x="3834791" y="3583570"/>
                  <a:pt x="3837790" y="3577200"/>
                </a:cubicBezTo>
                <a:cubicBezTo>
                  <a:pt x="3841790" y="3568708"/>
                  <a:pt x="3839809" y="3562958"/>
                  <a:pt x="3835339" y="3557519"/>
                </a:cubicBezTo>
                <a:cubicBezTo>
                  <a:pt x="3833358" y="3551770"/>
                  <a:pt x="3830378" y="3548144"/>
                  <a:pt x="3827398" y="3544518"/>
                </a:cubicBezTo>
                <a:cubicBezTo>
                  <a:pt x="3815722" y="3531982"/>
                  <a:pt x="3810761" y="3522606"/>
                  <a:pt x="3817025" y="3501840"/>
                </a:cubicBezTo>
                <a:cubicBezTo>
                  <a:pt x="3822534" y="3485165"/>
                  <a:pt x="3816102" y="3463981"/>
                  <a:pt x="3809916" y="3444765"/>
                </a:cubicBezTo>
                <a:cubicBezTo>
                  <a:pt x="3807445" y="3435079"/>
                  <a:pt x="3801239" y="3425859"/>
                  <a:pt x="3807974" y="3419024"/>
                </a:cubicBezTo>
                <a:cubicBezTo>
                  <a:pt x="3814464" y="3410221"/>
                  <a:pt x="3819179" y="3417629"/>
                  <a:pt x="3825140" y="3424881"/>
                </a:cubicBezTo>
                <a:cubicBezTo>
                  <a:pt x="3828120" y="3428507"/>
                  <a:pt x="3831100" y="3432133"/>
                  <a:pt x="3833835" y="3433791"/>
                </a:cubicBezTo>
                <a:cubicBezTo>
                  <a:pt x="3839306" y="3437107"/>
                  <a:pt x="3843286" y="3438610"/>
                  <a:pt x="3843060" y="3426646"/>
                </a:cubicBezTo>
                <a:cubicBezTo>
                  <a:pt x="3842667" y="3372732"/>
                  <a:pt x="3864380" y="3344045"/>
                  <a:pt x="3887338" y="3315203"/>
                </a:cubicBezTo>
                <a:cubicBezTo>
                  <a:pt x="3889583" y="3312925"/>
                  <a:pt x="3893318" y="3312459"/>
                  <a:pt x="3897054" y="3311994"/>
                </a:cubicBezTo>
                <a:cubicBezTo>
                  <a:pt x="3908259" y="3310598"/>
                  <a:pt x="3910013" y="3304384"/>
                  <a:pt x="3905317" y="3286981"/>
                </a:cubicBezTo>
                <a:lnTo>
                  <a:pt x="3898381" y="3238599"/>
                </a:lnTo>
                <a:lnTo>
                  <a:pt x="3899464" y="3224325"/>
                </a:lnTo>
                <a:cubicBezTo>
                  <a:pt x="3899464" y="3224325"/>
                  <a:pt x="3903260" y="3220570"/>
                  <a:pt x="3907057" y="3220570"/>
                </a:cubicBezTo>
                <a:cubicBezTo>
                  <a:pt x="3907057" y="3224325"/>
                  <a:pt x="3910853" y="3224325"/>
                  <a:pt x="3910853" y="3224325"/>
                </a:cubicBezTo>
                <a:cubicBezTo>
                  <a:pt x="3910853" y="3235589"/>
                  <a:pt x="3910853" y="3250608"/>
                  <a:pt x="3910853" y="3261872"/>
                </a:cubicBezTo>
                <a:cubicBezTo>
                  <a:pt x="3910853" y="3273136"/>
                  <a:pt x="3910853" y="3288155"/>
                  <a:pt x="3910853" y="3299419"/>
                </a:cubicBezTo>
                <a:cubicBezTo>
                  <a:pt x="3910853" y="3306929"/>
                  <a:pt x="3910853" y="3314438"/>
                  <a:pt x="3910853" y="3318193"/>
                </a:cubicBezTo>
                <a:cubicBezTo>
                  <a:pt x="3918446" y="3329457"/>
                  <a:pt x="3926039" y="3336966"/>
                  <a:pt x="3929835" y="3348231"/>
                </a:cubicBezTo>
                <a:cubicBezTo>
                  <a:pt x="3933632" y="3363250"/>
                  <a:pt x="3941225" y="3378268"/>
                  <a:pt x="3945021" y="3393287"/>
                </a:cubicBezTo>
                <a:cubicBezTo>
                  <a:pt x="3945021" y="3404551"/>
                  <a:pt x="3948818" y="3404551"/>
                  <a:pt x="3956411" y="3404551"/>
                </a:cubicBezTo>
                <a:cubicBezTo>
                  <a:pt x="3964004" y="3404551"/>
                  <a:pt x="3964004" y="3400797"/>
                  <a:pt x="3964004" y="3393287"/>
                </a:cubicBezTo>
                <a:cubicBezTo>
                  <a:pt x="3967800" y="3382023"/>
                  <a:pt x="3967800" y="3382023"/>
                  <a:pt x="3975393" y="3389533"/>
                </a:cubicBezTo>
                <a:cubicBezTo>
                  <a:pt x="3982986" y="3393287"/>
                  <a:pt x="3986782" y="3404551"/>
                  <a:pt x="3990579" y="3385778"/>
                </a:cubicBezTo>
                <a:cubicBezTo>
                  <a:pt x="3990579" y="3382023"/>
                  <a:pt x="3998172" y="3385778"/>
                  <a:pt x="4001968" y="3385778"/>
                </a:cubicBezTo>
                <a:cubicBezTo>
                  <a:pt x="4001968" y="3385778"/>
                  <a:pt x="4001968" y="3385778"/>
                  <a:pt x="4001968" y="3389533"/>
                </a:cubicBezTo>
                <a:cubicBezTo>
                  <a:pt x="4017154" y="3400797"/>
                  <a:pt x="4017154" y="3400797"/>
                  <a:pt x="4028543" y="3389533"/>
                </a:cubicBezTo>
                <a:cubicBezTo>
                  <a:pt x="4036136" y="3382023"/>
                  <a:pt x="4039933" y="3367004"/>
                  <a:pt x="4055119" y="3359495"/>
                </a:cubicBezTo>
                <a:cubicBezTo>
                  <a:pt x="4058915" y="3370759"/>
                  <a:pt x="4055119" y="3389533"/>
                  <a:pt x="4066508" y="3397042"/>
                </a:cubicBezTo>
                <a:cubicBezTo>
                  <a:pt x="4066508" y="3397042"/>
                  <a:pt x="4070305" y="3397042"/>
                  <a:pt x="4070305" y="3393287"/>
                </a:cubicBezTo>
                <a:cubicBezTo>
                  <a:pt x="4070305" y="3344476"/>
                  <a:pt x="4070305" y="3295664"/>
                  <a:pt x="4070305" y="3243098"/>
                </a:cubicBezTo>
                <a:cubicBezTo>
                  <a:pt x="4074101" y="3239344"/>
                  <a:pt x="4074101" y="3246853"/>
                  <a:pt x="4074101" y="3239344"/>
                </a:cubicBezTo>
                <a:cubicBezTo>
                  <a:pt x="4074101" y="3246853"/>
                  <a:pt x="4074101" y="3254363"/>
                  <a:pt x="4077897" y="3258117"/>
                </a:cubicBezTo>
                <a:cubicBezTo>
                  <a:pt x="4077897" y="3263749"/>
                  <a:pt x="4078847" y="3270319"/>
                  <a:pt x="4081694" y="3275951"/>
                </a:cubicBezTo>
                <a:lnTo>
                  <a:pt x="4092632" y="3284741"/>
                </a:lnTo>
                <a:lnTo>
                  <a:pt x="4086483" y="3320378"/>
                </a:lnTo>
                <a:cubicBezTo>
                  <a:pt x="4077729" y="3341455"/>
                  <a:pt x="4085896" y="3366420"/>
                  <a:pt x="4104061" y="3370153"/>
                </a:cubicBezTo>
                <a:cubicBezTo>
                  <a:pt x="4110532" y="3371346"/>
                  <a:pt x="4116757" y="3370570"/>
                  <a:pt x="4122737" y="3367827"/>
                </a:cubicBezTo>
                <a:cubicBezTo>
                  <a:pt x="4134942" y="3364308"/>
                  <a:pt x="4137206" y="3352034"/>
                  <a:pt x="4128775" y="3335097"/>
                </a:cubicBezTo>
                <a:lnTo>
                  <a:pt x="4127252" y="3328324"/>
                </a:lnTo>
                <a:lnTo>
                  <a:pt x="4127252" y="3275816"/>
                </a:lnTo>
                <a:lnTo>
                  <a:pt x="4134645" y="3260416"/>
                </a:lnTo>
                <a:cubicBezTo>
                  <a:pt x="4135644" y="3258293"/>
                  <a:pt x="4137889" y="3256014"/>
                  <a:pt x="4140134" y="3253736"/>
                </a:cubicBezTo>
                <a:lnTo>
                  <a:pt x="4150087" y="3245116"/>
                </a:lnTo>
                <a:lnTo>
                  <a:pt x="4153827" y="3254363"/>
                </a:lnTo>
                <a:cubicBezTo>
                  <a:pt x="4153827" y="3269381"/>
                  <a:pt x="4165216" y="3280646"/>
                  <a:pt x="4161420" y="3295664"/>
                </a:cubicBezTo>
                <a:cubicBezTo>
                  <a:pt x="4176606" y="3306929"/>
                  <a:pt x="4161420" y="3325702"/>
                  <a:pt x="4176606" y="3336966"/>
                </a:cubicBezTo>
                <a:cubicBezTo>
                  <a:pt x="4176606" y="3351985"/>
                  <a:pt x="4176606" y="3367004"/>
                  <a:pt x="4176606" y="3382023"/>
                </a:cubicBezTo>
                <a:cubicBezTo>
                  <a:pt x="4176606" y="3393287"/>
                  <a:pt x="4176606" y="3404551"/>
                  <a:pt x="4172809" y="3415816"/>
                </a:cubicBezTo>
                <a:cubicBezTo>
                  <a:pt x="4172809" y="3423325"/>
                  <a:pt x="4180402" y="3427080"/>
                  <a:pt x="4184198" y="3430835"/>
                </a:cubicBezTo>
                <a:cubicBezTo>
                  <a:pt x="4187995" y="3430835"/>
                  <a:pt x="4191791" y="3430835"/>
                  <a:pt x="4195588" y="3427080"/>
                </a:cubicBezTo>
                <a:cubicBezTo>
                  <a:pt x="4195588" y="3419570"/>
                  <a:pt x="4195588" y="3415816"/>
                  <a:pt x="4195588" y="3408306"/>
                </a:cubicBezTo>
                <a:cubicBezTo>
                  <a:pt x="4195588" y="3393287"/>
                  <a:pt x="4199384" y="3374514"/>
                  <a:pt x="4191791" y="3359495"/>
                </a:cubicBezTo>
                <a:cubicBezTo>
                  <a:pt x="4184198" y="3340721"/>
                  <a:pt x="4199384" y="3325702"/>
                  <a:pt x="4195588" y="3310683"/>
                </a:cubicBezTo>
                <a:cubicBezTo>
                  <a:pt x="4191791" y="3306929"/>
                  <a:pt x="4191791" y="3299419"/>
                  <a:pt x="4199384" y="3295664"/>
                </a:cubicBezTo>
                <a:cubicBezTo>
                  <a:pt x="4203181" y="3325702"/>
                  <a:pt x="4210775" y="3359495"/>
                  <a:pt x="4206977" y="3393287"/>
                </a:cubicBezTo>
                <a:cubicBezTo>
                  <a:pt x="4206977" y="3397042"/>
                  <a:pt x="4210775" y="3404551"/>
                  <a:pt x="4206977" y="3408306"/>
                </a:cubicBezTo>
                <a:cubicBezTo>
                  <a:pt x="4203181" y="3415816"/>
                  <a:pt x="4218367" y="3419570"/>
                  <a:pt x="4214570" y="3427080"/>
                </a:cubicBezTo>
                <a:cubicBezTo>
                  <a:pt x="4214570" y="3430835"/>
                  <a:pt x="4222163" y="3430835"/>
                  <a:pt x="4225960" y="3430835"/>
                </a:cubicBezTo>
                <a:cubicBezTo>
                  <a:pt x="4233552" y="3430835"/>
                  <a:pt x="4233552" y="3427080"/>
                  <a:pt x="4233552" y="3423325"/>
                </a:cubicBezTo>
                <a:cubicBezTo>
                  <a:pt x="4233552" y="3404551"/>
                  <a:pt x="4233552" y="3385778"/>
                  <a:pt x="4233552" y="3367004"/>
                </a:cubicBezTo>
                <a:cubicBezTo>
                  <a:pt x="4237349" y="3385778"/>
                  <a:pt x="4248738" y="3404551"/>
                  <a:pt x="4248738" y="3427080"/>
                </a:cubicBezTo>
                <a:cubicBezTo>
                  <a:pt x="4244942" y="3430835"/>
                  <a:pt x="4244942" y="3438344"/>
                  <a:pt x="4256331" y="3438344"/>
                </a:cubicBezTo>
                <a:cubicBezTo>
                  <a:pt x="4263924" y="3438344"/>
                  <a:pt x="4260129" y="3430835"/>
                  <a:pt x="4260129" y="3423325"/>
                </a:cubicBezTo>
                <a:cubicBezTo>
                  <a:pt x="4260129" y="3393287"/>
                  <a:pt x="4260129" y="3363250"/>
                  <a:pt x="4260129" y="3329457"/>
                </a:cubicBezTo>
                <a:cubicBezTo>
                  <a:pt x="4260129" y="3325702"/>
                  <a:pt x="4256331" y="3318193"/>
                  <a:pt x="4267721" y="3314438"/>
                </a:cubicBezTo>
                <a:cubicBezTo>
                  <a:pt x="4267721" y="3321948"/>
                  <a:pt x="4263924" y="3336966"/>
                  <a:pt x="4267721" y="3340721"/>
                </a:cubicBezTo>
                <a:cubicBezTo>
                  <a:pt x="4279110" y="3351985"/>
                  <a:pt x="4271517" y="3363250"/>
                  <a:pt x="4279110" y="3374514"/>
                </a:cubicBezTo>
                <a:cubicBezTo>
                  <a:pt x="4282906" y="3382023"/>
                  <a:pt x="4279110" y="3397042"/>
                  <a:pt x="4279110" y="3408306"/>
                </a:cubicBezTo>
                <a:cubicBezTo>
                  <a:pt x="4279110" y="3415816"/>
                  <a:pt x="4282906" y="3419570"/>
                  <a:pt x="4290499" y="3419570"/>
                </a:cubicBezTo>
                <a:cubicBezTo>
                  <a:pt x="4294296" y="3419570"/>
                  <a:pt x="4301889" y="3415816"/>
                  <a:pt x="4301889" y="3408306"/>
                </a:cubicBezTo>
                <a:cubicBezTo>
                  <a:pt x="4298092" y="3382023"/>
                  <a:pt x="4298092" y="3355740"/>
                  <a:pt x="4301889" y="3329457"/>
                </a:cubicBezTo>
                <a:cubicBezTo>
                  <a:pt x="4301889" y="3318193"/>
                  <a:pt x="4298092" y="3310683"/>
                  <a:pt x="4305685" y="3295664"/>
                </a:cubicBezTo>
                <a:cubicBezTo>
                  <a:pt x="4305685" y="3314438"/>
                  <a:pt x="4309483" y="3325702"/>
                  <a:pt x="4305685" y="3336966"/>
                </a:cubicBezTo>
                <a:cubicBezTo>
                  <a:pt x="4305685" y="3351985"/>
                  <a:pt x="4313278" y="3355740"/>
                  <a:pt x="4320871" y="3363250"/>
                </a:cubicBezTo>
                <a:cubicBezTo>
                  <a:pt x="4324668" y="3367004"/>
                  <a:pt x="4328464" y="3367004"/>
                  <a:pt x="4332261" y="3363250"/>
                </a:cubicBezTo>
                <a:cubicBezTo>
                  <a:pt x="4336057" y="3359495"/>
                  <a:pt x="4339853" y="3355740"/>
                  <a:pt x="4339853" y="3348231"/>
                </a:cubicBezTo>
                <a:cubicBezTo>
                  <a:pt x="4336057" y="3329457"/>
                  <a:pt x="4339853" y="3314438"/>
                  <a:pt x="4347446" y="3299419"/>
                </a:cubicBezTo>
                <a:cubicBezTo>
                  <a:pt x="4355039" y="3276891"/>
                  <a:pt x="4351243" y="3258117"/>
                  <a:pt x="4351243" y="3235589"/>
                </a:cubicBezTo>
                <a:cubicBezTo>
                  <a:pt x="4351243" y="3201796"/>
                  <a:pt x="4351243" y="3168004"/>
                  <a:pt x="4351243" y="3130457"/>
                </a:cubicBezTo>
                <a:cubicBezTo>
                  <a:pt x="4355039" y="3126702"/>
                  <a:pt x="4347446" y="3115438"/>
                  <a:pt x="4355039" y="3111683"/>
                </a:cubicBezTo>
                <a:cubicBezTo>
                  <a:pt x="4358836" y="3115438"/>
                  <a:pt x="4362632" y="3122947"/>
                  <a:pt x="4370225" y="3122947"/>
                </a:cubicBezTo>
                <a:cubicBezTo>
                  <a:pt x="4385411" y="3126702"/>
                  <a:pt x="4385411" y="3137966"/>
                  <a:pt x="4385411" y="3152985"/>
                </a:cubicBezTo>
                <a:cubicBezTo>
                  <a:pt x="4385411" y="3160494"/>
                  <a:pt x="4381615" y="3171759"/>
                  <a:pt x="4393004" y="3183023"/>
                </a:cubicBezTo>
                <a:cubicBezTo>
                  <a:pt x="4389207" y="3201796"/>
                  <a:pt x="4396800" y="3224325"/>
                  <a:pt x="4389207" y="3243098"/>
                </a:cubicBezTo>
                <a:cubicBezTo>
                  <a:pt x="4381615" y="3254363"/>
                  <a:pt x="4385411" y="3265627"/>
                  <a:pt x="4385411" y="3276891"/>
                </a:cubicBezTo>
                <a:cubicBezTo>
                  <a:pt x="4385411" y="3280646"/>
                  <a:pt x="4393004" y="3288155"/>
                  <a:pt x="4400597" y="3288155"/>
                </a:cubicBezTo>
                <a:cubicBezTo>
                  <a:pt x="4408190" y="3284400"/>
                  <a:pt x="4404393" y="3280646"/>
                  <a:pt x="4404393" y="3273136"/>
                </a:cubicBezTo>
                <a:cubicBezTo>
                  <a:pt x="4408190" y="3228079"/>
                  <a:pt x="4404393" y="3183023"/>
                  <a:pt x="4411986" y="3137966"/>
                </a:cubicBezTo>
                <a:lnTo>
                  <a:pt x="4412999" y="3092566"/>
                </a:lnTo>
                <a:lnTo>
                  <a:pt x="4414040" y="3085189"/>
                </a:lnTo>
                <a:cubicBezTo>
                  <a:pt x="4429226" y="3092698"/>
                  <a:pt x="4433023" y="3107717"/>
                  <a:pt x="4440616" y="3115227"/>
                </a:cubicBezTo>
                <a:lnTo>
                  <a:pt x="4443383" y="3117197"/>
                </a:lnTo>
                <a:lnTo>
                  <a:pt x="4443410" y="3117687"/>
                </a:lnTo>
                <a:cubicBezTo>
                  <a:pt x="4443410" y="3125198"/>
                  <a:pt x="4443410" y="3128954"/>
                  <a:pt x="4444644" y="3136466"/>
                </a:cubicBezTo>
                <a:cubicBezTo>
                  <a:pt x="4445878" y="3143978"/>
                  <a:pt x="4444644" y="3151489"/>
                  <a:pt x="4444644" y="3162757"/>
                </a:cubicBezTo>
                <a:cubicBezTo>
                  <a:pt x="4444644" y="3170269"/>
                  <a:pt x="4447112" y="3177780"/>
                  <a:pt x="4447112" y="3189048"/>
                </a:cubicBezTo>
                <a:cubicBezTo>
                  <a:pt x="4447112" y="3192804"/>
                  <a:pt x="4445878" y="3196560"/>
                  <a:pt x="4444644" y="3204071"/>
                </a:cubicBezTo>
                <a:cubicBezTo>
                  <a:pt x="4444644" y="3211583"/>
                  <a:pt x="4448346" y="3207827"/>
                  <a:pt x="4448346" y="3211583"/>
                </a:cubicBezTo>
                <a:cubicBezTo>
                  <a:pt x="4448346" y="3215339"/>
                  <a:pt x="4448346" y="3215339"/>
                  <a:pt x="4448346" y="3219095"/>
                </a:cubicBezTo>
                <a:cubicBezTo>
                  <a:pt x="4448346" y="3237874"/>
                  <a:pt x="4449580" y="3260409"/>
                  <a:pt x="4450814" y="3279189"/>
                </a:cubicBezTo>
                <a:cubicBezTo>
                  <a:pt x="4450814" y="3294212"/>
                  <a:pt x="4452048" y="3309235"/>
                  <a:pt x="4453282" y="3324259"/>
                </a:cubicBezTo>
                <a:cubicBezTo>
                  <a:pt x="4454516" y="3346794"/>
                  <a:pt x="4454516" y="3346794"/>
                  <a:pt x="4453282" y="3369329"/>
                </a:cubicBezTo>
                <a:cubicBezTo>
                  <a:pt x="4452048" y="3376841"/>
                  <a:pt x="4450814" y="3384353"/>
                  <a:pt x="4455750" y="3384353"/>
                </a:cubicBezTo>
                <a:cubicBezTo>
                  <a:pt x="4458218" y="3384353"/>
                  <a:pt x="4459452" y="3395620"/>
                  <a:pt x="4458218" y="3403132"/>
                </a:cubicBezTo>
                <a:cubicBezTo>
                  <a:pt x="4454516" y="3418155"/>
                  <a:pt x="4456984" y="3429423"/>
                  <a:pt x="4456984" y="3444446"/>
                </a:cubicBezTo>
                <a:cubicBezTo>
                  <a:pt x="4455750" y="3451958"/>
                  <a:pt x="4460686" y="3466981"/>
                  <a:pt x="4463155" y="3463226"/>
                </a:cubicBezTo>
                <a:cubicBezTo>
                  <a:pt x="4469325" y="3463226"/>
                  <a:pt x="4473027" y="3466981"/>
                  <a:pt x="4473027" y="3478249"/>
                </a:cubicBezTo>
                <a:cubicBezTo>
                  <a:pt x="4473027" y="3493272"/>
                  <a:pt x="4475495" y="3504540"/>
                  <a:pt x="4475495" y="3519563"/>
                </a:cubicBezTo>
                <a:cubicBezTo>
                  <a:pt x="4475495" y="3534587"/>
                  <a:pt x="4474261" y="3549610"/>
                  <a:pt x="4475495" y="3568390"/>
                </a:cubicBezTo>
                <a:cubicBezTo>
                  <a:pt x="4476729" y="3583413"/>
                  <a:pt x="4476729" y="3598436"/>
                  <a:pt x="4475495" y="3613460"/>
                </a:cubicBezTo>
                <a:cubicBezTo>
                  <a:pt x="4474261" y="3624727"/>
                  <a:pt x="4477963" y="3628483"/>
                  <a:pt x="4480431" y="3632239"/>
                </a:cubicBezTo>
                <a:cubicBezTo>
                  <a:pt x="4484133" y="3643507"/>
                  <a:pt x="4486601" y="3639751"/>
                  <a:pt x="4486601" y="3624727"/>
                </a:cubicBezTo>
                <a:cubicBezTo>
                  <a:pt x="4486601" y="3620972"/>
                  <a:pt x="4486601" y="3613460"/>
                  <a:pt x="4486601" y="3605948"/>
                </a:cubicBezTo>
                <a:cubicBezTo>
                  <a:pt x="4487835" y="3598436"/>
                  <a:pt x="4487835" y="3587169"/>
                  <a:pt x="4490303" y="3587169"/>
                </a:cubicBezTo>
                <a:cubicBezTo>
                  <a:pt x="4496473" y="3587169"/>
                  <a:pt x="4496473" y="3575901"/>
                  <a:pt x="4496473" y="3564634"/>
                </a:cubicBezTo>
                <a:cubicBezTo>
                  <a:pt x="4496473" y="3549610"/>
                  <a:pt x="4496473" y="3538343"/>
                  <a:pt x="4500175" y="3530831"/>
                </a:cubicBezTo>
                <a:cubicBezTo>
                  <a:pt x="4502643" y="3523319"/>
                  <a:pt x="4502643" y="3508296"/>
                  <a:pt x="4500175" y="3497028"/>
                </a:cubicBezTo>
                <a:cubicBezTo>
                  <a:pt x="4496473" y="3482005"/>
                  <a:pt x="4498941" y="3463226"/>
                  <a:pt x="4498941" y="3444446"/>
                </a:cubicBezTo>
                <a:cubicBezTo>
                  <a:pt x="4498941" y="3440690"/>
                  <a:pt x="4500175" y="3440690"/>
                  <a:pt x="4500175" y="3436935"/>
                </a:cubicBezTo>
                <a:cubicBezTo>
                  <a:pt x="4502643" y="3433179"/>
                  <a:pt x="4503877" y="3436935"/>
                  <a:pt x="4503877" y="3440690"/>
                </a:cubicBezTo>
                <a:cubicBezTo>
                  <a:pt x="4503877" y="3451958"/>
                  <a:pt x="4503877" y="3459470"/>
                  <a:pt x="4506345" y="3463226"/>
                </a:cubicBezTo>
                <a:cubicBezTo>
                  <a:pt x="4510047" y="3474493"/>
                  <a:pt x="4512515" y="3470737"/>
                  <a:pt x="4514983" y="3470737"/>
                </a:cubicBezTo>
                <a:cubicBezTo>
                  <a:pt x="4514983" y="3459470"/>
                  <a:pt x="4516217" y="3448202"/>
                  <a:pt x="4516217" y="3433179"/>
                </a:cubicBezTo>
                <a:cubicBezTo>
                  <a:pt x="4517451" y="3440690"/>
                  <a:pt x="4517451" y="3444446"/>
                  <a:pt x="4517451" y="3448202"/>
                </a:cubicBezTo>
                <a:cubicBezTo>
                  <a:pt x="4517451" y="3459470"/>
                  <a:pt x="4518685" y="3470737"/>
                  <a:pt x="4517451" y="3482005"/>
                </a:cubicBezTo>
                <a:cubicBezTo>
                  <a:pt x="4516217" y="3497028"/>
                  <a:pt x="4519919" y="3500784"/>
                  <a:pt x="4521153" y="3515808"/>
                </a:cubicBezTo>
                <a:cubicBezTo>
                  <a:pt x="4522387" y="3530831"/>
                  <a:pt x="4523621" y="3530831"/>
                  <a:pt x="4528557" y="3523319"/>
                </a:cubicBezTo>
                <a:cubicBezTo>
                  <a:pt x="4532259" y="3519563"/>
                  <a:pt x="4533493" y="3512052"/>
                  <a:pt x="4532259" y="3504540"/>
                </a:cubicBezTo>
                <a:cubicBezTo>
                  <a:pt x="4529791" y="3493272"/>
                  <a:pt x="4531026" y="3482005"/>
                  <a:pt x="4531026" y="3474493"/>
                </a:cubicBezTo>
                <a:cubicBezTo>
                  <a:pt x="4529791" y="3451958"/>
                  <a:pt x="4532259" y="3433179"/>
                  <a:pt x="4528557" y="3410644"/>
                </a:cubicBezTo>
                <a:cubicBezTo>
                  <a:pt x="4528557" y="3410644"/>
                  <a:pt x="4528557" y="3406888"/>
                  <a:pt x="4529791" y="3403132"/>
                </a:cubicBezTo>
                <a:cubicBezTo>
                  <a:pt x="4532259" y="3384353"/>
                  <a:pt x="4532259" y="3369329"/>
                  <a:pt x="4532259" y="3350550"/>
                </a:cubicBezTo>
                <a:cubicBezTo>
                  <a:pt x="4533493" y="3324259"/>
                  <a:pt x="4535961" y="3297968"/>
                  <a:pt x="4534727" y="3271677"/>
                </a:cubicBezTo>
                <a:cubicBezTo>
                  <a:pt x="4534727" y="3271677"/>
                  <a:pt x="4534727" y="3267921"/>
                  <a:pt x="4534727" y="3267921"/>
                </a:cubicBezTo>
                <a:cubicBezTo>
                  <a:pt x="4535961" y="3267921"/>
                  <a:pt x="4535961" y="3267921"/>
                  <a:pt x="4535961" y="3267921"/>
                </a:cubicBezTo>
                <a:cubicBezTo>
                  <a:pt x="4537195" y="3267921"/>
                  <a:pt x="4538429" y="3267921"/>
                  <a:pt x="4538429" y="3271677"/>
                </a:cubicBezTo>
                <a:cubicBezTo>
                  <a:pt x="4538429" y="3275433"/>
                  <a:pt x="4538429" y="3279189"/>
                  <a:pt x="4538429" y="3282944"/>
                </a:cubicBezTo>
                <a:cubicBezTo>
                  <a:pt x="4538429" y="3305480"/>
                  <a:pt x="4538429" y="3328015"/>
                  <a:pt x="4538429" y="3350550"/>
                </a:cubicBezTo>
                <a:cubicBezTo>
                  <a:pt x="4538429" y="3354306"/>
                  <a:pt x="4538429" y="3361817"/>
                  <a:pt x="4540897" y="3361817"/>
                </a:cubicBezTo>
                <a:cubicBezTo>
                  <a:pt x="4545833" y="3358062"/>
                  <a:pt x="4545833" y="3373085"/>
                  <a:pt x="4545833" y="3380597"/>
                </a:cubicBezTo>
                <a:cubicBezTo>
                  <a:pt x="4545833" y="3395620"/>
                  <a:pt x="4545833" y="3410644"/>
                  <a:pt x="4545833" y="3425667"/>
                </a:cubicBezTo>
                <a:cubicBezTo>
                  <a:pt x="4545833" y="3436935"/>
                  <a:pt x="4547067" y="3448202"/>
                  <a:pt x="4548301" y="3459470"/>
                </a:cubicBezTo>
                <a:cubicBezTo>
                  <a:pt x="4550769" y="3455714"/>
                  <a:pt x="4552003" y="3448202"/>
                  <a:pt x="4552003" y="3440690"/>
                </a:cubicBezTo>
                <a:cubicBezTo>
                  <a:pt x="4552003" y="3410644"/>
                  <a:pt x="4549535" y="3380597"/>
                  <a:pt x="4553237" y="3350550"/>
                </a:cubicBezTo>
                <a:cubicBezTo>
                  <a:pt x="4553237" y="3301724"/>
                  <a:pt x="4553237" y="3252898"/>
                  <a:pt x="4553237" y="3207827"/>
                </a:cubicBezTo>
                <a:cubicBezTo>
                  <a:pt x="4553237" y="3200315"/>
                  <a:pt x="4549535" y="3196560"/>
                  <a:pt x="4552003" y="3189048"/>
                </a:cubicBezTo>
                <a:cubicBezTo>
                  <a:pt x="4555705" y="3177780"/>
                  <a:pt x="4553237" y="3162757"/>
                  <a:pt x="4553237" y="3151489"/>
                </a:cubicBezTo>
                <a:cubicBezTo>
                  <a:pt x="4553237" y="3140222"/>
                  <a:pt x="4554471" y="3125198"/>
                  <a:pt x="4552003" y="3113931"/>
                </a:cubicBezTo>
                <a:cubicBezTo>
                  <a:pt x="4550769" y="3106419"/>
                  <a:pt x="4552003" y="3095151"/>
                  <a:pt x="4552003" y="3087640"/>
                </a:cubicBezTo>
                <a:lnTo>
                  <a:pt x="4554160" y="3050448"/>
                </a:lnTo>
                <a:lnTo>
                  <a:pt x="4558306" y="3043887"/>
                </a:lnTo>
                <a:cubicBezTo>
                  <a:pt x="4558306" y="3040132"/>
                  <a:pt x="4558306" y="3032623"/>
                  <a:pt x="4558306" y="3025113"/>
                </a:cubicBezTo>
                <a:cubicBezTo>
                  <a:pt x="4558306" y="3013849"/>
                  <a:pt x="4558306" y="2998830"/>
                  <a:pt x="4558306" y="2987566"/>
                </a:cubicBezTo>
                <a:cubicBezTo>
                  <a:pt x="4558306" y="2976302"/>
                  <a:pt x="4558306" y="2961283"/>
                  <a:pt x="4558306" y="2950019"/>
                </a:cubicBezTo>
                <a:cubicBezTo>
                  <a:pt x="4558306" y="2950019"/>
                  <a:pt x="4562103" y="2950019"/>
                  <a:pt x="4562103" y="2946264"/>
                </a:cubicBezTo>
                <a:cubicBezTo>
                  <a:pt x="4565899" y="2946264"/>
                  <a:pt x="4569696" y="2950019"/>
                  <a:pt x="4569696" y="2950019"/>
                </a:cubicBezTo>
                <a:cubicBezTo>
                  <a:pt x="4573492" y="2961283"/>
                  <a:pt x="4569696" y="2976302"/>
                  <a:pt x="4569696" y="2987566"/>
                </a:cubicBezTo>
                <a:cubicBezTo>
                  <a:pt x="4573492" y="2991321"/>
                  <a:pt x="4569696" y="2995075"/>
                  <a:pt x="4573492" y="2998830"/>
                </a:cubicBezTo>
                <a:cubicBezTo>
                  <a:pt x="4577289" y="2998830"/>
                  <a:pt x="4581085" y="2998830"/>
                  <a:pt x="4581085" y="2998830"/>
                </a:cubicBezTo>
                <a:cubicBezTo>
                  <a:pt x="4582983" y="2989443"/>
                  <a:pt x="4587729" y="2986627"/>
                  <a:pt x="4593423" y="2986158"/>
                </a:cubicBezTo>
                <a:lnTo>
                  <a:pt x="4599989" y="2986670"/>
                </a:lnTo>
                <a:lnTo>
                  <a:pt x="4599989" y="3000336"/>
                </a:lnTo>
                <a:cubicBezTo>
                  <a:pt x="4596192" y="3015355"/>
                  <a:pt x="4607581" y="3026619"/>
                  <a:pt x="4607581" y="3045392"/>
                </a:cubicBezTo>
                <a:cubicBezTo>
                  <a:pt x="4603785" y="3056657"/>
                  <a:pt x="4607581" y="3071676"/>
                  <a:pt x="4607581" y="3086694"/>
                </a:cubicBezTo>
                <a:cubicBezTo>
                  <a:pt x="4607581" y="3090449"/>
                  <a:pt x="4607581" y="3090449"/>
                  <a:pt x="4607581" y="3094204"/>
                </a:cubicBezTo>
                <a:cubicBezTo>
                  <a:pt x="4626564" y="3109223"/>
                  <a:pt x="4622767" y="3127996"/>
                  <a:pt x="4615174" y="3146770"/>
                </a:cubicBezTo>
                <a:cubicBezTo>
                  <a:pt x="4607581" y="3161789"/>
                  <a:pt x="4611378" y="3176808"/>
                  <a:pt x="4599989" y="3191827"/>
                </a:cubicBezTo>
                <a:cubicBezTo>
                  <a:pt x="4599989" y="3191827"/>
                  <a:pt x="4599989" y="3195581"/>
                  <a:pt x="4603785" y="3199336"/>
                </a:cubicBezTo>
                <a:cubicBezTo>
                  <a:pt x="4607581" y="3203091"/>
                  <a:pt x="4607581" y="3206846"/>
                  <a:pt x="4607581" y="3210600"/>
                </a:cubicBezTo>
                <a:cubicBezTo>
                  <a:pt x="4603785" y="3248148"/>
                  <a:pt x="4618971" y="3285695"/>
                  <a:pt x="4611378" y="3323242"/>
                </a:cubicBezTo>
                <a:cubicBezTo>
                  <a:pt x="4611378" y="3338261"/>
                  <a:pt x="4622767" y="3345770"/>
                  <a:pt x="4618971" y="3357035"/>
                </a:cubicBezTo>
                <a:cubicBezTo>
                  <a:pt x="4618971" y="3368299"/>
                  <a:pt x="4618971" y="3383318"/>
                  <a:pt x="4618971" y="3394582"/>
                </a:cubicBezTo>
                <a:cubicBezTo>
                  <a:pt x="4622767" y="3417110"/>
                  <a:pt x="4607581" y="3435884"/>
                  <a:pt x="4615174" y="3454657"/>
                </a:cubicBezTo>
                <a:cubicBezTo>
                  <a:pt x="4615174" y="3462167"/>
                  <a:pt x="4615174" y="3465922"/>
                  <a:pt x="4615174" y="3469676"/>
                </a:cubicBezTo>
                <a:cubicBezTo>
                  <a:pt x="4615174" y="3473431"/>
                  <a:pt x="4611378" y="3477186"/>
                  <a:pt x="4618971" y="3480940"/>
                </a:cubicBezTo>
                <a:cubicBezTo>
                  <a:pt x="4622767" y="3480940"/>
                  <a:pt x="4630360" y="3477186"/>
                  <a:pt x="4630360" y="3473431"/>
                </a:cubicBezTo>
                <a:cubicBezTo>
                  <a:pt x="4634157" y="3462167"/>
                  <a:pt x="4645546" y="3450903"/>
                  <a:pt x="4645546" y="3435884"/>
                </a:cubicBezTo>
                <a:cubicBezTo>
                  <a:pt x="4645546" y="3428374"/>
                  <a:pt x="4653139" y="3428374"/>
                  <a:pt x="4656936" y="3420865"/>
                </a:cubicBezTo>
                <a:cubicBezTo>
                  <a:pt x="4668325" y="3439638"/>
                  <a:pt x="4668325" y="3458412"/>
                  <a:pt x="4672121" y="3477186"/>
                </a:cubicBezTo>
                <a:cubicBezTo>
                  <a:pt x="4675918" y="3492205"/>
                  <a:pt x="4683511" y="3503469"/>
                  <a:pt x="4687307" y="3518488"/>
                </a:cubicBezTo>
                <a:cubicBezTo>
                  <a:pt x="4687307" y="3522242"/>
                  <a:pt x="4694900" y="3529752"/>
                  <a:pt x="4702493" y="3525997"/>
                </a:cubicBezTo>
                <a:cubicBezTo>
                  <a:pt x="4710086" y="3522242"/>
                  <a:pt x="4706290" y="3514733"/>
                  <a:pt x="4706290" y="3510978"/>
                </a:cubicBezTo>
                <a:cubicBezTo>
                  <a:pt x="4706290" y="3484695"/>
                  <a:pt x="4706290" y="3462167"/>
                  <a:pt x="4706290" y="3435884"/>
                </a:cubicBezTo>
                <a:cubicBezTo>
                  <a:pt x="4706290" y="3390827"/>
                  <a:pt x="4717679" y="3345770"/>
                  <a:pt x="4740458" y="3304468"/>
                </a:cubicBezTo>
                <a:cubicBezTo>
                  <a:pt x="4748051" y="3289449"/>
                  <a:pt x="4744254" y="3270676"/>
                  <a:pt x="4751847" y="3255657"/>
                </a:cubicBezTo>
                <a:cubicBezTo>
                  <a:pt x="4755644" y="3240638"/>
                  <a:pt x="4751847" y="3221864"/>
                  <a:pt x="4748051" y="3203091"/>
                </a:cubicBezTo>
                <a:cubicBezTo>
                  <a:pt x="4740458" y="3188072"/>
                  <a:pt x="4736661" y="3165544"/>
                  <a:pt x="4736661" y="3146770"/>
                </a:cubicBezTo>
                <a:cubicBezTo>
                  <a:pt x="4740458" y="3116732"/>
                  <a:pt x="4732865" y="3086694"/>
                  <a:pt x="4744254" y="3056657"/>
                </a:cubicBezTo>
                <a:cubicBezTo>
                  <a:pt x="4748051" y="3052902"/>
                  <a:pt x="4748051" y="3049147"/>
                  <a:pt x="4744254" y="3045392"/>
                </a:cubicBezTo>
                <a:lnTo>
                  <a:pt x="4738923" y="3006453"/>
                </a:lnTo>
                <a:lnTo>
                  <a:pt x="4745757" y="3006809"/>
                </a:lnTo>
                <a:cubicBezTo>
                  <a:pt x="4748129" y="3005401"/>
                  <a:pt x="4750027" y="3002585"/>
                  <a:pt x="4751926" y="2998830"/>
                </a:cubicBezTo>
                <a:cubicBezTo>
                  <a:pt x="4755722" y="2991321"/>
                  <a:pt x="4755722" y="2991321"/>
                  <a:pt x="4763315" y="2998830"/>
                </a:cubicBezTo>
                <a:cubicBezTo>
                  <a:pt x="4767112" y="3004462"/>
                  <a:pt x="4769010" y="3007278"/>
                  <a:pt x="4770434" y="3007278"/>
                </a:cubicBezTo>
                <a:lnTo>
                  <a:pt x="4770759" y="3006634"/>
                </a:lnTo>
                <a:lnTo>
                  <a:pt x="4770759" y="3013932"/>
                </a:lnTo>
                <a:cubicBezTo>
                  <a:pt x="4770759" y="3032711"/>
                  <a:pt x="4771993" y="3055246"/>
                  <a:pt x="4773228" y="3074026"/>
                </a:cubicBezTo>
                <a:cubicBezTo>
                  <a:pt x="4773228" y="3089049"/>
                  <a:pt x="4774461" y="3104072"/>
                  <a:pt x="4775695" y="3119096"/>
                </a:cubicBezTo>
                <a:cubicBezTo>
                  <a:pt x="4776929" y="3141631"/>
                  <a:pt x="4776929" y="3141631"/>
                  <a:pt x="4775695" y="3164166"/>
                </a:cubicBezTo>
                <a:cubicBezTo>
                  <a:pt x="4774461" y="3171678"/>
                  <a:pt x="4773228" y="3179190"/>
                  <a:pt x="4778163" y="3179190"/>
                </a:cubicBezTo>
                <a:cubicBezTo>
                  <a:pt x="4780631" y="3179190"/>
                  <a:pt x="4781865" y="3190457"/>
                  <a:pt x="4780631" y="3197969"/>
                </a:cubicBezTo>
                <a:cubicBezTo>
                  <a:pt x="4776929" y="3212992"/>
                  <a:pt x="4779397" y="3224260"/>
                  <a:pt x="4779397" y="3239283"/>
                </a:cubicBezTo>
                <a:cubicBezTo>
                  <a:pt x="4778163" y="3246795"/>
                  <a:pt x="4783099" y="3261818"/>
                  <a:pt x="4785568" y="3258063"/>
                </a:cubicBezTo>
                <a:cubicBezTo>
                  <a:pt x="4791738" y="3258063"/>
                  <a:pt x="4795440" y="3261818"/>
                  <a:pt x="4795440" y="3273086"/>
                </a:cubicBezTo>
                <a:cubicBezTo>
                  <a:pt x="4795440" y="3288109"/>
                  <a:pt x="4797908" y="3299377"/>
                  <a:pt x="4797908" y="3314400"/>
                </a:cubicBezTo>
                <a:cubicBezTo>
                  <a:pt x="4797908" y="3329424"/>
                  <a:pt x="4796674" y="3344447"/>
                  <a:pt x="4797908" y="3363227"/>
                </a:cubicBezTo>
                <a:cubicBezTo>
                  <a:pt x="4799142" y="3378250"/>
                  <a:pt x="4799142" y="3393273"/>
                  <a:pt x="4797908" y="3408297"/>
                </a:cubicBezTo>
                <a:cubicBezTo>
                  <a:pt x="4796674" y="3419564"/>
                  <a:pt x="4800376" y="3423320"/>
                  <a:pt x="4802844" y="3427076"/>
                </a:cubicBezTo>
                <a:cubicBezTo>
                  <a:pt x="4806546" y="3438344"/>
                  <a:pt x="4809014" y="3434588"/>
                  <a:pt x="4809014" y="3419564"/>
                </a:cubicBezTo>
                <a:cubicBezTo>
                  <a:pt x="4809014" y="3415809"/>
                  <a:pt x="4809014" y="3408297"/>
                  <a:pt x="4809014" y="3400785"/>
                </a:cubicBezTo>
                <a:cubicBezTo>
                  <a:pt x="4810249" y="3393273"/>
                  <a:pt x="4810249" y="3382006"/>
                  <a:pt x="4812716" y="3382006"/>
                </a:cubicBezTo>
                <a:cubicBezTo>
                  <a:pt x="4818886" y="3382006"/>
                  <a:pt x="4818886" y="3370738"/>
                  <a:pt x="4818886" y="3359471"/>
                </a:cubicBezTo>
                <a:cubicBezTo>
                  <a:pt x="4818886" y="3344447"/>
                  <a:pt x="4818886" y="3333180"/>
                  <a:pt x="4822588" y="3325668"/>
                </a:cubicBezTo>
                <a:cubicBezTo>
                  <a:pt x="4825056" y="3318156"/>
                  <a:pt x="4825056" y="3303133"/>
                  <a:pt x="4822588" y="3291865"/>
                </a:cubicBezTo>
                <a:cubicBezTo>
                  <a:pt x="4818886" y="3276842"/>
                  <a:pt x="4821354" y="3258063"/>
                  <a:pt x="4821354" y="3239283"/>
                </a:cubicBezTo>
                <a:cubicBezTo>
                  <a:pt x="4821354" y="3235527"/>
                  <a:pt x="4822588" y="3235527"/>
                  <a:pt x="4822588" y="3231772"/>
                </a:cubicBezTo>
                <a:cubicBezTo>
                  <a:pt x="4825056" y="3228016"/>
                  <a:pt x="4826290" y="3231772"/>
                  <a:pt x="4826290" y="3235527"/>
                </a:cubicBezTo>
                <a:cubicBezTo>
                  <a:pt x="4826290" y="3246795"/>
                  <a:pt x="4826290" y="3254307"/>
                  <a:pt x="4828758" y="3258063"/>
                </a:cubicBezTo>
                <a:cubicBezTo>
                  <a:pt x="4832460" y="3269330"/>
                  <a:pt x="4834928" y="3265574"/>
                  <a:pt x="4837396" y="3265574"/>
                </a:cubicBezTo>
                <a:cubicBezTo>
                  <a:pt x="4837396" y="3254307"/>
                  <a:pt x="4838630" y="3243039"/>
                  <a:pt x="4838630" y="3228016"/>
                </a:cubicBezTo>
                <a:cubicBezTo>
                  <a:pt x="4839864" y="3235527"/>
                  <a:pt x="4839864" y="3239283"/>
                  <a:pt x="4839864" y="3243039"/>
                </a:cubicBezTo>
                <a:cubicBezTo>
                  <a:pt x="4839864" y="3254307"/>
                  <a:pt x="4841098" y="3265574"/>
                  <a:pt x="4839864" y="3276842"/>
                </a:cubicBezTo>
                <a:cubicBezTo>
                  <a:pt x="4838630" y="3291865"/>
                  <a:pt x="4842332" y="3295621"/>
                  <a:pt x="4843566" y="3310645"/>
                </a:cubicBezTo>
                <a:cubicBezTo>
                  <a:pt x="4844800" y="3325668"/>
                  <a:pt x="4846034" y="3325668"/>
                  <a:pt x="4850970" y="3318156"/>
                </a:cubicBezTo>
                <a:cubicBezTo>
                  <a:pt x="4854672" y="3314400"/>
                  <a:pt x="4855907" y="3306889"/>
                  <a:pt x="4854672" y="3299377"/>
                </a:cubicBezTo>
                <a:cubicBezTo>
                  <a:pt x="4852204" y="3288109"/>
                  <a:pt x="4853438" y="3276842"/>
                  <a:pt x="4853438" y="3269330"/>
                </a:cubicBezTo>
                <a:cubicBezTo>
                  <a:pt x="4852204" y="3246795"/>
                  <a:pt x="4854672" y="3228016"/>
                  <a:pt x="4850970" y="3205481"/>
                </a:cubicBezTo>
                <a:cubicBezTo>
                  <a:pt x="4850970" y="3205481"/>
                  <a:pt x="4850970" y="3201725"/>
                  <a:pt x="4852204" y="3197969"/>
                </a:cubicBezTo>
                <a:lnTo>
                  <a:pt x="4853738" y="3165283"/>
                </a:lnTo>
                <a:lnTo>
                  <a:pt x="4854352" y="3165544"/>
                </a:lnTo>
                <a:lnTo>
                  <a:pt x="4868151" y="3173342"/>
                </a:lnTo>
                <a:lnTo>
                  <a:pt x="4868246" y="3175434"/>
                </a:lnTo>
                <a:cubicBezTo>
                  <a:pt x="4868246" y="3190457"/>
                  <a:pt x="4868246" y="3205481"/>
                  <a:pt x="4868246" y="3220504"/>
                </a:cubicBezTo>
                <a:lnTo>
                  <a:pt x="4870567" y="3252287"/>
                </a:lnTo>
                <a:lnTo>
                  <a:pt x="4869538" y="3259412"/>
                </a:lnTo>
                <a:cubicBezTo>
                  <a:pt x="4869538" y="3266921"/>
                  <a:pt x="4880927" y="3270676"/>
                  <a:pt x="4888520" y="3274431"/>
                </a:cubicBezTo>
                <a:cubicBezTo>
                  <a:pt x="4899909" y="3281940"/>
                  <a:pt x="4903706" y="3296959"/>
                  <a:pt x="4888520" y="3304468"/>
                </a:cubicBezTo>
                <a:cubicBezTo>
                  <a:pt x="4880927" y="3304468"/>
                  <a:pt x="4877130" y="3308223"/>
                  <a:pt x="4869538" y="3311978"/>
                </a:cubicBezTo>
                <a:cubicBezTo>
                  <a:pt x="4861945" y="3311978"/>
                  <a:pt x="4858148" y="3319487"/>
                  <a:pt x="4858148" y="3330751"/>
                </a:cubicBezTo>
                <a:cubicBezTo>
                  <a:pt x="4858148" y="3338261"/>
                  <a:pt x="4858148" y="3345770"/>
                  <a:pt x="4850555" y="3353280"/>
                </a:cubicBezTo>
                <a:cubicBezTo>
                  <a:pt x="4846759" y="3364544"/>
                  <a:pt x="4854352" y="3375808"/>
                  <a:pt x="4865741" y="3383318"/>
                </a:cubicBezTo>
                <a:cubicBezTo>
                  <a:pt x="4888520" y="3394582"/>
                  <a:pt x="4888520" y="3417110"/>
                  <a:pt x="4896113" y="3435884"/>
                </a:cubicBezTo>
                <a:cubicBezTo>
                  <a:pt x="4899909" y="3443393"/>
                  <a:pt x="4892316" y="3450903"/>
                  <a:pt x="4888520" y="3462167"/>
                </a:cubicBezTo>
                <a:cubicBezTo>
                  <a:pt x="4888520" y="3473431"/>
                  <a:pt x="4880927" y="3484695"/>
                  <a:pt x="4873334" y="3492205"/>
                </a:cubicBezTo>
                <a:cubicBezTo>
                  <a:pt x="4858148" y="3514733"/>
                  <a:pt x="4858148" y="3518488"/>
                  <a:pt x="4877130" y="3533507"/>
                </a:cubicBezTo>
                <a:cubicBezTo>
                  <a:pt x="4877130" y="3537261"/>
                  <a:pt x="4884723" y="3537261"/>
                  <a:pt x="4888520" y="3541016"/>
                </a:cubicBezTo>
                <a:cubicBezTo>
                  <a:pt x="4869538" y="3563544"/>
                  <a:pt x="4869538" y="3582318"/>
                  <a:pt x="4869538" y="3604846"/>
                </a:cubicBezTo>
                <a:cubicBezTo>
                  <a:pt x="4869538" y="3619865"/>
                  <a:pt x="4869538" y="3631129"/>
                  <a:pt x="4869538" y="3646149"/>
                </a:cubicBezTo>
                <a:cubicBezTo>
                  <a:pt x="4873334" y="3676187"/>
                  <a:pt x="4861945" y="3706224"/>
                  <a:pt x="4865741" y="3740017"/>
                </a:cubicBezTo>
                <a:cubicBezTo>
                  <a:pt x="4865741" y="3751281"/>
                  <a:pt x="4850555" y="3755036"/>
                  <a:pt x="4861945" y="3766300"/>
                </a:cubicBezTo>
                <a:cubicBezTo>
                  <a:pt x="4869538" y="3777564"/>
                  <a:pt x="4861945" y="3788828"/>
                  <a:pt x="4865741" y="3796338"/>
                </a:cubicBezTo>
                <a:cubicBezTo>
                  <a:pt x="4865741" y="3807602"/>
                  <a:pt x="4865741" y="3818866"/>
                  <a:pt x="4865741" y="3830130"/>
                </a:cubicBezTo>
                <a:cubicBezTo>
                  <a:pt x="4873334" y="3837640"/>
                  <a:pt x="4880927" y="3830130"/>
                  <a:pt x="4888520" y="3833885"/>
                </a:cubicBezTo>
                <a:cubicBezTo>
                  <a:pt x="4903706" y="3845149"/>
                  <a:pt x="4907502" y="3860168"/>
                  <a:pt x="4899909" y="3878942"/>
                </a:cubicBezTo>
                <a:cubicBezTo>
                  <a:pt x="4899909" y="3882696"/>
                  <a:pt x="4896113" y="3882696"/>
                  <a:pt x="4896113" y="3890206"/>
                </a:cubicBezTo>
                <a:cubicBezTo>
                  <a:pt x="4896113" y="3893961"/>
                  <a:pt x="4899909" y="3897715"/>
                  <a:pt x="4907502" y="3897715"/>
                </a:cubicBezTo>
                <a:cubicBezTo>
                  <a:pt x="4911299" y="3897715"/>
                  <a:pt x="4918892" y="3897715"/>
                  <a:pt x="4918892" y="3890206"/>
                </a:cubicBezTo>
                <a:cubicBezTo>
                  <a:pt x="4915095" y="3878942"/>
                  <a:pt x="4918892" y="3867677"/>
                  <a:pt x="4915095" y="3860168"/>
                </a:cubicBezTo>
                <a:cubicBezTo>
                  <a:pt x="4915095" y="3845149"/>
                  <a:pt x="4922688" y="3837640"/>
                  <a:pt x="4922688" y="3826375"/>
                </a:cubicBezTo>
                <a:cubicBezTo>
                  <a:pt x="4926485" y="3818866"/>
                  <a:pt x="4937874" y="3815111"/>
                  <a:pt x="4945467" y="3815111"/>
                </a:cubicBezTo>
                <a:cubicBezTo>
                  <a:pt x="4956856" y="3807602"/>
                  <a:pt x="4960653" y="3807602"/>
                  <a:pt x="4953060" y="3796338"/>
                </a:cubicBezTo>
                <a:cubicBezTo>
                  <a:pt x="4949263" y="3781319"/>
                  <a:pt x="4945467" y="3766300"/>
                  <a:pt x="4937874" y="3751281"/>
                </a:cubicBezTo>
                <a:cubicBezTo>
                  <a:pt x="4934077" y="3747526"/>
                  <a:pt x="4937874" y="3740017"/>
                  <a:pt x="4937874" y="3732507"/>
                </a:cubicBezTo>
                <a:cubicBezTo>
                  <a:pt x="4937874" y="3728753"/>
                  <a:pt x="4945467" y="3728753"/>
                  <a:pt x="4949263" y="3724998"/>
                </a:cubicBezTo>
                <a:cubicBezTo>
                  <a:pt x="4956856" y="3717488"/>
                  <a:pt x="4960653" y="3724998"/>
                  <a:pt x="4968246" y="3728753"/>
                </a:cubicBezTo>
                <a:cubicBezTo>
                  <a:pt x="4975839" y="3732507"/>
                  <a:pt x="4975839" y="3743772"/>
                  <a:pt x="4983432" y="3751281"/>
                </a:cubicBezTo>
                <a:cubicBezTo>
                  <a:pt x="4987228" y="3755036"/>
                  <a:pt x="4987228" y="3755036"/>
                  <a:pt x="4991024" y="3755036"/>
                </a:cubicBezTo>
                <a:cubicBezTo>
                  <a:pt x="4994821" y="3755036"/>
                  <a:pt x="4994821" y="3751281"/>
                  <a:pt x="4994821" y="3747526"/>
                </a:cubicBezTo>
                <a:cubicBezTo>
                  <a:pt x="4994821" y="3736262"/>
                  <a:pt x="4998617" y="3721243"/>
                  <a:pt x="4991024" y="3709979"/>
                </a:cubicBezTo>
                <a:cubicBezTo>
                  <a:pt x="4987228" y="3709979"/>
                  <a:pt x="4991024" y="3706224"/>
                  <a:pt x="4991024" y="3706224"/>
                </a:cubicBezTo>
                <a:cubicBezTo>
                  <a:pt x="4994821" y="3698715"/>
                  <a:pt x="4994821" y="3706224"/>
                  <a:pt x="4998617" y="3706224"/>
                </a:cubicBezTo>
                <a:cubicBezTo>
                  <a:pt x="5002414" y="3709979"/>
                  <a:pt x="5010007" y="3709979"/>
                  <a:pt x="5010007" y="3702470"/>
                </a:cubicBezTo>
                <a:cubicBezTo>
                  <a:pt x="5010007" y="3694960"/>
                  <a:pt x="5010007" y="3687451"/>
                  <a:pt x="5010007" y="3676187"/>
                </a:cubicBezTo>
                <a:cubicBezTo>
                  <a:pt x="5017600" y="3687451"/>
                  <a:pt x="5017600" y="3698715"/>
                  <a:pt x="5021396" y="3709979"/>
                </a:cubicBezTo>
                <a:cubicBezTo>
                  <a:pt x="5025193" y="3717488"/>
                  <a:pt x="5028989" y="3717488"/>
                  <a:pt x="5032786" y="3713734"/>
                </a:cubicBezTo>
                <a:cubicBezTo>
                  <a:pt x="5047971" y="3709979"/>
                  <a:pt x="5051768" y="3709979"/>
                  <a:pt x="5055564" y="3724998"/>
                </a:cubicBezTo>
                <a:cubicBezTo>
                  <a:pt x="5055564" y="3728753"/>
                  <a:pt x="5055564" y="3736262"/>
                  <a:pt x="5055564" y="3740017"/>
                </a:cubicBezTo>
                <a:cubicBezTo>
                  <a:pt x="5059361" y="3740017"/>
                  <a:pt x="5059361" y="3740017"/>
                  <a:pt x="5063158" y="3740017"/>
                </a:cubicBezTo>
                <a:cubicBezTo>
                  <a:pt x="5063158" y="3740017"/>
                  <a:pt x="5066954" y="3740017"/>
                  <a:pt x="5066954" y="3740017"/>
                </a:cubicBezTo>
                <a:cubicBezTo>
                  <a:pt x="5063158" y="3713734"/>
                  <a:pt x="5082140" y="3694960"/>
                  <a:pt x="5082140" y="3668677"/>
                </a:cubicBezTo>
                <a:cubicBezTo>
                  <a:pt x="5082140" y="3653658"/>
                  <a:pt x="5089733" y="3638639"/>
                  <a:pt x="5101122" y="3623620"/>
                </a:cubicBezTo>
                <a:cubicBezTo>
                  <a:pt x="5104918" y="3623620"/>
                  <a:pt x="5104918" y="3616110"/>
                  <a:pt x="5108715" y="3616110"/>
                </a:cubicBezTo>
                <a:cubicBezTo>
                  <a:pt x="5116308" y="3616110"/>
                  <a:pt x="5116308" y="3623620"/>
                  <a:pt x="5116308" y="3627375"/>
                </a:cubicBezTo>
                <a:cubicBezTo>
                  <a:pt x="5116308" y="3638639"/>
                  <a:pt x="5116308" y="3649903"/>
                  <a:pt x="5116308" y="3661168"/>
                </a:cubicBezTo>
                <a:cubicBezTo>
                  <a:pt x="5116308" y="3664922"/>
                  <a:pt x="5116308" y="3668677"/>
                  <a:pt x="5120104" y="3668677"/>
                </a:cubicBezTo>
                <a:cubicBezTo>
                  <a:pt x="5123901" y="3668677"/>
                  <a:pt x="5127697" y="3668677"/>
                  <a:pt x="5127697" y="3664922"/>
                </a:cubicBezTo>
                <a:cubicBezTo>
                  <a:pt x="5127697" y="3657413"/>
                  <a:pt x="5135290" y="3653658"/>
                  <a:pt x="5135290" y="3642394"/>
                </a:cubicBezTo>
                <a:cubicBezTo>
                  <a:pt x="5135290" y="3631129"/>
                  <a:pt x="5135290" y="3619865"/>
                  <a:pt x="5135290" y="3608601"/>
                </a:cubicBezTo>
                <a:cubicBezTo>
                  <a:pt x="5139087" y="3601092"/>
                  <a:pt x="5146680" y="3604846"/>
                  <a:pt x="5150476" y="3604846"/>
                </a:cubicBezTo>
                <a:cubicBezTo>
                  <a:pt x="5154272" y="3604846"/>
                  <a:pt x="5158069" y="3604846"/>
                  <a:pt x="5158069" y="3604846"/>
                </a:cubicBezTo>
                <a:cubicBezTo>
                  <a:pt x="5161866" y="3627375"/>
                  <a:pt x="5180848" y="3638639"/>
                  <a:pt x="5180848" y="3661168"/>
                </a:cubicBezTo>
                <a:cubicBezTo>
                  <a:pt x="5180848" y="3706224"/>
                  <a:pt x="5169458" y="3747526"/>
                  <a:pt x="5173255" y="3792583"/>
                </a:cubicBezTo>
                <a:cubicBezTo>
                  <a:pt x="5177051" y="3800092"/>
                  <a:pt x="5169458" y="3811357"/>
                  <a:pt x="5180848" y="3811357"/>
                </a:cubicBezTo>
                <a:cubicBezTo>
                  <a:pt x="5196034" y="3815111"/>
                  <a:pt x="5188441" y="3800092"/>
                  <a:pt x="5188441" y="3792583"/>
                </a:cubicBezTo>
                <a:cubicBezTo>
                  <a:pt x="5184644" y="3777564"/>
                  <a:pt x="5196034" y="3762545"/>
                  <a:pt x="5196034" y="3747526"/>
                </a:cubicBezTo>
                <a:cubicBezTo>
                  <a:pt x="5192237" y="3732507"/>
                  <a:pt x="5188441" y="3713734"/>
                  <a:pt x="5196034" y="3698715"/>
                </a:cubicBezTo>
                <a:cubicBezTo>
                  <a:pt x="5203627" y="3672432"/>
                  <a:pt x="5199830" y="3646149"/>
                  <a:pt x="5199830" y="3623620"/>
                </a:cubicBezTo>
                <a:cubicBezTo>
                  <a:pt x="5203627" y="3574809"/>
                  <a:pt x="5215016" y="3529752"/>
                  <a:pt x="5249185" y="3495959"/>
                </a:cubicBezTo>
                <a:cubicBezTo>
                  <a:pt x="5260573" y="3480940"/>
                  <a:pt x="5260573" y="3465922"/>
                  <a:pt x="5260573" y="3450903"/>
                </a:cubicBezTo>
                <a:cubicBezTo>
                  <a:pt x="5260573" y="3447148"/>
                  <a:pt x="5256777" y="3435884"/>
                  <a:pt x="5264370" y="3435884"/>
                </a:cubicBezTo>
                <a:cubicBezTo>
                  <a:pt x="5279556" y="3435884"/>
                  <a:pt x="5271963" y="3447148"/>
                  <a:pt x="5271963" y="3450903"/>
                </a:cubicBezTo>
                <a:cubicBezTo>
                  <a:pt x="5271963" y="3514733"/>
                  <a:pt x="5271963" y="3578563"/>
                  <a:pt x="5271963" y="3646149"/>
                </a:cubicBezTo>
                <a:cubicBezTo>
                  <a:pt x="5271963" y="3668677"/>
                  <a:pt x="5290945" y="3683696"/>
                  <a:pt x="5309928" y="3702470"/>
                </a:cubicBezTo>
                <a:cubicBezTo>
                  <a:pt x="5309928" y="3702470"/>
                  <a:pt x="5313724" y="3702470"/>
                  <a:pt x="5317520" y="3702470"/>
                </a:cubicBezTo>
                <a:cubicBezTo>
                  <a:pt x="5328910" y="3694960"/>
                  <a:pt x="5336503" y="3691205"/>
                  <a:pt x="5347892" y="3687451"/>
                </a:cubicBezTo>
                <a:cubicBezTo>
                  <a:pt x="5359282" y="3687451"/>
                  <a:pt x="5370671" y="3676187"/>
                  <a:pt x="5370671" y="3664922"/>
                </a:cubicBezTo>
                <a:cubicBezTo>
                  <a:pt x="5370671" y="3634884"/>
                  <a:pt x="5397246" y="3634884"/>
                  <a:pt x="5416229" y="3631129"/>
                </a:cubicBezTo>
                <a:cubicBezTo>
                  <a:pt x="5442804" y="3627375"/>
                  <a:pt x="5461786" y="3608601"/>
                  <a:pt x="5480768" y="3589827"/>
                </a:cubicBezTo>
                <a:cubicBezTo>
                  <a:pt x="5488361" y="3586073"/>
                  <a:pt x="5484565" y="3578563"/>
                  <a:pt x="5484565" y="3574809"/>
                </a:cubicBezTo>
                <a:cubicBezTo>
                  <a:pt x="5484565" y="3559790"/>
                  <a:pt x="5480768" y="3544771"/>
                  <a:pt x="5492158" y="3533507"/>
                </a:cubicBezTo>
                <a:cubicBezTo>
                  <a:pt x="5495954" y="3529752"/>
                  <a:pt x="5495954" y="3525997"/>
                  <a:pt x="5495954" y="3518488"/>
                </a:cubicBezTo>
                <a:cubicBezTo>
                  <a:pt x="5495954" y="3507223"/>
                  <a:pt x="5495954" y="3495959"/>
                  <a:pt x="5495954" y="3488450"/>
                </a:cubicBezTo>
                <a:cubicBezTo>
                  <a:pt x="5499751" y="3469676"/>
                  <a:pt x="5495954" y="3450903"/>
                  <a:pt x="5484565" y="3435884"/>
                </a:cubicBezTo>
                <a:cubicBezTo>
                  <a:pt x="5473176" y="3424620"/>
                  <a:pt x="5476972" y="3409601"/>
                  <a:pt x="5488361" y="3398336"/>
                </a:cubicBezTo>
                <a:lnTo>
                  <a:pt x="5498621" y="3376078"/>
                </a:lnTo>
                <a:lnTo>
                  <a:pt x="5499891" y="3377898"/>
                </a:lnTo>
                <a:cubicBezTo>
                  <a:pt x="5499891" y="3392922"/>
                  <a:pt x="5507598" y="3404189"/>
                  <a:pt x="5507598" y="3419213"/>
                </a:cubicBezTo>
                <a:cubicBezTo>
                  <a:pt x="5507598" y="3434236"/>
                  <a:pt x="5503744" y="3449260"/>
                  <a:pt x="5507598" y="3468039"/>
                </a:cubicBezTo>
                <a:cubicBezTo>
                  <a:pt x="5511451" y="3483062"/>
                  <a:pt x="5511451" y="3498086"/>
                  <a:pt x="5507598" y="3513109"/>
                </a:cubicBezTo>
                <a:cubicBezTo>
                  <a:pt x="5503744" y="3524377"/>
                  <a:pt x="5515304" y="3528133"/>
                  <a:pt x="5523011" y="3531888"/>
                </a:cubicBezTo>
                <a:cubicBezTo>
                  <a:pt x="5534572" y="3543156"/>
                  <a:pt x="5542278" y="3539400"/>
                  <a:pt x="5542278" y="3524377"/>
                </a:cubicBezTo>
                <a:cubicBezTo>
                  <a:pt x="5542278" y="3520621"/>
                  <a:pt x="5542278" y="3513109"/>
                  <a:pt x="5542278" y="3505598"/>
                </a:cubicBezTo>
                <a:cubicBezTo>
                  <a:pt x="5546132" y="3498086"/>
                  <a:pt x="5546132" y="3486818"/>
                  <a:pt x="5553839" y="3486818"/>
                </a:cubicBezTo>
                <a:cubicBezTo>
                  <a:pt x="5573106" y="3486818"/>
                  <a:pt x="5573106" y="3475550"/>
                  <a:pt x="5573106" y="3464283"/>
                </a:cubicBezTo>
                <a:cubicBezTo>
                  <a:pt x="5573106" y="3449260"/>
                  <a:pt x="5573106" y="3437992"/>
                  <a:pt x="5584666" y="3430480"/>
                </a:cubicBezTo>
                <a:cubicBezTo>
                  <a:pt x="5592373" y="3422969"/>
                  <a:pt x="5592373" y="3407945"/>
                  <a:pt x="5584666" y="3396677"/>
                </a:cubicBezTo>
                <a:cubicBezTo>
                  <a:pt x="5573106" y="3381654"/>
                  <a:pt x="5580813" y="3362875"/>
                  <a:pt x="5580813" y="3344096"/>
                </a:cubicBezTo>
                <a:cubicBezTo>
                  <a:pt x="5580813" y="3340340"/>
                  <a:pt x="5584666" y="3340340"/>
                  <a:pt x="5584666" y="3336584"/>
                </a:cubicBezTo>
                <a:cubicBezTo>
                  <a:pt x="5592373" y="3332828"/>
                  <a:pt x="5596227" y="3336584"/>
                  <a:pt x="5596227" y="3340340"/>
                </a:cubicBezTo>
                <a:cubicBezTo>
                  <a:pt x="5596227" y="3351607"/>
                  <a:pt x="5596227" y="3359119"/>
                  <a:pt x="5603933" y="3362875"/>
                </a:cubicBezTo>
                <a:cubicBezTo>
                  <a:pt x="5615494" y="3374142"/>
                  <a:pt x="5623200" y="3370386"/>
                  <a:pt x="5630907" y="3370386"/>
                </a:cubicBezTo>
                <a:cubicBezTo>
                  <a:pt x="5630907" y="3359119"/>
                  <a:pt x="5634761" y="3347852"/>
                  <a:pt x="5634761" y="3332828"/>
                </a:cubicBezTo>
                <a:cubicBezTo>
                  <a:pt x="5638614" y="3340340"/>
                  <a:pt x="5638614" y="3344096"/>
                  <a:pt x="5638614" y="3347852"/>
                </a:cubicBezTo>
                <a:cubicBezTo>
                  <a:pt x="5638614" y="3359119"/>
                  <a:pt x="5642468" y="3370386"/>
                  <a:pt x="5638614" y="3381654"/>
                </a:cubicBezTo>
                <a:cubicBezTo>
                  <a:pt x="5634761" y="3396677"/>
                  <a:pt x="5646321" y="3400434"/>
                  <a:pt x="5650174" y="3415457"/>
                </a:cubicBezTo>
                <a:cubicBezTo>
                  <a:pt x="5654028" y="3430480"/>
                  <a:pt x="5657881" y="3430480"/>
                  <a:pt x="5673295" y="3422969"/>
                </a:cubicBezTo>
                <a:cubicBezTo>
                  <a:pt x="5684855" y="3419213"/>
                  <a:pt x="5688709" y="3411701"/>
                  <a:pt x="5684855" y="3404189"/>
                </a:cubicBezTo>
                <a:cubicBezTo>
                  <a:pt x="5677148" y="3392922"/>
                  <a:pt x="5681002" y="3381654"/>
                  <a:pt x="5681002" y="3374142"/>
                </a:cubicBezTo>
                <a:cubicBezTo>
                  <a:pt x="5677148" y="3351607"/>
                  <a:pt x="5684855" y="3332828"/>
                  <a:pt x="5673295" y="3310293"/>
                </a:cubicBezTo>
                <a:cubicBezTo>
                  <a:pt x="5673295" y="3310293"/>
                  <a:pt x="5673295" y="3306537"/>
                  <a:pt x="5677148" y="3302781"/>
                </a:cubicBezTo>
                <a:cubicBezTo>
                  <a:pt x="5684855" y="3284002"/>
                  <a:pt x="5684855" y="3268978"/>
                  <a:pt x="5684855" y="3250199"/>
                </a:cubicBezTo>
                <a:cubicBezTo>
                  <a:pt x="5688709" y="3223908"/>
                  <a:pt x="5696415" y="3197617"/>
                  <a:pt x="5692562" y="3171326"/>
                </a:cubicBezTo>
                <a:cubicBezTo>
                  <a:pt x="5692562" y="3171326"/>
                  <a:pt x="5692562" y="3167570"/>
                  <a:pt x="5692562" y="3167570"/>
                </a:cubicBezTo>
                <a:cubicBezTo>
                  <a:pt x="5696415" y="3167570"/>
                  <a:pt x="5696415" y="3167570"/>
                  <a:pt x="5696415" y="3167570"/>
                </a:cubicBezTo>
                <a:cubicBezTo>
                  <a:pt x="5700269" y="3167570"/>
                  <a:pt x="5704122" y="3167570"/>
                  <a:pt x="5704122" y="3171326"/>
                </a:cubicBezTo>
                <a:cubicBezTo>
                  <a:pt x="5704122" y="3175082"/>
                  <a:pt x="5704122" y="3178838"/>
                  <a:pt x="5704122" y="3182594"/>
                </a:cubicBezTo>
                <a:cubicBezTo>
                  <a:pt x="5704122" y="3205129"/>
                  <a:pt x="5704122" y="3227664"/>
                  <a:pt x="5704122" y="3250199"/>
                </a:cubicBezTo>
                <a:cubicBezTo>
                  <a:pt x="5704122" y="3253955"/>
                  <a:pt x="5704122" y="3261467"/>
                  <a:pt x="5711829" y="3261467"/>
                </a:cubicBezTo>
                <a:cubicBezTo>
                  <a:pt x="5727243" y="3257711"/>
                  <a:pt x="5727243" y="3272734"/>
                  <a:pt x="5727243" y="3280246"/>
                </a:cubicBezTo>
                <a:cubicBezTo>
                  <a:pt x="5727243" y="3295269"/>
                  <a:pt x="5727243" y="3310293"/>
                  <a:pt x="5727243" y="3325316"/>
                </a:cubicBezTo>
                <a:cubicBezTo>
                  <a:pt x="5727243" y="3336584"/>
                  <a:pt x="5731096" y="3347852"/>
                  <a:pt x="5734950" y="3359119"/>
                </a:cubicBezTo>
                <a:lnTo>
                  <a:pt x="5739909" y="3351064"/>
                </a:lnTo>
                <a:lnTo>
                  <a:pt x="5745618" y="3366421"/>
                </a:lnTo>
                <a:cubicBezTo>
                  <a:pt x="5748940" y="3377685"/>
                  <a:pt x="5752736" y="3388949"/>
                  <a:pt x="5760329" y="3398336"/>
                </a:cubicBezTo>
                <a:cubicBezTo>
                  <a:pt x="5771718" y="3409601"/>
                  <a:pt x="5775515" y="3424620"/>
                  <a:pt x="5764126" y="3435884"/>
                </a:cubicBezTo>
                <a:cubicBezTo>
                  <a:pt x="5752736" y="3450903"/>
                  <a:pt x="5748940" y="3469676"/>
                  <a:pt x="5752736" y="3488450"/>
                </a:cubicBezTo>
                <a:cubicBezTo>
                  <a:pt x="5752736" y="3495959"/>
                  <a:pt x="5752736" y="3507223"/>
                  <a:pt x="5752736" y="3518488"/>
                </a:cubicBezTo>
                <a:cubicBezTo>
                  <a:pt x="5752736" y="3525997"/>
                  <a:pt x="5752736" y="3529752"/>
                  <a:pt x="5756533" y="3533507"/>
                </a:cubicBezTo>
                <a:cubicBezTo>
                  <a:pt x="5767922" y="3544771"/>
                  <a:pt x="5764126" y="3559790"/>
                  <a:pt x="5764126" y="3574809"/>
                </a:cubicBezTo>
                <a:cubicBezTo>
                  <a:pt x="5764126" y="3578563"/>
                  <a:pt x="5760329" y="3586073"/>
                  <a:pt x="5767922" y="3589827"/>
                </a:cubicBezTo>
                <a:cubicBezTo>
                  <a:pt x="5786904" y="3608601"/>
                  <a:pt x="5805887" y="3627375"/>
                  <a:pt x="5832462" y="3631129"/>
                </a:cubicBezTo>
                <a:cubicBezTo>
                  <a:pt x="5851444" y="3634884"/>
                  <a:pt x="5878019" y="3634884"/>
                  <a:pt x="5878019" y="3664922"/>
                </a:cubicBezTo>
                <a:cubicBezTo>
                  <a:pt x="5878019" y="3676187"/>
                  <a:pt x="5889409" y="3687451"/>
                  <a:pt x="5900798" y="3687451"/>
                </a:cubicBezTo>
                <a:cubicBezTo>
                  <a:pt x="5912188" y="3691205"/>
                  <a:pt x="5919781" y="3694960"/>
                  <a:pt x="5931170" y="3702470"/>
                </a:cubicBezTo>
                <a:cubicBezTo>
                  <a:pt x="5934966" y="3702470"/>
                  <a:pt x="5938763" y="3702470"/>
                  <a:pt x="5938763" y="3702470"/>
                </a:cubicBezTo>
                <a:cubicBezTo>
                  <a:pt x="5957745" y="3683696"/>
                  <a:pt x="5976728" y="3668677"/>
                  <a:pt x="5976728" y="3646149"/>
                </a:cubicBezTo>
                <a:cubicBezTo>
                  <a:pt x="5976728" y="3578563"/>
                  <a:pt x="5976728" y="3514733"/>
                  <a:pt x="5976728" y="3450903"/>
                </a:cubicBezTo>
                <a:cubicBezTo>
                  <a:pt x="5976728" y="3447148"/>
                  <a:pt x="5969135" y="3435884"/>
                  <a:pt x="5984321" y="3435884"/>
                </a:cubicBezTo>
                <a:cubicBezTo>
                  <a:pt x="5991913" y="3435884"/>
                  <a:pt x="5988117" y="3447148"/>
                  <a:pt x="5988117" y="3450903"/>
                </a:cubicBezTo>
                <a:cubicBezTo>
                  <a:pt x="5988117" y="3465922"/>
                  <a:pt x="5988117" y="3480940"/>
                  <a:pt x="5999506" y="3495959"/>
                </a:cubicBezTo>
                <a:cubicBezTo>
                  <a:pt x="6033675" y="3529752"/>
                  <a:pt x="6045064" y="3574809"/>
                  <a:pt x="6048861" y="3623620"/>
                </a:cubicBezTo>
                <a:cubicBezTo>
                  <a:pt x="6048861" y="3646149"/>
                  <a:pt x="6045064" y="3672432"/>
                  <a:pt x="6052657" y="3698715"/>
                </a:cubicBezTo>
                <a:cubicBezTo>
                  <a:pt x="6060250" y="3713734"/>
                  <a:pt x="6056453" y="3732507"/>
                  <a:pt x="6052657" y="3747526"/>
                </a:cubicBezTo>
                <a:cubicBezTo>
                  <a:pt x="6052657" y="3762545"/>
                  <a:pt x="6064046" y="3777564"/>
                  <a:pt x="6060250" y="3792583"/>
                </a:cubicBezTo>
                <a:cubicBezTo>
                  <a:pt x="6060250" y="3800092"/>
                  <a:pt x="6052657" y="3815111"/>
                  <a:pt x="6067843" y="3811357"/>
                </a:cubicBezTo>
                <a:cubicBezTo>
                  <a:pt x="6079232" y="3811357"/>
                  <a:pt x="6071639" y="3800092"/>
                  <a:pt x="6075436" y="3792583"/>
                </a:cubicBezTo>
                <a:cubicBezTo>
                  <a:pt x="6079232" y="3747526"/>
                  <a:pt x="6067843" y="3706224"/>
                  <a:pt x="6067843" y="3661168"/>
                </a:cubicBezTo>
                <a:cubicBezTo>
                  <a:pt x="6067843" y="3638639"/>
                  <a:pt x="6086825" y="3627375"/>
                  <a:pt x="6090622" y="3604846"/>
                </a:cubicBezTo>
                <a:cubicBezTo>
                  <a:pt x="6090622" y="3604846"/>
                  <a:pt x="6094418" y="3604846"/>
                  <a:pt x="6098214" y="3604846"/>
                </a:cubicBezTo>
                <a:cubicBezTo>
                  <a:pt x="6102011" y="3604846"/>
                  <a:pt x="6109604" y="3601092"/>
                  <a:pt x="6113400" y="3608601"/>
                </a:cubicBezTo>
                <a:cubicBezTo>
                  <a:pt x="6113400" y="3619865"/>
                  <a:pt x="6113400" y="3631129"/>
                  <a:pt x="6113400" y="3642394"/>
                </a:cubicBezTo>
                <a:cubicBezTo>
                  <a:pt x="6113400" y="3653658"/>
                  <a:pt x="6120993" y="3657413"/>
                  <a:pt x="6120993" y="3664922"/>
                </a:cubicBezTo>
                <a:cubicBezTo>
                  <a:pt x="6120993" y="3668677"/>
                  <a:pt x="6124790" y="3668677"/>
                  <a:pt x="6128586" y="3668677"/>
                </a:cubicBezTo>
                <a:cubicBezTo>
                  <a:pt x="6132383" y="3668677"/>
                  <a:pt x="6132383" y="3664922"/>
                  <a:pt x="6132383" y="3661168"/>
                </a:cubicBezTo>
                <a:cubicBezTo>
                  <a:pt x="6132383" y="3649903"/>
                  <a:pt x="6132383" y="3638639"/>
                  <a:pt x="6132383" y="3627375"/>
                </a:cubicBezTo>
                <a:cubicBezTo>
                  <a:pt x="6132383" y="3623620"/>
                  <a:pt x="6132383" y="3616110"/>
                  <a:pt x="6139976" y="3616110"/>
                </a:cubicBezTo>
                <a:cubicBezTo>
                  <a:pt x="6143772" y="3616110"/>
                  <a:pt x="6143772" y="3623620"/>
                  <a:pt x="6147569" y="3623620"/>
                </a:cubicBezTo>
                <a:cubicBezTo>
                  <a:pt x="6158958" y="3638639"/>
                  <a:pt x="6166551" y="3653658"/>
                  <a:pt x="6166551" y="3668677"/>
                </a:cubicBezTo>
                <a:cubicBezTo>
                  <a:pt x="6166551" y="3694960"/>
                  <a:pt x="6185533" y="3713734"/>
                  <a:pt x="6181737" y="3740017"/>
                </a:cubicBezTo>
                <a:cubicBezTo>
                  <a:pt x="6181737" y="3740017"/>
                  <a:pt x="6185533" y="3740017"/>
                  <a:pt x="6185533" y="3740017"/>
                </a:cubicBezTo>
                <a:cubicBezTo>
                  <a:pt x="6189330" y="3740017"/>
                  <a:pt x="6189330" y="3740017"/>
                  <a:pt x="6193126" y="3740017"/>
                </a:cubicBezTo>
                <a:cubicBezTo>
                  <a:pt x="6193126" y="3736262"/>
                  <a:pt x="6193126" y="3728753"/>
                  <a:pt x="6193126" y="3724998"/>
                </a:cubicBezTo>
                <a:cubicBezTo>
                  <a:pt x="6196923" y="3709979"/>
                  <a:pt x="6200719" y="3709979"/>
                  <a:pt x="6215905" y="3713734"/>
                </a:cubicBezTo>
                <a:cubicBezTo>
                  <a:pt x="6219701" y="3717488"/>
                  <a:pt x="6223498" y="3717488"/>
                  <a:pt x="6227294" y="3709979"/>
                </a:cubicBezTo>
                <a:cubicBezTo>
                  <a:pt x="6231091" y="3698715"/>
                  <a:pt x="6231091" y="3687451"/>
                  <a:pt x="6238684" y="3676187"/>
                </a:cubicBezTo>
                <a:cubicBezTo>
                  <a:pt x="6238684" y="3687451"/>
                  <a:pt x="6238684" y="3694960"/>
                  <a:pt x="6238684" y="3702470"/>
                </a:cubicBezTo>
                <a:cubicBezTo>
                  <a:pt x="6238684" y="3709979"/>
                  <a:pt x="6246277" y="3709979"/>
                  <a:pt x="6250073" y="3706224"/>
                </a:cubicBezTo>
                <a:cubicBezTo>
                  <a:pt x="6253870" y="3706224"/>
                  <a:pt x="6253870" y="3698715"/>
                  <a:pt x="6257666" y="3706224"/>
                </a:cubicBezTo>
                <a:cubicBezTo>
                  <a:pt x="6257666" y="3706224"/>
                  <a:pt x="6261462" y="3709979"/>
                  <a:pt x="6257666" y="3709979"/>
                </a:cubicBezTo>
                <a:cubicBezTo>
                  <a:pt x="6250073" y="3721243"/>
                  <a:pt x="6253870" y="3736262"/>
                  <a:pt x="6253870" y="3747526"/>
                </a:cubicBezTo>
                <a:cubicBezTo>
                  <a:pt x="6253870" y="3751281"/>
                  <a:pt x="6253870" y="3755036"/>
                  <a:pt x="6257666" y="3755036"/>
                </a:cubicBezTo>
                <a:cubicBezTo>
                  <a:pt x="6261462" y="3755036"/>
                  <a:pt x="6261462" y="3755036"/>
                  <a:pt x="6265259" y="3751281"/>
                </a:cubicBezTo>
                <a:cubicBezTo>
                  <a:pt x="6272852" y="3743772"/>
                  <a:pt x="6272852" y="3732507"/>
                  <a:pt x="6280445" y="3728753"/>
                </a:cubicBezTo>
                <a:cubicBezTo>
                  <a:pt x="6288038" y="3724998"/>
                  <a:pt x="6291834" y="3717488"/>
                  <a:pt x="6299427" y="3724998"/>
                </a:cubicBezTo>
                <a:cubicBezTo>
                  <a:pt x="6303224" y="3728753"/>
                  <a:pt x="6310816" y="3728753"/>
                  <a:pt x="6310816" y="3732507"/>
                </a:cubicBezTo>
                <a:cubicBezTo>
                  <a:pt x="6310816" y="3740017"/>
                  <a:pt x="6314613" y="3747526"/>
                  <a:pt x="6310816" y="3751281"/>
                </a:cubicBezTo>
                <a:cubicBezTo>
                  <a:pt x="6303224" y="3766300"/>
                  <a:pt x="6299427" y="3781319"/>
                  <a:pt x="6295631" y="3796338"/>
                </a:cubicBezTo>
                <a:cubicBezTo>
                  <a:pt x="6288038" y="3807602"/>
                  <a:pt x="6291834" y="3807602"/>
                  <a:pt x="6303224" y="3815111"/>
                </a:cubicBezTo>
                <a:cubicBezTo>
                  <a:pt x="6310816" y="3815111"/>
                  <a:pt x="6322206" y="3818866"/>
                  <a:pt x="6326002" y="3826375"/>
                </a:cubicBezTo>
                <a:cubicBezTo>
                  <a:pt x="6326002" y="3837640"/>
                  <a:pt x="6333595" y="3845149"/>
                  <a:pt x="6333595" y="3860168"/>
                </a:cubicBezTo>
                <a:cubicBezTo>
                  <a:pt x="6329799" y="3867677"/>
                  <a:pt x="6333595" y="3878942"/>
                  <a:pt x="6329799" y="3890206"/>
                </a:cubicBezTo>
                <a:cubicBezTo>
                  <a:pt x="6329799" y="3897715"/>
                  <a:pt x="6337392" y="3897715"/>
                  <a:pt x="6341188" y="3897715"/>
                </a:cubicBezTo>
                <a:cubicBezTo>
                  <a:pt x="6348781" y="3897715"/>
                  <a:pt x="6352578" y="3893961"/>
                  <a:pt x="6352578" y="3890206"/>
                </a:cubicBezTo>
                <a:cubicBezTo>
                  <a:pt x="6352578" y="3882696"/>
                  <a:pt x="6348781" y="3882696"/>
                  <a:pt x="6348781" y="3878942"/>
                </a:cubicBezTo>
                <a:cubicBezTo>
                  <a:pt x="6341188" y="3860168"/>
                  <a:pt x="6344985" y="3845149"/>
                  <a:pt x="6360171" y="3833885"/>
                </a:cubicBezTo>
                <a:cubicBezTo>
                  <a:pt x="6367763" y="3830130"/>
                  <a:pt x="6375356" y="3837640"/>
                  <a:pt x="6382949" y="3830130"/>
                </a:cubicBezTo>
                <a:cubicBezTo>
                  <a:pt x="6382949" y="3818866"/>
                  <a:pt x="6382949" y="3807602"/>
                  <a:pt x="6382949" y="3796338"/>
                </a:cubicBezTo>
                <a:cubicBezTo>
                  <a:pt x="6386746" y="3788828"/>
                  <a:pt x="6379153" y="3777564"/>
                  <a:pt x="6386746" y="3766300"/>
                </a:cubicBezTo>
                <a:cubicBezTo>
                  <a:pt x="6398135" y="3755036"/>
                  <a:pt x="6382949" y="3751281"/>
                  <a:pt x="6382949" y="3740017"/>
                </a:cubicBezTo>
                <a:cubicBezTo>
                  <a:pt x="6386746" y="3706224"/>
                  <a:pt x="6375356" y="3676187"/>
                  <a:pt x="6379153" y="3646149"/>
                </a:cubicBezTo>
                <a:cubicBezTo>
                  <a:pt x="6379153" y="3631129"/>
                  <a:pt x="6379153" y="3619865"/>
                  <a:pt x="6379153" y="3604846"/>
                </a:cubicBezTo>
                <a:cubicBezTo>
                  <a:pt x="6379153" y="3582318"/>
                  <a:pt x="6379153" y="3563544"/>
                  <a:pt x="6360171" y="3541016"/>
                </a:cubicBezTo>
                <a:cubicBezTo>
                  <a:pt x="6363967" y="3537261"/>
                  <a:pt x="6371560" y="3537261"/>
                  <a:pt x="6371560" y="3533507"/>
                </a:cubicBezTo>
                <a:cubicBezTo>
                  <a:pt x="6390542" y="3518488"/>
                  <a:pt x="6390542" y="3514733"/>
                  <a:pt x="6375356" y="3492205"/>
                </a:cubicBezTo>
                <a:cubicBezTo>
                  <a:pt x="6367763" y="3484695"/>
                  <a:pt x="6360171" y="3473431"/>
                  <a:pt x="6360171" y="3462167"/>
                </a:cubicBezTo>
                <a:cubicBezTo>
                  <a:pt x="6356374" y="3450903"/>
                  <a:pt x="6348781" y="3443393"/>
                  <a:pt x="6352578" y="3435884"/>
                </a:cubicBezTo>
                <a:cubicBezTo>
                  <a:pt x="6360171" y="3417110"/>
                  <a:pt x="6360171" y="3394582"/>
                  <a:pt x="6382949" y="3383318"/>
                </a:cubicBezTo>
                <a:cubicBezTo>
                  <a:pt x="6394339" y="3375808"/>
                  <a:pt x="6401932" y="3364544"/>
                  <a:pt x="6398135" y="3353280"/>
                </a:cubicBezTo>
                <a:cubicBezTo>
                  <a:pt x="6390542" y="3345770"/>
                  <a:pt x="6390542" y="3338261"/>
                  <a:pt x="6390542" y="3330751"/>
                </a:cubicBezTo>
                <a:cubicBezTo>
                  <a:pt x="6390542" y="3319487"/>
                  <a:pt x="6386746" y="3311978"/>
                  <a:pt x="6379153" y="3311978"/>
                </a:cubicBezTo>
                <a:cubicBezTo>
                  <a:pt x="6371560" y="3308223"/>
                  <a:pt x="6367763" y="3304468"/>
                  <a:pt x="6360171" y="3304468"/>
                </a:cubicBezTo>
                <a:cubicBezTo>
                  <a:pt x="6344985" y="3296959"/>
                  <a:pt x="6348781" y="3281940"/>
                  <a:pt x="6360171" y="3274431"/>
                </a:cubicBezTo>
                <a:cubicBezTo>
                  <a:pt x="6367763" y="3270676"/>
                  <a:pt x="6379153" y="3266921"/>
                  <a:pt x="6379153" y="3259412"/>
                </a:cubicBezTo>
                <a:cubicBezTo>
                  <a:pt x="6379153" y="3248148"/>
                  <a:pt x="6379153" y="3240638"/>
                  <a:pt x="6375356" y="3233129"/>
                </a:cubicBezTo>
                <a:cubicBezTo>
                  <a:pt x="6367763" y="3221864"/>
                  <a:pt x="6375356" y="3203091"/>
                  <a:pt x="6363967" y="3191827"/>
                </a:cubicBezTo>
                <a:cubicBezTo>
                  <a:pt x="6363967" y="3188072"/>
                  <a:pt x="6363967" y="3184317"/>
                  <a:pt x="6367763" y="3180562"/>
                </a:cubicBezTo>
                <a:cubicBezTo>
                  <a:pt x="6375356" y="3169298"/>
                  <a:pt x="6382949" y="3165544"/>
                  <a:pt x="6394339" y="3165544"/>
                </a:cubicBezTo>
                <a:cubicBezTo>
                  <a:pt x="6398135" y="3165544"/>
                  <a:pt x="6405728" y="3161789"/>
                  <a:pt x="6401932" y="3154279"/>
                </a:cubicBezTo>
                <a:cubicBezTo>
                  <a:pt x="6386746" y="3139261"/>
                  <a:pt x="6379153" y="3120487"/>
                  <a:pt x="6371560" y="3101713"/>
                </a:cubicBezTo>
                <a:cubicBezTo>
                  <a:pt x="6371560" y="3097959"/>
                  <a:pt x="6367763" y="3094204"/>
                  <a:pt x="6363967" y="3094204"/>
                </a:cubicBezTo>
                <a:cubicBezTo>
                  <a:pt x="6360171" y="3094204"/>
                  <a:pt x="6360171" y="3097959"/>
                  <a:pt x="6356374" y="3101713"/>
                </a:cubicBezTo>
                <a:cubicBezTo>
                  <a:pt x="6356374" y="3116732"/>
                  <a:pt x="6341188" y="3135506"/>
                  <a:pt x="6352578" y="3154279"/>
                </a:cubicBezTo>
                <a:cubicBezTo>
                  <a:pt x="6352578" y="3158034"/>
                  <a:pt x="6352578" y="3165544"/>
                  <a:pt x="6348781" y="3165544"/>
                </a:cubicBezTo>
                <a:cubicBezTo>
                  <a:pt x="6337392" y="3165544"/>
                  <a:pt x="6337392" y="3176808"/>
                  <a:pt x="6337392" y="3184317"/>
                </a:cubicBezTo>
                <a:cubicBezTo>
                  <a:pt x="6337392" y="3191827"/>
                  <a:pt x="6329799" y="3195581"/>
                  <a:pt x="6322206" y="3191827"/>
                </a:cubicBezTo>
                <a:cubicBezTo>
                  <a:pt x="6318409" y="3191827"/>
                  <a:pt x="6314613" y="3184317"/>
                  <a:pt x="6307020" y="3180562"/>
                </a:cubicBezTo>
                <a:cubicBezTo>
                  <a:pt x="6307020" y="3188072"/>
                  <a:pt x="6303224" y="3191827"/>
                  <a:pt x="6307020" y="3195581"/>
                </a:cubicBezTo>
                <a:cubicBezTo>
                  <a:pt x="6314613" y="3203091"/>
                  <a:pt x="6310816" y="3214355"/>
                  <a:pt x="6310816" y="3221864"/>
                </a:cubicBezTo>
                <a:cubicBezTo>
                  <a:pt x="6314613" y="3233129"/>
                  <a:pt x="6303224" y="3240638"/>
                  <a:pt x="6307020" y="3251902"/>
                </a:cubicBezTo>
                <a:cubicBezTo>
                  <a:pt x="6310816" y="3266921"/>
                  <a:pt x="6295631" y="3263166"/>
                  <a:pt x="6288038" y="3270676"/>
                </a:cubicBezTo>
                <a:cubicBezTo>
                  <a:pt x="6284241" y="3274431"/>
                  <a:pt x="6284241" y="3281940"/>
                  <a:pt x="6284241" y="3285695"/>
                </a:cubicBezTo>
                <a:cubicBezTo>
                  <a:pt x="6284241" y="3304468"/>
                  <a:pt x="6284241" y="3323242"/>
                  <a:pt x="6284241" y="3345770"/>
                </a:cubicBezTo>
                <a:cubicBezTo>
                  <a:pt x="6284241" y="3364544"/>
                  <a:pt x="6284241" y="3387072"/>
                  <a:pt x="6284241" y="3409601"/>
                </a:cubicBezTo>
                <a:cubicBezTo>
                  <a:pt x="6284241" y="3409601"/>
                  <a:pt x="6280445" y="3409601"/>
                  <a:pt x="6280445" y="3409601"/>
                </a:cubicBezTo>
                <a:cubicBezTo>
                  <a:pt x="6280445" y="3390827"/>
                  <a:pt x="6280445" y="3368299"/>
                  <a:pt x="6276648" y="3345770"/>
                </a:cubicBezTo>
                <a:cubicBezTo>
                  <a:pt x="6272852" y="3353280"/>
                  <a:pt x="6265259" y="3357035"/>
                  <a:pt x="6265259" y="3360789"/>
                </a:cubicBezTo>
                <a:cubicBezTo>
                  <a:pt x="6261462" y="3398336"/>
                  <a:pt x="6250073" y="3435884"/>
                  <a:pt x="6253870" y="3473431"/>
                </a:cubicBezTo>
                <a:cubicBezTo>
                  <a:pt x="6253870" y="3480940"/>
                  <a:pt x="6253870" y="3488450"/>
                  <a:pt x="6253870" y="3495959"/>
                </a:cubicBezTo>
                <a:cubicBezTo>
                  <a:pt x="6253870" y="3518488"/>
                  <a:pt x="6246277" y="3533507"/>
                  <a:pt x="6231091" y="3544771"/>
                </a:cubicBezTo>
                <a:cubicBezTo>
                  <a:pt x="6231091" y="3556035"/>
                  <a:pt x="6231091" y="3567299"/>
                  <a:pt x="6231091" y="3578563"/>
                </a:cubicBezTo>
                <a:cubicBezTo>
                  <a:pt x="6231091" y="3586073"/>
                  <a:pt x="6227294" y="3586073"/>
                  <a:pt x="6223498" y="3589827"/>
                </a:cubicBezTo>
                <a:cubicBezTo>
                  <a:pt x="6219701" y="3593582"/>
                  <a:pt x="6215905" y="3589827"/>
                  <a:pt x="6212108" y="3586073"/>
                </a:cubicBezTo>
                <a:cubicBezTo>
                  <a:pt x="6196923" y="3574809"/>
                  <a:pt x="6196923" y="3574809"/>
                  <a:pt x="6208312" y="3559790"/>
                </a:cubicBezTo>
                <a:cubicBezTo>
                  <a:pt x="6212108" y="3556035"/>
                  <a:pt x="6223498" y="3544771"/>
                  <a:pt x="6227294" y="3544771"/>
                </a:cubicBezTo>
                <a:cubicBezTo>
                  <a:pt x="6219701" y="3529752"/>
                  <a:pt x="6231091" y="3518488"/>
                  <a:pt x="6231091" y="3507223"/>
                </a:cubicBezTo>
                <a:cubicBezTo>
                  <a:pt x="6223498" y="3492205"/>
                  <a:pt x="6223498" y="3473431"/>
                  <a:pt x="6231091" y="3462167"/>
                </a:cubicBezTo>
                <a:cubicBezTo>
                  <a:pt x="6231091" y="3454657"/>
                  <a:pt x="6234887" y="3450903"/>
                  <a:pt x="6231091" y="3443393"/>
                </a:cubicBezTo>
                <a:cubicBezTo>
                  <a:pt x="6231091" y="3435884"/>
                  <a:pt x="6234887" y="3428374"/>
                  <a:pt x="6227294" y="3417110"/>
                </a:cubicBezTo>
                <a:cubicBezTo>
                  <a:pt x="6223498" y="3409601"/>
                  <a:pt x="6234887" y="3398336"/>
                  <a:pt x="6231091" y="3390827"/>
                </a:cubicBezTo>
                <a:cubicBezTo>
                  <a:pt x="6223498" y="3387072"/>
                  <a:pt x="6227294" y="3379563"/>
                  <a:pt x="6227294" y="3375808"/>
                </a:cubicBezTo>
                <a:cubicBezTo>
                  <a:pt x="6227294" y="3368299"/>
                  <a:pt x="6234887" y="3372053"/>
                  <a:pt x="6238684" y="3368299"/>
                </a:cubicBezTo>
                <a:cubicBezTo>
                  <a:pt x="6238684" y="3364544"/>
                  <a:pt x="6238684" y="3357035"/>
                  <a:pt x="6238684" y="3349525"/>
                </a:cubicBezTo>
                <a:cubicBezTo>
                  <a:pt x="6234887" y="3349525"/>
                  <a:pt x="6231091" y="3345770"/>
                  <a:pt x="6231091" y="3342016"/>
                </a:cubicBezTo>
                <a:cubicBezTo>
                  <a:pt x="6234887" y="3334506"/>
                  <a:pt x="6242480" y="3338261"/>
                  <a:pt x="6246277" y="3338261"/>
                </a:cubicBezTo>
                <a:cubicBezTo>
                  <a:pt x="6246277" y="3330751"/>
                  <a:pt x="6246277" y="3323242"/>
                  <a:pt x="6246277" y="3315733"/>
                </a:cubicBezTo>
                <a:cubicBezTo>
                  <a:pt x="6238684" y="3319487"/>
                  <a:pt x="6238684" y="3311978"/>
                  <a:pt x="6238684" y="3308223"/>
                </a:cubicBezTo>
                <a:cubicBezTo>
                  <a:pt x="6242480" y="3300714"/>
                  <a:pt x="6246277" y="3304468"/>
                  <a:pt x="6253870" y="3304468"/>
                </a:cubicBezTo>
                <a:cubicBezTo>
                  <a:pt x="6253870" y="3285695"/>
                  <a:pt x="6246277" y="3263166"/>
                  <a:pt x="6257666" y="3244393"/>
                </a:cubicBezTo>
                <a:cubicBezTo>
                  <a:pt x="6261462" y="3240638"/>
                  <a:pt x="6261462" y="3236883"/>
                  <a:pt x="6257666" y="3233129"/>
                </a:cubicBezTo>
                <a:cubicBezTo>
                  <a:pt x="6250073" y="3229374"/>
                  <a:pt x="6250073" y="3221864"/>
                  <a:pt x="6253870" y="3218110"/>
                </a:cubicBezTo>
                <a:cubicBezTo>
                  <a:pt x="6253870" y="3206846"/>
                  <a:pt x="6250073" y="3191827"/>
                  <a:pt x="6246277" y="3184317"/>
                </a:cubicBezTo>
                <a:cubicBezTo>
                  <a:pt x="6238684" y="3173053"/>
                  <a:pt x="6238684" y="3161789"/>
                  <a:pt x="6246277" y="3150525"/>
                </a:cubicBezTo>
                <a:cubicBezTo>
                  <a:pt x="6250073" y="3143015"/>
                  <a:pt x="6253870" y="3131751"/>
                  <a:pt x="6253870" y="3116732"/>
                </a:cubicBezTo>
                <a:cubicBezTo>
                  <a:pt x="6250073" y="3109223"/>
                  <a:pt x="6253870" y="3097959"/>
                  <a:pt x="6253870" y="3090449"/>
                </a:cubicBezTo>
                <a:cubicBezTo>
                  <a:pt x="6242480" y="3086694"/>
                  <a:pt x="6246277" y="3079185"/>
                  <a:pt x="6246277" y="3075430"/>
                </a:cubicBezTo>
                <a:cubicBezTo>
                  <a:pt x="6246277" y="3067921"/>
                  <a:pt x="6246277" y="3064166"/>
                  <a:pt x="6246277" y="3056657"/>
                </a:cubicBezTo>
                <a:cubicBezTo>
                  <a:pt x="6234887" y="3045392"/>
                  <a:pt x="6234887" y="3034128"/>
                  <a:pt x="6246277" y="3022864"/>
                </a:cubicBezTo>
                <a:cubicBezTo>
                  <a:pt x="6246277" y="3022864"/>
                  <a:pt x="6246277" y="3019109"/>
                  <a:pt x="6246277" y="3019109"/>
                </a:cubicBezTo>
                <a:cubicBezTo>
                  <a:pt x="6246277" y="2989072"/>
                  <a:pt x="6246277" y="2989072"/>
                  <a:pt x="6269055" y="2977807"/>
                </a:cubicBezTo>
                <a:cubicBezTo>
                  <a:pt x="6272852" y="2977807"/>
                  <a:pt x="6276648" y="2977807"/>
                  <a:pt x="6276648" y="2977807"/>
                </a:cubicBezTo>
                <a:cubicBezTo>
                  <a:pt x="6288038" y="2970298"/>
                  <a:pt x="6299427" y="2974053"/>
                  <a:pt x="6299427" y="2989072"/>
                </a:cubicBezTo>
                <a:cubicBezTo>
                  <a:pt x="6299427" y="2996581"/>
                  <a:pt x="6299427" y="3007845"/>
                  <a:pt x="6299427" y="3019109"/>
                </a:cubicBezTo>
                <a:cubicBezTo>
                  <a:pt x="6299427" y="3026619"/>
                  <a:pt x="6299427" y="3030374"/>
                  <a:pt x="6307020" y="3030374"/>
                </a:cubicBezTo>
                <a:cubicBezTo>
                  <a:pt x="6314613" y="3030374"/>
                  <a:pt x="6310816" y="3026619"/>
                  <a:pt x="6310816" y="3019109"/>
                </a:cubicBezTo>
                <a:cubicBezTo>
                  <a:pt x="6310816" y="3015355"/>
                  <a:pt x="6314613" y="3007845"/>
                  <a:pt x="6307020" y="3004090"/>
                </a:cubicBezTo>
                <a:cubicBezTo>
                  <a:pt x="6303224" y="2996581"/>
                  <a:pt x="6303224" y="2989072"/>
                  <a:pt x="6307020" y="2985317"/>
                </a:cubicBezTo>
                <a:cubicBezTo>
                  <a:pt x="6310816" y="2974053"/>
                  <a:pt x="6310816" y="2962789"/>
                  <a:pt x="6310816" y="2955279"/>
                </a:cubicBezTo>
                <a:cubicBezTo>
                  <a:pt x="6310816" y="2947770"/>
                  <a:pt x="6314613" y="2940260"/>
                  <a:pt x="6318409" y="2936505"/>
                </a:cubicBezTo>
                <a:cubicBezTo>
                  <a:pt x="6333595" y="2917732"/>
                  <a:pt x="6348781" y="2898958"/>
                  <a:pt x="6375356" y="2891449"/>
                </a:cubicBezTo>
                <a:cubicBezTo>
                  <a:pt x="6379153" y="2898958"/>
                  <a:pt x="6379153" y="2902713"/>
                  <a:pt x="6379153" y="2906468"/>
                </a:cubicBezTo>
                <a:cubicBezTo>
                  <a:pt x="6379153" y="2928996"/>
                  <a:pt x="6379153" y="2947770"/>
                  <a:pt x="6379153" y="2966543"/>
                </a:cubicBezTo>
                <a:cubicBezTo>
                  <a:pt x="6375356" y="2974053"/>
                  <a:pt x="6382949" y="2981562"/>
                  <a:pt x="6390542" y="2985317"/>
                </a:cubicBezTo>
                <a:cubicBezTo>
                  <a:pt x="6390542" y="2962789"/>
                  <a:pt x="6390542" y="2940260"/>
                  <a:pt x="6390542" y="2917732"/>
                </a:cubicBezTo>
                <a:cubicBezTo>
                  <a:pt x="6390542" y="2895203"/>
                  <a:pt x="6394339" y="2872675"/>
                  <a:pt x="6390542" y="2850147"/>
                </a:cubicBezTo>
                <a:cubicBezTo>
                  <a:pt x="6386746" y="2827618"/>
                  <a:pt x="6398135" y="2808845"/>
                  <a:pt x="6398135" y="2786317"/>
                </a:cubicBezTo>
                <a:cubicBezTo>
                  <a:pt x="6398135" y="2756279"/>
                  <a:pt x="6398135" y="2726241"/>
                  <a:pt x="6398135" y="2696203"/>
                </a:cubicBezTo>
                <a:cubicBezTo>
                  <a:pt x="6398135" y="2684939"/>
                  <a:pt x="6405728" y="2677430"/>
                  <a:pt x="6401932" y="2669920"/>
                </a:cubicBezTo>
                <a:cubicBezTo>
                  <a:pt x="6394339" y="2643637"/>
                  <a:pt x="6398135" y="2617354"/>
                  <a:pt x="6379153" y="2594826"/>
                </a:cubicBezTo>
                <a:cubicBezTo>
                  <a:pt x="6375356" y="2591071"/>
                  <a:pt x="6379153" y="2587316"/>
                  <a:pt x="6386746" y="2587316"/>
                </a:cubicBezTo>
                <a:cubicBezTo>
                  <a:pt x="6390542" y="2587316"/>
                  <a:pt x="6398135" y="2591071"/>
                  <a:pt x="6405728" y="2583561"/>
                </a:cubicBezTo>
                <a:cubicBezTo>
                  <a:pt x="6405728" y="2546014"/>
                  <a:pt x="6405728" y="2546014"/>
                  <a:pt x="6417118" y="2527241"/>
                </a:cubicBezTo>
                <a:cubicBezTo>
                  <a:pt x="6420914" y="2587316"/>
                  <a:pt x="6413321" y="2643637"/>
                  <a:pt x="6424710" y="2699958"/>
                </a:cubicBezTo>
                <a:lnTo>
                  <a:pt x="6426146" y="2709637"/>
                </a:lnTo>
                <a:lnTo>
                  <a:pt x="6423687" y="2724602"/>
                </a:lnTo>
                <a:cubicBezTo>
                  <a:pt x="6423687" y="2732114"/>
                  <a:pt x="6427389" y="2728358"/>
                  <a:pt x="6427389" y="2732114"/>
                </a:cubicBezTo>
                <a:cubicBezTo>
                  <a:pt x="6427389" y="2735870"/>
                  <a:pt x="6427389" y="2735870"/>
                  <a:pt x="6427389" y="2739626"/>
                </a:cubicBezTo>
                <a:cubicBezTo>
                  <a:pt x="6427389" y="2758405"/>
                  <a:pt x="6428623" y="2780940"/>
                  <a:pt x="6429857" y="2799720"/>
                </a:cubicBezTo>
                <a:cubicBezTo>
                  <a:pt x="6429857" y="2814743"/>
                  <a:pt x="6431091" y="2829766"/>
                  <a:pt x="6432325" y="2844790"/>
                </a:cubicBezTo>
                <a:cubicBezTo>
                  <a:pt x="6433559" y="2867325"/>
                  <a:pt x="6433559" y="2867325"/>
                  <a:pt x="6432325" y="2889860"/>
                </a:cubicBezTo>
                <a:cubicBezTo>
                  <a:pt x="6431091" y="2897372"/>
                  <a:pt x="6429857" y="2904884"/>
                  <a:pt x="6434793" y="2904884"/>
                </a:cubicBezTo>
                <a:cubicBezTo>
                  <a:pt x="6437261" y="2904884"/>
                  <a:pt x="6438495" y="2916151"/>
                  <a:pt x="6437261" y="2923663"/>
                </a:cubicBezTo>
                <a:cubicBezTo>
                  <a:pt x="6433559" y="2938686"/>
                  <a:pt x="6436027" y="2949954"/>
                  <a:pt x="6436027" y="2964977"/>
                </a:cubicBezTo>
                <a:cubicBezTo>
                  <a:pt x="6434793" y="2972489"/>
                  <a:pt x="6439729" y="2987512"/>
                  <a:pt x="6442198" y="2983757"/>
                </a:cubicBezTo>
                <a:cubicBezTo>
                  <a:pt x="6448368" y="2983757"/>
                  <a:pt x="6452070" y="2987512"/>
                  <a:pt x="6452070" y="2998780"/>
                </a:cubicBezTo>
                <a:cubicBezTo>
                  <a:pt x="6452070" y="3013803"/>
                  <a:pt x="6454538" y="3025071"/>
                  <a:pt x="6454538" y="3040094"/>
                </a:cubicBezTo>
                <a:cubicBezTo>
                  <a:pt x="6454538" y="3055118"/>
                  <a:pt x="6453304" y="3070141"/>
                  <a:pt x="6454538" y="3088921"/>
                </a:cubicBezTo>
                <a:cubicBezTo>
                  <a:pt x="6455772" y="3103944"/>
                  <a:pt x="6455772" y="3118967"/>
                  <a:pt x="6454538" y="3133991"/>
                </a:cubicBezTo>
                <a:cubicBezTo>
                  <a:pt x="6453304" y="3145258"/>
                  <a:pt x="6457006" y="3149014"/>
                  <a:pt x="6459474" y="3152770"/>
                </a:cubicBezTo>
                <a:cubicBezTo>
                  <a:pt x="6463176" y="3164038"/>
                  <a:pt x="6465644" y="3160282"/>
                  <a:pt x="6465644" y="3145258"/>
                </a:cubicBezTo>
                <a:cubicBezTo>
                  <a:pt x="6465644" y="3141503"/>
                  <a:pt x="6465644" y="3133991"/>
                  <a:pt x="6465644" y="3126479"/>
                </a:cubicBezTo>
                <a:cubicBezTo>
                  <a:pt x="6466878" y="3118967"/>
                  <a:pt x="6466878" y="3107700"/>
                  <a:pt x="6469346" y="3107700"/>
                </a:cubicBezTo>
                <a:cubicBezTo>
                  <a:pt x="6475516" y="3107700"/>
                  <a:pt x="6475516" y="3096432"/>
                  <a:pt x="6475516" y="3085165"/>
                </a:cubicBezTo>
                <a:cubicBezTo>
                  <a:pt x="6475516" y="3070141"/>
                  <a:pt x="6475516" y="3058874"/>
                  <a:pt x="6479218" y="3051362"/>
                </a:cubicBezTo>
                <a:cubicBezTo>
                  <a:pt x="6481686" y="3043850"/>
                  <a:pt x="6481686" y="3028827"/>
                  <a:pt x="6479218" y="3017559"/>
                </a:cubicBezTo>
                <a:cubicBezTo>
                  <a:pt x="6475516" y="3002536"/>
                  <a:pt x="6477984" y="2983757"/>
                  <a:pt x="6477984" y="2964977"/>
                </a:cubicBezTo>
                <a:cubicBezTo>
                  <a:pt x="6477984" y="2961221"/>
                  <a:pt x="6479218" y="2961221"/>
                  <a:pt x="6479218" y="2957466"/>
                </a:cubicBezTo>
                <a:cubicBezTo>
                  <a:pt x="6481686" y="2953710"/>
                  <a:pt x="6482920" y="2957466"/>
                  <a:pt x="6482920" y="2961221"/>
                </a:cubicBezTo>
                <a:cubicBezTo>
                  <a:pt x="6482920" y="2972489"/>
                  <a:pt x="6482920" y="2980001"/>
                  <a:pt x="6485388" y="2983757"/>
                </a:cubicBezTo>
                <a:cubicBezTo>
                  <a:pt x="6489090" y="2995024"/>
                  <a:pt x="6491558" y="2991268"/>
                  <a:pt x="6494026" y="2991268"/>
                </a:cubicBezTo>
                <a:cubicBezTo>
                  <a:pt x="6494026" y="2980001"/>
                  <a:pt x="6495260" y="2968733"/>
                  <a:pt x="6495260" y="2953710"/>
                </a:cubicBezTo>
                <a:cubicBezTo>
                  <a:pt x="6496494" y="2961221"/>
                  <a:pt x="6496494" y="2964977"/>
                  <a:pt x="6496494" y="2968733"/>
                </a:cubicBezTo>
                <a:cubicBezTo>
                  <a:pt x="6496494" y="2980001"/>
                  <a:pt x="6497728" y="2991268"/>
                  <a:pt x="6496494" y="3002536"/>
                </a:cubicBezTo>
                <a:cubicBezTo>
                  <a:pt x="6495260" y="3017559"/>
                  <a:pt x="6498962" y="3021315"/>
                  <a:pt x="6500196" y="3036339"/>
                </a:cubicBezTo>
                <a:cubicBezTo>
                  <a:pt x="6500813" y="3043850"/>
                  <a:pt x="6501430" y="3047606"/>
                  <a:pt x="6502509" y="3048545"/>
                </a:cubicBezTo>
                <a:lnTo>
                  <a:pt x="6504436" y="3046768"/>
                </a:lnTo>
                <a:lnTo>
                  <a:pt x="6504436" y="3056657"/>
                </a:lnTo>
                <a:cubicBezTo>
                  <a:pt x="6515826" y="3086694"/>
                  <a:pt x="6508233" y="3116732"/>
                  <a:pt x="6512029" y="3146770"/>
                </a:cubicBezTo>
                <a:cubicBezTo>
                  <a:pt x="6512029" y="3165544"/>
                  <a:pt x="6508233" y="3188072"/>
                  <a:pt x="6500640" y="3203091"/>
                </a:cubicBezTo>
                <a:cubicBezTo>
                  <a:pt x="6496843" y="3221864"/>
                  <a:pt x="6493047" y="3240638"/>
                  <a:pt x="6496843" y="3255657"/>
                </a:cubicBezTo>
                <a:cubicBezTo>
                  <a:pt x="6504436" y="3270676"/>
                  <a:pt x="6500640" y="3289449"/>
                  <a:pt x="6508233" y="3304468"/>
                </a:cubicBezTo>
                <a:cubicBezTo>
                  <a:pt x="6531011" y="3345770"/>
                  <a:pt x="6542401" y="3390827"/>
                  <a:pt x="6542401" y="3435884"/>
                </a:cubicBezTo>
                <a:cubicBezTo>
                  <a:pt x="6542401" y="3462167"/>
                  <a:pt x="6542401" y="3484695"/>
                  <a:pt x="6542401" y="3510978"/>
                </a:cubicBezTo>
                <a:cubicBezTo>
                  <a:pt x="6542401" y="3514733"/>
                  <a:pt x="6538604" y="3522242"/>
                  <a:pt x="6546197" y="3525997"/>
                </a:cubicBezTo>
                <a:cubicBezTo>
                  <a:pt x="6553790" y="3529752"/>
                  <a:pt x="6561383" y="3522242"/>
                  <a:pt x="6561383" y="3518488"/>
                </a:cubicBezTo>
                <a:cubicBezTo>
                  <a:pt x="6565180" y="3503469"/>
                  <a:pt x="6572773" y="3492205"/>
                  <a:pt x="6576569" y="3477186"/>
                </a:cubicBezTo>
                <a:cubicBezTo>
                  <a:pt x="6580366" y="3458412"/>
                  <a:pt x="6580366" y="3439638"/>
                  <a:pt x="6591755" y="3420865"/>
                </a:cubicBezTo>
                <a:lnTo>
                  <a:pt x="6593556" y="3422765"/>
                </a:lnTo>
                <a:lnTo>
                  <a:pt x="6593946" y="3435884"/>
                </a:lnTo>
                <a:cubicBezTo>
                  <a:pt x="6590597" y="3450903"/>
                  <a:pt x="6589481" y="3469676"/>
                  <a:pt x="6590597" y="3488450"/>
                </a:cubicBezTo>
                <a:cubicBezTo>
                  <a:pt x="6590597" y="3495959"/>
                  <a:pt x="6590597" y="3507224"/>
                  <a:pt x="6590597" y="3518488"/>
                </a:cubicBezTo>
                <a:cubicBezTo>
                  <a:pt x="6590597" y="3525997"/>
                  <a:pt x="6590597" y="3529752"/>
                  <a:pt x="6591713" y="3533507"/>
                </a:cubicBezTo>
                <a:cubicBezTo>
                  <a:pt x="6595062" y="3544771"/>
                  <a:pt x="6593946" y="3559790"/>
                  <a:pt x="6593946" y="3574809"/>
                </a:cubicBezTo>
                <a:cubicBezTo>
                  <a:pt x="6593946" y="3578563"/>
                  <a:pt x="6592830" y="3586073"/>
                  <a:pt x="6595062" y="3589828"/>
                </a:cubicBezTo>
                <a:cubicBezTo>
                  <a:pt x="6600644" y="3608601"/>
                  <a:pt x="6606225" y="3627375"/>
                  <a:pt x="6614039" y="3631130"/>
                </a:cubicBezTo>
                <a:cubicBezTo>
                  <a:pt x="6619621" y="3634884"/>
                  <a:pt x="6627435" y="3634884"/>
                  <a:pt x="6627435" y="3664922"/>
                </a:cubicBezTo>
                <a:cubicBezTo>
                  <a:pt x="6627435" y="3676186"/>
                  <a:pt x="6630784" y="3687450"/>
                  <a:pt x="6634133" y="3687450"/>
                </a:cubicBezTo>
                <a:cubicBezTo>
                  <a:pt x="6637481" y="3691205"/>
                  <a:pt x="6639714" y="3694960"/>
                  <a:pt x="6643063" y="3702469"/>
                </a:cubicBezTo>
                <a:cubicBezTo>
                  <a:pt x="6644179" y="3702469"/>
                  <a:pt x="6645296" y="3702469"/>
                  <a:pt x="6645296" y="3702469"/>
                </a:cubicBezTo>
                <a:cubicBezTo>
                  <a:pt x="6650877" y="3683696"/>
                  <a:pt x="6656459" y="3668677"/>
                  <a:pt x="6656459" y="3646148"/>
                </a:cubicBezTo>
                <a:cubicBezTo>
                  <a:pt x="6656459" y="3578563"/>
                  <a:pt x="6656459" y="3514733"/>
                  <a:pt x="6656459" y="3450903"/>
                </a:cubicBezTo>
                <a:cubicBezTo>
                  <a:pt x="6656459" y="3447148"/>
                  <a:pt x="6654226" y="3435884"/>
                  <a:pt x="6658691" y="3435884"/>
                </a:cubicBezTo>
                <a:cubicBezTo>
                  <a:pt x="6660924" y="3435884"/>
                  <a:pt x="6659807" y="3447148"/>
                  <a:pt x="6659807" y="3450903"/>
                </a:cubicBezTo>
                <a:cubicBezTo>
                  <a:pt x="6659807" y="3465922"/>
                  <a:pt x="6659807" y="3480940"/>
                  <a:pt x="6663156" y="3495959"/>
                </a:cubicBezTo>
                <a:cubicBezTo>
                  <a:pt x="6673203" y="3529752"/>
                  <a:pt x="6676552" y="3574809"/>
                  <a:pt x="6677668" y="3623620"/>
                </a:cubicBezTo>
                <a:cubicBezTo>
                  <a:pt x="6677668" y="3646148"/>
                  <a:pt x="6676552" y="3672431"/>
                  <a:pt x="6678785" y="3698715"/>
                </a:cubicBezTo>
                <a:cubicBezTo>
                  <a:pt x="6681017" y="3713733"/>
                  <a:pt x="6679901" y="3732507"/>
                  <a:pt x="6678785" y="3747526"/>
                </a:cubicBezTo>
                <a:cubicBezTo>
                  <a:pt x="6678785" y="3762545"/>
                  <a:pt x="6682133" y="3777564"/>
                  <a:pt x="6681017" y="3792583"/>
                </a:cubicBezTo>
                <a:cubicBezTo>
                  <a:pt x="6681017" y="3800092"/>
                  <a:pt x="6678785" y="3815111"/>
                  <a:pt x="6683250" y="3811356"/>
                </a:cubicBezTo>
                <a:cubicBezTo>
                  <a:pt x="6686599" y="3811356"/>
                  <a:pt x="6684366" y="3800092"/>
                  <a:pt x="6685482" y="3792583"/>
                </a:cubicBezTo>
                <a:cubicBezTo>
                  <a:pt x="6686599" y="3747526"/>
                  <a:pt x="6683250" y="3706224"/>
                  <a:pt x="6683250" y="3661167"/>
                </a:cubicBezTo>
                <a:cubicBezTo>
                  <a:pt x="6683250" y="3638639"/>
                  <a:pt x="6688831" y="3627375"/>
                  <a:pt x="6689948" y="3604846"/>
                </a:cubicBezTo>
                <a:cubicBezTo>
                  <a:pt x="6689948" y="3604846"/>
                  <a:pt x="6691064" y="3604846"/>
                  <a:pt x="6692180" y="3604846"/>
                </a:cubicBezTo>
                <a:cubicBezTo>
                  <a:pt x="6693296" y="3604846"/>
                  <a:pt x="6695529" y="3601092"/>
                  <a:pt x="6696645" y="3608601"/>
                </a:cubicBezTo>
                <a:cubicBezTo>
                  <a:pt x="6696645" y="3619865"/>
                  <a:pt x="6696645" y="3631130"/>
                  <a:pt x="6696645" y="3642394"/>
                </a:cubicBezTo>
                <a:cubicBezTo>
                  <a:pt x="6696645" y="3653658"/>
                  <a:pt x="6698878" y="3657413"/>
                  <a:pt x="6698878" y="3664922"/>
                </a:cubicBezTo>
                <a:cubicBezTo>
                  <a:pt x="6698878" y="3668677"/>
                  <a:pt x="6699994" y="3668677"/>
                  <a:pt x="6701110" y="3668677"/>
                </a:cubicBezTo>
                <a:cubicBezTo>
                  <a:pt x="6702227" y="3668677"/>
                  <a:pt x="6702227" y="3664922"/>
                  <a:pt x="6702227" y="3661167"/>
                </a:cubicBezTo>
                <a:cubicBezTo>
                  <a:pt x="6702227" y="3649903"/>
                  <a:pt x="6702227" y="3638639"/>
                  <a:pt x="6702227" y="3627375"/>
                </a:cubicBezTo>
                <a:cubicBezTo>
                  <a:pt x="6702227" y="3623620"/>
                  <a:pt x="6702227" y="3616111"/>
                  <a:pt x="6704459" y="3616111"/>
                </a:cubicBezTo>
                <a:cubicBezTo>
                  <a:pt x="6705576" y="3616111"/>
                  <a:pt x="6705576" y="3623620"/>
                  <a:pt x="6706692" y="3623620"/>
                </a:cubicBezTo>
                <a:cubicBezTo>
                  <a:pt x="6710041" y="3638639"/>
                  <a:pt x="6712273" y="3653658"/>
                  <a:pt x="6712273" y="3668677"/>
                </a:cubicBezTo>
                <a:cubicBezTo>
                  <a:pt x="6712273" y="3694960"/>
                  <a:pt x="6717855" y="3713733"/>
                  <a:pt x="6716739" y="3740017"/>
                </a:cubicBezTo>
                <a:cubicBezTo>
                  <a:pt x="6716739" y="3740017"/>
                  <a:pt x="6717855" y="3740017"/>
                  <a:pt x="6717855" y="3740017"/>
                </a:cubicBezTo>
                <a:cubicBezTo>
                  <a:pt x="6718971" y="3740017"/>
                  <a:pt x="6718971" y="3740017"/>
                  <a:pt x="6720088" y="3740017"/>
                </a:cubicBezTo>
                <a:cubicBezTo>
                  <a:pt x="6720088" y="3736262"/>
                  <a:pt x="6720088" y="3728752"/>
                  <a:pt x="6720088" y="3724998"/>
                </a:cubicBezTo>
                <a:cubicBezTo>
                  <a:pt x="6721204" y="3709979"/>
                  <a:pt x="6722320" y="3709979"/>
                  <a:pt x="6726785" y="3713733"/>
                </a:cubicBezTo>
                <a:cubicBezTo>
                  <a:pt x="6727902" y="3717488"/>
                  <a:pt x="6729018" y="3717488"/>
                  <a:pt x="6730134" y="3709979"/>
                </a:cubicBezTo>
                <a:cubicBezTo>
                  <a:pt x="6731251" y="3698715"/>
                  <a:pt x="6731251" y="3687450"/>
                  <a:pt x="6733483" y="3676186"/>
                </a:cubicBezTo>
                <a:cubicBezTo>
                  <a:pt x="6733483" y="3687450"/>
                  <a:pt x="6733483" y="3694960"/>
                  <a:pt x="6733483" y="3702469"/>
                </a:cubicBezTo>
                <a:cubicBezTo>
                  <a:pt x="6733483" y="3709979"/>
                  <a:pt x="6735716" y="3709979"/>
                  <a:pt x="6736832" y="3706224"/>
                </a:cubicBezTo>
                <a:cubicBezTo>
                  <a:pt x="6737948" y="3706224"/>
                  <a:pt x="6737948" y="3698715"/>
                  <a:pt x="6739065" y="3706224"/>
                </a:cubicBezTo>
                <a:cubicBezTo>
                  <a:pt x="6739065" y="3706224"/>
                  <a:pt x="6740181" y="3709979"/>
                  <a:pt x="6739065" y="3709979"/>
                </a:cubicBezTo>
                <a:cubicBezTo>
                  <a:pt x="6736832" y="3721243"/>
                  <a:pt x="6737948" y="3736262"/>
                  <a:pt x="6737948" y="3747526"/>
                </a:cubicBezTo>
                <a:cubicBezTo>
                  <a:pt x="6737948" y="3751281"/>
                  <a:pt x="6737948" y="3755035"/>
                  <a:pt x="6739065" y="3755035"/>
                </a:cubicBezTo>
                <a:cubicBezTo>
                  <a:pt x="6740181" y="3755035"/>
                  <a:pt x="6740181" y="3755035"/>
                  <a:pt x="6741297" y="3751281"/>
                </a:cubicBezTo>
                <a:cubicBezTo>
                  <a:pt x="6743530" y="3743771"/>
                  <a:pt x="6743530" y="3732507"/>
                  <a:pt x="6745762" y="3728752"/>
                </a:cubicBezTo>
                <a:cubicBezTo>
                  <a:pt x="6747995" y="3724998"/>
                  <a:pt x="6749111" y="3717488"/>
                  <a:pt x="6751344" y="3724998"/>
                </a:cubicBezTo>
                <a:cubicBezTo>
                  <a:pt x="6752460" y="3728752"/>
                  <a:pt x="6754693" y="3728752"/>
                  <a:pt x="6754693" y="3732507"/>
                </a:cubicBezTo>
                <a:cubicBezTo>
                  <a:pt x="6754693" y="3740017"/>
                  <a:pt x="6755809" y="3747526"/>
                  <a:pt x="6754693" y="3751281"/>
                </a:cubicBezTo>
                <a:cubicBezTo>
                  <a:pt x="6752460" y="3766300"/>
                  <a:pt x="6751344" y="3781318"/>
                  <a:pt x="6750228" y="3796337"/>
                </a:cubicBezTo>
                <a:cubicBezTo>
                  <a:pt x="6747995" y="3807602"/>
                  <a:pt x="6749111" y="3807602"/>
                  <a:pt x="6752460" y="3815111"/>
                </a:cubicBezTo>
                <a:cubicBezTo>
                  <a:pt x="6754693" y="3815111"/>
                  <a:pt x="6758042" y="3818866"/>
                  <a:pt x="6759158" y="3826375"/>
                </a:cubicBezTo>
                <a:cubicBezTo>
                  <a:pt x="6759158" y="3837639"/>
                  <a:pt x="6761391" y="3845149"/>
                  <a:pt x="6761391" y="3860168"/>
                </a:cubicBezTo>
                <a:cubicBezTo>
                  <a:pt x="6760274" y="3867677"/>
                  <a:pt x="6761391" y="3878941"/>
                  <a:pt x="6760274" y="3890205"/>
                </a:cubicBezTo>
                <a:cubicBezTo>
                  <a:pt x="6760274" y="3897715"/>
                  <a:pt x="6762507" y="3897715"/>
                  <a:pt x="6763623" y="3897715"/>
                </a:cubicBezTo>
                <a:cubicBezTo>
                  <a:pt x="6765856" y="3897715"/>
                  <a:pt x="6766972" y="3893960"/>
                  <a:pt x="6766972" y="3890205"/>
                </a:cubicBezTo>
                <a:cubicBezTo>
                  <a:pt x="6766972" y="3882696"/>
                  <a:pt x="6765856" y="3882696"/>
                  <a:pt x="6765856" y="3878941"/>
                </a:cubicBezTo>
                <a:cubicBezTo>
                  <a:pt x="6763623" y="3860168"/>
                  <a:pt x="6764740" y="3845149"/>
                  <a:pt x="6769205" y="3833885"/>
                </a:cubicBezTo>
                <a:cubicBezTo>
                  <a:pt x="6771438" y="3830130"/>
                  <a:pt x="6773670" y="3837639"/>
                  <a:pt x="6775903" y="3830130"/>
                </a:cubicBezTo>
                <a:cubicBezTo>
                  <a:pt x="6775903" y="3818866"/>
                  <a:pt x="6775903" y="3807602"/>
                  <a:pt x="6775903" y="3796337"/>
                </a:cubicBezTo>
                <a:cubicBezTo>
                  <a:pt x="6777019" y="3788828"/>
                  <a:pt x="6774786" y="3777564"/>
                  <a:pt x="6777019" y="3766300"/>
                </a:cubicBezTo>
                <a:cubicBezTo>
                  <a:pt x="6780368" y="3755035"/>
                  <a:pt x="6775903" y="3751281"/>
                  <a:pt x="6775903" y="3740017"/>
                </a:cubicBezTo>
                <a:cubicBezTo>
                  <a:pt x="6777019" y="3706224"/>
                  <a:pt x="6773670" y="3676186"/>
                  <a:pt x="6774786" y="3646148"/>
                </a:cubicBezTo>
                <a:cubicBezTo>
                  <a:pt x="6774786" y="3631130"/>
                  <a:pt x="6774786" y="3619865"/>
                  <a:pt x="6774786" y="3604846"/>
                </a:cubicBezTo>
                <a:cubicBezTo>
                  <a:pt x="6774786" y="3582318"/>
                  <a:pt x="6774786" y="3563544"/>
                  <a:pt x="6769205" y="3541016"/>
                </a:cubicBezTo>
                <a:cubicBezTo>
                  <a:pt x="6770321" y="3537261"/>
                  <a:pt x="6772554" y="3537261"/>
                  <a:pt x="6772554" y="3533507"/>
                </a:cubicBezTo>
                <a:cubicBezTo>
                  <a:pt x="6778135" y="3518488"/>
                  <a:pt x="6778135" y="3514733"/>
                  <a:pt x="6773670" y="3492205"/>
                </a:cubicBezTo>
                <a:cubicBezTo>
                  <a:pt x="6771438" y="3484695"/>
                  <a:pt x="6769205" y="3473431"/>
                  <a:pt x="6769205" y="3462167"/>
                </a:cubicBezTo>
                <a:cubicBezTo>
                  <a:pt x="6768089" y="3450903"/>
                  <a:pt x="6765856" y="3443393"/>
                  <a:pt x="6766972" y="3435884"/>
                </a:cubicBezTo>
                <a:cubicBezTo>
                  <a:pt x="6769205" y="3417110"/>
                  <a:pt x="6769205" y="3394582"/>
                  <a:pt x="6775903" y="3383318"/>
                </a:cubicBezTo>
                <a:cubicBezTo>
                  <a:pt x="6779252" y="3375808"/>
                  <a:pt x="6781484" y="3364544"/>
                  <a:pt x="6780368" y="3353280"/>
                </a:cubicBezTo>
                <a:cubicBezTo>
                  <a:pt x="6778135" y="3345770"/>
                  <a:pt x="6778135" y="3338261"/>
                  <a:pt x="6778135" y="3330752"/>
                </a:cubicBezTo>
                <a:cubicBezTo>
                  <a:pt x="6778135" y="3319487"/>
                  <a:pt x="6777019" y="3311978"/>
                  <a:pt x="6774786" y="3311978"/>
                </a:cubicBezTo>
                <a:cubicBezTo>
                  <a:pt x="6772554" y="3308223"/>
                  <a:pt x="6771438" y="3304468"/>
                  <a:pt x="6769205" y="3304468"/>
                </a:cubicBezTo>
                <a:cubicBezTo>
                  <a:pt x="6764740" y="3296959"/>
                  <a:pt x="6765856" y="3281940"/>
                  <a:pt x="6769205" y="3274431"/>
                </a:cubicBezTo>
                <a:cubicBezTo>
                  <a:pt x="6771438" y="3270676"/>
                  <a:pt x="6774786" y="3266921"/>
                  <a:pt x="6774786" y="3259412"/>
                </a:cubicBezTo>
                <a:cubicBezTo>
                  <a:pt x="6774786" y="3248148"/>
                  <a:pt x="6774786" y="3240638"/>
                  <a:pt x="6773670" y="3233129"/>
                </a:cubicBezTo>
                <a:cubicBezTo>
                  <a:pt x="6771438" y="3221865"/>
                  <a:pt x="6773670" y="3203091"/>
                  <a:pt x="6770321" y="3191827"/>
                </a:cubicBezTo>
                <a:cubicBezTo>
                  <a:pt x="6770321" y="3188072"/>
                  <a:pt x="6770321" y="3184318"/>
                  <a:pt x="6771438" y="3180563"/>
                </a:cubicBezTo>
                <a:cubicBezTo>
                  <a:pt x="6773670" y="3169298"/>
                  <a:pt x="6775903" y="3165544"/>
                  <a:pt x="6779252" y="3165544"/>
                </a:cubicBezTo>
                <a:cubicBezTo>
                  <a:pt x="6780368" y="3165544"/>
                  <a:pt x="6782601" y="3161789"/>
                  <a:pt x="6781484" y="3154280"/>
                </a:cubicBezTo>
                <a:cubicBezTo>
                  <a:pt x="6777019" y="3139261"/>
                  <a:pt x="6774786" y="3120487"/>
                  <a:pt x="6772554" y="3101713"/>
                </a:cubicBezTo>
                <a:cubicBezTo>
                  <a:pt x="6772554" y="3097959"/>
                  <a:pt x="6771438" y="3094204"/>
                  <a:pt x="6770321" y="3094204"/>
                </a:cubicBezTo>
                <a:cubicBezTo>
                  <a:pt x="6769205" y="3094204"/>
                  <a:pt x="6769205" y="3097959"/>
                  <a:pt x="6768089" y="3101713"/>
                </a:cubicBezTo>
                <a:cubicBezTo>
                  <a:pt x="6768089" y="3116733"/>
                  <a:pt x="6763623" y="3135506"/>
                  <a:pt x="6766972" y="3154280"/>
                </a:cubicBezTo>
                <a:cubicBezTo>
                  <a:pt x="6766972" y="3158035"/>
                  <a:pt x="6766972" y="3165544"/>
                  <a:pt x="6765856" y="3165544"/>
                </a:cubicBezTo>
                <a:cubicBezTo>
                  <a:pt x="6762507" y="3165544"/>
                  <a:pt x="6762507" y="3176808"/>
                  <a:pt x="6762507" y="3184318"/>
                </a:cubicBezTo>
                <a:cubicBezTo>
                  <a:pt x="6762507" y="3191827"/>
                  <a:pt x="6760274" y="3195581"/>
                  <a:pt x="6758042" y="3191827"/>
                </a:cubicBezTo>
                <a:cubicBezTo>
                  <a:pt x="6756925" y="3191827"/>
                  <a:pt x="6755809" y="3184318"/>
                  <a:pt x="6753577" y="3180563"/>
                </a:cubicBezTo>
                <a:cubicBezTo>
                  <a:pt x="6753577" y="3188072"/>
                  <a:pt x="6752460" y="3191827"/>
                  <a:pt x="6753577" y="3195581"/>
                </a:cubicBezTo>
                <a:cubicBezTo>
                  <a:pt x="6755809" y="3203091"/>
                  <a:pt x="6754693" y="3214355"/>
                  <a:pt x="6754693" y="3221865"/>
                </a:cubicBezTo>
                <a:cubicBezTo>
                  <a:pt x="6755809" y="3233129"/>
                  <a:pt x="6752460" y="3240638"/>
                  <a:pt x="6753577" y="3251903"/>
                </a:cubicBezTo>
                <a:cubicBezTo>
                  <a:pt x="6754693" y="3266921"/>
                  <a:pt x="6750228" y="3263166"/>
                  <a:pt x="6747995" y="3270676"/>
                </a:cubicBezTo>
                <a:cubicBezTo>
                  <a:pt x="6746879" y="3274431"/>
                  <a:pt x="6746879" y="3281940"/>
                  <a:pt x="6746879" y="3285695"/>
                </a:cubicBezTo>
                <a:cubicBezTo>
                  <a:pt x="6746879" y="3304468"/>
                  <a:pt x="6746879" y="3323242"/>
                  <a:pt x="6746879" y="3345770"/>
                </a:cubicBezTo>
                <a:cubicBezTo>
                  <a:pt x="6746879" y="3364544"/>
                  <a:pt x="6746879" y="3387072"/>
                  <a:pt x="6746879" y="3409601"/>
                </a:cubicBezTo>
                <a:cubicBezTo>
                  <a:pt x="6746879" y="3409601"/>
                  <a:pt x="6745762" y="3409601"/>
                  <a:pt x="6745762" y="3409601"/>
                </a:cubicBezTo>
                <a:cubicBezTo>
                  <a:pt x="6745762" y="3390827"/>
                  <a:pt x="6745762" y="3368299"/>
                  <a:pt x="6744646" y="3345770"/>
                </a:cubicBezTo>
                <a:cubicBezTo>
                  <a:pt x="6743530" y="3353280"/>
                  <a:pt x="6741297" y="3357035"/>
                  <a:pt x="6741297" y="3360789"/>
                </a:cubicBezTo>
                <a:cubicBezTo>
                  <a:pt x="6740181" y="3398337"/>
                  <a:pt x="6736832" y="3435884"/>
                  <a:pt x="6737948" y="3473431"/>
                </a:cubicBezTo>
                <a:cubicBezTo>
                  <a:pt x="6737948" y="3480940"/>
                  <a:pt x="6737948" y="3488450"/>
                  <a:pt x="6737948" y="3495959"/>
                </a:cubicBezTo>
                <a:cubicBezTo>
                  <a:pt x="6737948" y="3518488"/>
                  <a:pt x="6735716" y="3533507"/>
                  <a:pt x="6731251" y="3544771"/>
                </a:cubicBezTo>
                <a:cubicBezTo>
                  <a:pt x="6731251" y="3556035"/>
                  <a:pt x="6731251" y="3567299"/>
                  <a:pt x="6731251" y="3578563"/>
                </a:cubicBezTo>
                <a:cubicBezTo>
                  <a:pt x="6731251" y="3586073"/>
                  <a:pt x="6730134" y="3586073"/>
                  <a:pt x="6729018" y="3589828"/>
                </a:cubicBezTo>
                <a:cubicBezTo>
                  <a:pt x="6727902" y="3593582"/>
                  <a:pt x="6726785" y="3589828"/>
                  <a:pt x="6725669" y="3586073"/>
                </a:cubicBezTo>
                <a:cubicBezTo>
                  <a:pt x="6721204" y="3574809"/>
                  <a:pt x="6721204" y="3574809"/>
                  <a:pt x="6724553" y="3559790"/>
                </a:cubicBezTo>
                <a:cubicBezTo>
                  <a:pt x="6725669" y="3556035"/>
                  <a:pt x="6729018" y="3544771"/>
                  <a:pt x="6730134" y="3544771"/>
                </a:cubicBezTo>
                <a:cubicBezTo>
                  <a:pt x="6727902" y="3529752"/>
                  <a:pt x="6731251" y="3518488"/>
                  <a:pt x="6731251" y="3507224"/>
                </a:cubicBezTo>
                <a:cubicBezTo>
                  <a:pt x="6729018" y="3492205"/>
                  <a:pt x="6729018" y="3473431"/>
                  <a:pt x="6731251" y="3462167"/>
                </a:cubicBezTo>
                <a:cubicBezTo>
                  <a:pt x="6731251" y="3454657"/>
                  <a:pt x="6732367" y="3450903"/>
                  <a:pt x="6731251" y="3443393"/>
                </a:cubicBezTo>
                <a:cubicBezTo>
                  <a:pt x="6731251" y="3435884"/>
                  <a:pt x="6732367" y="3428374"/>
                  <a:pt x="6730134" y="3417110"/>
                </a:cubicBezTo>
                <a:cubicBezTo>
                  <a:pt x="6729018" y="3409601"/>
                  <a:pt x="6732367" y="3398337"/>
                  <a:pt x="6731251" y="3390827"/>
                </a:cubicBezTo>
                <a:cubicBezTo>
                  <a:pt x="6729018" y="3387072"/>
                  <a:pt x="6730134" y="3379563"/>
                  <a:pt x="6730134" y="3375808"/>
                </a:cubicBezTo>
                <a:cubicBezTo>
                  <a:pt x="6730134" y="3368299"/>
                  <a:pt x="6732367" y="3372054"/>
                  <a:pt x="6733483" y="3368299"/>
                </a:cubicBezTo>
                <a:cubicBezTo>
                  <a:pt x="6733483" y="3364544"/>
                  <a:pt x="6733483" y="3357035"/>
                  <a:pt x="6733483" y="3349525"/>
                </a:cubicBezTo>
                <a:cubicBezTo>
                  <a:pt x="6732367" y="3349525"/>
                  <a:pt x="6731251" y="3345770"/>
                  <a:pt x="6731251" y="3342016"/>
                </a:cubicBezTo>
                <a:cubicBezTo>
                  <a:pt x="6732367" y="3334506"/>
                  <a:pt x="6734599" y="3338261"/>
                  <a:pt x="6735716" y="3338261"/>
                </a:cubicBezTo>
                <a:cubicBezTo>
                  <a:pt x="6735716" y="3330752"/>
                  <a:pt x="6735716" y="3323242"/>
                  <a:pt x="6735716" y="3315733"/>
                </a:cubicBezTo>
                <a:cubicBezTo>
                  <a:pt x="6733483" y="3319487"/>
                  <a:pt x="6733483" y="3311978"/>
                  <a:pt x="6733483" y="3308223"/>
                </a:cubicBezTo>
                <a:cubicBezTo>
                  <a:pt x="6734599" y="3300714"/>
                  <a:pt x="6735716" y="3304468"/>
                  <a:pt x="6737948" y="3304468"/>
                </a:cubicBezTo>
                <a:cubicBezTo>
                  <a:pt x="6737948" y="3285695"/>
                  <a:pt x="6735716" y="3263166"/>
                  <a:pt x="6739065" y="3244393"/>
                </a:cubicBezTo>
                <a:cubicBezTo>
                  <a:pt x="6740181" y="3240638"/>
                  <a:pt x="6740181" y="3236883"/>
                  <a:pt x="6739065" y="3233129"/>
                </a:cubicBezTo>
                <a:cubicBezTo>
                  <a:pt x="6736832" y="3229374"/>
                  <a:pt x="6736832" y="3221865"/>
                  <a:pt x="6737948" y="3218110"/>
                </a:cubicBezTo>
                <a:cubicBezTo>
                  <a:pt x="6737948" y="3206846"/>
                  <a:pt x="6736832" y="3191827"/>
                  <a:pt x="6735716" y="3184318"/>
                </a:cubicBezTo>
                <a:cubicBezTo>
                  <a:pt x="6733483" y="3173053"/>
                  <a:pt x="6733483" y="3161789"/>
                  <a:pt x="6735716" y="3150525"/>
                </a:cubicBezTo>
                <a:cubicBezTo>
                  <a:pt x="6736832" y="3143015"/>
                  <a:pt x="6737948" y="3131751"/>
                  <a:pt x="6737948" y="3116733"/>
                </a:cubicBezTo>
                <a:cubicBezTo>
                  <a:pt x="6736832" y="3109223"/>
                  <a:pt x="6737948" y="3097959"/>
                  <a:pt x="6737948" y="3090449"/>
                </a:cubicBezTo>
                <a:cubicBezTo>
                  <a:pt x="6734599" y="3086695"/>
                  <a:pt x="6735716" y="3079185"/>
                  <a:pt x="6735716" y="3075430"/>
                </a:cubicBezTo>
                <a:cubicBezTo>
                  <a:pt x="6735716" y="3067921"/>
                  <a:pt x="6735716" y="3064166"/>
                  <a:pt x="6735716" y="3056657"/>
                </a:cubicBezTo>
                <a:cubicBezTo>
                  <a:pt x="6732367" y="3045392"/>
                  <a:pt x="6732367" y="3034128"/>
                  <a:pt x="6735716" y="3022864"/>
                </a:cubicBezTo>
                <a:cubicBezTo>
                  <a:pt x="6735716" y="3022864"/>
                  <a:pt x="6735716" y="3019110"/>
                  <a:pt x="6735716" y="3019110"/>
                </a:cubicBezTo>
                <a:cubicBezTo>
                  <a:pt x="6735716" y="2989072"/>
                  <a:pt x="6735716" y="2989072"/>
                  <a:pt x="6742414" y="2977807"/>
                </a:cubicBezTo>
                <a:cubicBezTo>
                  <a:pt x="6743530" y="2977807"/>
                  <a:pt x="6744646" y="2977807"/>
                  <a:pt x="6744646" y="2977807"/>
                </a:cubicBezTo>
                <a:cubicBezTo>
                  <a:pt x="6747995" y="2970298"/>
                  <a:pt x="6751344" y="2974053"/>
                  <a:pt x="6751344" y="2989072"/>
                </a:cubicBezTo>
                <a:cubicBezTo>
                  <a:pt x="6751344" y="2996581"/>
                  <a:pt x="6751344" y="3007845"/>
                  <a:pt x="6751344" y="3019110"/>
                </a:cubicBezTo>
                <a:cubicBezTo>
                  <a:pt x="6751344" y="3026619"/>
                  <a:pt x="6751344" y="3030374"/>
                  <a:pt x="6753577" y="3030374"/>
                </a:cubicBezTo>
                <a:cubicBezTo>
                  <a:pt x="6755809" y="3030374"/>
                  <a:pt x="6754693" y="3026619"/>
                  <a:pt x="6754693" y="3019110"/>
                </a:cubicBezTo>
                <a:cubicBezTo>
                  <a:pt x="6754693" y="3015355"/>
                  <a:pt x="6755809" y="3007845"/>
                  <a:pt x="6753577" y="3004091"/>
                </a:cubicBezTo>
                <a:cubicBezTo>
                  <a:pt x="6752460" y="2996581"/>
                  <a:pt x="6752460" y="2989072"/>
                  <a:pt x="6753577" y="2985317"/>
                </a:cubicBezTo>
                <a:cubicBezTo>
                  <a:pt x="6754693" y="2974053"/>
                  <a:pt x="6754693" y="2962789"/>
                  <a:pt x="6754693" y="2955279"/>
                </a:cubicBezTo>
                <a:cubicBezTo>
                  <a:pt x="6754693" y="2947769"/>
                  <a:pt x="6755809" y="2940260"/>
                  <a:pt x="6756925" y="2936506"/>
                </a:cubicBezTo>
                <a:cubicBezTo>
                  <a:pt x="6761391" y="2917732"/>
                  <a:pt x="6765856" y="2898958"/>
                  <a:pt x="6773670" y="2891449"/>
                </a:cubicBezTo>
                <a:cubicBezTo>
                  <a:pt x="6774786" y="2898958"/>
                  <a:pt x="6774786" y="2902713"/>
                  <a:pt x="6774786" y="2906468"/>
                </a:cubicBezTo>
                <a:cubicBezTo>
                  <a:pt x="6774786" y="2928996"/>
                  <a:pt x="6774786" y="2947769"/>
                  <a:pt x="6774786" y="2966543"/>
                </a:cubicBezTo>
                <a:cubicBezTo>
                  <a:pt x="6773670" y="2974053"/>
                  <a:pt x="6775903" y="2981562"/>
                  <a:pt x="6778135" y="2985317"/>
                </a:cubicBezTo>
                <a:cubicBezTo>
                  <a:pt x="6778135" y="2962789"/>
                  <a:pt x="6778135" y="2940260"/>
                  <a:pt x="6778135" y="2917732"/>
                </a:cubicBezTo>
                <a:lnTo>
                  <a:pt x="6778135" y="2875684"/>
                </a:lnTo>
                <a:lnTo>
                  <a:pt x="6786583" y="2878326"/>
                </a:lnTo>
                <a:cubicBezTo>
                  <a:pt x="6789859" y="2882482"/>
                  <a:pt x="6791552" y="2889188"/>
                  <a:pt x="6791694" y="2898200"/>
                </a:cubicBezTo>
                <a:cubicBezTo>
                  <a:pt x="6793055" y="2958329"/>
                  <a:pt x="6794416" y="3018458"/>
                  <a:pt x="6795776" y="3078586"/>
                </a:cubicBezTo>
                <a:cubicBezTo>
                  <a:pt x="6795570" y="3100546"/>
                  <a:pt x="6791628" y="3122040"/>
                  <a:pt x="6793912" y="3144309"/>
                </a:cubicBezTo>
                <a:cubicBezTo>
                  <a:pt x="6795931" y="3158551"/>
                  <a:pt x="6798686" y="3166889"/>
                  <a:pt x="6810381" y="3164348"/>
                </a:cubicBezTo>
                <a:lnTo>
                  <a:pt x="6813297" y="3166550"/>
                </a:lnTo>
                <a:lnTo>
                  <a:pt x="6813020" y="3176338"/>
                </a:lnTo>
                <a:cubicBezTo>
                  <a:pt x="6812462" y="3186194"/>
                  <a:pt x="6811624" y="3195581"/>
                  <a:pt x="6810508" y="3203091"/>
                </a:cubicBezTo>
                <a:cubicBezTo>
                  <a:pt x="6809392" y="3221865"/>
                  <a:pt x="6808275" y="3240638"/>
                  <a:pt x="6809392" y="3255657"/>
                </a:cubicBezTo>
                <a:lnTo>
                  <a:pt x="6811023" y="3279433"/>
                </a:lnTo>
                <a:lnTo>
                  <a:pt x="6806162" y="3299731"/>
                </a:lnTo>
                <a:cubicBezTo>
                  <a:pt x="6806426" y="3307758"/>
                  <a:pt x="6808936" y="3318064"/>
                  <a:pt x="6807955" y="3325936"/>
                </a:cubicBezTo>
                <a:cubicBezTo>
                  <a:pt x="6806484" y="3337745"/>
                  <a:pt x="6809729" y="3342146"/>
                  <a:pt x="6815709" y="3344890"/>
                </a:cubicBezTo>
                <a:lnTo>
                  <a:pt x="6815843" y="3345045"/>
                </a:lnTo>
                <a:lnTo>
                  <a:pt x="6818161" y="3375373"/>
                </a:lnTo>
                <a:lnTo>
                  <a:pt x="6799904" y="3410875"/>
                </a:lnTo>
                <a:cubicBezTo>
                  <a:pt x="6801149" y="3411030"/>
                  <a:pt x="6800904" y="3412998"/>
                  <a:pt x="6802149" y="3413153"/>
                </a:cubicBezTo>
                <a:lnTo>
                  <a:pt x="6820171" y="3401660"/>
                </a:lnTo>
                <a:lnTo>
                  <a:pt x="6822787" y="3435884"/>
                </a:lnTo>
                <a:cubicBezTo>
                  <a:pt x="6822787" y="3462167"/>
                  <a:pt x="6822787" y="3484695"/>
                  <a:pt x="6822787" y="3510978"/>
                </a:cubicBezTo>
                <a:cubicBezTo>
                  <a:pt x="6822787" y="3514733"/>
                  <a:pt x="6821671" y="3522243"/>
                  <a:pt x="6823904" y="3525997"/>
                </a:cubicBezTo>
                <a:cubicBezTo>
                  <a:pt x="6826136" y="3529752"/>
                  <a:pt x="6828369" y="3522243"/>
                  <a:pt x="6828369" y="3518488"/>
                </a:cubicBezTo>
                <a:cubicBezTo>
                  <a:pt x="6829485" y="3503469"/>
                  <a:pt x="6831718" y="3492205"/>
                  <a:pt x="6832834" y="3477186"/>
                </a:cubicBezTo>
                <a:cubicBezTo>
                  <a:pt x="6833950" y="3458412"/>
                  <a:pt x="6833950" y="3439639"/>
                  <a:pt x="6837299" y="3420865"/>
                </a:cubicBezTo>
                <a:cubicBezTo>
                  <a:pt x="6838415" y="3428374"/>
                  <a:pt x="6840648" y="3428374"/>
                  <a:pt x="6840648" y="3435884"/>
                </a:cubicBezTo>
                <a:cubicBezTo>
                  <a:pt x="6840648" y="3450903"/>
                  <a:pt x="6843997" y="3462167"/>
                  <a:pt x="6845113" y="3473431"/>
                </a:cubicBezTo>
                <a:cubicBezTo>
                  <a:pt x="6845113" y="3477186"/>
                  <a:pt x="6847346" y="3480940"/>
                  <a:pt x="6848462" y="3480940"/>
                </a:cubicBezTo>
                <a:cubicBezTo>
                  <a:pt x="6850695" y="3477186"/>
                  <a:pt x="6849578" y="3473431"/>
                  <a:pt x="6849578" y="3469676"/>
                </a:cubicBezTo>
                <a:cubicBezTo>
                  <a:pt x="6849578" y="3465922"/>
                  <a:pt x="6849578" y="3462167"/>
                  <a:pt x="6849578" y="3454657"/>
                </a:cubicBezTo>
                <a:lnTo>
                  <a:pt x="6849273" y="3438246"/>
                </a:lnTo>
                <a:lnTo>
                  <a:pt x="6856933" y="3454203"/>
                </a:lnTo>
                <a:cubicBezTo>
                  <a:pt x="6857766" y="3466549"/>
                  <a:pt x="6854433" y="3480624"/>
                  <a:pt x="6847369" y="3496733"/>
                </a:cubicBezTo>
                <a:cubicBezTo>
                  <a:pt x="6838938" y="3513670"/>
                  <a:pt x="6841202" y="3525944"/>
                  <a:pt x="6853407" y="3529463"/>
                </a:cubicBezTo>
                <a:cubicBezTo>
                  <a:pt x="6859387" y="3532206"/>
                  <a:pt x="6865612" y="3532982"/>
                  <a:pt x="6872082" y="3531789"/>
                </a:cubicBezTo>
                <a:cubicBezTo>
                  <a:pt x="6890248" y="3528056"/>
                  <a:pt x="6898415" y="3503091"/>
                  <a:pt x="6889661" y="3482014"/>
                </a:cubicBezTo>
                <a:cubicBezTo>
                  <a:pt x="6882907" y="3465184"/>
                  <a:pt x="6881133" y="3448973"/>
                  <a:pt x="6880849" y="3430950"/>
                </a:cubicBezTo>
                <a:cubicBezTo>
                  <a:pt x="6881811" y="3413082"/>
                  <a:pt x="6880036" y="3396872"/>
                  <a:pt x="6872792" y="3383978"/>
                </a:cubicBezTo>
                <a:cubicBezTo>
                  <a:pt x="6860058" y="3364404"/>
                  <a:pt x="6860039" y="3354409"/>
                  <a:pt x="6875186" y="3334310"/>
                </a:cubicBezTo>
                <a:cubicBezTo>
                  <a:pt x="6884617" y="3319496"/>
                  <a:pt x="6888823" y="3306029"/>
                  <a:pt x="6888784" y="3286038"/>
                </a:cubicBezTo>
                <a:cubicBezTo>
                  <a:pt x="6889462" y="3250147"/>
                  <a:pt x="6883669" y="3215448"/>
                  <a:pt x="6882856" y="3181370"/>
                </a:cubicBezTo>
                <a:cubicBezTo>
                  <a:pt x="6881553" y="3151228"/>
                  <a:pt x="6885230" y="3121707"/>
                  <a:pt x="6899622" y="3097517"/>
                </a:cubicBezTo>
                <a:cubicBezTo>
                  <a:pt x="6908808" y="3084671"/>
                  <a:pt x="6907299" y="3076488"/>
                  <a:pt x="6901300" y="3063749"/>
                </a:cubicBezTo>
                <a:cubicBezTo>
                  <a:pt x="6873303" y="3004300"/>
                  <a:pt x="6863717" y="2939149"/>
                  <a:pt x="6894443" y="2865029"/>
                </a:cubicBezTo>
                <a:cubicBezTo>
                  <a:pt x="6899649" y="2853686"/>
                  <a:pt x="6898384" y="2843535"/>
                  <a:pt x="6897120" y="2833385"/>
                </a:cubicBezTo>
                <a:cubicBezTo>
                  <a:pt x="6895366" y="2827170"/>
                  <a:pt x="6891366" y="2818677"/>
                  <a:pt x="6896082" y="2811270"/>
                </a:cubicBezTo>
                <a:cubicBezTo>
                  <a:pt x="6902042" y="2804018"/>
                  <a:pt x="6906287" y="2810543"/>
                  <a:pt x="6911022" y="2813131"/>
                </a:cubicBezTo>
                <a:lnTo>
                  <a:pt x="6914682" y="2813944"/>
                </a:lnTo>
                <a:lnTo>
                  <a:pt x="6915416" y="2858630"/>
                </a:lnTo>
                <a:cubicBezTo>
                  <a:pt x="6916650" y="2884921"/>
                  <a:pt x="6916650" y="2911212"/>
                  <a:pt x="6916650" y="2937503"/>
                </a:cubicBezTo>
                <a:cubicBezTo>
                  <a:pt x="6916650" y="2937503"/>
                  <a:pt x="6916650" y="2941259"/>
                  <a:pt x="6916650" y="2945015"/>
                </a:cubicBezTo>
                <a:cubicBezTo>
                  <a:pt x="6916650" y="2952527"/>
                  <a:pt x="6915416" y="2963794"/>
                  <a:pt x="6917884" y="2967550"/>
                </a:cubicBezTo>
                <a:cubicBezTo>
                  <a:pt x="6917884" y="2982574"/>
                  <a:pt x="6920352" y="2997597"/>
                  <a:pt x="6920352" y="3012621"/>
                </a:cubicBezTo>
                <a:cubicBezTo>
                  <a:pt x="6920352" y="3020132"/>
                  <a:pt x="6920352" y="3023888"/>
                  <a:pt x="6921587" y="3031400"/>
                </a:cubicBezTo>
                <a:cubicBezTo>
                  <a:pt x="6922821" y="3038912"/>
                  <a:pt x="6921587" y="3046423"/>
                  <a:pt x="6921587" y="3057691"/>
                </a:cubicBezTo>
                <a:cubicBezTo>
                  <a:pt x="6921587" y="3065203"/>
                  <a:pt x="6924054" y="3072714"/>
                  <a:pt x="6924054" y="3083982"/>
                </a:cubicBezTo>
                <a:cubicBezTo>
                  <a:pt x="6924054" y="3087738"/>
                  <a:pt x="6922821" y="3091494"/>
                  <a:pt x="6921587" y="3099005"/>
                </a:cubicBezTo>
                <a:cubicBezTo>
                  <a:pt x="6921587" y="3106517"/>
                  <a:pt x="6925289" y="3102761"/>
                  <a:pt x="6925289" y="3106517"/>
                </a:cubicBezTo>
                <a:cubicBezTo>
                  <a:pt x="6925289" y="3110273"/>
                  <a:pt x="6925289" y="3110273"/>
                  <a:pt x="6925289" y="3114029"/>
                </a:cubicBezTo>
                <a:cubicBezTo>
                  <a:pt x="6925289" y="3132808"/>
                  <a:pt x="6926523" y="3155343"/>
                  <a:pt x="6927757" y="3174123"/>
                </a:cubicBezTo>
                <a:cubicBezTo>
                  <a:pt x="6927757" y="3189146"/>
                  <a:pt x="6928991" y="3204169"/>
                  <a:pt x="6930225" y="3219193"/>
                </a:cubicBezTo>
                <a:cubicBezTo>
                  <a:pt x="6931459" y="3241728"/>
                  <a:pt x="6931459" y="3241728"/>
                  <a:pt x="6930225" y="3264263"/>
                </a:cubicBezTo>
                <a:cubicBezTo>
                  <a:pt x="6928991" y="3271775"/>
                  <a:pt x="6927757" y="3279287"/>
                  <a:pt x="6932693" y="3279287"/>
                </a:cubicBezTo>
                <a:cubicBezTo>
                  <a:pt x="6935161" y="3279287"/>
                  <a:pt x="6936395" y="3290554"/>
                  <a:pt x="6935161" y="3298066"/>
                </a:cubicBezTo>
                <a:cubicBezTo>
                  <a:pt x="6931459" y="3313089"/>
                  <a:pt x="6933927" y="3324357"/>
                  <a:pt x="6933927" y="3339380"/>
                </a:cubicBezTo>
                <a:cubicBezTo>
                  <a:pt x="6932693" y="3346892"/>
                  <a:pt x="6937629" y="3361915"/>
                  <a:pt x="6940097" y="3358160"/>
                </a:cubicBezTo>
                <a:cubicBezTo>
                  <a:pt x="6946267" y="3358160"/>
                  <a:pt x="6949969" y="3361915"/>
                  <a:pt x="6949969" y="3373183"/>
                </a:cubicBezTo>
                <a:cubicBezTo>
                  <a:pt x="6949969" y="3388206"/>
                  <a:pt x="6952437" y="3399474"/>
                  <a:pt x="6952437" y="3414497"/>
                </a:cubicBezTo>
                <a:cubicBezTo>
                  <a:pt x="6952437" y="3429521"/>
                  <a:pt x="6951203" y="3444544"/>
                  <a:pt x="6952437" y="3463324"/>
                </a:cubicBezTo>
                <a:cubicBezTo>
                  <a:pt x="6953671" y="3478347"/>
                  <a:pt x="6953671" y="3493370"/>
                  <a:pt x="6952437" y="3508394"/>
                </a:cubicBezTo>
                <a:cubicBezTo>
                  <a:pt x="6951203" y="3519661"/>
                  <a:pt x="6954905" y="3523417"/>
                  <a:pt x="6957373" y="3527173"/>
                </a:cubicBezTo>
                <a:cubicBezTo>
                  <a:pt x="6961075" y="3538441"/>
                  <a:pt x="6963543" y="3534685"/>
                  <a:pt x="6963543" y="3519661"/>
                </a:cubicBezTo>
                <a:cubicBezTo>
                  <a:pt x="6963543" y="3515906"/>
                  <a:pt x="6963543" y="3508394"/>
                  <a:pt x="6963543" y="3500882"/>
                </a:cubicBezTo>
                <a:cubicBezTo>
                  <a:pt x="6964777" y="3493370"/>
                  <a:pt x="6964777" y="3482103"/>
                  <a:pt x="6967245" y="3482103"/>
                </a:cubicBezTo>
                <a:cubicBezTo>
                  <a:pt x="6973415" y="3482103"/>
                  <a:pt x="6973415" y="3470835"/>
                  <a:pt x="6973415" y="3459568"/>
                </a:cubicBezTo>
                <a:cubicBezTo>
                  <a:pt x="6973415" y="3444544"/>
                  <a:pt x="6973415" y="3433277"/>
                  <a:pt x="6977117" y="3425765"/>
                </a:cubicBezTo>
                <a:cubicBezTo>
                  <a:pt x="6979585" y="3418253"/>
                  <a:pt x="6979585" y="3403230"/>
                  <a:pt x="6977117" y="3391962"/>
                </a:cubicBezTo>
                <a:cubicBezTo>
                  <a:pt x="6973415" y="3376939"/>
                  <a:pt x="6975883" y="3358160"/>
                  <a:pt x="6975883" y="3339380"/>
                </a:cubicBezTo>
                <a:cubicBezTo>
                  <a:pt x="6975883" y="3335624"/>
                  <a:pt x="6977117" y="3335624"/>
                  <a:pt x="6977117" y="3331869"/>
                </a:cubicBezTo>
                <a:cubicBezTo>
                  <a:pt x="6979585" y="3328113"/>
                  <a:pt x="6980819" y="3331869"/>
                  <a:pt x="6980819" y="3335624"/>
                </a:cubicBezTo>
                <a:cubicBezTo>
                  <a:pt x="6980819" y="3346892"/>
                  <a:pt x="6980819" y="3354404"/>
                  <a:pt x="6983287" y="3358160"/>
                </a:cubicBezTo>
                <a:cubicBezTo>
                  <a:pt x="6986989" y="3369427"/>
                  <a:pt x="6989457" y="3365671"/>
                  <a:pt x="6991925" y="3365671"/>
                </a:cubicBezTo>
                <a:cubicBezTo>
                  <a:pt x="6991925" y="3354404"/>
                  <a:pt x="6993159" y="3343136"/>
                  <a:pt x="6993159" y="3328113"/>
                </a:cubicBezTo>
                <a:cubicBezTo>
                  <a:pt x="6994393" y="3335624"/>
                  <a:pt x="6994393" y="3339380"/>
                  <a:pt x="6994393" y="3343136"/>
                </a:cubicBezTo>
                <a:cubicBezTo>
                  <a:pt x="6994393" y="3354404"/>
                  <a:pt x="6995627" y="3365671"/>
                  <a:pt x="6994393" y="3376939"/>
                </a:cubicBezTo>
                <a:cubicBezTo>
                  <a:pt x="6993159" y="3391962"/>
                  <a:pt x="6996861" y="3395718"/>
                  <a:pt x="6998095" y="3410742"/>
                </a:cubicBezTo>
                <a:cubicBezTo>
                  <a:pt x="6999329" y="3425765"/>
                  <a:pt x="7000563" y="3425765"/>
                  <a:pt x="7005499" y="3418253"/>
                </a:cubicBezTo>
                <a:cubicBezTo>
                  <a:pt x="7009201" y="3414497"/>
                  <a:pt x="7010435" y="3406986"/>
                  <a:pt x="7009201" y="3399474"/>
                </a:cubicBezTo>
                <a:cubicBezTo>
                  <a:pt x="7006733" y="3388206"/>
                  <a:pt x="7007967" y="3376939"/>
                  <a:pt x="7007967" y="3369427"/>
                </a:cubicBezTo>
                <a:cubicBezTo>
                  <a:pt x="7006733" y="3346892"/>
                  <a:pt x="7009201" y="3328113"/>
                  <a:pt x="7005499" y="3305578"/>
                </a:cubicBezTo>
                <a:cubicBezTo>
                  <a:pt x="7005499" y="3305578"/>
                  <a:pt x="7005499" y="3301822"/>
                  <a:pt x="7006733" y="3298066"/>
                </a:cubicBezTo>
                <a:cubicBezTo>
                  <a:pt x="7009201" y="3279287"/>
                  <a:pt x="7009201" y="3264263"/>
                  <a:pt x="7009201" y="3245484"/>
                </a:cubicBezTo>
                <a:cubicBezTo>
                  <a:pt x="7010435" y="3219193"/>
                  <a:pt x="7012903" y="3192902"/>
                  <a:pt x="7011669" y="3166611"/>
                </a:cubicBezTo>
                <a:cubicBezTo>
                  <a:pt x="7011669" y="3166611"/>
                  <a:pt x="7011669" y="3162855"/>
                  <a:pt x="7011669" y="3162855"/>
                </a:cubicBezTo>
                <a:cubicBezTo>
                  <a:pt x="7012903" y="3162855"/>
                  <a:pt x="7012903" y="3162855"/>
                  <a:pt x="7012903" y="3162855"/>
                </a:cubicBezTo>
                <a:cubicBezTo>
                  <a:pt x="7014137" y="3162855"/>
                  <a:pt x="7015371" y="3162855"/>
                  <a:pt x="7015371" y="3166611"/>
                </a:cubicBezTo>
                <a:cubicBezTo>
                  <a:pt x="7015371" y="3170367"/>
                  <a:pt x="7015371" y="3174123"/>
                  <a:pt x="7015371" y="3177878"/>
                </a:cubicBezTo>
                <a:cubicBezTo>
                  <a:pt x="7015371" y="3200414"/>
                  <a:pt x="7015371" y="3222949"/>
                  <a:pt x="7015371" y="3245484"/>
                </a:cubicBezTo>
                <a:cubicBezTo>
                  <a:pt x="7015371" y="3249240"/>
                  <a:pt x="7015371" y="3256751"/>
                  <a:pt x="7017839" y="3256751"/>
                </a:cubicBezTo>
                <a:cubicBezTo>
                  <a:pt x="7022775" y="3252996"/>
                  <a:pt x="7022775" y="3268019"/>
                  <a:pt x="7022775" y="3275531"/>
                </a:cubicBezTo>
                <a:cubicBezTo>
                  <a:pt x="7022775" y="3290554"/>
                  <a:pt x="7022775" y="3305578"/>
                  <a:pt x="7022775" y="3320601"/>
                </a:cubicBezTo>
                <a:cubicBezTo>
                  <a:pt x="7022775" y="3331869"/>
                  <a:pt x="7024009" y="3343136"/>
                  <a:pt x="7025243" y="3354404"/>
                </a:cubicBezTo>
                <a:cubicBezTo>
                  <a:pt x="7027711" y="3350648"/>
                  <a:pt x="7028945" y="3343136"/>
                  <a:pt x="7028945" y="3335624"/>
                </a:cubicBezTo>
                <a:cubicBezTo>
                  <a:pt x="7028945" y="3305578"/>
                  <a:pt x="7026477" y="3275531"/>
                  <a:pt x="7030179" y="3245484"/>
                </a:cubicBezTo>
                <a:cubicBezTo>
                  <a:pt x="7030179" y="3196658"/>
                  <a:pt x="7030179" y="3147832"/>
                  <a:pt x="7030179" y="3102761"/>
                </a:cubicBezTo>
                <a:cubicBezTo>
                  <a:pt x="7030179" y="3095249"/>
                  <a:pt x="7026477" y="3091494"/>
                  <a:pt x="7028945" y="3083982"/>
                </a:cubicBezTo>
                <a:cubicBezTo>
                  <a:pt x="7032647" y="3072714"/>
                  <a:pt x="7030179" y="3057691"/>
                  <a:pt x="7030179" y="3046423"/>
                </a:cubicBezTo>
                <a:cubicBezTo>
                  <a:pt x="7030179" y="3035156"/>
                  <a:pt x="7031413" y="3020132"/>
                  <a:pt x="7028945" y="3008865"/>
                </a:cubicBezTo>
                <a:cubicBezTo>
                  <a:pt x="7027711" y="3001353"/>
                  <a:pt x="7028945" y="2990085"/>
                  <a:pt x="7028945" y="2982574"/>
                </a:cubicBezTo>
                <a:cubicBezTo>
                  <a:pt x="7031413" y="2963794"/>
                  <a:pt x="7032647" y="2941259"/>
                  <a:pt x="7032647" y="2918724"/>
                </a:cubicBezTo>
                <a:lnTo>
                  <a:pt x="7030676" y="2906724"/>
                </a:lnTo>
                <a:lnTo>
                  <a:pt x="7034697" y="2916476"/>
                </a:lnTo>
                <a:cubicBezTo>
                  <a:pt x="7041187" y="2925279"/>
                  <a:pt x="7044941" y="2935740"/>
                  <a:pt x="7043470" y="2947548"/>
                </a:cubicBezTo>
                <a:cubicBezTo>
                  <a:pt x="7039567" y="2989033"/>
                  <a:pt x="7044870" y="3027668"/>
                  <a:pt x="7047682" y="3065993"/>
                </a:cubicBezTo>
                <a:cubicBezTo>
                  <a:pt x="7050985" y="3100381"/>
                  <a:pt x="7053043" y="3134614"/>
                  <a:pt x="7044895" y="3169575"/>
                </a:cubicBezTo>
                <a:cubicBezTo>
                  <a:pt x="7041934" y="3183196"/>
                  <a:pt x="7043444" y="3191379"/>
                  <a:pt x="7048933" y="3198059"/>
                </a:cubicBezTo>
                <a:cubicBezTo>
                  <a:pt x="7055423" y="3206862"/>
                  <a:pt x="7062912" y="3217788"/>
                  <a:pt x="7058461" y="3233222"/>
                </a:cubicBezTo>
                <a:cubicBezTo>
                  <a:pt x="7049314" y="3266060"/>
                  <a:pt x="7054597" y="3294699"/>
                  <a:pt x="7066595" y="3320177"/>
                </a:cubicBezTo>
                <a:cubicBezTo>
                  <a:pt x="7083348" y="3358239"/>
                  <a:pt x="7085425" y="3402468"/>
                  <a:pt x="7070827" y="3448617"/>
                </a:cubicBezTo>
                <a:cubicBezTo>
                  <a:pt x="7066130" y="3466020"/>
                  <a:pt x="7067885" y="3472234"/>
                  <a:pt x="7079090" y="3473630"/>
                </a:cubicBezTo>
                <a:cubicBezTo>
                  <a:pt x="7082825" y="3474095"/>
                  <a:pt x="7086560" y="3474561"/>
                  <a:pt x="7088805" y="3476839"/>
                </a:cubicBezTo>
                <a:cubicBezTo>
                  <a:pt x="7111764" y="3505681"/>
                  <a:pt x="7133477" y="3534368"/>
                  <a:pt x="7133083" y="3588282"/>
                </a:cubicBezTo>
                <a:cubicBezTo>
                  <a:pt x="7132858" y="3600246"/>
                  <a:pt x="7136838" y="3598743"/>
                  <a:pt x="7142308" y="3595427"/>
                </a:cubicBezTo>
                <a:cubicBezTo>
                  <a:pt x="7145043" y="3593769"/>
                  <a:pt x="7148024" y="3590143"/>
                  <a:pt x="7151004" y="3586517"/>
                </a:cubicBezTo>
                <a:cubicBezTo>
                  <a:pt x="7156965" y="3579265"/>
                  <a:pt x="7161680" y="3571857"/>
                  <a:pt x="7168170" y="3580660"/>
                </a:cubicBezTo>
                <a:cubicBezTo>
                  <a:pt x="7174904" y="3587495"/>
                  <a:pt x="7168699" y="3596715"/>
                  <a:pt x="7166228" y="3606401"/>
                </a:cubicBezTo>
                <a:cubicBezTo>
                  <a:pt x="7160041" y="3625617"/>
                  <a:pt x="7153610" y="3646801"/>
                  <a:pt x="7159119" y="3663476"/>
                </a:cubicBezTo>
                <a:cubicBezTo>
                  <a:pt x="7165383" y="3684243"/>
                  <a:pt x="7160422" y="3693618"/>
                  <a:pt x="7148746" y="3706154"/>
                </a:cubicBezTo>
                <a:cubicBezTo>
                  <a:pt x="7145765" y="3709780"/>
                  <a:pt x="7142785" y="3713407"/>
                  <a:pt x="7140805" y="3719156"/>
                </a:cubicBezTo>
                <a:cubicBezTo>
                  <a:pt x="7136334" y="3724595"/>
                  <a:pt x="7134354" y="3730344"/>
                  <a:pt x="7138353" y="3738837"/>
                </a:cubicBezTo>
                <a:cubicBezTo>
                  <a:pt x="7141353" y="3745206"/>
                  <a:pt x="7146333" y="3745827"/>
                  <a:pt x="7150804" y="3740388"/>
                </a:cubicBezTo>
                <a:cubicBezTo>
                  <a:pt x="7156519" y="3735104"/>
                  <a:pt x="7161744" y="3733756"/>
                  <a:pt x="7166460" y="3726349"/>
                </a:cubicBezTo>
                <a:cubicBezTo>
                  <a:pt x="7168195" y="3722567"/>
                  <a:pt x="7169930" y="3718786"/>
                  <a:pt x="7173420" y="3721220"/>
                </a:cubicBezTo>
                <a:cubicBezTo>
                  <a:pt x="7175665" y="3723498"/>
                  <a:pt x="7173685" y="3729247"/>
                  <a:pt x="7173194" y="3733183"/>
                </a:cubicBezTo>
                <a:cubicBezTo>
                  <a:pt x="7172459" y="3739088"/>
                  <a:pt x="7171969" y="3743024"/>
                  <a:pt x="7168988" y="3746650"/>
                </a:cubicBezTo>
                <a:cubicBezTo>
                  <a:pt x="7166008" y="3750276"/>
                  <a:pt x="7165518" y="3754212"/>
                  <a:pt x="7167518" y="3758459"/>
                </a:cubicBezTo>
                <a:cubicBezTo>
                  <a:pt x="7178516" y="3781814"/>
                  <a:pt x="7181554" y="3808174"/>
                  <a:pt x="7176632" y="3837541"/>
                </a:cubicBezTo>
                <a:cubicBezTo>
                  <a:pt x="7173671" y="3851163"/>
                  <a:pt x="7171955" y="3864939"/>
                  <a:pt x="7171485" y="3878871"/>
                </a:cubicBezTo>
                <a:cubicBezTo>
                  <a:pt x="7170504" y="3886744"/>
                  <a:pt x="7169033" y="3898552"/>
                  <a:pt x="7174768" y="3903264"/>
                </a:cubicBezTo>
                <a:cubicBezTo>
                  <a:pt x="7179503" y="3905852"/>
                  <a:pt x="7184464" y="3896477"/>
                  <a:pt x="7188934" y="3891038"/>
                </a:cubicBezTo>
                <a:cubicBezTo>
                  <a:pt x="7191914" y="3887412"/>
                  <a:pt x="7193650" y="3883631"/>
                  <a:pt x="7196630" y="3880004"/>
                </a:cubicBezTo>
                <a:cubicBezTo>
                  <a:pt x="7199610" y="3876378"/>
                  <a:pt x="7203326" y="3866848"/>
                  <a:pt x="7207816" y="3871405"/>
                </a:cubicBezTo>
                <a:cubicBezTo>
                  <a:pt x="7212551" y="3873993"/>
                  <a:pt x="7211325" y="3883833"/>
                  <a:pt x="7209099" y="3891551"/>
                </a:cubicBezTo>
                <a:cubicBezTo>
                  <a:pt x="7206893" y="3909264"/>
                  <a:pt x="7207667" y="3923351"/>
                  <a:pt x="7210441" y="3941684"/>
                </a:cubicBezTo>
                <a:cubicBezTo>
                  <a:pt x="7217988" y="3982597"/>
                  <a:pt x="7209067" y="4003471"/>
                  <a:pt x="7182205" y="4016114"/>
                </a:cubicBezTo>
                <a:cubicBezTo>
                  <a:pt x="7171510" y="4020778"/>
                  <a:pt x="7165304" y="4029998"/>
                  <a:pt x="7164588" y="4045898"/>
                </a:cubicBezTo>
                <a:cubicBezTo>
                  <a:pt x="7188243" y="4048844"/>
                  <a:pt x="7210653" y="4051636"/>
                  <a:pt x="7234309" y="4054582"/>
                </a:cubicBezTo>
                <a:cubicBezTo>
                  <a:pt x="7238986" y="4027184"/>
                  <a:pt x="7245946" y="4022055"/>
                  <a:pt x="7256171" y="4031323"/>
                </a:cubicBezTo>
                <a:cubicBezTo>
                  <a:pt x="7259661" y="4033756"/>
                  <a:pt x="7261170" y="4041939"/>
                  <a:pt x="7265395" y="4038468"/>
                </a:cubicBezTo>
                <a:cubicBezTo>
                  <a:pt x="7269866" y="4033029"/>
                  <a:pt x="7269601" y="4025001"/>
                  <a:pt x="7269092" y="4018942"/>
                </a:cubicBezTo>
                <a:cubicBezTo>
                  <a:pt x="7269827" y="4013037"/>
                  <a:pt x="7269072" y="4008946"/>
                  <a:pt x="7268318" y="4004855"/>
                </a:cubicBezTo>
                <a:cubicBezTo>
                  <a:pt x="7267299" y="3992736"/>
                  <a:pt x="7269279" y="3986987"/>
                  <a:pt x="7278239" y="3986104"/>
                </a:cubicBezTo>
                <a:cubicBezTo>
                  <a:pt x="7283464" y="3984756"/>
                  <a:pt x="7291670" y="3979782"/>
                  <a:pt x="7289161" y="3969477"/>
                </a:cubicBezTo>
                <a:cubicBezTo>
                  <a:pt x="7287141" y="3955235"/>
                  <a:pt x="7288857" y="3941458"/>
                  <a:pt x="7289328" y="3927526"/>
                </a:cubicBezTo>
                <a:cubicBezTo>
                  <a:pt x="7289554" y="3915562"/>
                  <a:pt x="7288780" y="3901476"/>
                  <a:pt x="7292986" y="3888009"/>
                </a:cubicBezTo>
                <a:cubicBezTo>
                  <a:pt x="7296947" y="3876510"/>
                  <a:pt x="7301153" y="3863044"/>
                  <a:pt x="7312377" y="3874435"/>
                </a:cubicBezTo>
                <a:cubicBezTo>
                  <a:pt x="7315622" y="3878837"/>
                  <a:pt x="7318603" y="3875210"/>
                  <a:pt x="7320828" y="3867493"/>
                </a:cubicBezTo>
                <a:cubicBezTo>
                  <a:pt x="7324505" y="3837971"/>
                  <a:pt x="7320751" y="3827511"/>
                  <a:pt x="7302321" y="3823216"/>
                </a:cubicBezTo>
                <a:cubicBezTo>
                  <a:pt x="7296096" y="3822441"/>
                  <a:pt x="7291361" y="3819853"/>
                  <a:pt x="7289851" y="3811670"/>
                </a:cubicBezTo>
                <a:cubicBezTo>
                  <a:pt x="7287832" y="3797428"/>
                  <a:pt x="7287058" y="3783341"/>
                  <a:pt x="7291509" y="3767906"/>
                </a:cubicBezTo>
                <a:cubicBezTo>
                  <a:pt x="7292000" y="3763970"/>
                  <a:pt x="7297225" y="3762622"/>
                  <a:pt x="7299470" y="3764901"/>
                </a:cubicBezTo>
                <a:cubicBezTo>
                  <a:pt x="7303205" y="3765366"/>
                  <a:pt x="7308185" y="3765986"/>
                  <a:pt x="7311165" y="3762360"/>
                </a:cubicBezTo>
                <a:cubicBezTo>
                  <a:pt x="7315636" y="3756921"/>
                  <a:pt x="7325331" y="3750134"/>
                  <a:pt x="7318596" y="3743299"/>
                </a:cubicBezTo>
                <a:cubicBezTo>
                  <a:pt x="7306862" y="3725849"/>
                  <a:pt x="7309314" y="3706168"/>
                  <a:pt x="7312010" y="3684518"/>
                </a:cubicBezTo>
                <a:cubicBezTo>
                  <a:pt x="7312236" y="3672555"/>
                  <a:pt x="7312462" y="3660591"/>
                  <a:pt x="7307463" y="3649975"/>
                </a:cubicBezTo>
                <a:cubicBezTo>
                  <a:pt x="7289710" y="3609789"/>
                  <a:pt x="7294632" y="3580423"/>
                  <a:pt x="7325454" y="3556281"/>
                </a:cubicBezTo>
                <a:cubicBezTo>
                  <a:pt x="7333905" y="3549339"/>
                  <a:pt x="7337621" y="3539808"/>
                  <a:pt x="7331376" y="3529037"/>
                </a:cubicBezTo>
                <a:cubicBezTo>
                  <a:pt x="7319378" y="3503559"/>
                  <a:pt x="7318075" y="3473417"/>
                  <a:pt x="7320752" y="3441773"/>
                </a:cubicBezTo>
                <a:cubicBezTo>
                  <a:pt x="7321468" y="3425873"/>
                  <a:pt x="7324674" y="3410283"/>
                  <a:pt x="7325635" y="3392415"/>
                </a:cubicBezTo>
                <a:cubicBezTo>
                  <a:pt x="7326823" y="3362583"/>
                  <a:pt x="7330009" y="3336998"/>
                  <a:pt x="7353890" y="3327980"/>
                </a:cubicBezTo>
                <a:cubicBezTo>
                  <a:pt x="7345175" y="3326895"/>
                  <a:pt x="7338705" y="3328088"/>
                  <a:pt x="7331970" y="3321253"/>
                </a:cubicBezTo>
                <a:cubicBezTo>
                  <a:pt x="7322746" y="3314108"/>
                  <a:pt x="7320727" y="3299866"/>
                  <a:pt x="7322443" y="3286089"/>
                </a:cubicBezTo>
                <a:cubicBezTo>
                  <a:pt x="7325649" y="3270499"/>
                  <a:pt x="7333138" y="3281425"/>
                  <a:pt x="7338363" y="3280078"/>
                </a:cubicBezTo>
                <a:cubicBezTo>
                  <a:pt x="7346079" y="3279040"/>
                  <a:pt x="7352039" y="3271788"/>
                  <a:pt x="7349775" y="3259514"/>
                </a:cubicBezTo>
                <a:cubicBezTo>
                  <a:pt x="7346756" y="3243149"/>
                  <a:pt x="7348472" y="3229372"/>
                  <a:pt x="7351923" y="3211814"/>
                </a:cubicBezTo>
                <a:cubicBezTo>
                  <a:pt x="7358355" y="3190630"/>
                  <a:pt x="7361051" y="3168981"/>
                  <a:pt x="7353543" y="3148059"/>
                </a:cubicBezTo>
                <a:cubicBezTo>
                  <a:pt x="7348788" y="3135475"/>
                  <a:pt x="7351504" y="3123822"/>
                  <a:pt x="7358955" y="3114756"/>
                </a:cubicBezTo>
                <a:cubicBezTo>
                  <a:pt x="7363425" y="3109317"/>
                  <a:pt x="7367896" y="3103878"/>
                  <a:pt x="7370876" y="3100252"/>
                </a:cubicBezTo>
                <a:cubicBezTo>
                  <a:pt x="7377082" y="3091032"/>
                  <a:pt x="7386532" y="3086213"/>
                  <a:pt x="7385513" y="3074094"/>
                </a:cubicBezTo>
                <a:cubicBezTo>
                  <a:pt x="7384494" y="3061976"/>
                  <a:pt x="7375534" y="3062858"/>
                  <a:pt x="7369309" y="3062083"/>
                </a:cubicBezTo>
                <a:cubicBezTo>
                  <a:pt x="7363084" y="3061307"/>
                  <a:pt x="7366554" y="3053745"/>
                  <a:pt x="7366045" y="3047686"/>
                </a:cubicBezTo>
                <a:cubicBezTo>
                  <a:pt x="7366780" y="3041781"/>
                  <a:pt x="7367515" y="3035877"/>
                  <a:pt x="7372250" y="3038465"/>
                </a:cubicBezTo>
                <a:cubicBezTo>
                  <a:pt x="7385455" y="3044108"/>
                  <a:pt x="7390661" y="3032764"/>
                  <a:pt x="7394112" y="3015206"/>
                </a:cubicBezTo>
                <a:lnTo>
                  <a:pt x="7394458" y="3014444"/>
                </a:lnTo>
                <a:lnTo>
                  <a:pt x="7405805" y="3039062"/>
                </a:lnTo>
                <a:cubicBezTo>
                  <a:pt x="7417195" y="3050327"/>
                  <a:pt x="7420991" y="3065346"/>
                  <a:pt x="7409602" y="3076610"/>
                </a:cubicBezTo>
                <a:cubicBezTo>
                  <a:pt x="7398212" y="3091629"/>
                  <a:pt x="7394416" y="3110402"/>
                  <a:pt x="7398212" y="3129176"/>
                </a:cubicBezTo>
                <a:cubicBezTo>
                  <a:pt x="7398212" y="3136685"/>
                  <a:pt x="7398212" y="3147949"/>
                  <a:pt x="7398212" y="3159214"/>
                </a:cubicBezTo>
                <a:cubicBezTo>
                  <a:pt x="7398212" y="3166723"/>
                  <a:pt x="7398212" y="3170478"/>
                  <a:pt x="7402009" y="3174233"/>
                </a:cubicBezTo>
                <a:cubicBezTo>
                  <a:pt x="7413398" y="3185497"/>
                  <a:pt x="7409602" y="3200516"/>
                  <a:pt x="7409602" y="3215535"/>
                </a:cubicBezTo>
                <a:cubicBezTo>
                  <a:pt x="7409602" y="3219289"/>
                  <a:pt x="7405805" y="3226799"/>
                  <a:pt x="7413398" y="3230553"/>
                </a:cubicBezTo>
                <a:lnTo>
                  <a:pt x="7419530" y="3236031"/>
                </a:lnTo>
                <a:lnTo>
                  <a:pt x="7419722" y="3256234"/>
                </a:lnTo>
                <a:cubicBezTo>
                  <a:pt x="7421505" y="3277442"/>
                  <a:pt x="7425279" y="3297898"/>
                  <a:pt x="7432288" y="3317759"/>
                </a:cubicBezTo>
                <a:cubicBezTo>
                  <a:pt x="7440796" y="3340804"/>
                  <a:pt x="7453775" y="3358409"/>
                  <a:pt x="7468245" y="3374202"/>
                </a:cubicBezTo>
                <a:cubicBezTo>
                  <a:pt x="7451588" y="3386118"/>
                  <a:pt x="7449118" y="3395803"/>
                  <a:pt x="7459116" y="3417035"/>
                </a:cubicBezTo>
                <a:cubicBezTo>
                  <a:pt x="7462116" y="3423405"/>
                  <a:pt x="7467851" y="3428116"/>
                  <a:pt x="7474321" y="3426923"/>
                </a:cubicBezTo>
                <a:cubicBezTo>
                  <a:pt x="7485771" y="3426351"/>
                  <a:pt x="7487790" y="3440593"/>
                  <a:pt x="7487319" y="3454525"/>
                </a:cubicBezTo>
                <a:cubicBezTo>
                  <a:pt x="7488093" y="3468612"/>
                  <a:pt x="7481133" y="3473741"/>
                  <a:pt x="7474172" y="3478870"/>
                </a:cubicBezTo>
                <a:cubicBezTo>
                  <a:pt x="7467457" y="3482030"/>
                  <a:pt x="7459987" y="3481100"/>
                  <a:pt x="7451046" y="3491978"/>
                </a:cubicBezTo>
                <a:cubicBezTo>
                  <a:pt x="7466722" y="3487935"/>
                  <a:pt x="7468986" y="3500209"/>
                  <a:pt x="7469515" y="3516264"/>
                </a:cubicBezTo>
                <a:cubicBezTo>
                  <a:pt x="7469044" y="3530196"/>
                  <a:pt x="7473308" y="3546716"/>
                  <a:pt x="7481023" y="3545678"/>
                </a:cubicBezTo>
                <a:cubicBezTo>
                  <a:pt x="7495208" y="3543448"/>
                  <a:pt x="7509149" y="3543185"/>
                  <a:pt x="7522070" y="3530804"/>
                </a:cubicBezTo>
                <a:cubicBezTo>
                  <a:pt x="7529276" y="3523707"/>
                  <a:pt x="7531501" y="3515990"/>
                  <a:pt x="7531972" y="3502058"/>
                </a:cubicBezTo>
                <a:cubicBezTo>
                  <a:pt x="7530708" y="3491907"/>
                  <a:pt x="7528708" y="3487661"/>
                  <a:pt x="7520993" y="3488699"/>
                </a:cubicBezTo>
                <a:cubicBezTo>
                  <a:pt x="7516013" y="3488078"/>
                  <a:pt x="7514258" y="3481864"/>
                  <a:pt x="7514993" y="3475960"/>
                </a:cubicBezTo>
                <a:cubicBezTo>
                  <a:pt x="7519180" y="3452497"/>
                  <a:pt x="7513426" y="3437790"/>
                  <a:pt x="7506427" y="3422928"/>
                </a:cubicBezTo>
                <a:cubicBezTo>
                  <a:pt x="7500673" y="3408221"/>
                  <a:pt x="7500144" y="3392166"/>
                  <a:pt x="7510575" y="3379474"/>
                </a:cubicBezTo>
                <a:cubicBezTo>
                  <a:pt x="7518026" y="3370409"/>
                  <a:pt x="7516026" y="3366163"/>
                  <a:pt x="7508311" y="3367201"/>
                </a:cubicBezTo>
                <a:cubicBezTo>
                  <a:pt x="7503331" y="3366580"/>
                  <a:pt x="7502576" y="3362489"/>
                  <a:pt x="7501067" y="3354306"/>
                </a:cubicBezTo>
                <a:cubicBezTo>
                  <a:pt x="7499415" y="3337112"/>
                  <a:pt x="7499693" y="3319659"/>
                  <a:pt x="7501838" y="3302438"/>
                </a:cubicBezTo>
                <a:lnTo>
                  <a:pt x="7507445" y="3278804"/>
                </a:lnTo>
                <a:lnTo>
                  <a:pt x="7507835" y="3278895"/>
                </a:lnTo>
                <a:cubicBezTo>
                  <a:pt x="7516852" y="3283119"/>
                  <a:pt x="7523496" y="3290629"/>
                  <a:pt x="7523496" y="3305648"/>
                </a:cubicBezTo>
                <a:cubicBezTo>
                  <a:pt x="7523496" y="3316912"/>
                  <a:pt x="7534885" y="3328176"/>
                  <a:pt x="7546275" y="3328176"/>
                </a:cubicBezTo>
                <a:cubicBezTo>
                  <a:pt x="7557664" y="3331931"/>
                  <a:pt x="7565257" y="3335686"/>
                  <a:pt x="7576646" y="3343195"/>
                </a:cubicBezTo>
                <a:cubicBezTo>
                  <a:pt x="7580443" y="3343195"/>
                  <a:pt x="7584239" y="3343195"/>
                  <a:pt x="7584239" y="3343195"/>
                </a:cubicBezTo>
                <a:cubicBezTo>
                  <a:pt x="7603221" y="3324421"/>
                  <a:pt x="7622204" y="3309403"/>
                  <a:pt x="7622204" y="3286874"/>
                </a:cubicBezTo>
                <a:lnTo>
                  <a:pt x="7622204" y="3241914"/>
                </a:lnTo>
                <a:lnTo>
                  <a:pt x="7622704" y="3240545"/>
                </a:lnTo>
                <a:lnTo>
                  <a:pt x="7622204" y="3239910"/>
                </a:lnTo>
                <a:lnTo>
                  <a:pt x="7622204" y="3199499"/>
                </a:lnTo>
                <a:lnTo>
                  <a:pt x="7626201" y="3182020"/>
                </a:lnTo>
                <a:lnTo>
                  <a:pt x="7634895" y="3112220"/>
                </a:lnTo>
                <a:lnTo>
                  <a:pt x="7635017" y="3114157"/>
                </a:lnTo>
                <a:cubicBezTo>
                  <a:pt x="7636441" y="3121666"/>
                  <a:pt x="7639288" y="3129176"/>
                  <a:pt x="7644983" y="3136685"/>
                </a:cubicBezTo>
                <a:cubicBezTo>
                  <a:pt x="7679151" y="3170478"/>
                  <a:pt x="7690540" y="3215535"/>
                  <a:pt x="7694337" y="3264346"/>
                </a:cubicBezTo>
                <a:cubicBezTo>
                  <a:pt x="7694337" y="3286874"/>
                  <a:pt x="7690540" y="3313157"/>
                  <a:pt x="7698133" y="3339440"/>
                </a:cubicBezTo>
                <a:cubicBezTo>
                  <a:pt x="7705726" y="3354459"/>
                  <a:pt x="7701930" y="3373233"/>
                  <a:pt x="7698133" y="3388252"/>
                </a:cubicBezTo>
                <a:cubicBezTo>
                  <a:pt x="7698133" y="3403271"/>
                  <a:pt x="7709523" y="3418290"/>
                  <a:pt x="7705726" y="3433308"/>
                </a:cubicBezTo>
                <a:cubicBezTo>
                  <a:pt x="7705726" y="3440818"/>
                  <a:pt x="7698133" y="3455837"/>
                  <a:pt x="7713319" y="3452082"/>
                </a:cubicBezTo>
                <a:cubicBezTo>
                  <a:pt x="7724708" y="3452082"/>
                  <a:pt x="7717115" y="3440818"/>
                  <a:pt x="7720912" y="3433308"/>
                </a:cubicBezTo>
                <a:cubicBezTo>
                  <a:pt x="7724708" y="3388252"/>
                  <a:pt x="7713319" y="3346950"/>
                  <a:pt x="7713319" y="3301893"/>
                </a:cubicBezTo>
                <a:cubicBezTo>
                  <a:pt x="7713319" y="3279365"/>
                  <a:pt x="7732301" y="3268101"/>
                  <a:pt x="7736098" y="3245572"/>
                </a:cubicBezTo>
                <a:cubicBezTo>
                  <a:pt x="7736098" y="3245572"/>
                  <a:pt x="7739894" y="3245572"/>
                  <a:pt x="7743691" y="3245572"/>
                </a:cubicBezTo>
                <a:cubicBezTo>
                  <a:pt x="7747487" y="3245572"/>
                  <a:pt x="7755080" y="3241818"/>
                  <a:pt x="7758877" y="3249327"/>
                </a:cubicBezTo>
                <a:cubicBezTo>
                  <a:pt x="7758877" y="3260591"/>
                  <a:pt x="7758877" y="3271855"/>
                  <a:pt x="7758877" y="3283120"/>
                </a:cubicBezTo>
                <a:cubicBezTo>
                  <a:pt x="7758877" y="3294384"/>
                  <a:pt x="7766469" y="3298138"/>
                  <a:pt x="7766469" y="3305648"/>
                </a:cubicBezTo>
                <a:cubicBezTo>
                  <a:pt x="7766469" y="3309403"/>
                  <a:pt x="7770266" y="3309403"/>
                  <a:pt x="7774063" y="3309403"/>
                </a:cubicBezTo>
                <a:cubicBezTo>
                  <a:pt x="7777859" y="3309403"/>
                  <a:pt x="7777859" y="3305648"/>
                  <a:pt x="7777859" y="3301893"/>
                </a:cubicBezTo>
                <a:cubicBezTo>
                  <a:pt x="7777859" y="3290629"/>
                  <a:pt x="7777859" y="3279365"/>
                  <a:pt x="7777859" y="3268101"/>
                </a:cubicBezTo>
                <a:cubicBezTo>
                  <a:pt x="7777859" y="3264346"/>
                  <a:pt x="7777859" y="3256836"/>
                  <a:pt x="7785452" y="3256836"/>
                </a:cubicBezTo>
                <a:cubicBezTo>
                  <a:pt x="7789248" y="3256836"/>
                  <a:pt x="7789248" y="3264346"/>
                  <a:pt x="7793045" y="3264346"/>
                </a:cubicBezTo>
                <a:cubicBezTo>
                  <a:pt x="7804434" y="3279365"/>
                  <a:pt x="7812027" y="3294384"/>
                  <a:pt x="7812027" y="3309403"/>
                </a:cubicBezTo>
                <a:cubicBezTo>
                  <a:pt x="7812027" y="3335686"/>
                  <a:pt x="7831010" y="3354459"/>
                  <a:pt x="7827213" y="3380742"/>
                </a:cubicBezTo>
                <a:cubicBezTo>
                  <a:pt x="7827213" y="3380742"/>
                  <a:pt x="7831010" y="3380742"/>
                  <a:pt x="7831010" y="3380742"/>
                </a:cubicBezTo>
                <a:cubicBezTo>
                  <a:pt x="7834806" y="3380742"/>
                  <a:pt x="7834806" y="3380742"/>
                  <a:pt x="7838602" y="3380742"/>
                </a:cubicBezTo>
                <a:cubicBezTo>
                  <a:pt x="7838602" y="3376988"/>
                  <a:pt x="7838602" y="3369478"/>
                  <a:pt x="7838602" y="3365723"/>
                </a:cubicBezTo>
                <a:cubicBezTo>
                  <a:pt x="7840501" y="3358214"/>
                  <a:pt x="7842399" y="3354459"/>
                  <a:pt x="7845721" y="3353051"/>
                </a:cubicBezTo>
                <a:lnTo>
                  <a:pt x="7853977" y="3353793"/>
                </a:lnTo>
                <a:lnTo>
                  <a:pt x="7855592" y="3370484"/>
                </a:lnTo>
                <a:cubicBezTo>
                  <a:pt x="7863501" y="3469402"/>
                  <a:pt x="7863694" y="3569358"/>
                  <a:pt x="7875583" y="3666774"/>
                </a:cubicBezTo>
                <a:cubicBezTo>
                  <a:pt x="7875847" y="3674802"/>
                  <a:pt x="7874376" y="3686610"/>
                  <a:pt x="7880601" y="3687386"/>
                </a:cubicBezTo>
                <a:cubicBezTo>
                  <a:pt x="7886581" y="3690129"/>
                  <a:pt x="7890297" y="3680599"/>
                  <a:pt x="7894767" y="3675160"/>
                </a:cubicBezTo>
                <a:cubicBezTo>
                  <a:pt x="7897993" y="3669566"/>
                  <a:pt x="7901463" y="3662003"/>
                  <a:pt x="7905953" y="3666560"/>
                </a:cubicBezTo>
                <a:cubicBezTo>
                  <a:pt x="7911933" y="3669303"/>
                  <a:pt x="7913443" y="3677486"/>
                  <a:pt x="7913707" y="3685513"/>
                </a:cubicBezTo>
                <a:cubicBezTo>
                  <a:pt x="7912972" y="3691418"/>
                  <a:pt x="7912236" y="3697322"/>
                  <a:pt x="7911501" y="3703226"/>
                </a:cubicBezTo>
                <a:cubicBezTo>
                  <a:pt x="7909314" y="3730935"/>
                  <a:pt x="7917313" y="3747920"/>
                  <a:pt x="7934743" y="3750091"/>
                </a:cubicBezTo>
                <a:cubicBezTo>
                  <a:pt x="7940968" y="3750867"/>
                  <a:pt x="7947193" y="3751642"/>
                  <a:pt x="7953909" y="3748481"/>
                </a:cubicBezTo>
                <a:cubicBezTo>
                  <a:pt x="7961624" y="3747444"/>
                  <a:pt x="7964378" y="3755781"/>
                  <a:pt x="7960417" y="3767280"/>
                </a:cubicBezTo>
                <a:cubicBezTo>
                  <a:pt x="7953986" y="3788464"/>
                  <a:pt x="7942800" y="3797064"/>
                  <a:pt x="7925615" y="3792924"/>
                </a:cubicBezTo>
                <a:cubicBezTo>
                  <a:pt x="7933859" y="3807942"/>
                  <a:pt x="7941349" y="3818868"/>
                  <a:pt x="7950573" y="3826013"/>
                </a:cubicBezTo>
                <a:cubicBezTo>
                  <a:pt x="7959798" y="3833158"/>
                  <a:pt x="7982944" y="3830045"/>
                  <a:pt x="7992130" y="3817198"/>
                </a:cubicBezTo>
                <a:cubicBezTo>
                  <a:pt x="8003051" y="3800571"/>
                  <a:pt x="7999032" y="3782083"/>
                  <a:pt x="7995768" y="3767685"/>
                </a:cubicBezTo>
                <a:cubicBezTo>
                  <a:pt x="7990749" y="3747074"/>
                  <a:pt x="7988466" y="3724805"/>
                  <a:pt x="7991408" y="3701187"/>
                </a:cubicBezTo>
                <a:cubicBezTo>
                  <a:pt x="7993123" y="3687410"/>
                  <a:pt x="7995085" y="3671666"/>
                  <a:pt x="7997046" y="3655921"/>
                </a:cubicBezTo>
                <a:cubicBezTo>
                  <a:pt x="8003113" y="3607209"/>
                  <a:pt x="8005540" y="3559170"/>
                  <a:pt x="7996458" y="3515036"/>
                </a:cubicBezTo>
                <a:lnTo>
                  <a:pt x="7992185" y="3501220"/>
                </a:lnTo>
                <a:lnTo>
                  <a:pt x="7991410" y="3494323"/>
                </a:lnTo>
                <a:cubicBezTo>
                  <a:pt x="7993308" y="3486813"/>
                  <a:pt x="7998054" y="3480242"/>
                  <a:pt x="8005647" y="3474610"/>
                </a:cubicBezTo>
                <a:cubicBezTo>
                  <a:pt x="8013240" y="3470856"/>
                  <a:pt x="8020833" y="3478365"/>
                  <a:pt x="8028426" y="3470856"/>
                </a:cubicBezTo>
                <a:cubicBezTo>
                  <a:pt x="8028426" y="3459592"/>
                  <a:pt x="8028426" y="3448327"/>
                  <a:pt x="8028426" y="3437063"/>
                </a:cubicBezTo>
                <a:cubicBezTo>
                  <a:pt x="8032222" y="3429554"/>
                  <a:pt x="8024629" y="3418290"/>
                  <a:pt x="8032222" y="3407025"/>
                </a:cubicBezTo>
                <a:cubicBezTo>
                  <a:pt x="8043611" y="3395761"/>
                  <a:pt x="8028426" y="3392007"/>
                  <a:pt x="8028426" y="3380742"/>
                </a:cubicBezTo>
                <a:lnTo>
                  <a:pt x="8026831" y="3340139"/>
                </a:lnTo>
                <a:lnTo>
                  <a:pt x="8035494" y="3326936"/>
                </a:lnTo>
                <a:cubicBezTo>
                  <a:pt x="8038474" y="3323310"/>
                  <a:pt x="8041945" y="3315748"/>
                  <a:pt x="8045680" y="3316213"/>
                </a:cubicBezTo>
                <a:cubicBezTo>
                  <a:pt x="8059375" y="3317919"/>
                  <a:pt x="8070374" y="3341274"/>
                  <a:pt x="8065432" y="3360645"/>
                </a:cubicBezTo>
                <a:cubicBezTo>
                  <a:pt x="8055549" y="3399387"/>
                  <a:pt x="8054627" y="3437246"/>
                  <a:pt x="8061174" y="3476035"/>
                </a:cubicBezTo>
                <a:cubicBezTo>
                  <a:pt x="8061948" y="3490122"/>
                  <a:pt x="8062722" y="3504209"/>
                  <a:pt x="8055026" y="3515243"/>
                </a:cubicBezTo>
                <a:cubicBezTo>
                  <a:pt x="8050066" y="3524618"/>
                  <a:pt x="8050821" y="3528709"/>
                  <a:pt x="8058046" y="3531608"/>
                </a:cubicBezTo>
                <a:cubicBezTo>
                  <a:pt x="8067760" y="3534816"/>
                  <a:pt x="8072760" y="3545432"/>
                  <a:pt x="8073289" y="3561487"/>
                </a:cubicBezTo>
                <a:cubicBezTo>
                  <a:pt x="8075062" y="3577697"/>
                  <a:pt x="8076592" y="3595876"/>
                  <a:pt x="8078120" y="3614054"/>
                </a:cubicBezTo>
                <a:cubicBezTo>
                  <a:pt x="8078649" y="3630109"/>
                  <a:pt x="8085384" y="3636944"/>
                  <a:pt x="8095589" y="3636216"/>
                </a:cubicBezTo>
                <a:cubicBezTo>
                  <a:pt x="8096834" y="3636371"/>
                  <a:pt x="8099324" y="3636681"/>
                  <a:pt x="8102059" y="3635023"/>
                </a:cubicBezTo>
                <a:cubicBezTo>
                  <a:pt x="8108284" y="3635799"/>
                  <a:pt x="8112529" y="3642323"/>
                  <a:pt x="8111303" y="3652164"/>
                </a:cubicBezTo>
                <a:cubicBezTo>
                  <a:pt x="8111568" y="3660192"/>
                  <a:pt x="8105343" y="3659416"/>
                  <a:pt x="8100363" y="3658796"/>
                </a:cubicBezTo>
                <a:cubicBezTo>
                  <a:pt x="8095137" y="3660144"/>
                  <a:pt x="8090157" y="3659524"/>
                  <a:pt x="8087441" y="3671177"/>
                </a:cubicBezTo>
                <a:cubicBezTo>
                  <a:pt x="8085235" y="3688890"/>
                  <a:pt x="8095724" y="3706186"/>
                  <a:pt x="8107420" y="3703645"/>
                </a:cubicBezTo>
                <a:cubicBezTo>
                  <a:pt x="8111155" y="3704111"/>
                  <a:pt x="8114135" y="3700484"/>
                  <a:pt x="8117380" y="3704886"/>
                </a:cubicBezTo>
                <a:cubicBezTo>
                  <a:pt x="8116644" y="3710790"/>
                  <a:pt x="8112909" y="3710325"/>
                  <a:pt x="8111174" y="3714106"/>
                </a:cubicBezTo>
                <a:cubicBezTo>
                  <a:pt x="8102478" y="3723016"/>
                  <a:pt x="8101498" y="3730889"/>
                  <a:pt x="8109232" y="3739847"/>
                </a:cubicBezTo>
                <a:cubicBezTo>
                  <a:pt x="8121702" y="3751393"/>
                  <a:pt x="8129701" y="3768378"/>
                  <a:pt x="8136455" y="3785209"/>
                </a:cubicBezTo>
                <a:cubicBezTo>
                  <a:pt x="8145454" y="3804317"/>
                  <a:pt x="8155942" y="3821613"/>
                  <a:pt x="8173128" y="3825752"/>
                </a:cubicBezTo>
                <a:cubicBezTo>
                  <a:pt x="8179108" y="3828496"/>
                  <a:pt x="8186087" y="3833362"/>
                  <a:pt x="8187352" y="3843513"/>
                </a:cubicBezTo>
                <a:cubicBezTo>
                  <a:pt x="8194899" y="3884426"/>
                  <a:pt x="8223309" y="3899956"/>
                  <a:pt x="8233591" y="3939211"/>
                </a:cubicBezTo>
                <a:cubicBezTo>
                  <a:pt x="8237345" y="3949672"/>
                  <a:pt x="8243816" y="3948479"/>
                  <a:pt x="8250531" y="3945318"/>
                </a:cubicBezTo>
                <a:cubicBezTo>
                  <a:pt x="8257491" y="3940189"/>
                  <a:pt x="8254982" y="3929884"/>
                  <a:pt x="8251983" y="3923514"/>
                </a:cubicBezTo>
                <a:cubicBezTo>
                  <a:pt x="8247228" y="3910930"/>
                  <a:pt x="8249944" y="3899277"/>
                  <a:pt x="8256395" y="3888088"/>
                </a:cubicBezTo>
                <a:cubicBezTo>
                  <a:pt x="8264336" y="3875087"/>
                  <a:pt x="8268787" y="3859652"/>
                  <a:pt x="8270994" y="3841939"/>
                </a:cubicBezTo>
                <a:cubicBezTo>
                  <a:pt x="8273425" y="3812262"/>
                  <a:pt x="8261691" y="3794812"/>
                  <a:pt x="8243281" y="3800513"/>
                </a:cubicBezTo>
                <a:cubicBezTo>
                  <a:pt x="8239301" y="3802016"/>
                  <a:pt x="8234075" y="3803364"/>
                  <a:pt x="8230340" y="3802899"/>
                </a:cubicBezTo>
                <a:cubicBezTo>
                  <a:pt x="8229095" y="3802744"/>
                  <a:pt x="8227605" y="3804557"/>
                  <a:pt x="8227605" y="3804557"/>
                </a:cubicBezTo>
                <a:cubicBezTo>
                  <a:pt x="8227850" y="3802589"/>
                  <a:pt x="8227850" y="3802589"/>
                  <a:pt x="8229340" y="3800775"/>
                </a:cubicBezTo>
                <a:cubicBezTo>
                  <a:pt x="8230321" y="3792903"/>
                  <a:pt x="8231056" y="3786999"/>
                  <a:pt x="8230792" y="3778971"/>
                </a:cubicBezTo>
                <a:cubicBezTo>
                  <a:pt x="8229224" y="3740802"/>
                  <a:pt x="8234430" y="3729458"/>
                  <a:pt x="8259557" y="3720596"/>
                </a:cubicBezTo>
                <a:cubicBezTo>
                  <a:pt x="8271252" y="3718056"/>
                  <a:pt x="8275213" y="3706557"/>
                  <a:pt x="8274929" y="3688534"/>
                </a:cubicBezTo>
                <a:cubicBezTo>
                  <a:pt x="8275400" y="3674602"/>
                  <a:pt x="8271400" y="3666109"/>
                  <a:pt x="8263666" y="3657151"/>
                </a:cubicBezTo>
                <a:cubicBezTo>
                  <a:pt x="8241462" y="3632400"/>
                  <a:pt x="8229444" y="3596927"/>
                  <a:pt x="8228857" y="3550885"/>
                </a:cubicBezTo>
                <a:cubicBezTo>
                  <a:pt x="8226045" y="3512560"/>
                  <a:pt x="8226045" y="3512560"/>
                  <a:pt x="8249965" y="3523534"/>
                </a:cubicBezTo>
                <a:cubicBezTo>
                  <a:pt x="8263170" y="3529176"/>
                  <a:pt x="8269885" y="3526015"/>
                  <a:pt x="8277071" y="3508923"/>
                </a:cubicBezTo>
                <a:cubicBezTo>
                  <a:pt x="8259131" y="3500692"/>
                  <a:pt x="8256132" y="3494323"/>
                  <a:pt x="8258564" y="3464646"/>
                </a:cubicBezTo>
                <a:lnTo>
                  <a:pt x="8260292" y="3451859"/>
                </a:lnTo>
                <a:lnTo>
                  <a:pt x="8266046" y="3452081"/>
                </a:lnTo>
                <a:cubicBezTo>
                  <a:pt x="8277436" y="3452081"/>
                  <a:pt x="8269843" y="3440817"/>
                  <a:pt x="8273639" y="3433307"/>
                </a:cubicBezTo>
                <a:lnTo>
                  <a:pt x="8271674" y="3378894"/>
                </a:lnTo>
                <a:lnTo>
                  <a:pt x="8292986" y="3371000"/>
                </a:lnTo>
                <a:cubicBezTo>
                  <a:pt x="8301701" y="3372085"/>
                  <a:pt x="8310416" y="3373171"/>
                  <a:pt x="8316112" y="3357891"/>
                </a:cubicBezTo>
                <a:cubicBezTo>
                  <a:pt x="8317602" y="3356078"/>
                  <a:pt x="8320828" y="3350484"/>
                  <a:pt x="8317093" y="3350019"/>
                </a:cubicBezTo>
                <a:cubicBezTo>
                  <a:pt x="8307378" y="3346810"/>
                  <a:pt x="8307849" y="3332878"/>
                  <a:pt x="8305585" y="3320604"/>
                </a:cubicBezTo>
                <a:cubicBezTo>
                  <a:pt x="8303566" y="3306363"/>
                  <a:pt x="8298321" y="3297715"/>
                  <a:pt x="8288116" y="3298442"/>
                </a:cubicBezTo>
                <a:cubicBezTo>
                  <a:pt x="8282391" y="3298728"/>
                  <a:pt x="8277594" y="3296632"/>
                  <a:pt x="8273852" y="3292418"/>
                </a:cubicBezTo>
                <a:lnTo>
                  <a:pt x="8271425" y="3286694"/>
                </a:lnTo>
                <a:lnTo>
                  <a:pt x="8276012" y="3273732"/>
                </a:lnTo>
                <a:cubicBezTo>
                  <a:pt x="8281232" y="3265283"/>
                  <a:pt x="8286927" y="3256835"/>
                  <a:pt x="8288825" y="3245571"/>
                </a:cubicBezTo>
                <a:cubicBezTo>
                  <a:pt x="8288825" y="3245571"/>
                  <a:pt x="8292622" y="3245571"/>
                  <a:pt x="8296418" y="3245571"/>
                </a:cubicBezTo>
                <a:cubicBezTo>
                  <a:pt x="8300214" y="3245571"/>
                  <a:pt x="8307807" y="3241817"/>
                  <a:pt x="8311604" y="3249326"/>
                </a:cubicBezTo>
                <a:cubicBezTo>
                  <a:pt x="8311604" y="3260590"/>
                  <a:pt x="8311604" y="3271854"/>
                  <a:pt x="8311604" y="3283119"/>
                </a:cubicBezTo>
                <a:cubicBezTo>
                  <a:pt x="8311604" y="3294383"/>
                  <a:pt x="8319197" y="3298137"/>
                  <a:pt x="8319197" y="3305647"/>
                </a:cubicBezTo>
                <a:cubicBezTo>
                  <a:pt x="8319197" y="3309402"/>
                  <a:pt x="8322993" y="3309402"/>
                  <a:pt x="8326790" y="3309402"/>
                </a:cubicBezTo>
                <a:cubicBezTo>
                  <a:pt x="8330586" y="3309402"/>
                  <a:pt x="8330586" y="3305647"/>
                  <a:pt x="8330586" y="3301892"/>
                </a:cubicBezTo>
                <a:cubicBezTo>
                  <a:pt x="8330586" y="3290628"/>
                  <a:pt x="8330586" y="3279364"/>
                  <a:pt x="8330586" y="3268100"/>
                </a:cubicBezTo>
                <a:cubicBezTo>
                  <a:pt x="8330586" y="3264345"/>
                  <a:pt x="8330586" y="3256835"/>
                  <a:pt x="8338179" y="3256835"/>
                </a:cubicBezTo>
                <a:cubicBezTo>
                  <a:pt x="8341976" y="3256835"/>
                  <a:pt x="8341976" y="3264345"/>
                  <a:pt x="8345772" y="3264345"/>
                </a:cubicBezTo>
                <a:cubicBezTo>
                  <a:pt x="8357162" y="3279364"/>
                  <a:pt x="8364754" y="3294383"/>
                  <a:pt x="8364754" y="3309402"/>
                </a:cubicBezTo>
                <a:cubicBezTo>
                  <a:pt x="8364754" y="3335685"/>
                  <a:pt x="8383737" y="3354458"/>
                  <a:pt x="8379940" y="3380741"/>
                </a:cubicBezTo>
                <a:cubicBezTo>
                  <a:pt x="8379940" y="3380741"/>
                  <a:pt x="8383737" y="3380741"/>
                  <a:pt x="8383737" y="3380741"/>
                </a:cubicBezTo>
                <a:cubicBezTo>
                  <a:pt x="8387533" y="3380741"/>
                  <a:pt x="8387533" y="3380741"/>
                  <a:pt x="8391329" y="3380741"/>
                </a:cubicBezTo>
                <a:cubicBezTo>
                  <a:pt x="8391329" y="3376987"/>
                  <a:pt x="8391329" y="3369477"/>
                  <a:pt x="8391329" y="3365722"/>
                </a:cubicBezTo>
                <a:cubicBezTo>
                  <a:pt x="8395125" y="3350704"/>
                  <a:pt x="8398921" y="3350704"/>
                  <a:pt x="8414107" y="3354458"/>
                </a:cubicBezTo>
                <a:cubicBezTo>
                  <a:pt x="8417905" y="3358213"/>
                  <a:pt x="8421701" y="3358213"/>
                  <a:pt x="8425497" y="3350704"/>
                </a:cubicBezTo>
                <a:cubicBezTo>
                  <a:pt x="8429293" y="3339439"/>
                  <a:pt x="8429293" y="3328175"/>
                  <a:pt x="8436887" y="3316911"/>
                </a:cubicBezTo>
                <a:cubicBezTo>
                  <a:pt x="8436887" y="3328175"/>
                  <a:pt x="8436887" y="3335685"/>
                  <a:pt x="8436887" y="3343194"/>
                </a:cubicBezTo>
                <a:cubicBezTo>
                  <a:pt x="8436887" y="3350704"/>
                  <a:pt x="8444479" y="3350704"/>
                  <a:pt x="8448277" y="3346949"/>
                </a:cubicBezTo>
                <a:cubicBezTo>
                  <a:pt x="8452073" y="3346949"/>
                  <a:pt x="8452073" y="3339439"/>
                  <a:pt x="8455869" y="3346949"/>
                </a:cubicBezTo>
                <a:cubicBezTo>
                  <a:pt x="8455869" y="3346949"/>
                  <a:pt x="8459665" y="3350704"/>
                  <a:pt x="8455869" y="3350704"/>
                </a:cubicBezTo>
                <a:cubicBezTo>
                  <a:pt x="8448277" y="3361968"/>
                  <a:pt x="8452073" y="3376987"/>
                  <a:pt x="8452073" y="3388251"/>
                </a:cubicBezTo>
                <a:cubicBezTo>
                  <a:pt x="8452073" y="3392006"/>
                  <a:pt x="8452073" y="3395760"/>
                  <a:pt x="8455869" y="3395760"/>
                </a:cubicBezTo>
                <a:cubicBezTo>
                  <a:pt x="8459665" y="3395760"/>
                  <a:pt x="8459665" y="3395760"/>
                  <a:pt x="8463463" y="3392006"/>
                </a:cubicBezTo>
                <a:cubicBezTo>
                  <a:pt x="8471055" y="3384496"/>
                  <a:pt x="8471055" y="3373232"/>
                  <a:pt x="8478647" y="3369477"/>
                </a:cubicBezTo>
                <a:cubicBezTo>
                  <a:pt x="8486241" y="3365722"/>
                  <a:pt x="8490037" y="3358213"/>
                  <a:pt x="8497631" y="3365722"/>
                </a:cubicBezTo>
                <a:cubicBezTo>
                  <a:pt x="8501427" y="3369477"/>
                  <a:pt x="8509019" y="3369477"/>
                  <a:pt x="8509019" y="3373232"/>
                </a:cubicBezTo>
                <a:cubicBezTo>
                  <a:pt x="8509019" y="3380741"/>
                  <a:pt x="8512817" y="3388251"/>
                  <a:pt x="8509019" y="3392006"/>
                </a:cubicBezTo>
                <a:cubicBezTo>
                  <a:pt x="8501427" y="3407024"/>
                  <a:pt x="8497631" y="3422043"/>
                  <a:pt x="8493833" y="3437062"/>
                </a:cubicBezTo>
                <a:cubicBezTo>
                  <a:pt x="8486241" y="3448326"/>
                  <a:pt x="8490037" y="3448326"/>
                  <a:pt x="8501427" y="3455836"/>
                </a:cubicBezTo>
                <a:cubicBezTo>
                  <a:pt x="8509019" y="3455836"/>
                  <a:pt x="8520409" y="3459591"/>
                  <a:pt x="8524205" y="3467100"/>
                </a:cubicBezTo>
                <a:cubicBezTo>
                  <a:pt x="8524205" y="3478364"/>
                  <a:pt x="8531799" y="3485874"/>
                  <a:pt x="8531799" y="3500893"/>
                </a:cubicBezTo>
                <a:cubicBezTo>
                  <a:pt x="8528001" y="3508402"/>
                  <a:pt x="8531799" y="3519666"/>
                  <a:pt x="8528001" y="3530930"/>
                </a:cubicBezTo>
                <a:cubicBezTo>
                  <a:pt x="8528001" y="3538440"/>
                  <a:pt x="8535595" y="3538440"/>
                  <a:pt x="8539391" y="3538440"/>
                </a:cubicBezTo>
                <a:cubicBezTo>
                  <a:pt x="8546985" y="3538440"/>
                  <a:pt x="8550781" y="3534685"/>
                  <a:pt x="8550781" y="3530930"/>
                </a:cubicBezTo>
                <a:cubicBezTo>
                  <a:pt x="8550781" y="3523421"/>
                  <a:pt x="8546985" y="3523421"/>
                  <a:pt x="8546985" y="3519666"/>
                </a:cubicBezTo>
                <a:cubicBezTo>
                  <a:pt x="8539391" y="3500893"/>
                  <a:pt x="8543187" y="3485874"/>
                  <a:pt x="8558373" y="3474609"/>
                </a:cubicBezTo>
                <a:cubicBezTo>
                  <a:pt x="8565967" y="3470855"/>
                  <a:pt x="8573559" y="3478364"/>
                  <a:pt x="8581153" y="3470855"/>
                </a:cubicBezTo>
                <a:cubicBezTo>
                  <a:pt x="8581153" y="3459591"/>
                  <a:pt x="8581153" y="3448326"/>
                  <a:pt x="8581153" y="3437062"/>
                </a:cubicBezTo>
                <a:cubicBezTo>
                  <a:pt x="8584949" y="3429553"/>
                  <a:pt x="8577355" y="3418289"/>
                  <a:pt x="8584949" y="3407024"/>
                </a:cubicBezTo>
                <a:cubicBezTo>
                  <a:pt x="8596339" y="3395760"/>
                  <a:pt x="8581153" y="3392006"/>
                  <a:pt x="8581153" y="3380741"/>
                </a:cubicBezTo>
                <a:cubicBezTo>
                  <a:pt x="8584949" y="3346949"/>
                  <a:pt x="8573559" y="3316911"/>
                  <a:pt x="8577355" y="3286873"/>
                </a:cubicBezTo>
                <a:cubicBezTo>
                  <a:pt x="8577355" y="3271854"/>
                  <a:pt x="8577355" y="3260590"/>
                  <a:pt x="8577355" y="3245571"/>
                </a:cubicBezTo>
                <a:cubicBezTo>
                  <a:pt x="8577355" y="3223043"/>
                  <a:pt x="8577355" y="3204269"/>
                  <a:pt x="8558373" y="3181741"/>
                </a:cubicBezTo>
                <a:cubicBezTo>
                  <a:pt x="8562169" y="3177986"/>
                  <a:pt x="8569763" y="3177986"/>
                  <a:pt x="8569763" y="3174232"/>
                </a:cubicBezTo>
                <a:cubicBezTo>
                  <a:pt x="8588745" y="3159213"/>
                  <a:pt x="8588745" y="3155458"/>
                  <a:pt x="8573559" y="3132930"/>
                </a:cubicBezTo>
                <a:cubicBezTo>
                  <a:pt x="8565967" y="3125420"/>
                  <a:pt x="8558373" y="3114156"/>
                  <a:pt x="8558373" y="3102892"/>
                </a:cubicBezTo>
                <a:cubicBezTo>
                  <a:pt x="8554577" y="3091628"/>
                  <a:pt x="8546985" y="3084118"/>
                  <a:pt x="8550781" y="3076609"/>
                </a:cubicBezTo>
                <a:lnTo>
                  <a:pt x="8551219" y="3075262"/>
                </a:lnTo>
                <a:lnTo>
                  <a:pt x="8552873" y="3075807"/>
                </a:lnTo>
                <a:cubicBezTo>
                  <a:pt x="8555245" y="3075337"/>
                  <a:pt x="8557143" y="3073460"/>
                  <a:pt x="8557143" y="3069705"/>
                </a:cubicBezTo>
                <a:lnTo>
                  <a:pt x="8557143" y="3057101"/>
                </a:lnTo>
                <a:lnTo>
                  <a:pt x="8559659" y="3049391"/>
                </a:lnTo>
                <a:lnTo>
                  <a:pt x="8564261" y="3060318"/>
                </a:lnTo>
                <a:cubicBezTo>
                  <a:pt x="8565685" y="3065950"/>
                  <a:pt x="8566635" y="3071582"/>
                  <a:pt x="8568533" y="3077215"/>
                </a:cubicBezTo>
                <a:cubicBezTo>
                  <a:pt x="8572329" y="3084724"/>
                  <a:pt x="8576125" y="3084724"/>
                  <a:pt x="8579921" y="3080969"/>
                </a:cubicBezTo>
                <a:lnTo>
                  <a:pt x="8589123" y="3080142"/>
                </a:lnTo>
                <a:lnTo>
                  <a:pt x="8589775" y="3121846"/>
                </a:lnTo>
                <a:cubicBezTo>
                  <a:pt x="8589775" y="3121846"/>
                  <a:pt x="8589775" y="3125602"/>
                  <a:pt x="8589775" y="3129358"/>
                </a:cubicBezTo>
                <a:cubicBezTo>
                  <a:pt x="8589775" y="3136870"/>
                  <a:pt x="8588541" y="3148137"/>
                  <a:pt x="8591009" y="3151893"/>
                </a:cubicBezTo>
                <a:cubicBezTo>
                  <a:pt x="8591009" y="3166917"/>
                  <a:pt x="8593477" y="3181940"/>
                  <a:pt x="8593477" y="3196964"/>
                </a:cubicBezTo>
                <a:cubicBezTo>
                  <a:pt x="8593477" y="3204475"/>
                  <a:pt x="8593477" y="3208231"/>
                  <a:pt x="8594711" y="3215743"/>
                </a:cubicBezTo>
                <a:cubicBezTo>
                  <a:pt x="8595945" y="3223255"/>
                  <a:pt x="8594711" y="3230766"/>
                  <a:pt x="8594711" y="3242034"/>
                </a:cubicBezTo>
                <a:cubicBezTo>
                  <a:pt x="8594711" y="3249546"/>
                  <a:pt x="8597179" y="3257057"/>
                  <a:pt x="8597179" y="3268325"/>
                </a:cubicBezTo>
                <a:cubicBezTo>
                  <a:pt x="8597179" y="3272081"/>
                  <a:pt x="8595945" y="3275837"/>
                  <a:pt x="8594711" y="3283348"/>
                </a:cubicBezTo>
                <a:cubicBezTo>
                  <a:pt x="8594711" y="3290860"/>
                  <a:pt x="8598413" y="3287104"/>
                  <a:pt x="8598413" y="3290860"/>
                </a:cubicBezTo>
                <a:cubicBezTo>
                  <a:pt x="8598413" y="3294616"/>
                  <a:pt x="8598413" y="3294616"/>
                  <a:pt x="8598413" y="3298372"/>
                </a:cubicBezTo>
                <a:cubicBezTo>
                  <a:pt x="8598413" y="3317151"/>
                  <a:pt x="8599647" y="3339686"/>
                  <a:pt x="8600881" y="3358466"/>
                </a:cubicBezTo>
                <a:cubicBezTo>
                  <a:pt x="8600881" y="3373489"/>
                  <a:pt x="8602115" y="3388512"/>
                  <a:pt x="8603349" y="3403536"/>
                </a:cubicBezTo>
                <a:cubicBezTo>
                  <a:pt x="8604583" y="3426071"/>
                  <a:pt x="8604583" y="3426071"/>
                  <a:pt x="8603349" y="3448606"/>
                </a:cubicBezTo>
                <a:cubicBezTo>
                  <a:pt x="8602115" y="3456118"/>
                  <a:pt x="8600881" y="3463630"/>
                  <a:pt x="8605817" y="3463630"/>
                </a:cubicBezTo>
                <a:cubicBezTo>
                  <a:pt x="8608285" y="3463630"/>
                  <a:pt x="8609519" y="3474897"/>
                  <a:pt x="8608285" y="3482409"/>
                </a:cubicBezTo>
                <a:cubicBezTo>
                  <a:pt x="8604583" y="3497432"/>
                  <a:pt x="8607051" y="3508700"/>
                  <a:pt x="8607051" y="3523723"/>
                </a:cubicBezTo>
                <a:cubicBezTo>
                  <a:pt x="8605817" y="3531235"/>
                  <a:pt x="8610753" y="3546258"/>
                  <a:pt x="8613221" y="3542503"/>
                </a:cubicBezTo>
                <a:cubicBezTo>
                  <a:pt x="8619391" y="3542503"/>
                  <a:pt x="8623093" y="3546258"/>
                  <a:pt x="8623093" y="3557526"/>
                </a:cubicBezTo>
                <a:cubicBezTo>
                  <a:pt x="8623093" y="3572549"/>
                  <a:pt x="8625561" y="3583817"/>
                  <a:pt x="8625561" y="3598840"/>
                </a:cubicBezTo>
                <a:cubicBezTo>
                  <a:pt x="8625561" y="3613864"/>
                  <a:pt x="8624327" y="3628887"/>
                  <a:pt x="8625561" y="3647667"/>
                </a:cubicBezTo>
                <a:cubicBezTo>
                  <a:pt x="8626795" y="3662691"/>
                  <a:pt x="8626795" y="3677714"/>
                  <a:pt x="8625561" y="3692737"/>
                </a:cubicBezTo>
                <a:cubicBezTo>
                  <a:pt x="8624327" y="3704005"/>
                  <a:pt x="8628029" y="3707761"/>
                  <a:pt x="8630497" y="3711517"/>
                </a:cubicBezTo>
                <a:cubicBezTo>
                  <a:pt x="8634199" y="3722784"/>
                  <a:pt x="8636667" y="3719028"/>
                  <a:pt x="8636667" y="3704005"/>
                </a:cubicBezTo>
                <a:cubicBezTo>
                  <a:pt x="8636667" y="3700249"/>
                  <a:pt x="8636667" y="3692737"/>
                  <a:pt x="8636667" y="3685226"/>
                </a:cubicBezTo>
                <a:cubicBezTo>
                  <a:pt x="8637901" y="3677714"/>
                  <a:pt x="8637901" y="3666446"/>
                  <a:pt x="8640369" y="3666446"/>
                </a:cubicBezTo>
                <a:cubicBezTo>
                  <a:pt x="8646539" y="3666446"/>
                  <a:pt x="8646539" y="3655179"/>
                  <a:pt x="8646539" y="3643911"/>
                </a:cubicBezTo>
                <a:cubicBezTo>
                  <a:pt x="8646539" y="3628887"/>
                  <a:pt x="8646539" y="3617620"/>
                  <a:pt x="8650241" y="3610108"/>
                </a:cubicBezTo>
                <a:cubicBezTo>
                  <a:pt x="8652709" y="3602596"/>
                  <a:pt x="8652709" y="3587573"/>
                  <a:pt x="8650241" y="3576305"/>
                </a:cubicBezTo>
                <a:cubicBezTo>
                  <a:pt x="8646539" y="3561282"/>
                  <a:pt x="8649007" y="3542503"/>
                  <a:pt x="8649007" y="3523723"/>
                </a:cubicBezTo>
                <a:cubicBezTo>
                  <a:pt x="8649007" y="3519967"/>
                  <a:pt x="8650241" y="3519967"/>
                  <a:pt x="8650241" y="3516212"/>
                </a:cubicBezTo>
                <a:cubicBezTo>
                  <a:pt x="8652709" y="3512456"/>
                  <a:pt x="8653943" y="3516212"/>
                  <a:pt x="8653943" y="3519967"/>
                </a:cubicBezTo>
                <a:cubicBezTo>
                  <a:pt x="8653943" y="3531235"/>
                  <a:pt x="8653943" y="3538747"/>
                  <a:pt x="8656411" y="3542503"/>
                </a:cubicBezTo>
                <a:cubicBezTo>
                  <a:pt x="8660113" y="3553770"/>
                  <a:pt x="8662581" y="3550014"/>
                  <a:pt x="8665049" y="3550014"/>
                </a:cubicBezTo>
                <a:cubicBezTo>
                  <a:pt x="8665049" y="3538747"/>
                  <a:pt x="8666283" y="3527479"/>
                  <a:pt x="8666283" y="3512456"/>
                </a:cubicBezTo>
                <a:cubicBezTo>
                  <a:pt x="8667517" y="3519967"/>
                  <a:pt x="8667517" y="3523723"/>
                  <a:pt x="8667517" y="3527479"/>
                </a:cubicBezTo>
                <a:cubicBezTo>
                  <a:pt x="8667517" y="3538747"/>
                  <a:pt x="8668751" y="3550014"/>
                  <a:pt x="8667517" y="3561282"/>
                </a:cubicBezTo>
                <a:cubicBezTo>
                  <a:pt x="8666283" y="3576305"/>
                  <a:pt x="8669985" y="3580061"/>
                  <a:pt x="8671219" y="3595085"/>
                </a:cubicBezTo>
                <a:cubicBezTo>
                  <a:pt x="8672453" y="3610108"/>
                  <a:pt x="8673687" y="3610108"/>
                  <a:pt x="8678623" y="3602596"/>
                </a:cubicBezTo>
                <a:cubicBezTo>
                  <a:pt x="8682325" y="3598840"/>
                  <a:pt x="8683559" y="3591329"/>
                  <a:pt x="8682325" y="3583817"/>
                </a:cubicBezTo>
                <a:cubicBezTo>
                  <a:pt x="8679857" y="3572549"/>
                  <a:pt x="8681091" y="3561282"/>
                  <a:pt x="8681091" y="3553770"/>
                </a:cubicBezTo>
                <a:cubicBezTo>
                  <a:pt x="8679857" y="3531235"/>
                  <a:pt x="8682325" y="3512456"/>
                  <a:pt x="8678623" y="3489921"/>
                </a:cubicBezTo>
                <a:cubicBezTo>
                  <a:pt x="8678623" y="3489921"/>
                  <a:pt x="8678623" y="3486165"/>
                  <a:pt x="8679857" y="3482409"/>
                </a:cubicBezTo>
                <a:cubicBezTo>
                  <a:pt x="8682325" y="3463630"/>
                  <a:pt x="8682325" y="3448606"/>
                  <a:pt x="8682325" y="3429827"/>
                </a:cubicBezTo>
                <a:cubicBezTo>
                  <a:pt x="8683559" y="3403536"/>
                  <a:pt x="8686027" y="3377245"/>
                  <a:pt x="8684793" y="3350954"/>
                </a:cubicBezTo>
                <a:cubicBezTo>
                  <a:pt x="8684793" y="3350954"/>
                  <a:pt x="8684793" y="3347198"/>
                  <a:pt x="8684793" y="3347198"/>
                </a:cubicBezTo>
                <a:cubicBezTo>
                  <a:pt x="8686027" y="3347198"/>
                  <a:pt x="8686027" y="3347198"/>
                  <a:pt x="8686027" y="3347198"/>
                </a:cubicBezTo>
                <a:cubicBezTo>
                  <a:pt x="8687261" y="3347198"/>
                  <a:pt x="8688495" y="3347198"/>
                  <a:pt x="8688495" y="3350954"/>
                </a:cubicBezTo>
                <a:cubicBezTo>
                  <a:pt x="8688495" y="3354710"/>
                  <a:pt x="8688495" y="3358466"/>
                  <a:pt x="8688495" y="3362221"/>
                </a:cubicBezTo>
                <a:cubicBezTo>
                  <a:pt x="8688495" y="3384757"/>
                  <a:pt x="8688495" y="3407292"/>
                  <a:pt x="8688495" y="3429827"/>
                </a:cubicBezTo>
                <a:cubicBezTo>
                  <a:pt x="8688495" y="3433583"/>
                  <a:pt x="8688495" y="3441094"/>
                  <a:pt x="8690963" y="3441094"/>
                </a:cubicBezTo>
                <a:cubicBezTo>
                  <a:pt x="8695899" y="3437339"/>
                  <a:pt x="8695899" y="3452362"/>
                  <a:pt x="8695899" y="3459874"/>
                </a:cubicBezTo>
                <a:cubicBezTo>
                  <a:pt x="8695899" y="3474897"/>
                  <a:pt x="8695899" y="3489921"/>
                  <a:pt x="8695899" y="3504944"/>
                </a:cubicBezTo>
                <a:cubicBezTo>
                  <a:pt x="8695899" y="3516212"/>
                  <a:pt x="8697133" y="3527479"/>
                  <a:pt x="8698367" y="3538747"/>
                </a:cubicBezTo>
                <a:cubicBezTo>
                  <a:pt x="8700835" y="3534991"/>
                  <a:pt x="8702069" y="3527479"/>
                  <a:pt x="8702069" y="3519967"/>
                </a:cubicBezTo>
                <a:cubicBezTo>
                  <a:pt x="8702069" y="3489921"/>
                  <a:pt x="8699601" y="3459874"/>
                  <a:pt x="8703303" y="3429827"/>
                </a:cubicBezTo>
                <a:cubicBezTo>
                  <a:pt x="8703303" y="3381001"/>
                  <a:pt x="8703303" y="3332175"/>
                  <a:pt x="8703303" y="3287104"/>
                </a:cubicBezTo>
                <a:cubicBezTo>
                  <a:pt x="8703303" y="3279592"/>
                  <a:pt x="8699601" y="3275837"/>
                  <a:pt x="8702069" y="3268325"/>
                </a:cubicBezTo>
                <a:lnTo>
                  <a:pt x="8703205" y="3257694"/>
                </a:lnTo>
                <a:lnTo>
                  <a:pt x="8705407" y="3266404"/>
                </a:lnTo>
                <a:cubicBezTo>
                  <a:pt x="8716795" y="3277668"/>
                  <a:pt x="8712999" y="3292687"/>
                  <a:pt x="8712999" y="3307706"/>
                </a:cubicBezTo>
                <a:cubicBezTo>
                  <a:pt x="8712999" y="3311460"/>
                  <a:pt x="8709203" y="3318970"/>
                  <a:pt x="8716795" y="3322724"/>
                </a:cubicBezTo>
                <a:cubicBezTo>
                  <a:pt x="8735779" y="3341498"/>
                  <a:pt x="8754761" y="3360272"/>
                  <a:pt x="8781335" y="3364026"/>
                </a:cubicBezTo>
                <a:cubicBezTo>
                  <a:pt x="8800317" y="3367781"/>
                  <a:pt x="8826893" y="3367781"/>
                  <a:pt x="8826893" y="3397819"/>
                </a:cubicBezTo>
                <a:cubicBezTo>
                  <a:pt x="8826893" y="3409083"/>
                  <a:pt x="8838283" y="3420347"/>
                  <a:pt x="8849673" y="3420347"/>
                </a:cubicBezTo>
                <a:cubicBezTo>
                  <a:pt x="8861061" y="3424102"/>
                  <a:pt x="8868655" y="3427857"/>
                  <a:pt x="8880043" y="3435366"/>
                </a:cubicBezTo>
                <a:cubicBezTo>
                  <a:pt x="8883841" y="3435366"/>
                  <a:pt x="8887637" y="3435366"/>
                  <a:pt x="8887637" y="3435366"/>
                </a:cubicBezTo>
                <a:cubicBezTo>
                  <a:pt x="8906619" y="3416592"/>
                  <a:pt x="8925601" y="3401574"/>
                  <a:pt x="8925601" y="3379045"/>
                </a:cubicBezTo>
                <a:lnTo>
                  <a:pt x="8925601" y="3232598"/>
                </a:lnTo>
                <a:lnTo>
                  <a:pt x="8934967" y="3223333"/>
                </a:lnTo>
                <a:lnTo>
                  <a:pt x="8939377" y="3208504"/>
                </a:lnTo>
                <a:lnTo>
                  <a:pt x="8943509" y="3217846"/>
                </a:lnTo>
                <a:lnTo>
                  <a:pt x="8943509" y="3278716"/>
                </a:lnTo>
                <a:cubicBezTo>
                  <a:pt x="8943509" y="3286226"/>
                  <a:pt x="8951103" y="3289980"/>
                  <a:pt x="8954899" y="3289980"/>
                </a:cubicBezTo>
                <a:cubicBezTo>
                  <a:pt x="8962493" y="3289980"/>
                  <a:pt x="8966289" y="3286226"/>
                  <a:pt x="8966289" y="3278716"/>
                </a:cubicBezTo>
                <a:cubicBezTo>
                  <a:pt x="8966289" y="3273084"/>
                  <a:pt x="8965339" y="3266513"/>
                  <a:pt x="8964865" y="3260411"/>
                </a:cubicBezTo>
                <a:lnTo>
                  <a:pt x="8965743" y="3250842"/>
                </a:lnTo>
                <a:lnTo>
                  <a:pt x="8969973" y="3256195"/>
                </a:lnTo>
                <a:cubicBezTo>
                  <a:pt x="8975905" y="3265934"/>
                  <a:pt x="8980651" y="3276260"/>
                  <a:pt x="8984445" y="3287054"/>
                </a:cubicBezTo>
                <a:lnTo>
                  <a:pt x="8985271" y="3291364"/>
                </a:lnTo>
                <a:lnTo>
                  <a:pt x="8985271" y="3293735"/>
                </a:lnTo>
                <a:cubicBezTo>
                  <a:pt x="8985271" y="3297490"/>
                  <a:pt x="8984321" y="3301244"/>
                  <a:pt x="8984321" y="3304060"/>
                </a:cubicBezTo>
                <a:lnTo>
                  <a:pt x="8988487" y="3308181"/>
                </a:lnTo>
                <a:lnTo>
                  <a:pt x="8997733" y="3356517"/>
                </a:lnTo>
                <a:cubicBezTo>
                  <a:pt x="8997733" y="3379045"/>
                  <a:pt x="8993937" y="3405328"/>
                  <a:pt x="9001531" y="3431611"/>
                </a:cubicBezTo>
                <a:cubicBezTo>
                  <a:pt x="9009123" y="3446630"/>
                  <a:pt x="9005327" y="3465404"/>
                  <a:pt x="9001531" y="3480423"/>
                </a:cubicBezTo>
                <a:cubicBezTo>
                  <a:pt x="9001531" y="3495442"/>
                  <a:pt x="9012919" y="3510461"/>
                  <a:pt x="9009123" y="3525479"/>
                </a:cubicBezTo>
                <a:cubicBezTo>
                  <a:pt x="9009123" y="3532989"/>
                  <a:pt x="9001531" y="3548008"/>
                  <a:pt x="9016715" y="3544253"/>
                </a:cubicBezTo>
                <a:cubicBezTo>
                  <a:pt x="9028105" y="3544253"/>
                  <a:pt x="9020513" y="3532989"/>
                  <a:pt x="9024309" y="3525479"/>
                </a:cubicBezTo>
                <a:cubicBezTo>
                  <a:pt x="9028105" y="3480423"/>
                  <a:pt x="9016715" y="3439121"/>
                  <a:pt x="9016715" y="3394064"/>
                </a:cubicBezTo>
                <a:cubicBezTo>
                  <a:pt x="9016715" y="3371536"/>
                  <a:pt x="9035699" y="3360272"/>
                  <a:pt x="9039495" y="3337743"/>
                </a:cubicBezTo>
                <a:cubicBezTo>
                  <a:pt x="9039495" y="3337743"/>
                  <a:pt x="9043291" y="3337743"/>
                  <a:pt x="9047087" y="3337743"/>
                </a:cubicBezTo>
                <a:cubicBezTo>
                  <a:pt x="9050885" y="3337743"/>
                  <a:pt x="9058477" y="3333989"/>
                  <a:pt x="9062273" y="3341498"/>
                </a:cubicBezTo>
                <a:cubicBezTo>
                  <a:pt x="9062273" y="3352762"/>
                  <a:pt x="9062273" y="3364026"/>
                  <a:pt x="9062273" y="3375291"/>
                </a:cubicBezTo>
                <a:cubicBezTo>
                  <a:pt x="9062273" y="3386555"/>
                  <a:pt x="9069867" y="3390309"/>
                  <a:pt x="9069867" y="3397819"/>
                </a:cubicBezTo>
                <a:cubicBezTo>
                  <a:pt x="9069867" y="3401574"/>
                  <a:pt x="9073663" y="3401574"/>
                  <a:pt x="9077459" y="3401574"/>
                </a:cubicBezTo>
                <a:cubicBezTo>
                  <a:pt x="9081255" y="3401574"/>
                  <a:pt x="9081255" y="3397819"/>
                  <a:pt x="9081255" y="3394064"/>
                </a:cubicBezTo>
                <a:cubicBezTo>
                  <a:pt x="9081255" y="3382800"/>
                  <a:pt x="9081255" y="3371536"/>
                  <a:pt x="9081255" y="3360272"/>
                </a:cubicBezTo>
                <a:cubicBezTo>
                  <a:pt x="9081255" y="3356517"/>
                  <a:pt x="9081255" y="3349007"/>
                  <a:pt x="9088849" y="3349007"/>
                </a:cubicBezTo>
                <a:cubicBezTo>
                  <a:pt x="9092645" y="3349007"/>
                  <a:pt x="9092645" y="3356517"/>
                  <a:pt x="9096441" y="3356517"/>
                </a:cubicBezTo>
                <a:cubicBezTo>
                  <a:pt x="9107831" y="3371536"/>
                  <a:pt x="9115425" y="3386555"/>
                  <a:pt x="9115425" y="3401574"/>
                </a:cubicBezTo>
                <a:cubicBezTo>
                  <a:pt x="9115425" y="3427857"/>
                  <a:pt x="9134407" y="3446630"/>
                  <a:pt x="9130611" y="3472913"/>
                </a:cubicBezTo>
                <a:cubicBezTo>
                  <a:pt x="9130611" y="3472913"/>
                  <a:pt x="9134407" y="3472913"/>
                  <a:pt x="9134407" y="3472913"/>
                </a:cubicBezTo>
                <a:cubicBezTo>
                  <a:pt x="9138203" y="3472913"/>
                  <a:pt x="9138203" y="3472913"/>
                  <a:pt x="9141999" y="3472913"/>
                </a:cubicBezTo>
                <a:cubicBezTo>
                  <a:pt x="9141999" y="3469159"/>
                  <a:pt x="9141999" y="3461649"/>
                  <a:pt x="9141999" y="3457894"/>
                </a:cubicBezTo>
                <a:cubicBezTo>
                  <a:pt x="9145797" y="3442876"/>
                  <a:pt x="9149593" y="3442876"/>
                  <a:pt x="9164779" y="3446630"/>
                </a:cubicBezTo>
                <a:cubicBezTo>
                  <a:pt x="9168575" y="3450385"/>
                  <a:pt x="9172371" y="3450385"/>
                  <a:pt x="9176169" y="3442876"/>
                </a:cubicBezTo>
                <a:cubicBezTo>
                  <a:pt x="9179965" y="3431611"/>
                  <a:pt x="9179965" y="3420347"/>
                  <a:pt x="9187557" y="3409083"/>
                </a:cubicBezTo>
                <a:cubicBezTo>
                  <a:pt x="9187557" y="3420347"/>
                  <a:pt x="9187557" y="3427857"/>
                  <a:pt x="9187557" y="3435366"/>
                </a:cubicBezTo>
                <a:cubicBezTo>
                  <a:pt x="9187557" y="3442876"/>
                  <a:pt x="9195151" y="3442876"/>
                  <a:pt x="9198947" y="3439121"/>
                </a:cubicBezTo>
                <a:cubicBezTo>
                  <a:pt x="9202743" y="3439121"/>
                  <a:pt x="9202743" y="3431611"/>
                  <a:pt x="9206541" y="3439121"/>
                </a:cubicBezTo>
                <a:cubicBezTo>
                  <a:pt x="9206541" y="3439121"/>
                  <a:pt x="9210337" y="3442876"/>
                  <a:pt x="9206541" y="3442876"/>
                </a:cubicBezTo>
                <a:cubicBezTo>
                  <a:pt x="9198947" y="3454140"/>
                  <a:pt x="9202743" y="3469159"/>
                  <a:pt x="9202743" y="3480423"/>
                </a:cubicBezTo>
                <a:cubicBezTo>
                  <a:pt x="9202743" y="3484178"/>
                  <a:pt x="9202743" y="3487932"/>
                  <a:pt x="9206541" y="3487932"/>
                </a:cubicBezTo>
                <a:cubicBezTo>
                  <a:pt x="9210337" y="3487932"/>
                  <a:pt x="9210337" y="3487932"/>
                  <a:pt x="9214133" y="3484178"/>
                </a:cubicBezTo>
                <a:cubicBezTo>
                  <a:pt x="9221725" y="3476668"/>
                  <a:pt x="9221725" y="3465404"/>
                  <a:pt x="9229319" y="3461649"/>
                </a:cubicBezTo>
                <a:cubicBezTo>
                  <a:pt x="9236911" y="3457894"/>
                  <a:pt x="9240709" y="3450385"/>
                  <a:pt x="9248301" y="3457894"/>
                </a:cubicBezTo>
                <a:cubicBezTo>
                  <a:pt x="9252097" y="3461649"/>
                  <a:pt x="9259691" y="3461649"/>
                  <a:pt x="9259691" y="3465404"/>
                </a:cubicBezTo>
                <a:cubicBezTo>
                  <a:pt x="9259691" y="3472913"/>
                  <a:pt x="9263487" y="3480423"/>
                  <a:pt x="9259691" y="3484178"/>
                </a:cubicBezTo>
                <a:cubicBezTo>
                  <a:pt x="9252097" y="3499196"/>
                  <a:pt x="9248301" y="3514215"/>
                  <a:pt x="9244505" y="3529234"/>
                </a:cubicBezTo>
                <a:cubicBezTo>
                  <a:pt x="9236911" y="3540498"/>
                  <a:pt x="9240709" y="3540498"/>
                  <a:pt x="9252097" y="3548008"/>
                </a:cubicBezTo>
                <a:cubicBezTo>
                  <a:pt x="9259691" y="3548008"/>
                  <a:pt x="9271079" y="3551763"/>
                  <a:pt x="9274875" y="3559272"/>
                </a:cubicBezTo>
                <a:cubicBezTo>
                  <a:pt x="9274875" y="3570536"/>
                  <a:pt x="9282469" y="3578046"/>
                  <a:pt x="9282469" y="3593065"/>
                </a:cubicBezTo>
                <a:cubicBezTo>
                  <a:pt x="9278673" y="3600574"/>
                  <a:pt x="9282469" y="3611838"/>
                  <a:pt x="9278673" y="3623102"/>
                </a:cubicBezTo>
                <a:cubicBezTo>
                  <a:pt x="9278673" y="3630612"/>
                  <a:pt x="9286265" y="3630612"/>
                  <a:pt x="9290061" y="3630612"/>
                </a:cubicBezTo>
                <a:cubicBezTo>
                  <a:pt x="9297655" y="3630612"/>
                  <a:pt x="9301451" y="3626857"/>
                  <a:pt x="9301451" y="3623102"/>
                </a:cubicBezTo>
                <a:cubicBezTo>
                  <a:pt x="9301451" y="3615593"/>
                  <a:pt x="9297655" y="3615593"/>
                  <a:pt x="9297655" y="3611838"/>
                </a:cubicBezTo>
                <a:cubicBezTo>
                  <a:pt x="9290061" y="3593065"/>
                  <a:pt x="9293859" y="3578046"/>
                  <a:pt x="9309045" y="3566781"/>
                </a:cubicBezTo>
                <a:cubicBezTo>
                  <a:pt x="9316637" y="3563027"/>
                  <a:pt x="9324231" y="3570536"/>
                  <a:pt x="9331823" y="3563027"/>
                </a:cubicBezTo>
                <a:cubicBezTo>
                  <a:pt x="9331823" y="3551763"/>
                  <a:pt x="9331823" y="3540498"/>
                  <a:pt x="9331823" y="3529234"/>
                </a:cubicBezTo>
                <a:cubicBezTo>
                  <a:pt x="9335619" y="3521725"/>
                  <a:pt x="9328027" y="3510461"/>
                  <a:pt x="9335619" y="3499196"/>
                </a:cubicBezTo>
                <a:cubicBezTo>
                  <a:pt x="9347009" y="3487932"/>
                  <a:pt x="9331823" y="3484178"/>
                  <a:pt x="9331823" y="3472913"/>
                </a:cubicBezTo>
                <a:cubicBezTo>
                  <a:pt x="9335619" y="3439121"/>
                  <a:pt x="9324231" y="3409083"/>
                  <a:pt x="9328027" y="3379045"/>
                </a:cubicBezTo>
                <a:cubicBezTo>
                  <a:pt x="9328027" y="3364026"/>
                  <a:pt x="9328027" y="3352762"/>
                  <a:pt x="9328027" y="3337743"/>
                </a:cubicBezTo>
                <a:cubicBezTo>
                  <a:pt x="9328027" y="3315215"/>
                  <a:pt x="9328027" y="3296441"/>
                  <a:pt x="9309045" y="3273913"/>
                </a:cubicBezTo>
                <a:cubicBezTo>
                  <a:pt x="9312841" y="3270158"/>
                  <a:pt x="9320433" y="3270158"/>
                  <a:pt x="9320433" y="3266404"/>
                </a:cubicBezTo>
                <a:cubicBezTo>
                  <a:pt x="9339417" y="3251385"/>
                  <a:pt x="9339417" y="3247630"/>
                  <a:pt x="9324231" y="3225102"/>
                </a:cubicBezTo>
                <a:lnTo>
                  <a:pt x="9317239" y="3215988"/>
                </a:lnTo>
                <a:lnTo>
                  <a:pt x="9334547" y="3188603"/>
                </a:lnTo>
                <a:cubicBezTo>
                  <a:pt x="9334547" y="3184848"/>
                  <a:pt x="9334547" y="3177339"/>
                  <a:pt x="9334547" y="3169829"/>
                </a:cubicBezTo>
                <a:cubicBezTo>
                  <a:pt x="9334547" y="3158565"/>
                  <a:pt x="9334547" y="3143546"/>
                  <a:pt x="9334547" y="3132282"/>
                </a:cubicBezTo>
                <a:lnTo>
                  <a:pt x="9334547" y="3113425"/>
                </a:lnTo>
                <a:lnTo>
                  <a:pt x="9345111" y="3102603"/>
                </a:lnTo>
                <a:lnTo>
                  <a:pt x="9345969" y="3095182"/>
                </a:lnTo>
                <a:lnTo>
                  <a:pt x="9347359" y="3113508"/>
                </a:lnTo>
                <a:cubicBezTo>
                  <a:pt x="9346883" y="3120079"/>
                  <a:pt x="9345935" y="3126650"/>
                  <a:pt x="9345935" y="3132282"/>
                </a:cubicBezTo>
                <a:cubicBezTo>
                  <a:pt x="9349731" y="3136037"/>
                  <a:pt x="9345935" y="3139791"/>
                  <a:pt x="9349731" y="3143546"/>
                </a:cubicBezTo>
                <a:cubicBezTo>
                  <a:pt x="9353527" y="3143546"/>
                  <a:pt x="9357325" y="3143546"/>
                  <a:pt x="9357325" y="3143546"/>
                </a:cubicBezTo>
                <a:cubicBezTo>
                  <a:pt x="9361121" y="3124773"/>
                  <a:pt x="9376307" y="3132282"/>
                  <a:pt x="9387695" y="3132282"/>
                </a:cubicBezTo>
                <a:lnTo>
                  <a:pt x="9387695" y="3127973"/>
                </a:lnTo>
                <a:lnTo>
                  <a:pt x="9391041" y="3135252"/>
                </a:lnTo>
                <a:cubicBezTo>
                  <a:pt x="9395313" y="3139476"/>
                  <a:pt x="9401007" y="3142292"/>
                  <a:pt x="9406701" y="3142292"/>
                </a:cubicBezTo>
                <a:lnTo>
                  <a:pt x="9408627" y="3143244"/>
                </a:lnTo>
                <a:lnTo>
                  <a:pt x="9406679" y="3154810"/>
                </a:lnTo>
                <a:cubicBezTo>
                  <a:pt x="9406679" y="3158565"/>
                  <a:pt x="9406679" y="3162320"/>
                  <a:pt x="9414271" y="3166074"/>
                </a:cubicBezTo>
                <a:cubicBezTo>
                  <a:pt x="9418067" y="3166074"/>
                  <a:pt x="9418067" y="3158565"/>
                  <a:pt x="9421865" y="3158565"/>
                </a:cubicBezTo>
                <a:lnTo>
                  <a:pt x="9424905" y="3151294"/>
                </a:lnTo>
                <a:lnTo>
                  <a:pt x="9433253" y="3155422"/>
                </a:lnTo>
                <a:lnTo>
                  <a:pt x="9433253" y="3159312"/>
                </a:lnTo>
                <a:lnTo>
                  <a:pt x="9430349" y="3177076"/>
                </a:lnTo>
                <a:cubicBezTo>
                  <a:pt x="9428969" y="3182494"/>
                  <a:pt x="9426659" y="3186779"/>
                  <a:pt x="9421801" y="3188384"/>
                </a:cubicBezTo>
                <a:cubicBezTo>
                  <a:pt x="9418067" y="3188849"/>
                  <a:pt x="9421293" y="3194443"/>
                  <a:pt x="9422781" y="3196256"/>
                </a:cubicBezTo>
                <a:cubicBezTo>
                  <a:pt x="9425631" y="3203896"/>
                  <a:pt x="9429233" y="3207444"/>
                  <a:pt x="9433213" y="3208947"/>
                </a:cubicBezTo>
                <a:lnTo>
                  <a:pt x="9435629" y="3209027"/>
                </a:lnTo>
                <a:lnTo>
                  <a:pt x="9440847" y="3237414"/>
                </a:lnTo>
                <a:cubicBezTo>
                  <a:pt x="9440847" y="3244924"/>
                  <a:pt x="9448439" y="3248678"/>
                  <a:pt x="9456031" y="3248678"/>
                </a:cubicBezTo>
                <a:cubicBezTo>
                  <a:pt x="9463625" y="3248678"/>
                  <a:pt x="9467421" y="3241169"/>
                  <a:pt x="9467421" y="3229905"/>
                </a:cubicBezTo>
                <a:lnTo>
                  <a:pt x="9466521" y="3217000"/>
                </a:lnTo>
                <a:lnTo>
                  <a:pt x="9467613" y="3217404"/>
                </a:lnTo>
                <a:cubicBezTo>
                  <a:pt x="9473825" y="3222876"/>
                  <a:pt x="9478975" y="3231229"/>
                  <a:pt x="9482935" y="3242727"/>
                </a:cubicBezTo>
                <a:cubicBezTo>
                  <a:pt x="9483181" y="3244695"/>
                  <a:pt x="9483427" y="3246663"/>
                  <a:pt x="9482181" y="3246818"/>
                </a:cubicBezTo>
                <a:cubicBezTo>
                  <a:pt x="9471447" y="3262146"/>
                  <a:pt x="9477879" y="3283330"/>
                  <a:pt x="9480331" y="3303011"/>
                </a:cubicBezTo>
                <a:cubicBezTo>
                  <a:pt x="9482763" y="3332688"/>
                  <a:pt x="9479763" y="3339057"/>
                  <a:pt x="9461823" y="3347288"/>
                </a:cubicBezTo>
                <a:cubicBezTo>
                  <a:pt x="9469009" y="3364380"/>
                  <a:pt x="9475725" y="3367541"/>
                  <a:pt x="9488929" y="3361899"/>
                </a:cubicBezTo>
                <a:cubicBezTo>
                  <a:pt x="9512849" y="3350925"/>
                  <a:pt x="9512849" y="3350925"/>
                  <a:pt x="9510037" y="3389250"/>
                </a:cubicBezTo>
                <a:cubicBezTo>
                  <a:pt x="9509451" y="3435292"/>
                  <a:pt x="9497433" y="3470765"/>
                  <a:pt x="9475229" y="3495516"/>
                </a:cubicBezTo>
                <a:cubicBezTo>
                  <a:pt x="9467495" y="3504474"/>
                  <a:pt x="9463495" y="3512967"/>
                  <a:pt x="9463965" y="3526898"/>
                </a:cubicBezTo>
                <a:cubicBezTo>
                  <a:pt x="9463681" y="3544922"/>
                  <a:pt x="9467643" y="3556420"/>
                  <a:pt x="9479337" y="3558961"/>
                </a:cubicBezTo>
                <a:cubicBezTo>
                  <a:pt x="9504463" y="3567823"/>
                  <a:pt x="9509669" y="3579166"/>
                  <a:pt x="9508101" y="3617336"/>
                </a:cubicBezTo>
                <a:cubicBezTo>
                  <a:pt x="9507837" y="3625363"/>
                  <a:pt x="9508573" y="3631268"/>
                  <a:pt x="9509553" y="3639140"/>
                </a:cubicBezTo>
                <a:cubicBezTo>
                  <a:pt x="9511043" y="3640953"/>
                  <a:pt x="9511043" y="3640953"/>
                  <a:pt x="9511289" y="3642921"/>
                </a:cubicBezTo>
                <a:cubicBezTo>
                  <a:pt x="9511289" y="3642921"/>
                  <a:pt x="9509799" y="3641108"/>
                  <a:pt x="9508553" y="3641263"/>
                </a:cubicBezTo>
                <a:cubicBezTo>
                  <a:pt x="9504819" y="3641728"/>
                  <a:pt x="9499593" y="3640381"/>
                  <a:pt x="9495613" y="3638878"/>
                </a:cubicBezTo>
                <a:cubicBezTo>
                  <a:pt x="9477203" y="3633176"/>
                  <a:pt x="9465469" y="3650627"/>
                  <a:pt x="9467901" y="3680304"/>
                </a:cubicBezTo>
                <a:cubicBezTo>
                  <a:pt x="9470107" y="3698017"/>
                  <a:pt x="9474557" y="3713452"/>
                  <a:pt x="9482499" y="3726453"/>
                </a:cubicBezTo>
                <a:cubicBezTo>
                  <a:pt x="9488951" y="3737642"/>
                  <a:pt x="9491665" y="3749295"/>
                  <a:pt x="9486911" y="3761879"/>
                </a:cubicBezTo>
                <a:cubicBezTo>
                  <a:pt x="9483911" y="3768249"/>
                  <a:pt x="9481403" y="3778554"/>
                  <a:pt x="9488363" y="3783683"/>
                </a:cubicBezTo>
                <a:cubicBezTo>
                  <a:pt x="9495079" y="3786844"/>
                  <a:pt x="9501547" y="3788037"/>
                  <a:pt x="9505303" y="3777576"/>
                </a:cubicBezTo>
                <a:cubicBezTo>
                  <a:pt x="9515585" y="3738321"/>
                  <a:pt x="9543995" y="3722791"/>
                  <a:pt x="9551543" y="3681878"/>
                </a:cubicBezTo>
                <a:cubicBezTo>
                  <a:pt x="9552807" y="3671727"/>
                  <a:pt x="9559787" y="3666861"/>
                  <a:pt x="9565767" y="3664117"/>
                </a:cubicBezTo>
                <a:cubicBezTo>
                  <a:pt x="9582951" y="3659978"/>
                  <a:pt x="9593441" y="3642682"/>
                  <a:pt x="9602439" y="3623573"/>
                </a:cubicBezTo>
                <a:cubicBezTo>
                  <a:pt x="9609193" y="3606743"/>
                  <a:pt x="9617193" y="3589757"/>
                  <a:pt x="9629661" y="3578211"/>
                </a:cubicBezTo>
                <a:cubicBezTo>
                  <a:pt x="9637397" y="3569253"/>
                  <a:pt x="9636415" y="3561381"/>
                  <a:pt x="9627719" y="3552471"/>
                </a:cubicBezTo>
                <a:cubicBezTo>
                  <a:pt x="9625985" y="3548689"/>
                  <a:pt x="9622249" y="3549155"/>
                  <a:pt x="9621515" y="3543250"/>
                </a:cubicBezTo>
                <a:cubicBezTo>
                  <a:pt x="9624759" y="3538849"/>
                  <a:pt x="9627739" y="3542475"/>
                  <a:pt x="9631475" y="3542010"/>
                </a:cubicBezTo>
                <a:cubicBezTo>
                  <a:pt x="9643169" y="3544550"/>
                  <a:pt x="9653659" y="3527255"/>
                  <a:pt x="9651453" y="3509542"/>
                </a:cubicBezTo>
                <a:cubicBezTo>
                  <a:pt x="9648737" y="3497888"/>
                  <a:pt x="9643757" y="3498509"/>
                  <a:pt x="9638531" y="3497161"/>
                </a:cubicBezTo>
                <a:cubicBezTo>
                  <a:pt x="9633551" y="3497781"/>
                  <a:pt x="9627327" y="3498556"/>
                  <a:pt x="9627591" y="3490529"/>
                </a:cubicBezTo>
                <a:cubicBezTo>
                  <a:pt x="9626365" y="3480688"/>
                  <a:pt x="9630609" y="3474164"/>
                  <a:pt x="9636835" y="3473388"/>
                </a:cubicBezTo>
                <a:cubicBezTo>
                  <a:pt x="9639569" y="3475046"/>
                  <a:pt x="9642061" y="3474736"/>
                  <a:pt x="9643305" y="3474581"/>
                </a:cubicBezTo>
                <a:cubicBezTo>
                  <a:pt x="9653511" y="3475309"/>
                  <a:pt x="9660245" y="3468474"/>
                  <a:pt x="9660773" y="3452419"/>
                </a:cubicBezTo>
                <a:cubicBezTo>
                  <a:pt x="9662303" y="3434241"/>
                  <a:pt x="9663831" y="3416062"/>
                  <a:pt x="9665605" y="3399852"/>
                </a:cubicBezTo>
                <a:cubicBezTo>
                  <a:pt x="9666135" y="3383797"/>
                  <a:pt x="9671133" y="3373181"/>
                  <a:pt x="9680849" y="3369973"/>
                </a:cubicBezTo>
                <a:cubicBezTo>
                  <a:pt x="9688073" y="3367074"/>
                  <a:pt x="9688829" y="3362983"/>
                  <a:pt x="9683867" y="3353608"/>
                </a:cubicBezTo>
                <a:cubicBezTo>
                  <a:pt x="9676171" y="3342574"/>
                  <a:pt x="9676945" y="3328487"/>
                  <a:pt x="9677719" y="3314400"/>
                </a:cubicBezTo>
                <a:cubicBezTo>
                  <a:pt x="9684267" y="3275611"/>
                  <a:pt x="9683345" y="3237752"/>
                  <a:pt x="9673463" y="3199010"/>
                </a:cubicBezTo>
                <a:cubicBezTo>
                  <a:pt x="9670991" y="3189324"/>
                  <a:pt x="9672505" y="3178643"/>
                  <a:pt x="9676349" y="3170169"/>
                </a:cubicBezTo>
                <a:lnTo>
                  <a:pt x="9682995" y="3164025"/>
                </a:lnTo>
                <a:lnTo>
                  <a:pt x="9686869" y="3176319"/>
                </a:lnTo>
                <a:cubicBezTo>
                  <a:pt x="9688115" y="3182186"/>
                  <a:pt x="9688589" y="3188287"/>
                  <a:pt x="9687639" y="3194858"/>
                </a:cubicBezTo>
                <a:cubicBezTo>
                  <a:pt x="9687639" y="3194858"/>
                  <a:pt x="9691437" y="3194858"/>
                  <a:pt x="9691437" y="3194858"/>
                </a:cubicBezTo>
                <a:cubicBezTo>
                  <a:pt x="9695233" y="3194858"/>
                  <a:pt x="9695233" y="3194858"/>
                  <a:pt x="9699029" y="3194858"/>
                </a:cubicBezTo>
                <a:cubicBezTo>
                  <a:pt x="9699029" y="3191104"/>
                  <a:pt x="9699029" y="3183594"/>
                  <a:pt x="9699029" y="3179839"/>
                </a:cubicBezTo>
                <a:lnTo>
                  <a:pt x="9705445" y="3168418"/>
                </a:lnTo>
                <a:lnTo>
                  <a:pt x="9720371" y="3191168"/>
                </a:lnTo>
                <a:cubicBezTo>
                  <a:pt x="9723683" y="3201249"/>
                  <a:pt x="9724469" y="3212643"/>
                  <a:pt x="9722205" y="3224917"/>
                </a:cubicBezTo>
                <a:cubicBezTo>
                  <a:pt x="9720449" y="3231131"/>
                  <a:pt x="9720941" y="3235067"/>
                  <a:pt x="9725165" y="3238538"/>
                </a:cubicBezTo>
                <a:cubicBezTo>
                  <a:pt x="9728145" y="3242165"/>
                  <a:pt x="9731635" y="3239731"/>
                  <a:pt x="9733635" y="3235485"/>
                </a:cubicBezTo>
                <a:cubicBezTo>
                  <a:pt x="9734881" y="3235330"/>
                  <a:pt x="9734635" y="3233362"/>
                  <a:pt x="9735881" y="3233207"/>
                </a:cubicBezTo>
                <a:cubicBezTo>
                  <a:pt x="9739125" y="3228805"/>
                  <a:pt x="9738409" y="3212905"/>
                  <a:pt x="9746105" y="3223938"/>
                </a:cubicBezTo>
                <a:cubicBezTo>
                  <a:pt x="9753555" y="3233004"/>
                  <a:pt x="9749557" y="3241496"/>
                  <a:pt x="9744067" y="3248176"/>
                </a:cubicBezTo>
                <a:cubicBezTo>
                  <a:pt x="9743067" y="3250299"/>
                  <a:pt x="9740823" y="3252578"/>
                  <a:pt x="9738577" y="3254856"/>
                </a:cubicBezTo>
                <a:cubicBezTo>
                  <a:pt x="9736331" y="3257134"/>
                  <a:pt x="9734333" y="3261380"/>
                  <a:pt x="9735067" y="3267285"/>
                </a:cubicBezTo>
                <a:cubicBezTo>
                  <a:pt x="9737049" y="3273034"/>
                  <a:pt x="9740293" y="3268632"/>
                  <a:pt x="9743029" y="3270290"/>
                </a:cubicBezTo>
                <a:cubicBezTo>
                  <a:pt x="9759193" y="3278270"/>
                  <a:pt x="9764399" y="3289614"/>
                  <a:pt x="9755647" y="3310690"/>
                </a:cubicBezTo>
                <a:cubicBezTo>
                  <a:pt x="9732139" y="3365583"/>
                  <a:pt x="9733759" y="3429338"/>
                  <a:pt x="9741849" y="3494285"/>
                </a:cubicBezTo>
                <a:cubicBezTo>
                  <a:pt x="9743809" y="3510030"/>
                  <a:pt x="9745771" y="3525775"/>
                  <a:pt x="9747487" y="3539552"/>
                </a:cubicBezTo>
                <a:cubicBezTo>
                  <a:pt x="9750427" y="3563169"/>
                  <a:pt x="9748145" y="3585438"/>
                  <a:pt x="9743125" y="3606050"/>
                </a:cubicBezTo>
                <a:cubicBezTo>
                  <a:pt x="9739861" y="3620447"/>
                  <a:pt x="9735843" y="3638935"/>
                  <a:pt x="9746765" y="3655563"/>
                </a:cubicBezTo>
                <a:cubicBezTo>
                  <a:pt x="9755951" y="3668410"/>
                  <a:pt x="9779095" y="3671523"/>
                  <a:pt x="9788321" y="3664378"/>
                </a:cubicBezTo>
                <a:cubicBezTo>
                  <a:pt x="9797545" y="3657233"/>
                  <a:pt x="9805035" y="3646307"/>
                  <a:pt x="9813279" y="3631289"/>
                </a:cubicBezTo>
                <a:cubicBezTo>
                  <a:pt x="9796093" y="3635428"/>
                  <a:pt x="9784909" y="3626828"/>
                  <a:pt x="9778477" y="3605644"/>
                </a:cubicBezTo>
                <a:cubicBezTo>
                  <a:pt x="9774515" y="3594146"/>
                  <a:pt x="9777271" y="3585808"/>
                  <a:pt x="9784985" y="3586846"/>
                </a:cubicBezTo>
                <a:cubicBezTo>
                  <a:pt x="9791701" y="3590007"/>
                  <a:pt x="9797925" y="3589231"/>
                  <a:pt x="9804151" y="3588456"/>
                </a:cubicBezTo>
                <a:cubicBezTo>
                  <a:pt x="9821581" y="3586285"/>
                  <a:pt x="9829581" y="3569299"/>
                  <a:pt x="9827393" y="3541591"/>
                </a:cubicBezTo>
                <a:cubicBezTo>
                  <a:pt x="9826657" y="3535686"/>
                  <a:pt x="9825923" y="3529782"/>
                  <a:pt x="9825187" y="3523878"/>
                </a:cubicBezTo>
                <a:cubicBezTo>
                  <a:pt x="9825451" y="3515850"/>
                  <a:pt x="9826961" y="3507668"/>
                  <a:pt x="9832941" y="3504924"/>
                </a:cubicBezTo>
                <a:cubicBezTo>
                  <a:pt x="9837431" y="3500368"/>
                  <a:pt x="9840901" y="3507930"/>
                  <a:pt x="9844127" y="3513524"/>
                </a:cubicBezTo>
                <a:cubicBezTo>
                  <a:pt x="9848597" y="3518963"/>
                  <a:pt x="9852313" y="3528494"/>
                  <a:pt x="9858293" y="3525750"/>
                </a:cubicBezTo>
                <a:cubicBezTo>
                  <a:pt x="9864517" y="3524975"/>
                  <a:pt x="9863047" y="3513166"/>
                  <a:pt x="9863311" y="3505139"/>
                </a:cubicBezTo>
                <a:lnTo>
                  <a:pt x="9868145" y="3443033"/>
                </a:lnTo>
                <a:lnTo>
                  <a:pt x="9874775" y="3446375"/>
                </a:lnTo>
                <a:cubicBezTo>
                  <a:pt x="9879123" y="3448253"/>
                  <a:pt x="9883469" y="3449192"/>
                  <a:pt x="9887815" y="3447314"/>
                </a:cubicBezTo>
                <a:cubicBezTo>
                  <a:pt x="9887815" y="3447314"/>
                  <a:pt x="9890713" y="3447314"/>
                  <a:pt x="9893611" y="3451070"/>
                </a:cubicBezTo>
                <a:cubicBezTo>
                  <a:pt x="9879121" y="3466093"/>
                  <a:pt x="9884917" y="3484872"/>
                  <a:pt x="9884917" y="3503652"/>
                </a:cubicBezTo>
                <a:cubicBezTo>
                  <a:pt x="9882019" y="3511163"/>
                  <a:pt x="9884917" y="3518675"/>
                  <a:pt x="9884917" y="3529942"/>
                </a:cubicBezTo>
                <a:cubicBezTo>
                  <a:pt x="9887815" y="3529942"/>
                  <a:pt x="9887815" y="3533698"/>
                  <a:pt x="9887815" y="3533698"/>
                </a:cubicBezTo>
                <a:cubicBezTo>
                  <a:pt x="9882019" y="3541210"/>
                  <a:pt x="9884917" y="3552478"/>
                  <a:pt x="9879121" y="3559990"/>
                </a:cubicBezTo>
                <a:cubicBezTo>
                  <a:pt x="9876223" y="3575013"/>
                  <a:pt x="9882019" y="3590036"/>
                  <a:pt x="9893611" y="3593792"/>
                </a:cubicBezTo>
                <a:cubicBezTo>
                  <a:pt x="9896509" y="3593792"/>
                  <a:pt x="9899407" y="3597548"/>
                  <a:pt x="9899407" y="3601304"/>
                </a:cubicBezTo>
                <a:cubicBezTo>
                  <a:pt x="9902305" y="3605060"/>
                  <a:pt x="9902305" y="3608816"/>
                  <a:pt x="9896509" y="3608816"/>
                </a:cubicBezTo>
                <a:cubicBezTo>
                  <a:pt x="9896509" y="3623839"/>
                  <a:pt x="9905203" y="3631350"/>
                  <a:pt x="9908101" y="3642618"/>
                </a:cubicBezTo>
                <a:cubicBezTo>
                  <a:pt x="9913895" y="3642618"/>
                  <a:pt x="9916793" y="3646374"/>
                  <a:pt x="9913895" y="3653886"/>
                </a:cubicBezTo>
                <a:cubicBezTo>
                  <a:pt x="9913895" y="3668910"/>
                  <a:pt x="9922589" y="3683932"/>
                  <a:pt x="9919691" y="3698956"/>
                </a:cubicBezTo>
                <a:cubicBezTo>
                  <a:pt x="9919691" y="3702712"/>
                  <a:pt x="9922589" y="3702712"/>
                  <a:pt x="9925487" y="3702712"/>
                </a:cubicBezTo>
                <a:cubicBezTo>
                  <a:pt x="9925487" y="3702712"/>
                  <a:pt x="9928383" y="3702712"/>
                  <a:pt x="9928383" y="3698956"/>
                </a:cubicBezTo>
                <a:cubicBezTo>
                  <a:pt x="9928383" y="3691444"/>
                  <a:pt x="9928383" y="3687688"/>
                  <a:pt x="9928383" y="3683932"/>
                </a:cubicBezTo>
                <a:cubicBezTo>
                  <a:pt x="9928383" y="3680177"/>
                  <a:pt x="9928383" y="3676421"/>
                  <a:pt x="9931283" y="3672665"/>
                </a:cubicBezTo>
                <a:cubicBezTo>
                  <a:pt x="9939977" y="3668910"/>
                  <a:pt x="9942875" y="3657642"/>
                  <a:pt x="9942875" y="3646374"/>
                </a:cubicBezTo>
                <a:cubicBezTo>
                  <a:pt x="9942875" y="3638862"/>
                  <a:pt x="9942875" y="3631350"/>
                  <a:pt x="9942875" y="3620083"/>
                </a:cubicBezTo>
                <a:cubicBezTo>
                  <a:pt x="9934181" y="3620083"/>
                  <a:pt x="9939977" y="3608816"/>
                  <a:pt x="9937079" y="3605060"/>
                </a:cubicBezTo>
                <a:cubicBezTo>
                  <a:pt x="9937079" y="3582524"/>
                  <a:pt x="9937079" y="3556234"/>
                  <a:pt x="9937079" y="3533698"/>
                </a:cubicBezTo>
                <a:cubicBezTo>
                  <a:pt x="9934181" y="3533698"/>
                  <a:pt x="9931283" y="3529942"/>
                  <a:pt x="9934181" y="3526186"/>
                </a:cubicBezTo>
                <a:cubicBezTo>
                  <a:pt x="9934181" y="3522431"/>
                  <a:pt x="9934181" y="3522431"/>
                  <a:pt x="9937079" y="3522431"/>
                </a:cubicBezTo>
                <a:cubicBezTo>
                  <a:pt x="9939977" y="3522431"/>
                  <a:pt x="9942875" y="3522431"/>
                  <a:pt x="9945773" y="3522431"/>
                </a:cubicBezTo>
                <a:cubicBezTo>
                  <a:pt x="9942875" y="3492384"/>
                  <a:pt x="9951567" y="3466093"/>
                  <a:pt x="9951567" y="3436046"/>
                </a:cubicBezTo>
                <a:cubicBezTo>
                  <a:pt x="9945773" y="3428534"/>
                  <a:pt x="9945773" y="3421022"/>
                  <a:pt x="9951567" y="3413511"/>
                </a:cubicBezTo>
                <a:cubicBezTo>
                  <a:pt x="9951567" y="3383464"/>
                  <a:pt x="9951567" y="3349662"/>
                  <a:pt x="9951567" y="3319614"/>
                </a:cubicBezTo>
                <a:cubicBezTo>
                  <a:pt x="9948669" y="3319614"/>
                  <a:pt x="9945773" y="3319614"/>
                  <a:pt x="9945773" y="3319614"/>
                </a:cubicBezTo>
                <a:cubicBezTo>
                  <a:pt x="9945773" y="3300835"/>
                  <a:pt x="9945773" y="3285812"/>
                  <a:pt x="9945773" y="3270788"/>
                </a:cubicBezTo>
                <a:cubicBezTo>
                  <a:pt x="9945773" y="3270788"/>
                  <a:pt x="9948669" y="3267032"/>
                  <a:pt x="9951567" y="3267032"/>
                </a:cubicBezTo>
                <a:cubicBezTo>
                  <a:pt x="9951567" y="3263276"/>
                  <a:pt x="9948669" y="3252009"/>
                  <a:pt x="9951567" y="3252009"/>
                </a:cubicBezTo>
                <a:cubicBezTo>
                  <a:pt x="9960261" y="3248253"/>
                  <a:pt x="9960261" y="3240742"/>
                  <a:pt x="9960261" y="3236986"/>
                </a:cubicBezTo>
                <a:cubicBezTo>
                  <a:pt x="9954465" y="3221962"/>
                  <a:pt x="9954465" y="3210694"/>
                  <a:pt x="9957363" y="3195671"/>
                </a:cubicBezTo>
                <a:cubicBezTo>
                  <a:pt x="9960261" y="3191916"/>
                  <a:pt x="9960261" y="3184404"/>
                  <a:pt x="9957363" y="3180648"/>
                </a:cubicBezTo>
                <a:cubicBezTo>
                  <a:pt x="9951567" y="3169380"/>
                  <a:pt x="9954465" y="3158112"/>
                  <a:pt x="9957363" y="3146845"/>
                </a:cubicBezTo>
                <a:cubicBezTo>
                  <a:pt x="9968955" y="3143089"/>
                  <a:pt x="9963161" y="3131822"/>
                  <a:pt x="9963161" y="3124310"/>
                </a:cubicBezTo>
                <a:cubicBezTo>
                  <a:pt x="9966057" y="3105530"/>
                  <a:pt x="9963161" y="3090507"/>
                  <a:pt x="9963161" y="3075484"/>
                </a:cubicBezTo>
                <a:lnTo>
                  <a:pt x="9963161" y="3052832"/>
                </a:lnTo>
                <a:lnTo>
                  <a:pt x="9970427" y="3053356"/>
                </a:lnTo>
                <a:cubicBezTo>
                  <a:pt x="9970427" y="3053356"/>
                  <a:pt x="9973325" y="3053356"/>
                  <a:pt x="9976223" y="3057112"/>
                </a:cubicBezTo>
                <a:cubicBezTo>
                  <a:pt x="9961733" y="3072135"/>
                  <a:pt x="9967529" y="3090914"/>
                  <a:pt x="9967529" y="3109694"/>
                </a:cubicBezTo>
                <a:cubicBezTo>
                  <a:pt x="9964631" y="3117205"/>
                  <a:pt x="9967529" y="3124717"/>
                  <a:pt x="9967529" y="3135984"/>
                </a:cubicBezTo>
                <a:cubicBezTo>
                  <a:pt x="9970427" y="3135984"/>
                  <a:pt x="9970427" y="3139740"/>
                  <a:pt x="9970427" y="3139740"/>
                </a:cubicBezTo>
                <a:cubicBezTo>
                  <a:pt x="9964631" y="3147252"/>
                  <a:pt x="9967529" y="3158520"/>
                  <a:pt x="9961733" y="3166032"/>
                </a:cubicBezTo>
                <a:cubicBezTo>
                  <a:pt x="9958835" y="3181055"/>
                  <a:pt x="9964631" y="3196078"/>
                  <a:pt x="9976223" y="3199834"/>
                </a:cubicBezTo>
                <a:cubicBezTo>
                  <a:pt x="9979121" y="3199834"/>
                  <a:pt x="9982019" y="3203590"/>
                  <a:pt x="9982019" y="3207346"/>
                </a:cubicBezTo>
                <a:cubicBezTo>
                  <a:pt x="9984917" y="3211102"/>
                  <a:pt x="9984917" y="3214858"/>
                  <a:pt x="9979121" y="3214858"/>
                </a:cubicBezTo>
                <a:cubicBezTo>
                  <a:pt x="9979121" y="3229881"/>
                  <a:pt x="9987813" y="3237392"/>
                  <a:pt x="9990711" y="3248660"/>
                </a:cubicBezTo>
                <a:cubicBezTo>
                  <a:pt x="9996507" y="3248660"/>
                  <a:pt x="9999405" y="3252416"/>
                  <a:pt x="9996507" y="3259928"/>
                </a:cubicBezTo>
                <a:cubicBezTo>
                  <a:pt x="9996507" y="3274952"/>
                  <a:pt x="10005203" y="3289974"/>
                  <a:pt x="10002303" y="3304998"/>
                </a:cubicBezTo>
                <a:cubicBezTo>
                  <a:pt x="10002303" y="3308754"/>
                  <a:pt x="10005203" y="3308754"/>
                  <a:pt x="10008099" y="3308754"/>
                </a:cubicBezTo>
                <a:cubicBezTo>
                  <a:pt x="10008099" y="3308754"/>
                  <a:pt x="10010997" y="3308754"/>
                  <a:pt x="10010997" y="3304998"/>
                </a:cubicBezTo>
                <a:cubicBezTo>
                  <a:pt x="10010997" y="3297486"/>
                  <a:pt x="10010997" y="3293730"/>
                  <a:pt x="10010997" y="3289974"/>
                </a:cubicBezTo>
                <a:cubicBezTo>
                  <a:pt x="10010997" y="3286219"/>
                  <a:pt x="10010997" y="3282463"/>
                  <a:pt x="10013895" y="3278707"/>
                </a:cubicBezTo>
                <a:cubicBezTo>
                  <a:pt x="10022589" y="3274952"/>
                  <a:pt x="10025485" y="3263684"/>
                  <a:pt x="10025485" y="3252416"/>
                </a:cubicBezTo>
                <a:cubicBezTo>
                  <a:pt x="10025485" y="3244904"/>
                  <a:pt x="10025485" y="3237392"/>
                  <a:pt x="10025485" y="3226125"/>
                </a:cubicBezTo>
                <a:cubicBezTo>
                  <a:pt x="10016793" y="3226125"/>
                  <a:pt x="10022589" y="3214858"/>
                  <a:pt x="10019691" y="3211102"/>
                </a:cubicBezTo>
                <a:cubicBezTo>
                  <a:pt x="10019691" y="3188566"/>
                  <a:pt x="10019691" y="3162276"/>
                  <a:pt x="10019691" y="3139740"/>
                </a:cubicBezTo>
                <a:cubicBezTo>
                  <a:pt x="10016793" y="3139740"/>
                  <a:pt x="10013895" y="3135984"/>
                  <a:pt x="10016793" y="3132228"/>
                </a:cubicBezTo>
                <a:cubicBezTo>
                  <a:pt x="10016793" y="3128473"/>
                  <a:pt x="10016793" y="3128473"/>
                  <a:pt x="10019691" y="3128473"/>
                </a:cubicBezTo>
                <a:cubicBezTo>
                  <a:pt x="10022589" y="3128473"/>
                  <a:pt x="10025485" y="3128473"/>
                  <a:pt x="10028385" y="3128473"/>
                </a:cubicBezTo>
                <a:cubicBezTo>
                  <a:pt x="10025485" y="3098426"/>
                  <a:pt x="10034179" y="3072135"/>
                  <a:pt x="10034179" y="3042088"/>
                </a:cubicBezTo>
                <a:cubicBezTo>
                  <a:pt x="10028385" y="3034576"/>
                  <a:pt x="10028385" y="3027064"/>
                  <a:pt x="10034179" y="3019553"/>
                </a:cubicBezTo>
                <a:cubicBezTo>
                  <a:pt x="10034179" y="2989506"/>
                  <a:pt x="10034179" y="2955704"/>
                  <a:pt x="10034179" y="2925656"/>
                </a:cubicBezTo>
                <a:cubicBezTo>
                  <a:pt x="10031281" y="2925656"/>
                  <a:pt x="10028385" y="2925656"/>
                  <a:pt x="10028385" y="2925656"/>
                </a:cubicBezTo>
                <a:cubicBezTo>
                  <a:pt x="10028385" y="2906877"/>
                  <a:pt x="10028385" y="2891854"/>
                  <a:pt x="10028385" y="2876830"/>
                </a:cubicBezTo>
                <a:cubicBezTo>
                  <a:pt x="10028385" y="2876830"/>
                  <a:pt x="10031281" y="2873074"/>
                  <a:pt x="10034179" y="2873074"/>
                </a:cubicBezTo>
                <a:cubicBezTo>
                  <a:pt x="10034179" y="2871196"/>
                  <a:pt x="10033455" y="2867440"/>
                  <a:pt x="10033093" y="2864154"/>
                </a:cubicBezTo>
                <a:lnTo>
                  <a:pt x="10033701" y="2860739"/>
                </a:lnTo>
                <a:lnTo>
                  <a:pt x="10035135" y="2877384"/>
                </a:lnTo>
                <a:cubicBezTo>
                  <a:pt x="10038989" y="2899920"/>
                  <a:pt x="10035135" y="2926210"/>
                  <a:pt x="10035135" y="2952502"/>
                </a:cubicBezTo>
                <a:cubicBezTo>
                  <a:pt x="10035135" y="2978793"/>
                  <a:pt x="10035135" y="3001327"/>
                  <a:pt x="10038989" y="3027618"/>
                </a:cubicBezTo>
                <a:cubicBezTo>
                  <a:pt x="10042841" y="3053910"/>
                  <a:pt x="10042841" y="3080201"/>
                  <a:pt x="10042841" y="3106492"/>
                </a:cubicBezTo>
                <a:cubicBezTo>
                  <a:pt x="10042841" y="3106492"/>
                  <a:pt x="10042841" y="3110248"/>
                  <a:pt x="10042841" y="3114004"/>
                </a:cubicBezTo>
                <a:cubicBezTo>
                  <a:pt x="10042841" y="3121515"/>
                  <a:pt x="10038989" y="3132783"/>
                  <a:pt x="10046695" y="3136539"/>
                </a:cubicBezTo>
                <a:cubicBezTo>
                  <a:pt x="10046695" y="3151562"/>
                  <a:pt x="10054403" y="3166586"/>
                  <a:pt x="10054403" y="3181609"/>
                </a:cubicBezTo>
                <a:cubicBezTo>
                  <a:pt x="10054403" y="3189121"/>
                  <a:pt x="10054403" y="3192877"/>
                  <a:pt x="10058255" y="3200388"/>
                </a:cubicBezTo>
                <a:cubicBezTo>
                  <a:pt x="10062109" y="3207900"/>
                  <a:pt x="10058255" y="3215412"/>
                  <a:pt x="10058255" y="3226679"/>
                </a:cubicBezTo>
                <a:cubicBezTo>
                  <a:pt x="10058255" y="3234191"/>
                  <a:pt x="10065963" y="3241702"/>
                  <a:pt x="10065963" y="3252970"/>
                </a:cubicBezTo>
                <a:cubicBezTo>
                  <a:pt x="10065963" y="3256726"/>
                  <a:pt x="10062109" y="3260482"/>
                  <a:pt x="10058255" y="3267994"/>
                </a:cubicBezTo>
                <a:cubicBezTo>
                  <a:pt x="10058255" y="3275505"/>
                  <a:pt x="10069817" y="3271750"/>
                  <a:pt x="10069817" y="3275505"/>
                </a:cubicBezTo>
                <a:cubicBezTo>
                  <a:pt x="10069817" y="3279261"/>
                  <a:pt x="10069817" y="3279261"/>
                  <a:pt x="10069817" y="3283017"/>
                </a:cubicBezTo>
                <a:cubicBezTo>
                  <a:pt x="10069817" y="3301796"/>
                  <a:pt x="10073669" y="3324331"/>
                  <a:pt x="10077521" y="3343111"/>
                </a:cubicBezTo>
                <a:cubicBezTo>
                  <a:pt x="10077521" y="3358134"/>
                  <a:pt x="10081377" y="3373158"/>
                  <a:pt x="10085229" y="3388181"/>
                </a:cubicBezTo>
                <a:cubicBezTo>
                  <a:pt x="10089083" y="3410716"/>
                  <a:pt x="10089083" y="3410716"/>
                  <a:pt x="10085229" y="3433251"/>
                </a:cubicBezTo>
                <a:cubicBezTo>
                  <a:pt x="10081377" y="3440763"/>
                  <a:pt x="10077521" y="3448275"/>
                  <a:pt x="10092937" y="3448275"/>
                </a:cubicBezTo>
                <a:cubicBezTo>
                  <a:pt x="10100643" y="3448275"/>
                  <a:pt x="10104497" y="3459542"/>
                  <a:pt x="10100643" y="3467054"/>
                </a:cubicBezTo>
                <a:cubicBezTo>
                  <a:pt x="10089083" y="3482077"/>
                  <a:pt x="10096789" y="3493345"/>
                  <a:pt x="10096789" y="3508369"/>
                </a:cubicBezTo>
                <a:cubicBezTo>
                  <a:pt x="10092937" y="3515880"/>
                  <a:pt x="10108351" y="3530904"/>
                  <a:pt x="10116057" y="3527148"/>
                </a:cubicBezTo>
                <a:cubicBezTo>
                  <a:pt x="10135323" y="3527148"/>
                  <a:pt x="10146883" y="3530904"/>
                  <a:pt x="10146883" y="3542171"/>
                </a:cubicBezTo>
                <a:cubicBezTo>
                  <a:pt x="10146883" y="3557195"/>
                  <a:pt x="10154591" y="3568462"/>
                  <a:pt x="10154591" y="3583486"/>
                </a:cubicBezTo>
                <a:cubicBezTo>
                  <a:pt x="10154591" y="3598509"/>
                  <a:pt x="10150737" y="3613533"/>
                  <a:pt x="10154591" y="3632312"/>
                </a:cubicBezTo>
                <a:cubicBezTo>
                  <a:pt x="10158445" y="3647335"/>
                  <a:pt x="10158445" y="3662359"/>
                  <a:pt x="10154591" y="3677382"/>
                </a:cubicBezTo>
                <a:cubicBezTo>
                  <a:pt x="10150737" y="3688650"/>
                  <a:pt x="10162299" y="3692406"/>
                  <a:pt x="10170003" y="3696161"/>
                </a:cubicBezTo>
                <a:cubicBezTo>
                  <a:pt x="10181565" y="3707429"/>
                  <a:pt x="10189271" y="3703673"/>
                  <a:pt x="10189271" y="3688650"/>
                </a:cubicBezTo>
                <a:cubicBezTo>
                  <a:pt x="10189271" y="3684894"/>
                  <a:pt x="10189271" y="3677382"/>
                  <a:pt x="10189271" y="3669871"/>
                </a:cubicBezTo>
                <a:cubicBezTo>
                  <a:pt x="10193125" y="3662359"/>
                  <a:pt x="10193125" y="3651091"/>
                  <a:pt x="10200831" y="3651091"/>
                </a:cubicBezTo>
                <a:cubicBezTo>
                  <a:pt x="10220099" y="3651091"/>
                  <a:pt x="10220099" y="3639823"/>
                  <a:pt x="10220099" y="3628556"/>
                </a:cubicBezTo>
                <a:cubicBezTo>
                  <a:pt x="10220099" y="3613533"/>
                  <a:pt x="10220099" y="3602265"/>
                  <a:pt x="10231659" y="3594753"/>
                </a:cubicBezTo>
                <a:cubicBezTo>
                  <a:pt x="10239365" y="3587242"/>
                  <a:pt x="10239365" y="3572218"/>
                  <a:pt x="10231659" y="3560950"/>
                </a:cubicBezTo>
                <a:cubicBezTo>
                  <a:pt x="10220099" y="3545927"/>
                  <a:pt x="10227805" y="3527148"/>
                  <a:pt x="10227805" y="3508369"/>
                </a:cubicBezTo>
                <a:cubicBezTo>
                  <a:pt x="10227805" y="3504613"/>
                  <a:pt x="10231659" y="3504613"/>
                  <a:pt x="10231659" y="3500857"/>
                </a:cubicBezTo>
                <a:cubicBezTo>
                  <a:pt x="10239365" y="3497101"/>
                  <a:pt x="10243219" y="3500857"/>
                  <a:pt x="10243219" y="3504613"/>
                </a:cubicBezTo>
                <a:cubicBezTo>
                  <a:pt x="10243219" y="3515880"/>
                  <a:pt x="10243219" y="3523392"/>
                  <a:pt x="10250925" y="3527148"/>
                </a:cubicBezTo>
                <a:cubicBezTo>
                  <a:pt x="10262487" y="3538415"/>
                  <a:pt x="10270193" y="3534659"/>
                  <a:pt x="10277899" y="3534659"/>
                </a:cubicBezTo>
                <a:cubicBezTo>
                  <a:pt x="10277899" y="3523392"/>
                  <a:pt x="10281753" y="3512125"/>
                  <a:pt x="10281753" y="3497101"/>
                </a:cubicBezTo>
                <a:cubicBezTo>
                  <a:pt x="10285607" y="3504613"/>
                  <a:pt x="10285607" y="3508369"/>
                  <a:pt x="10285607" y="3512125"/>
                </a:cubicBezTo>
                <a:cubicBezTo>
                  <a:pt x="10285607" y="3523392"/>
                  <a:pt x="10289461" y="3534659"/>
                  <a:pt x="10285607" y="3545927"/>
                </a:cubicBezTo>
                <a:cubicBezTo>
                  <a:pt x="10281753" y="3560950"/>
                  <a:pt x="10293313" y="3564707"/>
                  <a:pt x="10297167" y="3579730"/>
                </a:cubicBezTo>
                <a:cubicBezTo>
                  <a:pt x="10301021" y="3594753"/>
                  <a:pt x="10304873" y="3594753"/>
                  <a:pt x="10320287" y="3587242"/>
                </a:cubicBezTo>
                <a:cubicBezTo>
                  <a:pt x="10331847" y="3583486"/>
                  <a:pt x="10335701" y="3575974"/>
                  <a:pt x="10331847" y="3568462"/>
                </a:cubicBezTo>
                <a:cubicBezTo>
                  <a:pt x="10324141" y="3557195"/>
                  <a:pt x="10327995" y="3545927"/>
                  <a:pt x="10327995" y="3538415"/>
                </a:cubicBezTo>
                <a:cubicBezTo>
                  <a:pt x="10324141" y="3515880"/>
                  <a:pt x="10331847" y="3497101"/>
                  <a:pt x="10320287" y="3474566"/>
                </a:cubicBezTo>
                <a:cubicBezTo>
                  <a:pt x="10320287" y="3474566"/>
                  <a:pt x="10320287" y="3470810"/>
                  <a:pt x="10324141" y="3467054"/>
                </a:cubicBezTo>
                <a:cubicBezTo>
                  <a:pt x="10331847" y="3448275"/>
                  <a:pt x="10331847" y="3433251"/>
                  <a:pt x="10331847" y="3414472"/>
                </a:cubicBezTo>
                <a:cubicBezTo>
                  <a:pt x="10335701" y="3388181"/>
                  <a:pt x="10343407" y="3361890"/>
                  <a:pt x="10339555" y="3335599"/>
                </a:cubicBezTo>
                <a:cubicBezTo>
                  <a:pt x="10339555" y="3335599"/>
                  <a:pt x="10339555" y="3331843"/>
                  <a:pt x="10339555" y="3331843"/>
                </a:cubicBezTo>
                <a:cubicBezTo>
                  <a:pt x="10343407" y="3331843"/>
                  <a:pt x="10343407" y="3331843"/>
                  <a:pt x="10343407" y="3331843"/>
                </a:cubicBezTo>
                <a:cubicBezTo>
                  <a:pt x="10347261" y="3331843"/>
                  <a:pt x="10351115" y="3331843"/>
                  <a:pt x="10351115" y="3335599"/>
                </a:cubicBezTo>
                <a:cubicBezTo>
                  <a:pt x="10351115" y="3339355"/>
                  <a:pt x="10351115" y="3343111"/>
                  <a:pt x="10351115" y="3346867"/>
                </a:cubicBezTo>
                <a:cubicBezTo>
                  <a:pt x="10351115" y="3369402"/>
                  <a:pt x="10351115" y="3391937"/>
                  <a:pt x="10351115" y="3414472"/>
                </a:cubicBezTo>
                <a:cubicBezTo>
                  <a:pt x="10351115" y="3418228"/>
                  <a:pt x="10351115" y="3425740"/>
                  <a:pt x="10358821" y="3425740"/>
                </a:cubicBezTo>
                <a:cubicBezTo>
                  <a:pt x="10374235" y="3421984"/>
                  <a:pt x="10374235" y="3437007"/>
                  <a:pt x="10374235" y="3444519"/>
                </a:cubicBezTo>
                <a:cubicBezTo>
                  <a:pt x="10374235" y="3459542"/>
                  <a:pt x="10374235" y="3474566"/>
                  <a:pt x="10374235" y="3489589"/>
                </a:cubicBezTo>
                <a:cubicBezTo>
                  <a:pt x="10374235" y="3500857"/>
                  <a:pt x="10378089" y="3512125"/>
                  <a:pt x="10381943" y="3523392"/>
                </a:cubicBezTo>
                <a:cubicBezTo>
                  <a:pt x="10389649" y="3519636"/>
                  <a:pt x="10393503" y="3512125"/>
                  <a:pt x="10393503" y="3504613"/>
                </a:cubicBezTo>
                <a:cubicBezTo>
                  <a:pt x="10393503" y="3474566"/>
                  <a:pt x="10385795" y="3444519"/>
                  <a:pt x="10397355" y="3414472"/>
                </a:cubicBezTo>
                <a:cubicBezTo>
                  <a:pt x="10397355" y="3365646"/>
                  <a:pt x="10397355" y="3316820"/>
                  <a:pt x="10397355" y="3271750"/>
                </a:cubicBezTo>
                <a:cubicBezTo>
                  <a:pt x="10397355" y="3264238"/>
                  <a:pt x="10385795" y="3260482"/>
                  <a:pt x="10393503" y="3252970"/>
                </a:cubicBezTo>
                <a:cubicBezTo>
                  <a:pt x="10405063" y="3241702"/>
                  <a:pt x="10397355" y="3226679"/>
                  <a:pt x="10397355" y="3215412"/>
                </a:cubicBezTo>
                <a:lnTo>
                  <a:pt x="10397665" y="3209371"/>
                </a:lnTo>
                <a:lnTo>
                  <a:pt x="10398597" y="3215584"/>
                </a:lnTo>
                <a:cubicBezTo>
                  <a:pt x="10400257" y="3220101"/>
                  <a:pt x="10403105" y="3224325"/>
                  <a:pt x="10407849" y="3228080"/>
                </a:cubicBezTo>
                <a:lnTo>
                  <a:pt x="10411681" y="3219552"/>
                </a:lnTo>
                <a:lnTo>
                  <a:pt x="10413257" y="3230780"/>
                </a:lnTo>
                <a:cubicBezTo>
                  <a:pt x="10414219" y="3248648"/>
                  <a:pt x="10417425" y="3264238"/>
                  <a:pt x="10418141" y="3280138"/>
                </a:cubicBezTo>
                <a:cubicBezTo>
                  <a:pt x="10420819" y="3311782"/>
                  <a:pt x="10419515" y="3341924"/>
                  <a:pt x="10407517" y="3367402"/>
                </a:cubicBezTo>
                <a:cubicBezTo>
                  <a:pt x="10401273" y="3378173"/>
                  <a:pt x="10404989" y="3387704"/>
                  <a:pt x="10413439" y="3394646"/>
                </a:cubicBezTo>
                <a:cubicBezTo>
                  <a:pt x="10444261" y="3418788"/>
                  <a:pt x="10449183" y="3448154"/>
                  <a:pt x="10431431" y="3488340"/>
                </a:cubicBezTo>
                <a:cubicBezTo>
                  <a:pt x="10426431" y="3498955"/>
                  <a:pt x="10426657" y="3510919"/>
                  <a:pt x="10426883" y="3522883"/>
                </a:cubicBezTo>
                <a:cubicBezTo>
                  <a:pt x="10429579" y="3544532"/>
                  <a:pt x="10432031" y="3564213"/>
                  <a:pt x="10420297" y="3581664"/>
                </a:cubicBezTo>
                <a:cubicBezTo>
                  <a:pt x="10413561" y="3588499"/>
                  <a:pt x="10423257" y="3595286"/>
                  <a:pt x="10427729" y="3600725"/>
                </a:cubicBezTo>
                <a:cubicBezTo>
                  <a:pt x="10430709" y="3604351"/>
                  <a:pt x="10435689" y="3603730"/>
                  <a:pt x="10439423" y="3603265"/>
                </a:cubicBezTo>
                <a:cubicBezTo>
                  <a:pt x="10441669" y="3600987"/>
                  <a:pt x="10446893" y="3602335"/>
                  <a:pt x="10447383" y="3606271"/>
                </a:cubicBezTo>
                <a:cubicBezTo>
                  <a:pt x="10451835" y="3621706"/>
                  <a:pt x="10451061" y="3635793"/>
                  <a:pt x="10449041" y="3650035"/>
                </a:cubicBezTo>
                <a:cubicBezTo>
                  <a:pt x="10447533" y="3658218"/>
                  <a:pt x="10442797" y="3660806"/>
                  <a:pt x="10436573" y="3661581"/>
                </a:cubicBezTo>
                <a:cubicBezTo>
                  <a:pt x="10418143" y="3665876"/>
                  <a:pt x="10414387" y="3676336"/>
                  <a:pt x="10418065" y="3705858"/>
                </a:cubicBezTo>
                <a:cubicBezTo>
                  <a:pt x="10420291" y="3713575"/>
                  <a:pt x="10423271" y="3717202"/>
                  <a:pt x="10426515" y="3712800"/>
                </a:cubicBezTo>
                <a:cubicBezTo>
                  <a:pt x="10437741" y="3701409"/>
                  <a:pt x="10441947" y="3714875"/>
                  <a:pt x="10445907" y="3726374"/>
                </a:cubicBezTo>
                <a:cubicBezTo>
                  <a:pt x="10450113" y="3739841"/>
                  <a:pt x="10449339" y="3753927"/>
                  <a:pt x="10449565" y="3765891"/>
                </a:cubicBezTo>
                <a:cubicBezTo>
                  <a:pt x="10450035" y="3779823"/>
                  <a:pt x="10451751" y="3793600"/>
                  <a:pt x="10449733" y="3807842"/>
                </a:cubicBezTo>
                <a:cubicBezTo>
                  <a:pt x="10447223" y="3818147"/>
                  <a:pt x="10455429" y="3823121"/>
                  <a:pt x="10460653" y="3824469"/>
                </a:cubicBezTo>
                <a:cubicBezTo>
                  <a:pt x="10469615" y="3825352"/>
                  <a:pt x="10471595" y="3831101"/>
                  <a:pt x="10470575" y="3843220"/>
                </a:cubicBezTo>
                <a:cubicBezTo>
                  <a:pt x="10469821" y="3847311"/>
                  <a:pt x="10469065" y="3851402"/>
                  <a:pt x="10469801" y="3857307"/>
                </a:cubicBezTo>
                <a:cubicBezTo>
                  <a:pt x="10469291" y="3863366"/>
                  <a:pt x="10469027" y="3871394"/>
                  <a:pt x="10473497" y="3876833"/>
                </a:cubicBezTo>
                <a:cubicBezTo>
                  <a:pt x="10477723" y="3880304"/>
                  <a:pt x="10479233" y="3872121"/>
                  <a:pt x="10482723" y="3869688"/>
                </a:cubicBezTo>
                <a:cubicBezTo>
                  <a:pt x="10492947" y="3860420"/>
                  <a:pt x="10499907" y="3865549"/>
                  <a:pt x="10504585" y="3892947"/>
                </a:cubicBezTo>
                <a:cubicBezTo>
                  <a:pt x="10528239" y="3890001"/>
                  <a:pt x="10550649" y="3887209"/>
                  <a:pt x="10574305" y="3884263"/>
                </a:cubicBezTo>
                <a:cubicBezTo>
                  <a:pt x="10573589" y="3868363"/>
                  <a:pt x="10567383" y="3859143"/>
                  <a:pt x="10556687" y="3854479"/>
                </a:cubicBezTo>
                <a:cubicBezTo>
                  <a:pt x="10529827" y="3841836"/>
                  <a:pt x="10520905" y="3820962"/>
                  <a:pt x="10528453" y="3780049"/>
                </a:cubicBezTo>
                <a:cubicBezTo>
                  <a:pt x="10531227" y="3761716"/>
                  <a:pt x="10532001" y="3747629"/>
                  <a:pt x="10529793" y="3729916"/>
                </a:cubicBezTo>
                <a:cubicBezTo>
                  <a:pt x="10527569" y="3722198"/>
                  <a:pt x="10526343" y="3712358"/>
                  <a:pt x="10531077" y="3709770"/>
                </a:cubicBezTo>
                <a:cubicBezTo>
                  <a:pt x="10535567" y="3705213"/>
                  <a:pt x="10539283" y="3714743"/>
                  <a:pt x="10542263" y="3718369"/>
                </a:cubicBezTo>
                <a:cubicBezTo>
                  <a:pt x="10545243" y="3721996"/>
                  <a:pt x="10546979" y="3725777"/>
                  <a:pt x="10549959" y="3729403"/>
                </a:cubicBezTo>
                <a:cubicBezTo>
                  <a:pt x="10554429" y="3734842"/>
                  <a:pt x="10559391" y="3744217"/>
                  <a:pt x="10564125" y="3741629"/>
                </a:cubicBezTo>
                <a:cubicBezTo>
                  <a:pt x="10569861" y="3736917"/>
                  <a:pt x="10568389" y="3725109"/>
                  <a:pt x="10567409" y="3717236"/>
                </a:cubicBezTo>
                <a:cubicBezTo>
                  <a:pt x="10566937" y="3703304"/>
                  <a:pt x="10565221" y="3689528"/>
                  <a:pt x="10562261" y="3675906"/>
                </a:cubicBezTo>
                <a:cubicBezTo>
                  <a:pt x="10557339" y="3646539"/>
                  <a:pt x="10560377" y="3620178"/>
                  <a:pt x="10571375" y="3596823"/>
                </a:cubicBezTo>
                <a:cubicBezTo>
                  <a:pt x="10573375" y="3592577"/>
                  <a:pt x="10572885" y="3588640"/>
                  <a:pt x="10569905" y="3585014"/>
                </a:cubicBezTo>
                <a:cubicBezTo>
                  <a:pt x="10566925" y="3581388"/>
                  <a:pt x="10566435" y="3577452"/>
                  <a:pt x="10565699" y="3571548"/>
                </a:cubicBezTo>
                <a:cubicBezTo>
                  <a:pt x="10565209" y="3567612"/>
                  <a:pt x="10563229" y="3561862"/>
                  <a:pt x="10565473" y="3559584"/>
                </a:cubicBezTo>
                <a:cubicBezTo>
                  <a:pt x="10568963" y="3557151"/>
                  <a:pt x="10570699" y="3560932"/>
                  <a:pt x="10572433" y="3564713"/>
                </a:cubicBezTo>
                <a:cubicBezTo>
                  <a:pt x="10577149" y="3572120"/>
                  <a:pt x="10582375" y="3573468"/>
                  <a:pt x="10588089" y="3578752"/>
                </a:cubicBezTo>
                <a:cubicBezTo>
                  <a:pt x="10592561" y="3584191"/>
                  <a:pt x="10597541" y="3583571"/>
                  <a:pt x="10600539" y="3577201"/>
                </a:cubicBezTo>
                <a:cubicBezTo>
                  <a:pt x="10604539" y="3568709"/>
                  <a:pt x="10602559" y="3562959"/>
                  <a:pt x="10598089" y="3557520"/>
                </a:cubicBezTo>
                <a:cubicBezTo>
                  <a:pt x="10596107" y="3551771"/>
                  <a:pt x="10593127" y="3548145"/>
                  <a:pt x="10590147" y="3544519"/>
                </a:cubicBezTo>
                <a:cubicBezTo>
                  <a:pt x="10578471" y="3531983"/>
                  <a:pt x="10573511" y="3522607"/>
                  <a:pt x="10579775" y="3501841"/>
                </a:cubicBezTo>
                <a:cubicBezTo>
                  <a:pt x="10585283" y="3485166"/>
                  <a:pt x="10578851" y="3463982"/>
                  <a:pt x="10572665" y="3444766"/>
                </a:cubicBezTo>
                <a:cubicBezTo>
                  <a:pt x="10570195" y="3435080"/>
                  <a:pt x="10563989" y="3425860"/>
                  <a:pt x="10570723" y="3419025"/>
                </a:cubicBezTo>
                <a:cubicBezTo>
                  <a:pt x="10577213" y="3410222"/>
                  <a:pt x="10581929" y="3417630"/>
                  <a:pt x="10587889" y="3424882"/>
                </a:cubicBezTo>
                <a:cubicBezTo>
                  <a:pt x="10590869" y="3428508"/>
                  <a:pt x="10593849" y="3432134"/>
                  <a:pt x="10596585" y="3433792"/>
                </a:cubicBezTo>
                <a:cubicBezTo>
                  <a:pt x="10602055" y="3437108"/>
                  <a:pt x="10606035" y="3438611"/>
                  <a:pt x="10605809" y="3426647"/>
                </a:cubicBezTo>
                <a:cubicBezTo>
                  <a:pt x="10605417" y="3372733"/>
                  <a:pt x="10627129" y="3344046"/>
                  <a:pt x="10650087" y="3315204"/>
                </a:cubicBezTo>
                <a:cubicBezTo>
                  <a:pt x="10652333" y="3312926"/>
                  <a:pt x="10656067" y="3312460"/>
                  <a:pt x="10659803" y="3311995"/>
                </a:cubicBezTo>
                <a:cubicBezTo>
                  <a:pt x="10671009" y="3310599"/>
                  <a:pt x="10672763" y="3304385"/>
                  <a:pt x="10668067" y="3286982"/>
                </a:cubicBezTo>
                <a:lnTo>
                  <a:pt x="10661131" y="3238600"/>
                </a:lnTo>
                <a:lnTo>
                  <a:pt x="10662213" y="3224326"/>
                </a:lnTo>
                <a:cubicBezTo>
                  <a:pt x="10662213" y="3224326"/>
                  <a:pt x="10666009" y="3220571"/>
                  <a:pt x="10669807" y="3220571"/>
                </a:cubicBezTo>
                <a:cubicBezTo>
                  <a:pt x="10669807" y="3224326"/>
                  <a:pt x="10673603" y="3224326"/>
                  <a:pt x="10673603" y="3224326"/>
                </a:cubicBezTo>
                <a:cubicBezTo>
                  <a:pt x="10673603" y="3235590"/>
                  <a:pt x="10673603" y="3250609"/>
                  <a:pt x="10673603" y="3261873"/>
                </a:cubicBezTo>
                <a:cubicBezTo>
                  <a:pt x="10673603" y="3273137"/>
                  <a:pt x="10673603" y="3288156"/>
                  <a:pt x="10673603" y="3299420"/>
                </a:cubicBezTo>
                <a:cubicBezTo>
                  <a:pt x="10673603" y="3306930"/>
                  <a:pt x="10673603" y="3314439"/>
                  <a:pt x="10673603" y="3318194"/>
                </a:cubicBezTo>
                <a:cubicBezTo>
                  <a:pt x="10681195" y="3329458"/>
                  <a:pt x="10688789" y="3336967"/>
                  <a:pt x="10692585" y="3348232"/>
                </a:cubicBezTo>
                <a:cubicBezTo>
                  <a:pt x="10696381" y="3363251"/>
                  <a:pt x="10703975" y="3378269"/>
                  <a:pt x="10707771" y="3393288"/>
                </a:cubicBezTo>
                <a:cubicBezTo>
                  <a:pt x="10707771" y="3404552"/>
                  <a:pt x="10711567" y="3404552"/>
                  <a:pt x="10719161" y="3404552"/>
                </a:cubicBezTo>
                <a:cubicBezTo>
                  <a:pt x="10726753" y="3404552"/>
                  <a:pt x="10726753" y="3400798"/>
                  <a:pt x="10726753" y="3393288"/>
                </a:cubicBezTo>
                <a:cubicBezTo>
                  <a:pt x="10730549" y="3382024"/>
                  <a:pt x="10730549" y="3382024"/>
                  <a:pt x="10738143" y="3389534"/>
                </a:cubicBezTo>
                <a:cubicBezTo>
                  <a:pt x="10745735" y="3393288"/>
                  <a:pt x="10749531" y="3404552"/>
                  <a:pt x="10753329" y="3385779"/>
                </a:cubicBezTo>
                <a:cubicBezTo>
                  <a:pt x="10753329" y="3382024"/>
                  <a:pt x="10760921" y="3385779"/>
                  <a:pt x="10764717" y="3385779"/>
                </a:cubicBezTo>
                <a:cubicBezTo>
                  <a:pt x="10764717" y="3385779"/>
                  <a:pt x="10764717" y="3385779"/>
                  <a:pt x="10764717" y="3389534"/>
                </a:cubicBezTo>
                <a:cubicBezTo>
                  <a:pt x="10779903" y="3400798"/>
                  <a:pt x="10779903" y="3400798"/>
                  <a:pt x="10791293" y="3389534"/>
                </a:cubicBezTo>
                <a:cubicBezTo>
                  <a:pt x="10798885" y="3382024"/>
                  <a:pt x="10802683" y="3367005"/>
                  <a:pt x="10817869" y="3359496"/>
                </a:cubicBezTo>
                <a:cubicBezTo>
                  <a:pt x="10821665" y="3370760"/>
                  <a:pt x="10817869" y="3389534"/>
                  <a:pt x="10829257" y="3397043"/>
                </a:cubicBezTo>
                <a:cubicBezTo>
                  <a:pt x="10829257" y="3397043"/>
                  <a:pt x="10833055" y="3397043"/>
                  <a:pt x="10833055" y="3393288"/>
                </a:cubicBezTo>
                <a:cubicBezTo>
                  <a:pt x="10833055" y="3344477"/>
                  <a:pt x="10833055" y="3295665"/>
                  <a:pt x="10833055" y="3243099"/>
                </a:cubicBezTo>
                <a:cubicBezTo>
                  <a:pt x="10836851" y="3239345"/>
                  <a:pt x="10836851" y="3246854"/>
                  <a:pt x="10836851" y="3239345"/>
                </a:cubicBezTo>
                <a:cubicBezTo>
                  <a:pt x="10836851" y="3246854"/>
                  <a:pt x="10836851" y="3254364"/>
                  <a:pt x="10840647" y="3258118"/>
                </a:cubicBezTo>
                <a:cubicBezTo>
                  <a:pt x="10840647" y="3263750"/>
                  <a:pt x="10841597" y="3270320"/>
                  <a:pt x="10844443" y="3275952"/>
                </a:cubicBezTo>
                <a:lnTo>
                  <a:pt x="10855381" y="3284742"/>
                </a:lnTo>
                <a:lnTo>
                  <a:pt x="10849233" y="3320379"/>
                </a:lnTo>
                <a:cubicBezTo>
                  <a:pt x="10840479" y="3341456"/>
                  <a:pt x="10848645" y="3366421"/>
                  <a:pt x="10866811" y="3370154"/>
                </a:cubicBezTo>
                <a:cubicBezTo>
                  <a:pt x="10873281" y="3371347"/>
                  <a:pt x="10879507" y="3370571"/>
                  <a:pt x="10885487" y="3367828"/>
                </a:cubicBezTo>
                <a:cubicBezTo>
                  <a:pt x="10897691" y="3364309"/>
                  <a:pt x="10899955" y="3352035"/>
                  <a:pt x="10891525" y="3335098"/>
                </a:cubicBezTo>
                <a:lnTo>
                  <a:pt x="10890001" y="3328325"/>
                </a:lnTo>
                <a:lnTo>
                  <a:pt x="10890001" y="3275817"/>
                </a:lnTo>
                <a:lnTo>
                  <a:pt x="10897395" y="3260417"/>
                </a:lnTo>
                <a:cubicBezTo>
                  <a:pt x="10898393" y="3258294"/>
                  <a:pt x="10900639" y="3256015"/>
                  <a:pt x="10902883" y="3253737"/>
                </a:cubicBezTo>
                <a:lnTo>
                  <a:pt x="10912837" y="3245117"/>
                </a:lnTo>
                <a:lnTo>
                  <a:pt x="10916577" y="3254364"/>
                </a:lnTo>
                <a:cubicBezTo>
                  <a:pt x="10916577" y="3269382"/>
                  <a:pt x="10927965" y="3280647"/>
                  <a:pt x="10924169" y="3295665"/>
                </a:cubicBezTo>
                <a:cubicBezTo>
                  <a:pt x="10939355" y="3306930"/>
                  <a:pt x="10924169" y="3325703"/>
                  <a:pt x="10939355" y="3336967"/>
                </a:cubicBezTo>
                <a:cubicBezTo>
                  <a:pt x="10939355" y="3351986"/>
                  <a:pt x="10939355" y="3367005"/>
                  <a:pt x="10939355" y="3382024"/>
                </a:cubicBezTo>
                <a:cubicBezTo>
                  <a:pt x="10939355" y="3393288"/>
                  <a:pt x="10939355" y="3404552"/>
                  <a:pt x="10935559" y="3415817"/>
                </a:cubicBezTo>
                <a:cubicBezTo>
                  <a:pt x="10935559" y="3423326"/>
                  <a:pt x="10943151" y="3427081"/>
                  <a:pt x="10946947" y="3430836"/>
                </a:cubicBezTo>
                <a:cubicBezTo>
                  <a:pt x="10950745" y="3430836"/>
                  <a:pt x="10954541" y="3430836"/>
                  <a:pt x="10958337" y="3427081"/>
                </a:cubicBezTo>
                <a:cubicBezTo>
                  <a:pt x="10958337" y="3419571"/>
                  <a:pt x="10958337" y="3415817"/>
                  <a:pt x="10958337" y="3408307"/>
                </a:cubicBezTo>
                <a:cubicBezTo>
                  <a:pt x="10958337" y="3393288"/>
                  <a:pt x="10962133" y="3374515"/>
                  <a:pt x="10954541" y="3359496"/>
                </a:cubicBezTo>
                <a:cubicBezTo>
                  <a:pt x="10946947" y="3340722"/>
                  <a:pt x="10962133" y="3325703"/>
                  <a:pt x="10958337" y="3310684"/>
                </a:cubicBezTo>
                <a:cubicBezTo>
                  <a:pt x="10954541" y="3306930"/>
                  <a:pt x="10954541" y="3299420"/>
                  <a:pt x="10962133" y="3295665"/>
                </a:cubicBezTo>
                <a:cubicBezTo>
                  <a:pt x="10965931" y="3325703"/>
                  <a:pt x="10973523" y="3359496"/>
                  <a:pt x="10969727" y="3393288"/>
                </a:cubicBezTo>
                <a:cubicBezTo>
                  <a:pt x="10969727" y="3397043"/>
                  <a:pt x="10973523" y="3404552"/>
                  <a:pt x="10969727" y="3408307"/>
                </a:cubicBezTo>
                <a:cubicBezTo>
                  <a:pt x="10965931" y="3415817"/>
                  <a:pt x="10981117" y="3419571"/>
                  <a:pt x="10977319" y="3427081"/>
                </a:cubicBezTo>
                <a:cubicBezTo>
                  <a:pt x="10977319" y="3430836"/>
                  <a:pt x="10984913" y="3430836"/>
                  <a:pt x="10988709" y="3430836"/>
                </a:cubicBezTo>
                <a:cubicBezTo>
                  <a:pt x="10996301" y="3430836"/>
                  <a:pt x="10996301" y="3427081"/>
                  <a:pt x="10996301" y="3423326"/>
                </a:cubicBezTo>
                <a:cubicBezTo>
                  <a:pt x="10996301" y="3404552"/>
                  <a:pt x="10996301" y="3385779"/>
                  <a:pt x="10996301" y="3367005"/>
                </a:cubicBezTo>
                <a:cubicBezTo>
                  <a:pt x="11000099" y="3385779"/>
                  <a:pt x="11011487" y="3404552"/>
                  <a:pt x="11011487" y="3427081"/>
                </a:cubicBezTo>
                <a:cubicBezTo>
                  <a:pt x="11007691" y="3430836"/>
                  <a:pt x="11007691" y="3438345"/>
                  <a:pt x="11019081" y="3438345"/>
                </a:cubicBezTo>
                <a:cubicBezTo>
                  <a:pt x="11026673" y="3438345"/>
                  <a:pt x="11022877" y="3430836"/>
                  <a:pt x="11022877" y="3423326"/>
                </a:cubicBezTo>
                <a:cubicBezTo>
                  <a:pt x="11022877" y="3393288"/>
                  <a:pt x="11022877" y="3363251"/>
                  <a:pt x="11022877" y="3329458"/>
                </a:cubicBezTo>
                <a:cubicBezTo>
                  <a:pt x="11022877" y="3325703"/>
                  <a:pt x="11019081" y="3318194"/>
                  <a:pt x="11030471" y="3314439"/>
                </a:cubicBezTo>
                <a:cubicBezTo>
                  <a:pt x="11030471" y="3321949"/>
                  <a:pt x="11026673" y="3336967"/>
                  <a:pt x="11030471" y="3340722"/>
                </a:cubicBezTo>
                <a:cubicBezTo>
                  <a:pt x="11041859" y="3351986"/>
                  <a:pt x="11034267" y="3363251"/>
                  <a:pt x="11041859" y="3374515"/>
                </a:cubicBezTo>
                <a:cubicBezTo>
                  <a:pt x="11045655" y="3382024"/>
                  <a:pt x="11041859" y="3397043"/>
                  <a:pt x="11041859" y="3408307"/>
                </a:cubicBezTo>
                <a:cubicBezTo>
                  <a:pt x="11041859" y="3415817"/>
                  <a:pt x="11045655" y="3419571"/>
                  <a:pt x="11053249" y="3419571"/>
                </a:cubicBezTo>
                <a:cubicBezTo>
                  <a:pt x="11057045" y="3419571"/>
                  <a:pt x="11064639" y="3415817"/>
                  <a:pt x="11064639" y="3408307"/>
                </a:cubicBezTo>
                <a:cubicBezTo>
                  <a:pt x="11060841" y="3382024"/>
                  <a:pt x="11060841" y="3355741"/>
                  <a:pt x="11064639" y="3329458"/>
                </a:cubicBezTo>
                <a:cubicBezTo>
                  <a:pt x="11064639" y="3318194"/>
                  <a:pt x="11060841" y="3310684"/>
                  <a:pt x="11068435" y="3295665"/>
                </a:cubicBezTo>
                <a:cubicBezTo>
                  <a:pt x="11068435" y="3314439"/>
                  <a:pt x="11072231" y="3325703"/>
                  <a:pt x="11068435" y="3336967"/>
                </a:cubicBezTo>
                <a:cubicBezTo>
                  <a:pt x="11068435" y="3351986"/>
                  <a:pt x="11076027" y="3355741"/>
                  <a:pt x="11083621" y="3363251"/>
                </a:cubicBezTo>
                <a:cubicBezTo>
                  <a:pt x="11087417" y="3367005"/>
                  <a:pt x="11091213" y="3367005"/>
                  <a:pt x="11095011" y="3363251"/>
                </a:cubicBezTo>
                <a:cubicBezTo>
                  <a:pt x="11098807" y="3359496"/>
                  <a:pt x="11102603" y="3355741"/>
                  <a:pt x="11102603" y="3348232"/>
                </a:cubicBezTo>
                <a:cubicBezTo>
                  <a:pt x="11098807" y="3329458"/>
                  <a:pt x="11102603" y="3314439"/>
                  <a:pt x="11110195" y="3299420"/>
                </a:cubicBezTo>
                <a:cubicBezTo>
                  <a:pt x="11117789" y="3276892"/>
                  <a:pt x="11113993" y="3258118"/>
                  <a:pt x="11113993" y="3235590"/>
                </a:cubicBezTo>
                <a:cubicBezTo>
                  <a:pt x="11113993" y="3201797"/>
                  <a:pt x="11113993" y="3168005"/>
                  <a:pt x="11113993" y="3130458"/>
                </a:cubicBezTo>
                <a:cubicBezTo>
                  <a:pt x="11117789" y="3126703"/>
                  <a:pt x="11110195" y="3115439"/>
                  <a:pt x="11117789" y="3111684"/>
                </a:cubicBezTo>
                <a:cubicBezTo>
                  <a:pt x="11121585" y="3115439"/>
                  <a:pt x="11125381" y="3122948"/>
                  <a:pt x="11132975" y="3122948"/>
                </a:cubicBezTo>
                <a:cubicBezTo>
                  <a:pt x="11148161" y="3126703"/>
                  <a:pt x="11148161" y="3137967"/>
                  <a:pt x="11148161" y="3152986"/>
                </a:cubicBezTo>
                <a:cubicBezTo>
                  <a:pt x="11148161" y="3160495"/>
                  <a:pt x="11144365" y="3171760"/>
                  <a:pt x="11155753" y="3183024"/>
                </a:cubicBezTo>
                <a:cubicBezTo>
                  <a:pt x="11151957" y="3201797"/>
                  <a:pt x="11159549" y="3224326"/>
                  <a:pt x="11151957" y="3243099"/>
                </a:cubicBezTo>
                <a:cubicBezTo>
                  <a:pt x="11144365" y="3254364"/>
                  <a:pt x="11148161" y="3265628"/>
                  <a:pt x="11148161" y="3276892"/>
                </a:cubicBezTo>
                <a:cubicBezTo>
                  <a:pt x="11148161" y="3280647"/>
                  <a:pt x="11155753" y="3288156"/>
                  <a:pt x="11163347" y="3288156"/>
                </a:cubicBezTo>
                <a:cubicBezTo>
                  <a:pt x="11170939" y="3284401"/>
                  <a:pt x="11167143" y="3280647"/>
                  <a:pt x="11167143" y="3273137"/>
                </a:cubicBezTo>
                <a:cubicBezTo>
                  <a:pt x="11170939" y="3228080"/>
                  <a:pt x="11167143" y="3183024"/>
                  <a:pt x="11174735" y="3137967"/>
                </a:cubicBezTo>
                <a:lnTo>
                  <a:pt x="11175749" y="3092567"/>
                </a:lnTo>
                <a:lnTo>
                  <a:pt x="11176789" y="3085190"/>
                </a:lnTo>
                <a:cubicBezTo>
                  <a:pt x="11191975" y="3092699"/>
                  <a:pt x="11195773" y="3107718"/>
                  <a:pt x="11203365" y="3115228"/>
                </a:cubicBezTo>
                <a:lnTo>
                  <a:pt x="11206133" y="3117198"/>
                </a:lnTo>
                <a:lnTo>
                  <a:pt x="11206159" y="3117688"/>
                </a:lnTo>
                <a:cubicBezTo>
                  <a:pt x="11206159" y="3125199"/>
                  <a:pt x="11206159" y="3128955"/>
                  <a:pt x="11207393" y="3136467"/>
                </a:cubicBezTo>
                <a:cubicBezTo>
                  <a:pt x="11208627" y="3143979"/>
                  <a:pt x="11207393" y="3151490"/>
                  <a:pt x="11207393" y="3162758"/>
                </a:cubicBezTo>
                <a:cubicBezTo>
                  <a:pt x="11207393" y="3170270"/>
                  <a:pt x="11209861" y="3177781"/>
                  <a:pt x="11209861" y="3189049"/>
                </a:cubicBezTo>
                <a:cubicBezTo>
                  <a:pt x="11209861" y="3192805"/>
                  <a:pt x="11208627" y="3196561"/>
                  <a:pt x="11207393" y="3204072"/>
                </a:cubicBezTo>
                <a:cubicBezTo>
                  <a:pt x="11207393" y="3211584"/>
                  <a:pt x="11211095" y="3207828"/>
                  <a:pt x="11211095" y="3211584"/>
                </a:cubicBezTo>
                <a:cubicBezTo>
                  <a:pt x="11211095" y="3215340"/>
                  <a:pt x="11211095" y="3215340"/>
                  <a:pt x="11211095" y="3219096"/>
                </a:cubicBezTo>
                <a:cubicBezTo>
                  <a:pt x="11211095" y="3237875"/>
                  <a:pt x="11212329" y="3260410"/>
                  <a:pt x="11213563" y="3279190"/>
                </a:cubicBezTo>
                <a:cubicBezTo>
                  <a:pt x="11213563" y="3294213"/>
                  <a:pt x="11214797" y="3309236"/>
                  <a:pt x="11216031" y="3324260"/>
                </a:cubicBezTo>
                <a:cubicBezTo>
                  <a:pt x="11217265" y="3346795"/>
                  <a:pt x="11217265" y="3346795"/>
                  <a:pt x="11216031" y="3369330"/>
                </a:cubicBezTo>
                <a:cubicBezTo>
                  <a:pt x="11214797" y="3376842"/>
                  <a:pt x="11213563" y="3384354"/>
                  <a:pt x="11218499" y="3384354"/>
                </a:cubicBezTo>
                <a:cubicBezTo>
                  <a:pt x="11220967" y="3384354"/>
                  <a:pt x="11222201" y="3395621"/>
                  <a:pt x="11220967" y="3403133"/>
                </a:cubicBezTo>
                <a:cubicBezTo>
                  <a:pt x="11217265" y="3418156"/>
                  <a:pt x="11219733" y="3429424"/>
                  <a:pt x="11219733" y="3444447"/>
                </a:cubicBezTo>
                <a:cubicBezTo>
                  <a:pt x="11218499" y="3451959"/>
                  <a:pt x="11223435" y="3466982"/>
                  <a:pt x="11225905" y="3463227"/>
                </a:cubicBezTo>
                <a:cubicBezTo>
                  <a:pt x="11232075" y="3463227"/>
                  <a:pt x="11235777" y="3466982"/>
                  <a:pt x="11235777" y="3478250"/>
                </a:cubicBezTo>
                <a:cubicBezTo>
                  <a:pt x="11235777" y="3493273"/>
                  <a:pt x="11238245" y="3504541"/>
                  <a:pt x="11238245" y="3519564"/>
                </a:cubicBezTo>
                <a:cubicBezTo>
                  <a:pt x="11238245" y="3534588"/>
                  <a:pt x="11237011" y="3549611"/>
                  <a:pt x="11238245" y="3568391"/>
                </a:cubicBezTo>
                <a:cubicBezTo>
                  <a:pt x="11239479" y="3583414"/>
                  <a:pt x="11239479" y="3598437"/>
                  <a:pt x="11238245" y="3613461"/>
                </a:cubicBezTo>
                <a:cubicBezTo>
                  <a:pt x="11237011" y="3624728"/>
                  <a:pt x="11240713" y="3628484"/>
                  <a:pt x="11243181" y="3632240"/>
                </a:cubicBezTo>
                <a:cubicBezTo>
                  <a:pt x="11246883" y="3643508"/>
                  <a:pt x="11249351" y="3639752"/>
                  <a:pt x="11249351" y="3624728"/>
                </a:cubicBezTo>
                <a:cubicBezTo>
                  <a:pt x="11249351" y="3620973"/>
                  <a:pt x="11249351" y="3613461"/>
                  <a:pt x="11249351" y="3605949"/>
                </a:cubicBezTo>
                <a:cubicBezTo>
                  <a:pt x="11250585" y="3598437"/>
                  <a:pt x="11250585" y="3587170"/>
                  <a:pt x="11253053" y="3587170"/>
                </a:cubicBezTo>
                <a:cubicBezTo>
                  <a:pt x="11259223" y="3587170"/>
                  <a:pt x="11259223" y="3575902"/>
                  <a:pt x="11259223" y="3564635"/>
                </a:cubicBezTo>
                <a:cubicBezTo>
                  <a:pt x="11259223" y="3549611"/>
                  <a:pt x="11259223" y="3538344"/>
                  <a:pt x="11262925" y="3530832"/>
                </a:cubicBezTo>
                <a:cubicBezTo>
                  <a:pt x="11265393" y="3523320"/>
                  <a:pt x="11265393" y="3508297"/>
                  <a:pt x="11262925" y="3497029"/>
                </a:cubicBezTo>
                <a:cubicBezTo>
                  <a:pt x="11259223" y="3482006"/>
                  <a:pt x="11261691" y="3463227"/>
                  <a:pt x="11261691" y="3444447"/>
                </a:cubicBezTo>
                <a:cubicBezTo>
                  <a:pt x="11261691" y="3440691"/>
                  <a:pt x="11262925" y="3440691"/>
                  <a:pt x="11262925" y="3436936"/>
                </a:cubicBezTo>
                <a:cubicBezTo>
                  <a:pt x="11265393" y="3433180"/>
                  <a:pt x="11266627" y="3436936"/>
                  <a:pt x="11266627" y="3440691"/>
                </a:cubicBezTo>
                <a:cubicBezTo>
                  <a:pt x="11266627" y="3451959"/>
                  <a:pt x="11266627" y="3459471"/>
                  <a:pt x="11269095" y="3463227"/>
                </a:cubicBezTo>
                <a:cubicBezTo>
                  <a:pt x="11272797" y="3474494"/>
                  <a:pt x="11275265" y="3470738"/>
                  <a:pt x="11277733" y="3470738"/>
                </a:cubicBezTo>
                <a:cubicBezTo>
                  <a:pt x="11277733" y="3459471"/>
                  <a:pt x="11278967" y="3448203"/>
                  <a:pt x="11278967" y="3433180"/>
                </a:cubicBezTo>
                <a:cubicBezTo>
                  <a:pt x="11280201" y="3440691"/>
                  <a:pt x="11280201" y="3444447"/>
                  <a:pt x="11280201" y="3448203"/>
                </a:cubicBezTo>
                <a:cubicBezTo>
                  <a:pt x="11280201" y="3459471"/>
                  <a:pt x="11281435" y="3470738"/>
                  <a:pt x="11280201" y="3482006"/>
                </a:cubicBezTo>
                <a:cubicBezTo>
                  <a:pt x="11278967" y="3497029"/>
                  <a:pt x="11282669" y="3500785"/>
                  <a:pt x="11283903" y="3515809"/>
                </a:cubicBezTo>
                <a:cubicBezTo>
                  <a:pt x="11285137" y="3530832"/>
                  <a:pt x="11286371" y="3530832"/>
                  <a:pt x="11291307" y="3523320"/>
                </a:cubicBezTo>
                <a:cubicBezTo>
                  <a:pt x="11295009" y="3519564"/>
                  <a:pt x="11296243" y="3512053"/>
                  <a:pt x="11295009" y="3504541"/>
                </a:cubicBezTo>
                <a:cubicBezTo>
                  <a:pt x="11292541" y="3493273"/>
                  <a:pt x="11293775" y="3482006"/>
                  <a:pt x="11293775" y="3474494"/>
                </a:cubicBezTo>
                <a:cubicBezTo>
                  <a:pt x="11292541" y="3451959"/>
                  <a:pt x="11295009" y="3433180"/>
                  <a:pt x="11291307" y="3410645"/>
                </a:cubicBezTo>
                <a:cubicBezTo>
                  <a:pt x="11291307" y="3410645"/>
                  <a:pt x="11291307" y="3406889"/>
                  <a:pt x="11292541" y="3403133"/>
                </a:cubicBezTo>
                <a:cubicBezTo>
                  <a:pt x="11295009" y="3384354"/>
                  <a:pt x="11295009" y="3369330"/>
                  <a:pt x="11295009" y="3350551"/>
                </a:cubicBezTo>
                <a:cubicBezTo>
                  <a:pt x="11296243" y="3324260"/>
                  <a:pt x="11298711" y="3297969"/>
                  <a:pt x="11297477" y="3271678"/>
                </a:cubicBezTo>
                <a:cubicBezTo>
                  <a:pt x="11297477" y="3271678"/>
                  <a:pt x="11297477" y="3267922"/>
                  <a:pt x="11297477" y="3267922"/>
                </a:cubicBezTo>
                <a:cubicBezTo>
                  <a:pt x="11298711" y="3267922"/>
                  <a:pt x="11298711" y="3267922"/>
                  <a:pt x="11298711" y="3267922"/>
                </a:cubicBezTo>
                <a:cubicBezTo>
                  <a:pt x="11299945" y="3267922"/>
                  <a:pt x="11301179" y="3267922"/>
                  <a:pt x="11301179" y="3271678"/>
                </a:cubicBezTo>
                <a:cubicBezTo>
                  <a:pt x="11301179" y="3275434"/>
                  <a:pt x="11301179" y="3279190"/>
                  <a:pt x="11301179" y="3282945"/>
                </a:cubicBezTo>
                <a:cubicBezTo>
                  <a:pt x="11301179" y="3305481"/>
                  <a:pt x="11301179" y="3328016"/>
                  <a:pt x="11301179" y="3350551"/>
                </a:cubicBezTo>
                <a:cubicBezTo>
                  <a:pt x="11301179" y="3354307"/>
                  <a:pt x="11301179" y="3361818"/>
                  <a:pt x="11303647" y="3361818"/>
                </a:cubicBezTo>
                <a:cubicBezTo>
                  <a:pt x="11308583" y="3358063"/>
                  <a:pt x="11308583" y="3373086"/>
                  <a:pt x="11308583" y="3380598"/>
                </a:cubicBezTo>
                <a:cubicBezTo>
                  <a:pt x="11308583" y="3395621"/>
                  <a:pt x="11308583" y="3410645"/>
                  <a:pt x="11308583" y="3425668"/>
                </a:cubicBezTo>
                <a:cubicBezTo>
                  <a:pt x="11308583" y="3436936"/>
                  <a:pt x="11309817" y="3448203"/>
                  <a:pt x="11311051" y="3459471"/>
                </a:cubicBezTo>
                <a:cubicBezTo>
                  <a:pt x="11313519" y="3455715"/>
                  <a:pt x="11314753" y="3448203"/>
                  <a:pt x="11314753" y="3440691"/>
                </a:cubicBezTo>
                <a:cubicBezTo>
                  <a:pt x="11314753" y="3410645"/>
                  <a:pt x="11312285" y="3380598"/>
                  <a:pt x="11315987" y="3350551"/>
                </a:cubicBezTo>
                <a:cubicBezTo>
                  <a:pt x="11315987" y="3301725"/>
                  <a:pt x="11315987" y="3252899"/>
                  <a:pt x="11315987" y="3207828"/>
                </a:cubicBezTo>
                <a:cubicBezTo>
                  <a:pt x="11315987" y="3200316"/>
                  <a:pt x="11312285" y="3196561"/>
                  <a:pt x="11314753" y="3189049"/>
                </a:cubicBezTo>
                <a:cubicBezTo>
                  <a:pt x="11318455" y="3177781"/>
                  <a:pt x="11315987" y="3162758"/>
                  <a:pt x="11315987" y="3151490"/>
                </a:cubicBezTo>
                <a:cubicBezTo>
                  <a:pt x="11315987" y="3140223"/>
                  <a:pt x="11317221" y="3125199"/>
                  <a:pt x="11314753" y="3113932"/>
                </a:cubicBezTo>
                <a:cubicBezTo>
                  <a:pt x="11313519" y="3106420"/>
                  <a:pt x="11314753" y="3095152"/>
                  <a:pt x="11314753" y="3087641"/>
                </a:cubicBezTo>
                <a:lnTo>
                  <a:pt x="11316909" y="3050449"/>
                </a:lnTo>
                <a:lnTo>
                  <a:pt x="11321055" y="3043888"/>
                </a:lnTo>
                <a:cubicBezTo>
                  <a:pt x="11321055" y="3040133"/>
                  <a:pt x="11321055" y="3032624"/>
                  <a:pt x="11321055" y="3025114"/>
                </a:cubicBezTo>
                <a:cubicBezTo>
                  <a:pt x="11321055" y="3013850"/>
                  <a:pt x="11321055" y="2998831"/>
                  <a:pt x="11321055" y="2987567"/>
                </a:cubicBezTo>
                <a:cubicBezTo>
                  <a:pt x="11321055" y="2976303"/>
                  <a:pt x="11321055" y="2961284"/>
                  <a:pt x="11321055" y="2950020"/>
                </a:cubicBezTo>
                <a:cubicBezTo>
                  <a:pt x="11321055" y="2950020"/>
                  <a:pt x="11324853" y="2950020"/>
                  <a:pt x="11324853" y="2946265"/>
                </a:cubicBezTo>
                <a:cubicBezTo>
                  <a:pt x="11328649" y="2946265"/>
                  <a:pt x="11332445" y="2950020"/>
                  <a:pt x="11332445" y="2950020"/>
                </a:cubicBezTo>
                <a:cubicBezTo>
                  <a:pt x="11336241" y="2961284"/>
                  <a:pt x="11332445" y="2976303"/>
                  <a:pt x="11332445" y="2987567"/>
                </a:cubicBezTo>
                <a:cubicBezTo>
                  <a:pt x="11336241" y="2991322"/>
                  <a:pt x="11332445" y="2995076"/>
                  <a:pt x="11336241" y="2998831"/>
                </a:cubicBezTo>
                <a:cubicBezTo>
                  <a:pt x="11340037" y="2998831"/>
                  <a:pt x="11343835" y="2998831"/>
                  <a:pt x="11343835" y="2998831"/>
                </a:cubicBezTo>
                <a:cubicBezTo>
                  <a:pt x="11345733" y="2989444"/>
                  <a:pt x="11350479" y="2986628"/>
                  <a:pt x="11356173" y="2986159"/>
                </a:cubicBezTo>
                <a:lnTo>
                  <a:pt x="11362739" y="2986671"/>
                </a:lnTo>
                <a:lnTo>
                  <a:pt x="11362739" y="3000337"/>
                </a:lnTo>
                <a:cubicBezTo>
                  <a:pt x="11358941" y="3015356"/>
                  <a:pt x="11370331" y="3026620"/>
                  <a:pt x="11370331" y="3045393"/>
                </a:cubicBezTo>
                <a:cubicBezTo>
                  <a:pt x="11366535" y="3056658"/>
                  <a:pt x="11370331" y="3071677"/>
                  <a:pt x="11370331" y="3086695"/>
                </a:cubicBezTo>
                <a:cubicBezTo>
                  <a:pt x="11370331" y="3090450"/>
                  <a:pt x="11370331" y="3090450"/>
                  <a:pt x="11370331" y="3094205"/>
                </a:cubicBezTo>
                <a:cubicBezTo>
                  <a:pt x="11389313" y="3109224"/>
                  <a:pt x="11385517" y="3127997"/>
                  <a:pt x="11377923" y="3146771"/>
                </a:cubicBezTo>
                <a:cubicBezTo>
                  <a:pt x="11370331" y="3161790"/>
                  <a:pt x="11374127" y="3176809"/>
                  <a:pt x="11362739" y="3191828"/>
                </a:cubicBezTo>
                <a:cubicBezTo>
                  <a:pt x="11362739" y="3191828"/>
                  <a:pt x="11362739" y="3195582"/>
                  <a:pt x="11366535" y="3199337"/>
                </a:cubicBezTo>
                <a:cubicBezTo>
                  <a:pt x="11370331" y="3203092"/>
                  <a:pt x="11370331" y="3206847"/>
                  <a:pt x="11370331" y="3210601"/>
                </a:cubicBezTo>
                <a:cubicBezTo>
                  <a:pt x="11366535" y="3248149"/>
                  <a:pt x="11381721" y="3285696"/>
                  <a:pt x="11374127" y="3323243"/>
                </a:cubicBezTo>
                <a:cubicBezTo>
                  <a:pt x="11374127" y="3338262"/>
                  <a:pt x="11385517" y="3345771"/>
                  <a:pt x="11381721" y="3357036"/>
                </a:cubicBezTo>
                <a:cubicBezTo>
                  <a:pt x="11381721" y="3368300"/>
                  <a:pt x="11381721" y="3383319"/>
                  <a:pt x="11381721" y="3394583"/>
                </a:cubicBezTo>
                <a:cubicBezTo>
                  <a:pt x="11385517" y="3417111"/>
                  <a:pt x="11370331" y="3435885"/>
                  <a:pt x="11377923" y="3454658"/>
                </a:cubicBezTo>
                <a:cubicBezTo>
                  <a:pt x="11377923" y="3462168"/>
                  <a:pt x="11377923" y="3465923"/>
                  <a:pt x="11377923" y="3469677"/>
                </a:cubicBezTo>
                <a:cubicBezTo>
                  <a:pt x="11377923" y="3473432"/>
                  <a:pt x="11374127" y="3477187"/>
                  <a:pt x="11381721" y="3480941"/>
                </a:cubicBezTo>
                <a:cubicBezTo>
                  <a:pt x="11385517" y="3480941"/>
                  <a:pt x="11393109" y="3477187"/>
                  <a:pt x="11393109" y="3473432"/>
                </a:cubicBezTo>
                <a:cubicBezTo>
                  <a:pt x="11396907" y="3462168"/>
                  <a:pt x="11408295" y="3450904"/>
                  <a:pt x="11408295" y="3435885"/>
                </a:cubicBezTo>
                <a:cubicBezTo>
                  <a:pt x="11408295" y="3428375"/>
                  <a:pt x="11415889" y="3428375"/>
                  <a:pt x="11419685" y="3420866"/>
                </a:cubicBezTo>
                <a:cubicBezTo>
                  <a:pt x="11431075" y="3439639"/>
                  <a:pt x="11431075" y="3458413"/>
                  <a:pt x="11434871" y="3477187"/>
                </a:cubicBezTo>
                <a:cubicBezTo>
                  <a:pt x="11438667" y="3492206"/>
                  <a:pt x="11446261" y="3503470"/>
                  <a:pt x="11450057" y="3518489"/>
                </a:cubicBezTo>
                <a:cubicBezTo>
                  <a:pt x="11450057" y="3522243"/>
                  <a:pt x="11457649" y="3529753"/>
                  <a:pt x="11465243" y="3525998"/>
                </a:cubicBezTo>
                <a:cubicBezTo>
                  <a:pt x="11472835" y="3522243"/>
                  <a:pt x="11469039" y="3514734"/>
                  <a:pt x="11469039" y="3510979"/>
                </a:cubicBezTo>
                <a:cubicBezTo>
                  <a:pt x="11469039" y="3484696"/>
                  <a:pt x="11469039" y="3462168"/>
                  <a:pt x="11469039" y="3435885"/>
                </a:cubicBezTo>
                <a:cubicBezTo>
                  <a:pt x="11469039" y="3390828"/>
                  <a:pt x="11480429" y="3345771"/>
                  <a:pt x="11503207" y="3304469"/>
                </a:cubicBezTo>
                <a:cubicBezTo>
                  <a:pt x="11510801" y="3289450"/>
                  <a:pt x="11507003" y="3270677"/>
                  <a:pt x="11514597" y="3255658"/>
                </a:cubicBezTo>
                <a:cubicBezTo>
                  <a:pt x="11518393" y="3240639"/>
                  <a:pt x="11514597" y="3221865"/>
                  <a:pt x="11510801" y="3203092"/>
                </a:cubicBezTo>
                <a:cubicBezTo>
                  <a:pt x="11503207" y="3188073"/>
                  <a:pt x="11499411" y="3165545"/>
                  <a:pt x="11499411" y="3146771"/>
                </a:cubicBezTo>
                <a:cubicBezTo>
                  <a:pt x="11503207" y="3116733"/>
                  <a:pt x="11495615" y="3086695"/>
                  <a:pt x="11507003" y="3056658"/>
                </a:cubicBezTo>
                <a:cubicBezTo>
                  <a:pt x="11510801" y="3052903"/>
                  <a:pt x="11510801" y="3049148"/>
                  <a:pt x="11507003" y="3045393"/>
                </a:cubicBezTo>
                <a:lnTo>
                  <a:pt x="11501673" y="3006454"/>
                </a:lnTo>
                <a:lnTo>
                  <a:pt x="11508507" y="3006810"/>
                </a:lnTo>
                <a:cubicBezTo>
                  <a:pt x="11510879" y="3005402"/>
                  <a:pt x="11512777" y="3002586"/>
                  <a:pt x="11514675" y="2998831"/>
                </a:cubicBezTo>
                <a:cubicBezTo>
                  <a:pt x="11518471" y="2991322"/>
                  <a:pt x="11518471" y="2991322"/>
                  <a:pt x="11526065" y="2998831"/>
                </a:cubicBezTo>
                <a:cubicBezTo>
                  <a:pt x="11529861" y="3004463"/>
                  <a:pt x="11531759" y="3007279"/>
                  <a:pt x="11533183" y="3007279"/>
                </a:cubicBezTo>
                <a:lnTo>
                  <a:pt x="11533509" y="3006635"/>
                </a:lnTo>
                <a:lnTo>
                  <a:pt x="11533509" y="3013933"/>
                </a:lnTo>
                <a:cubicBezTo>
                  <a:pt x="11533509" y="3032712"/>
                  <a:pt x="11534743" y="3055247"/>
                  <a:pt x="11535977" y="3074027"/>
                </a:cubicBezTo>
                <a:cubicBezTo>
                  <a:pt x="11535977" y="3089050"/>
                  <a:pt x="11537211" y="3104073"/>
                  <a:pt x="11538445" y="3119097"/>
                </a:cubicBezTo>
                <a:cubicBezTo>
                  <a:pt x="11539679" y="3141632"/>
                  <a:pt x="11539679" y="3141632"/>
                  <a:pt x="11538445" y="3164167"/>
                </a:cubicBezTo>
                <a:cubicBezTo>
                  <a:pt x="11537211" y="3171679"/>
                  <a:pt x="11535977" y="3179191"/>
                  <a:pt x="11540913" y="3179191"/>
                </a:cubicBezTo>
                <a:cubicBezTo>
                  <a:pt x="11543381" y="3179191"/>
                  <a:pt x="11544615" y="3190458"/>
                  <a:pt x="11543381" y="3197970"/>
                </a:cubicBezTo>
                <a:cubicBezTo>
                  <a:pt x="11539679" y="3212993"/>
                  <a:pt x="11542147" y="3224261"/>
                  <a:pt x="11542147" y="3239284"/>
                </a:cubicBezTo>
                <a:cubicBezTo>
                  <a:pt x="11540913" y="3246796"/>
                  <a:pt x="11545849" y="3261819"/>
                  <a:pt x="11548317" y="3258064"/>
                </a:cubicBezTo>
                <a:cubicBezTo>
                  <a:pt x="11554487" y="3258064"/>
                  <a:pt x="11558189" y="3261819"/>
                  <a:pt x="11558189" y="3273087"/>
                </a:cubicBezTo>
                <a:cubicBezTo>
                  <a:pt x="11558189" y="3288110"/>
                  <a:pt x="11560657" y="3299378"/>
                  <a:pt x="11560657" y="3314401"/>
                </a:cubicBezTo>
                <a:cubicBezTo>
                  <a:pt x="11560657" y="3329425"/>
                  <a:pt x="11559423" y="3344448"/>
                  <a:pt x="11560657" y="3363228"/>
                </a:cubicBezTo>
                <a:cubicBezTo>
                  <a:pt x="11561891" y="3378251"/>
                  <a:pt x="11561891" y="3393274"/>
                  <a:pt x="11560657" y="3408298"/>
                </a:cubicBezTo>
                <a:cubicBezTo>
                  <a:pt x="11559423" y="3419565"/>
                  <a:pt x="11563125" y="3423321"/>
                  <a:pt x="11565593" y="3427077"/>
                </a:cubicBezTo>
                <a:cubicBezTo>
                  <a:pt x="11569295" y="3438345"/>
                  <a:pt x="11571763" y="3434589"/>
                  <a:pt x="11571763" y="3419565"/>
                </a:cubicBezTo>
                <a:cubicBezTo>
                  <a:pt x="11571763" y="3415810"/>
                  <a:pt x="11571763" y="3408298"/>
                  <a:pt x="11571763" y="3400786"/>
                </a:cubicBezTo>
                <a:cubicBezTo>
                  <a:pt x="11572997" y="3393274"/>
                  <a:pt x="11572997" y="3382007"/>
                  <a:pt x="11575465" y="3382007"/>
                </a:cubicBezTo>
                <a:cubicBezTo>
                  <a:pt x="11581635" y="3382007"/>
                  <a:pt x="11581635" y="3370739"/>
                  <a:pt x="11581635" y="3359472"/>
                </a:cubicBezTo>
                <a:cubicBezTo>
                  <a:pt x="11581635" y="3344448"/>
                  <a:pt x="11581635" y="3333181"/>
                  <a:pt x="11585337" y="3325669"/>
                </a:cubicBezTo>
                <a:cubicBezTo>
                  <a:pt x="11587805" y="3318157"/>
                  <a:pt x="11587805" y="3303134"/>
                  <a:pt x="11585337" y="3291866"/>
                </a:cubicBezTo>
                <a:cubicBezTo>
                  <a:pt x="11581635" y="3276843"/>
                  <a:pt x="11584103" y="3258064"/>
                  <a:pt x="11584103" y="3239284"/>
                </a:cubicBezTo>
                <a:cubicBezTo>
                  <a:pt x="11584103" y="3235528"/>
                  <a:pt x="11585337" y="3235528"/>
                  <a:pt x="11585337" y="3231773"/>
                </a:cubicBezTo>
                <a:cubicBezTo>
                  <a:pt x="11587805" y="3228017"/>
                  <a:pt x="11589039" y="3231773"/>
                  <a:pt x="11589039" y="3235528"/>
                </a:cubicBezTo>
                <a:cubicBezTo>
                  <a:pt x="11589039" y="3246796"/>
                  <a:pt x="11589039" y="3254308"/>
                  <a:pt x="11591507" y="3258064"/>
                </a:cubicBezTo>
                <a:cubicBezTo>
                  <a:pt x="11595209" y="3269331"/>
                  <a:pt x="11597677" y="3265575"/>
                  <a:pt x="11600145" y="3265575"/>
                </a:cubicBezTo>
                <a:cubicBezTo>
                  <a:pt x="11600145" y="3254308"/>
                  <a:pt x="11601379" y="3243040"/>
                  <a:pt x="11601379" y="3228017"/>
                </a:cubicBezTo>
                <a:cubicBezTo>
                  <a:pt x="11602613" y="3235528"/>
                  <a:pt x="11602613" y="3239284"/>
                  <a:pt x="11602613" y="3243040"/>
                </a:cubicBezTo>
                <a:cubicBezTo>
                  <a:pt x="11602613" y="3254308"/>
                  <a:pt x="11603847" y="3265575"/>
                  <a:pt x="11602613" y="3276843"/>
                </a:cubicBezTo>
                <a:cubicBezTo>
                  <a:pt x="11601379" y="3291866"/>
                  <a:pt x="11605081" y="3295622"/>
                  <a:pt x="11606315" y="3310646"/>
                </a:cubicBezTo>
                <a:cubicBezTo>
                  <a:pt x="11607549" y="3325669"/>
                  <a:pt x="11608783" y="3325669"/>
                  <a:pt x="11613719" y="3318157"/>
                </a:cubicBezTo>
                <a:cubicBezTo>
                  <a:pt x="11617421" y="3314401"/>
                  <a:pt x="11618655" y="3306890"/>
                  <a:pt x="11617421" y="3299378"/>
                </a:cubicBezTo>
                <a:cubicBezTo>
                  <a:pt x="11614953" y="3288110"/>
                  <a:pt x="11616187" y="3276843"/>
                  <a:pt x="11616187" y="3269331"/>
                </a:cubicBezTo>
                <a:cubicBezTo>
                  <a:pt x="11614953" y="3246796"/>
                  <a:pt x="11617421" y="3228017"/>
                  <a:pt x="11613719" y="3205482"/>
                </a:cubicBezTo>
                <a:cubicBezTo>
                  <a:pt x="11613719" y="3205482"/>
                  <a:pt x="11613719" y="3201726"/>
                  <a:pt x="11614953" y="3197970"/>
                </a:cubicBezTo>
                <a:lnTo>
                  <a:pt x="11616487" y="3165284"/>
                </a:lnTo>
                <a:lnTo>
                  <a:pt x="11617101" y="3165545"/>
                </a:lnTo>
                <a:lnTo>
                  <a:pt x="11630901" y="3173343"/>
                </a:lnTo>
                <a:lnTo>
                  <a:pt x="11630995" y="3175435"/>
                </a:lnTo>
                <a:cubicBezTo>
                  <a:pt x="11630995" y="3190458"/>
                  <a:pt x="11630995" y="3205482"/>
                  <a:pt x="11630995" y="3220505"/>
                </a:cubicBezTo>
                <a:lnTo>
                  <a:pt x="11633317" y="3252288"/>
                </a:lnTo>
                <a:lnTo>
                  <a:pt x="11632287" y="3259413"/>
                </a:lnTo>
                <a:cubicBezTo>
                  <a:pt x="11632287" y="3266922"/>
                  <a:pt x="11643677" y="3270677"/>
                  <a:pt x="11651269" y="3274432"/>
                </a:cubicBezTo>
                <a:cubicBezTo>
                  <a:pt x="11662659" y="3281941"/>
                  <a:pt x="11666455" y="3296960"/>
                  <a:pt x="11651269" y="3304469"/>
                </a:cubicBezTo>
                <a:cubicBezTo>
                  <a:pt x="11643677" y="3304469"/>
                  <a:pt x="11639879" y="3308224"/>
                  <a:pt x="11632287" y="3311979"/>
                </a:cubicBezTo>
                <a:cubicBezTo>
                  <a:pt x="11624695" y="3311979"/>
                  <a:pt x="11620897" y="3319488"/>
                  <a:pt x="11620897" y="3330752"/>
                </a:cubicBezTo>
                <a:cubicBezTo>
                  <a:pt x="11620897" y="3338262"/>
                  <a:pt x="11620897" y="3345771"/>
                  <a:pt x="11613305" y="3353281"/>
                </a:cubicBezTo>
                <a:cubicBezTo>
                  <a:pt x="11609509" y="3364545"/>
                  <a:pt x="11617101" y="3375809"/>
                  <a:pt x="11628491" y="3383319"/>
                </a:cubicBezTo>
                <a:cubicBezTo>
                  <a:pt x="11651269" y="3394583"/>
                  <a:pt x="11651269" y="3417111"/>
                  <a:pt x="11658863" y="3435885"/>
                </a:cubicBezTo>
                <a:cubicBezTo>
                  <a:pt x="11662659" y="3443394"/>
                  <a:pt x="11655065" y="3450904"/>
                  <a:pt x="11651269" y="3462168"/>
                </a:cubicBezTo>
                <a:cubicBezTo>
                  <a:pt x="11651269" y="3473432"/>
                  <a:pt x="11643677" y="3484696"/>
                  <a:pt x="11636083" y="3492206"/>
                </a:cubicBezTo>
                <a:cubicBezTo>
                  <a:pt x="11620897" y="3514734"/>
                  <a:pt x="11620897" y="3518489"/>
                  <a:pt x="11639879" y="3533508"/>
                </a:cubicBezTo>
                <a:cubicBezTo>
                  <a:pt x="11639879" y="3537262"/>
                  <a:pt x="11647473" y="3537262"/>
                  <a:pt x="11651269" y="3541017"/>
                </a:cubicBezTo>
                <a:cubicBezTo>
                  <a:pt x="11632287" y="3563545"/>
                  <a:pt x="11632287" y="3582319"/>
                  <a:pt x="11632287" y="3604847"/>
                </a:cubicBezTo>
                <a:cubicBezTo>
                  <a:pt x="11632287" y="3619866"/>
                  <a:pt x="11632287" y="3631130"/>
                  <a:pt x="11632287" y="3646150"/>
                </a:cubicBezTo>
                <a:cubicBezTo>
                  <a:pt x="11636083" y="3676188"/>
                  <a:pt x="11624695" y="3706225"/>
                  <a:pt x="11628491" y="3740018"/>
                </a:cubicBezTo>
                <a:cubicBezTo>
                  <a:pt x="11628491" y="3751282"/>
                  <a:pt x="11613305" y="3755037"/>
                  <a:pt x="11624695" y="3766301"/>
                </a:cubicBezTo>
                <a:cubicBezTo>
                  <a:pt x="11632287" y="3777565"/>
                  <a:pt x="11624695" y="3788829"/>
                  <a:pt x="11628491" y="3796339"/>
                </a:cubicBezTo>
                <a:cubicBezTo>
                  <a:pt x="11628491" y="3807603"/>
                  <a:pt x="11628491" y="3818867"/>
                  <a:pt x="11628491" y="3830131"/>
                </a:cubicBezTo>
                <a:cubicBezTo>
                  <a:pt x="11636083" y="3837641"/>
                  <a:pt x="11643677" y="3830131"/>
                  <a:pt x="11651269" y="3833886"/>
                </a:cubicBezTo>
                <a:cubicBezTo>
                  <a:pt x="11666455" y="3845150"/>
                  <a:pt x="11670251" y="3860169"/>
                  <a:pt x="11662659" y="3878943"/>
                </a:cubicBezTo>
                <a:cubicBezTo>
                  <a:pt x="11662659" y="3882697"/>
                  <a:pt x="11658863" y="3882697"/>
                  <a:pt x="11658863" y="3890207"/>
                </a:cubicBezTo>
                <a:cubicBezTo>
                  <a:pt x="11658863" y="3893962"/>
                  <a:pt x="11662659" y="3897716"/>
                  <a:pt x="11670251" y="3897716"/>
                </a:cubicBezTo>
                <a:cubicBezTo>
                  <a:pt x="11674049" y="3897716"/>
                  <a:pt x="11681641" y="3897716"/>
                  <a:pt x="11681641" y="3890207"/>
                </a:cubicBezTo>
                <a:cubicBezTo>
                  <a:pt x="11677845" y="3878943"/>
                  <a:pt x="11681641" y="3867678"/>
                  <a:pt x="11677845" y="3860169"/>
                </a:cubicBezTo>
                <a:cubicBezTo>
                  <a:pt x="11677845" y="3845150"/>
                  <a:pt x="11685437" y="3837641"/>
                  <a:pt x="11685437" y="3826376"/>
                </a:cubicBezTo>
                <a:cubicBezTo>
                  <a:pt x="11689235" y="3818867"/>
                  <a:pt x="11700623" y="3815112"/>
                  <a:pt x="11708217" y="3815112"/>
                </a:cubicBezTo>
                <a:cubicBezTo>
                  <a:pt x="11719605" y="3807603"/>
                  <a:pt x="11723403" y="3807603"/>
                  <a:pt x="11715809" y="3796339"/>
                </a:cubicBezTo>
                <a:cubicBezTo>
                  <a:pt x="11712013" y="3781320"/>
                  <a:pt x="11708217" y="3766301"/>
                  <a:pt x="11700623" y="3751282"/>
                </a:cubicBezTo>
                <a:cubicBezTo>
                  <a:pt x="11696827" y="3747527"/>
                  <a:pt x="11700623" y="3740018"/>
                  <a:pt x="11700623" y="3732508"/>
                </a:cubicBezTo>
                <a:cubicBezTo>
                  <a:pt x="11700623" y="3728754"/>
                  <a:pt x="11708217" y="3728754"/>
                  <a:pt x="11712013" y="3724999"/>
                </a:cubicBezTo>
                <a:cubicBezTo>
                  <a:pt x="11719605" y="3717489"/>
                  <a:pt x="11723403" y="3724999"/>
                  <a:pt x="11730995" y="3728754"/>
                </a:cubicBezTo>
                <a:cubicBezTo>
                  <a:pt x="11738589" y="3732508"/>
                  <a:pt x="11738589" y="3743773"/>
                  <a:pt x="11746181" y="3751282"/>
                </a:cubicBezTo>
                <a:cubicBezTo>
                  <a:pt x="11749977" y="3755037"/>
                  <a:pt x="11749977" y="3755037"/>
                  <a:pt x="11753773" y="3755037"/>
                </a:cubicBezTo>
                <a:cubicBezTo>
                  <a:pt x="11757571" y="3755037"/>
                  <a:pt x="11757571" y="3751282"/>
                  <a:pt x="11757571" y="3747527"/>
                </a:cubicBezTo>
                <a:cubicBezTo>
                  <a:pt x="11757571" y="3736263"/>
                  <a:pt x="11761367" y="3721244"/>
                  <a:pt x="11753773" y="3709980"/>
                </a:cubicBezTo>
                <a:cubicBezTo>
                  <a:pt x="11749977" y="3709980"/>
                  <a:pt x="11753773" y="3706225"/>
                  <a:pt x="11753773" y="3706225"/>
                </a:cubicBezTo>
                <a:cubicBezTo>
                  <a:pt x="11757571" y="3698716"/>
                  <a:pt x="11757571" y="3706225"/>
                  <a:pt x="11761367" y="3706225"/>
                </a:cubicBezTo>
                <a:cubicBezTo>
                  <a:pt x="11765163" y="3709980"/>
                  <a:pt x="11772757" y="3709980"/>
                  <a:pt x="11772757" y="3702471"/>
                </a:cubicBezTo>
                <a:cubicBezTo>
                  <a:pt x="11772757" y="3694961"/>
                  <a:pt x="11772757" y="3687452"/>
                  <a:pt x="11772757" y="3676188"/>
                </a:cubicBezTo>
                <a:cubicBezTo>
                  <a:pt x="11780349" y="3687452"/>
                  <a:pt x="11780349" y="3698716"/>
                  <a:pt x="11784145" y="3709980"/>
                </a:cubicBezTo>
                <a:cubicBezTo>
                  <a:pt x="11787943" y="3717489"/>
                  <a:pt x="11791739" y="3717489"/>
                  <a:pt x="11795535" y="3713735"/>
                </a:cubicBezTo>
                <a:cubicBezTo>
                  <a:pt x="11810721" y="3709980"/>
                  <a:pt x="11814517" y="3709980"/>
                  <a:pt x="11818313" y="3724999"/>
                </a:cubicBezTo>
                <a:cubicBezTo>
                  <a:pt x="11818313" y="3728754"/>
                  <a:pt x="11818313" y="3736263"/>
                  <a:pt x="11818313" y="3740018"/>
                </a:cubicBezTo>
                <a:cubicBezTo>
                  <a:pt x="11822111" y="3740018"/>
                  <a:pt x="11822111" y="3740018"/>
                  <a:pt x="11825907" y="3740018"/>
                </a:cubicBezTo>
                <a:cubicBezTo>
                  <a:pt x="11825907" y="3740018"/>
                  <a:pt x="11829703" y="3740018"/>
                  <a:pt x="11829703" y="3740018"/>
                </a:cubicBezTo>
                <a:cubicBezTo>
                  <a:pt x="11825907" y="3713735"/>
                  <a:pt x="11844889" y="3694961"/>
                  <a:pt x="11844889" y="3668678"/>
                </a:cubicBezTo>
                <a:cubicBezTo>
                  <a:pt x="11844889" y="3653659"/>
                  <a:pt x="11852483" y="3638640"/>
                  <a:pt x="11863871" y="3623621"/>
                </a:cubicBezTo>
                <a:cubicBezTo>
                  <a:pt x="11867667" y="3623621"/>
                  <a:pt x="11867667" y="3616111"/>
                  <a:pt x="11871465" y="3616111"/>
                </a:cubicBezTo>
                <a:cubicBezTo>
                  <a:pt x="11879057" y="3616111"/>
                  <a:pt x="11879057" y="3623621"/>
                  <a:pt x="11879057" y="3627376"/>
                </a:cubicBezTo>
                <a:cubicBezTo>
                  <a:pt x="11879057" y="3638640"/>
                  <a:pt x="11879057" y="3649904"/>
                  <a:pt x="11879057" y="3661169"/>
                </a:cubicBezTo>
                <a:cubicBezTo>
                  <a:pt x="11879057" y="3664923"/>
                  <a:pt x="11879057" y="3668678"/>
                  <a:pt x="11882853" y="3668678"/>
                </a:cubicBezTo>
                <a:cubicBezTo>
                  <a:pt x="11886651" y="3668678"/>
                  <a:pt x="11890447" y="3668678"/>
                  <a:pt x="11890447" y="3664923"/>
                </a:cubicBezTo>
                <a:cubicBezTo>
                  <a:pt x="11890447" y="3657414"/>
                  <a:pt x="11898039" y="3653659"/>
                  <a:pt x="11898039" y="3642395"/>
                </a:cubicBezTo>
                <a:cubicBezTo>
                  <a:pt x="11898039" y="3631130"/>
                  <a:pt x="11898039" y="3619866"/>
                  <a:pt x="11898039" y="3608602"/>
                </a:cubicBezTo>
                <a:cubicBezTo>
                  <a:pt x="11901837" y="3601093"/>
                  <a:pt x="11909429" y="3604847"/>
                  <a:pt x="11913225" y="3604847"/>
                </a:cubicBezTo>
                <a:cubicBezTo>
                  <a:pt x="11917021" y="3604847"/>
                  <a:pt x="11920819" y="3604847"/>
                  <a:pt x="11920819" y="3604847"/>
                </a:cubicBezTo>
                <a:cubicBezTo>
                  <a:pt x="11924615" y="3627376"/>
                  <a:pt x="11943597" y="3638640"/>
                  <a:pt x="11943597" y="3661169"/>
                </a:cubicBezTo>
                <a:cubicBezTo>
                  <a:pt x="11943597" y="3706225"/>
                  <a:pt x="11932207" y="3747527"/>
                  <a:pt x="11936005" y="3792584"/>
                </a:cubicBezTo>
                <a:cubicBezTo>
                  <a:pt x="11939801" y="3800093"/>
                  <a:pt x="11932207" y="3811358"/>
                  <a:pt x="11943597" y="3811358"/>
                </a:cubicBezTo>
                <a:cubicBezTo>
                  <a:pt x="11958783" y="3815112"/>
                  <a:pt x="11951191" y="3800093"/>
                  <a:pt x="11951191" y="3792584"/>
                </a:cubicBezTo>
                <a:cubicBezTo>
                  <a:pt x="11947393" y="3777565"/>
                  <a:pt x="11958783" y="3762546"/>
                  <a:pt x="11958783" y="3747527"/>
                </a:cubicBezTo>
                <a:cubicBezTo>
                  <a:pt x="11954987" y="3732508"/>
                  <a:pt x="11951191" y="3713735"/>
                  <a:pt x="11958783" y="3698716"/>
                </a:cubicBezTo>
                <a:cubicBezTo>
                  <a:pt x="11966377" y="3672433"/>
                  <a:pt x="11962579" y="3646150"/>
                  <a:pt x="11962579" y="3623621"/>
                </a:cubicBezTo>
                <a:cubicBezTo>
                  <a:pt x="11966377" y="3574810"/>
                  <a:pt x="11977765" y="3529753"/>
                  <a:pt x="12011933" y="3495960"/>
                </a:cubicBezTo>
                <a:cubicBezTo>
                  <a:pt x="12023323" y="3480941"/>
                  <a:pt x="12023323" y="3465923"/>
                  <a:pt x="12023323" y="3450904"/>
                </a:cubicBezTo>
                <a:cubicBezTo>
                  <a:pt x="12023323" y="3447149"/>
                  <a:pt x="12019527" y="3435885"/>
                  <a:pt x="12027119" y="3435885"/>
                </a:cubicBezTo>
                <a:cubicBezTo>
                  <a:pt x="12042305" y="3435885"/>
                  <a:pt x="12034713" y="3447149"/>
                  <a:pt x="12034713" y="3450904"/>
                </a:cubicBezTo>
                <a:cubicBezTo>
                  <a:pt x="12034713" y="3514734"/>
                  <a:pt x="12034713" y="3578564"/>
                  <a:pt x="12034713" y="3646150"/>
                </a:cubicBezTo>
                <a:cubicBezTo>
                  <a:pt x="12034713" y="3668678"/>
                  <a:pt x="12053695" y="3683697"/>
                  <a:pt x="12072677" y="3702471"/>
                </a:cubicBezTo>
                <a:cubicBezTo>
                  <a:pt x="12072677" y="3702471"/>
                  <a:pt x="12076473" y="3702471"/>
                  <a:pt x="12080269" y="3702471"/>
                </a:cubicBezTo>
                <a:cubicBezTo>
                  <a:pt x="12091659" y="3694961"/>
                  <a:pt x="12099253" y="3691206"/>
                  <a:pt x="12110641" y="3687452"/>
                </a:cubicBezTo>
                <a:cubicBezTo>
                  <a:pt x="12122031" y="3687452"/>
                  <a:pt x="12133421" y="3676188"/>
                  <a:pt x="12133421" y="3664923"/>
                </a:cubicBezTo>
                <a:cubicBezTo>
                  <a:pt x="12133421" y="3634885"/>
                  <a:pt x="12159995" y="3634885"/>
                  <a:pt x="12178979" y="3631130"/>
                </a:cubicBezTo>
                <a:lnTo>
                  <a:pt x="12192001" y="362556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A441FF6A-3E7D-47A1-B8C1-5D555E74D492}"/>
              </a:ext>
            </a:extLst>
          </p:cNvPr>
          <p:cNvSpPr/>
          <p:nvPr userDrawn="1"/>
        </p:nvSpPr>
        <p:spPr>
          <a:xfrm flipH="1">
            <a:off x="639418" y="-1"/>
            <a:ext cx="10913165" cy="6858001"/>
          </a:xfrm>
          <a:prstGeom prst="parallelogram">
            <a:avLst>
              <a:gd name="adj" fmla="val 9401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7574EA2-67C7-44C7-807B-81FA440CF1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29808" y="3419062"/>
            <a:ext cx="7262192" cy="3438939"/>
          </a:xfrm>
          <a:custGeom>
            <a:avLst/>
            <a:gdLst>
              <a:gd name="connsiteX0" fmla="*/ 0 w 7262192"/>
              <a:gd name="connsiteY0" fmla="*/ 0 h 3438939"/>
              <a:gd name="connsiteX1" fmla="*/ 4648683 w 7262192"/>
              <a:gd name="connsiteY1" fmla="*/ 0 h 3438939"/>
              <a:gd name="connsiteX2" fmla="*/ 7262192 w 7262192"/>
              <a:gd name="connsiteY2" fmla="*/ 2779944 h 3438939"/>
              <a:gd name="connsiteX3" fmla="*/ 7262192 w 7262192"/>
              <a:gd name="connsiteY3" fmla="*/ 3438939 h 3438939"/>
              <a:gd name="connsiteX4" fmla="*/ 3233050 w 7262192"/>
              <a:gd name="connsiteY4" fmla="*/ 3438939 h 34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1" h="3438939">
                <a:moveTo>
                  <a:pt x="0" y="0"/>
                </a:moveTo>
                <a:lnTo>
                  <a:pt x="4648683" y="0"/>
                </a:lnTo>
                <a:lnTo>
                  <a:pt x="7262192" y="2779944"/>
                </a:lnTo>
                <a:lnTo>
                  <a:pt x="7262192" y="3438939"/>
                </a:lnTo>
                <a:lnTo>
                  <a:pt x="3233050" y="3438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2520FF5-8DAC-4EAB-92BD-6C99F0F33B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7262195" cy="3419061"/>
          </a:xfrm>
          <a:custGeom>
            <a:avLst/>
            <a:gdLst>
              <a:gd name="connsiteX0" fmla="*/ 0 w 7262195"/>
              <a:gd name="connsiteY0" fmla="*/ 0 h 3419061"/>
              <a:gd name="connsiteX1" fmla="*/ 4047833 w 7262195"/>
              <a:gd name="connsiteY1" fmla="*/ 0 h 3419061"/>
              <a:gd name="connsiteX2" fmla="*/ 7262195 w 7262195"/>
              <a:gd name="connsiteY2" fmla="*/ 3419061 h 3419061"/>
              <a:gd name="connsiteX3" fmla="*/ 2594824 w 7262195"/>
              <a:gd name="connsiteY3" fmla="*/ 3419061 h 3419061"/>
              <a:gd name="connsiteX4" fmla="*/ 0 w 7262195"/>
              <a:gd name="connsiteY4" fmla="*/ 658992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5" h="3419061">
                <a:moveTo>
                  <a:pt x="0" y="0"/>
                </a:moveTo>
                <a:lnTo>
                  <a:pt x="4047833" y="0"/>
                </a:lnTo>
                <a:lnTo>
                  <a:pt x="7262195" y="3419061"/>
                </a:lnTo>
                <a:lnTo>
                  <a:pt x="2594824" y="3419061"/>
                </a:lnTo>
                <a:lnTo>
                  <a:pt x="0" y="658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92" r:id="rId3"/>
    <p:sldLayoutId id="2147483677" r:id="rId4"/>
    <p:sldLayoutId id="2147483679" r:id="rId5"/>
    <p:sldLayoutId id="2147483689" r:id="rId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>
            <a:extLst>
              <a:ext uri="{FF2B5EF4-FFF2-40B4-BE49-F238E27FC236}">
                <a16:creationId xmlns:a16="http://schemas.microsoft.com/office/drawing/2014/main" id="{A5DBE86B-A6A6-0F07-8C53-43439A605824}"/>
              </a:ext>
            </a:extLst>
          </p:cNvPr>
          <p:cNvSpPr/>
          <p:nvPr/>
        </p:nvSpPr>
        <p:spPr>
          <a:xfrm>
            <a:off x="-29497" y="-55837"/>
            <a:ext cx="12192000" cy="6913838"/>
          </a:xfrm>
          <a:prstGeom prst="rect">
            <a:avLst/>
          </a:prstGeom>
          <a:solidFill>
            <a:schemeClr val="tx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5A80D6C-3DCF-7FEE-082A-72DFBE59D0B8}"/>
              </a:ext>
            </a:extLst>
          </p:cNvPr>
          <p:cNvGrpSpPr/>
          <p:nvPr/>
        </p:nvGrpSpPr>
        <p:grpSpPr>
          <a:xfrm>
            <a:off x="-2406310" y="940890"/>
            <a:ext cx="4888820" cy="4996582"/>
            <a:chOff x="-2406310" y="940890"/>
            <a:chExt cx="4888820" cy="4996582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D860F657-E745-7D58-E930-B2DAEA45D252}"/>
                </a:ext>
              </a:extLst>
            </p:cNvPr>
            <p:cNvSpPr/>
            <p:nvPr/>
          </p:nvSpPr>
          <p:spPr>
            <a:xfrm rot="8100000">
              <a:off x="-2406310" y="940890"/>
              <a:ext cx="4888820" cy="4996582"/>
            </a:xfrm>
            <a:custGeom>
              <a:avLst/>
              <a:gdLst>
                <a:gd name="connsiteX0" fmla="*/ 0 w 4888820"/>
                <a:gd name="connsiteY0" fmla="*/ 4996582 h 4996582"/>
                <a:gd name="connsiteX1" fmla="*/ 0 w 4888820"/>
                <a:gd name="connsiteY1" fmla="*/ 0 h 4996582"/>
                <a:gd name="connsiteX2" fmla="*/ 4781059 w 4888820"/>
                <a:gd name="connsiteY2" fmla="*/ 0 h 4996582"/>
                <a:gd name="connsiteX3" fmla="*/ 4888820 w 4888820"/>
                <a:gd name="connsiteY3" fmla="*/ 107762 h 4996582"/>
                <a:gd name="connsiteX4" fmla="*/ 4339205 w 4888820"/>
                <a:gd name="connsiteY4" fmla="*/ 657377 h 4996582"/>
                <a:gd name="connsiteX5" fmla="*/ 716693 w 4888820"/>
                <a:gd name="connsiteY5" fmla="*/ 657377 h 4996582"/>
                <a:gd name="connsiteX6" fmla="*/ 716693 w 4888820"/>
                <a:gd name="connsiteY6" fmla="*/ 4279889 h 499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8820" h="4996582">
                  <a:moveTo>
                    <a:pt x="0" y="4996582"/>
                  </a:moveTo>
                  <a:lnTo>
                    <a:pt x="0" y="0"/>
                  </a:lnTo>
                  <a:lnTo>
                    <a:pt x="4781059" y="0"/>
                  </a:lnTo>
                  <a:lnTo>
                    <a:pt x="4888820" y="107762"/>
                  </a:lnTo>
                  <a:lnTo>
                    <a:pt x="4339205" y="657377"/>
                  </a:lnTo>
                  <a:lnTo>
                    <a:pt x="716693" y="657377"/>
                  </a:lnTo>
                  <a:lnTo>
                    <a:pt x="716693" y="4279889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29890E66-045A-F541-FB6D-48084E209C39}"/>
                </a:ext>
              </a:extLst>
            </p:cNvPr>
            <p:cNvSpPr/>
            <p:nvPr/>
          </p:nvSpPr>
          <p:spPr>
            <a:xfrm rot="8100000">
              <a:off x="-1595775" y="1919607"/>
              <a:ext cx="3191551" cy="3191550"/>
            </a:xfrm>
            <a:custGeom>
              <a:avLst/>
              <a:gdLst>
                <a:gd name="connsiteX0" fmla="*/ 0 w 3191551"/>
                <a:gd name="connsiteY0" fmla="*/ 3191550 h 3191550"/>
                <a:gd name="connsiteX1" fmla="*/ 0 w 3191551"/>
                <a:gd name="connsiteY1" fmla="*/ 0 h 3191550"/>
                <a:gd name="connsiteX2" fmla="*/ 3191551 w 3191551"/>
                <a:gd name="connsiteY2" fmla="*/ 0 h 3191550"/>
                <a:gd name="connsiteX3" fmla="*/ 2534173 w 3191551"/>
                <a:gd name="connsiteY3" fmla="*/ 657377 h 3191550"/>
                <a:gd name="connsiteX4" fmla="*/ 716693 w 3191551"/>
                <a:gd name="connsiteY4" fmla="*/ 657377 h 3191550"/>
                <a:gd name="connsiteX5" fmla="*/ 716693 w 3191551"/>
                <a:gd name="connsiteY5" fmla="*/ 2474857 h 319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1551" h="3191550">
                  <a:moveTo>
                    <a:pt x="0" y="3191550"/>
                  </a:moveTo>
                  <a:lnTo>
                    <a:pt x="0" y="0"/>
                  </a:lnTo>
                  <a:lnTo>
                    <a:pt x="3191551" y="0"/>
                  </a:lnTo>
                  <a:lnTo>
                    <a:pt x="2534173" y="657377"/>
                  </a:lnTo>
                  <a:lnTo>
                    <a:pt x="716693" y="657377"/>
                  </a:lnTo>
                  <a:lnTo>
                    <a:pt x="716693" y="24748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E48C2C8E-302B-EA27-AAEE-C8DE05290254}"/>
              </a:ext>
            </a:extLst>
          </p:cNvPr>
          <p:cNvGrpSpPr/>
          <p:nvPr/>
        </p:nvGrpSpPr>
        <p:grpSpPr>
          <a:xfrm flipH="1">
            <a:off x="9688596" y="940890"/>
            <a:ext cx="4888820" cy="4996582"/>
            <a:chOff x="-2406310" y="940890"/>
            <a:chExt cx="4888820" cy="4996582"/>
          </a:xfrm>
        </p:grpSpPr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33EFD25B-200A-1C45-2684-0C1B83893C79}"/>
                </a:ext>
              </a:extLst>
            </p:cNvPr>
            <p:cNvSpPr/>
            <p:nvPr/>
          </p:nvSpPr>
          <p:spPr>
            <a:xfrm rot="8100000">
              <a:off x="-2406310" y="940890"/>
              <a:ext cx="4888820" cy="4996582"/>
            </a:xfrm>
            <a:custGeom>
              <a:avLst/>
              <a:gdLst>
                <a:gd name="connsiteX0" fmla="*/ 0 w 4888820"/>
                <a:gd name="connsiteY0" fmla="*/ 4996582 h 4996582"/>
                <a:gd name="connsiteX1" fmla="*/ 0 w 4888820"/>
                <a:gd name="connsiteY1" fmla="*/ 0 h 4996582"/>
                <a:gd name="connsiteX2" fmla="*/ 4781059 w 4888820"/>
                <a:gd name="connsiteY2" fmla="*/ 0 h 4996582"/>
                <a:gd name="connsiteX3" fmla="*/ 4888820 w 4888820"/>
                <a:gd name="connsiteY3" fmla="*/ 107762 h 4996582"/>
                <a:gd name="connsiteX4" fmla="*/ 4339205 w 4888820"/>
                <a:gd name="connsiteY4" fmla="*/ 657377 h 4996582"/>
                <a:gd name="connsiteX5" fmla="*/ 716693 w 4888820"/>
                <a:gd name="connsiteY5" fmla="*/ 657377 h 4996582"/>
                <a:gd name="connsiteX6" fmla="*/ 716693 w 4888820"/>
                <a:gd name="connsiteY6" fmla="*/ 4279889 h 499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8820" h="4996582">
                  <a:moveTo>
                    <a:pt x="0" y="4996582"/>
                  </a:moveTo>
                  <a:lnTo>
                    <a:pt x="0" y="0"/>
                  </a:lnTo>
                  <a:lnTo>
                    <a:pt x="4781059" y="0"/>
                  </a:lnTo>
                  <a:lnTo>
                    <a:pt x="4888820" y="107762"/>
                  </a:lnTo>
                  <a:lnTo>
                    <a:pt x="4339205" y="657377"/>
                  </a:lnTo>
                  <a:lnTo>
                    <a:pt x="716693" y="657377"/>
                  </a:lnTo>
                  <a:lnTo>
                    <a:pt x="716693" y="4279889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D0AB8C8A-60E8-6006-2925-5C968FE6446A}"/>
                </a:ext>
              </a:extLst>
            </p:cNvPr>
            <p:cNvSpPr/>
            <p:nvPr/>
          </p:nvSpPr>
          <p:spPr>
            <a:xfrm rot="8100000">
              <a:off x="-1595775" y="1919607"/>
              <a:ext cx="3191551" cy="3191550"/>
            </a:xfrm>
            <a:custGeom>
              <a:avLst/>
              <a:gdLst>
                <a:gd name="connsiteX0" fmla="*/ 0 w 3191551"/>
                <a:gd name="connsiteY0" fmla="*/ 3191550 h 3191550"/>
                <a:gd name="connsiteX1" fmla="*/ 0 w 3191551"/>
                <a:gd name="connsiteY1" fmla="*/ 0 h 3191550"/>
                <a:gd name="connsiteX2" fmla="*/ 3191551 w 3191551"/>
                <a:gd name="connsiteY2" fmla="*/ 0 h 3191550"/>
                <a:gd name="connsiteX3" fmla="*/ 2534173 w 3191551"/>
                <a:gd name="connsiteY3" fmla="*/ 657377 h 3191550"/>
                <a:gd name="connsiteX4" fmla="*/ 716693 w 3191551"/>
                <a:gd name="connsiteY4" fmla="*/ 657377 h 3191550"/>
                <a:gd name="connsiteX5" fmla="*/ 716693 w 3191551"/>
                <a:gd name="connsiteY5" fmla="*/ 2474857 h 319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1551" h="3191550">
                  <a:moveTo>
                    <a:pt x="0" y="3191550"/>
                  </a:moveTo>
                  <a:lnTo>
                    <a:pt x="0" y="0"/>
                  </a:lnTo>
                  <a:lnTo>
                    <a:pt x="3191551" y="0"/>
                  </a:lnTo>
                  <a:lnTo>
                    <a:pt x="2534173" y="657377"/>
                  </a:lnTo>
                  <a:lnTo>
                    <a:pt x="716693" y="657377"/>
                  </a:lnTo>
                  <a:lnTo>
                    <a:pt x="716693" y="24748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C200D19C-4DEA-42F0-A2CE-F23E93D7F449}"/>
              </a:ext>
            </a:extLst>
          </p:cNvPr>
          <p:cNvSpPr/>
          <p:nvPr/>
        </p:nvSpPr>
        <p:spPr>
          <a:xfrm rot="5400000" flipH="1">
            <a:off x="5447376" y="2871290"/>
            <a:ext cx="1238253" cy="6735167"/>
          </a:xfrm>
          <a:custGeom>
            <a:avLst/>
            <a:gdLst>
              <a:gd name="connsiteX0" fmla="*/ 1238253 w 1238253"/>
              <a:gd name="connsiteY0" fmla="*/ 1162703 h 6735167"/>
              <a:gd name="connsiteX1" fmla="*/ 1238251 w 1238253"/>
              <a:gd name="connsiteY1" fmla="*/ 1162701 h 6735167"/>
              <a:gd name="connsiteX2" fmla="*/ 1238251 w 1238253"/>
              <a:gd name="connsiteY2" fmla="*/ 1153521 h 6735167"/>
              <a:gd name="connsiteX3" fmla="*/ 1228474 w 1238253"/>
              <a:gd name="connsiteY3" fmla="*/ 1153521 h 6735167"/>
              <a:gd name="connsiteX4" fmla="*/ 4 w 1238253"/>
              <a:gd name="connsiteY4" fmla="*/ 0 h 6735167"/>
              <a:gd name="connsiteX5" fmla="*/ 4 w 1238253"/>
              <a:gd name="connsiteY5" fmla="*/ 1153521 h 6735167"/>
              <a:gd name="connsiteX6" fmla="*/ 0 w 1238253"/>
              <a:gd name="connsiteY6" fmla="*/ 1153521 h 6735167"/>
              <a:gd name="connsiteX7" fmla="*/ 1 w 1238253"/>
              <a:gd name="connsiteY7" fmla="*/ 5572464 h 6735167"/>
              <a:gd name="connsiteX8" fmla="*/ 3 w 1238253"/>
              <a:gd name="connsiteY8" fmla="*/ 5572464 h 6735167"/>
              <a:gd name="connsiteX9" fmla="*/ 3 w 1238253"/>
              <a:gd name="connsiteY9" fmla="*/ 6735167 h 6735167"/>
              <a:gd name="connsiteX10" fmla="*/ 1238252 w 1238253"/>
              <a:gd name="connsiteY10" fmla="*/ 5572464 h 6735167"/>
              <a:gd name="connsiteX11" fmla="*/ 1238251 w 1238253"/>
              <a:gd name="connsiteY11" fmla="*/ 1162703 h 673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8253" h="6735167">
                <a:moveTo>
                  <a:pt x="1238253" y="1162703"/>
                </a:moveTo>
                <a:lnTo>
                  <a:pt x="1238251" y="1162701"/>
                </a:lnTo>
                <a:lnTo>
                  <a:pt x="1238251" y="1153521"/>
                </a:lnTo>
                <a:lnTo>
                  <a:pt x="1228474" y="1153521"/>
                </a:lnTo>
                <a:lnTo>
                  <a:pt x="4" y="0"/>
                </a:lnTo>
                <a:lnTo>
                  <a:pt x="4" y="1153521"/>
                </a:lnTo>
                <a:lnTo>
                  <a:pt x="0" y="1153521"/>
                </a:lnTo>
                <a:lnTo>
                  <a:pt x="1" y="5572464"/>
                </a:lnTo>
                <a:lnTo>
                  <a:pt x="3" y="5572464"/>
                </a:lnTo>
                <a:lnTo>
                  <a:pt x="3" y="6735167"/>
                </a:lnTo>
                <a:lnTo>
                  <a:pt x="1238252" y="5572464"/>
                </a:lnTo>
                <a:lnTo>
                  <a:pt x="1238251" y="116270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48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  <a:alpha val="6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9F47B625-3BE2-3142-1366-F2F86A6A199D}"/>
              </a:ext>
            </a:extLst>
          </p:cNvPr>
          <p:cNvSpPr txBox="1"/>
          <p:nvPr/>
        </p:nvSpPr>
        <p:spPr>
          <a:xfrm rot="339916">
            <a:off x="6346407" y="5142109"/>
            <a:ext cx="2456515" cy="46166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altLang="ko-KR" sz="2400" b="1">
                <a:solidFill>
                  <a:schemeClr val="bg1">
                    <a:lumMod val="85000"/>
                  </a:schemeClr>
                </a:solidFill>
                <a:latin typeface="+mj-lt"/>
              </a:rPr>
              <a:t>Free Template</a:t>
            </a:r>
            <a:endParaRPr lang="ko-KR" altLang="en-US" sz="2400" b="1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id="{43D71806-71F7-55AB-9822-07B374665F09}"/>
              </a:ext>
            </a:extLst>
          </p:cNvPr>
          <p:cNvSpPr txBox="1"/>
          <p:nvPr/>
        </p:nvSpPr>
        <p:spPr>
          <a:xfrm>
            <a:off x="950284" y="5629920"/>
            <a:ext cx="46201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20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01FE04B4-4FC8-380A-FFF1-7A9CED5FB06E}"/>
              </a:ext>
            </a:extLst>
          </p:cNvPr>
          <p:cNvGrpSpPr/>
          <p:nvPr/>
        </p:nvGrpSpPr>
        <p:grpSpPr>
          <a:xfrm>
            <a:off x="4853336" y="6247255"/>
            <a:ext cx="2468122" cy="355392"/>
            <a:chOff x="359484" y="5996664"/>
            <a:chExt cx="4327937" cy="623192"/>
          </a:xfrm>
          <a:solidFill>
            <a:schemeClr val="bg1">
              <a:lumMod val="50000"/>
            </a:schemeClr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DE21A65E-0895-2BE1-3CB9-CCC185137FEC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8">
              <a:extLst>
                <a:ext uri="{FF2B5EF4-FFF2-40B4-BE49-F238E27FC236}">
                  <a16:creationId xmlns:a16="http://schemas.microsoft.com/office/drawing/2014/main" id="{6740BD79-B023-A5DE-DC67-41DCC286749E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id="{A2E19E98-7D11-082B-2EFF-2D3319FFF8EE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3">
              <a:extLst>
                <a:ext uri="{FF2B5EF4-FFF2-40B4-BE49-F238E27FC236}">
                  <a16:creationId xmlns:a16="http://schemas.microsoft.com/office/drawing/2014/main" id="{6264965F-3099-E73F-E045-88298812C7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10">
              <a:extLst>
                <a:ext uri="{FF2B5EF4-FFF2-40B4-BE49-F238E27FC236}">
                  <a16:creationId xmlns:a16="http://schemas.microsoft.com/office/drawing/2014/main" id="{31D15B71-FC86-C289-6432-8851C003CE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57" name="TextBox 13">
            <a:extLst>
              <a:ext uri="{FF2B5EF4-FFF2-40B4-BE49-F238E27FC236}">
                <a16:creationId xmlns:a16="http://schemas.microsoft.com/office/drawing/2014/main" id="{DCCAA7D1-423F-AEAF-5EE7-8703FCA0D0CE}"/>
              </a:ext>
            </a:extLst>
          </p:cNvPr>
          <p:cNvSpPr txBox="1"/>
          <p:nvPr/>
        </p:nvSpPr>
        <p:spPr>
          <a:xfrm>
            <a:off x="4473487" y="5873480"/>
            <a:ext cx="342762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10540B33-D642-7C5C-8F55-797E1E0834AF}"/>
              </a:ext>
            </a:extLst>
          </p:cNvPr>
          <p:cNvGrpSpPr/>
          <p:nvPr/>
        </p:nvGrpSpPr>
        <p:grpSpPr>
          <a:xfrm>
            <a:off x="7544742" y="4246558"/>
            <a:ext cx="2489419" cy="1755640"/>
            <a:chOff x="1695446" y="1258614"/>
            <a:chExt cx="3221944" cy="2272247"/>
          </a:xfrm>
        </p:grpSpPr>
        <p:sp>
          <p:nvSpPr>
            <p:cNvPr id="58" name="Estrella: 4 puntas 57">
              <a:extLst>
                <a:ext uri="{FF2B5EF4-FFF2-40B4-BE49-F238E27FC236}">
                  <a16:creationId xmlns:a16="http://schemas.microsoft.com/office/drawing/2014/main" id="{E3769DD2-3537-CA65-3186-83D88D25E306}"/>
                </a:ext>
              </a:extLst>
            </p:cNvPr>
            <p:cNvSpPr/>
            <p:nvPr/>
          </p:nvSpPr>
          <p:spPr>
            <a:xfrm>
              <a:off x="1695446" y="1258614"/>
              <a:ext cx="1238254" cy="1238254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" name="Estrella: 4 puntas 58">
              <a:extLst>
                <a:ext uri="{FF2B5EF4-FFF2-40B4-BE49-F238E27FC236}">
                  <a16:creationId xmlns:a16="http://schemas.microsoft.com/office/drawing/2014/main" id="{2D239F5B-F339-8C8E-FD14-8E5801DAF0EF}"/>
                </a:ext>
              </a:extLst>
            </p:cNvPr>
            <p:cNvSpPr/>
            <p:nvPr/>
          </p:nvSpPr>
          <p:spPr>
            <a:xfrm>
              <a:off x="2594573" y="1411014"/>
              <a:ext cx="1238254" cy="1238254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" name="Estrella: 4 puntas 59">
              <a:extLst>
                <a:ext uri="{FF2B5EF4-FFF2-40B4-BE49-F238E27FC236}">
                  <a16:creationId xmlns:a16="http://schemas.microsoft.com/office/drawing/2014/main" id="{1E493AE1-7679-7FF7-A8FD-027078DD9D13}"/>
                </a:ext>
              </a:extLst>
            </p:cNvPr>
            <p:cNvSpPr/>
            <p:nvPr/>
          </p:nvSpPr>
          <p:spPr>
            <a:xfrm>
              <a:off x="3260455" y="1758359"/>
              <a:ext cx="1238254" cy="1238254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1" name="Estrella: 4 puntas 60">
              <a:extLst>
                <a:ext uri="{FF2B5EF4-FFF2-40B4-BE49-F238E27FC236}">
                  <a16:creationId xmlns:a16="http://schemas.microsoft.com/office/drawing/2014/main" id="{605294C7-1A88-DD02-6E81-872306D389B2}"/>
                </a:ext>
              </a:extLst>
            </p:cNvPr>
            <p:cNvSpPr/>
            <p:nvPr/>
          </p:nvSpPr>
          <p:spPr>
            <a:xfrm>
              <a:off x="3679136" y="2292607"/>
              <a:ext cx="1238254" cy="1238254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2D1C97ED-9F86-97FA-DD91-4E8C6BC59C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423" y="538968"/>
            <a:ext cx="4505154" cy="5413371"/>
          </a:xfrm>
          <a:prstGeom prst="rect">
            <a:avLst/>
          </a:prstGeom>
        </p:spPr>
      </p:pic>
      <p:grpSp>
        <p:nvGrpSpPr>
          <p:cNvPr id="63" name="Grupo 62">
            <a:extLst>
              <a:ext uri="{FF2B5EF4-FFF2-40B4-BE49-F238E27FC236}">
                <a16:creationId xmlns:a16="http://schemas.microsoft.com/office/drawing/2014/main" id="{85A2EF53-7DE6-6D4A-CA72-539460212AB1}"/>
              </a:ext>
            </a:extLst>
          </p:cNvPr>
          <p:cNvGrpSpPr/>
          <p:nvPr/>
        </p:nvGrpSpPr>
        <p:grpSpPr>
          <a:xfrm>
            <a:off x="2567073" y="1147108"/>
            <a:ext cx="2251130" cy="1587589"/>
            <a:chOff x="1695446" y="1258614"/>
            <a:chExt cx="3221944" cy="2272247"/>
          </a:xfrm>
        </p:grpSpPr>
        <p:sp>
          <p:nvSpPr>
            <p:cNvPr id="64" name="Estrella: 4 puntas 63">
              <a:extLst>
                <a:ext uri="{FF2B5EF4-FFF2-40B4-BE49-F238E27FC236}">
                  <a16:creationId xmlns:a16="http://schemas.microsoft.com/office/drawing/2014/main" id="{2F702C61-9B13-2844-36DD-D5132D976BA7}"/>
                </a:ext>
              </a:extLst>
            </p:cNvPr>
            <p:cNvSpPr/>
            <p:nvPr/>
          </p:nvSpPr>
          <p:spPr>
            <a:xfrm>
              <a:off x="1695446" y="1258614"/>
              <a:ext cx="1238254" cy="1238254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5" name="Estrella: 4 puntas 64">
              <a:extLst>
                <a:ext uri="{FF2B5EF4-FFF2-40B4-BE49-F238E27FC236}">
                  <a16:creationId xmlns:a16="http://schemas.microsoft.com/office/drawing/2014/main" id="{F2D7ED02-BE2B-210F-7222-EE2CF8F706DA}"/>
                </a:ext>
              </a:extLst>
            </p:cNvPr>
            <p:cNvSpPr/>
            <p:nvPr/>
          </p:nvSpPr>
          <p:spPr>
            <a:xfrm>
              <a:off x="2594573" y="1411014"/>
              <a:ext cx="1238254" cy="1238254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6" name="Estrella: 4 puntas 65">
              <a:extLst>
                <a:ext uri="{FF2B5EF4-FFF2-40B4-BE49-F238E27FC236}">
                  <a16:creationId xmlns:a16="http://schemas.microsoft.com/office/drawing/2014/main" id="{B05D81B5-BEFD-C006-A34C-13555839E505}"/>
                </a:ext>
              </a:extLst>
            </p:cNvPr>
            <p:cNvSpPr/>
            <p:nvPr/>
          </p:nvSpPr>
          <p:spPr>
            <a:xfrm>
              <a:off x="3260455" y="1758359"/>
              <a:ext cx="1238254" cy="1238254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7" name="Estrella: 4 puntas 66">
              <a:extLst>
                <a:ext uri="{FF2B5EF4-FFF2-40B4-BE49-F238E27FC236}">
                  <a16:creationId xmlns:a16="http://schemas.microsoft.com/office/drawing/2014/main" id="{C2C3DC21-7C2B-2DBB-EF7C-2B1CA6F0EF2B}"/>
                </a:ext>
              </a:extLst>
            </p:cNvPr>
            <p:cNvSpPr/>
            <p:nvPr/>
          </p:nvSpPr>
          <p:spPr>
            <a:xfrm>
              <a:off x="3679136" y="2292607"/>
              <a:ext cx="1238254" cy="1238254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808C88F4-DD57-8F4E-A092-2CE568B4F255}"/>
              </a:ext>
            </a:extLst>
          </p:cNvPr>
          <p:cNvSpPr txBox="1"/>
          <p:nvPr/>
        </p:nvSpPr>
        <p:spPr>
          <a:xfrm rot="21395804">
            <a:off x="4661588" y="5294847"/>
            <a:ext cx="380293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spc="600">
                <a:solidFill>
                  <a:srgbClr val="FF0000"/>
                </a:solidFill>
                <a:latin typeface="+mj-lt"/>
              </a:rPr>
              <a:t>FREE</a:t>
            </a:r>
            <a:r>
              <a:rPr lang="en-US" altLang="ko-KR" sz="2000" b="1" spc="600">
                <a:solidFill>
                  <a:schemeClr val="bg1"/>
                </a:solidFill>
                <a:latin typeface="+mj-lt"/>
              </a:rPr>
              <a:t> TEMPLATE</a:t>
            </a:r>
            <a:endParaRPr lang="ko-KR" altLang="en-US" sz="2000" b="1" spc="600">
              <a:solidFill>
                <a:srgbClr val="0975A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371331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F0E60B5-DD22-4BC1-AFF1-45C92B72E32D}"/>
              </a:ext>
            </a:extLst>
          </p:cNvPr>
          <p:cNvGrpSpPr/>
          <p:nvPr/>
        </p:nvGrpSpPr>
        <p:grpSpPr>
          <a:xfrm>
            <a:off x="4233354" y="1898166"/>
            <a:ext cx="4294297" cy="668379"/>
            <a:chOff x="6372201" y="2011203"/>
            <a:chExt cx="2736305" cy="6683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4D54F6-F95C-48D8-A066-2CAE119A456E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en-US" altLang="ko-KR" sz="120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33C5B0-8CAE-4A55-976C-DA5A0CF1053C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</a:rPr>
                <a:t>Add Contents Title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5DF9933-8479-46A6-AB4E-EB541A465FC3}"/>
              </a:ext>
            </a:extLst>
          </p:cNvPr>
          <p:cNvGrpSpPr/>
          <p:nvPr/>
        </p:nvGrpSpPr>
        <p:grpSpPr>
          <a:xfrm>
            <a:off x="3356300" y="3087935"/>
            <a:ext cx="4294297" cy="668379"/>
            <a:chOff x="6372201" y="2011203"/>
            <a:chExt cx="2736305" cy="6683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D4C85B-D64D-4784-A9B8-EF1C35EFBDEB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en-US" altLang="ko-KR" sz="12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7C5799-0A74-4EE9-8FC5-A9148BCEA055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</a:rPr>
                <a:t>Add Contents Title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B39CFD-B0D7-40F0-8A16-AEF0FD9685FB}"/>
              </a:ext>
            </a:extLst>
          </p:cNvPr>
          <p:cNvGrpSpPr/>
          <p:nvPr/>
        </p:nvGrpSpPr>
        <p:grpSpPr>
          <a:xfrm>
            <a:off x="2479247" y="4277704"/>
            <a:ext cx="4294297" cy="668379"/>
            <a:chOff x="6372201" y="2011203"/>
            <a:chExt cx="2736305" cy="6683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4DE84D-CFF3-4BA0-8426-C022225AF8CA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en-US" altLang="ko-KR" sz="120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C7C045-6D0B-4CCD-A6EA-B2C61093D062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</a:rPr>
                <a:t>Add Contents Title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F01DF0-CF7F-4EEB-B213-960958B517BB}"/>
              </a:ext>
            </a:extLst>
          </p:cNvPr>
          <p:cNvGrpSpPr/>
          <p:nvPr/>
        </p:nvGrpSpPr>
        <p:grpSpPr>
          <a:xfrm>
            <a:off x="3418459" y="1900991"/>
            <a:ext cx="5109192" cy="738667"/>
            <a:chOff x="3409315" y="1772975"/>
            <a:chExt cx="5109192" cy="7386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E6A1091-DE55-49A6-A041-68D96E6F0E03}"/>
                </a:ext>
              </a:extLst>
            </p:cNvPr>
            <p:cNvCxnSpPr/>
            <p:nvPr/>
          </p:nvCxnSpPr>
          <p:spPr>
            <a:xfrm flipV="1">
              <a:off x="4148063" y="2486390"/>
              <a:ext cx="4370444" cy="8142"/>
            </a:xfrm>
            <a:prstGeom prst="line">
              <a:avLst/>
            </a:prstGeom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140A14-3B2E-469C-8122-FA2A6D8C9E21}"/>
                </a:ext>
              </a:extLst>
            </p:cNvPr>
            <p:cNvSpPr/>
            <p:nvPr/>
          </p:nvSpPr>
          <p:spPr>
            <a:xfrm>
              <a:off x="3409315" y="1772975"/>
              <a:ext cx="738749" cy="7386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44ED70-B50A-4ACE-8315-CCDC99EC5F4A}"/>
              </a:ext>
            </a:extLst>
          </p:cNvPr>
          <p:cNvGrpSpPr/>
          <p:nvPr/>
        </p:nvGrpSpPr>
        <p:grpSpPr>
          <a:xfrm>
            <a:off x="2535507" y="3095131"/>
            <a:ext cx="5049081" cy="738667"/>
            <a:chOff x="2625593" y="2891686"/>
            <a:chExt cx="5049081" cy="7386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36EA3B-88A6-428B-91B5-210157C7BB67}"/>
                </a:ext>
              </a:extLst>
            </p:cNvPr>
            <p:cNvCxnSpPr/>
            <p:nvPr/>
          </p:nvCxnSpPr>
          <p:spPr>
            <a:xfrm flipV="1">
              <a:off x="3304230" y="3605101"/>
              <a:ext cx="4370444" cy="814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D9E5F2C-4392-4BFD-809F-2CC06E42E3BD}"/>
                </a:ext>
              </a:extLst>
            </p:cNvPr>
            <p:cNvSpPr/>
            <p:nvPr/>
          </p:nvSpPr>
          <p:spPr>
            <a:xfrm>
              <a:off x="2625593" y="2891686"/>
              <a:ext cx="738667" cy="73866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59EEF9-405C-4110-9346-67ECD6881E37}"/>
              </a:ext>
            </a:extLst>
          </p:cNvPr>
          <p:cNvGrpSpPr/>
          <p:nvPr/>
        </p:nvGrpSpPr>
        <p:grpSpPr>
          <a:xfrm>
            <a:off x="1657660" y="4289271"/>
            <a:ext cx="5043977" cy="738667"/>
            <a:chOff x="1846976" y="4010395"/>
            <a:chExt cx="5043977" cy="7386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052CF4-B8BC-4994-AD83-C915DA0E09F5}"/>
                </a:ext>
              </a:extLst>
            </p:cNvPr>
            <p:cNvCxnSpPr/>
            <p:nvPr/>
          </p:nvCxnSpPr>
          <p:spPr>
            <a:xfrm flipV="1">
              <a:off x="2520509" y="4723811"/>
              <a:ext cx="4370444" cy="8142"/>
            </a:xfrm>
            <a:prstGeom prst="line">
              <a:avLst/>
            </a:prstGeom>
            <a:ln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5AFA19-7BCE-44A5-BEF9-EC1B2A520225}"/>
                </a:ext>
              </a:extLst>
            </p:cNvPr>
            <p:cNvSpPr/>
            <p:nvPr/>
          </p:nvSpPr>
          <p:spPr>
            <a:xfrm>
              <a:off x="1846976" y="4010395"/>
              <a:ext cx="738667" cy="7386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8C26C4A6-E2FD-4F99-9F0A-AAEB1A8FF297}"/>
              </a:ext>
            </a:extLst>
          </p:cNvPr>
          <p:cNvSpPr/>
          <p:nvPr/>
        </p:nvSpPr>
        <p:spPr>
          <a:xfrm flipH="1">
            <a:off x="2727323" y="3338003"/>
            <a:ext cx="334864" cy="276243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7D2E7951-EFFE-4321-B56C-FAD2405455CC}"/>
              </a:ext>
            </a:extLst>
          </p:cNvPr>
          <p:cNvSpPr/>
          <p:nvPr/>
        </p:nvSpPr>
        <p:spPr>
          <a:xfrm>
            <a:off x="3642667" y="2129665"/>
            <a:ext cx="317851" cy="31733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4C2ADBA8-4A55-45A4-BE3B-7C55F1E94F60}"/>
              </a:ext>
            </a:extLst>
          </p:cNvPr>
          <p:cNvSpPr/>
          <p:nvPr/>
        </p:nvSpPr>
        <p:spPr>
          <a:xfrm>
            <a:off x="1877872" y="4544863"/>
            <a:ext cx="296147" cy="22748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E89E14-B309-40F0-B421-0C4B887E91D8}"/>
              </a:ext>
            </a:extLst>
          </p:cNvPr>
          <p:cNvGrpSpPr/>
          <p:nvPr/>
        </p:nvGrpSpPr>
        <p:grpSpPr>
          <a:xfrm>
            <a:off x="9035961" y="2033887"/>
            <a:ext cx="2946501" cy="2976942"/>
            <a:chOff x="794796" y="1552872"/>
            <a:chExt cx="4243140" cy="4286977"/>
          </a:xfrm>
        </p:grpSpPr>
        <p:sp>
          <p:nvSpPr>
            <p:cNvPr id="25" name="Curved Up Arrow 1">
              <a:extLst>
                <a:ext uri="{FF2B5EF4-FFF2-40B4-BE49-F238E27FC236}">
                  <a16:creationId xmlns:a16="http://schemas.microsoft.com/office/drawing/2014/main" id="{2DCA0521-E7F5-4B01-A983-731FCB32DF90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9" fmla="*/ 467810 w 635736"/>
                <a:gd name="connsiteY9" fmla="*/ 0 h 73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Curved Up Arrow 1">
              <a:extLst>
                <a:ext uri="{FF2B5EF4-FFF2-40B4-BE49-F238E27FC236}">
                  <a16:creationId xmlns:a16="http://schemas.microsoft.com/office/drawing/2014/main" id="{220E6E83-4AFA-4473-911B-93FC0FBCF440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Curved Up Arrow 1">
              <a:extLst>
                <a:ext uri="{FF2B5EF4-FFF2-40B4-BE49-F238E27FC236}">
                  <a16:creationId xmlns:a16="http://schemas.microsoft.com/office/drawing/2014/main" id="{70AF1BD6-C67F-45FA-B5FA-8E7B9657B4E1}"/>
                </a:ext>
              </a:extLst>
            </p:cNvPr>
            <p:cNvSpPr/>
            <p:nvPr/>
          </p:nvSpPr>
          <p:spPr>
            <a:xfrm>
              <a:off x="2971155" y="1552872"/>
              <a:ext cx="2066779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Curved Up Arrow 1">
              <a:extLst>
                <a:ext uri="{FF2B5EF4-FFF2-40B4-BE49-F238E27FC236}">
                  <a16:creationId xmlns:a16="http://schemas.microsoft.com/office/drawing/2014/main" id="{055FD174-FE4D-4D1A-B6C5-C22C806052B6}"/>
                </a:ext>
              </a:extLst>
            </p:cNvPr>
            <p:cNvSpPr/>
            <p:nvPr/>
          </p:nvSpPr>
          <p:spPr>
            <a:xfrm>
              <a:off x="2971155" y="1552872"/>
              <a:ext cx="2066781" cy="1262976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C5B3C1-EB4F-4C3C-9939-D93D8CB7BB50}"/>
              </a:ext>
            </a:extLst>
          </p:cNvPr>
          <p:cNvGrpSpPr/>
          <p:nvPr/>
        </p:nvGrpSpPr>
        <p:grpSpPr>
          <a:xfrm>
            <a:off x="779813" y="5483411"/>
            <a:ext cx="5043977" cy="738667"/>
            <a:chOff x="770669" y="5355395"/>
            <a:chExt cx="5043977" cy="7386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7B175A7-72D3-4AE4-8ABD-7781B22483DC}"/>
                </a:ext>
              </a:extLst>
            </p:cNvPr>
            <p:cNvCxnSpPr/>
            <p:nvPr/>
          </p:nvCxnSpPr>
          <p:spPr>
            <a:xfrm flipV="1">
              <a:off x="1444202" y="6077128"/>
              <a:ext cx="4370444" cy="814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B947D5-A897-4ECC-8FF4-1199FEE3B2E0}"/>
                </a:ext>
              </a:extLst>
            </p:cNvPr>
            <p:cNvSpPr/>
            <p:nvPr/>
          </p:nvSpPr>
          <p:spPr>
            <a:xfrm>
              <a:off x="770669" y="5355395"/>
              <a:ext cx="738667" cy="73866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EB1A4B5A-5DD4-4C3F-88A5-DF20123941FB}"/>
              </a:ext>
            </a:extLst>
          </p:cNvPr>
          <p:cNvSpPr/>
          <p:nvPr/>
        </p:nvSpPr>
        <p:spPr>
          <a:xfrm rot="2700000">
            <a:off x="1023864" y="5680202"/>
            <a:ext cx="230974" cy="41409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EC2BAF-ACAC-4C66-9932-AE4E9B64B5C6}"/>
              </a:ext>
            </a:extLst>
          </p:cNvPr>
          <p:cNvGrpSpPr/>
          <p:nvPr/>
        </p:nvGrpSpPr>
        <p:grpSpPr>
          <a:xfrm>
            <a:off x="1602194" y="5467474"/>
            <a:ext cx="4294297" cy="668379"/>
            <a:chOff x="6372201" y="2011203"/>
            <a:chExt cx="2736305" cy="66837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DF71C1D-E734-43A4-979A-2C2C620A09B1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en-US" altLang="ko-KR" sz="120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63CF5C-A69F-480E-AB1F-B04812C265AF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</a:rPr>
                <a:t>Add Contents Title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41146643-B607-7628-DBEC-091CCDE222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918" y="1927449"/>
            <a:ext cx="4226001" cy="4423369"/>
          </a:xfrm>
          <a:prstGeom prst="rect">
            <a:avLst/>
          </a:prstGeom>
        </p:spPr>
      </p:pic>
      <p:sp>
        <p:nvSpPr>
          <p:cNvPr id="38" name="TextBox 69">
            <a:extLst>
              <a:ext uri="{FF2B5EF4-FFF2-40B4-BE49-F238E27FC236}">
                <a16:creationId xmlns:a16="http://schemas.microsoft.com/office/drawing/2014/main" id="{7E8AB5EB-48C7-811D-CC88-8E5AAB32BF4A}"/>
              </a:ext>
            </a:extLst>
          </p:cNvPr>
          <p:cNvSpPr txBox="1"/>
          <p:nvPr/>
        </p:nvSpPr>
        <p:spPr>
          <a:xfrm rot="18314698">
            <a:off x="-390888" y="2974319"/>
            <a:ext cx="445178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spc="600">
                <a:solidFill>
                  <a:schemeClr val="bg1"/>
                </a:solidFill>
                <a:cs typeface="Arial" panose="020B0604020202020204" pitchFamily="34" charset="0"/>
              </a:rPr>
              <a:t>POPULARITY</a:t>
            </a:r>
            <a:endParaRPr lang="ko-KR" altLang="en-US" sz="3600" spc="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2B3E2662-91D2-1F95-2903-3CEBFA2132A7}"/>
              </a:ext>
            </a:extLst>
          </p:cNvPr>
          <p:cNvCxnSpPr/>
          <p:nvPr/>
        </p:nvCxnSpPr>
        <p:spPr>
          <a:xfrm>
            <a:off x="210110" y="1203287"/>
            <a:ext cx="6889808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n 41">
            <a:extLst>
              <a:ext uri="{FF2B5EF4-FFF2-40B4-BE49-F238E27FC236}">
                <a16:creationId xmlns:a16="http://schemas.microsoft.com/office/drawing/2014/main" id="{29B1BE1C-313A-9FAA-34C0-B9002A1A42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96" y="76511"/>
            <a:ext cx="1773883" cy="1773883"/>
          </a:xfrm>
          <a:prstGeom prst="rect">
            <a:avLst/>
          </a:prstGeom>
        </p:spPr>
      </p:pic>
      <p:sp>
        <p:nvSpPr>
          <p:cNvPr id="43" name="TextBox 69">
            <a:extLst>
              <a:ext uri="{FF2B5EF4-FFF2-40B4-BE49-F238E27FC236}">
                <a16:creationId xmlns:a16="http://schemas.microsoft.com/office/drawing/2014/main" id="{FBFB9C5C-690C-4B71-A46D-B3C9246D67CE}"/>
              </a:ext>
            </a:extLst>
          </p:cNvPr>
          <p:cNvSpPr txBox="1"/>
          <p:nvPr/>
        </p:nvSpPr>
        <p:spPr>
          <a:xfrm>
            <a:off x="1210201" y="314082"/>
            <a:ext cx="73216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INFOGRAPHIC </a:t>
            </a:r>
            <a:r>
              <a:rPr lang="en-US" altLang="ko-KR" sz="4000">
                <a:solidFill>
                  <a:schemeClr val="bg1"/>
                </a:solidFill>
                <a:cs typeface="Arial" panose="020B0604020202020204" pitchFamily="34" charset="0"/>
              </a:rPr>
              <a:t>STYLE</a:t>
            </a:r>
            <a:endParaRPr lang="ko-KR" altLang="en-US" sz="4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706147A0-6831-5076-5BA2-DF1C273C5E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" y="11717"/>
            <a:ext cx="1756493" cy="18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C14CEAD3-E6EF-41B2-B738-55A49E21FBCE}"/>
              </a:ext>
            </a:extLst>
          </p:cNvPr>
          <p:cNvSpPr txBox="1"/>
          <p:nvPr/>
        </p:nvSpPr>
        <p:spPr>
          <a:xfrm>
            <a:off x="6728793" y="529925"/>
            <a:ext cx="4808997" cy="215443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Modern Portfolio </a:t>
            </a:r>
            <a:r>
              <a:rPr lang="en-US" altLang="ko-KR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Presentation </a:t>
            </a:r>
            <a:r>
              <a:rPr lang="en-US" altLang="ko-KR" sz="40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Designed</a:t>
            </a: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AD3136AC-BEA5-42BD-B045-ED3A21C8FF38}"/>
              </a:ext>
            </a:extLst>
          </p:cNvPr>
          <p:cNvSpPr/>
          <p:nvPr/>
        </p:nvSpPr>
        <p:spPr>
          <a:xfrm>
            <a:off x="633502" y="4132863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4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D73D8E12-AB96-4501-A7DB-498908D15B18}"/>
              </a:ext>
            </a:extLst>
          </p:cNvPr>
          <p:cNvSpPr>
            <a:spLocks noChangeAspect="1"/>
          </p:cNvSpPr>
          <p:nvPr/>
        </p:nvSpPr>
        <p:spPr>
          <a:xfrm>
            <a:off x="633524" y="4991147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1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50" name="그룹 92">
            <a:extLst>
              <a:ext uri="{FF2B5EF4-FFF2-40B4-BE49-F238E27FC236}">
                <a16:creationId xmlns:a16="http://schemas.microsoft.com/office/drawing/2014/main" id="{55198311-6F6E-49DF-89A7-63F68B90B9A4}"/>
              </a:ext>
            </a:extLst>
          </p:cNvPr>
          <p:cNvGrpSpPr/>
          <p:nvPr/>
        </p:nvGrpSpPr>
        <p:grpSpPr>
          <a:xfrm>
            <a:off x="1278547" y="3962959"/>
            <a:ext cx="3204000" cy="748990"/>
            <a:chOff x="3556042" y="1744979"/>
            <a:chExt cx="3240000" cy="74899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B89CA97-5EAB-46F3-A5E0-5F227582F798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2AAA0E6-63F5-415D-AC4D-1AEF8CC42A6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Contents_Here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3" name="그룹 95">
            <a:extLst>
              <a:ext uri="{FF2B5EF4-FFF2-40B4-BE49-F238E27FC236}">
                <a16:creationId xmlns:a16="http://schemas.microsoft.com/office/drawing/2014/main" id="{C41E578C-18B4-4F30-BB6F-CCE0602D7734}"/>
              </a:ext>
            </a:extLst>
          </p:cNvPr>
          <p:cNvGrpSpPr/>
          <p:nvPr/>
        </p:nvGrpSpPr>
        <p:grpSpPr>
          <a:xfrm>
            <a:off x="1278547" y="4816124"/>
            <a:ext cx="3204000" cy="748990"/>
            <a:chOff x="3556042" y="1744979"/>
            <a:chExt cx="3240000" cy="74899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D3D1711-15D5-459F-8F19-EC114372A5E3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70F0514-2130-4628-8FED-DB96DB0FC14A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Contents_Here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8E91771-481C-4E07-ADE5-4ACEF46AFAF3}"/>
              </a:ext>
            </a:extLst>
          </p:cNvPr>
          <p:cNvSpPr txBox="1"/>
          <p:nvPr/>
        </p:nvSpPr>
        <p:spPr>
          <a:xfrm>
            <a:off x="563928" y="5792805"/>
            <a:ext cx="513119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>
                <a:solidFill>
                  <a:schemeClr val="bg1"/>
                </a:solidFill>
                <a:cs typeface="Arial" panose="020B0604020202020204" pitchFamily="34" charset="0"/>
              </a:rPr>
              <a:t>Presentation Layout</a:t>
            </a:r>
          </a:p>
          <a:p>
            <a:r>
              <a:rPr lang="en-GB" altLang="ko-KR" sz="2000">
                <a:solidFill>
                  <a:schemeClr val="bg1"/>
                </a:solidFill>
                <a:cs typeface="Arial" panose="020B0604020202020204" pitchFamily="34" charset="0"/>
              </a:rPr>
              <a:t>Clean Text Slide for your Presentation</a:t>
            </a:r>
            <a:endParaRPr lang="ko-KR" altLang="en-US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707A9FFE-B2D4-D7E7-FBD7-E62016BDC3D2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8D968476-ACD4-6CA4-3E82-05C16C186F2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BA80693C-C1A8-CB59-564A-12734FBBFEE3}"/>
              </a:ext>
            </a:extLst>
          </p:cNvPr>
          <p:cNvGrpSpPr/>
          <p:nvPr/>
        </p:nvGrpSpPr>
        <p:grpSpPr>
          <a:xfrm>
            <a:off x="376562" y="2222696"/>
            <a:ext cx="2489419" cy="1755640"/>
            <a:chOff x="1695446" y="1258614"/>
            <a:chExt cx="3221944" cy="2272247"/>
          </a:xfrm>
        </p:grpSpPr>
        <p:sp>
          <p:nvSpPr>
            <p:cNvPr id="15" name="Estrella: 4 puntas 14">
              <a:extLst>
                <a:ext uri="{FF2B5EF4-FFF2-40B4-BE49-F238E27FC236}">
                  <a16:creationId xmlns:a16="http://schemas.microsoft.com/office/drawing/2014/main" id="{C91063E5-C919-FC7F-9BC5-861F23A78EE5}"/>
                </a:ext>
              </a:extLst>
            </p:cNvPr>
            <p:cNvSpPr/>
            <p:nvPr/>
          </p:nvSpPr>
          <p:spPr>
            <a:xfrm>
              <a:off x="1695446" y="1258614"/>
              <a:ext cx="1238254" cy="1238254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Estrella: 4 puntas 15">
              <a:extLst>
                <a:ext uri="{FF2B5EF4-FFF2-40B4-BE49-F238E27FC236}">
                  <a16:creationId xmlns:a16="http://schemas.microsoft.com/office/drawing/2014/main" id="{FD1DFC98-B5F5-2CF0-9008-7EA790F944E5}"/>
                </a:ext>
              </a:extLst>
            </p:cNvPr>
            <p:cNvSpPr/>
            <p:nvPr/>
          </p:nvSpPr>
          <p:spPr>
            <a:xfrm>
              <a:off x="2594573" y="1411014"/>
              <a:ext cx="1238254" cy="1238254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Estrella: 4 puntas 16">
              <a:extLst>
                <a:ext uri="{FF2B5EF4-FFF2-40B4-BE49-F238E27FC236}">
                  <a16:creationId xmlns:a16="http://schemas.microsoft.com/office/drawing/2014/main" id="{5EB7C5C1-520D-5C5C-4550-D5EBF9C0F3CF}"/>
                </a:ext>
              </a:extLst>
            </p:cNvPr>
            <p:cNvSpPr/>
            <p:nvPr/>
          </p:nvSpPr>
          <p:spPr>
            <a:xfrm>
              <a:off x="3260455" y="1758359"/>
              <a:ext cx="1238254" cy="1238254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Estrella: 4 puntas 17">
              <a:extLst>
                <a:ext uri="{FF2B5EF4-FFF2-40B4-BE49-F238E27FC236}">
                  <a16:creationId xmlns:a16="http://schemas.microsoft.com/office/drawing/2014/main" id="{DEB45871-E3B5-0605-3975-BA7A4F232F94}"/>
                </a:ext>
              </a:extLst>
            </p:cNvPr>
            <p:cNvSpPr/>
            <p:nvPr/>
          </p:nvSpPr>
          <p:spPr>
            <a:xfrm>
              <a:off x="3679136" y="2292607"/>
              <a:ext cx="1238254" cy="1238254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8F9534C-69F8-A867-49CD-87940FC91400}"/>
              </a:ext>
            </a:extLst>
          </p:cNvPr>
          <p:cNvGrpSpPr/>
          <p:nvPr/>
        </p:nvGrpSpPr>
        <p:grpSpPr>
          <a:xfrm>
            <a:off x="9671137" y="2886965"/>
            <a:ext cx="2251130" cy="1587589"/>
            <a:chOff x="1695446" y="1258614"/>
            <a:chExt cx="3221944" cy="2272247"/>
          </a:xfrm>
        </p:grpSpPr>
        <p:sp>
          <p:nvSpPr>
            <p:cNvPr id="20" name="Estrella: 4 puntas 19">
              <a:extLst>
                <a:ext uri="{FF2B5EF4-FFF2-40B4-BE49-F238E27FC236}">
                  <a16:creationId xmlns:a16="http://schemas.microsoft.com/office/drawing/2014/main" id="{1C22A734-1297-0268-21CE-02048BADA361}"/>
                </a:ext>
              </a:extLst>
            </p:cNvPr>
            <p:cNvSpPr/>
            <p:nvPr/>
          </p:nvSpPr>
          <p:spPr>
            <a:xfrm>
              <a:off x="1695446" y="1258614"/>
              <a:ext cx="1238254" cy="1238254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" name="Estrella: 4 puntas 20">
              <a:extLst>
                <a:ext uri="{FF2B5EF4-FFF2-40B4-BE49-F238E27FC236}">
                  <a16:creationId xmlns:a16="http://schemas.microsoft.com/office/drawing/2014/main" id="{5D6E61D4-1945-23DF-0206-DFC6B42723E2}"/>
                </a:ext>
              </a:extLst>
            </p:cNvPr>
            <p:cNvSpPr/>
            <p:nvPr/>
          </p:nvSpPr>
          <p:spPr>
            <a:xfrm>
              <a:off x="2594573" y="1411014"/>
              <a:ext cx="1238254" cy="1238254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Estrella: 4 puntas 21">
              <a:extLst>
                <a:ext uri="{FF2B5EF4-FFF2-40B4-BE49-F238E27FC236}">
                  <a16:creationId xmlns:a16="http://schemas.microsoft.com/office/drawing/2014/main" id="{02686580-4111-60E5-D0EB-20D3B6BEB060}"/>
                </a:ext>
              </a:extLst>
            </p:cNvPr>
            <p:cNvSpPr/>
            <p:nvPr/>
          </p:nvSpPr>
          <p:spPr>
            <a:xfrm>
              <a:off x="3260455" y="1758359"/>
              <a:ext cx="1238254" cy="1238254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Estrella: 4 puntas 22">
              <a:extLst>
                <a:ext uri="{FF2B5EF4-FFF2-40B4-BE49-F238E27FC236}">
                  <a16:creationId xmlns:a16="http://schemas.microsoft.com/office/drawing/2014/main" id="{4137F194-301D-4CCA-03E1-ED8F3618875D}"/>
                </a:ext>
              </a:extLst>
            </p:cNvPr>
            <p:cNvSpPr/>
            <p:nvPr/>
          </p:nvSpPr>
          <p:spPr>
            <a:xfrm>
              <a:off x="3679136" y="2292607"/>
              <a:ext cx="1238254" cy="1238254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CC820-BF27-4BC6-A6DF-391066BCE5BF}"/>
              </a:ext>
            </a:extLst>
          </p:cNvPr>
          <p:cNvGrpSpPr/>
          <p:nvPr/>
        </p:nvGrpSpPr>
        <p:grpSpPr>
          <a:xfrm>
            <a:off x="8054255" y="2766736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35A92A-F757-4CE4-B17C-E71845F49E90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C079D-F2A8-48A7-AE41-2109E972977C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2EF95B-E4CC-4495-9256-ACE004F496FB}"/>
              </a:ext>
            </a:extLst>
          </p:cNvPr>
          <p:cNvGrpSpPr/>
          <p:nvPr/>
        </p:nvGrpSpPr>
        <p:grpSpPr>
          <a:xfrm>
            <a:off x="8054255" y="5331851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E17599-1A9F-48B1-837F-4A66182A7029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A6107A-8B9C-4C51-AC20-1680F4D6C77C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B36ECC-50E8-4632-A1AD-3939956BF9F6}"/>
              </a:ext>
            </a:extLst>
          </p:cNvPr>
          <p:cNvGrpSpPr/>
          <p:nvPr/>
        </p:nvGrpSpPr>
        <p:grpSpPr>
          <a:xfrm>
            <a:off x="795878" y="2058249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0C3594-E158-47D9-96F5-5034C7D5E774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61CDEF-01B3-448B-81C2-D5EA1BE19827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DB9766-875D-4EE9-BBEB-ECA4F659CBCF}"/>
              </a:ext>
            </a:extLst>
          </p:cNvPr>
          <p:cNvGrpSpPr/>
          <p:nvPr/>
        </p:nvGrpSpPr>
        <p:grpSpPr>
          <a:xfrm>
            <a:off x="795878" y="4477443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A4B79C-0151-42F7-829B-CACEFA1D80EE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71CA95-1979-4DA1-A06F-8A370C9C5319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F0496355-9028-95E9-3E23-C79849D3C3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23" y="965412"/>
            <a:ext cx="5795027" cy="5795027"/>
          </a:xfrm>
          <a:prstGeom prst="rect">
            <a:avLst/>
          </a:prstGeom>
        </p:spPr>
      </p:pic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3B455B2A-E4DE-10FC-F133-09DA480F322C}"/>
              </a:ext>
            </a:extLst>
          </p:cNvPr>
          <p:cNvCxnSpPr/>
          <p:nvPr/>
        </p:nvCxnSpPr>
        <p:spPr>
          <a:xfrm>
            <a:off x="210110" y="1203287"/>
            <a:ext cx="6838390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id="{75416C49-9FE9-02EC-B66B-1656D41689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96" y="76511"/>
            <a:ext cx="1773883" cy="1773883"/>
          </a:xfrm>
          <a:prstGeom prst="rect">
            <a:avLst/>
          </a:prstGeom>
        </p:spPr>
      </p:pic>
      <p:sp>
        <p:nvSpPr>
          <p:cNvPr id="31" name="TextBox 69">
            <a:extLst>
              <a:ext uri="{FF2B5EF4-FFF2-40B4-BE49-F238E27FC236}">
                <a16:creationId xmlns:a16="http://schemas.microsoft.com/office/drawing/2014/main" id="{D34238FC-7A28-F7A0-7381-1A1DFCCF4E16}"/>
              </a:ext>
            </a:extLst>
          </p:cNvPr>
          <p:cNvSpPr txBox="1"/>
          <p:nvPr/>
        </p:nvSpPr>
        <p:spPr>
          <a:xfrm>
            <a:off x="1210201" y="314082"/>
            <a:ext cx="73216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INFOGRAPHIC </a:t>
            </a:r>
            <a:r>
              <a:rPr lang="en-US" altLang="ko-KR" sz="4000">
                <a:solidFill>
                  <a:schemeClr val="bg1"/>
                </a:solidFill>
                <a:cs typeface="Arial" panose="020B0604020202020204" pitchFamily="34" charset="0"/>
              </a:rPr>
              <a:t>STYLE</a:t>
            </a:r>
            <a:endParaRPr lang="ko-KR" altLang="en-US" sz="4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A9AD0580-B9E0-7ADC-244A-4DDC851FD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" y="11717"/>
            <a:ext cx="1756493" cy="18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748B834-CD86-4857-8BBD-BB052F01563E}"/>
              </a:ext>
            </a:extLst>
          </p:cNvPr>
          <p:cNvGrpSpPr/>
          <p:nvPr/>
        </p:nvGrpSpPr>
        <p:grpSpPr>
          <a:xfrm>
            <a:off x="5890057" y="1226091"/>
            <a:ext cx="2925555" cy="1607394"/>
            <a:chOff x="-548507" y="477868"/>
            <a:chExt cx="11570449" cy="635717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64AE15-E5C7-419B-8957-623011DECF8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36653D-AFDF-4D42-AB26-0160182B420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18B4618-6667-4270-9446-BF5F15A514D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F2EF86-C20B-4E58-8199-92EDACE1BA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0EFD5DC-CBC9-48E2-9985-8DCC81B5DDE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6859BDF-95B0-450B-B0F8-12EE936B974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3A62B22B-E165-4F1B-AAC0-13397B23772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09BFB8A0-B88B-4301-8476-F599304FB26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8C1212C-B12D-4811-8B51-070A1F599BB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D349551-94A6-42B2-B52E-D3BF80A1672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F6F39D48-4C73-4A02-9EFE-4C4F1F1942F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7FCCA74-F0B4-4B42-B137-E41DE7995060}"/>
                </a:ext>
              </a:extLst>
            </p:cNvPr>
            <p:cNvSpPr/>
            <p:nvPr/>
          </p:nvSpPr>
          <p:spPr>
            <a:xfrm>
              <a:off x="3892805" y="866095"/>
              <a:ext cx="5479038" cy="5062078"/>
            </a:xfrm>
            <a:custGeom>
              <a:avLst/>
              <a:gdLst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  <a:gd name="connsiteX4" fmla="*/ 30683 w 4009217"/>
                <a:gd name="connsiteY4" fmla="*/ 4268999 h 429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aphic 14">
            <a:extLst>
              <a:ext uri="{FF2B5EF4-FFF2-40B4-BE49-F238E27FC236}">
                <a16:creationId xmlns:a16="http://schemas.microsoft.com/office/drawing/2014/main" id="{441BA635-E208-4EA5-9014-21841A743C0A}"/>
              </a:ext>
            </a:extLst>
          </p:cNvPr>
          <p:cNvGrpSpPr/>
          <p:nvPr/>
        </p:nvGrpSpPr>
        <p:grpSpPr>
          <a:xfrm>
            <a:off x="3224461" y="676049"/>
            <a:ext cx="2784875" cy="2190352"/>
            <a:chOff x="2444748" y="555045"/>
            <a:chExt cx="7282048" cy="5727454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026198-6EB1-4B0F-8F71-B810EAFD692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6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404957B-4908-488C-8777-A3A55A77936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5DA305-E7F2-48A8-B62A-39E1034D9B2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3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3826E4C-83C5-4593-AA2C-1ABA4B2E77B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F1F9EA5-3383-4584-8909-CA7FD536720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703A6E6-758D-474C-9A88-B332D5FBFBC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78AACB-28D6-446D-BB03-D3BE5ABA761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8ADC0F3-AC2E-4DF4-BCCB-FF8D33B4D4E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  <a:gd name="connsiteX4" fmla="*/ 30683 w 4009217"/>
                <a:gd name="connsiteY4" fmla="*/ 4268999 h 429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4C4CF18-2C12-4B8B-9809-01AE8089A091}"/>
              </a:ext>
            </a:extLst>
          </p:cNvPr>
          <p:cNvGrpSpPr/>
          <p:nvPr/>
        </p:nvGrpSpPr>
        <p:grpSpPr>
          <a:xfrm>
            <a:off x="5666519" y="1790478"/>
            <a:ext cx="825553" cy="1451279"/>
            <a:chOff x="5666519" y="1790478"/>
            <a:chExt cx="825553" cy="1451279"/>
          </a:xfrm>
        </p:grpSpPr>
        <p:grpSp>
          <p:nvGrpSpPr>
            <p:cNvPr id="65" name="Group 3">
              <a:extLst>
                <a:ext uri="{FF2B5EF4-FFF2-40B4-BE49-F238E27FC236}">
                  <a16:creationId xmlns:a16="http://schemas.microsoft.com/office/drawing/2014/main" id="{E2C79F43-5A78-44D4-87CE-A2C3E41D580C}"/>
                </a:ext>
              </a:extLst>
            </p:cNvPr>
            <p:cNvGrpSpPr/>
            <p:nvPr/>
          </p:nvGrpSpPr>
          <p:grpSpPr>
            <a:xfrm>
              <a:off x="5666519" y="1790478"/>
              <a:ext cx="825553" cy="1451279"/>
              <a:chOff x="445712" y="1449040"/>
              <a:chExt cx="2113018" cy="3924176"/>
            </a:xfrm>
          </p:grpSpPr>
          <p:sp>
            <p:nvSpPr>
              <p:cNvPr id="67" name="Rounded Rectangle 4">
                <a:extLst>
                  <a:ext uri="{FF2B5EF4-FFF2-40B4-BE49-F238E27FC236}">
                    <a16:creationId xmlns:a16="http://schemas.microsoft.com/office/drawing/2014/main" id="{FA6BD5D2-32FC-4643-ADA8-21BE53A49577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0A7D6099-B7EB-483E-951F-D7394EFB9281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69" name="Group 6">
                <a:extLst>
                  <a:ext uri="{FF2B5EF4-FFF2-40B4-BE49-F238E27FC236}">
                    <a16:creationId xmlns:a16="http://schemas.microsoft.com/office/drawing/2014/main" id="{DDFAF2D0-C67B-4405-982D-3AD79471CA9F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70" name="Oval 7">
                  <a:extLst>
                    <a:ext uri="{FF2B5EF4-FFF2-40B4-BE49-F238E27FC236}">
                      <a16:creationId xmlns:a16="http://schemas.microsoft.com/office/drawing/2014/main" id="{84728866-A2AC-4EED-8878-35209633DEA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71" name="Rounded Rectangle 8">
                  <a:extLst>
                    <a:ext uri="{FF2B5EF4-FFF2-40B4-BE49-F238E27FC236}">
                      <a16:creationId xmlns:a16="http://schemas.microsoft.com/office/drawing/2014/main" id="{E4386B2C-EC90-4863-86F1-F00D1C4563FA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66" name="Picture Placeholder 2">
              <a:extLst>
                <a:ext uri="{FF2B5EF4-FFF2-40B4-BE49-F238E27FC236}">
                  <a16:creationId xmlns:a16="http://schemas.microsoft.com/office/drawing/2014/main" id="{E54A4D3D-10F1-40FD-B01D-AF5570145704}"/>
                </a:ext>
              </a:extLst>
            </p:cNvPr>
            <p:cNvSpPr txBox="1"/>
            <p:nvPr/>
          </p:nvSpPr>
          <p:spPr>
            <a:xfrm>
              <a:off x="5727221" y="1945514"/>
              <a:ext cx="704148" cy="1141205"/>
            </a:xfrm>
            <a:prstGeom prst="rect">
              <a:avLst/>
            </a:prstGeom>
            <a:solidFill>
              <a:srgbClr val="C00000"/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BE34B05-085C-455F-A4A6-24D447C717EE}"/>
                </a:ext>
              </a:extLst>
            </p:cNvPr>
            <p:cNvSpPr/>
            <p:nvPr/>
          </p:nvSpPr>
          <p:spPr>
            <a:xfrm>
              <a:off x="6022226" y="1933893"/>
              <a:ext cx="401968" cy="1165650"/>
            </a:xfrm>
            <a:custGeom>
              <a:avLst/>
              <a:gdLst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  <a:gd name="connsiteX4" fmla="*/ 30683 w 4009217"/>
                <a:gd name="connsiteY4" fmla="*/ 4268999 h 429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A6B8E5E-9049-4E1E-BE6E-9B1329B8E3C7}"/>
              </a:ext>
            </a:extLst>
          </p:cNvPr>
          <p:cNvSpPr/>
          <p:nvPr/>
        </p:nvSpPr>
        <p:spPr>
          <a:xfrm rot="5400000">
            <a:off x="-1449000" y="1449000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124E91D-4A00-4E6A-9CFB-F2395B05C91E}"/>
              </a:ext>
            </a:extLst>
          </p:cNvPr>
          <p:cNvSpPr/>
          <p:nvPr/>
        </p:nvSpPr>
        <p:spPr>
          <a:xfrm rot="16200000">
            <a:off x="6783000" y="1449001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77A688B7-7DF7-446D-879D-3C2EB110747C}"/>
              </a:ext>
            </a:extLst>
          </p:cNvPr>
          <p:cNvSpPr/>
          <p:nvPr/>
        </p:nvSpPr>
        <p:spPr>
          <a:xfrm>
            <a:off x="3823064" y="3710558"/>
            <a:ext cx="1033264" cy="1033264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465BCF07-8233-43F2-9906-CDB490250822}"/>
              </a:ext>
            </a:extLst>
          </p:cNvPr>
          <p:cNvSpPr/>
          <p:nvPr/>
        </p:nvSpPr>
        <p:spPr>
          <a:xfrm>
            <a:off x="5587392" y="3710558"/>
            <a:ext cx="1033264" cy="1033264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8BFC4FB8-EACD-449A-A3C9-D1A95852BFED}"/>
              </a:ext>
            </a:extLst>
          </p:cNvPr>
          <p:cNvSpPr/>
          <p:nvPr/>
        </p:nvSpPr>
        <p:spPr>
          <a:xfrm>
            <a:off x="7351719" y="3710558"/>
            <a:ext cx="1033264" cy="1033264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Isosceles Triangle 41">
            <a:extLst>
              <a:ext uri="{FF2B5EF4-FFF2-40B4-BE49-F238E27FC236}">
                <a16:creationId xmlns:a16="http://schemas.microsoft.com/office/drawing/2014/main" id="{DA938FD9-3F0D-4BB4-B049-1D036A6802F6}"/>
              </a:ext>
            </a:extLst>
          </p:cNvPr>
          <p:cNvSpPr/>
          <p:nvPr/>
        </p:nvSpPr>
        <p:spPr>
          <a:xfrm>
            <a:off x="7749128" y="4055932"/>
            <a:ext cx="238449" cy="342518"/>
          </a:xfrm>
          <a:custGeom>
            <a:avLst/>
            <a:gdLst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1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Donut 15">
            <a:extLst>
              <a:ext uri="{FF2B5EF4-FFF2-40B4-BE49-F238E27FC236}">
                <a16:creationId xmlns:a16="http://schemas.microsoft.com/office/drawing/2014/main" id="{3FD04DBE-D2AC-457D-A9A6-CFBA4E42DB4B}"/>
              </a:ext>
            </a:extLst>
          </p:cNvPr>
          <p:cNvSpPr/>
          <p:nvPr/>
        </p:nvSpPr>
        <p:spPr>
          <a:xfrm>
            <a:off x="5911388" y="4035894"/>
            <a:ext cx="385272" cy="38259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ounded Rectangle 29">
            <a:extLst>
              <a:ext uri="{FF2B5EF4-FFF2-40B4-BE49-F238E27FC236}">
                <a16:creationId xmlns:a16="http://schemas.microsoft.com/office/drawing/2014/main" id="{E61312BD-673A-4CB3-B2FA-13ADB4A77693}"/>
              </a:ext>
            </a:extLst>
          </p:cNvPr>
          <p:cNvSpPr/>
          <p:nvPr/>
        </p:nvSpPr>
        <p:spPr>
          <a:xfrm>
            <a:off x="4175308" y="4077161"/>
            <a:ext cx="328778" cy="300061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628EA-B547-40CC-BC08-B7E6DE83F128}"/>
              </a:ext>
            </a:extLst>
          </p:cNvPr>
          <p:cNvGrpSpPr/>
          <p:nvPr/>
        </p:nvGrpSpPr>
        <p:grpSpPr>
          <a:xfrm>
            <a:off x="3453775" y="4926117"/>
            <a:ext cx="1765712" cy="1444325"/>
            <a:chOff x="2079598" y="4257726"/>
            <a:chExt cx="2262901" cy="14443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9A1B07-17CE-4328-BD5C-20172D71BBE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BFBE57-16F5-4368-B9CB-A6C293C2D3D0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2958BE-BE33-44AB-9496-DC2E0CEF4F8C}"/>
              </a:ext>
            </a:extLst>
          </p:cNvPr>
          <p:cNvGrpSpPr/>
          <p:nvPr/>
        </p:nvGrpSpPr>
        <p:grpSpPr>
          <a:xfrm>
            <a:off x="5220770" y="4926117"/>
            <a:ext cx="1765712" cy="1444325"/>
            <a:chOff x="2079598" y="4257726"/>
            <a:chExt cx="2262901" cy="144432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D8B7F2-837B-4259-ACC7-69A61C244FED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980A49-23A8-414A-B320-F6B69D137790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F2E043-BE42-40E0-AFB0-A8AE92761068}"/>
              </a:ext>
            </a:extLst>
          </p:cNvPr>
          <p:cNvGrpSpPr/>
          <p:nvPr/>
        </p:nvGrpSpPr>
        <p:grpSpPr>
          <a:xfrm>
            <a:off x="6987764" y="4926117"/>
            <a:ext cx="1765712" cy="1444325"/>
            <a:chOff x="2079598" y="4257726"/>
            <a:chExt cx="2262901" cy="144432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C924F5-35FA-4198-AB20-268199CF4CE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E9A270-C0D8-402B-8D37-A482242CA061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Isosceles Triangle 41">
            <a:extLst>
              <a:ext uri="{FF2B5EF4-FFF2-40B4-BE49-F238E27FC236}">
                <a16:creationId xmlns:a16="http://schemas.microsoft.com/office/drawing/2014/main" id="{51911693-16FE-4135-A958-F040AB18AD09}"/>
              </a:ext>
            </a:extLst>
          </p:cNvPr>
          <p:cNvSpPr/>
          <p:nvPr/>
        </p:nvSpPr>
        <p:spPr>
          <a:xfrm>
            <a:off x="7201514" y="1747383"/>
            <a:ext cx="341676" cy="490797"/>
          </a:xfrm>
          <a:custGeom>
            <a:avLst/>
            <a:gdLst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1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Donut 15">
            <a:extLst>
              <a:ext uri="{FF2B5EF4-FFF2-40B4-BE49-F238E27FC236}">
                <a16:creationId xmlns:a16="http://schemas.microsoft.com/office/drawing/2014/main" id="{78D2CE37-1D2B-408A-A239-9B5DBC384324}"/>
              </a:ext>
            </a:extLst>
          </p:cNvPr>
          <p:cNvSpPr/>
          <p:nvPr/>
        </p:nvSpPr>
        <p:spPr>
          <a:xfrm>
            <a:off x="5887203" y="2337436"/>
            <a:ext cx="385272" cy="38259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Rounded Rectangle 29">
            <a:extLst>
              <a:ext uri="{FF2B5EF4-FFF2-40B4-BE49-F238E27FC236}">
                <a16:creationId xmlns:a16="http://schemas.microsoft.com/office/drawing/2014/main" id="{F3E9EFCD-F84A-4D88-B468-4DF4F33E9DAE}"/>
              </a:ext>
            </a:extLst>
          </p:cNvPr>
          <p:cNvSpPr/>
          <p:nvPr/>
        </p:nvSpPr>
        <p:spPr>
          <a:xfrm>
            <a:off x="4329330" y="1301454"/>
            <a:ext cx="531517" cy="485092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EE2F97-E8E2-4351-A4EE-5F0F9A14034C}"/>
              </a:ext>
            </a:extLst>
          </p:cNvPr>
          <p:cNvGrpSpPr/>
          <p:nvPr/>
        </p:nvGrpSpPr>
        <p:grpSpPr>
          <a:xfrm>
            <a:off x="9330602" y="2999548"/>
            <a:ext cx="2248906" cy="858909"/>
            <a:chOff x="3233964" y="1897269"/>
            <a:chExt cx="1410044" cy="85890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531EB5-3AFF-4E17-BDA2-BCADF7977E67}"/>
                </a:ext>
              </a:extLst>
            </p:cNvPr>
            <p:cNvSpPr txBox="1"/>
            <p:nvPr/>
          </p:nvSpPr>
          <p:spPr>
            <a:xfrm>
              <a:off x="3233964" y="1897269"/>
              <a:ext cx="1400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>
                  <a:solidFill>
                    <a:schemeClr val="bg1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2C6690-1C25-480C-923B-54CAAB935B0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>
                  <a:solidFill>
                    <a:schemeClr val="bg1"/>
                  </a:solidFill>
                  <a:cs typeface="Arial" panose="020B0604020202020204" pitchFamily="34" charset="0"/>
                </a:rPr>
                <a:t>Simple PowerPoint Presentation  </a:t>
              </a:r>
              <a:endParaRPr lang="ko-KR" altLang="en-US" sz="1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AAEE2E6-151B-4B66-950B-413D0EED4673}"/>
              </a:ext>
            </a:extLst>
          </p:cNvPr>
          <p:cNvSpPr txBox="1"/>
          <p:nvPr/>
        </p:nvSpPr>
        <p:spPr>
          <a:xfrm>
            <a:off x="502455" y="3955338"/>
            <a:ext cx="235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Get a modern PowerPoint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8921B6-AE7E-4686-842E-E207D6AF2719}"/>
              </a:ext>
            </a:extLst>
          </p:cNvPr>
          <p:cNvSpPr txBox="1"/>
          <p:nvPr/>
        </p:nvSpPr>
        <p:spPr>
          <a:xfrm>
            <a:off x="502456" y="2625663"/>
            <a:ext cx="2694748" cy="128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SHOPPING MEDIA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3BD824-1E12-6D23-5514-4E3DEA1CA4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598" y="13059"/>
            <a:ext cx="1897850" cy="151879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E0E3A3B-07B2-7194-0872-7DE00204AE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37" y="-1689"/>
            <a:ext cx="1897850" cy="1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86F78C9-118E-4CD9-AB5D-A9947D93C177}"/>
              </a:ext>
            </a:extLst>
          </p:cNvPr>
          <p:cNvGrpSpPr/>
          <p:nvPr/>
        </p:nvGrpSpPr>
        <p:grpSpPr>
          <a:xfrm>
            <a:off x="635062" y="3040127"/>
            <a:ext cx="5402531" cy="3170577"/>
            <a:chOff x="2687161" y="3731096"/>
            <a:chExt cx="5158677" cy="3027467"/>
          </a:xfrm>
        </p:grpSpPr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C2B7D934-9288-4DF3-AE34-2199743508D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E3AEB6C-2008-4905-82CD-680399002DEF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4F3315B6-3284-4990-844B-93E00ED539F7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1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B8E17041-7724-4AD8-B625-B7F8CD68FA7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6D49F16-CC42-4BA9-8090-27FA6B8635DD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E9EECA8-BB7E-4B2A-BF8E-1D030A35E8E9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747A628-19A4-405F-897A-094C842F2BA6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48C061C4-D49F-43BD-AC4F-7473A105CC3F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93894B89-35F4-4DBE-B020-7FEF183E26C7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2452543-B863-4E3A-A4EE-C98D014A0F50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225948EB-A084-4A54-BF30-75EC6D37558F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8A19786-EA04-4827-9BB4-0ABBDBF5D511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FC81F3A4-105E-4703-BE5C-A7C83DC05DE8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1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6F23FCAC-3835-48FF-BE1A-7FBE907E4971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1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5924E20-DE02-42FD-B6F1-1902AB2B752D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71E920F-0979-444F-A0B3-FAD1FDD3D13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5D6915A-047A-414B-9363-66ABAFBE762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4D57086B-48D8-4458-9969-D01F327C31B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03BD8AD-004B-4B40-BFCB-60570BF159F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1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34357BD-1DDB-42ED-8EA6-F7FAF292E8DA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0E303188-ABBF-43AE-8840-9116F3D5503F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2D85BCB1-5F73-44F7-A19C-287AB6AE0EA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1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37D51964-2C10-46FC-8288-DC83747682F3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F8F0E84-6C5A-497D-BA39-7095674726E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B141477-6035-4C90-8664-64B516F29DE3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A4259712-6BE8-483C-8D07-C082D3F5029A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80B9BDD-2E13-4146-A8AC-9648FC21C105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ADD3271C-E292-41BE-A996-C5BDD9E672E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26DD5148-6519-4231-B444-91224C755AF4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A384D062-80B5-47C4-B03B-7C2158D4E72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9D6FE064-8136-4727-A70D-B9226B80E7B9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11BDC82-5ACA-46E8-A8A6-9CE4294AC64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7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B8865DC0-6219-4256-AB2A-C3A0283DBA44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C028E88D-651C-4E11-B2CB-43F43D3792A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729CABF7-61C8-4AD2-8928-BC87BAD4D493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096010E-03E1-48CA-87D8-FF9440739DDC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1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21CA9E06-17EF-4E27-B873-F3162BD2B54E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3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124CCC00-D37E-43EB-8CF3-793A73224176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1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F7CADED-BC36-454E-AA04-C5B989EE384F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36FE203C-E8A7-41A0-8E31-3E03D8E7BBC1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3AA3161-53A5-41FC-87BF-8721D4E8349C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1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4F9E0D4C-55AE-42D6-99A5-671BCBE66F8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1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CD934F0A-B4A1-491C-8870-02BB6BEBEC82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90E2972-6FB7-4FA5-A625-D8C9FFE9A03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EF89DC7D-AECD-4692-8179-2F999442DF73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1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8A38D3F9-7190-4E7B-8AA5-BEB261721D5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3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D002034-B8FC-4D0A-A255-57D97E6630C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8E287B2-BF12-44B9-AA06-241E1DD12835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7D5CF3-EAEA-47C9-A80E-907B768E04D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5CB1D0B6-F497-43E5-AD9C-5D111ADD703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3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26CF979-ACCE-4860-9606-39AFA43FFE07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7833DA8B-F0CD-42A1-8E48-7FCFE381138F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1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D1E08D8-F863-4275-955E-BEE62DC4AB74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A5F124C-BD0A-4A97-BD0A-97F5CD38389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1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D0AD57C-885D-4D5E-A686-4BCB6BB8AF94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4F72F040-7A31-4DA8-BDF2-E3425A12360E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C9176A15-914C-4A3F-BA7B-E4FAC28EB5A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F5117DDF-5DFB-43BD-A6EF-91183DD5A122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1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4739CBC5-AA14-43EF-9DCD-399DCA7DF979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E375DA18-97D3-42B3-9AC1-DF765D66D846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09512112-E38F-4F77-9D65-F02AB9AC05C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7A844EA-04AE-45AD-AB5C-10A37B4FB867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5379751-217A-491C-8DBE-7BE2FEE6F94A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1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D4ABCEC6-6AFA-4C69-998D-FAC944C38B1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210C77B-EAA6-456A-A50A-279C4BAE7D1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A87F0116-D735-461B-9D42-47A237ACF5E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7C68A33-7C6F-48FB-8363-9CBBC975C053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A78EBC3F-9EE1-46B0-8995-CDCCED18CE6F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8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6967D807-5D18-4452-8D8C-057D3E4F6E7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D3C2ECE-35AF-42F3-8662-8EA053F3385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6647E142-C101-4D88-8348-6FCFDA566D8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1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33D40196-B245-4FEA-80DF-9E5F17080DB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FF52E734-66AD-4812-9263-10730327DE17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0F008849-CBAE-445F-A77A-461A06E74F83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D2BF7C41-8385-4FE6-B9AF-C1D64EC8602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03AFB22-408C-459C-9726-876137C598E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E66E0D1-DEBD-4293-A808-602CA8A2E27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F8B7E14-B95D-4C2C-BBC9-700A1177789B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1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64C82B6-2ADC-4CAB-8166-8DBB7CABB82B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580D66F-BA5F-4A78-B024-24D36B645F0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3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912754A4-13D9-497F-A619-2A563BCF60D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3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14B41178-30CA-4459-B1A1-5F0A5406B7EC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EDB18FD8-B289-4E91-AEEA-744393AA0FA6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B0CDCEB0-0031-4D8E-8518-FF037E7EAB04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858D8A7D-EF92-462E-9B3B-7847B9C75F4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2754A66-267D-4AC6-8294-FA67ECF79A5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1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D7CCF447-0045-492C-AE62-855ECF8FEF02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F0CAAFB1-42E1-4D31-9835-148CA050EA6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701E9EDA-C76E-47A2-AC35-1FE77968DC48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3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7EA2A2E9-F4D2-47B3-985C-B5AA87F0D92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BEC2D2AD-48EB-4BBE-B399-CD4911B494CD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3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D196BC9B-8EBE-44DD-8579-177C6AC49DF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4F1D8767-7F26-4F13-85FE-BDE0E5EA5F7F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31BFD24B-6D32-4360-B78A-21A30F48AA60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F84DF74A-BDDD-4011-A6DD-A331BC93BFE3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01E83786-497A-44E6-85FA-47C4A59AF22A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2CFF2E69-F4F8-4C3E-8D86-E2FE8FD1F0A2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1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B1162CE-6A6B-4FB3-B7E2-614C399AB6F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8295FFBD-C96D-462B-8F18-5D5190C375A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1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B49B5E00-FA34-4F8E-8DC0-BEF98C49ED1F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934A9CC9-DDAA-486E-A8BE-F8B261B68A81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92A735A5-89B4-488C-A89C-5D226C13A70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6D9F2DB6-1344-4F04-9724-A9132750A470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D27C3A39-FD3F-4A5C-A0CB-3B9443BAE6A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CA295DDF-1687-4D96-A5AE-80A53336069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DC599954-37CF-46FE-8302-7DEE6EEAB75B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EA9D3FB1-E2E2-4CBA-AC80-954FAAD25B87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1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C142D4FB-0BE5-4A88-AC87-403B156EB55F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A13EAB0-93D8-4AB7-8D19-62914AE145C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06ACA165-2807-4439-947D-A39EF6ABAF71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DE3A3FDB-E488-4122-B909-B7B6A00EFAAE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3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865D698D-4B78-4301-8CD3-80C783B4DB3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8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Infographic Style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861AC447-898F-47C5-B3B2-E1719D78FC9D}"/>
              </a:ext>
            </a:extLst>
          </p:cNvPr>
          <p:cNvSpPr/>
          <p:nvPr/>
        </p:nvSpPr>
        <p:spPr>
          <a:xfrm>
            <a:off x="6510484" y="2980952"/>
            <a:ext cx="2340000" cy="10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A835D8CE-E388-4FC6-9B64-B9723E1E5344}"/>
              </a:ext>
            </a:extLst>
          </p:cNvPr>
          <p:cNvSpPr/>
          <p:nvPr/>
        </p:nvSpPr>
        <p:spPr>
          <a:xfrm>
            <a:off x="6510484" y="1914956"/>
            <a:ext cx="2340000" cy="1080000"/>
          </a:xfrm>
          <a:prstGeom prst="rect">
            <a:avLst/>
          </a:prstGeom>
          <a:solidFill>
            <a:srgbClr val="FF0000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77F5ACCA-187A-4C69-BC4D-7982A4B498F1}"/>
              </a:ext>
            </a:extLst>
          </p:cNvPr>
          <p:cNvSpPr/>
          <p:nvPr/>
        </p:nvSpPr>
        <p:spPr>
          <a:xfrm>
            <a:off x="6510484" y="5128355"/>
            <a:ext cx="2340000" cy="108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3FF87020-1DAA-4438-A1E8-36C0377E296A}"/>
              </a:ext>
            </a:extLst>
          </p:cNvPr>
          <p:cNvSpPr/>
          <p:nvPr/>
        </p:nvSpPr>
        <p:spPr>
          <a:xfrm>
            <a:off x="6510484" y="4054653"/>
            <a:ext cx="2340000" cy="1080000"/>
          </a:xfrm>
          <a:prstGeom prst="rect">
            <a:avLst/>
          </a:prstGeom>
          <a:solidFill>
            <a:srgbClr val="C00000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73841A14-54B6-4BEC-8070-3D005FE18C01}"/>
              </a:ext>
            </a:extLst>
          </p:cNvPr>
          <p:cNvGrpSpPr/>
          <p:nvPr/>
        </p:nvGrpSpPr>
        <p:grpSpPr>
          <a:xfrm>
            <a:off x="9155740" y="2014829"/>
            <a:ext cx="2377803" cy="880254"/>
            <a:chOff x="6860364" y="1880348"/>
            <a:chExt cx="1944216" cy="880254"/>
          </a:xfrm>
        </p:grpSpPr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6F918815-66A4-4526-A0C8-ADBD63409218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6FE8AD97-B195-4C95-949B-7D99DAA8AC4F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5" name="TextBox 284">
            <a:extLst>
              <a:ext uri="{FF2B5EF4-FFF2-40B4-BE49-F238E27FC236}">
                <a16:creationId xmlns:a16="http://schemas.microsoft.com/office/drawing/2014/main" id="{9F7122B5-72FE-4C89-A011-72E7BF01BA57}"/>
              </a:ext>
            </a:extLst>
          </p:cNvPr>
          <p:cNvSpPr txBox="1"/>
          <p:nvPr/>
        </p:nvSpPr>
        <p:spPr>
          <a:xfrm>
            <a:off x="6645354" y="2131791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endParaRPr lang="ko-KR" altLang="en-US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5C7ED8B6-B1F5-4544-87E5-35D6062DAC31}"/>
              </a:ext>
            </a:extLst>
          </p:cNvPr>
          <p:cNvSpPr txBox="1"/>
          <p:nvPr/>
        </p:nvSpPr>
        <p:spPr>
          <a:xfrm>
            <a:off x="7211746" y="2039458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5F0BF7D9-CA7C-4FC6-97CB-F7BED7FE4218}"/>
              </a:ext>
            </a:extLst>
          </p:cNvPr>
          <p:cNvSpPr txBox="1"/>
          <p:nvPr/>
        </p:nvSpPr>
        <p:spPr>
          <a:xfrm>
            <a:off x="6645354" y="3202924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B</a:t>
            </a:r>
            <a:endParaRPr lang="ko-KR" altLang="en-US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44C7187E-7002-4181-B402-A8C003DF7B25}"/>
              </a:ext>
            </a:extLst>
          </p:cNvPr>
          <p:cNvSpPr txBox="1"/>
          <p:nvPr/>
        </p:nvSpPr>
        <p:spPr>
          <a:xfrm>
            <a:off x="7211746" y="3110591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37DFF726-F05A-4712-A67F-025316A5EEFD}"/>
              </a:ext>
            </a:extLst>
          </p:cNvPr>
          <p:cNvSpPr txBox="1"/>
          <p:nvPr/>
        </p:nvSpPr>
        <p:spPr>
          <a:xfrm>
            <a:off x="6645354" y="4274057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C</a:t>
            </a:r>
            <a:endParaRPr lang="ko-KR" altLang="en-US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51AC1B4B-7CD0-41D6-92BC-3AA03449CFA4}"/>
              </a:ext>
            </a:extLst>
          </p:cNvPr>
          <p:cNvSpPr txBox="1"/>
          <p:nvPr/>
        </p:nvSpPr>
        <p:spPr>
          <a:xfrm>
            <a:off x="7211746" y="4181724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21964AC-B3F7-49B8-9BC2-1297404165A3}"/>
              </a:ext>
            </a:extLst>
          </p:cNvPr>
          <p:cNvSpPr txBox="1"/>
          <p:nvPr/>
        </p:nvSpPr>
        <p:spPr>
          <a:xfrm>
            <a:off x="6645354" y="5345190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D</a:t>
            </a:r>
            <a:endParaRPr lang="ko-KR" altLang="en-US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1ABE13B0-EB8B-4584-9689-65C5B3479C5F}"/>
              </a:ext>
            </a:extLst>
          </p:cNvPr>
          <p:cNvSpPr txBox="1"/>
          <p:nvPr/>
        </p:nvSpPr>
        <p:spPr>
          <a:xfrm>
            <a:off x="7211746" y="5252857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293" name="Elbow Connector 24">
            <a:extLst>
              <a:ext uri="{FF2B5EF4-FFF2-40B4-BE49-F238E27FC236}">
                <a16:creationId xmlns:a16="http://schemas.microsoft.com/office/drawing/2014/main" id="{86842E71-F53C-418D-A1BD-889A1A7403FC}"/>
              </a:ext>
            </a:extLst>
          </p:cNvPr>
          <p:cNvCxnSpPr>
            <a:stCxn id="306" idx="2"/>
          </p:cNvCxnSpPr>
          <p:nvPr/>
        </p:nvCxnSpPr>
        <p:spPr>
          <a:xfrm rot="16200000" flipH="1">
            <a:off x="590621" y="3226643"/>
            <a:ext cx="1830738" cy="396317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Elbow Connector 29">
            <a:extLst>
              <a:ext uri="{FF2B5EF4-FFF2-40B4-BE49-F238E27FC236}">
                <a16:creationId xmlns:a16="http://schemas.microsoft.com/office/drawing/2014/main" id="{A90CAC27-E215-4072-AF38-D54291006167}"/>
              </a:ext>
            </a:extLst>
          </p:cNvPr>
          <p:cNvCxnSpPr>
            <a:stCxn id="307" idx="2"/>
          </p:cNvCxnSpPr>
          <p:nvPr/>
        </p:nvCxnSpPr>
        <p:spPr>
          <a:xfrm rot="5400000">
            <a:off x="1190330" y="3809113"/>
            <a:ext cx="2792753" cy="193392"/>
          </a:xfrm>
          <a:prstGeom prst="bentConnector3">
            <a:avLst>
              <a:gd name="adj1" fmla="val 50000"/>
            </a:avLst>
          </a:prstGeom>
          <a:ln w="22225">
            <a:solidFill>
              <a:schemeClr val="bg1">
                <a:lumMod val="50000"/>
              </a:schemeClr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Elbow Connector 36">
            <a:extLst>
              <a:ext uri="{FF2B5EF4-FFF2-40B4-BE49-F238E27FC236}">
                <a16:creationId xmlns:a16="http://schemas.microsoft.com/office/drawing/2014/main" id="{49C3BDD5-D47C-41A2-A0EC-8A110A23D719}"/>
              </a:ext>
            </a:extLst>
          </p:cNvPr>
          <p:cNvCxnSpPr/>
          <p:nvPr/>
        </p:nvCxnSpPr>
        <p:spPr>
          <a:xfrm rot="16200000" flipH="1">
            <a:off x="3376022" y="3205387"/>
            <a:ext cx="2093630" cy="743339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Elbow Connector 39">
            <a:extLst>
              <a:ext uri="{FF2B5EF4-FFF2-40B4-BE49-F238E27FC236}">
                <a16:creationId xmlns:a16="http://schemas.microsoft.com/office/drawing/2014/main" id="{32E6FF2E-2B36-4CDF-BB9B-BC1880C95441}"/>
              </a:ext>
            </a:extLst>
          </p:cNvPr>
          <p:cNvCxnSpPr>
            <a:stCxn id="309" idx="2"/>
          </p:cNvCxnSpPr>
          <p:nvPr/>
        </p:nvCxnSpPr>
        <p:spPr>
          <a:xfrm rot="5400000">
            <a:off x="3815129" y="3880795"/>
            <a:ext cx="2990777" cy="248053"/>
          </a:xfrm>
          <a:prstGeom prst="bentConnector3">
            <a:avLst>
              <a:gd name="adj1" fmla="val 50000"/>
            </a:avLst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A8498B9B-992A-4F00-9D50-177D8A4F2D19}"/>
              </a:ext>
            </a:extLst>
          </p:cNvPr>
          <p:cNvGrpSpPr/>
          <p:nvPr/>
        </p:nvGrpSpPr>
        <p:grpSpPr>
          <a:xfrm>
            <a:off x="9155740" y="3085962"/>
            <a:ext cx="2377803" cy="880254"/>
            <a:chOff x="6860364" y="2924353"/>
            <a:chExt cx="1944216" cy="880254"/>
          </a:xfrm>
        </p:grpSpPr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FD08BC43-5E25-4A67-8A3F-344CC89FDAE8}"/>
                </a:ext>
              </a:extLst>
            </p:cNvPr>
            <p:cNvSpPr txBox="1"/>
            <p:nvPr/>
          </p:nvSpPr>
          <p:spPr>
            <a:xfrm>
              <a:off x="6860364" y="2924353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C5050B9F-49D4-4B19-A071-70E3414121CE}"/>
                </a:ext>
              </a:extLst>
            </p:cNvPr>
            <p:cNvSpPr txBox="1"/>
            <p:nvPr/>
          </p:nvSpPr>
          <p:spPr>
            <a:xfrm>
              <a:off x="6860365" y="3158277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2420ACD5-A867-4593-A020-2961EDF7BEF6}"/>
              </a:ext>
            </a:extLst>
          </p:cNvPr>
          <p:cNvGrpSpPr/>
          <p:nvPr/>
        </p:nvGrpSpPr>
        <p:grpSpPr>
          <a:xfrm>
            <a:off x="9155740" y="4157095"/>
            <a:ext cx="2377803" cy="880254"/>
            <a:chOff x="6860364" y="3994534"/>
            <a:chExt cx="1944216" cy="880254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03F40FF0-4C22-4D22-947E-F7F3EF8DE81D}"/>
                </a:ext>
              </a:extLst>
            </p:cNvPr>
            <p:cNvSpPr txBox="1"/>
            <p:nvPr/>
          </p:nvSpPr>
          <p:spPr>
            <a:xfrm>
              <a:off x="6860364" y="3994534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70128F8C-DB0E-4084-BE31-3D64A6644DE0}"/>
                </a:ext>
              </a:extLst>
            </p:cNvPr>
            <p:cNvSpPr txBox="1"/>
            <p:nvPr/>
          </p:nvSpPr>
          <p:spPr>
            <a:xfrm>
              <a:off x="6860365" y="4228458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02B26E39-7D0F-4F71-BC96-1BD7E750B6F7}"/>
              </a:ext>
            </a:extLst>
          </p:cNvPr>
          <p:cNvGrpSpPr/>
          <p:nvPr/>
        </p:nvGrpSpPr>
        <p:grpSpPr>
          <a:xfrm>
            <a:off x="9155740" y="5228228"/>
            <a:ext cx="2377803" cy="880254"/>
            <a:chOff x="6860364" y="5018220"/>
            <a:chExt cx="1944216" cy="880254"/>
          </a:xfrm>
        </p:grpSpPr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15481CC1-ABE4-48B9-981A-4A97E1332365}"/>
                </a:ext>
              </a:extLst>
            </p:cNvPr>
            <p:cNvSpPr txBox="1"/>
            <p:nvPr/>
          </p:nvSpPr>
          <p:spPr>
            <a:xfrm>
              <a:off x="6860364" y="5018220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06A3F216-3B38-40ED-987F-D644BB60EF5B}"/>
                </a:ext>
              </a:extLst>
            </p:cNvPr>
            <p:cNvSpPr txBox="1"/>
            <p:nvPr/>
          </p:nvSpPr>
          <p:spPr>
            <a:xfrm>
              <a:off x="6860365" y="5252144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06" name="Rectangle 305">
            <a:extLst>
              <a:ext uri="{FF2B5EF4-FFF2-40B4-BE49-F238E27FC236}">
                <a16:creationId xmlns:a16="http://schemas.microsoft.com/office/drawing/2014/main" id="{CCEF7404-9EF1-4504-96E1-1612C3870F0B}"/>
              </a:ext>
            </a:extLst>
          </p:cNvPr>
          <p:cNvSpPr/>
          <p:nvPr/>
        </p:nvSpPr>
        <p:spPr>
          <a:xfrm>
            <a:off x="1055370" y="2003775"/>
            <a:ext cx="504924" cy="505658"/>
          </a:xfrm>
          <a:prstGeom prst="rect">
            <a:avLst/>
          </a:prstGeom>
          <a:solidFill>
            <a:srgbClr val="FF00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endParaRPr lang="ko-KR" altLang="en-US" sz="2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5A0BB3D6-5EFA-478D-9C57-9576DEA38736}"/>
              </a:ext>
            </a:extLst>
          </p:cNvPr>
          <p:cNvSpPr/>
          <p:nvPr/>
        </p:nvSpPr>
        <p:spPr>
          <a:xfrm>
            <a:off x="2430940" y="2003775"/>
            <a:ext cx="504924" cy="505658"/>
          </a:xfrm>
          <a:prstGeom prst="rect">
            <a:avLst/>
          </a:prstGeom>
          <a:solidFill>
            <a:schemeClr val="bg1">
              <a:lumMod val="5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B</a:t>
            </a:r>
            <a:endParaRPr lang="ko-KR" altLang="en-US" sz="2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C8B7D92B-FA5F-45B1-A0BC-72E61881EF9F}"/>
              </a:ext>
            </a:extLst>
          </p:cNvPr>
          <p:cNvSpPr/>
          <p:nvPr/>
        </p:nvSpPr>
        <p:spPr>
          <a:xfrm>
            <a:off x="3806510" y="2003775"/>
            <a:ext cx="504924" cy="505658"/>
          </a:xfrm>
          <a:prstGeom prst="rect">
            <a:avLst/>
          </a:prstGeom>
          <a:solidFill>
            <a:srgbClr val="C000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C</a:t>
            </a:r>
            <a:endParaRPr lang="ko-KR" altLang="en-US" sz="2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4CAE5EB9-C65D-4214-B770-5E73A2A5EA23}"/>
              </a:ext>
            </a:extLst>
          </p:cNvPr>
          <p:cNvSpPr/>
          <p:nvPr/>
        </p:nvSpPr>
        <p:spPr>
          <a:xfrm>
            <a:off x="5182081" y="2003775"/>
            <a:ext cx="504924" cy="5056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D</a:t>
            </a:r>
            <a:endParaRPr lang="ko-KR" altLang="en-US" sz="2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673" name="Conector recto de flecha 672">
            <a:extLst>
              <a:ext uri="{FF2B5EF4-FFF2-40B4-BE49-F238E27FC236}">
                <a16:creationId xmlns:a16="http://schemas.microsoft.com/office/drawing/2014/main" id="{CC784800-6E29-898E-1032-45550735B21E}"/>
              </a:ext>
            </a:extLst>
          </p:cNvPr>
          <p:cNvCxnSpPr/>
          <p:nvPr/>
        </p:nvCxnSpPr>
        <p:spPr>
          <a:xfrm>
            <a:off x="210110" y="1203287"/>
            <a:ext cx="5657290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4" name="Imagen 673">
            <a:extLst>
              <a:ext uri="{FF2B5EF4-FFF2-40B4-BE49-F238E27FC236}">
                <a16:creationId xmlns:a16="http://schemas.microsoft.com/office/drawing/2014/main" id="{71FEAC99-0051-AE12-EB80-23EE0170DA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96" y="76511"/>
            <a:ext cx="1773883" cy="1773883"/>
          </a:xfrm>
          <a:prstGeom prst="rect">
            <a:avLst/>
          </a:prstGeom>
        </p:spPr>
      </p:pic>
      <p:sp>
        <p:nvSpPr>
          <p:cNvPr id="675" name="TextBox 69">
            <a:extLst>
              <a:ext uri="{FF2B5EF4-FFF2-40B4-BE49-F238E27FC236}">
                <a16:creationId xmlns:a16="http://schemas.microsoft.com/office/drawing/2014/main" id="{9666797B-6367-9896-18F4-16BC3F13DDFB}"/>
              </a:ext>
            </a:extLst>
          </p:cNvPr>
          <p:cNvSpPr txBox="1"/>
          <p:nvPr/>
        </p:nvSpPr>
        <p:spPr>
          <a:xfrm>
            <a:off x="1210201" y="314082"/>
            <a:ext cx="73216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MAPS </a:t>
            </a:r>
            <a:r>
              <a:rPr lang="en-US" altLang="ko-KR" sz="4000">
                <a:solidFill>
                  <a:schemeClr val="bg1"/>
                </a:solidFill>
                <a:cs typeface="Arial" panose="020B0604020202020204" pitchFamily="34" charset="0"/>
              </a:rPr>
              <a:t>STYLE</a:t>
            </a:r>
            <a:endParaRPr lang="ko-KR" altLang="en-US" sz="4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76" name="Imagen 675">
            <a:extLst>
              <a:ext uri="{FF2B5EF4-FFF2-40B4-BE49-F238E27FC236}">
                <a16:creationId xmlns:a16="http://schemas.microsoft.com/office/drawing/2014/main" id="{F532944D-E1ED-C60E-CAAD-93E48C677A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" y="11717"/>
            <a:ext cx="1756493" cy="18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>
            <a:extLst>
              <a:ext uri="{FF2B5EF4-FFF2-40B4-BE49-F238E27FC236}">
                <a16:creationId xmlns:a16="http://schemas.microsoft.com/office/drawing/2014/main" id="{03A46B27-0E40-D781-FD24-D871CE1C23B6}"/>
              </a:ext>
            </a:extLst>
          </p:cNvPr>
          <p:cNvSpPr/>
          <p:nvPr/>
        </p:nvSpPr>
        <p:spPr>
          <a:xfrm>
            <a:off x="7966130" y="-1325839"/>
            <a:ext cx="5584902" cy="5584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33C7F4-D782-3F52-3BE3-074BA923FF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151" y="-109535"/>
            <a:ext cx="4221374" cy="4242978"/>
          </a:xfrm>
          <a:prstGeom prst="rect">
            <a:avLst/>
          </a:prstGeom>
        </p:spPr>
      </p:pic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71338C8-4C6B-2B3A-D553-A620CEF803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689019"/>
              </p:ext>
            </p:extLst>
          </p:nvPr>
        </p:nvGraphicFramePr>
        <p:xfrm>
          <a:off x="321556" y="2377565"/>
          <a:ext cx="6033111" cy="3511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3">
            <a:extLst>
              <a:ext uri="{FF2B5EF4-FFF2-40B4-BE49-F238E27FC236}">
                <a16:creationId xmlns:a16="http://schemas.microsoft.com/office/drawing/2014/main" id="{3C601AAC-0714-AF10-039F-A7B65B11A9C2}"/>
              </a:ext>
            </a:extLst>
          </p:cNvPr>
          <p:cNvGrpSpPr/>
          <p:nvPr/>
        </p:nvGrpSpPr>
        <p:grpSpPr>
          <a:xfrm>
            <a:off x="1283517" y="6005269"/>
            <a:ext cx="4563684" cy="246221"/>
            <a:chOff x="3842395" y="1772816"/>
            <a:chExt cx="4563684" cy="246221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D013597B-EBB4-9673-B999-E4D033171527}"/>
                </a:ext>
              </a:extLst>
            </p:cNvPr>
            <p:cNvGrpSpPr/>
            <p:nvPr/>
          </p:nvGrpSpPr>
          <p:grpSpPr>
            <a:xfrm>
              <a:off x="3842395" y="1772816"/>
              <a:ext cx="1457815" cy="246221"/>
              <a:chOff x="5119489" y="2112184"/>
              <a:chExt cx="1457815" cy="246221"/>
            </a:xfrm>
          </p:grpSpPr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641A768D-03A0-078D-8549-726F306950A3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258224D8-EB59-3700-BF2C-8B05362BA920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>
                    <a:solidFill>
                      <a:schemeClr val="bg1"/>
                    </a:solidFill>
                  </a:rPr>
                  <a:t>Contents _ Type </a:t>
                </a:r>
                <a:endParaRPr lang="ko-KR" altLang="en-US" sz="1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88F92DA9-2320-8A75-0FA3-28B138BD750E}"/>
                </a:ext>
              </a:extLst>
            </p:cNvPr>
            <p:cNvGrpSpPr/>
            <p:nvPr/>
          </p:nvGrpSpPr>
          <p:grpSpPr>
            <a:xfrm>
              <a:off x="5395329" y="1772816"/>
              <a:ext cx="1457815" cy="246221"/>
              <a:chOff x="5119489" y="2112184"/>
              <a:chExt cx="1457815" cy="246221"/>
            </a:xfrm>
          </p:grpSpPr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06F7B841-227C-6CD3-0D67-1AC17A3F53F5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TextBox 10">
                <a:extLst>
                  <a:ext uri="{FF2B5EF4-FFF2-40B4-BE49-F238E27FC236}">
                    <a16:creationId xmlns:a16="http://schemas.microsoft.com/office/drawing/2014/main" id="{E16CC4A2-3A3D-208E-A76F-6FBCD8F0B99B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>
                    <a:solidFill>
                      <a:schemeClr val="bg1"/>
                    </a:solidFill>
                  </a:rPr>
                  <a:t>Contents _ Type </a:t>
                </a:r>
                <a:endParaRPr lang="ko-KR" altLang="en-US" sz="1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509381F7-D51D-42FD-7E14-629763B3B545}"/>
                </a:ext>
              </a:extLst>
            </p:cNvPr>
            <p:cNvGrpSpPr/>
            <p:nvPr/>
          </p:nvGrpSpPr>
          <p:grpSpPr>
            <a:xfrm>
              <a:off x="6948264" y="1772816"/>
              <a:ext cx="1457815" cy="246221"/>
              <a:chOff x="5119489" y="2112184"/>
              <a:chExt cx="1457815" cy="246221"/>
            </a:xfrm>
          </p:grpSpPr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14654CDE-2B39-0741-E1D9-7CC378741B4C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9E69885C-563E-BACC-EFF5-5D66BEE884CE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>
                    <a:solidFill>
                      <a:schemeClr val="bg1"/>
                    </a:solidFill>
                  </a:rPr>
                  <a:t>Contents _ Type </a:t>
                </a:r>
                <a:endParaRPr lang="ko-KR" altLang="en-US" sz="10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910D454A-C155-F2C8-62C8-4626BA87DADA}"/>
              </a:ext>
            </a:extLst>
          </p:cNvPr>
          <p:cNvGrpSpPr/>
          <p:nvPr/>
        </p:nvGrpSpPr>
        <p:grpSpPr>
          <a:xfrm>
            <a:off x="545661" y="1691061"/>
            <a:ext cx="5584902" cy="733986"/>
            <a:chOff x="270023" y="1671304"/>
            <a:chExt cx="2552450" cy="647325"/>
          </a:xfrm>
        </p:grpSpPr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5D26962B-66DC-A077-466E-299844518254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407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>
                  <a:solidFill>
                    <a:schemeClr val="bg1"/>
                  </a:solidFill>
                </a:rPr>
                <a:t> Easy to change colors, photos and Text.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1FA7C180-4D94-BB16-5DDF-C36601179965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rgbClr val="FF0000"/>
                  </a:solidFill>
                  <a:cs typeface="Arial" panose="020B0604020202020204" pitchFamily="34" charset="0"/>
                </a:rPr>
                <a:t>Add Contents Title</a:t>
              </a:r>
              <a:endParaRPr lang="ko-KR" altLang="en-US" sz="12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E08FA8A3-9F45-92F8-EAEB-848C597EDF4F}"/>
              </a:ext>
            </a:extLst>
          </p:cNvPr>
          <p:cNvGrpSpPr/>
          <p:nvPr/>
        </p:nvGrpSpPr>
        <p:grpSpPr>
          <a:xfrm>
            <a:off x="7197809" y="4141865"/>
            <a:ext cx="3560773" cy="918652"/>
            <a:chOff x="270023" y="1671304"/>
            <a:chExt cx="2552450" cy="810188"/>
          </a:xfrm>
        </p:grpSpPr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C2C36376-1160-2301-0E4C-E8E128CA81C3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>
                  <a:solidFill>
                    <a:schemeClr val="bg1"/>
                  </a:solidFill>
                </a:rPr>
                <a:t> Easy to change colors, photos and Text.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6D75D7DE-9BC6-77F7-E2D2-552BAABAA100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C00000"/>
                  </a:solidFill>
                  <a:cs typeface="Arial" panose="020B0604020202020204" pitchFamily="34" charset="0"/>
                </a:rPr>
                <a:t>Add Contents Title</a:t>
              </a:r>
              <a:endParaRPr lang="ko-KR" altLang="en-US" sz="1200" b="1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C34DA306-6C81-996A-3C76-0757F005FF3C}"/>
              </a:ext>
            </a:extLst>
          </p:cNvPr>
          <p:cNvGrpSpPr/>
          <p:nvPr/>
        </p:nvGrpSpPr>
        <p:grpSpPr>
          <a:xfrm>
            <a:off x="7197808" y="5332838"/>
            <a:ext cx="3560773" cy="918652"/>
            <a:chOff x="270023" y="1671304"/>
            <a:chExt cx="2552450" cy="810188"/>
          </a:xfrm>
        </p:grpSpPr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BC9C306F-2733-FBFB-E809-6845CD51A7CF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>
                  <a:solidFill>
                    <a:schemeClr val="bg1"/>
                  </a:solidFill>
                </a:rPr>
                <a:t> Easy to change colors, photos and Text.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9BE77CAF-18AA-3AB4-EE29-70417DFF659F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FF0000"/>
                  </a:solidFill>
                  <a:cs typeface="Arial" panose="020B0604020202020204" pitchFamily="34" charset="0"/>
                </a:rPr>
                <a:t>Add Contents Title</a:t>
              </a:r>
              <a:endParaRPr lang="ko-KR" altLang="en-US" sz="12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746FA6C1-3BAD-649D-C2B2-E0EB22F22550}"/>
              </a:ext>
            </a:extLst>
          </p:cNvPr>
          <p:cNvCxnSpPr/>
          <p:nvPr/>
        </p:nvCxnSpPr>
        <p:spPr>
          <a:xfrm>
            <a:off x="210110" y="1203287"/>
            <a:ext cx="5657290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id="{F5934605-49F5-F58E-6D73-1F3464A49F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642" y="5002378"/>
            <a:ext cx="1773883" cy="1773883"/>
          </a:xfrm>
          <a:prstGeom prst="rect">
            <a:avLst/>
          </a:prstGeom>
        </p:spPr>
      </p:pic>
      <p:sp>
        <p:nvSpPr>
          <p:cNvPr id="27" name="TextBox 69">
            <a:extLst>
              <a:ext uri="{FF2B5EF4-FFF2-40B4-BE49-F238E27FC236}">
                <a16:creationId xmlns:a16="http://schemas.microsoft.com/office/drawing/2014/main" id="{9786C894-7987-AF39-AC1C-F7218D1B27CE}"/>
              </a:ext>
            </a:extLst>
          </p:cNvPr>
          <p:cNvSpPr txBox="1"/>
          <p:nvPr/>
        </p:nvSpPr>
        <p:spPr>
          <a:xfrm>
            <a:off x="1210201" y="314082"/>
            <a:ext cx="73216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CHARTS </a:t>
            </a:r>
            <a:r>
              <a:rPr lang="en-US" altLang="ko-KR" sz="4000">
                <a:solidFill>
                  <a:schemeClr val="bg1"/>
                </a:solidFill>
                <a:cs typeface="Arial" panose="020B0604020202020204" pitchFamily="34" charset="0"/>
              </a:rPr>
              <a:t>STYLE</a:t>
            </a:r>
            <a:endParaRPr lang="ko-KR" altLang="en-US" sz="4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EE5C5CC-CCEF-75C7-028F-B020E87886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" y="11717"/>
            <a:ext cx="1756493" cy="18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172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335C9CC-1D9A-D1B1-118C-A54FCCC7BCA2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62589EA-8829-680E-B03B-E1BEB355B5D4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B76E67A0-62BB-2F35-D933-3DEEB216360F}"/>
              </a:ext>
            </a:extLst>
          </p:cNvPr>
          <p:cNvGrpSpPr/>
          <p:nvPr/>
        </p:nvGrpSpPr>
        <p:grpSpPr>
          <a:xfrm>
            <a:off x="7905442" y="1077494"/>
            <a:ext cx="3907000" cy="1100738"/>
            <a:chOff x="5921826" y="2468986"/>
            <a:chExt cx="2683774" cy="1100738"/>
          </a:xfrm>
        </p:grpSpPr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484D4C6F-1A2E-08DE-E9FF-A45CAA0315CA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id="{E76D9EB8-3847-973D-679A-487A40757D42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Contents_Here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F1F0B3E6-F784-4D56-86DA-7F6CEBC7D7CB}"/>
              </a:ext>
            </a:extLst>
          </p:cNvPr>
          <p:cNvGrpSpPr/>
          <p:nvPr/>
        </p:nvGrpSpPr>
        <p:grpSpPr>
          <a:xfrm>
            <a:off x="7676255" y="5210533"/>
            <a:ext cx="3907000" cy="1100738"/>
            <a:chOff x="5921826" y="2468986"/>
            <a:chExt cx="2683774" cy="1100738"/>
          </a:xfrm>
        </p:grpSpPr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7BDFF5AE-0352-F407-8C6B-10EBBDB531C2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D1E33AC4-BB3D-C55B-CDF7-396B824DCA45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Contents_Here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24">
            <a:extLst>
              <a:ext uri="{FF2B5EF4-FFF2-40B4-BE49-F238E27FC236}">
                <a16:creationId xmlns:a16="http://schemas.microsoft.com/office/drawing/2014/main" id="{EAEA5B11-3FB3-914F-9A30-6AE633684C57}"/>
              </a:ext>
            </a:extLst>
          </p:cNvPr>
          <p:cNvGrpSpPr/>
          <p:nvPr/>
        </p:nvGrpSpPr>
        <p:grpSpPr>
          <a:xfrm>
            <a:off x="863906" y="1223871"/>
            <a:ext cx="3823873" cy="1100738"/>
            <a:chOff x="5921826" y="2468986"/>
            <a:chExt cx="2683774" cy="1100738"/>
          </a:xfrm>
        </p:grpSpPr>
        <p:sp>
          <p:nvSpPr>
            <p:cNvPr id="11" name="TextBox 25">
              <a:extLst>
                <a:ext uri="{FF2B5EF4-FFF2-40B4-BE49-F238E27FC236}">
                  <a16:creationId xmlns:a16="http://schemas.microsoft.com/office/drawing/2014/main" id="{44BA037A-FF73-0F80-E25A-01FB7E8FB493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26">
              <a:extLst>
                <a:ext uri="{FF2B5EF4-FFF2-40B4-BE49-F238E27FC236}">
                  <a16:creationId xmlns:a16="http://schemas.microsoft.com/office/drawing/2014/main" id="{68D16277-B151-0467-4E9B-50CA4DC8DDE5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Contents_Here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27">
            <a:extLst>
              <a:ext uri="{FF2B5EF4-FFF2-40B4-BE49-F238E27FC236}">
                <a16:creationId xmlns:a16="http://schemas.microsoft.com/office/drawing/2014/main" id="{43CDDA60-6327-4483-6B98-D2C2DFC1FC7D}"/>
              </a:ext>
            </a:extLst>
          </p:cNvPr>
          <p:cNvGrpSpPr/>
          <p:nvPr/>
        </p:nvGrpSpPr>
        <p:grpSpPr>
          <a:xfrm>
            <a:off x="462685" y="5365686"/>
            <a:ext cx="3823873" cy="1100738"/>
            <a:chOff x="5921826" y="2468986"/>
            <a:chExt cx="2683774" cy="1100738"/>
          </a:xfrm>
        </p:grpSpPr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7A92DB4B-9803-ED31-B75A-D31FABE4A05E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29">
              <a:extLst>
                <a:ext uri="{FF2B5EF4-FFF2-40B4-BE49-F238E27FC236}">
                  <a16:creationId xmlns:a16="http://schemas.microsoft.com/office/drawing/2014/main" id="{14CDE55B-9821-84E7-D6F8-3CF784B71BBE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Contents_Here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CA0B051B-69DF-D74D-C5B3-AE5E860D5116}"/>
              </a:ext>
            </a:extLst>
          </p:cNvPr>
          <p:cNvGrpSpPr>
            <a:grpSpLocks noChangeAspect="1"/>
          </p:cNvGrpSpPr>
          <p:nvPr/>
        </p:nvGrpSpPr>
        <p:grpSpPr>
          <a:xfrm>
            <a:off x="2834181" y="2217833"/>
            <a:ext cx="6831818" cy="3136515"/>
            <a:chOff x="2" y="399"/>
            <a:chExt cx="7678" cy="3525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6C7CCC3-8F16-D1BC-7A81-408B53A26BFE}"/>
                </a:ext>
              </a:extLst>
            </p:cNvPr>
            <p:cNvSpPr/>
            <p:nvPr/>
          </p:nvSpPr>
          <p:spPr bwMode="auto">
            <a:xfrm>
              <a:off x="3632" y="399"/>
              <a:ext cx="3924" cy="3525"/>
            </a:xfrm>
            <a:custGeom>
              <a:avLst/>
              <a:gdLst>
                <a:gd name="T0" fmla="*/ 1360 w 1867"/>
                <a:gd name="T1" fmla="*/ 1393 h 1675"/>
                <a:gd name="T2" fmla="*/ 822 w 1867"/>
                <a:gd name="T3" fmla="*/ 1564 h 1675"/>
                <a:gd name="T4" fmla="*/ 707 w 1867"/>
                <a:gd name="T5" fmla="*/ 1665 h 1675"/>
                <a:gd name="T6" fmla="*/ 774 w 1867"/>
                <a:gd name="T7" fmla="*/ 1410 h 1675"/>
                <a:gd name="T8" fmla="*/ 821 w 1867"/>
                <a:gd name="T9" fmla="*/ 1395 h 1675"/>
                <a:gd name="T10" fmla="*/ 629 w 1867"/>
                <a:gd name="T11" fmla="*/ 1396 h 1675"/>
                <a:gd name="T12" fmla="*/ 655 w 1867"/>
                <a:gd name="T13" fmla="*/ 1088 h 1675"/>
                <a:gd name="T14" fmla="*/ 718 w 1867"/>
                <a:gd name="T15" fmla="*/ 970 h 1675"/>
                <a:gd name="T16" fmla="*/ 584 w 1867"/>
                <a:gd name="T17" fmla="*/ 747 h 1675"/>
                <a:gd name="T18" fmla="*/ 552 w 1867"/>
                <a:gd name="T19" fmla="*/ 749 h 1675"/>
                <a:gd name="T20" fmla="*/ 542 w 1867"/>
                <a:gd name="T21" fmla="*/ 780 h 1675"/>
                <a:gd name="T22" fmla="*/ 501 w 1867"/>
                <a:gd name="T23" fmla="*/ 823 h 1675"/>
                <a:gd name="T24" fmla="*/ 531 w 1867"/>
                <a:gd name="T25" fmla="*/ 965 h 1675"/>
                <a:gd name="T26" fmla="*/ 427 w 1867"/>
                <a:gd name="T27" fmla="*/ 1361 h 1675"/>
                <a:gd name="T28" fmla="*/ 267 w 1867"/>
                <a:gd name="T29" fmla="*/ 1315 h 1675"/>
                <a:gd name="T30" fmla="*/ 99 w 1867"/>
                <a:gd name="T31" fmla="*/ 1107 h 1675"/>
                <a:gd name="T32" fmla="*/ 96 w 1867"/>
                <a:gd name="T33" fmla="*/ 888 h 1675"/>
                <a:gd name="T34" fmla="*/ 102 w 1867"/>
                <a:gd name="T35" fmla="*/ 736 h 1675"/>
                <a:gd name="T36" fmla="*/ 197 w 1867"/>
                <a:gd name="T37" fmla="*/ 745 h 1675"/>
                <a:gd name="T38" fmla="*/ 302 w 1867"/>
                <a:gd name="T39" fmla="*/ 749 h 1675"/>
                <a:gd name="T40" fmla="*/ 356 w 1867"/>
                <a:gd name="T41" fmla="*/ 727 h 1675"/>
                <a:gd name="T42" fmla="*/ 428 w 1867"/>
                <a:gd name="T43" fmla="*/ 761 h 1675"/>
                <a:gd name="T44" fmla="*/ 469 w 1867"/>
                <a:gd name="T45" fmla="*/ 711 h 1675"/>
                <a:gd name="T46" fmla="*/ 385 w 1867"/>
                <a:gd name="T47" fmla="*/ 632 h 1675"/>
                <a:gd name="T48" fmla="*/ 508 w 1867"/>
                <a:gd name="T49" fmla="*/ 199 h 1675"/>
                <a:gd name="T50" fmla="*/ 533 w 1867"/>
                <a:gd name="T51" fmla="*/ 639 h 1675"/>
                <a:gd name="T52" fmla="*/ 619 w 1867"/>
                <a:gd name="T53" fmla="*/ 659 h 1675"/>
                <a:gd name="T54" fmla="*/ 696 w 1867"/>
                <a:gd name="T55" fmla="*/ 720 h 1675"/>
                <a:gd name="T56" fmla="*/ 634 w 1867"/>
                <a:gd name="T57" fmla="*/ 649 h 1675"/>
                <a:gd name="T58" fmla="*/ 526 w 1867"/>
                <a:gd name="T59" fmla="*/ 393 h 1675"/>
                <a:gd name="T60" fmla="*/ 775 w 1867"/>
                <a:gd name="T61" fmla="*/ 199 h 1675"/>
                <a:gd name="T62" fmla="*/ 661 w 1867"/>
                <a:gd name="T63" fmla="*/ 411 h 1675"/>
                <a:gd name="T64" fmla="*/ 738 w 1867"/>
                <a:gd name="T65" fmla="*/ 409 h 1675"/>
                <a:gd name="T66" fmla="*/ 792 w 1867"/>
                <a:gd name="T67" fmla="*/ 248 h 1675"/>
                <a:gd name="T68" fmla="*/ 878 w 1867"/>
                <a:gd name="T69" fmla="*/ 34 h 1675"/>
                <a:gd name="T70" fmla="*/ 1089 w 1867"/>
                <a:gd name="T71" fmla="*/ 136 h 1675"/>
                <a:gd name="T72" fmla="*/ 1111 w 1867"/>
                <a:gd name="T73" fmla="*/ 312 h 1675"/>
                <a:gd name="T74" fmla="*/ 1199 w 1867"/>
                <a:gd name="T75" fmla="*/ 410 h 1675"/>
                <a:gd name="T76" fmla="*/ 1379 w 1867"/>
                <a:gd name="T77" fmla="*/ 493 h 1675"/>
                <a:gd name="T78" fmla="*/ 1371 w 1867"/>
                <a:gd name="T79" fmla="*/ 211 h 1675"/>
                <a:gd name="T80" fmla="*/ 1593 w 1867"/>
                <a:gd name="T81" fmla="*/ 161 h 1675"/>
                <a:gd name="T82" fmla="*/ 1554 w 1867"/>
                <a:gd name="T83" fmla="*/ 159 h 1675"/>
                <a:gd name="T84" fmla="*/ 1562 w 1867"/>
                <a:gd name="T85" fmla="*/ 188 h 1675"/>
                <a:gd name="T86" fmla="*/ 1665 w 1867"/>
                <a:gd name="T87" fmla="*/ 336 h 1675"/>
                <a:gd name="T88" fmla="*/ 1861 w 1867"/>
                <a:gd name="T89" fmla="*/ 712 h 1675"/>
                <a:gd name="T90" fmla="*/ 1835 w 1867"/>
                <a:gd name="T91" fmla="*/ 796 h 1675"/>
                <a:gd name="T92" fmla="*/ 1689 w 1867"/>
                <a:gd name="T93" fmla="*/ 856 h 1675"/>
                <a:gd name="T94" fmla="*/ 1380 w 1867"/>
                <a:gd name="T95" fmla="*/ 835 h 1675"/>
                <a:gd name="T96" fmla="*/ 1392 w 1867"/>
                <a:gd name="T97" fmla="*/ 620 h 1675"/>
                <a:gd name="T98" fmla="*/ 1152 w 1867"/>
                <a:gd name="T99" fmla="*/ 540 h 1675"/>
                <a:gd name="T100" fmla="*/ 1130 w 1867"/>
                <a:gd name="T101" fmla="*/ 977 h 1675"/>
                <a:gd name="T102" fmla="*/ 1133 w 1867"/>
                <a:gd name="T103" fmla="*/ 1125 h 1675"/>
                <a:gd name="T104" fmla="*/ 1202 w 1867"/>
                <a:gd name="T105" fmla="*/ 1210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67" h="1674">
                  <a:moveTo>
                    <a:pt x="1370" y="1343"/>
                  </a:moveTo>
                  <a:cubicBezTo>
                    <a:pt x="1368" y="1345"/>
                    <a:pt x="1367" y="1347"/>
                    <a:pt x="1367" y="1349"/>
                  </a:cubicBezTo>
                  <a:cubicBezTo>
                    <a:pt x="1369" y="1364"/>
                    <a:pt x="1365" y="1378"/>
                    <a:pt x="1360" y="1393"/>
                  </a:cubicBezTo>
                  <a:cubicBezTo>
                    <a:pt x="1350" y="1428"/>
                    <a:pt x="1328" y="1452"/>
                    <a:pt x="1293" y="1466"/>
                  </a:cubicBezTo>
                  <a:cubicBezTo>
                    <a:pt x="1218" y="1494"/>
                    <a:pt x="1142" y="1515"/>
                    <a:pt x="1063" y="1527"/>
                  </a:cubicBezTo>
                  <a:cubicBezTo>
                    <a:pt x="983" y="1538"/>
                    <a:pt x="902" y="1549"/>
                    <a:pt x="822" y="1564"/>
                  </a:cubicBezTo>
                  <a:cubicBezTo>
                    <a:pt x="793" y="1570"/>
                    <a:pt x="767" y="1587"/>
                    <a:pt x="758" y="1620"/>
                  </a:cubicBezTo>
                  <a:cubicBezTo>
                    <a:pt x="754" y="1636"/>
                    <a:pt x="750" y="1652"/>
                    <a:pt x="737" y="1664"/>
                  </a:cubicBezTo>
                  <a:cubicBezTo>
                    <a:pt x="726" y="1674"/>
                    <a:pt x="719" y="1675"/>
                    <a:pt x="707" y="1665"/>
                  </a:cubicBezTo>
                  <a:cubicBezTo>
                    <a:pt x="688" y="1649"/>
                    <a:pt x="682" y="1628"/>
                    <a:pt x="688" y="1604"/>
                  </a:cubicBezTo>
                  <a:cubicBezTo>
                    <a:pt x="701" y="1552"/>
                    <a:pt x="724" y="1505"/>
                    <a:pt x="747" y="1456"/>
                  </a:cubicBezTo>
                  <a:cubicBezTo>
                    <a:pt x="754" y="1440"/>
                    <a:pt x="763" y="1424"/>
                    <a:pt x="774" y="1410"/>
                  </a:cubicBezTo>
                  <a:cubicBezTo>
                    <a:pt x="784" y="1396"/>
                    <a:pt x="790" y="1395"/>
                    <a:pt x="804" y="1405"/>
                  </a:cubicBezTo>
                  <a:cubicBezTo>
                    <a:pt x="810" y="1409"/>
                    <a:pt x="815" y="1413"/>
                    <a:pt x="821" y="1419"/>
                  </a:cubicBezTo>
                  <a:cubicBezTo>
                    <a:pt x="823" y="1409"/>
                    <a:pt x="822" y="1402"/>
                    <a:pt x="821" y="1395"/>
                  </a:cubicBezTo>
                  <a:cubicBezTo>
                    <a:pt x="820" y="1388"/>
                    <a:pt x="815" y="1390"/>
                    <a:pt x="812" y="1391"/>
                  </a:cubicBezTo>
                  <a:cubicBezTo>
                    <a:pt x="791" y="1395"/>
                    <a:pt x="770" y="1400"/>
                    <a:pt x="749" y="1404"/>
                  </a:cubicBezTo>
                  <a:cubicBezTo>
                    <a:pt x="708" y="1412"/>
                    <a:pt x="668" y="1416"/>
                    <a:pt x="629" y="1396"/>
                  </a:cubicBezTo>
                  <a:cubicBezTo>
                    <a:pt x="603" y="1390"/>
                    <a:pt x="581" y="1376"/>
                    <a:pt x="558" y="1363"/>
                  </a:cubicBezTo>
                  <a:cubicBezTo>
                    <a:pt x="527" y="1346"/>
                    <a:pt x="527" y="1352"/>
                    <a:pt x="540" y="1316"/>
                  </a:cubicBezTo>
                  <a:cubicBezTo>
                    <a:pt x="569" y="1235"/>
                    <a:pt x="608" y="1159"/>
                    <a:pt x="655" y="1088"/>
                  </a:cubicBezTo>
                  <a:cubicBezTo>
                    <a:pt x="661" y="1079"/>
                    <a:pt x="668" y="1069"/>
                    <a:pt x="676" y="1061"/>
                  </a:cubicBezTo>
                  <a:cubicBezTo>
                    <a:pt x="686" y="1050"/>
                    <a:pt x="692" y="1037"/>
                    <a:pt x="697" y="1022"/>
                  </a:cubicBezTo>
                  <a:cubicBezTo>
                    <a:pt x="704" y="1005"/>
                    <a:pt x="711" y="988"/>
                    <a:pt x="718" y="970"/>
                  </a:cubicBezTo>
                  <a:cubicBezTo>
                    <a:pt x="721" y="963"/>
                    <a:pt x="720" y="959"/>
                    <a:pt x="714" y="955"/>
                  </a:cubicBezTo>
                  <a:cubicBezTo>
                    <a:pt x="689" y="938"/>
                    <a:pt x="670" y="915"/>
                    <a:pt x="656" y="888"/>
                  </a:cubicBezTo>
                  <a:cubicBezTo>
                    <a:pt x="632" y="841"/>
                    <a:pt x="611" y="792"/>
                    <a:pt x="584" y="747"/>
                  </a:cubicBezTo>
                  <a:cubicBezTo>
                    <a:pt x="582" y="743"/>
                    <a:pt x="581" y="739"/>
                    <a:pt x="578" y="736"/>
                  </a:cubicBezTo>
                  <a:cubicBezTo>
                    <a:pt x="574" y="731"/>
                    <a:pt x="574" y="721"/>
                    <a:pt x="564" y="723"/>
                  </a:cubicBezTo>
                  <a:cubicBezTo>
                    <a:pt x="557" y="725"/>
                    <a:pt x="550" y="741"/>
                    <a:pt x="552" y="749"/>
                  </a:cubicBezTo>
                  <a:cubicBezTo>
                    <a:pt x="554" y="754"/>
                    <a:pt x="556" y="759"/>
                    <a:pt x="556" y="763"/>
                  </a:cubicBezTo>
                  <a:cubicBezTo>
                    <a:pt x="558" y="773"/>
                    <a:pt x="554" y="778"/>
                    <a:pt x="544" y="780"/>
                  </a:cubicBezTo>
                  <a:cubicBezTo>
                    <a:pt x="544" y="780"/>
                    <a:pt x="543" y="780"/>
                    <a:pt x="542" y="780"/>
                  </a:cubicBezTo>
                  <a:cubicBezTo>
                    <a:pt x="534" y="782"/>
                    <a:pt x="524" y="777"/>
                    <a:pt x="517" y="784"/>
                  </a:cubicBezTo>
                  <a:cubicBezTo>
                    <a:pt x="509" y="794"/>
                    <a:pt x="506" y="807"/>
                    <a:pt x="501" y="818"/>
                  </a:cubicBezTo>
                  <a:cubicBezTo>
                    <a:pt x="501" y="820"/>
                    <a:pt x="500" y="822"/>
                    <a:pt x="501" y="823"/>
                  </a:cubicBezTo>
                  <a:cubicBezTo>
                    <a:pt x="512" y="832"/>
                    <a:pt x="509" y="846"/>
                    <a:pt x="509" y="857"/>
                  </a:cubicBezTo>
                  <a:cubicBezTo>
                    <a:pt x="511" y="883"/>
                    <a:pt x="518" y="906"/>
                    <a:pt x="527" y="928"/>
                  </a:cubicBezTo>
                  <a:cubicBezTo>
                    <a:pt x="532" y="941"/>
                    <a:pt x="534" y="953"/>
                    <a:pt x="531" y="965"/>
                  </a:cubicBezTo>
                  <a:cubicBezTo>
                    <a:pt x="525" y="990"/>
                    <a:pt x="520" y="1015"/>
                    <a:pt x="515" y="1040"/>
                  </a:cubicBezTo>
                  <a:cubicBezTo>
                    <a:pt x="494" y="1140"/>
                    <a:pt x="473" y="1241"/>
                    <a:pt x="452" y="1342"/>
                  </a:cubicBezTo>
                  <a:cubicBezTo>
                    <a:pt x="448" y="1361"/>
                    <a:pt x="444" y="1362"/>
                    <a:pt x="427" y="1361"/>
                  </a:cubicBezTo>
                  <a:cubicBezTo>
                    <a:pt x="388" y="1359"/>
                    <a:pt x="349" y="1355"/>
                    <a:pt x="310" y="1353"/>
                  </a:cubicBezTo>
                  <a:cubicBezTo>
                    <a:pt x="298" y="1352"/>
                    <a:pt x="288" y="1347"/>
                    <a:pt x="286" y="1334"/>
                  </a:cubicBezTo>
                  <a:cubicBezTo>
                    <a:pt x="283" y="1323"/>
                    <a:pt x="276" y="1319"/>
                    <a:pt x="267" y="1315"/>
                  </a:cubicBezTo>
                  <a:cubicBezTo>
                    <a:pt x="231" y="1303"/>
                    <a:pt x="196" y="1293"/>
                    <a:pt x="160" y="1281"/>
                  </a:cubicBezTo>
                  <a:cubicBezTo>
                    <a:pt x="151" y="1278"/>
                    <a:pt x="145" y="1273"/>
                    <a:pt x="143" y="1263"/>
                  </a:cubicBezTo>
                  <a:cubicBezTo>
                    <a:pt x="128" y="1211"/>
                    <a:pt x="114" y="1159"/>
                    <a:pt x="99" y="1107"/>
                  </a:cubicBezTo>
                  <a:cubicBezTo>
                    <a:pt x="96" y="1097"/>
                    <a:pt x="95" y="1088"/>
                    <a:pt x="101" y="1079"/>
                  </a:cubicBezTo>
                  <a:cubicBezTo>
                    <a:pt x="101" y="1020"/>
                    <a:pt x="101" y="961"/>
                    <a:pt x="101" y="903"/>
                  </a:cubicBezTo>
                  <a:cubicBezTo>
                    <a:pt x="101" y="897"/>
                    <a:pt x="99" y="893"/>
                    <a:pt x="96" y="888"/>
                  </a:cubicBezTo>
                  <a:cubicBezTo>
                    <a:pt x="66" y="842"/>
                    <a:pt x="36" y="795"/>
                    <a:pt x="6" y="748"/>
                  </a:cubicBezTo>
                  <a:cubicBezTo>
                    <a:pt x="4" y="745"/>
                    <a:pt x="0" y="742"/>
                    <a:pt x="1" y="736"/>
                  </a:cubicBezTo>
                  <a:cubicBezTo>
                    <a:pt x="35" y="736"/>
                    <a:pt x="69" y="736"/>
                    <a:pt x="102" y="736"/>
                  </a:cubicBezTo>
                  <a:cubicBezTo>
                    <a:pt x="108" y="736"/>
                    <a:pt x="110" y="740"/>
                    <a:pt x="112" y="744"/>
                  </a:cubicBezTo>
                  <a:cubicBezTo>
                    <a:pt x="126" y="766"/>
                    <a:pt x="140" y="787"/>
                    <a:pt x="154" y="810"/>
                  </a:cubicBezTo>
                  <a:cubicBezTo>
                    <a:pt x="169" y="787"/>
                    <a:pt x="183" y="766"/>
                    <a:pt x="197" y="745"/>
                  </a:cubicBezTo>
                  <a:cubicBezTo>
                    <a:pt x="201" y="739"/>
                    <a:pt x="206" y="736"/>
                    <a:pt x="213" y="736"/>
                  </a:cubicBezTo>
                  <a:cubicBezTo>
                    <a:pt x="245" y="736"/>
                    <a:pt x="276" y="736"/>
                    <a:pt x="308" y="736"/>
                  </a:cubicBezTo>
                  <a:cubicBezTo>
                    <a:pt x="308" y="742"/>
                    <a:pt x="305" y="745"/>
                    <a:pt x="302" y="749"/>
                  </a:cubicBezTo>
                  <a:cubicBezTo>
                    <a:pt x="276" y="791"/>
                    <a:pt x="250" y="834"/>
                    <a:pt x="221" y="875"/>
                  </a:cubicBezTo>
                  <a:cubicBezTo>
                    <a:pt x="209" y="893"/>
                    <a:pt x="207" y="911"/>
                    <a:pt x="209" y="933"/>
                  </a:cubicBezTo>
                  <a:cubicBezTo>
                    <a:pt x="259" y="864"/>
                    <a:pt x="307" y="796"/>
                    <a:pt x="356" y="727"/>
                  </a:cubicBezTo>
                  <a:cubicBezTo>
                    <a:pt x="367" y="741"/>
                    <a:pt x="378" y="754"/>
                    <a:pt x="388" y="768"/>
                  </a:cubicBezTo>
                  <a:cubicBezTo>
                    <a:pt x="392" y="774"/>
                    <a:pt x="394" y="774"/>
                    <a:pt x="399" y="768"/>
                  </a:cubicBezTo>
                  <a:cubicBezTo>
                    <a:pt x="410" y="753"/>
                    <a:pt x="410" y="754"/>
                    <a:pt x="428" y="761"/>
                  </a:cubicBezTo>
                  <a:cubicBezTo>
                    <a:pt x="431" y="763"/>
                    <a:pt x="471" y="746"/>
                    <a:pt x="472" y="742"/>
                  </a:cubicBezTo>
                  <a:cubicBezTo>
                    <a:pt x="472" y="741"/>
                    <a:pt x="471" y="739"/>
                    <a:pt x="471" y="738"/>
                  </a:cubicBezTo>
                  <a:cubicBezTo>
                    <a:pt x="471" y="729"/>
                    <a:pt x="470" y="720"/>
                    <a:pt x="469" y="711"/>
                  </a:cubicBezTo>
                  <a:cubicBezTo>
                    <a:pt x="468" y="688"/>
                    <a:pt x="469" y="667"/>
                    <a:pt x="491" y="648"/>
                  </a:cubicBezTo>
                  <a:cubicBezTo>
                    <a:pt x="459" y="648"/>
                    <a:pt x="430" y="648"/>
                    <a:pt x="402" y="648"/>
                  </a:cubicBezTo>
                  <a:cubicBezTo>
                    <a:pt x="385" y="648"/>
                    <a:pt x="385" y="648"/>
                    <a:pt x="385" y="632"/>
                  </a:cubicBezTo>
                  <a:cubicBezTo>
                    <a:pt x="385" y="492"/>
                    <a:pt x="385" y="352"/>
                    <a:pt x="385" y="212"/>
                  </a:cubicBezTo>
                  <a:cubicBezTo>
                    <a:pt x="385" y="201"/>
                    <a:pt x="387" y="199"/>
                    <a:pt x="397" y="199"/>
                  </a:cubicBezTo>
                  <a:cubicBezTo>
                    <a:pt x="434" y="200"/>
                    <a:pt x="471" y="200"/>
                    <a:pt x="508" y="199"/>
                  </a:cubicBezTo>
                  <a:cubicBezTo>
                    <a:pt x="518" y="199"/>
                    <a:pt x="519" y="202"/>
                    <a:pt x="519" y="211"/>
                  </a:cubicBezTo>
                  <a:cubicBezTo>
                    <a:pt x="519" y="350"/>
                    <a:pt x="519" y="489"/>
                    <a:pt x="519" y="628"/>
                  </a:cubicBezTo>
                  <a:cubicBezTo>
                    <a:pt x="519" y="643"/>
                    <a:pt x="519" y="643"/>
                    <a:pt x="533" y="639"/>
                  </a:cubicBezTo>
                  <a:cubicBezTo>
                    <a:pt x="545" y="635"/>
                    <a:pt x="557" y="630"/>
                    <a:pt x="569" y="626"/>
                  </a:cubicBezTo>
                  <a:cubicBezTo>
                    <a:pt x="580" y="621"/>
                    <a:pt x="590" y="624"/>
                    <a:pt x="599" y="632"/>
                  </a:cubicBezTo>
                  <a:cubicBezTo>
                    <a:pt x="607" y="639"/>
                    <a:pt x="613" y="649"/>
                    <a:pt x="619" y="659"/>
                  </a:cubicBezTo>
                  <a:cubicBezTo>
                    <a:pt x="640" y="694"/>
                    <a:pt x="661" y="729"/>
                    <a:pt x="685" y="763"/>
                  </a:cubicBezTo>
                  <a:cubicBezTo>
                    <a:pt x="686" y="764"/>
                    <a:pt x="687" y="766"/>
                    <a:pt x="689" y="768"/>
                  </a:cubicBezTo>
                  <a:cubicBezTo>
                    <a:pt x="694" y="751"/>
                    <a:pt x="695" y="736"/>
                    <a:pt x="696" y="720"/>
                  </a:cubicBezTo>
                  <a:cubicBezTo>
                    <a:pt x="697" y="699"/>
                    <a:pt x="696" y="679"/>
                    <a:pt x="696" y="658"/>
                  </a:cubicBezTo>
                  <a:cubicBezTo>
                    <a:pt x="696" y="650"/>
                    <a:pt x="693" y="648"/>
                    <a:pt x="685" y="648"/>
                  </a:cubicBezTo>
                  <a:cubicBezTo>
                    <a:pt x="668" y="649"/>
                    <a:pt x="651" y="648"/>
                    <a:pt x="634" y="649"/>
                  </a:cubicBezTo>
                  <a:cubicBezTo>
                    <a:pt x="627" y="649"/>
                    <a:pt x="623" y="647"/>
                    <a:pt x="621" y="640"/>
                  </a:cubicBezTo>
                  <a:cubicBezTo>
                    <a:pt x="589" y="563"/>
                    <a:pt x="557" y="485"/>
                    <a:pt x="525" y="407"/>
                  </a:cubicBezTo>
                  <a:cubicBezTo>
                    <a:pt x="523" y="402"/>
                    <a:pt x="523" y="398"/>
                    <a:pt x="526" y="393"/>
                  </a:cubicBezTo>
                  <a:cubicBezTo>
                    <a:pt x="562" y="331"/>
                    <a:pt x="598" y="269"/>
                    <a:pt x="633" y="206"/>
                  </a:cubicBezTo>
                  <a:cubicBezTo>
                    <a:pt x="635" y="203"/>
                    <a:pt x="637" y="199"/>
                    <a:pt x="642" y="199"/>
                  </a:cubicBezTo>
                  <a:cubicBezTo>
                    <a:pt x="686" y="199"/>
                    <a:pt x="730" y="199"/>
                    <a:pt x="775" y="199"/>
                  </a:cubicBezTo>
                  <a:cubicBezTo>
                    <a:pt x="753" y="237"/>
                    <a:pt x="733" y="273"/>
                    <a:pt x="712" y="308"/>
                  </a:cubicBezTo>
                  <a:cubicBezTo>
                    <a:pt x="695" y="337"/>
                    <a:pt x="679" y="366"/>
                    <a:pt x="662" y="394"/>
                  </a:cubicBezTo>
                  <a:cubicBezTo>
                    <a:pt x="658" y="400"/>
                    <a:pt x="657" y="405"/>
                    <a:pt x="661" y="411"/>
                  </a:cubicBezTo>
                  <a:cubicBezTo>
                    <a:pt x="673" y="435"/>
                    <a:pt x="684" y="460"/>
                    <a:pt x="698" y="488"/>
                  </a:cubicBezTo>
                  <a:cubicBezTo>
                    <a:pt x="699" y="473"/>
                    <a:pt x="700" y="462"/>
                    <a:pt x="701" y="450"/>
                  </a:cubicBezTo>
                  <a:cubicBezTo>
                    <a:pt x="703" y="428"/>
                    <a:pt x="716" y="413"/>
                    <a:pt x="738" y="409"/>
                  </a:cubicBezTo>
                  <a:cubicBezTo>
                    <a:pt x="787" y="398"/>
                    <a:pt x="793" y="391"/>
                    <a:pt x="793" y="340"/>
                  </a:cubicBezTo>
                  <a:cubicBezTo>
                    <a:pt x="793" y="326"/>
                    <a:pt x="792" y="312"/>
                    <a:pt x="789" y="299"/>
                  </a:cubicBezTo>
                  <a:cubicBezTo>
                    <a:pt x="785" y="282"/>
                    <a:pt x="786" y="265"/>
                    <a:pt x="792" y="248"/>
                  </a:cubicBezTo>
                  <a:cubicBezTo>
                    <a:pt x="803" y="215"/>
                    <a:pt x="811" y="181"/>
                    <a:pt x="815" y="147"/>
                  </a:cubicBezTo>
                  <a:cubicBezTo>
                    <a:pt x="817" y="126"/>
                    <a:pt x="824" y="108"/>
                    <a:pt x="835" y="91"/>
                  </a:cubicBezTo>
                  <a:cubicBezTo>
                    <a:pt x="848" y="70"/>
                    <a:pt x="862" y="51"/>
                    <a:pt x="878" y="34"/>
                  </a:cubicBezTo>
                  <a:cubicBezTo>
                    <a:pt x="898" y="10"/>
                    <a:pt x="924" y="0"/>
                    <a:pt x="955" y="5"/>
                  </a:cubicBezTo>
                  <a:cubicBezTo>
                    <a:pt x="987" y="9"/>
                    <a:pt x="1017" y="16"/>
                    <a:pt x="1043" y="40"/>
                  </a:cubicBezTo>
                  <a:cubicBezTo>
                    <a:pt x="1071" y="66"/>
                    <a:pt x="1088" y="97"/>
                    <a:pt x="1089" y="136"/>
                  </a:cubicBezTo>
                  <a:cubicBezTo>
                    <a:pt x="1089" y="143"/>
                    <a:pt x="1092" y="148"/>
                    <a:pt x="1097" y="153"/>
                  </a:cubicBezTo>
                  <a:cubicBezTo>
                    <a:pt x="1137" y="188"/>
                    <a:pt x="1143" y="231"/>
                    <a:pt x="1123" y="278"/>
                  </a:cubicBezTo>
                  <a:cubicBezTo>
                    <a:pt x="1118" y="289"/>
                    <a:pt x="1114" y="300"/>
                    <a:pt x="1111" y="312"/>
                  </a:cubicBezTo>
                  <a:cubicBezTo>
                    <a:pt x="1109" y="322"/>
                    <a:pt x="1112" y="330"/>
                    <a:pt x="1120" y="337"/>
                  </a:cubicBezTo>
                  <a:cubicBezTo>
                    <a:pt x="1135" y="349"/>
                    <a:pt x="1152" y="358"/>
                    <a:pt x="1168" y="369"/>
                  </a:cubicBezTo>
                  <a:cubicBezTo>
                    <a:pt x="1184" y="379"/>
                    <a:pt x="1198" y="389"/>
                    <a:pt x="1199" y="410"/>
                  </a:cubicBezTo>
                  <a:cubicBezTo>
                    <a:pt x="1199" y="414"/>
                    <a:pt x="1202" y="416"/>
                    <a:pt x="1204" y="418"/>
                  </a:cubicBezTo>
                  <a:cubicBezTo>
                    <a:pt x="1253" y="458"/>
                    <a:pt x="1308" y="488"/>
                    <a:pt x="1370" y="501"/>
                  </a:cubicBezTo>
                  <a:cubicBezTo>
                    <a:pt x="1380" y="503"/>
                    <a:pt x="1380" y="500"/>
                    <a:pt x="1379" y="493"/>
                  </a:cubicBezTo>
                  <a:cubicBezTo>
                    <a:pt x="1376" y="451"/>
                    <a:pt x="1373" y="408"/>
                    <a:pt x="1369" y="366"/>
                  </a:cubicBezTo>
                  <a:cubicBezTo>
                    <a:pt x="1365" y="327"/>
                    <a:pt x="1361" y="288"/>
                    <a:pt x="1357" y="250"/>
                  </a:cubicBezTo>
                  <a:cubicBezTo>
                    <a:pt x="1355" y="234"/>
                    <a:pt x="1359" y="222"/>
                    <a:pt x="1371" y="211"/>
                  </a:cubicBezTo>
                  <a:cubicBezTo>
                    <a:pt x="1380" y="203"/>
                    <a:pt x="1389" y="195"/>
                    <a:pt x="1400" y="188"/>
                  </a:cubicBezTo>
                  <a:cubicBezTo>
                    <a:pt x="1433" y="168"/>
                    <a:pt x="1468" y="149"/>
                    <a:pt x="1504" y="133"/>
                  </a:cubicBezTo>
                  <a:cubicBezTo>
                    <a:pt x="1533" y="120"/>
                    <a:pt x="1576" y="133"/>
                    <a:pt x="1593" y="161"/>
                  </a:cubicBezTo>
                  <a:cubicBezTo>
                    <a:pt x="1596" y="165"/>
                    <a:pt x="1598" y="169"/>
                    <a:pt x="1594" y="173"/>
                  </a:cubicBezTo>
                  <a:cubicBezTo>
                    <a:pt x="1591" y="178"/>
                    <a:pt x="1586" y="177"/>
                    <a:pt x="1581" y="175"/>
                  </a:cubicBezTo>
                  <a:cubicBezTo>
                    <a:pt x="1572" y="170"/>
                    <a:pt x="1563" y="164"/>
                    <a:pt x="1554" y="159"/>
                  </a:cubicBezTo>
                  <a:cubicBezTo>
                    <a:pt x="1538" y="150"/>
                    <a:pt x="1532" y="152"/>
                    <a:pt x="1517" y="166"/>
                  </a:cubicBezTo>
                  <a:cubicBezTo>
                    <a:pt x="1526" y="166"/>
                    <a:pt x="1534" y="165"/>
                    <a:pt x="1541" y="166"/>
                  </a:cubicBezTo>
                  <a:cubicBezTo>
                    <a:pt x="1557" y="166"/>
                    <a:pt x="1564" y="172"/>
                    <a:pt x="1562" y="188"/>
                  </a:cubicBezTo>
                  <a:cubicBezTo>
                    <a:pt x="1558" y="209"/>
                    <a:pt x="1567" y="225"/>
                    <a:pt x="1580" y="240"/>
                  </a:cubicBezTo>
                  <a:cubicBezTo>
                    <a:pt x="1603" y="269"/>
                    <a:pt x="1625" y="298"/>
                    <a:pt x="1647" y="327"/>
                  </a:cubicBezTo>
                  <a:cubicBezTo>
                    <a:pt x="1652" y="333"/>
                    <a:pt x="1657" y="336"/>
                    <a:pt x="1665" y="336"/>
                  </a:cubicBezTo>
                  <a:cubicBezTo>
                    <a:pt x="1679" y="335"/>
                    <a:pt x="1693" y="335"/>
                    <a:pt x="1707" y="334"/>
                  </a:cubicBezTo>
                  <a:cubicBezTo>
                    <a:pt x="1715" y="334"/>
                    <a:pt x="1719" y="337"/>
                    <a:pt x="1722" y="345"/>
                  </a:cubicBezTo>
                  <a:cubicBezTo>
                    <a:pt x="1768" y="467"/>
                    <a:pt x="1814" y="590"/>
                    <a:pt x="1861" y="712"/>
                  </a:cubicBezTo>
                  <a:cubicBezTo>
                    <a:pt x="1867" y="727"/>
                    <a:pt x="1867" y="737"/>
                    <a:pt x="1855" y="746"/>
                  </a:cubicBezTo>
                  <a:cubicBezTo>
                    <a:pt x="1843" y="756"/>
                    <a:pt x="1836" y="768"/>
                    <a:pt x="1842" y="784"/>
                  </a:cubicBezTo>
                  <a:cubicBezTo>
                    <a:pt x="1844" y="790"/>
                    <a:pt x="1840" y="793"/>
                    <a:pt x="1835" y="796"/>
                  </a:cubicBezTo>
                  <a:cubicBezTo>
                    <a:pt x="1806" y="807"/>
                    <a:pt x="1778" y="820"/>
                    <a:pt x="1750" y="831"/>
                  </a:cubicBezTo>
                  <a:cubicBezTo>
                    <a:pt x="1737" y="836"/>
                    <a:pt x="1722" y="836"/>
                    <a:pt x="1709" y="837"/>
                  </a:cubicBezTo>
                  <a:cubicBezTo>
                    <a:pt x="1696" y="838"/>
                    <a:pt x="1688" y="842"/>
                    <a:pt x="1689" y="856"/>
                  </a:cubicBezTo>
                  <a:cubicBezTo>
                    <a:pt x="1690" y="863"/>
                    <a:pt x="1686" y="864"/>
                    <a:pt x="1680" y="863"/>
                  </a:cubicBezTo>
                  <a:cubicBezTo>
                    <a:pt x="1584" y="850"/>
                    <a:pt x="1489" y="853"/>
                    <a:pt x="1393" y="851"/>
                  </a:cubicBezTo>
                  <a:cubicBezTo>
                    <a:pt x="1376" y="850"/>
                    <a:pt x="1376" y="850"/>
                    <a:pt x="1380" y="835"/>
                  </a:cubicBezTo>
                  <a:cubicBezTo>
                    <a:pt x="1395" y="785"/>
                    <a:pt x="1397" y="734"/>
                    <a:pt x="1399" y="683"/>
                  </a:cubicBezTo>
                  <a:cubicBezTo>
                    <a:pt x="1400" y="666"/>
                    <a:pt x="1400" y="649"/>
                    <a:pt x="1401" y="632"/>
                  </a:cubicBezTo>
                  <a:cubicBezTo>
                    <a:pt x="1401" y="625"/>
                    <a:pt x="1400" y="621"/>
                    <a:pt x="1392" y="620"/>
                  </a:cubicBezTo>
                  <a:cubicBezTo>
                    <a:pt x="1327" y="609"/>
                    <a:pt x="1266" y="582"/>
                    <a:pt x="1208" y="552"/>
                  </a:cubicBezTo>
                  <a:cubicBezTo>
                    <a:pt x="1194" y="545"/>
                    <a:pt x="1179" y="538"/>
                    <a:pt x="1164" y="532"/>
                  </a:cubicBezTo>
                  <a:cubicBezTo>
                    <a:pt x="1152" y="526"/>
                    <a:pt x="1152" y="526"/>
                    <a:pt x="1152" y="540"/>
                  </a:cubicBezTo>
                  <a:cubicBezTo>
                    <a:pt x="1154" y="572"/>
                    <a:pt x="1156" y="604"/>
                    <a:pt x="1158" y="636"/>
                  </a:cubicBezTo>
                  <a:cubicBezTo>
                    <a:pt x="1161" y="684"/>
                    <a:pt x="1150" y="732"/>
                    <a:pt x="1145" y="780"/>
                  </a:cubicBezTo>
                  <a:cubicBezTo>
                    <a:pt x="1138" y="845"/>
                    <a:pt x="1127" y="910"/>
                    <a:pt x="1130" y="977"/>
                  </a:cubicBezTo>
                  <a:cubicBezTo>
                    <a:pt x="1130" y="981"/>
                    <a:pt x="1131" y="985"/>
                    <a:pt x="1131" y="989"/>
                  </a:cubicBezTo>
                  <a:cubicBezTo>
                    <a:pt x="1136" y="993"/>
                    <a:pt x="1135" y="998"/>
                    <a:pt x="1135" y="1004"/>
                  </a:cubicBezTo>
                  <a:cubicBezTo>
                    <a:pt x="1134" y="1044"/>
                    <a:pt x="1137" y="1085"/>
                    <a:pt x="1133" y="1125"/>
                  </a:cubicBezTo>
                  <a:cubicBezTo>
                    <a:pt x="1131" y="1137"/>
                    <a:pt x="1136" y="1148"/>
                    <a:pt x="1144" y="1158"/>
                  </a:cubicBezTo>
                  <a:cubicBezTo>
                    <a:pt x="1156" y="1172"/>
                    <a:pt x="1170" y="1185"/>
                    <a:pt x="1182" y="1199"/>
                  </a:cubicBezTo>
                  <a:cubicBezTo>
                    <a:pt x="1187" y="1206"/>
                    <a:pt x="1195" y="1208"/>
                    <a:pt x="1202" y="1210"/>
                  </a:cubicBezTo>
                  <a:cubicBezTo>
                    <a:pt x="1259" y="1227"/>
                    <a:pt x="1308" y="1256"/>
                    <a:pt x="1350" y="1297"/>
                  </a:cubicBezTo>
                  <a:cubicBezTo>
                    <a:pt x="1362" y="1309"/>
                    <a:pt x="1373" y="1323"/>
                    <a:pt x="1370" y="13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3F9ED78E-9E7C-82FD-B39D-333BC4CC97C9}"/>
                </a:ext>
              </a:extLst>
            </p:cNvPr>
            <p:cNvSpPr/>
            <p:nvPr/>
          </p:nvSpPr>
          <p:spPr bwMode="auto">
            <a:xfrm>
              <a:off x="776" y="2541"/>
              <a:ext cx="4327" cy="1138"/>
            </a:xfrm>
            <a:custGeom>
              <a:avLst/>
              <a:gdLst>
                <a:gd name="T0" fmla="*/ 2059 w 2059"/>
                <a:gd name="T1" fmla="*/ 5 h 541"/>
                <a:gd name="T2" fmla="*/ 2039 w 2059"/>
                <a:gd name="T3" fmla="*/ 44 h 541"/>
                <a:gd name="T4" fmla="*/ 1915 w 2059"/>
                <a:gd name="T5" fmla="*/ 265 h 541"/>
                <a:gd name="T6" fmla="*/ 1896 w 2059"/>
                <a:gd name="T7" fmla="*/ 317 h 541"/>
                <a:gd name="T8" fmla="*/ 1901 w 2059"/>
                <a:gd name="T9" fmla="*/ 333 h 541"/>
                <a:gd name="T10" fmla="*/ 1988 w 2059"/>
                <a:gd name="T11" fmla="*/ 378 h 541"/>
                <a:gd name="T12" fmla="*/ 1724 w 2059"/>
                <a:gd name="T13" fmla="*/ 403 h 541"/>
                <a:gd name="T14" fmla="*/ 1429 w 2059"/>
                <a:gd name="T15" fmla="*/ 432 h 541"/>
                <a:gd name="T16" fmla="*/ 1136 w 2059"/>
                <a:gd name="T17" fmla="*/ 460 h 541"/>
                <a:gd name="T18" fmla="*/ 825 w 2059"/>
                <a:gd name="T19" fmla="*/ 488 h 541"/>
                <a:gd name="T20" fmla="*/ 569 w 2059"/>
                <a:gd name="T21" fmla="*/ 508 h 541"/>
                <a:gd name="T22" fmla="*/ 177 w 2059"/>
                <a:gd name="T23" fmla="*/ 533 h 541"/>
                <a:gd name="T24" fmla="*/ 11 w 2059"/>
                <a:gd name="T25" fmla="*/ 541 h 541"/>
                <a:gd name="T26" fmla="*/ 0 w 2059"/>
                <a:gd name="T27" fmla="*/ 529 h 541"/>
                <a:gd name="T28" fmla="*/ 0 w 2059"/>
                <a:gd name="T29" fmla="*/ 184 h 541"/>
                <a:gd name="T30" fmla="*/ 12 w 2059"/>
                <a:gd name="T31" fmla="*/ 172 h 541"/>
                <a:gd name="T32" fmla="*/ 519 w 2059"/>
                <a:gd name="T33" fmla="*/ 144 h 541"/>
                <a:gd name="T34" fmla="*/ 1021 w 2059"/>
                <a:gd name="T35" fmla="*/ 103 h 541"/>
                <a:gd name="T36" fmla="*/ 1257 w 2059"/>
                <a:gd name="T37" fmla="*/ 81 h 541"/>
                <a:gd name="T38" fmla="*/ 1259 w 2059"/>
                <a:gd name="T39" fmla="*/ 79 h 541"/>
                <a:gd name="T40" fmla="*/ 1252 w 2059"/>
                <a:gd name="T41" fmla="*/ 78 h 541"/>
                <a:gd name="T42" fmla="*/ 1250 w 2059"/>
                <a:gd name="T43" fmla="*/ 78 h 541"/>
                <a:gd name="T44" fmla="*/ 1250 w 2059"/>
                <a:gd name="T45" fmla="*/ 77 h 541"/>
                <a:gd name="T46" fmla="*/ 1266 w 2059"/>
                <a:gd name="T47" fmla="*/ 73 h 541"/>
                <a:gd name="T48" fmla="*/ 1332 w 2059"/>
                <a:gd name="T49" fmla="*/ 75 h 541"/>
                <a:gd name="T50" fmla="*/ 1346 w 2059"/>
                <a:gd name="T51" fmla="*/ 71 h 541"/>
                <a:gd name="T52" fmla="*/ 1460 w 2059"/>
                <a:gd name="T53" fmla="*/ 61 h 541"/>
                <a:gd name="T54" fmla="*/ 1481 w 2059"/>
                <a:gd name="T55" fmla="*/ 158 h 541"/>
                <a:gd name="T56" fmla="*/ 1505 w 2059"/>
                <a:gd name="T57" fmla="*/ 246 h 541"/>
                <a:gd name="T58" fmla="*/ 1518 w 2059"/>
                <a:gd name="T59" fmla="*/ 259 h 541"/>
                <a:gd name="T60" fmla="*/ 1630 w 2059"/>
                <a:gd name="T61" fmla="*/ 295 h 541"/>
                <a:gd name="T62" fmla="*/ 1647 w 2059"/>
                <a:gd name="T63" fmla="*/ 313 h 541"/>
                <a:gd name="T64" fmla="*/ 1670 w 2059"/>
                <a:gd name="T65" fmla="*/ 332 h 541"/>
                <a:gd name="T66" fmla="*/ 1795 w 2059"/>
                <a:gd name="T67" fmla="*/ 340 h 541"/>
                <a:gd name="T68" fmla="*/ 1805 w 2059"/>
                <a:gd name="T69" fmla="*/ 332 h 541"/>
                <a:gd name="T70" fmla="*/ 1849 w 2059"/>
                <a:gd name="T71" fmla="*/ 125 h 541"/>
                <a:gd name="T72" fmla="*/ 1871 w 2059"/>
                <a:gd name="T73" fmla="*/ 21 h 541"/>
                <a:gd name="T74" fmla="*/ 1885 w 2059"/>
                <a:gd name="T75" fmla="*/ 16 h 541"/>
                <a:gd name="T76" fmla="*/ 2039 w 2059"/>
                <a:gd name="T77" fmla="*/ 2 h 541"/>
                <a:gd name="T78" fmla="*/ 2059 w 2059"/>
                <a:gd name="T79" fmla="*/ 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9" h="541">
                  <a:moveTo>
                    <a:pt x="2059" y="5"/>
                  </a:moveTo>
                  <a:cubicBezTo>
                    <a:pt x="2055" y="19"/>
                    <a:pt x="2048" y="32"/>
                    <a:pt x="2039" y="44"/>
                  </a:cubicBezTo>
                  <a:cubicBezTo>
                    <a:pt x="1985" y="110"/>
                    <a:pt x="1948" y="186"/>
                    <a:pt x="1915" y="265"/>
                  </a:cubicBezTo>
                  <a:cubicBezTo>
                    <a:pt x="1908" y="282"/>
                    <a:pt x="1903" y="300"/>
                    <a:pt x="1896" y="317"/>
                  </a:cubicBezTo>
                  <a:cubicBezTo>
                    <a:pt x="1892" y="325"/>
                    <a:pt x="1894" y="329"/>
                    <a:pt x="1901" y="333"/>
                  </a:cubicBezTo>
                  <a:cubicBezTo>
                    <a:pt x="1929" y="349"/>
                    <a:pt x="1959" y="363"/>
                    <a:pt x="1988" y="378"/>
                  </a:cubicBezTo>
                  <a:cubicBezTo>
                    <a:pt x="1900" y="386"/>
                    <a:pt x="1812" y="394"/>
                    <a:pt x="1724" y="403"/>
                  </a:cubicBezTo>
                  <a:cubicBezTo>
                    <a:pt x="1626" y="412"/>
                    <a:pt x="1528" y="422"/>
                    <a:pt x="1429" y="432"/>
                  </a:cubicBezTo>
                  <a:cubicBezTo>
                    <a:pt x="1332" y="441"/>
                    <a:pt x="1234" y="450"/>
                    <a:pt x="1136" y="460"/>
                  </a:cubicBezTo>
                  <a:cubicBezTo>
                    <a:pt x="1032" y="469"/>
                    <a:pt x="929" y="479"/>
                    <a:pt x="825" y="488"/>
                  </a:cubicBezTo>
                  <a:cubicBezTo>
                    <a:pt x="740" y="495"/>
                    <a:pt x="655" y="502"/>
                    <a:pt x="569" y="508"/>
                  </a:cubicBezTo>
                  <a:cubicBezTo>
                    <a:pt x="439" y="518"/>
                    <a:pt x="308" y="527"/>
                    <a:pt x="177" y="533"/>
                  </a:cubicBezTo>
                  <a:cubicBezTo>
                    <a:pt x="122" y="536"/>
                    <a:pt x="67" y="538"/>
                    <a:pt x="11" y="541"/>
                  </a:cubicBezTo>
                  <a:cubicBezTo>
                    <a:pt x="2" y="541"/>
                    <a:pt x="0" y="539"/>
                    <a:pt x="0" y="529"/>
                  </a:cubicBezTo>
                  <a:cubicBezTo>
                    <a:pt x="0" y="414"/>
                    <a:pt x="0" y="299"/>
                    <a:pt x="0" y="184"/>
                  </a:cubicBezTo>
                  <a:cubicBezTo>
                    <a:pt x="0" y="174"/>
                    <a:pt x="3" y="172"/>
                    <a:pt x="12" y="172"/>
                  </a:cubicBezTo>
                  <a:cubicBezTo>
                    <a:pt x="181" y="167"/>
                    <a:pt x="350" y="156"/>
                    <a:pt x="519" y="144"/>
                  </a:cubicBezTo>
                  <a:cubicBezTo>
                    <a:pt x="686" y="132"/>
                    <a:pt x="854" y="118"/>
                    <a:pt x="1021" y="103"/>
                  </a:cubicBezTo>
                  <a:cubicBezTo>
                    <a:pt x="1099" y="96"/>
                    <a:pt x="1178" y="88"/>
                    <a:pt x="1257" y="81"/>
                  </a:cubicBezTo>
                  <a:cubicBezTo>
                    <a:pt x="1257" y="80"/>
                    <a:pt x="1258" y="80"/>
                    <a:pt x="1259" y="79"/>
                  </a:cubicBezTo>
                  <a:cubicBezTo>
                    <a:pt x="1256" y="79"/>
                    <a:pt x="1254" y="78"/>
                    <a:pt x="1252" y="78"/>
                  </a:cubicBezTo>
                  <a:cubicBezTo>
                    <a:pt x="1251" y="78"/>
                    <a:pt x="1251" y="78"/>
                    <a:pt x="1250" y="78"/>
                  </a:cubicBezTo>
                  <a:cubicBezTo>
                    <a:pt x="1249" y="78"/>
                    <a:pt x="1249" y="78"/>
                    <a:pt x="1250" y="77"/>
                  </a:cubicBezTo>
                  <a:cubicBezTo>
                    <a:pt x="1254" y="71"/>
                    <a:pt x="1260" y="73"/>
                    <a:pt x="1266" y="73"/>
                  </a:cubicBezTo>
                  <a:cubicBezTo>
                    <a:pt x="1288" y="76"/>
                    <a:pt x="1310" y="74"/>
                    <a:pt x="1332" y="75"/>
                  </a:cubicBezTo>
                  <a:cubicBezTo>
                    <a:pt x="1337" y="75"/>
                    <a:pt x="1341" y="73"/>
                    <a:pt x="1346" y="71"/>
                  </a:cubicBezTo>
                  <a:cubicBezTo>
                    <a:pt x="1384" y="68"/>
                    <a:pt x="1422" y="64"/>
                    <a:pt x="1460" y="61"/>
                  </a:cubicBezTo>
                  <a:cubicBezTo>
                    <a:pt x="1456" y="95"/>
                    <a:pt x="1474" y="126"/>
                    <a:pt x="1481" y="158"/>
                  </a:cubicBezTo>
                  <a:cubicBezTo>
                    <a:pt x="1488" y="188"/>
                    <a:pt x="1497" y="217"/>
                    <a:pt x="1505" y="246"/>
                  </a:cubicBezTo>
                  <a:cubicBezTo>
                    <a:pt x="1507" y="253"/>
                    <a:pt x="1510" y="257"/>
                    <a:pt x="1518" y="259"/>
                  </a:cubicBezTo>
                  <a:cubicBezTo>
                    <a:pt x="1556" y="271"/>
                    <a:pt x="1593" y="283"/>
                    <a:pt x="1630" y="295"/>
                  </a:cubicBezTo>
                  <a:cubicBezTo>
                    <a:pt x="1640" y="298"/>
                    <a:pt x="1646" y="303"/>
                    <a:pt x="1647" y="313"/>
                  </a:cubicBezTo>
                  <a:cubicBezTo>
                    <a:pt x="1649" y="326"/>
                    <a:pt x="1657" y="331"/>
                    <a:pt x="1670" y="332"/>
                  </a:cubicBezTo>
                  <a:cubicBezTo>
                    <a:pt x="1712" y="334"/>
                    <a:pt x="1754" y="337"/>
                    <a:pt x="1795" y="340"/>
                  </a:cubicBezTo>
                  <a:cubicBezTo>
                    <a:pt x="1802" y="341"/>
                    <a:pt x="1804" y="339"/>
                    <a:pt x="1805" y="332"/>
                  </a:cubicBezTo>
                  <a:cubicBezTo>
                    <a:pt x="1820" y="263"/>
                    <a:pt x="1834" y="194"/>
                    <a:pt x="1849" y="125"/>
                  </a:cubicBezTo>
                  <a:cubicBezTo>
                    <a:pt x="1856" y="90"/>
                    <a:pt x="1864" y="55"/>
                    <a:pt x="1871" y="21"/>
                  </a:cubicBezTo>
                  <a:cubicBezTo>
                    <a:pt x="1875" y="16"/>
                    <a:pt x="1880" y="16"/>
                    <a:pt x="1885" y="16"/>
                  </a:cubicBezTo>
                  <a:cubicBezTo>
                    <a:pt x="1936" y="12"/>
                    <a:pt x="1987" y="7"/>
                    <a:pt x="2039" y="2"/>
                  </a:cubicBezTo>
                  <a:cubicBezTo>
                    <a:pt x="2045" y="1"/>
                    <a:pt x="2052" y="0"/>
                    <a:pt x="2059" y="5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99F7993-14BE-FE69-313A-DC75368B539C}"/>
                </a:ext>
              </a:extLst>
            </p:cNvPr>
            <p:cNvSpPr/>
            <p:nvPr/>
          </p:nvSpPr>
          <p:spPr bwMode="auto">
            <a:xfrm>
              <a:off x="3249" y="759"/>
              <a:ext cx="1045" cy="1029"/>
            </a:xfrm>
            <a:custGeom>
              <a:avLst/>
              <a:gdLst>
                <a:gd name="T0" fmla="*/ 263 w 497"/>
                <a:gd name="T1" fmla="*/ 488 h 489"/>
                <a:gd name="T2" fmla="*/ 32 w 497"/>
                <a:gd name="T3" fmla="*/ 310 h 489"/>
                <a:gd name="T4" fmla="*/ 221 w 497"/>
                <a:gd name="T5" fmla="*/ 21 h 489"/>
                <a:gd name="T6" fmla="*/ 492 w 497"/>
                <a:gd name="T7" fmla="*/ 197 h 489"/>
                <a:gd name="T8" fmla="*/ 481 w 497"/>
                <a:gd name="T9" fmla="*/ 214 h 489"/>
                <a:gd name="T10" fmla="*/ 362 w 497"/>
                <a:gd name="T11" fmla="*/ 223 h 489"/>
                <a:gd name="T12" fmla="*/ 350 w 497"/>
                <a:gd name="T13" fmla="*/ 216 h 489"/>
                <a:gd name="T14" fmla="*/ 235 w 497"/>
                <a:gd name="T15" fmla="*/ 153 h 489"/>
                <a:gd name="T16" fmla="*/ 164 w 497"/>
                <a:gd name="T17" fmla="*/ 268 h 489"/>
                <a:gd name="T18" fmla="*/ 293 w 497"/>
                <a:gd name="T19" fmla="*/ 350 h 489"/>
                <a:gd name="T20" fmla="*/ 354 w 497"/>
                <a:gd name="T21" fmla="*/ 273 h 489"/>
                <a:gd name="T22" fmla="*/ 373 w 497"/>
                <a:gd name="T23" fmla="*/ 257 h 489"/>
                <a:gd name="T24" fmla="*/ 486 w 497"/>
                <a:gd name="T25" fmla="*/ 260 h 489"/>
                <a:gd name="T26" fmla="*/ 496 w 497"/>
                <a:gd name="T27" fmla="*/ 272 h 489"/>
                <a:gd name="T28" fmla="*/ 453 w 497"/>
                <a:gd name="T29" fmla="*/ 391 h 489"/>
                <a:gd name="T30" fmla="*/ 263 w 497"/>
                <a:gd name="T31" fmla="*/ 4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7" h="489">
                  <a:moveTo>
                    <a:pt x="263" y="488"/>
                  </a:moveTo>
                  <a:cubicBezTo>
                    <a:pt x="149" y="489"/>
                    <a:pt x="57" y="417"/>
                    <a:pt x="32" y="310"/>
                  </a:cubicBezTo>
                  <a:cubicBezTo>
                    <a:pt x="0" y="174"/>
                    <a:pt x="84" y="44"/>
                    <a:pt x="221" y="21"/>
                  </a:cubicBezTo>
                  <a:cubicBezTo>
                    <a:pt x="342" y="0"/>
                    <a:pt x="456" y="58"/>
                    <a:pt x="492" y="197"/>
                  </a:cubicBezTo>
                  <a:cubicBezTo>
                    <a:pt x="496" y="213"/>
                    <a:pt x="497" y="213"/>
                    <a:pt x="481" y="214"/>
                  </a:cubicBezTo>
                  <a:cubicBezTo>
                    <a:pt x="441" y="217"/>
                    <a:pt x="401" y="220"/>
                    <a:pt x="362" y="223"/>
                  </a:cubicBezTo>
                  <a:cubicBezTo>
                    <a:pt x="356" y="223"/>
                    <a:pt x="352" y="222"/>
                    <a:pt x="350" y="216"/>
                  </a:cubicBezTo>
                  <a:cubicBezTo>
                    <a:pt x="327" y="153"/>
                    <a:pt x="277" y="142"/>
                    <a:pt x="235" y="153"/>
                  </a:cubicBezTo>
                  <a:cubicBezTo>
                    <a:pt x="187" y="165"/>
                    <a:pt x="157" y="215"/>
                    <a:pt x="164" y="268"/>
                  </a:cubicBezTo>
                  <a:cubicBezTo>
                    <a:pt x="173" y="333"/>
                    <a:pt x="231" y="371"/>
                    <a:pt x="293" y="350"/>
                  </a:cubicBezTo>
                  <a:cubicBezTo>
                    <a:pt x="331" y="338"/>
                    <a:pt x="349" y="309"/>
                    <a:pt x="354" y="273"/>
                  </a:cubicBezTo>
                  <a:cubicBezTo>
                    <a:pt x="356" y="260"/>
                    <a:pt x="360" y="257"/>
                    <a:pt x="373" y="257"/>
                  </a:cubicBezTo>
                  <a:cubicBezTo>
                    <a:pt x="411" y="259"/>
                    <a:pt x="449" y="260"/>
                    <a:pt x="486" y="260"/>
                  </a:cubicBezTo>
                  <a:cubicBezTo>
                    <a:pt x="496" y="261"/>
                    <a:pt x="497" y="263"/>
                    <a:pt x="496" y="272"/>
                  </a:cubicBezTo>
                  <a:cubicBezTo>
                    <a:pt x="489" y="315"/>
                    <a:pt x="477" y="355"/>
                    <a:pt x="453" y="391"/>
                  </a:cubicBezTo>
                  <a:cubicBezTo>
                    <a:pt x="408" y="460"/>
                    <a:pt x="342" y="488"/>
                    <a:pt x="263" y="4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BB7D694A-21C2-E546-3F86-A6792E3F3B71}"/>
                </a:ext>
              </a:extLst>
            </p:cNvPr>
            <p:cNvSpPr/>
            <p:nvPr/>
          </p:nvSpPr>
          <p:spPr bwMode="auto">
            <a:xfrm>
              <a:off x="6005" y="2432"/>
              <a:ext cx="897" cy="793"/>
            </a:xfrm>
            <a:custGeom>
              <a:avLst/>
              <a:gdLst>
                <a:gd name="T0" fmla="*/ 241 w 427"/>
                <a:gd name="T1" fmla="*/ 377 h 377"/>
                <a:gd name="T2" fmla="*/ 201 w 427"/>
                <a:gd name="T3" fmla="*/ 317 h 377"/>
                <a:gd name="T4" fmla="*/ 66 w 427"/>
                <a:gd name="T5" fmla="*/ 246 h 377"/>
                <a:gd name="T6" fmla="*/ 50 w 427"/>
                <a:gd name="T7" fmla="*/ 235 h 377"/>
                <a:gd name="T8" fmla="*/ 13 w 427"/>
                <a:gd name="T9" fmla="*/ 195 h 377"/>
                <a:gd name="T10" fmla="*/ 1 w 427"/>
                <a:gd name="T11" fmla="*/ 166 h 377"/>
                <a:gd name="T12" fmla="*/ 2 w 427"/>
                <a:gd name="T13" fmla="*/ 23 h 377"/>
                <a:gd name="T14" fmla="*/ 368 w 427"/>
                <a:gd name="T15" fmla="*/ 3 h 377"/>
                <a:gd name="T16" fmla="*/ 418 w 427"/>
                <a:gd name="T17" fmla="*/ 1 h 377"/>
                <a:gd name="T18" fmla="*/ 427 w 427"/>
                <a:gd name="T19" fmla="*/ 10 h 377"/>
                <a:gd name="T20" fmla="*/ 427 w 427"/>
                <a:gd name="T21" fmla="*/ 359 h 377"/>
                <a:gd name="T22" fmla="*/ 417 w 427"/>
                <a:gd name="T23" fmla="*/ 369 h 377"/>
                <a:gd name="T24" fmla="*/ 241 w 427"/>
                <a:gd name="T25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7" h="377">
                  <a:moveTo>
                    <a:pt x="241" y="377"/>
                  </a:moveTo>
                  <a:cubicBezTo>
                    <a:pt x="237" y="350"/>
                    <a:pt x="221" y="332"/>
                    <a:pt x="201" y="317"/>
                  </a:cubicBezTo>
                  <a:cubicBezTo>
                    <a:pt x="160" y="286"/>
                    <a:pt x="117" y="258"/>
                    <a:pt x="66" y="246"/>
                  </a:cubicBezTo>
                  <a:cubicBezTo>
                    <a:pt x="59" y="244"/>
                    <a:pt x="55" y="240"/>
                    <a:pt x="50" y="235"/>
                  </a:cubicBezTo>
                  <a:cubicBezTo>
                    <a:pt x="38" y="222"/>
                    <a:pt x="26" y="208"/>
                    <a:pt x="13" y="195"/>
                  </a:cubicBezTo>
                  <a:cubicBezTo>
                    <a:pt x="5" y="187"/>
                    <a:pt x="0" y="177"/>
                    <a:pt x="1" y="166"/>
                  </a:cubicBezTo>
                  <a:cubicBezTo>
                    <a:pt x="3" y="118"/>
                    <a:pt x="1" y="70"/>
                    <a:pt x="2" y="23"/>
                  </a:cubicBezTo>
                  <a:cubicBezTo>
                    <a:pt x="124" y="15"/>
                    <a:pt x="246" y="8"/>
                    <a:pt x="368" y="3"/>
                  </a:cubicBezTo>
                  <a:cubicBezTo>
                    <a:pt x="384" y="2"/>
                    <a:pt x="401" y="2"/>
                    <a:pt x="418" y="1"/>
                  </a:cubicBezTo>
                  <a:cubicBezTo>
                    <a:pt x="425" y="0"/>
                    <a:pt x="427" y="2"/>
                    <a:pt x="427" y="10"/>
                  </a:cubicBezTo>
                  <a:cubicBezTo>
                    <a:pt x="427" y="126"/>
                    <a:pt x="427" y="243"/>
                    <a:pt x="427" y="359"/>
                  </a:cubicBezTo>
                  <a:cubicBezTo>
                    <a:pt x="427" y="367"/>
                    <a:pt x="425" y="369"/>
                    <a:pt x="417" y="369"/>
                  </a:cubicBezTo>
                  <a:cubicBezTo>
                    <a:pt x="359" y="371"/>
                    <a:pt x="300" y="374"/>
                    <a:pt x="241" y="377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4C52E15-3766-FE43-4A15-6FFC46C36786}"/>
                </a:ext>
              </a:extLst>
            </p:cNvPr>
            <p:cNvSpPr/>
            <p:nvPr/>
          </p:nvSpPr>
          <p:spPr bwMode="auto">
            <a:xfrm>
              <a:off x="2482" y="792"/>
              <a:ext cx="700" cy="973"/>
            </a:xfrm>
            <a:custGeom>
              <a:avLst/>
              <a:gdLst>
                <a:gd name="T0" fmla="*/ 331 w 333"/>
                <a:gd name="T1" fmla="*/ 295 h 462"/>
                <a:gd name="T2" fmla="*/ 331 w 333"/>
                <a:gd name="T3" fmla="*/ 450 h 462"/>
                <a:gd name="T4" fmla="*/ 319 w 333"/>
                <a:gd name="T5" fmla="*/ 462 h 462"/>
                <a:gd name="T6" fmla="*/ 209 w 333"/>
                <a:gd name="T7" fmla="*/ 462 h 462"/>
                <a:gd name="T8" fmla="*/ 197 w 333"/>
                <a:gd name="T9" fmla="*/ 449 h 462"/>
                <a:gd name="T10" fmla="*/ 197 w 333"/>
                <a:gd name="T11" fmla="*/ 182 h 462"/>
                <a:gd name="T12" fmla="*/ 194 w 333"/>
                <a:gd name="T13" fmla="*/ 154 h 462"/>
                <a:gd name="T14" fmla="*/ 174 w 333"/>
                <a:gd name="T15" fmla="*/ 134 h 462"/>
                <a:gd name="T16" fmla="*/ 144 w 333"/>
                <a:gd name="T17" fmla="*/ 146 h 462"/>
                <a:gd name="T18" fmla="*/ 138 w 333"/>
                <a:gd name="T19" fmla="*/ 167 h 462"/>
                <a:gd name="T20" fmla="*/ 137 w 333"/>
                <a:gd name="T21" fmla="*/ 229 h 462"/>
                <a:gd name="T22" fmla="*/ 144 w 333"/>
                <a:gd name="T23" fmla="*/ 236 h 462"/>
                <a:gd name="T24" fmla="*/ 167 w 333"/>
                <a:gd name="T25" fmla="*/ 236 h 462"/>
                <a:gd name="T26" fmla="*/ 176 w 333"/>
                <a:gd name="T27" fmla="*/ 246 h 462"/>
                <a:gd name="T28" fmla="*/ 176 w 333"/>
                <a:gd name="T29" fmla="*/ 345 h 462"/>
                <a:gd name="T30" fmla="*/ 166 w 333"/>
                <a:gd name="T31" fmla="*/ 355 h 462"/>
                <a:gd name="T32" fmla="*/ 139 w 333"/>
                <a:gd name="T33" fmla="*/ 356 h 462"/>
                <a:gd name="T34" fmla="*/ 137 w 333"/>
                <a:gd name="T35" fmla="*/ 384 h 462"/>
                <a:gd name="T36" fmla="*/ 137 w 333"/>
                <a:gd name="T37" fmla="*/ 452 h 462"/>
                <a:gd name="T38" fmla="*/ 128 w 333"/>
                <a:gd name="T39" fmla="*/ 462 h 462"/>
                <a:gd name="T40" fmla="*/ 12 w 333"/>
                <a:gd name="T41" fmla="*/ 462 h 462"/>
                <a:gd name="T42" fmla="*/ 3 w 333"/>
                <a:gd name="T43" fmla="*/ 454 h 462"/>
                <a:gd name="T44" fmla="*/ 4 w 333"/>
                <a:gd name="T45" fmla="*/ 153 h 462"/>
                <a:gd name="T46" fmla="*/ 160 w 333"/>
                <a:gd name="T47" fmla="*/ 1 h 462"/>
                <a:gd name="T48" fmla="*/ 251 w 333"/>
                <a:gd name="T49" fmla="*/ 13 h 462"/>
                <a:gd name="T50" fmla="*/ 327 w 333"/>
                <a:gd name="T51" fmla="*/ 119 h 462"/>
                <a:gd name="T52" fmla="*/ 331 w 333"/>
                <a:gd name="T53" fmla="*/ 224 h 462"/>
                <a:gd name="T54" fmla="*/ 331 w 333"/>
                <a:gd name="T55" fmla="*/ 295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3" h="462">
                  <a:moveTo>
                    <a:pt x="331" y="295"/>
                  </a:moveTo>
                  <a:cubicBezTo>
                    <a:pt x="331" y="347"/>
                    <a:pt x="331" y="399"/>
                    <a:pt x="331" y="450"/>
                  </a:cubicBezTo>
                  <a:cubicBezTo>
                    <a:pt x="331" y="460"/>
                    <a:pt x="329" y="462"/>
                    <a:pt x="319" y="462"/>
                  </a:cubicBezTo>
                  <a:cubicBezTo>
                    <a:pt x="283" y="461"/>
                    <a:pt x="246" y="461"/>
                    <a:pt x="209" y="462"/>
                  </a:cubicBezTo>
                  <a:cubicBezTo>
                    <a:pt x="198" y="462"/>
                    <a:pt x="196" y="458"/>
                    <a:pt x="197" y="449"/>
                  </a:cubicBezTo>
                  <a:cubicBezTo>
                    <a:pt x="197" y="360"/>
                    <a:pt x="197" y="271"/>
                    <a:pt x="197" y="182"/>
                  </a:cubicBezTo>
                  <a:cubicBezTo>
                    <a:pt x="197" y="173"/>
                    <a:pt x="197" y="163"/>
                    <a:pt x="194" y="154"/>
                  </a:cubicBezTo>
                  <a:cubicBezTo>
                    <a:pt x="192" y="143"/>
                    <a:pt x="186" y="135"/>
                    <a:pt x="174" y="134"/>
                  </a:cubicBezTo>
                  <a:cubicBezTo>
                    <a:pt x="162" y="132"/>
                    <a:pt x="151" y="135"/>
                    <a:pt x="144" y="146"/>
                  </a:cubicBezTo>
                  <a:cubicBezTo>
                    <a:pt x="140" y="152"/>
                    <a:pt x="138" y="159"/>
                    <a:pt x="138" y="167"/>
                  </a:cubicBezTo>
                  <a:cubicBezTo>
                    <a:pt x="137" y="188"/>
                    <a:pt x="137" y="209"/>
                    <a:pt x="137" y="229"/>
                  </a:cubicBezTo>
                  <a:cubicBezTo>
                    <a:pt x="137" y="235"/>
                    <a:pt x="140" y="236"/>
                    <a:pt x="144" y="236"/>
                  </a:cubicBezTo>
                  <a:cubicBezTo>
                    <a:pt x="152" y="236"/>
                    <a:pt x="159" y="236"/>
                    <a:pt x="167" y="236"/>
                  </a:cubicBezTo>
                  <a:cubicBezTo>
                    <a:pt x="174" y="235"/>
                    <a:pt x="176" y="238"/>
                    <a:pt x="176" y="246"/>
                  </a:cubicBezTo>
                  <a:cubicBezTo>
                    <a:pt x="176" y="279"/>
                    <a:pt x="176" y="312"/>
                    <a:pt x="176" y="345"/>
                  </a:cubicBezTo>
                  <a:cubicBezTo>
                    <a:pt x="176" y="353"/>
                    <a:pt x="174" y="355"/>
                    <a:pt x="166" y="355"/>
                  </a:cubicBezTo>
                  <a:cubicBezTo>
                    <a:pt x="157" y="354"/>
                    <a:pt x="145" y="352"/>
                    <a:pt x="139" y="356"/>
                  </a:cubicBezTo>
                  <a:cubicBezTo>
                    <a:pt x="133" y="362"/>
                    <a:pt x="137" y="375"/>
                    <a:pt x="137" y="384"/>
                  </a:cubicBezTo>
                  <a:cubicBezTo>
                    <a:pt x="137" y="407"/>
                    <a:pt x="137" y="429"/>
                    <a:pt x="137" y="452"/>
                  </a:cubicBezTo>
                  <a:cubicBezTo>
                    <a:pt x="137" y="459"/>
                    <a:pt x="135" y="462"/>
                    <a:pt x="128" y="462"/>
                  </a:cubicBezTo>
                  <a:cubicBezTo>
                    <a:pt x="89" y="461"/>
                    <a:pt x="51" y="461"/>
                    <a:pt x="12" y="462"/>
                  </a:cubicBezTo>
                  <a:cubicBezTo>
                    <a:pt x="7" y="462"/>
                    <a:pt x="3" y="462"/>
                    <a:pt x="3" y="454"/>
                  </a:cubicBezTo>
                  <a:cubicBezTo>
                    <a:pt x="4" y="354"/>
                    <a:pt x="0" y="253"/>
                    <a:pt x="4" y="153"/>
                  </a:cubicBezTo>
                  <a:cubicBezTo>
                    <a:pt x="9" y="62"/>
                    <a:pt x="69" y="5"/>
                    <a:pt x="160" y="1"/>
                  </a:cubicBezTo>
                  <a:cubicBezTo>
                    <a:pt x="191" y="0"/>
                    <a:pt x="222" y="2"/>
                    <a:pt x="251" y="13"/>
                  </a:cubicBezTo>
                  <a:cubicBezTo>
                    <a:pt x="298" y="33"/>
                    <a:pt x="318" y="71"/>
                    <a:pt x="327" y="119"/>
                  </a:cubicBezTo>
                  <a:cubicBezTo>
                    <a:pt x="333" y="154"/>
                    <a:pt x="331" y="189"/>
                    <a:pt x="331" y="224"/>
                  </a:cubicBezTo>
                  <a:cubicBezTo>
                    <a:pt x="331" y="248"/>
                    <a:pt x="331" y="272"/>
                    <a:pt x="331" y="2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84B8BF7E-12F9-C8C2-1815-11F1D87A45AD}"/>
                </a:ext>
              </a:extLst>
            </p:cNvPr>
            <p:cNvSpPr/>
            <p:nvPr/>
          </p:nvSpPr>
          <p:spPr bwMode="auto">
            <a:xfrm>
              <a:off x="1196" y="818"/>
              <a:ext cx="738" cy="947"/>
            </a:xfrm>
            <a:custGeom>
              <a:avLst/>
              <a:gdLst>
                <a:gd name="T0" fmla="*/ 260 w 351"/>
                <a:gd name="T1" fmla="*/ 208 h 450"/>
                <a:gd name="T2" fmla="*/ 323 w 351"/>
                <a:gd name="T3" fmla="*/ 271 h 450"/>
                <a:gd name="T4" fmla="*/ 209 w 351"/>
                <a:gd name="T5" fmla="*/ 448 h 450"/>
                <a:gd name="T6" fmla="*/ 164 w 351"/>
                <a:gd name="T7" fmla="*/ 450 h 450"/>
                <a:gd name="T8" fmla="*/ 155 w 351"/>
                <a:gd name="T9" fmla="*/ 441 h 450"/>
                <a:gd name="T10" fmla="*/ 155 w 351"/>
                <a:gd name="T11" fmla="*/ 341 h 450"/>
                <a:gd name="T12" fmla="*/ 163 w 351"/>
                <a:gd name="T13" fmla="*/ 333 h 450"/>
                <a:gd name="T14" fmla="*/ 194 w 351"/>
                <a:gd name="T15" fmla="*/ 332 h 450"/>
                <a:gd name="T16" fmla="*/ 214 w 351"/>
                <a:gd name="T17" fmla="*/ 311 h 450"/>
                <a:gd name="T18" fmla="*/ 195 w 351"/>
                <a:gd name="T19" fmla="*/ 290 h 450"/>
                <a:gd name="T20" fmla="*/ 163 w 351"/>
                <a:gd name="T21" fmla="*/ 289 h 450"/>
                <a:gd name="T22" fmla="*/ 155 w 351"/>
                <a:gd name="T23" fmla="*/ 280 h 450"/>
                <a:gd name="T24" fmla="*/ 155 w 351"/>
                <a:gd name="T25" fmla="*/ 178 h 450"/>
                <a:gd name="T26" fmla="*/ 164 w 351"/>
                <a:gd name="T27" fmla="*/ 168 h 450"/>
                <a:gd name="T28" fmla="*/ 182 w 351"/>
                <a:gd name="T29" fmla="*/ 163 h 450"/>
                <a:gd name="T30" fmla="*/ 191 w 351"/>
                <a:gd name="T31" fmla="*/ 140 h 450"/>
                <a:gd name="T32" fmla="*/ 177 w 351"/>
                <a:gd name="T33" fmla="*/ 123 h 450"/>
                <a:gd name="T34" fmla="*/ 138 w 351"/>
                <a:gd name="T35" fmla="*/ 121 h 450"/>
                <a:gd name="T36" fmla="*/ 134 w 351"/>
                <a:gd name="T37" fmla="*/ 130 h 450"/>
                <a:gd name="T38" fmla="*/ 134 w 351"/>
                <a:gd name="T39" fmla="*/ 237 h 450"/>
                <a:gd name="T40" fmla="*/ 134 w 351"/>
                <a:gd name="T41" fmla="*/ 438 h 450"/>
                <a:gd name="T42" fmla="*/ 124 w 351"/>
                <a:gd name="T43" fmla="*/ 450 h 450"/>
                <a:gd name="T44" fmla="*/ 11 w 351"/>
                <a:gd name="T45" fmla="*/ 450 h 450"/>
                <a:gd name="T46" fmla="*/ 0 w 351"/>
                <a:gd name="T47" fmla="*/ 439 h 450"/>
                <a:gd name="T48" fmla="*/ 0 w 351"/>
                <a:gd name="T49" fmla="*/ 10 h 450"/>
                <a:gd name="T50" fmla="*/ 10 w 351"/>
                <a:gd name="T51" fmla="*/ 0 h 450"/>
                <a:gd name="T52" fmla="*/ 174 w 351"/>
                <a:gd name="T53" fmla="*/ 0 h 450"/>
                <a:gd name="T54" fmla="*/ 229 w 351"/>
                <a:gd name="T55" fmla="*/ 8 h 450"/>
                <a:gd name="T56" fmla="*/ 308 w 351"/>
                <a:gd name="T57" fmla="*/ 126 h 450"/>
                <a:gd name="T58" fmla="*/ 269 w 351"/>
                <a:gd name="T59" fmla="*/ 200 h 450"/>
                <a:gd name="T60" fmla="*/ 260 w 351"/>
                <a:gd name="T61" fmla="*/ 20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1" h="450">
                  <a:moveTo>
                    <a:pt x="260" y="208"/>
                  </a:moveTo>
                  <a:cubicBezTo>
                    <a:pt x="289" y="222"/>
                    <a:pt x="312" y="241"/>
                    <a:pt x="323" y="271"/>
                  </a:cubicBezTo>
                  <a:cubicBezTo>
                    <a:pt x="351" y="355"/>
                    <a:pt x="306" y="443"/>
                    <a:pt x="209" y="448"/>
                  </a:cubicBezTo>
                  <a:cubicBezTo>
                    <a:pt x="194" y="449"/>
                    <a:pt x="179" y="449"/>
                    <a:pt x="164" y="450"/>
                  </a:cubicBezTo>
                  <a:cubicBezTo>
                    <a:pt x="157" y="450"/>
                    <a:pt x="154" y="448"/>
                    <a:pt x="155" y="441"/>
                  </a:cubicBezTo>
                  <a:cubicBezTo>
                    <a:pt x="155" y="408"/>
                    <a:pt x="155" y="375"/>
                    <a:pt x="155" y="341"/>
                  </a:cubicBezTo>
                  <a:cubicBezTo>
                    <a:pt x="155" y="335"/>
                    <a:pt x="157" y="333"/>
                    <a:pt x="163" y="333"/>
                  </a:cubicBezTo>
                  <a:cubicBezTo>
                    <a:pt x="173" y="333"/>
                    <a:pt x="184" y="333"/>
                    <a:pt x="194" y="332"/>
                  </a:cubicBezTo>
                  <a:cubicBezTo>
                    <a:pt x="207" y="330"/>
                    <a:pt x="213" y="324"/>
                    <a:pt x="214" y="311"/>
                  </a:cubicBezTo>
                  <a:cubicBezTo>
                    <a:pt x="214" y="299"/>
                    <a:pt x="206" y="293"/>
                    <a:pt x="195" y="290"/>
                  </a:cubicBezTo>
                  <a:cubicBezTo>
                    <a:pt x="185" y="288"/>
                    <a:pt x="174" y="289"/>
                    <a:pt x="163" y="289"/>
                  </a:cubicBezTo>
                  <a:cubicBezTo>
                    <a:pt x="156" y="289"/>
                    <a:pt x="155" y="287"/>
                    <a:pt x="155" y="280"/>
                  </a:cubicBezTo>
                  <a:cubicBezTo>
                    <a:pt x="155" y="246"/>
                    <a:pt x="155" y="212"/>
                    <a:pt x="155" y="178"/>
                  </a:cubicBezTo>
                  <a:cubicBezTo>
                    <a:pt x="154" y="170"/>
                    <a:pt x="157" y="168"/>
                    <a:pt x="164" y="168"/>
                  </a:cubicBezTo>
                  <a:cubicBezTo>
                    <a:pt x="170" y="168"/>
                    <a:pt x="176" y="166"/>
                    <a:pt x="182" y="163"/>
                  </a:cubicBezTo>
                  <a:cubicBezTo>
                    <a:pt x="190" y="158"/>
                    <a:pt x="192" y="150"/>
                    <a:pt x="191" y="140"/>
                  </a:cubicBezTo>
                  <a:cubicBezTo>
                    <a:pt x="190" y="132"/>
                    <a:pt x="185" y="126"/>
                    <a:pt x="177" y="123"/>
                  </a:cubicBezTo>
                  <a:cubicBezTo>
                    <a:pt x="165" y="119"/>
                    <a:pt x="151" y="121"/>
                    <a:pt x="138" y="121"/>
                  </a:cubicBezTo>
                  <a:cubicBezTo>
                    <a:pt x="131" y="121"/>
                    <a:pt x="134" y="127"/>
                    <a:pt x="134" y="130"/>
                  </a:cubicBezTo>
                  <a:cubicBezTo>
                    <a:pt x="134" y="166"/>
                    <a:pt x="134" y="201"/>
                    <a:pt x="134" y="237"/>
                  </a:cubicBezTo>
                  <a:cubicBezTo>
                    <a:pt x="134" y="304"/>
                    <a:pt x="134" y="371"/>
                    <a:pt x="134" y="438"/>
                  </a:cubicBezTo>
                  <a:cubicBezTo>
                    <a:pt x="134" y="447"/>
                    <a:pt x="133" y="450"/>
                    <a:pt x="124" y="450"/>
                  </a:cubicBezTo>
                  <a:cubicBezTo>
                    <a:pt x="86" y="449"/>
                    <a:pt x="48" y="449"/>
                    <a:pt x="11" y="450"/>
                  </a:cubicBezTo>
                  <a:cubicBezTo>
                    <a:pt x="2" y="450"/>
                    <a:pt x="0" y="447"/>
                    <a:pt x="0" y="439"/>
                  </a:cubicBezTo>
                  <a:cubicBezTo>
                    <a:pt x="0" y="296"/>
                    <a:pt x="0" y="153"/>
                    <a:pt x="0" y="10"/>
                  </a:cubicBezTo>
                  <a:cubicBezTo>
                    <a:pt x="0" y="2"/>
                    <a:pt x="2" y="0"/>
                    <a:pt x="10" y="0"/>
                  </a:cubicBezTo>
                  <a:cubicBezTo>
                    <a:pt x="65" y="0"/>
                    <a:pt x="119" y="0"/>
                    <a:pt x="174" y="0"/>
                  </a:cubicBezTo>
                  <a:cubicBezTo>
                    <a:pt x="192" y="0"/>
                    <a:pt x="211" y="3"/>
                    <a:pt x="229" y="8"/>
                  </a:cubicBezTo>
                  <a:cubicBezTo>
                    <a:pt x="290" y="24"/>
                    <a:pt x="313" y="69"/>
                    <a:pt x="308" y="126"/>
                  </a:cubicBezTo>
                  <a:cubicBezTo>
                    <a:pt x="306" y="156"/>
                    <a:pt x="291" y="181"/>
                    <a:pt x="269" y="200"/>
                  </a:cubicBezTo>
                  <a:cubicBezTo>
                    <a:pt x="266" y="203"/>
                    <a:pt x="263" y="205"/>
                    <a:pt x="260" y="2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AFED949A-BB1F-A03B-9B84-31B8F74D430F}"/>
                </a:ext>
              </a:extLst>
            </p:cNvPr>
            <p:cNvSpPr/>
            <p:nvPr/>
          </p:nvSpPr>
          <p:spPr bwMode="auto">
            <a:xfrm>
              <a:off x="6511" y="2657"/>
              <a:ext cx="1169" cy="806"/>
            </a:xfrm>
            <a:custGeom>
              <a:avLst/>
              <a:gdLst>
                <a:gd name="T0" fmla="*/ 556 w 556"/>
                <a:gd name="T1" fmla="*/ 0 h 383"/>
                <a:gd name="T2" fmla="*/ 452 w 556"/>
                <a:gd name="T3" fmla="*/ 153 h 383"/>
                <a:gd name="T4" fmla="*/ 433 w 556"/>
                <a:gd name="T5" fmla="*/ 185 h 383"/>
                <a:gd name="T6" fmla="*/ 452 w 556"/>
                <a:gd name="T7" fmla="*/ 217 h 383"/>
                <a:gd name="T8" fmla="*/ 548 w 556"/>
                <a:gd name="T9" fmla="*/ 356 h 383"/>
                <a:gd name="T10" fmla="*/ 554 w 556"/>
                <a:gd name="T11" fmla="*/ 368 h 383"/>
                <a:gd name="T12" fmla="*/ 544 w 556"/>
                <a:gd name="T13" fmla="*/ 368 h 383"/>
                <a:gd name="T14" fmla="*/ 104 w 556"/>
                <a:gd name="T15" fmla="*/ 378 h 383"/>
                <a:gd name="T16" fmla="*/ 11 w 556"/>
                <a:gd name="T17" fmla="*/ 383 h 383"/>
                <a:gd name="T18" fmla="*/ 0 w 556"/>
                <a:gd name="T19" fmla="*/ 373 h 383"/>
                <a:gd name="T20" fmla="*/ 0 w 556"/>
                <a:gd name="T21" fmla="*/ 314 h 383"/>
                <a:gd name="T22" fmla="*/ 16 w 556"/>
                <a:gd name="T23" fmla="*/ 297 h 383"/>
                <a:gd name="T24" fmla="*/ 219 w 556"/>
                <a:gd name="T25" fmla="*/ 289 h 383"/>
                <a:gd name="T26" fmla="*/ 232 w 556"/>
                <a:gd name="T27" fmla="*/ 275 h 383"/>
                <a:gd name="T28" fmla="*/ 232 w 556"/>
                <a:gd name="T29" fmla="*/ 19 h 383"/>
                <a:gd name="T30" fmla="*/ 245 w 556"/>
                <a:gd name="T31" fmla="*/ 5 h 383"/>
                <a:gd name="T32" fmla="*/ 545 w 556"/>
                <a:gd name="T33" fmla="*/ 0 h 383"/>
                <a:gd name="T34" fmla="*/ 556 w 556"/>
                <a:gd name="T3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6" h="383">
                  <a:moveTo>
                    <a:pt x="556" y="0"/>
                  </a:moveTo>
                  <a:cubicBezTo>
                    <a:pt x="520" y="53"/>
                    <a:pt x="486" y="103"/>
                    <a:pt x="452" y="153"/>
                  </a:cubicBezTo>
                  <a:cubicBezTo>
                    <a:pt x="445" y="164"/>
                    <a:pt x="433" y="175"/>
                    <a:pt x="433" y="185"/>
                  </a:cubicBezTo>
                  <a:cubicBezTo>
                    <a:pt x="433" y="196"/>
                    <a:pt x="445" y="206"/>
                    <a:pt x="452" y="217"/>
                  </a:cubicBezTo>
                  <a:cubicBezTo>
                    <a:pt x="484" y="263"/>
                    <a:pt x="516" y="310"/>
                    <a:pt x="548" y="356"/>
                  </a:cubicBezTo>
                  <a:cubicBezTo>
                    <a:pt x="550" y="360"/>
                    <a:pt x="554" y="362"/>
                    <a:pt x="554" y="368"/>
                  </a:cubicBezTo>
                  <a:cubicBezTo>
                    <a:pt x="550" y="368"/>
                    <a:pt x="547" y="368"/>
                    <a:pt x="544" y="368"/>
                  </a:cubicBezTo>
                  <a:cubicBezTo>
                    <a:pt x="397" y="368"/>
                    <a:pt x="251" y="372"/>
                    <a:pt x="104" y="378"/>
                  </a:cubicBezTo>
                  <a:cubicBezTo>
                    <a:pt x="73" y="379"/>
                    <a:pt x="42" y="381"/>
                    <a:pt x="11" y="383"/>
                  </a:cubicBezTo>
                  <a:cubicBezTo>
                    <a:pt x="3" y="383"/>
                    <a:pt x="0" y="381"/>
                    <a:pt x="0" y="373"/>
                  </a:cubicBezTo>
                  <a:cubicBezTo>
                    <a:pt x="1" y="353"/>
                    <a:pt x="2" y="333"/>
                    <a:pt x="0" y="314"/>
                  </a:cubicBezTo>
                  <a:cubicBezTo>
                    <a:pt x="0" y="301"/>
                    <a:pt x="4" y="297"/>
                    <a:pt x="16" y="297"/>
                  </a:cubicBezTo>
                  <a:cubicBezTo>
                    <a:pt x="84" y="295"/>
                    <a:pt x="151" y="291"/>
                    <a:pt x="219" y="289"/>
                  </a:cubicBezTo>
                  <a:cubicBezTo>
                    <a:pt x="230" y="289"/>
                    <a:pt x="232" y="286"/>
                    <a:pt x="232" y="275"/>
                  </a:cubicBezTo>
                  <a:cubicBezTo>
                    <a:pt x="232" y="190"/>
                    <a:pt x="232" y="104"/>
                    <a:pt x="232" y="19"/>
                  </a:cubicBezTo>
                  <a:cubicBezTo>
                    <a:pt x="232" y="8"/>
                    <a:pt x="234" y="5"/>
                    <a:pt x="245" y="5"/>
                  </a:cubicBezTo>
                  <a:cubicBezTo>
                    <a:pt x="345" y="2"/>
                    <a:pt x="445" y="1"/>
                    <a:pt x="545" y="0"/>
                  </a:cubicBezTo>
                  <a:cubicBezTo>
                    <a:pt x="548" y="0"/>
                    <a:pt x="551" y="0"/>
                    <a:pt x="556" y="0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2245DE59-3F4E-9888-F70E-53BC9FD9131E}"/>
                </a:ext>
              </a:extLst>
            </p:cNvPr>
            <p:cNvSpPr/>
            <p:nvPr/>
          </p:nvSpPr>
          <p:spPr bwMode="auto">
            <a:xfrm>
              <a:off x="2" y="2219"/>
              <a:ext cx="1162" cy="1235"/>
            </a:xfrm>
            <a:custGeom>
              <a:avLst/>
              <a:gdLst>
                <a:gd name="T0" fmla="*/ 381 w 553"/>
                <a:gd name="T1" fmla="*/ 212 h 587"/>
                <a:gd name="T2" fmla="*/ 546 w 553"/>
                <a:gd name="T3" fmla="*/ 205 h 587"/>
                <a:gd name="T4" fmla="*/ 553 w 553"/>
                <a:gd name="T5" fmla="*/ 232 h 587"/>
                <a:gd name="T6" fmla="*/ 553 w 553"/>
                <a:gd name="T7" fmla="*/ 279 h 587"/>
                <a:gd name="T8" fmla="*/ 543 w 553"/>
                <a:gd name="T9" fmla="*/ 290 h 587"/>
                <a:gd name="T10" fmla="*/ 334 w 553"/>
                <a:gd name="T11" fmla="*/ 298 h 587"/>
                <a:gd name="T12" fmla="*/ 322 w 553"/>
                <a:gd name="T13" fmla="*/ 311 h 587"/>
                <a:gd name="T14" fmla="*/ 322 w 553"/>
                <a:gd name="T15" fmla="*/ 570 h 587"/>
                <a:gd name="T16" fmla="*/ 313 w 553"/>
                <a:gd name="T17" fmla="*/ 583 h 587"/>
                <a:gd name="T18" fmla="*/ 4 w 553"/>
                <a:gd name="T19" fmla="*/ 587 h 587"/>
                <a:gd name="T20" fmla="*/ 1 w 553"/>
                <a:gd name="T21" fmla="*/ 587 h 587"/>
                <a:gd name="T22" fmla="*/ 6 w 553"/>
                <a:gd name="T23" fmla="*/ 575 h 587"/>
                <a:gd name="T24" fmla="*/ 117 w 553"/>
                <a:gd name="T25" fmla="*/ 412 h 587"/>
                <a:gd name="T26" fmla="*/ 117 w 553"/>
                <a:gd name="T27" fmla="*/ 393 h 587"/>
                <a:gd name="T28" fmla="*/ 6 w 553"/>
                <a:gd name="T29" fmla="*/ 231 h 587"/>
                <a:gd name="T30" fmla="*/ 0 w 553"/>
                <a:gd name="T31" fmla="*/ 220 h 587"/>
                <a:gd name="T32" fmla="*/ 13 w 553"/>
                <a:gd name="T33" fmla="*/ 219 h 587"/>
                <a:gd name="T34" fmla="*/ 260 w 553"/>
                <a:gd name="T35" fmla="*/ 216 h 587"/>
                <a:gd name="T36" fmla="*/ 274 w 553"/>
                <a:gd name="T37" fmla="*/ 202 h 587"/>
                <a:gd name="T38" fmla="*/ 273 w 553"/>
                <a:gd name="T39" fmla="*/ 12 h 587"/>
                <a:gd name="T40" fmla="*/ 274 w 553"/>
                <a:gd name="T41" fmla="*/ 0 h 587"/>
                <a:gd name="T42" fmla="*/ 279 w 553"/>
                <a:gd name="T43" fmla="*/ 19 h 587"/>
                <a:gd name="T44" fmla="*/ 279 w 553"/>
                <a:gd name="T45" fmla="*/ 206 h 587"/>
                <a:gd name="T46" fmla="*/ 279 w 553"/>
                <a:gd name="T47" fmla="*/ 218 h 587"/>
                <a:gd name="T48" fmla="*/ 288 w 553"/>
                <a:gd name="T49" fmla="*/ 227 h 587"/>
                <a:gd name="T50" fmla="*/ 368 w 553"/>
                <a:gd name="T51" fmla="*/ 227 h 587"/>
                <a:gd name="T52" fmla="*/ 377 w 553"/>
                <a:gd name="T53" fmla="*/ 220 h 587"/>
                <a:gd name="T54" fmla="*/ 381 w 553"/>
                <a:gd name="T55" fmla="*/ 21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3" h="587">
                  <a:moveTo>
                    <a:pt x="381" y="212"/>
                  </a:moveTo>
                  <a:cubicBezTo>
                    <a:pt x="436" y="210"/>
                    <a:pt x="491" y="207"/>
                    <a:pt x="546" y="205"/>
                  </a:cubicBezTo>
                  <a:cubicBezTo>
                    <a:pt x="551" y="213"/>
                    <a:pt x="547" y="224"/>
                    <a:pt x="553" y="232"/>
                  </a:cubicBezTo>
                  <a:cubicBezTo>
                    <a:pt x="553" y="248"/>
                    <a:pt x="553" y="264"/>
                    <a:pt x="553" y="279"/>
                  </a:cubicBezTo>
                  <a:cubicBezTo>
                    <a:pt x="553" y="287"/>
                    <a:pt x="551" y="290"/>
                    <a:pt x="543" y="290"/>
                  </a:cubicBezTo>
                  <a:cubicBezTo>
                    <a:pt x="474" y="293"/>
                    <a:pt x="404" y="296"/>
                    <a:pt x="334" y="298"/>
                  </a:cubicBezTo>
                  <a:cubicBezTo>
                    <a:pt x="325" y="298"/>
                    <a:pt x="321" y="301"/>
                    <a:pt x="322" y="311"/>
                  </a:cubicBezTo>
                  <a:cubicBezTo>
                    <a:pt x="322" y="397"/>
                    <a:pt x="322" y="484"/>
                    <a:pt x="322" y="570"/>
                  </a:cubicBezTo>
                  <a:cubicBezTo>
                    <a:pt x="322" y="577"/>
                    <a:pt x="323" y="583"/>
                    <a:pt x="313" y="583"/>
                  </a:cubicBezTo>
                  <a:cubicBezTo>
                    <a:pt x="210" y="585"/>
                    <a:pt x="107" y="587"/>
                    <a:pt x="4" y="587"/>
                  </a:cubicBezTo>
                  <a:cubicBezTo>
                    <a:pt x="3" y="587"/>
                    <a:pt x="2" y="587"/>
                    <a:pt x="1" y="587"/>
                  </a:cubicBezTo>
                  <a:cubicBezTo>
                    <a:pt x="0" y="582"/>
                    <a:pt x="4" y="579"/>
                    <a:pt x="6" y="575"/>
                  </a:cubicBezTo>
                  <a:cubicBezTo>
                    <a:pt x="43" y="521"/>
                    <a:pt x="80" y="466"/>
                    <a:pt x="117" y="412"/>
                  </a:cubicBezTo>
                  <a:cubicBezTo>
                    <a:pt x="122" y="405"/>
                    <a:pt x="122" y="400"/>
                    <a:pt x="117" y="393"/>
                  </a:cubicBezTo>
                  <a:cubicBezTo>
                    <a:pt x="80" y="339"/>
                    <a:pt x="43" y="285"/>
                    <a:pt x="6" y="231"/>
                  </a:cubicBezTo>
                  <a:cubicBezTo>
                    <a:pt x="4" y="228"/>
                    <a:pt x="0" y="225"/>
                    <a:pt x="0" y="220"/>
                  </a:cubicBezTo>
                  <a:cubicBezTo>
                    <a:pt x="4" y="218"/>
                    <a:pt x="9" y="219"/>
                    <a:pt x="13" y="219"/>
                  </a:cubicBezTo>
                  <a:cubicBezTo>
                    <a:pt x="96" y="220"/>
                    <a:pt x="178" y="218"/>
                    <a:pt x="260" y="216"/>
                  </a:cubicBezTo>
                  <a:cubicBezTo>
                    <a:pt x="271" y="216"/>
                    <a:pt x="274" y="213"/>
                    <a:pt x="274" y="202"/>
                  </a:cubicBezTo>
                  <a:cubicBezTo>
                    <a:pt x="273" y="139"/>
                    <a:pt x="273" y="76"/>
                    <a:pt x="273" y="12"/>
                  </a:cubicBezTo>
                  <a:cubicBezTo>
                    <a:pt x="273" y="8"/>
                    <a:pt x="274" y="4"/>
                    <a:pt x="274" y="0"/>
                  </a:cubicBezTo>
                  <a:cubicBezTo>
                    <a:pt x="281" y="5"/>
                    <a:pt x="279" y="13"/>
                    <a:pt x="279" y="19"/>
                  </a:cubicBezTo>
                  <a:cubicBezTo>
                    <a:pt x="279" y="81"/>
                    <a:pt x="279" y="144"/>
                    <a:pt x="279" y="206"/>
                  </a:cubicBezTo>
                  <a:cubicBezTo>
                    <a:pt x="279" y="210"/>
                    <a:pt x="279" y="214"/>
                    <a:pt x="279" y="218"/>
                  </a:cubicBezTo>
                  <a:cubicBezTo>
                    <a:pt x="279" y="224"/>
                    <a:pt x="282" y="227"/>
                    <a:pt x="288" y="227"/>
                  </a:cubicBezTo>
                  <a:cubicBezTo>
                    <a:pt x="315" y="228"/>
                    <a:pt x="341" y="228"/>
                    <a:pt x="368" y="227"/>
                  </a:cubicBezTo>
                  <a:cubicBezTo>
                    <a:pt x="373" y="227"/>
                    <a:pt x="376" y="225"/>
                    <a:pt x="377" y="220"/>
                  </a:cubicBezTo>
                  <a:cubicBezTo>
                    <a:pt x="378" y="217"/>
                    <a:pt x="378" y="214"/>
                    <a:pt x="381" y="21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ED6A6DD5-BEDF-CD96-198F-91A6EABC3F1B}"/>
                </a:ext>
              </a:extLst>
            </p:cNvPr>
            <p:cNvSpPr/>
            <p:nvPr/>
          </p:nvSpPr>
          <p:spPr bwMode="auto">
            <a:xfrm>
              <a:off x="2226" y="1943"/>
              <a:ext cx="738" cy="775"/>
            </a:xfrm>
            <a:custGeom>
              <a:avLst/>
              <a:gdLst>
                <a:gd name="T0" fmla="*/ 1 w 351"/>
                <a:gd name="T1" fmla="*/ 182 h 368"/>
                <a:gd name="T2" fmla="*/ 1 w 351"/>
                <a:gd name="T3" fmla="*/ 14 h 368"/>
                <a:gd name="T4" fmla="*/ 12 w 351"/>
                <a:gd name="T5" fmla="*/ 2 h 368"/>
                <a:gd name="T6" fmla="*/ 170 w 351"/>
                <a:gd name="T7" fmla="*/ 4 h 368"/>
                <a:gd name="T8" fmla="*/ 293 w 351"/>
                <a:gd name="T9" fmla="*/ 52 h 368"/>
                <a:gd name="T10" fmla="*/ 344 w 351"/>
                <a:gd name="T11" fmla="*/ 202 h 368"/>
                <a:gd name="T12" fmla="*/ 144 w 351"/>
                <a:gd name="T13" fmla="*/ 364 h 368"/>
                <a:gd name="T14" fmla="*/ 125 w 351"/>
                <a:gd name="T15" fmla="*/ 343 h 368"/>
                <a:gd name="T16" fmla="*/ 125 w 351"/>
                <a:gd name="T17" fmla="*/ 270 h 368"/>
                <a:gd name="T18" fmla="*/ 138 w 351"/>
                <a:gd name="T19" fmla="*/ 257 h 368"/>
                <a:gd name="T20" fmla="*/ 171 w 351"/>
                <a:gd name="T21" fmla="*/ 255 h 368"/>
                <a:gd name="T22" fmla="*/ 235 w 351"/>
                <a:gd name="T23" fmla="*/ 175 h 368"/>
                <a:gd name="T24" fmla="*/ 167 w 351"/>
                <a:gd name="T25" fmla="*/ 107 h 368"/>
                <a:gd name="T26" fmla="*/ 118 w 351"/>
                <a:gd name="T27" fmla="*/ 106 h 368"/>
                <a:gd name="T28" fmla="*/ 107 w 351"/>
                <a:gd name="T29" fmla="*/ 116 h 368"/>
                <a:gd name="T30" fmla="*/ 108 w 351"/>
                <a:gd name="T31" fmla="*/ 208 h 368"/>
                <a:gd name="T32" fmla="*/ 108 w 351"/>
                <a:gd name="T33" fmla="*/ 350 h 368"/>
                <a:gd name="T34" fmla="*/ 95 w 351"/>
                <a:gd name="T35" fmla="*/ 362 h 368"/>
                <a:gd name="T36" fmla="*/ 11 w 351"/>
                <a:gd name="T37" fmla="*/ 362 h 368"/>
                <a:gd name="T38" fmla="*/ 1 w 351"/>
                <a:gd name="T39" fmla="*/ 351 h 368"/>
                <a:gd name="T40" fmla="*/ 1 w 351"/>
                <a:gd name="T41" fmla="*/ 18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1" h="368">
                  <a:moveTo>
                    <a:pt x="1" y="182"/>
                  </a:moveTo>
                  <a:cubicBezTo>
                    <a:pt x="1" y="126"/>
                    <a:pt x="1" y="70"/>
                    <a:pt x="1" y="14"/>
                  </a:cubicBezTo>
                  <a:cubicBezTo>
                    <a:pt x="0" y="4"/>
                    <a:pt x="3" y="2"/>
                    <a:pt x="12" y="2"/>
                  </a:cubicBezTo>
                  <a:cubicBezTo>
                    <a:pt x="65" y="3"/>
                    <a:pt x="118" y="0"/>
                    <a:pt x="170" y="4"/>
                  </a:cubicBezTo>
                  <a:cubicBezTo>
                    <a:pt x="216" y="7"/>
                    <a:pt x="259" y="20"/>
                    <a:pt x="293" y="52"/>
                  </a:cubicBezTo>
                  <a:cubicBezTo>
                    <a:pt x="337" y="93"/>
                    <a:pt x="351" y="145"/>
                    <a:pt x="344" y="202"/>
                  </a:cubicBezTo>
                  <a:cubicBezTo>
                    <a:pt x="332" y="307"/>
                    <a:pt x="255" y="368"/>
                    <a:pt x="144" y="364"/>
                  </a:cubicBezTo>
                  <a:cubicBezTo>
                    <a:pt x="125" y="363"/>
                    <a:pt x="125" y="363"/>
                    <a:pt x="125" y="343"/>
                  </a:cubicBezTo>
                  <a:cubicBezTo>
                    <a:pt x="125" y="319"/>
                    <a:pt x="125" y="295"/>
                    <a:pt x="125" y="270"/>
                  </a:cubicBezTo>
                  <a:cubicBezTo>
                    <a:pt x="124" y="260"/>
                    <a:pt x="126" y="256"/>
                    <a:pt x="138" y="257"/>
                  </a:cubicBezTo>
                  <a:cubicBezTo>
                    <a:pt x="149" y="258"/>
                    <a:pt x="160" y="257"/>
                    <a:pt x="171" y="255"/>
                  </a:cubicBezTo>
                  <a:cubicBezTo>
                    <a:pt x="215" y="248"/>
                    <a:pt x="236" y="221"/>
                    <a:pt x="235" y="175"/>
                  </a:cubicBezTo>
                  <a:cubicBezTo>
                    <a:pt x="234" y="136"/>
                    <a:pt x="211" y="112"/>
                    <a:pt x="167" y="107"/>
                  </a:cubicBezTo>
                  <a:cubicBezTo>
                    <a:pt x="151" y="106"/>
                    <a:pt x="135" y="107"/>
                    <a:pt x="118" y="106"/>
                  </a:cubicBezTo>
                  <a:cubicBezTo>
                    <a:pt x="110" y="105"/>
                    <a:pt x="107" y="108"/>
                    <a:pt x="107" y="116"/>
                  </a:cubicBezTo>
                  <a:cubicBezTo>
                    <a:pt x="108" y="147"/>
                    <a:pt x="108" y="178"/>
                    <a:pt x="108" y="208"/>
                  </a:cubicBezTo>
                  <a:cubicBezTo>
                    <a:pt x="108" y="255"/>
                    <a:pt x="107" y="303"/>
                    <a:pt x="108" y="350"/>
                  </a:cubicBezTo>
                  <a:cubicBezTo>
                    <a:pt x="108" y="360"/>
                    <a:pt x="105" y="362"/>
                    <a:pt x="95" y="362"/>
                  </a:cubicBezTo>
                  <a:cubicBezTo>
                    <a:pt x="67" y="361"/>
                    <a:pt x="39" y="362"/>
                    <a:pt x="11" y="362"/>
                  </a:cubicBezTo>
                  <a:cubicBezTo>
                    <a:pt x="3" y="362"/>
                    <a:pt x="1" y="360"/>
                    <a:pt x="1" y="351"/>
                  </a:cubicBezTo>
                  <a:cubicBezTo>
                    <a:pt x="1" y="295"/>
                    <a:pt x="1" y="238"/>
                    <a:pt x="1" y="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2B6F8772-649E-05CC-B5F6-E5908B901694}"/>
                </a:ext>
              </a:extLst>
            </p:cNvPr>
            <p:cNvSpPr/>
            <p:nvPr/>
          </p:nvSpPr>
          <p:spPr bwMode="auto">
            <a:xfrm>
              <a:off x="1150" y="1943"/>
              <a:ext cx="603" cy="764"/>
            </a:xfrm>
            <a:custGeom>
              <a:avLst/>
              <a:gdLst>
                <a:gd name="T0" fmla="*/ 7 w 287"/>
                <a:gd name="T1" fmla="*/ 363 h 363"/>
                <a:gd name="T2" fmla="*/ 0 w 287"/>
                <a:gd name="T3" fmla="*/ 354 h 363"/>
                <a:gd name="T4" fmla="*/ 0 w 287"/>
                <a:gd name="T5" fmla="*/ 336 h 363"/>
                <a:gd name="T6" fmla="*/ 0 w 287"/>
                <a:gd name="T7" fmla="*/ 207 h 363"/>
                <a:gd name="T8" fmla="*/ 0 w 287"/>
                <a:gd name="T9" fmla="*/ 14 h 363"/>
                <a:gd name="T10" fmla="*/ 12 w 287"/>
                <a:gd name="T11" fmla="*/ 2 h 363"/>
                <a:gd name="T12" fmla="*/ 162 w 287"/>
                <a:gd name="T13" fmla="*/ 4 h 363"/>
                <a:gd name="T14" fmla="*/ 266 w 287"/>
                <a:gd name="T15" fmla="*/ 80 h 363"/>
                <a:gd name="T16" fmla="*/ 234 w 287"/>
                <a:gd name="T17" fmla="*/ 206 h 363"/>
                <a:gd name="T18" fmla="*/ 230 w 287"/>
                <a:gd name="T19" fmla="*/ 225 h 363"/>
                <a:gd name="T20" fmla="*/ 287 w 287"/>
                <a:gd name="T21" fmla="*/ 362 h 363"/>
                <a:gd name="T22" fmla="*/ 240 w 287"/>
                <a:gd name="T23" fmla="*/ 362 h 363"/>
                <a:gd name="T24" fmla="*/ 184 w 287"/>
                <a:gd name="T25" fmla="*/ 362 h 363"/>
                <a:gd name="T26" fmla="*/ 171 w 287"/>
                <a:gd name="T27" fmla="*/ 354 h 363"/>
                <a:gd name="T28" fmla="*/ 126 w 287"/>
                <a:gd name="T29" fmla="*/ 252 h 363"/>
                <a:gd name="T30" fmla="*/ 123 w 287"/>
                <a:gd name="T31" fmla="*/ 243 h 363"/>
                <a:gd name="T32" fmla="*/ 123 w 287"/>
                <a:gd name="T33" fmla="*/ 159 h 363"/>
                <a:gd name="T34" fmla="*/ 129 w 287"/>
                <a:gd name="T35" fmla="*/ 153 h 363"/>
                <a:gd name="T36" fmla="*/ 148 w 287"/>
                <a:gd name="T37" fmla="*/ 151 h 363"/>
                <a:gd name="T38" fmla="*/ 165 w 287"/>
                <a:gd name="T39" fmla="*/ 126 h 363"/>
                <a:gd name="T40" fmla="*/ 147 w 287"/>
                <a:gd name="T41" fmla="*/ 102 h 363"/>
                <a:gd name="T42" fmla="*/ 112 w 287"/>
                <a:gd name="T43" fmla="*/ 99 h 363"/>
                <a:gd name="T44" fmla="*/ 108 w 287"/>
                <a:gd name="T45" fmla="*/ 108 h 363"/>
                <a:gd name="T46" fmla="*/ 107 w 287"/>
                <a:gd name="T47" fmla="*/ 227 h 363"/>
                <a:gd name="T48" fmla="*/ 108 w 287"/>
                <a:gd name="T49" fmla="*/ 351 h 363"/>
                <a:gd name="T50" fmla="*/ 97 w 287"/>
                <a:gd name="T51" fmla="*/ 362 h 363"/>
                <a:gd name="T52" fmla="*/ 7 w 287"/>
                <a:gd name="T53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7" h="363">
                  <a:moveTo>
                    <a:pt x="7" y="363"/>
                  </a:moveTo>
                  <a:cubicBezTo>
                    <a:pt x="2" y="362"/>
                    <a:pt x="0" y="359"/>
                    <a:pt x="0" y="354"/>
                  </a:cubicBezTo>
                  <a:cubicBezTo>
                    <a:pt x="0" y="348"/>
                    <a:pt x="0" y="342"/>
                    <a:pt x="0" y="336"/>
                  </a:cubicBezTo>
                  <a:cubicBezTo>
                    <a:pt x="0" y="293"/>
                    <a:pt x="0" y="250"/>
                    <a:pt x="0" y="207"/>
                  </a:cubicBezTo>
                  <a:cubicBezTo>
                    <a:pt x="0" y="143"/>
                    <a:pt x="0" y="78"/>
                    <a:pt x="0" y="14"/>
                  </a:cubicBezTo>
                  <a:cubicBezTo>
                    <a:pt x="0" y="5"/>
                    <a:pt x="2" y="2"/>
                    <a:pt x="12" y="2"/>
                  </a:cubicBezTo>
                  <a:cubicBezTo>
                    <a:pt x="62" y="3"/>
                    <a:pt x="112" y="0"/>
                    <a:pt x="162" y="4"/>
                  </a:cubicBezTo>
                  <a:cubicBezTo>
                    <a:pt x="211" y="8"/>
                    <a:pt x="249" y="32"/>
                    <a:pt x="266" y="80"/>
                  </a:cubicBezTo>
                  <a:cubicBezTo>
                    <a:pt x="284" y="126"/>
                    <a:pt x="271" y="174"/>
                    <a:pt x="234" y="206"/>
                  </a:cubicBezTo>
                  <a:cubicBezTo>
                    <a:pt x="227" y="212"/>
                    <a:pt x="227" y="217"/>
                    <a:pt x="230" y="225"/>
                  </a:cubicBezTo>
                  <a:cubicBezTo>
                    <a:pt x="249" y="270"/>
                    <a:pt x="268" y="315"/>
                    <a:pt x="287" y="362"/>
                  </a:cubicBezTo>
                  <a:cubicBezTo>
                    <a:pt x="271" y="362"/>
                    <a:pt x="256" y="362"/>
                    <a:pt x="240" y="362"/>
                  </a:cubicBezTo>
                  <a:cubicBezTo>
                    <a:pt x="222" y="362"/>
                    <a:pt x="203" y="362"/>
                    <a:pt x="184" y="362"/>
                  </a:cubicBezTo>
                  <a:cubicBezTo>
                    <a:pt x="177" y="362"/>
                    <a:pt x="174" y="360"/>
                    <a:pt x="171" y="354"/>
                  </a:cubicBezTo>
                  <a:cubicBezTo>
                    <a:pt x="156" y="320"/>
                    <a:pt x="141" y="286"/>
                    <a:pt x="126" y="252"/>
                  </a:cubicBezTo>
                  <a:cubicBezTo>
                    <a:pt x="124" y="249"/>
                    <a:pt x="123" y="246"/>
                    <a:pt x="123" y="243"/>
                  </a:cubicBezTo>
                  <a:cubicBezTo>
                    <a:pt x="123" y="215"/>
                    <a:pt x="123" y="187"/>
                    <a:pt x="123" y="159"/>
                  </a:cubicBezTo>
                  <a:cubicBezTo>
                    <a:pt x="123" y="154"/>
                    <a:pt x="125" y="153"/>
                    <a:pt x="129" y="153"/>
                  </a:cubicBezTo>
                  <a:cubicBezTo>
                    <a:pt x="136" y="154"/>
                    <a:pt x="142" y="153"/>
                    <a:pt x="148" y="151"/>
                  </a:cubicBezTo>
                  <a:cubicBezTo>
                    <a:pt x="160" y="147"/>
                    <a:pt x="165" y="138"/>
                    <a:pt x="165" y="126"/>
                  </a:cubicBezTo>
                  <a:cubicBezTo>
                    <a:pt x="165" y="113"/>
                    <a:pt x="159" y="106"/>
                    <a:pt x="147" y="102"/>
                  </a:cubicBezTo>
                  <a:cubicBezTo>
                    <a:pt x="136" y="99"/>
                    <a:pt x="124" y="100"/>
                    <a:pt x="112" y="99"/>
                  </a:cubicBezTo>
                  <a:cubicBezTo>
                    <a:pt x="105" y="99"/>
                    <a:pt x="108" y="105"/>
                    <a:pt x="108" y="108"/>
                  </a:cubicBezTo>
                  <a:cubicBezTo>
                    <a:pt x="107" y="148"/>
                    <a:pt x="107" y="188"/>
                    <a:pt x="107" y="227"/>
                  </a:cubicBezTo>
                  <a:cubicBezTo>
                    <a:pt x="107" y="269"/>
                    <a:pt x="107" y="310"/>
                    <a:pt x="108" y="351"/>
                  </a:cubicBezTo>
                  <a:cubicBezTo>
                    <a:pt x="108" y="360"/>
                    <a:pt x="105" y="362"/>
                    <a:pt x="97" y="362"/>
                  </a:cubicBezTo>
                  <a:cubicBezTo>
                    <a:pt x="67" y="362"/>
                    <a:pt x="37" y="362"/>
                    <a:pt x="7" y="3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8EEAC2F1-1CA9-DB05-0317-D60E42F0DC48}"/>
                </a:ext>
              </a:extLst>
            </p:cNvPr>
            <p:cNvSpPr/>
            <p:nvPr/>
          </p:nvSpPr>
          <p:spPr bwMode="auto">
            <a:xfrm>
              <a:off x="3050" y="1929"/>
              <a:ext cx="555" cy="780"/>
            </a:xfrm>
            <a:custGeom>
              <a:avLst/>
              <a:gdLst>
                <a:gd name="T0" fmla="*/ 264 w 264"/>
                <a:gd name="T1" fmla="*/ 362 h 371"/>
                <a:gd name="T2" fmla="*/ 254 w 264"/>
                <a:gd name="T3" fmla="*/ 369 h 371"/>
                <a:gd name="T4" fmla="*/ 170 w 264"/>
                <a:gd name="T5" fmla="*/ 369 h 371"/>
                <a:gd name="T6" fmla="*/ 156 w 264"/>
                <a:gd name="T7" fmla="*/ 356 h 371"/>
                <a:gd name="T8" fmla="*/ 157 w 264"/>
                <a:gd name="T9" fmla="*/ 152 h 371"/>
                <a:gd name="T10" fmla="*/ 155 w 264"/>
                <a:gd name="T11" fmla="*/ 125 h 371"/>
                <a:gd name="T12" fmla="*/ 138 w 264"/>
                <a:gd name="T13" fmla="*/ 107 h 371"/>
                <a:gd name="T14" fmla="*/ 113 w 264"/>
                <a:gd name="T15" fmla="*/ 120 h 371"/>
                <a:gd name="T16" fmla="*/ 108 w 264"/>
                <a:gd name="T17" fmla="*/ 140 h 371"/>
                <a:gd name="T18" fmla="*/ 108 w 264"/>
                <a:gd name="T19" fmla="*/ 161 h 371"/>
                <a:gd name="T20" fmla="*/ 110 w 264"/>
                <a:gd name="T21" fmla="*/ 186 h 371"/>
                <a:gd name="T22" fmla="*/ 133 w 264"/>
                <a:gd name="T23" fmla="*/ 188 h 371"/>
                <a:gd name="T24" fmla="*/ 140 w 264"/>
                <a:gd name="T25" fmla="*/ 197 h 371"/>
                <a:gd name="T26" fmla="*/ 140 w 264"/>
                <a:gd name="T27" fmla="*/ 275 h 371"/>
                <a:gd name="T28" fmla="*/ 131 w 264"/>
                <a:gd name="T29" fmla="*/ 284 h 371"/>
                <a:gd name="T30" fmla="*/ 108 w 264"/>
                <a:gd name="T31" fmla="*/ 307 h 371"/>
                <a:gd name="T32" fmla="*/ 109 w 264"/>
                <a:gd name="T33" fmla="*/ 360 h 371"/>
                <a:gd name="T34" fmla="*/ 100 w 264"/>
                <a:gd name="T35" fmla="*/ 369 h 371"/>
                <a:gd name="T36" fmla="*/ 10 w 264"/>
                <a:gd name="T37" fmla="*/ 369 h 371"/>
                <a:gd name="T38" fmla="*/ 1 w 264"/>
                <a:gd name="T39" fmla="*/ 361 h 371"/>
                <a:gd name="T40" fmla="*/ 2 w 264"/>
                <a:gd name="T41" fmla="*/ 125 h 371"/>
                <a:gd name="T42" fmla="*/ 131 w 264"/>
                <a:gd name="T43" fmla="*/ 1 h 371"/>
                <a:gd name="T44" fmla="*/ 180 w 264"/>
                <a:gd name="T45" fmla="*/ 4 h 371"/>
                <a:gd name="T46" fmla="*/ 261 w 264"/>
                <a:gd name="T47" fmla="*/ 96 h 371"/>
                <a:gd name="T48" fmla="*/ 263 w 264"/>
                <a:gd name="T49" fmla="*/ 143 h 371"/>
                <a:gd name="T50" fmla="*/ 264 w 264"/>
                <a:gd name="T51" fmla="*/ 36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4" h="371">
                  <a:moveTo>
                    <a:pt x="264" y="362"/>
                  </a:moveTo>
                  <a:cubicBezTo>
                    <a:pt x="264" y="370"/>
                    <a:pt x="258" y="369"/>
                    <a:pt x="254" y="369"/>
                  </a:cubicBezTo>
                  <a:cubicBezTo>
                    <a:pt x="226" y="369"/>
                    <a:pt x="198" y="369"/>
                    <a:pt x="170" y="369"/>
                  </a:cubicBezTo>
                  <a:cubicBezTo>
                    <a:pt x="159" y="371"/>
                    <a:pt x="156" y="366"/>
                    <a:pt x="156" y="356"/>
                  </a:cubicBezTo>
                  <a:cubicBezTo>
                    <a:pt x="157" y="288"/>
                    <a:pt x="157" y="220"/>
                    <a:pt x="157" y="152"/>
                  </a:cubicBezTo>
                  <a:cubicBezTo>
                    <a:pt x="157" y="143"/>
                    <a:pt x="156" y="134"/>
                    <a:pt x="155" y="125"/>
                  </a:cubicBezTo>
                  <a:cubicBezTo>
                    <a:pt x="154" y="115"/>
                    <a:pt x="148" y="108"/>
                    <a:pt x="138" y="107"/>
                  </a:cubicBezTo>
                  <a:cubicBezTo>
                    <a:pt x="127" y="105"/>
                    <a:pt x="118" y="109"/>
                    <a:pt x="113" y="120"/>
                  </a:cubicBezTo>
                  <a:cubicBezTo>
                    <a:pt x="110" y="126"/>
                    <a:pt x="109" y="133"/>
                    <a:pt x="108" y="140"/>
                  </a:cubicBezTo>
                  <a:cubicBezTo>
                    <a:pt x="108" y="147"/>
                    <a:pt x="108" y="154"/>
                    <a:pt x="108" y="161"/>
                  </a:cubicBezTo>
                  <a:cubicBezTo>
                    <a:pt x="109" y="169"/>
                    <a:pt x="106" y="180"/>
                    <a:pt x="110" y="186"/>
                  </a:cubicBezTo>
                  <a:cubicBezTo>
                    <a:pt x="114" y="192"/>
                    <a:pt x="125" y="188"/>
                    <a:pt x="133" y="188"/>
                  </a:cubicBezTo>
                  <a:cubicBezTo>
                    <a:pt x="140" y="188"/>
                    <a:pt x="140" y="192"/>
                    <a:pt x="140" y="197"/>
                  </a:cubicBezTo>
                  <a:cubicBezTo>
                    <a:pt x="140" y="223"/>
                    <a:pt x="139" y="249"/>
                    <a:pt x="140" y="275"/>
                  </a:cubicBezTo>
                  <a:cubicBezTo>
                    <a:pt x="140" y="282"/>
                    <a:pt x="138" y="283"/>
                    <a:pt x="131" y="284"/>
                  </a:cubicBezTo>
                  <a:cubicBezTo>
                    <a:pt x="108" y="284"/>
                    <a:pt x="108" y="284"/>
                    <a:pt x="108" y="307"/>
                  </a:cubicBezTo>
                  <a:cubicBezTo>
                    <a:pt x="108" y="325"/>
                    <a:pt x="108" y="342"/>
                    <a:pt x="109" y="360"/>
                  </a:cubicBezTo>
                  <a:cubicBezTo>
                    <a:pt x="109" y="367"/>
                    <a:pt x="107" y="369"/>
                    <a:pt x="100" y="369"/>
                  </a:cubicBezTo>
                  <a:cubicBezTo>
                    <a:pt x="70" y="369"/>
                    <a:pt x="40" y="369"/>
                    <a:pt x="10" y="369"/>
                  </a:cubicBezTo>
                  <a:cubicBezTo>
                    <a:pt x="4" y="369"/>
                    <a:pt x="1" y="368"/>
                    <a:pt x="1" y="361"/>
                  </a:cubicBezTo>
                  <a:cubicBezTo>
                    <a:pt x="2" y="282"/>
                    <a:pt x="0" y="204"/>
                    <a:pt x="2" y="125"/>
                  </a:cubicBezTo>
                  <a:cubicBezTo>
                    <a:pt x="5" y="49"/>
                    <a:pt x="54" y="3"/>
                    <a:pt x="131" y="1"/>
                  </a:cubicBezTo>
                  <a:cubicBezTo>
                    <a:pt x="147" y="0"/>
                    <a:pt x="164" y="1"/>
                    <a:pt x="180" y="4"/>
                  </a:cubicBezTo>
                  <a:cubicBezTo>
                    <a:pt x="225" y="14"/>
                    <a:pt x="253" y="46"/>
                    <a:pt x="261" y="96"/>
                  </a:cubicBezTo>
                  <a:cubicBezTo>
                    <a:pt x="263" y="112"/>
                    <a:pt x="263" y="127"/>
                    <a:pt x="263" y="143"/>
                  </a:cubicBezTo>
                  <a:cubicBezTo>
                    <a:pt x="264" y="216"/>
                    <a:pt x="264" y="289"/>
                    <a:pt x="264" y="3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316C6C84-9E44-A9FB-3A1D-CDAE6900E909}"/>
                </a:ext>
              </a:extLst>
            </p:cNvPr>
            <p:cNvSpPr/>
            <p:nvPr/>
          </p:nvSpPr>
          <p:spPr bwMode="auto">
            <a:xfrm>
              <a:off x="1999" y="818"/>
              <a:ext cx="401" cy="947"/>
            </a:xfrm>
            <a:custGeom>
              <a:avLst/>
              <a:gdLst>
                <a:gd name="T0" fmla="*/ 0 w 191"/>
                <a:gd name="T1" fmla="*/ 159 h 450"/>
                <a:gd name="T2" fmla="*/ 0 w 191"/>
                <a:gd name="T3" fmla="*/ 11 h 450"/>
                <a:gd name="T4" fmla="*/ 11 w 191"/>
                <a:gd name="T5" fmla="*/ 0 h 450"/>
                <a:gd name="T6" fmla="*/ 124 w 191"/>
                <a:gd name="T7" fmla="*/ 0 h 450"/>
                <a:gd name="T8" fmla="*/ 134 w 191"/>
                <a:gd name="T9" fmla="*/ 11 h 450"/>
                <a:gd name="T10" fmla="*/ 134 w 191"/>
                <a:gd name="T11" fmla="*/ 262 h 450"/>
                <a:gd name="T12" fmla="*/ 135 w 191"/>
                <a:gd name="T13" fmla="*/ 283 h 450"/>
                <a:gd name="T14" fmla="*/ 172 w 191"/>
                <a:gd name="T15" fmla="*/ 318 h 450"/>
                <a:gd name="T16" fmla="*/ 191 w 191"/>
                <a:gd name="T17" fmla="*/ 337 h 450"/>
                <a:gd name="T18" fmla="*/ 191 w 191"/>
                <a:gd name="T19" fmla="*/ 439 h 450"/>
                <a:gd name="T20" fmla="*/ 181 w 191"/>
                <a:gd name="T21" fmla="*/ 450 h 450"/>
                <a:gd name="T22" fmla="*/ 110 w 191"/>
                <a:gd name="T23" fmla="*/ 445 h 450"/>
                <a:gd name="T24" fmla="*/ 3 w 191"/>
                <a:gd name="T25" fmla="*/ 329 h 450"/>
                <a:gd name="T26" fmla="*/ 0 w 191"/>
                <a:gd name="T27" fmla="*/ 287 h 450"/>
                <a:gd name="T28" fmla="*/ 0 w 191"/>
                <a:gd name="T29" fmla="*/ 15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450">
                  <a:moveTo>
                    <a:pt x="0" y="159"/>
                  </a:moveTo>
                  <a:cubicBezTo>
                    <a:pt x="0" y="110"/>
                    <a:pt x="0" y="60"/>
                    <a:pt x="0" y="11"/>
                  </a:cubicBezTo>
                  <a:cubicBezTo>
                    <a:pt x="0" y="3"/>
                    <a:pt x="2" y="0"/>
                    <a:pt x="11" y="0"/>
                  </a:cubicBezTo>
                  <a:cubicBezTo>
                    <a:pt x="48" y="0"/>
                    <a:pt x="86" y="0"/>
                    <a:pt x="124" y="0"/>
                  </a:cubicBezTo>
                  <a:cubicBezTo>
                    <a:pt x="133" y="0"/>
                    <a:pt x="134" y="3"/>
                    <a:pt x="134" y="11"/>
                  </a:cubicBezTo>
                  <a:cubicBezTo>
                    <a:pt x="134" y="95"/>
                    <a:pt x="134" y="179"/>
                    <a:pt x="134" y="262"/>
                  </a:cubicBezTo>
                  <a:cubicBezTo>
                    <a:pt x="134" y="269"/>
                    <a:pt x="134" y="276"/>
                    <a:pt x="135" y="283"/>
                  </a:cubicBezTo>
                  <a:cubicBezTo>
                    <a:pt x="138" y="308"/>
                    <a:pt x="147" y="316"/>
                    <a:pt x="172" y="318"/>
                  </a:cubicBezTo>
                  <a:cubicBezTo>
                    <a:pt x="191" y="319"/>
                    <a:pt x="191" y="319"/>
                    <a:pt x="191" y="337"/>
                  </a:cubicBezTo>
                  <a:cubicBezTo>
                    <a:pt x="191" y="371"/>
                    <a:pt x="190" y="405"/>
                    <a:pt x="191" y="439"/>
                  </a:cubicBezTo>
                  <a:cubicBezTo>
                    <a:pt x="191" y="447"/>
                    <a:pt x="189" y="450"/>
                    <a:pt x="181" y="450"/>
                  </a:cubicBezTo>
                  <a:cubicBezTo>
                    <a:pt x="157" y="449"/>
                    <a:pt x="133" y="450"/>
                    <a:pt x="110" y="445"/>
                  </a:cubicBezTo>
                  <a:cubicBezTo>
                    <a:pt x="52" y="431"/>
                    <a:pt x="13" y="388"/>
                    <a:pt x="3" y="329"/>
                  </a:cubicBezTo>
                  <a:cubicBezTo>
                    <a:pt x="1" y="315"/>
                    <a:pt x="0" y="301"/>
                    <a:pt x="0" y="287"/>
                  </a:cubicBezTo>
                  <a:cubicBezTo>
                    <a:pt x="0" y="244"/>
                    <a:pt x="0" y="202"/>
                    <a:pt x="0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1F198E6A-1DB4-1522-E340-354CBC491334}"/>
                </a:ext>
              </a:extLst>
            </p:cNvPr>
            <p:cNvSpPr/>
            <p:nvPr/>
          </p:nvSpPr>
          <p:spPr bwMode="auto">
            <a:xfrm>
              <a:off x="578" y="1901"/>
              <a:ext cx="515" cy="804"/>
            </a:xfrm>
            <a:custGeom>
              <a:avLst/>
              <a:gdLst>
                <a:gd name="T0" fmla="*/ 107 w 245"/>
                <a:gd name="T1" fmla="*/ 363 h 382"/>
                <a:gd name="T2" fmla="*/ 87 w 245"/>
                <a:gd name="T3" fmla="*/ 382 h 382"/>
                <a:gd name="T4" fmla="*/ 12 w 245"/>
                <a:gd name="T5" fmla="*/ 382 h 382"/>
                <a:gd name="T6" fmla="*/ 0 w 245"/>
                <a:gd name="T7" fmla="*/ 369 h 382"/>
                <a:gd name="T8" fmla="*/ 0 w 245"/>
                <a:gd name="T9" fmla="*/ 158 h 382"/>
                <a:gd name="T10" fmla="*/ 0 w 245"/>
                <a:gd name="T11" fmla="*/ 151 h 382"/>
                <a:gd name="T12" fmla="*/ 84 w 245"/>
                <a:gd name="T13" fmla="*/ 23 h 382"/>
                <a:gd name="T14" fmla="*/ 241 w 245"/>
                <a:gd name="T15" fmla="*/ 63 h 382"/>
                <a:gd name="T16" fmla="*/ 239 w 245"/>
                <a:gd name="T17" fmla="*/ 74 h 382"/>
                <a:gd name="T18" fmla="*/ 164 w 245"/>
                <a:gd name="T19" fmla="*/ 129 h 382"/>
                <a:gd name="T20" fmla="*/ 154 w 245"/>
                <a:gd name="T21" fmla="*/ 127 h 382"/>
                <a:gd name="T22" fmla="*/ 127 w 245"/>
                <a:gd name="T23" fmla="*/ 114 h 382"/>
                <a:gd name="T24" fmla="*/ 108 w 245"/>
                <a:gd name="T25" fmla="*/ 136 h 382"/>
                <a:gd name="T26" fmla="*/ 107 w 245"/>
                <a:gd name="T27" fmla="*/ 187 h 382"/>
                <a:gd name="T28" fmla="*/ 112 w 245"/>
                <a:gd name="T29" fmla="*/ 191 h 382"/>
                <a:gd name="T30" fmla="*/ 115 w 245"/>
                <a:gd name="T31" fmla="*/ 191 h 382"/>
                <a:gd name="T32" fmla="*/ 141 w 245"/>
                <a:gd name="T33" fmla="*/ 194 h 382"/>
                <a:gd name="T34" fmla="*/ 143 w 245"/>
                <a:gd name="T35" fmla="*/ 221 h 382"/>
                <a:gd name="T36" fmla="*/ 143 w 245"/>
                <a:gd name="T37" fmla="*/ 278 h 382"/>
                <a:gd name="T38" fmla="*/ 133 w 245"/>
                <a:gd name="T39" fmla="*/ 288 h 382"/>
                <a:gd name="T40" fmla="*/ 107 w 245"/>
                <a:gd name="T41" fmla="*/ 315 h 382"/>
                <a:gd name="T42" fmla="*/ 107 w 245"/>
                <a:gd name="T43" fmla="*/ 363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382">
                  <a:moveTo>
                    <a:pt x="107" y="363"/>
                  </a:moveTo>
                  <a:cubicBezTo>
                    <a:pt x="106" y="382"/>
                    <a:pt x="106" y="382"/>
                    <a:pt x="87" y="382"/>
                  </a:cubicBezTo>
                  <a:cubicBezTo>
                    <a:pt x="62" y="382"/>
                    <a:pt x="37" y="381"/>
                    <a:pt x="12" y="382"/>
                  </a:cubicBezTo>
                  <a:cubicBezTo>
                    <a:pt x="2" y="382"/>
                    <a:pt x="0" y="379"/>
                    <a:pt x="0" y="369"/>
                  </a:cubicBezTo>
                  <a:cubicBezTo>
                    <a:pt x="1" y="299"/>
                    <a:pt x="0" y="229"/>
                    <a:pt x="0" y="158"/>
                  </a:cubicBezTo>
                  <a:cubicBezTo>
                    <a:pt x="0" y="156"/>
                    <a:pt x="0" y="153"/>
                    <a:pt x="0" y="151"/>
                  </a:cubicBezTo>
                  <a:cubicBezTo>
                    <a:pt x="3" y="92"/>
                    <a:pt x="29" y="47"/>
                    <a:pt x="84" y="23"/>
                  </a:cubicBezTo>
                  <a:cubicBezTo>
                    <a:pt x="139" y="0"/>
                    <a:pt x="204" y="17"/>
                    <a:pt x="241" y="63"/>
                  </a:cubicBezTo>
                  <a:cubicBezTo>
                    <a:pt x="245" y="68"/>
                    <a:pt x="245" y="70"/>
                    <a:pt x="239" y="74"/>
                  </a:cubicBezTo>
                  <a:cubicBezTo>
                    <a:pt x="214" y="92"/>
                    <a:pt x="189" y="111"/>
                    <a:pt x="164" y="129"/>
                  </a:cubicBezTo>
                  <a:cubicBezTo>
                    <a:pt x="159" y="133"/>
                    <a:pt x="157" y="132"/>
                    <a:pt x="154" y="127"/>
                  </a:cubicBezTo>
                  <a:cubicBezTo>
                    <a:pt x="148" y="116"/>
                    <a:pt x="139" y="111"/>
                    <a:pt x="127" y="114"/>
                  </a:cubicBezTo>
                  <a:cubicBezTo>
                    <a:pt x="114" y="116"/>
                    <a:pt x="109" y="125"/>
                    <a:pt x="108" y="136"/>
                  </a:cubicBezTo>
                  <a:cubicBezTo>
                    <a:pt x="107" y="153"/>
                    <a:pt x="107" y="170"/>
                    <a:pt x="107" y="187"/>
                  </a:cubicBezTo>
                  <a:cubicBezTo>
                    <a:pt x="107" y="191"/>
                    <a:pt x="109" y="192"/>
                    <a:pt x="112" y="191"/>
                  </a:cubicBezTo>
                  <a:cubicBezTo>
                    <a:pt x="113" y="191"/>
                    <a:pt x="114" y="191"/>
                    <a:pt x="115" y="191"/>
                  </a:cubicBezTo>
                  <a:cubicBezTo>
                    <a:pt x="124" y="192"/>
                    <a:pt x="136" y="187"/>
                    <a:pt x="141" y="194"/>
                  </a:cubicBezTo>
                  <a:cubicBezTo>
                    <a:pt x="146" y="200"/>
                    <a:pt x="143" y="212"/>
                    <a:pt x="143" y="221"/>
                  </a:cubicBezTo>
                  <a:cubicBezTo>
                    <a:pt x="143" y="240"/>
                    <a:pt x="142" y="259"/>
                    <a:pt x="143" y="278"/>
                  </a:cubicBezTo>
                  <a:cubicBezTo>
                    <a:pt x="143" y="286"/>
                    <a:pt x="141" y="288"/>
                    <a:pt x="133" y="288"/>
                  </a:cubicBezTo>
                  <a:cubicBezTo>
                    <a:pt x="107" y="289"/>
                    <a:pt x="107" y="289"/>
                    <a:pt x="107" y="315"/>
                  </a:cubicBezTo>
                  <a:cubicBezTo>
                    <a:pt x="107" y="331"/>
                    <a:pt x="107" y="347"/>
                    <a:pt x="107" y="3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1179CB74-5059-1B26-CF8A-62FA5B6F55DF}"/>
                </a:ext>
              </a:extLst>
            </p:cNvPr>
            <p:cNvSpPr/>
            <p:nvPr/>
          </p:nvSpPr>
          <p:spPr bwMode="auto">
            <a:xfrm>
              <a:off x="1839" y="1948"/>
              <a:ext cx="227" cy="759"/>
            </a:xfrm>
            <a:custGeom>
              <a:avLst/>
              <a:gdLst>
                <a:gd name="T0" fmla="*/ 107 w 108"/>
                <a:gd name="T1" fmla="*/ 181 h 361"/>
                <a:gd name="T2" fmla="*/ 107 w 108"/>
                <a:gd name="T3" fmla="*/ 347 h 361"/>
                <a:gd name="T4" fmla="*/ 95 w 108"/>
                <a:gd name="T5" fmla="*/ 360 h 361"/>
                <a:gd name="T6" fmla="*/ 11 w 108"/>
                <a:gd name="T7" fmla="*/ 360 h 361"/>
                <a:gd name="T8" fmla="*/ 0 w 108"/>
                <a:gd name="T9" fmla="*/ 350 h 361"/>
                <a:gd name="T10" fmla="*/ 0 w 108"/>
                <a:gd name="T11" fmla="*/ 11 h 361"/>
                <a:gd name="T12" fmla="*/ 10 w 108"/>
                <a:gd name="T13" fmla="*/ 0 h 361"/>
                <a:gd name="T14" fmla="*/ 97 w 108"/>
                <a:gd name="T15" fmla="*/ 0 h 361"/>
                <a:gd name="T16" fmla="*/ 107 w 108"/>
                <a:gd name="T17" fmla="*/ 11 h 361"/>
                <a:gd name="T18" fmla="*/ 107 w 108"/>
                <a:gd name="T1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361">
                  <a:moveTo>
                    <a:pt x="107" y="181"/>
                  </a:moveTo>
                  <a:cubicBezTo>
                    <a:pt x="107" y="237"/>
                    <a:pt x="107" y="292"/>
                    <a:pt x="107" y="347"/>
                  </a:cubicBezTo>
                  <a:cubicBezTo>
                    <a:pt x="108" y="357"/>
                    <a:pt x="106" y="361"/>
                    <a:pt x="95" y="360"/>
                  </a:cubicBezTo>
                  <a:cubicBezTo>
                    <a:pt x="67" y="359"/>
                    <a:pt x="39" y="360"/>
                    <a:pt x="11" y="360"/>
                  </a:cubicBezTo>
                  <a:cubicBezTo>
                    <a:pt x="3" y="360"/>
                    <a:pt x="0" y="359"/>
                    <a:pt x="0" y="350"/>
                  </a:cubicBezTo>
                  <a:cubicBezTo>
                    <a:pt x="1" y="237"/>
                    <a:pt x="0" y="124"/>
                    <a:pt x="0" y="11"/>
                  </a:cubicBezTo>
                  <a:cubicBezTo>
                    <a:pt x="0" y="3"/>
                    <a:pt x="1" y="0"/>
                    <a:pt x="10" y="0"/>
                  </a:cubicBezTo>
                  <a:cubicBezTo>
                    <a:pt x="39" y="1"/>
                    <a:pt x="68" y="1"/>
                    <a:pt x="97" y="0"/>
                  </a:cubicBezTo>
                  <a:cubicBezTo>
                    <a:pt x="106" y="0"/>
                    <a:pt x="107" y="3"/>
                    <a:pt x="107" y="11"/>
                  </a:cubicBezTo>
                  <a:cubicBezTo>
                    <a:pt x="107" y="67"/>
                    <a:pt x="107" y="124"/>
                    <a:pt x="107" y="1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0E5FBFF8-5B5F-DA51-6A6C-6E8B7B93CA30}"/>
                </a:ext>
              </a:extLst>
            </p:cNvPr>
            <p:cNvSpPr/>
            <p:nvPr/>
          </p:nvSpPr>
          <p:spPr bwMode="auto">
            <a:xfrm>
              <a:off x="4590" y="2034"/>
              <a:ext cx="82" cy="109"/>
            </a:xfrm>
            <a:custGeom>
              <a:avLst/>
              <a:gdLst>
                <a:gd name="T0" fmla="*/ 0 w 39"/>
                <a:gd name="T1" fmla="*/ 40 h 52"/>
                <a:gd name="T2" fmla="*/ 37 w 39"/>
                <a:gd name="T3" fmla="*/ 0 h 52"/>
                <a:gd name="T4" fmla="*/ 39 w 39"/>
                <a:gd name="T5" fmla="*/ 2 h 52"/>
                <a:gd name="T6" fmla="*/ 15 w 39"/>
                <a:gd name="T7" fmla="*/ 44 h 52"/>
                <a:gd name="T8" fmla="*/ 0 w 39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2">
                  <a:moveTo>
                    <a:pt x="0" y="40"/>
                  </a:moveTo>
                  <a:cubicBezTo>
                    <a:pt x="12" y="27"/>
                    <a:pt x="25" y="14"/>
                    <a:pt x="37" y="0"/>
                  </a:cubicBezTo>
                  <a:cubicBezTo>
                    <a:pt x="38" y="1"/>
                    <a:pt x="38" y="1"/>
                    <a:pt x="39" y="2"/>
                  </a:cubicBezTo>
                  <a:cubicBezTo>
                    <a:pt x="31" y="16"/>
                    <a:pt x="24" y="30"/>
                    <a:pt x="15" y="44"/>
                  </a:cubicBezTo>
                  <a:cubicBezTo>
                    <a:pt x="10" y="52"/>
                    <a:pt x="5" y="41"/>
                    <a:pt x="0" y="4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449BE2B6-4989-B88E-DDDF-365DCE2863A5}"/>
                </a:ext>
              </a:extLst>
            </p:cNvPr>
            <p:cNvSpPr/>
            <p:nvPr/>
          </p:nvSpPr>
          <p:spPr bwMode="auto">
            <a:xfrm>
              <a:off x="4540" y="2015"/>
              <a:ext cx="82" cy="65"/>
            </a:xfrm>
            <a:custGeom>
              <a:avLst/>
              <a:gdLst>
                <a:gd name="T0" fmla="*/ 8 w 39"/>
                <a:gd name="T1" fmla="*/ 31 h 31"/>
                <a:gd name="T2" fmla="*/ 7 w 39"/>
                <a:gd name="T3" fmla="*/ 30 h 31"/>
                <a:gd name="T4" fmla="*/ 18 w 39"/>
                <a:gd name="T5" fmla="*/ 7 h 31"/>
                <a:gd name="T6" fmla="*/ 39 w 39"/>
                <a:gd name="T7" fmla="*/ 0 h 31"/>
                <a:gd name="T8" fmla="*/ 8 w 39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1">
                  <a:moveTo>
                    <a:pt x="8" y="31"/>
                  </a:moveTo>
                  <a:cubicBezTo>
                    <a:pt x="8" y="31"/>
                    <a:pt x="7" y="31"/>
                    <a:pt x="7" y="30"/>
                  </a:cubicBezTo>
                  <a:cubicBezTo>
                    <a:pt x="0" y="13"/>
                    <a:pt x="0" y="13"/>
                    <a:pt x="18" y="7"/>
                  </a:cubicBezTo>
                  <a:cubicBezTo>
                    <a:pt x="25" y="4"/>
                    <a:pt x="32" y="2"/>
                    <a:pt x="39" y="0"/>
                  </a:cubicBezTo>
                  <a:cubicBezTo>
                    <a:pt x="29" y="10"/>
                    <a:pt x="19" y="20"/>
                    <a:pt x="8" y="3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FA57FF3E-5BDB-45D7-7F22-4A1F375097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42867"/>
            <a:ext cx="3460643" cy="2952361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44298D8-3333-661A-3A04-C6A4CD9D02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944" y="2590656"/>
            <a:ext cx="1773883" cy="1773883"/>
          </a:xfrm>
          <a:prstGeom prst="rect">
            <a:avLst/>
          </a:prstGeom>
        </p:spPr>
      </p:pic>
      <p:sp>
        <p:nvSpPr>
          <p:cNvPr id="44" name="TextBox 69">
            <a:extLst>
              <a:ext uri="{FF2B5EF4-FFF2-40B4-BE49-F238E27FC236}">
                <a16:creationId xmlns:a16="http://schemas.microsoft.com/office/drawing/2014/main" id="{B2947568-EF40-DE91-99D7-FBD78EE96035}"/>
              </a:ext>
            </a:extLst>
          </p:cNvPr>
          <p:cNvSpPr txBox="1"/>
          <p:nvPr/>
        </p:nvSpPr>
        <p:spPr>
          <a:xfrm>
            <a:off x="1210201" y="314082"/>
            <a:ext cx="73216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INFOGRAPHIC</a:t>
            </a:r>
            <a:r>
              <a:rPr lang="en-US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4000">
                <a:solidFill>
                  <a:schemeClr val="bg1"/>
                </a:solidFill>
                <a:cs typeface="Arial" panose="020B0604020202020204" pitchFamily="34" charset="0"/>
              </a:rPr>
              <a:t>STYLE</a:t>
            </a:r>
            <a:endParaRPr lang="ko-KR" altLang="en-US" sz="4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88A3217A-C1DE-B91D-52BB-52287334AE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" y="11717"/>
            <a:ext cx="1756493" cy="18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101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73BB37AB-F24D-8157-82E0-B0074E7968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047" y="1029404"/>
            <a:ext cx="5122306" cy="5122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D2F63F1-7938-2D3B-7A61-C1EA5125A4E1}"/>
              </a:ext>
            </a:extLst>
          </p:cNvPr>
          <p:cNvSpPr txBox="1"/>
          <p:nvPr/>
        </p:nvSpPr>
        <p:spPr>
          <a:xfrm>
            <a:off x="484312" y="1818017"/>
            <a:ext cx="643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232E854-4368-FD97-35B8-47D2FCE45CED}"/>
              </a:ext>
            </a:extLst>
          </p:cNvPr>
          <p:cNvSpPr/>
          <p:nvPr/>
        </p:nvSpPr>
        <p:spPr>
          <a:xfrm>
            <a:off x="678999" y="4655197"/>
            <a:ext cx="5671362" cy="130166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6883DB5B-E0C5-6F64-32E6-F6D12A302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429651"/>
              </p:ext>
            </p:extLst>
          </p:nvPr>
        </p:nvGraphicFramePr>
        <p:xfrm>
          <a:off x="2152146" y="4619197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5">
            <a:extLst>
              <a:ext uri="{FF2B5EF4-FFF2-40B4-BE49-F238E27FC236}">
                <a16:creationId xmlns:a16="http://schemas.microsoft.com/office/drawing/2014/main" id="{FF7CD494-4DFD-9C89-12D7-23DB5A3DBA8B}"/>
              </a:ext>
            </a:extLst>
          </p:cNvPr>
          <p:cNvSpPr txBox="1"/>
          <p:nvPr/>
        </p:nvSpPr>
        <p:spPr>
          <a:xfrm>
            <a:off x="6127882" y="479720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82%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29E0FD3-1461-FFFE-B52D-407A069B82A4}"/>
              </a:ext>
            </a:extLst>
          </p:cNvPr>
          <p:cNvSpPr txBox="1"/>
          <p:nvPr/>
        </p:nvSpPr>
        <p:spPr>
          <a:xfrm>
            <a:off x="5345657" y="524533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65%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9B4EDF8-32F1-EE9B-C656-E72379EC65A6}"/>
              </a:ext>
            </a:extLst>
          </p:cNvPr>
          <p:cNvSpPr txBox="1"/>
          <p:nvPr/>
        </p:nvSpPr>
        <p:spPr>
          <a:xfrm>
            <a:off x="4862365" y="569345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55%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FE2B830-A21A-AAE3-B9DE-460C3C157655}"/>
              </a:ext>
            </a:extLst>
          </p:cNvPr>
          <p:cNvSpPr txBox="1"/>
          <p:nvPr/>
        </p:nvSpPr>
        <p:spPr>
          <a:xfrm>
            <a:off x="846711" y="4833009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3B24044-04C3-FA25-9D3B-65831342E505}"/>
              </a:ext>
            </a:extLst>
          </p:cNvPr>
          <p:cNvSpPr txBox="1"/>
          <p:nvPr/>
        </p:nvSpPr>
        <p:spPr>
          <a:xfrm>
            <a:off x="846711" y="527484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5B51A80-855E-F4FC-DDCF-99BFB231C6FC}"/>
              </a:ext>
            </a:extLst>
          </p:cNvPr>
          <p:cNvSpPr/>
          <p:nvPr/>
        </p:nvSpPr>
        <p:spPr>
          <a:xfrm>
            <a:off x="503711" y="4342200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Easy to change colors, photos and Text. 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9E6C54B-592C-4C57-1589-73BCC9E43904}"/>
              </a:ext>
            </a:extLst>
          </p:cNvPr>
          <p:cNvSpPr txBox="1"/>
          <p:nvPr/>
        </p:nvSpPr>
        <p:spPr>
          <a:xfrm>
            <a:off x="846711" y="571668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BFBB7E62-E23A-6B68-22B3-4E2B6B33A507}"/>
              </a:ext>
            </a:extLst>
          </p:cNvPr>
          <p:cNvSpPr/>
          <p:nvPr/>
        </p:nvSpPr>
        <p:spPr>
          <a:xfrm>
            <a:off x="678999" y="2850001"/>
            <a:ext cx="5671362" cy="130166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E7F1009-95E9-0731-8EC2-20235F2C9C53}"/>
              </a:ext>
            </a:extLst>
          </p:cNvPr>
          <p:cNvSpPr txBox="1"/>
          <p:nvPr/>
        </p:nvSpPr>
        <p:spPr>
          <a:xfrm>
            <a:off x="846711" y="298322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41EAD04-2064-AE1C-8F84-E7188D1A90C5}"/>
              </a:ext>
            </a:extLst>
          </p:cNvPr>
          <p:cNvSpPr txBox="1"/>
          <p:nvPr/>
        </p:nvSpPr>
        <p:spPr>
          <a:xfrm>
            <a:off x="846711" y="3436669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B5D704A9-21E0-02A1-16DB-7A5918F7153D}"/>
              </a:ext>
            </a:extLst>
          </p:cNvPr>
          <p:cNvSpPr/>
          <p:nvPr/>
        </p:nvSpPr>
        <p:spPr>
          <a:xfrm>
            <a:off x="503711" y="2505556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Easy to change colors, photos and Text. 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2FDBDD77-1093-2697-C88F-EA2A7BD3BC73}"/>
              </a:ext>
            </a:extLst>
          </p:cNvPr>
          <p:cNvSpPr txBox="1"/>
          <p:nvPr/>
        </p:nvSpPr>
        <p:spPr>
          <a:xfrm>
            <a:off x="846711" y="3890117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7" name="Chart 7">
            <a:extLst>
              <a:ext uri="{FF2B5EF4-FFF2-40B4-BE49-F238E27FC236}">
                <a16:creationId xmlns:a16="http://schemas.microsoft.com/office/drawing/2014/main" id="{1E92FBF8-87BD-2688-EC65-21EA41CD7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464353"/>
              </p:ext>
            </p:extLst>
          </p:nvPr>
        </p:nvGraphicFramePr>
        <p:xfrm>
          <a:off x="2152145" y="2773828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4">
            <a:extLst>
              <a:ext uri="{FF2B5EF4-FFF2-40B4-BE49-F238E27FC236}">
                <a16:creationId xmlns:a16="http://schemas.microsoft.com/office/drawing/2014/main" id="{443A16EB-A7D9-45D9-1AA7-C15E5A867EE9}"/>
              </a:ext>
            </a:extLst>
          </p:cNvPr>
          <p:cNvSpPr txBox="1"/>
          <p:nvPr/>
        </p:nvSpPr>
        <p:spPr>
          <a:xfrm>
            <a:off x="6574592" y="2948041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>
                <a:solidFill>
                  <a:srgbClr val="FF0000"/>
                </a:solidFill>
                <a:cs typeface="Arial" panose="020B0604020202020204" pitchFamily="34" charset="0"/>
              </a:rPr>
              <a:t>90%</a:t>
            </a:r>
            <a:endParaRPr lang="ko-KR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F239E0BA-8633-9CF0-2A03-4308535CCA3A}"/>
              </a:ext>
            </a:extLst>
          </p:cNvPr>
          <p:cNvSpPr txBox="1"/>
          <p:nvPr/>
        </p:nvSpPr>
        <p:spPr>
          <a:xfrm>
            <a:off x="4428517" y="3397095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>
                <a:solidFill>
                  <a:schemeClr val="bg1"/>
                </a:solidFill>
                <a:cs typeface="Arial" panose="020B0604020202020204" pitchFamily="34" charset="0"/>
              </a:rPr>
              <a:t>45%</a:t>
            </a:r>
            <a:endParaRPr lang="ko-KR" altLang="en-US" sz="1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5BA9E7C8-62E7-B0D4-0733-C5275412582E}"/>
              </a:ext>
            </a:extLst>
          </p:cNvPr>
          <p:cNvSpPr txBox="1"/>
          <p:nvPr/>
        </p:nvSpPr>
        <p:spPr>
          <a:xfrm>
            <a:off x="3699488" y="3846145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>
                <a:solidFill>
                  <a:schemeClr val="bg1"/>
                </a:solidFill>
                <a:cs typeface="Arial" panose="020B0604020202020204" pitchFamily="34" charset="0"/>
              </a:rPr>
              <a:t>30%</a:t>
            </a:r>
            <a:endParaRPr lang="ko-KR" altLang="en-US" sz="1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7A933920-E23B-987A-14D3-0AC870CCD301}"/>
              </a:ext>
            </a:extLst>
          </p:cNvPr>
          <p:cNvCxnSpPr/>
          <p:nvPr/>
        </p:nvCxnSpPr>
        <p:spPr>
          <a:xfrm>
            <a:off x="210110" y="1203287"/>
            <a:ext cx="5657290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id="{C8EFC570-4001-B7C2-3E8E-74440253F2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96" y="76511"/>
            <a:ext cx="1773883" cy="1773883"/>
          </a:xfrm>
          <a:prstGeom prst="rect">
            <a:avLst/>
          </a:prstGeom>
        </p:spPr>
      </p:pic>
      <p:sp>
        <p:nvSpPr>
          <p:cNvPr id="30" name="TextBox 69">
            <a:extLst>
              <a:ext uri="{FF2B5EF4-FFF2-40B4-BE49-F238E27FC236}">
                <a16:creationId xmlns:a16="http://schemas.microsoft.com/office/drawing/2014/main" id="{E1277681-DA63-D912-C1D6-8A0B1B15220F}"/>
              </a:ext>
            </a:extLst>
          </p:cNvPr>
          <p:cNvSpPr txBox="1"/>
          <p:nvPr/>
        </p:nvSpPr>
        <p:spPr>
          <a:xfrm>
            <a:off x="1210201" y="314082"/>
            <a:ext cx="73216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STADISTICS </a:t>
            </a:r>
            <a:r>
              <a:rPr lang="en-US" altLang="ko-KR" sz="4000">
                <a:solidFill>
                  <a:schemeClr val="bg1"/>
                </a:solidFill>
                <a:cs typeface="Arial" panose="020B0604020202020204" pitchFamily="34" charset="0"/>
              </a:rPr>
              <a:t>STYLE</a:t>
            </a:r>
            <a:endParaRPr lang="ko-KR" altLang="en-US" sz="4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D49FC25A-B153-EDEF-4EA9-08E2769E219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" y="11717"/>
            <a:ext cx="1756493" cy="18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014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o 44">
            <a:extLst>
              <a:ext uri="{FF2B5EF4-FFF2-40B4-BE49-F238E27FC236}">
                <a16:creationId xmlns:a16="http://schemas.microsoft.com/office/drawing/2014/main" id="{676BDACF-7B0A-BC7A-FBFE-FFC6AF87E384}"/>
              </a:ext>
            </a:extLst>
          </p:cNvPr>
          <p:cNvGrpSpPr/>
          <p:nvPr/>
        </p:nvGrpSpPr>
        <p:grpSpPr>
          <a:xfrm rot="5400000" flipH="1">
            <a:off x="6334187" y="4327179"/>
            <a:ext cx="4888820" cy="4996582"/>
            <a:chOff x="-2406310" y="940890"/>
            <a:chExt cx="4888820" cy="4996582"/>
          </a:xfrm>
        </p:grpSpPr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26B7DD5C-64CC-4E84-A476-AE5F4DCB0382}"/>
                </a:ext>
              </a:extLst>
            </p:cNvPr>
            <p:cNvSpPr/>
            <p:nvPr/>
          </p:nvSpPr>
          <p:spPr>
            <a:xfrm rot="8100000">
              <a:off x="-2406310" y="940890"/>
              <a:ext cx="4888820" cy="4996582"/>
            </a:xfrm>
            <a:custGeom>
              <a:avLst/>
              <a:gdLst>
                <a:gd name="connsiteX0" fmla="*/ 0 w 4888820"/>
                <a:gd name="connsiteY0" fmla="*/ 4996582 h 4996582"/>
                <a:gd name="connsiteX1" fmla="*/ 0 w 4888820"/>
                <a:gd name="connsiteY1" fmla="*/ 0 h 4996582"/>
                <a:gd name="connsiteX2" fmla="*/ 4781059 w 4888820"/>
                <a:gd name="connsiteY2" fmla="*/ 0 h 4996582"/>
                <a:gd name="connsiteX3" fmla="*/ 4888820 w 4888820"/>
                <a:gd name="connsiteY3" fmla="*/ 107762 h 4996582"/>
                <a:gd name="connsiteX4" fmla="*/ 4339205 w 4888820"/>
                <a:gd name="connsiteY4" fmla="*/ 657377 h 4996582"/>
                <a:gd name="connsiteX5" fmla="*/ 716693 w 4888820"/>
                <a:gd name="connsiteY5" fmla="*/ 657377 h 4996582"/>
                <a:gd name="connsiteX6" fmla="*/ 716693 w 4888820"/>
                <a:gd name="connsiteY6" fmla="*/ 4279889 h 499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8820" h="4996582">
                  <a:moveTo>
                    <a:pt x="0" y="4996582"/>
                  </a:moveTo>
                  <a:lnTo>
                    <a:pt x="0" y="0"/>
                  </a:lnTo>
                  <a:lnTo>
                    <a:pt x="4781059" y="0"/>
                  </a:lnTo>
                  <a:lnTo>
                    <a:pt x="4888820" y="107762"/>
                  </a:lnTo>
                  <a:lnTo>
                    <a:pt x="4339205" y="657377"/>
                  </a:lnTo>
                  <a:lnTo>
                    <a:pt x="716693" y="657377"/>
                  </a:lnTo>
                  <a:lnTo>
                    <a:pt x="716693" y="4279889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BDFFFFB2-66EF-1AD8-1705-FC76B40068A6}"/>
                </a:ext>
              </a:extLst>
            </p:cNvPr>
            <p:cNvSpPr/>
            <p:nvPr/>
          </p:nvSpPr>
          <p:spPr>
            <a:xfrm rot="8100000">
              <a:off x="-1595775" y="1919607"/>
              <a:ext cx="3191551" cy="3191550"/>
            </a:xfrm>
            <a:custGeom>
              <a:avLst/>
              <a:gdLst>
                <a:gd name="connsiteX0" fmla="*/ 0 w 3191551"/>
                <a:gd name="connsiteY0" fmla="*/ 3191550 h 3191550"/>
                <a:gd name="connsiteX1" fmla="*/ 0 w 3191551"/>
                <a:gd name="connsiteY1" fmla="*/ 0 h 3191550"/>
                <a:gd name="connsiteX2" fmla="*/ 3191551 w 3191551"/>
                <a:gd name="connsiteY2" fmla="*/ 0 h 3191550"/>
                <a:gd name="connsiteX3" fmla="*/ 2534173 w 3191551"/>
                <a:gd name="connsiteY3" fmla="*/ 657377 h 3191550"/>
                <a:gd name="connsiteX4" fmla="*/ 716693 w 3191551"/>
                <a:gd name="connsiteY4" fmla="*/ 657377 h 3191550"/>
                <a:gd name="connsiteX5" fmla="*/ 716693 w 3191551"/>
                <a:gd name="connsiteY5" fmla="*/ 2474857 h 319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1551" h="3191550">
                  <a:moveTo>
                    <a:pt x="0" y="3191550"/>
                  </a:moveTo>
                  <a:lnTo>
                    <a:pt x="0" y="0"/>
                  </a:lnTo>
                  <a:lnTo>
                    <a:pt x="3191551" y="0"/>
                  </a:lnTo>
                  <a:lnTo>
                    <a:pt x="2534173" y="657377"/>
                  </a:lnTo>
                  <a:lnTo>
                    <a:pt x="716693" y="657377"/>
                  </a:lnTo>
                  <a:lnTo>
                    <a:pt x="716693" y="24748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DD9B5371-BA31-AD30-C712-FEE6EA3F5F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B363D51C-EA4F-A081-84D5-363FA0F9F477}"/>
              </a:ext>
            </a:extLst>
          </p:cNvPr>
          <p:cNvSpPr txBox="1"/>
          <p:nvPr/>
        </p:nvSpPr>
        <p:spPr>
          <a:xfrm>
            <a:off x="5040679" y="56092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>
                <a:solidFill>
                  <a:schemeClr val="bg1"/>
                </a:solidFill>
                <a:cs typeface="Arial" panose="020B0604020202020204" pitchFamily="34" charset="0"/>
              </a:rPr>
              <a:t>AWESOME</a:t>
            </a:r>
          </a:p>
          <a:p>
            <a:pPr algn="r"/>
            <a:r>
              <a:rPr lang="en-GB" altLang="ko-KR" sz="5400" b="1">
                <a:solidFill>
                  <a:srgbClr val="FF0000"/>
                </a:solidFill>
                <a:cs typeface="Arial" panose="020B0604020202020204" pitchFamily="34" charset="0"/>
              </a:rPr>
              <a:t>PowerPoint</a:t>
            </a:r>
            <a:endParaRPr lang="ko-KR" altLang="en-US" sz="5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094AAC1-789E-58AD-17EC-93AC77915DBD}"/>
              </a:ext>
            </a:extLst>
          </p:cNvPr>
          <p:cNvSpPr txBox="1"/>
          <p:nvPr/>
        </p:nvSpPr>
        <p:spPr>
          <a:xfrm>
            <a:off x="5786356" y="221766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800">
                <a:solidFill>
                  <a:schemeClr val="bg1"/>
                </a:solidFill>
              </a:rPr>
              <a:t>Professional PPT Presentation</a:t>
            </a:r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7145D473-584A-719D-B700-7A8BD34C640E}"/>
              </a:ext>
            </a:extLst>
          </p:cNvPr>
          <p:cNvSpPr txBox="1"/>
          <p:nvPr/>
        </p:nvSpPr>
        <p:spPr>
          <a:xfrm>
            <a:off x="8670298" y="34710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>
                <a:solidFill>
                  <a:schemeClr val="bg1">
                    <a:lumMod val="65000"/>
                  </a:schemeClr>
                </a:solidFill>
              </a:rPr>
              <a:t>Modern Portfolio Designed</a:t>
            </a:r>
          </a:p>
        </p:txBody>
      </p:sp>
      <p:grpSp>
        <p:nvGrpSpPr>
          <p:cNvPr id="37" name="Group 24">
            <a:extLst>
              <a:ext uri="{FF2B5EF4-FFF2-40B4-BE49-F238E27FC236}">
                <a16:creationId xmlns:a16="http://schemas.microsoft.com/office/drawing/2014/main" id="{19ECA111-CAA6-B638-9463-6CE54F31349B}"/>
              </a:ext>
            </a:extLst>
          </p:cNvPr>
          <p:cNvGrpSpPr/>
          <p:nvPr/>
        </p:nvGrpSpPr>
        <p:grpSpPr>
          <a:xfrm>
            <a:off x="7838519" y="3874815"/>
            <a:ext cx="3743883" cy="923330"/>
            <a:chOff x="2551705" y="4283314"/>
            <a:chExt cx="2357003" cy="923330"/>
          </a:xfrm>
        </p:grpSpPr>
        <p:sp>
          <p:nvSpPr>
            <p:cNvPr id="38" name="TextBox 5">
              <a:extLst>
                <a:ext uri="{FF2B5EF4-FFF2-40B4-BE49-F238E27FC236}">
                  <a16:creationId xmlns:a16="http://schemas.microsoft.com/office/drawing/2014/main" id="{90EABBEA-6AB7-7584-DC8F-BAFCF504778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TextBox 6">
              <a:extLst>
                <a:ext uri="{FF2B5EF4-FFF2-40B4-BE49-F238E27FC236}">
                  <a16:creationId xmlns:a16="http://schemas.microsoft.com/office/drawing/2014/main" id="{E870E4FA-4DD1-9A8F-617C-1E00E18B031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27">
            <a:extLst>
              <a:ext uri="{FF2B5EF4-FFF2-40B4-BE49-F238E27FC236}">
                <a16:creationId xmlns:a16="http://schemas.microsoft.com/office/drawing/2014/main" id="{E2B47407-A70B-200A-4904-5FEA3D0D51F0}"/>
              </a:ext>
            </a:extLst>
          </p:cNvPr>
          <p:cNvGrpSpPr/>
          <p:nvPr/>
        </p:nvGrpSpPr>
        <p:grpSpPr>
          <a:xfrm>
            <a:off x="7838519" y="5316526"/>
            <a:ext cx="3743883" cy="923330"/>
            <a:chOff x="2551705" y="4283314"/>
            <a:chExt cx="2357003" cy="923330"/>
          </a:xfrm>
        </p:grpSpPr>
        <p:sp>
          <p:nvSpPr>
            <p:cNvPr id="41" name="TextBox 8">
              <a:extLst>
                <a:ext uri="{FF2B5EF4-FFF2-40B4-BE49-F238E27FC236}">
                  <a16:creationId xmlns:a16="http://schemas.microsoft.com/office/drawing/2014/main" id="{BB7530DD-116F-C315-C45E-B33BDABB8A3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TextBox 9">
              <a:extLst>
                <a:ext uri="{FF2B5EF4-FFF2-40B4-BE49-F238E27FC236}">
                  <a16:creationId xmlns:a16="http://schemas.microsoft.com/office/drawing/2014/main" id="{03F525EB-8246-A32A-BFED-91A695159E3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3" name="Chevron 2">
            <a:extLst>
              <a:ext uri="{FF2B5EF4-FFF2-40B4-BE49-F238E27FC236}">
                <a16:creationId xmlns:a16="http://schemas.microsoft.com/office/drawing/2014/main" id="{B5B17937-0000-8B60-753E-C7C31D0EC2E8}"/>
              </a:ext>
            </a:extLst>
          </p:cNvPr>
          <p:cNvSpPr/>
          <p:nvPr/>
        </p:nvSpPr>
        <p:spPr>
          <a:xfrm rot="5400000">
            <a:off x="7147144" y="397395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4" name="Chevron 2">
            <a:extLst>
              <a:ext uri="{FF2B5EF4-FFF2-40B4-BE49-F238E27FC236}">
                <a16:creationId xmlns:a16="http://schemas.microsoft.com/office/drawing/2014/main" id="{51A3E47E-ED73-4C73-4EA8-53358F47253F}"/>
              </a:ext>
            </a:extLst>
          </p:cNvPr>
          <p:cNvSpPr/>
          <p:nvPr/>
        </p:nvSpPr>
        <p:spPr>
          <a:xfrm rot="5400000">
            <a:off x="7147144" y="541566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6948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5481612-B4D9-B3C9-5D52-653C517959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43C6DCF-D363-DD79-FA5C-CBF75FE2505F}"/>
              </a:ext>
            </a:extLst>
          </p:cNvPr>
          <p:cNvGrpSpPr/>
          <p:nvPr/>
        </p:nvGrpSpPr>
        <p:grpSpPr>
          <a:xfrm flipH="1">
            <a:off x="9688596" y="940890"/>
            <a:ext cx="4888820" cy="4996582"/>
            <a:chOff x="-2406310" y="940890"/>
            <a:chExt cx="4888820" cy="4996582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A019B40E-9549-A875-057D-A9A6E8CCC128}"/>
                </a:ext>
              </a:extLst>
            </p:cNvPr>
            <p:cNvSpPr/>
            <p:nvPr/>
          </p:nvSpPr>
          <p:spPr>
            <a:xfrm rot="8100000">
              <a:off x="-2406310" y="940890"/>
              <a:ext cx="4888820" cy="4996582"/>
            </a:xfrm>
            <a:custGeom>
              <a:avLst/>
              <a:gdLst>
                <a:gd name="connsiteX0" fmla="*/ 0 w 4888820"/>
                <a:gd name="connsiteY0" fmla="*/ 4996582 h 4996582"/>
                <a:gd name="connsiteX1" fmla="*/ 0 w 4888820"/>
                <a:gd name="connsiteY1" fmla="*/ 0 h 4996582"/>
                <a:gd name="connsiteX2" fmla="*/ 4781059 w 4888820"/>
                <a:gd name="connsiteY2" fmla="*/ 0 h 4996582"/>
                <a:gd name="connsiteX3" fmla="*/ 4888820 w 4888820"/>
                <a:gd name="connsiteY3" fmla="*/ 107762 h 4996582"/>
                <a:gd name="connsiteX4" fmla="*/ 4339205 w 4888820"/>
                <a:gd name="connsiteY4" fmla="*/ 657377 h 4996582"/>
                <a:gd name="connsiteX5" fmla="*/ 716693 w 4888820"/>
                <a:gd name="connsiteY5" fmla="*/ 657377 h 4996582"/>
                <a:gd name="connsiteX6" fmla="*/ 716693 w 4888820"/>
                <a:gd name="connsiteY6" fmla="*/ 4279889 h 499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8820" h="4996582">
                  <a:moveTo>
                    <a:pt x="0" y="4996582"/>
                  </a:moveTo>
                  <a:lnTo>
                    <a:pt x="0" y="0"/>
                  </a:lnTo>
                  <a:lnTo>
                    <a:pt x="4781059" y="0"/>
                  </a:lnTo>
                  <a:lnTo>
                    <a:pt x="4888820" y="107762"/>
                  </a:lnTo>
                  <a:lnTo>
                    <a:pt x="4339205" y="657377"/>
                  </a:lnTo>
                  <a:lnTo>
                    <a:pt x="716693" y="657377"/>
                  </a:lnTo>
                  <a:lnTo>
                    <a:pt x="716693" y="4279889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DC640E61-10BA-7408-A2BD-9A191D6DA766}"/>
                </a:ext>
              </a:extLst>
            </p:cNvPr>
            <p:cNvSpPr/>
            <p:nvPr/>
          </p:nvSpPr>
          <p:spPr>
            <a:xfrm rot="8100000">
              <a:off x="-1595775" y="1919607"/>
              <a:ext cx="3191551" cy="3191550"/>
            </a:xfrm>
            <a:custGeom>
              <a:avLst/>
              <a:gdLst>
                <a:gd name="connsiteX0" fmla="*/ 0 w 3191551"/>
                <a:gd name="connsiteY0" fmla="*/ 3191550 h 3191550"/>
                <a:gd name="connsiteX1" fmla="*/ 0 w 3191551"/>
                <a:gd name="connsiteY1" fmla="*/ 0 h 3191550"/>
                <a:gd name="connsiteX2" fmla="*/ 3191551 w 3191551"/>
                <a:gd name="connsiteY2" fmla="*/ 0 h 3191550"/>
                <a:gd name="connsiteX3" fmla="*/ 2534173 w 3191551"/>
                <a:gd name="connsiteY3" fmla="*/ 657377 h 3191550"/>
                <a:gd name="connsiteX4" fmla="*/ 716693 w 3191551"/>
                <a:gd name="connsiteY4" fmla="*/ 657377 h 3191550"/>
                <a:gd name="connsiteX5" fmla="*/ 716693 w 3191551"/>
                <a:gd name="connsiteY5" fmla="*/ 2474857 h 319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1551" h="3191550">
                  <a:moveTo>
                    <a:pt x="0" y="3191550"/>
                  </a:moveTo>
                  <a:lnTo>
                    <a:pt x="0" y="0"/>
                  </a:lnTo>
                  <a:lnTo>
                    <a:pt x="3191551" y="0"/>
                  </a:lnTo>
                  <a:lnTo>
                    <a:pt x="2534173" y="657377"/>
                  </a:lnTo>
                  <a:lnTo>
                    <a:pt x="716693" y="657377"/>
                  </a:lnTo>
                  <a:lnTo>
                    <a:pt x="716693" y="24748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p:sp>
        <p:nvSpPr>
          <p:cNvPr id="10" name="Google Shape;3652;p66">
            <a:extLst>
              <a:ext uri="{FF2B5EF4-FFF2-40B4-BE49-F238E27FC236}">
                <a16:creationId xmlns:a16="http://schemas.microsoft.com/office/drawing/2014/main" id="{36881E52-27E8-D61C-3C60-90766F944D60}"/>
              </a:ext>
            </a:extLst>
          </p:cNvPr>
          <p:cNvSpPr txBox="1"/>
          <p:nvPr/>
        </p:nvSpPr>
        <p:spPr>
          <a:xfrm>
            <a:off x="5046118" y="1409305"/>
            <a:ext cx="7578153" cy="1662150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>
                <a:solidFill>
                  <a:schemeClr val="bg1"/>
                </a:solidFill>
                <a:latin typeface="+mn-lt"/>
              </a:rPr>
              <a:t>THANKS</a:t>
            </a:r>
          </a:p>
        </p:txBody>
      </p:sp>
      <p:sp>
        <p:nvSpPr>
          <p:cNvPr id="11" name="Google Shape;3653;p66">
            <a:extLst>
              <a:ext uri="{FF2B5EF4-FFF2-40B4-BE49-F238E27FC236}">
                <a16:creationId xmlns:a16="http://schemas.microsoft.com/office/drawing/2014/main" id="{75A49375-AEDF-B09C-2626-3E82013F863F}"/>
              </a:ext>
            </a:extLst>
          </p:cNvPr>
          <p:cNvSpPr txBox="1"/>
          <p:nvPr/>
        </p:nvSpPr>
        <p:spPr>
          <a:xfrm>
            <a:off x="7231004" y="2758251"/>
            <a:ext cx="2683334" cy="375809"/>
          </a:xfrm>
          <a:prstGeom prst="rect">
            <a:avLst/>
          </a:prstGeom>
        </p:spPr>
        <p:txBody>
          <a:bodyPr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Do you have any questions? </a:t>
            </a:r>
          </a:p>
        </p:txBody>
      </p:sp>
      <p:sp>
        <p:nvSpPr>
          <p:cNvPr id="12" name="Google Shape;3403;p54">
            <a:extLst>
              <a:ext uri="{FF2B5EF4-FFF2-40B4-BE49-F238E27FC236}">
                <a16:creationId xmlns:a16="http://schemas.microsoft.com/office/drawing/2014/main" id="{524D64A5-B534-19EA-627C-CBD015A6593D}"/>
              </a:ext>
            </a:extLst>
          </p:cNvPr>
          <p:cNvSpPr txBox="1"/>
          <p:nvPr/>
        </p:nvSpPr>
        <p:spPr>
          <a:xfrm>
            <a:off x="6894912" y="4604430"/>
            <a:ext cx="3638550" cy="891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chemeClr val="bg1"/>
                </a:solidFill>
                <a:uFillTx/>
                <a:latin typeface="Open Sans SemiBold"/>
                <a:ea typeface="Open Sans SemiBold"/>
                <a:cs typeface="Open Sans SemiBold"/>
              </a:rPr>
              <a:t>Images reveal large amounts of data, so remember: use an image instead of long texts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CAF2EF8-AA26-3832-234D-7D3F56BD721C}"/>
              </a:ext>
            </a:extLst>
          </p:cNvPr>
          <p:cNvGrpSpPr/>
          <p:nvPr/>
        </p:nvGrpSpPr>
        <p:grpSpPr>
          <a:xfrm>
            <a:off x="7638574" y="5637862"/>
            <a:ext cx="2211009" cy="476249"/>
            <a:chOff x="8299996" y="4872724"/>
            <a:chExt cx="1749704" cy="387659"/>
          </a:xfrm>
          <a:solidFill>
            <a:srgbClr val="FF0000"/>
          </a:solidFill>
        </p:grpSpPr>
        <p:grpSp>
          <p:nvGrpSpPr>
            <p:cNvPr id="14" name="Google Shape;3655;p66">
              <a:extLst>
                <a:ext uri="{FF2B5EF4-FFF2-40B4-BE49-F238E27FC236}">
                  <a16:creationId xmlns:a16="http://schemas.microsoft.com/office/drawing/2014/main" id="{FC4FC5A7-E504-60CF-B110-2642FCD130D1}"/>
                </a:ext>
              </a:extLst>
            </p:cNvPr>
            <p:cNvGrpSpPr/>
            <p:nvPr/>
          </p:nvGrpSpPr>
          <p:grpSpPr>
            <a:xfrm>
              <a:off x="8299996" y="4872724"/>
              <a:ext cx="387678" cy="387659"/>
              <a:chOff x="1003846" y="4205974"/>
              <a:chExt cx="387678" cy="387659"/>
            </a:xfrm>
            <a:grpFill/>
          </p:grpSpPr>
          <p:sp>
            <p:nvSpPr>
              <p:cNvPr id="19" name="Google Shape;3656;p66">
                <a:extLst>
                  <a:ext uri="{FF2B5EF4-FFF2-40B4-BE49-F238E27FC236}">
                    <a16:creationId xmlns:a16="http://schemas.microsoft.com/office/drawing/2014/main" id="{CB6E0FAD-E560-F91F-F0AF-7938ECE272AD}"/>
                  </a:ext>
                </a:extLst>
              </p:cNvPr>
              <p:cNvSpPr/>
              <p:nvPr/>
            </p:nvSpPr>
            <p:spPr>
              <a:xfrm>
                <a:off x="1187083" y="4273850"/>
                <a:ext cx="132716" cy="3197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27"/>
                  <a:gd name="f4" fmla="val 15727"/>
                  <a:gd name="f5" fmla="val 4957"/>
                  <a:gd name="f6" fmla="val 1"/>
                  <a:gd name="f7" fmla="val 4645"/>
                  <a:gd name="f8" fmla="val 4336"/>
                  <a:gd name="f9" fmla="val 24"/>
                  <a:gd name="f10" fmla="val 4028"/>
                  <a:gd name="f11" fmla="val 69"/>
                  <a:gd name="f12" fmla="val 2588"/>
                  <a:gd name="f13" fmla="val 280"/>
                  <a:gd name="f14" fmla="val 1700"/>
                  <a:gd name="f15" fmla="val 890"/>
                  <a:gd name="f16" fmla="val 1675"/>
                  <a:gd name="f17" fmla="val 2250"/>
                  <a:gd name="f18" fmla="val 5040"/>
                  <a:gd name="f19" fmla="val 5348"/>
                  <a:gd name="f20" fmla="val 1426"/>
                  <a:gd name="f21" fmla="val 5599"/>
                  <a:gd name="f22" fmla="val 1118"/>
                  <a:gd name="f23" fmla="val 6715"/>
                  <a:gd name="f24" fmla="val 6965"/>
                  <a:gd name="f25" fmla="val 7274"/>
                  <a:gd name="f26" fmla="val 3352"/>
                  <a:gd name="f27" fmla="val 3602"/>
                  <a:gd name="f28" fmla="val 3910"/>
                  <a:gd name="f29" fmla="val 5709"/>
                  <a:gd name="f30" fmla="val 5987"/>
                  <a:gd name="f31" fmla="val 3253"/>
                  <a:gd name="f32" fmla="val 2316"/>
                  <a:gd name="f33" fmla="val 3942"/>
                  <a:gd name="f34" fmla="val 1677"/>
                  <a:gd name="f35" fmla="val 4968"/>
                  <a:gd name="f36" fmla="val 1504"/>
                  <a:gd name="f37" fmla="val 5157"/>
                  <a:gd name="f38" fmla="val 1473"/>
                  <a:gd name="f39" fmla="val 5339"/>
                  <a:gd name="f40" fmla="val 1460"/>
                  <a:gd name="f41" fmla="val 5511"/>
                  <a:gd name="f42" fmla="val 5810"/>
                  <a:gd name="f43" fmla="val 6082"/>
                  <a:gd name="f44" fmla="val 1498"/>
                  <a:gd name="f45" fmla="val 6324"/>
                  <a:gd name="f46" fmla="val 1546"/>
                  <a:gd name="f47" fmla="val 6526"/>
                  <a:gd name="f48" fmla="val 182"/>
                  <a:gd name="f49" fmla="val 5988"/>
                  <a:gd name="f50" fmla="val 62"/>
                  <a:gd name="f51" fmla="val 5468"/>
                  <a:gd name="f52" fmla="*/ f0 1 6527"/>
                  <a:gd name="f53" fmla="*/ f1 1 15727"/>
                  <a:gd name="f54" fmla="val f2"/>
                  <a:gd name="f55" fmla="val f3"/>
                  <a:gd name="f56" fmla="val f4"/>
                  <a:gd name="f57" fmla="+- f56 0 f54"/>
                  <a:gd name="f58" fmla="+- f55 0 f54"/>
                  <a:gd name="f59" fmla="*/ f58 1 6527"/>
                  <a:gd name="f60" fmla="*/ f57 1 15727"/>
                  <a:gd name="f61" fmla="*/ f54 1 f59"/>
                  <a:gd name="f62" fmla="*/ f55 1 f59"/>
                  <a:gd name="f63" fmla="*/ f54 1 f60"/>
                  <a:gd name="f64" fmla="*/ f56 1 f60"/>
                  <a:gd name="f65" fmla="*/ f61 f52 1"/>
                  <a:gd name="f66" fmla="*/ f62 f52 1"/>
                  <a:gd name="f67" fmla="*/ f64 f53 1"/>
                  <a:gd name="f68" fmla="*/ f63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5" t="f68" r="f66" b="f67"/>
                <a:pathLst>
                  <a:path w="6527" h="1572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lnTo>
                      <a:pt x="f16" y="f18"/>
                    </a:lnTo>
                    <a:cubicBezTo>
                      <a:pt x="f16" y="f19"/>
                      <a:pt x="f20" y="f21"/>
                      <a:pt x="f22" y="f21"/>
                    </a:cubicBezTo>
                    <a:lnTo>
                      <a:pt x="f2" y="f21"/>
                    </a:lnTo>
                    <a:lnTo>
                      <a:pt x="f2" y="f23"/>
                    </a:lnTo>
                    <a:lnTo>
                      <a:pt x="f22" y="f23"/>
                    </a:lnTo>
                    <a:cubicBezTo>
                      <a:pt x="f20" y="f23"/>
                      <a:pt x="f16" y="f24"/>
                      <a:pt x="f16" y="f25"/>
                    </a:cubicBezTo>
                    <a:lnTo>
                      <a:pt x="f16" y="f4"/>
                    </a:lnTo>
                    <a:lnTo>
                      <a:pt x="f26" y="f4"/>
                    </a:lnTo>
                    <a:lnTo>
                      <a:pt x="f26" y="f25"/>
                    </a:lnTo>
                    <a:cubicBezTo>
                      <a:pt x="f26" y="f24"/>
                      <a:pt x="f27" y="f23"/>
                      <a:pt x="f28" y="f23"/>
                    </a:cubicBezTo>
                    <a:lnTo>
                      <a:pt x="f29" y="f23"/>
                    </a:lnTo>
                    <a:lnTo>
                      <a:pt x="f30" y="f21"/>
                    </a:lnTo>
                    <a:lnTo>
                      <a:pt x="f28" y="f21"/>
                    </a:lnTo>
                    <a:cubicBezTo>
                      <a:pt x="f27" y="f21"/>
                      <a:pt x="f26" y="f19"/>
                      <a:pt x="f26" y="f18"/>
                    </a:cubicBezTo>
                    <a:lnTo>
                      <a:pt x="f26" y="f31"/>
                    </a:lnTo>
                    <a:cubicBezTo>
                      <a:pt x="f26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45" y="f46"/>
                    </a:cubicBezTo>
                    <a:lnTo>
                      <a:pt x="f47" y="f48"/>
                    </a:lnTo>
                    <a:cubicBezTo>
                      <a:pt x="f49" y="f50"/>
                      <a:pt x="f51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3657;p66">
                <a:extLst>
                  <a:ext uri="{FF2B5EF4-FFF2-40B4-BE49-F238E27FC236}">
                    <a16:creationId xmlns:a16="http://schemas.microsoft.com/office/drawing/2014/main" id="{3AF31D8A-9FD0-642E-50FB-65C72BB853D0}"/>
                  </a:ext>
                </a:extLst>
              </p:cNvPr>
              <p:cNvSpPr/>
              <p:nvPr/>
            </p:nvSpPr>
            <p:spPr>
              <a:xfrm>
                <a:off x="1003846" y="4205974"/>
                <a:ext cx="387678" cy="38765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066"/>
                  <a:gd name="f4" fmla="val 19065"/>
                  <a:gd name="f5" fmla="val 2794"/>
                  <a:gd name="f6" fmla="val 1255"/>
                  <a:gd name="f7" fmla="val 1"/>
                  <a:gd name="f8" fmla="val 1253"/>
                  <a:gd name="f9" fmla="val 2793"/>
                  <a:gd name="f10" fmla="val 16271"/>
                  <a:gd name="f11" fmla="val 17812"/>
                  <a:gd name="f12" fmla="val 9571"/>
                  <a:gd name="f13" fmla="val 11171"/>
                  <a:gd name="f14" fmla="val 8453"/>
                  <a:gd name="f15" fmla="val 8145"/>
                  <a:gd name="f16" fmla="val 7896"/>
                  <a:gd name="f17" fmla="val 10920"/>
                  <a:gd name="f18" fmla="val 10612"/>
                  <a:gd name="f19" fmla="val 8378"/>
                  <a:gd name="f20" fmla="val 8070"/>
                  <a:gd name="f21" fmla="val 7819"/>
                  <a:gd name="f22" fmla="val 5836"/>
                  <a:gd name="f23" fmla="val 3710"/>
                  <a:gd name="f24" fmla="val 10741"/>
                  <a:gd name="f25" fmla="val 2615"/>
                  <a:gd name="f26" fmla="val 12878"/>
                  <a:gd name="f27" fmla="val 2302"/>
                  <a:gd name="f28" fmla="val 13231"/>
                  <a:gd name="f29" fmla="val 2249"/>
                  <a:gd name="f30" fmla="val 13591"/>
                  <a:gd name="f31" fmla="val 2223"/>
                  <a:gd name="f32" fmla="val 13956"/>
                  <a:gd name="f33" fmla="val 14725"/>
                  <a:gd name="f34" fmla="val 15517"/>
                  <a:gd name="f35" fmla="val 2339"/>
                  <a:gd name="f36" fmla="val 16318"/>
                  <a:gd name="f37" fmla="val 2567"/>
                  <a:gd name="f38" fmla="val 16589"/>
                  <a:gd name="f39" fmla="val 2643"/>
                  <a:gd name="f40" fmla="val 16759"/>
                  <a:gd name="f41" fmla="val 2908"/>
                  <a:gd name="f42" fmla="val 16718"/>
                  <a:gd name="f43" fmla="val 3186"/>
                  <a:gd name="f44" fmla="val 16352"/>
                  <a:gd name="f45" fmla="val 5650"/>
                  <a:gd name="f46" fmla="val 16329"/>
                  <a:gd name="f47" fmla="val 5806"/>
                  <a:gd name="f48" fmla="val 16240"/>
                  <a:gd name="f49" fmla="val 5944"/>
                  <a:gd name="f50" fmla="val 16111"/>
                  <a:gd name="f51" fmla="val 6031"/>
                  <a:gd name="f52" fmla="val 16006"/>
                  <a:gd name="f53" fmla="val 6102"/>
                  <a:gd name="f54" fmla="val 15912"/>
                  <a:gd name="f55" fmla="val 6127"/>
                  <a:gd name="f56" fmla="val 15818"/>
                  <a:gd name="f57" fmla="val 15717"/>
                  <a:gd name="f58" fmla="val 15614"/>
                  <a:gd name="f59" fmla="val 6098"/>
                  <a:gd name="f60" fmla="val 15494"/>
                  <a:gd name="f61" fmla="val 6068"/>
                  <a:gd name="f62" fmla="val 15202"/>
                  <a:gd name="f63" fmla="val 5995"/>
                  <a:gd name="f64" fmla="val 14879"/>
                  <a:gd name="f65" fmla="val 5914"/>
                  <a:gd name="f66" fmla="val 14527"/>
                  <a:gd name="f67" fmla="val 14409"/>
                  <a:gd name="f68" fmla="val 14289"/>
                  <a:gd name="f69" fmla="val 5923"/>
                  <a:gd name="f70" fmla="val 14165"/>
                  <a:gd name="f71" fmla="val 13534"/>
                  <a:gd name="f72" fmla="val 6050"/>
                  <a:gd name="f73" fmla="val 13481"/>
                  <a:gd name="f74" fmla="val 6333"/>
                  <a:gd name="f75" fmla="val 6590"/>
                  <a:gd name="f76" fmla="val 15715"/>
                  <a:gd name="f77" fmla="val 15887"/>
                  <a:gd name="f78" fmla="val 16048"/>
                  <a:gd name="f79" fmla="val 7899"/>
                  <a:gd name="f80" fmla="val 16154"/>
                  <a:gd name="f81" fmla="val 8035"/>
                  <a:gd name="f82" fmla="val 16260"/>
                  <a:gd name="f83" fmla="val 8169"/>
                  <a:gd name="f84" fmla="val 16297"/>
                  <a:gd name="f85" fmla="val 8346"/>
                  <a:gd name="f86" fmla="val 16256"/>
                  <a:gd name="f87" fmla="val 8513"/>
                  <a:gd name="f88" fmla="val 15697"/>
                  <a:gd name="f89" fmla="val 10747"/>
                  <a:gd name="f90" fmla="val 15635"/>
                  <a:gd name="f91" fmla="val 10996"/>
                  <a:gd name="f92" fmla="val 15412"/>
                  <a:gd name="f93" fmla="val 11170"/>
                  <a:gd name="f94" fmla="val 15156"/>
                  <a:gd name="f95" fmla="val 16272"/>
                  <a:gd name="f96" fmla="val 17813"/>
                  <a:gd name="f97" fmla="val 17810"/>
                  <a:gd name="f98" fmla="val 16274"/>
                  <a:gd name="f99" fmla="*/ f0 1 19066"/>
                  <a:gd name="f100" fmla="*/ f1 1 19065"/>
                  <a:gd name="f101" fmla="val f2"/>
                  <a:gd name="f102" fmla="val f3"/>
                  <a:gd name="f103" fmla="val f4"/>
                  <a:gd name="f104" fmla="+- f103 0 f101"/>
                  <a:gd name="f105" fmla="+- f102 0 f101"/>
                  <a:gd name="f106" fmla="*/ f105 1 19066"/>
                  <a:gd name="f107" fmla="*/ f104 1 19065"/>
                  <a:gd name="f108" fmla="*/ f101 1 f106"/>
                  <a:gd name="f109" fmla="*/ f102 1 f106"/>
                  <a:gd name="f110" fmla="*/ f101 1 f107"/>
                  <a:gd name="f111" fmla="*/ f103 1 f107"/>
                  <a:gd name="f112" fmla="*/ f108 f99 1"/>
                  <a:gd name="f113" fmla="*/ f109 f99 1"/>
                  <a:gd name="f114" fmla="*/ f111 f100 1"/>
                  <a:gd name="f115" fmla="*/ f110 f10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2" t="f115" r="f113" b="f114"/>
                <a:pathLst>
                  <a:path w="19066" h="19065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cubicBezTo>
                      <a:pt x="f7" y="f11"/>
                      <a:pt x="f6" y="f4"/>
                      <a:pt x="f5" y="f4"/>
                    </a:cubicBezTo>
                    <a:lnTo>
                      <a:pt x="f12" y="f4"/>
                    </a:lnTo>
                    <a:lnTo>
                      <a:pt x="f12" y="f13"/>
                    </a:lnTo>
                    <a:lnTo>
                      <a:pt x="f14" y="f13"/>
                    </a:lnTo>
                    <a:cubicBezTo>
                      <a:pt x="f15" y="f13"/>
                      <a:pt x="f16" y="f17"/>
                      <a:pt x="f16" y="f18"/>
                    </a:cubicBezTo>
                    <a:lnTo>
                      <a:pt x="f16" y="f19"/>
                    </a:lnTo>
                    <a:cubicBezTo>
                      <a:pt x="f16" y="f20"/>
                      <a:pt x="f15" y="f21"/>
                      <a:pt x="f14" y="f21"/>
                    </a:cubicBezTo>
                    <a:lnTo>
                      <a:pt x="f12" y="f21"/>
                    </a:lnTo>
                    <a:lnTo>
                      <a:pt x="f12" y="f22"/>
                    </a:lnTo>
                    <a:cubicBezTo>
                      <a:pt x="f1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lnTo>
                      <a:pt x="f44" y="f45"/>
                    </a:ln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5"/>
                    </a:cubicBezTo>
                    <a:cubicBezTo>
                      <a:pt x="f57" y="f55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5"/>
                    </a:cubicBezTo>
                    <a:cubicBezTo>
                      <a:pt x="f67" y="f65"/>
                      <a:pt x="f68" y="f69"/>
                      <a:pt x="f70" y="f49"/>
                    </a:cubicBezTo>
                    <a:cubicBezTo>
                      <a:pt x="f71" y="f72"/>
                      <a:pt x="f73" y="f74"/>
                      <a:pt x="f73" y="f75"/>
                    </a:cubicBezTo>
                    <a:lnTo>
                      <a:pt x="f73" y="f21"/>
                    </a:lnTo>
                    <a:lnTo>
                      <a:pt x="f76" y="f21"/>
                    </a:lnTo>
                    <a:cubicBezTo>
                      <a:pt x="f77" y="f21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7"/>
                    </a:cubicBezTo>
                    <a:lnTo>
                      <a:pt x="f88" y="f89"/>
                    </a:lnTo>
                    <a:cubicBezTo>
                      <a:pt x="f90" y="f91"/>
                      <a:pt x="f92" y="f93"/>
                      <a:pt x="f94" y="f93"/>
                    </a:cubicBezTo>
                    <a:lnTo>
                      <a:pt x="f73" y="f93"/>
                    </a:lnTo>
                    <a:lnTo>
                      <a:pt x="f73" y="f4"/>
                    </a:lnTo>
                    <a:lnTo>
                      <a:pt x="f95" y="f4"/>
                    </a:lnTo>
                    <a:cubicBezTo>
                      <a:pt x="f96" y="f4"/>
                      <a:pt x="f3" y="f97"/>
                      <a:pt x="f3" y="f10"/>
                    </a:cubicBezTo>
                    <a:lnTo>
                      <a:pt x="f3" y="f9"/>
                    </a:lnTo>
                    <a:cubicBezTo>
                      <a:pt x="f3" y="f8"/>
                      <a:pt x="f96" y="f2"/>
                      <a:pt x="f98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" name="Google Shape;3658;p66">
              <a:extLst>
                <a:ext uri="{FF2B5EF4-FFF2-40B4-BE49-F238E27FC236}">
                  <a16:creationId xmlns:a16="http://schemas.microsoft.com/office/drawing/2014/main" id="{214A76D9-C5E6-97B1-AF19-FAA3EA91F6E1}"/>
                </a:ext>
              </a:extLst>
            </p:cNvPr>
            <p:cNvGrpSpPr/>
            <p:nvPr/>
          </p:nvGrpSpPr>
          <p:grpSpPr>
            <a:xfrm>
              <a:off x="8987405" y="4879692"/>
              <a:ext cx="373724" cy="373696"/>
              <a:chOff x="1691255" y="4212942"/>
              <a:chExt cx="373724" cy="373696"/>
            </a:xfrm>
            <a:grpFill/>
          </p:grpSpPr>
          <p:sp>
            <p:nvSpPr>
              <p:cNvPr id="17" name="Google Shape;3659;p66">
                <a:extLst>
                  <a:ext uri="{FF2B5EF4-FFF2-40B4-BE49-F238E27FC236}">
                    <a16:creationId xmlns:a16="http://schemas.microsoft.com/office/drawing/2014/main" id="{1D4ACFB0-88D2-F828-A652-93435C10A440}"/>
                  </a:ext>
                </a:extLst>
              </p:cNvPr>
              <p:cNvSpPr/>
              <p:nvPr/>
            </p:nvSpPr>
            <p:spPr>
              <a:xfrm>
                <a:off x="1691255" y="4212942"/>
                <a:ext cx="373724" cy="3736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288"/>
                  <a:gd name="f4" fmla="val 12287"/>
                  <a:gd name="f5" fmla="val 10053"/>
                  <a:gd name="f6" fmla="val 1117"/>
                  <a:gd name="f7" fmla="val 10669"/>
                  <a:gd name="f8" fmla="val 11171"/>
                  <a:gd name="f9" fmla="val 1617"/>
                  <a:gd name="f10" fmla="val 2233"/>
                  <a:gd name="f11" fmla="val 11170"/>
                  <a:gd name="f12" fmla="val 2850"/>
                  <a:gd name="f13" fmla="val 3351"/>
                  <a:gd name="f14" fmla="val 9438"/>
                  <a:gd name="f15" fmla="val 8937"/>
                  <a:gd name="f16" fmla="val 6144"/>
                  <a:gd name="f17" fmla="val 8300"/>
                  <a:gd name="f18" fmla="val 3988"/>
                  <a:gd name="f19" fmla="val 8299"/>
                  <a:gd name="f20" fmla="val 10054"/>
                  <a:gd name="f21" fmla="val 3989"/>
                  <a:gd name="f22" fmla="val 2234"/>
                  <a:gd name="f23" fmla="val 3987"/>
                  <a:gd name="f24" fmla="val 1675"/>
                  <a:gd name="f25" fmla="val 1"/>
                  <a:gd name="f26" fmla="val 752"/>
                  <a:gd name="f27" fmla="val 751"/>
                  <a:gd name="f28" fmla="val 1676"/>
                  <a:gd name="f29" fmla="val 10611"/>
                  <a:gd name="f30" fmla="val 11536"/>
                  <a:gd name="f31" fmla="val 12286"/>
                  <a:gd name="f32" fmla="val 10612"/>
                  <a:gd name="f33" fmla="*/ f0 1 12288"/>
                  <a:gd name="f34" fmla="*/ f1 1 12287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12288"/>
                  <a:gd name="f41" fmla="*/ f38 1 12287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12288" h="1228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7" y="f13"/>
                      <a:pt x="f5" y="f13"/>
                    </a:cubicBezTo>
                    <a:cubicBezTo>
                      <a:pt x="f14" y="f13"/>
                      <a:pt x="f15" y="f12"/>
                      <a:pt x="f15" y="f10"/>
                    </a:cubicBezTo>
                    <a:cubicBezTo>
                      <a:pt x="f15" y="f9"/>
                      <a:pt x="f14" y="f6"/>
                      <a:pt x="f5" y="f6"/>
                    </a:cubicBezTo>
                    <a:close/>
                    <a:moveTo>
                      <a:pt x="f16" y="f10"/>
                    </a:moveTo>
                    <a:cubicBezTo>
                      <a:pt x="f17" y="f10"/>
                      <a:pt x="f5" y="f18"/>
                      <a:pt x="f5" y="f16"/>
                    </a:cubicBezTo>
                    <a:cubicBezTo>
                      <a:pt x="f5" y="f19"/>
                      <a:pt x="f17" y="f20"/>
                      <a:pt x="f16" y="f20"/>
                    </a:cubicBezTo>
                    <a:cubicBezTo>
                      <a:pt x="f21" y="f20"/>
                      <a:pt x="f22" y="f19"/>
                      <a:pt x="f22" y="f16"/>
                    </a:cubicBezTo>
                    <a:cubicBezTo>
                      <a:pt x="f22" y="f18"/>
                      <a:pt x="f23" y="f10"/>
                      <a:pt x="f16" y="f10"/>
                    </a:cubicBezTo>
                    <a:close/>
                    <a:moveTo>
                      <a:pt x="f24" y="f25"/>
                    </a:moveTo>
                    <a:cubicBezTo>
                      <a:pt x="f26" y="f25"/>
                      <a:pt x="f2" y="f27"/>
                      <a:pt x="f2" y="f28"/>
                    </a:cubicBezTo>
                    <a:lnTo>
                      <a:pt x="f2" y="f29"/>
                    </a:lnTo>
                    <a:cubicBezTo>
                      <a:pt x="f2" y="f30"/>
                      <a:pt x="f26" y="f31"/>
                      <a:pt x="f24" y="f31"/>
                    </a:cubicBezTo>
                    <a:lnTo>
                      <a:pt x="f32" y="f31"/>
                    </a:lnTo>
                    <a:cubicBezTo>
                      <a:pt x="f30" y="f31"/>
                      <a:pt x="f3" y="f30"/>
                      <a:pt x="f3" y="f29"/>
                    </a:cubicBezTo>
                    <a:lnTo>
                      <a:pt x="f3" y="f28"/>
                    </a:lnTo>
                    <a:cubicBezTo>
                      <a:pt x="f3" y="f26"/>
                      <a:pt x="f30" y="f25"/>
                      <a:pt x="f32" y="f2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3660;p66">
                <a:extLst>
                  <a:ext uri="{FF2B5EF4-FFF2-40B4-BE49-F238E27FC236}">
                    <a16:creationId xmlns:a16="http://schemas.microsoft.com/office/drawing/2014/main" id="{A59915CD-0894-1AB8-D8E5-5945B2BF9FC5}"/>
                  </a:ext>
                </a:extLst>
              </p:cNvPr>
              <p:cNvSpPr/>
              <p:nvPr/>
            </p:nvSpPr>
            <p:spPr>
              <a:xfrm>
                <a:off x="1793138" y="4314861"/>
                <a:ext cx="169950" cy="1698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88"/>
                  <a:gd name="f4" fmla="val 5585"/>
                  <a:gd name="f5" fmla="val 2794"/>
                  <a:gd name="f6" fmla="val 1255"/>
                  <a:gd name="f7" fmla="val 1"/>
                  <a:gd name="f8" fmla="val 1252"/>
                  <a:gd name="f9" fmla="val 2793"/>
                  <a:gd name="f10" fmla="val 4332"/>
                  <a:gd name="f11" fmla="val 4333"/>
                  <a:gd name="f12" fmla="val 5587"/>
                  <a:gd name="f13" fmla="*/ f0 1 5588"/>
                  <a:gd name="f14" fmla="*/ f1 1 5585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588"/>
                  <a:gd name="f21" fmla="*/ f18 1 5585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588" h="5585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6" name="Google Shape;3661;p66">
              <a:extLst>
                <a:ext uri="{FF2B5EF4-FFF2-40B4-BE49-F238E27FC236}">
                  <a16:creationId xmlns:a16="http://schemas.microsoft.com/office/drawing/2014/main" id="{ACF54433-512B-6423-782C-30AF953131B9}"/>
                </a:ext>
              </a:extLst>
            </p:cNvPr>
            <p:cNvSpPr/>
            <p:nvPr/>
          </p:nvSpPr>
          <p:spPr>
            <a:xfrm>
              <a:off x="9660852" y="4907974"/>
              <a:ext cx="388848" cy="317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22"/>
                <a:gd name="f4" fmla="val 15596"/>
                <a:gd name="f5" fmla="val 12981"/>
                <a:gd name="f6" fmla="val 12091"/>
                <a:gd name="f7" fmla="val 10821"/>
                <a:gd name="f8" fmla="val 352"/>
                <a:gd name="f9" fmla="val 9915"/>
                <a:gd name="f10" fmla="val 1352"/>
                <a:gd name="f11" fmla="val 9203"/>
                <a:gd name="f12" fmla="val 2141"/>
                <a:gd name="f13" fmla="val 8847"/>
                <a:gd name="f14" fmla="val 3174"/>
                <a:gd name="f15" fmla="val 8856"/>
                <a:gd name="f16" fmla="val 4430"/>
                <a:gd name="f17" fmla="val 6243"/>
                <a:gd name="f18" fmla="val 4110"/>
                <a:gd name="f19" fmla="val 4101"/>
                <a:gd name="f20" fmla="val 2933"/>
                <a:gd name="f21" fmla="val 2323"/>
                <a:gd name="f22" fmla="val 846"/>
                <a:gd name="f23" fmla="val 2216"/>
                <a:gd name="f24" fmla="val 723"/>
                <a:gd name="f25" fmla="val 2064"/>
                <a:gd name="f26" fmla="val 650"/>
                <a:gd name="f27" fmla="val 1902"/>
                <a:gd name="f28" fmla="val 1875"/>
                <a:gd name="f29" fmla="val 1848"/>
                <a:gd name="f30" fmla="val 652"/>
                <a:gd name="f31" fmla="val 1820"/>
                <a:gd name="f32" fmla="val 656"/>
                <a:gd name="f33" fmla="val 1631"/>
                <a:gd name="f34" fmla="val 683"/>
                <a:gd name="f35" fmla="val 1468"/>
                <a:gd name="f36" fmla="val 805"/>
                <a:gd name="f37" fmla="val 1391"/>
                <a:gd name="f38" fmla="val 977"/>
                <a:gd name="f39" fmla="val 695"/>
                <a:gd name="f40" fmla="val 2512"/>
                <a:gd name="f41" fmla="val 701"/>
                <a:gd name="f42" fmla="val 3895"/>
                <a:gd name="f43" fmla="val 1403"/>
                <a:gd name="f44" fmla="val 5113"/>
                <a:gd name="f45" fmla="val 1389"/>
                <a:gd name="f46" fmla="val 5111"/>
                <a:gd name="f47" fmla="val 1374"/>
                <a:gd name="f48" fmla="val 1360"/>
                <a:gd name="f49" fmla="val 1076"/>
                <a:gd name="f50" fmla="val 803"/>
                <a:gd name="f51" fmla="val 5375"/>
                <a:gd name="f52" fmla="val 824"/>
                <a:gd name="f53" fmla="val 5707"/>
                <a:gd name="f54" fmla="val 916"/>
                <a:gd name="f55" fmla="val 7101"/>
                <a:gd name="f56" fmla="val 1428"/>
                <a:gd name="f57" fmla="val 8182"/>
                <a:gd name="f58" fmla="val 2351"/>
                <a:gd name="f59" fmla="val 8934"/>
                <a:gd name="f60" fmla="val 2176"/>
                <a:gd name="f61" fmla="val 9073"/>
                <a:gd name="f62" fmla="val 2102"/>
                <a:gd name="f63" fmla="val 9307"/>
                <a:gd name="f64" fmla="val 2164"/>
                <a:gd name="f65" fmla="val 9524"/>
                <a:gd name="f66" fmla="val 2456"/>
                <a:gd name="f67" fmla="val 10535"/>
                <a:gd name="f68" fmla="val 3310"/>
                <a:gd name="f69" fmla="val 11633"/>
                <a:gd name="f70" fmla="val 4615"/>
                <a:gd name="f71" fmla="val 12155"/>
                <a:gd name="f72" fmla="val 3657"/>
                <a:gd name="f73" fmla="val 12655"/>
                <a:gd name="f74" fmla="val 2516"/>
                <a:gd name="f75" fmla="val 12903"/>
                <a:gd name="f76" fmla="val 1345"/>
                <a:gd name="f77" fmla="val 1111"/>
                <a:gd name="f78" fmla="val 876"/>
                <a:gd name="f79" fmla="val 12893"/>
                <a:gd name="f80" fmla="val 641"/>
                <a:gd name="f81" fmla="val 12873"/>
                <a:gd name="f82" fmla="val 628"/>
                <a:gd name="f83" fmla="val 12872"/>
                <a:gd name="f84" fmla="val 615"/>
                <a:gd name="f85" fmla="val 603"/>
                <a:gd name="f86" fmla="val 362"/>
                <a:gd name="f87" fmla="val 155"/>
                <a:gd name="f88" fmla="val 13031"/>
                <a:gd name="f89" fmla="val 78"/>
                <a:gd name="f90" fmla="val 13266"/>
                <a:gd name="f91" fmla="val 13512"/>
                <a:gd name="f92" fmla="val 113"/>
                <a:gd name="f93" fmla="val 13788"/>
                <a:gd name="f94" fmla="val 334"/>
                <a:gd name="f95" fmla="val 13922"/>
                <a:gd name="f96" fmla="val 1162"/>
                <a:gd name="f97" fmla="val 14423"/>
                <a:gd name="f98" fmla="val 3243"/>
                <a:gd name="f99" fmla="val 6294"/>
                <a:gd name="f100" fmla="val 14568"/>
                <a:gd name="f101" fmla="val 17244"/>
                <a:gd name="f102" fmla="val 8279"/>
                <a:gd name="f103" fmla="val 4736"/>
                <a:gd name="f104" fmla="val 17241"/>
                <a:gd name="f105" fmla="val 4515"/>
                <a:gd name="f106" fmla="val 17243"/>
                <a:gd name="f107" fmla="val 4541"/>
                <a:gd name="f108" fmla="val 17230"/>
                <a:gd name="f109" fmla="val 4426"/>
                <a:gd name="f110" fmla="val 17250"/>
                <a:gd name="f111" fmla="val 4403"/>
                <a:gd name="f112" fmla="val 17326"/>
                <a:gd name="f113" fmla="val 4347"/>
                <a:gd name="f114" fmla="val 17386"/>
                <a:gd name="f115" fmla="val 4301"/>
                <a:gd name="f116" fmla="val 17696"/>
                <a:gd name="f117" fmla="val 4067"/>
                <a:gd name="f118" fmla="val 18237"/>
                <a:gd name="f119" fmla="val 3680"/>
                <a:gd name="f120" fmla="val 18983"/>
                <a:gd name="f121" fmla="val 2590"/>
                <a:gd name="f122" fmla="val 19121"/>
                <a:gd name="f123" fmla="val 2386"/>
                <a:gd name="f124" fmla="val 19111"/>
                <a:gd name="f125" fmla="val 2118"/>
                <a:gd name="f126" fmla="val 18957"/>
                <a:gd name="f127" fmla="val 1925"/>
                <a:gd name="f128" fmla="val 18840"/>
                <a:gd name="f129" fmla="val 1779"/>
                <a:gd name="f130" fmla="val 18708"/>
                <a:gd name="f131" fmla="val 1722"/>
                <a:gd name="f132" fmla="val 18558"/>
                <a:gd name="f133" fmla="val 18451"/>
                <a:gd name="f134" fmla="val 18336"/>
                <a:gd name="f135" fmla="val 1751"/>
                <a:gd name="f136" fmla="val 18212"/>
                <a:gd name="f137" fmla="val 1799"/>
                <a:gd name="f138" fmla="val 18352"/>
                <a:gd name="f139" fmla="val 1553"/>
                <a:gd name="f140" fmla="val 18467"/>
                <a:gd name="f141" fmla="val 1291"/>
                <a:gd name="f142" fmla="val 18559"/>
                <a:gd name="f143" fmla="val 1014"/>
                <a:gd name="f144" fmla="val 18631"/>
                <a:gd name="f145" fmla="val 800"/>
                <a:gd name="f146" fmla="val 18553"/>
                <a:gd name="f147" fmla="val 614"/>
                <a:gd name="f148" fmla="val 18382"/>
                <a:gd name="f149" fmla="val 465"/>
                <a:gd name="f150" fmla="val 18282"/>
                <a:gd name="f151" fmla="val 379"/>
                <a:gd name="f152" fmla="val 18151"/>
                <a:gd name="f153" fmla="val 335"/>
                <a:gd name="f154" fmla="val 18020"/>
                <a:gd name="f155" fmla="val 17928"/>
                <a:gd name="f156" fmla="val 17837"/>
                <a:gd name="f157" fmla="val 356"/>
                <a:gd name="f158" fmla="val 17754"/>
                <a:gd name="f159" fmla="val 398"/>
                <a:gd name="f160" fmla="val 16848"/>
                <a:gd name="f161" fmla="val 856"/>
                <a:gd name="f162" fmla="val 16172"/>
                <a:gd name="f163" fmla="val 1054"/>
                <a:gd name="f164" fmla="val 15873"/>
                <a:gd name="f165" fmla="val 1113"/>
                <a:gd name="f166" fmla="val 15090"/>
                <a:gd name="f167" fmla="val 395"/>
                <a:gd name="f168" fmla="val 14251"/>
                <a:gd name="f169" fmla="*/ f0 1 19122"/>
                <a:gd name="f170" fmla="*/ f1 1 15596"/>
                <a:gd name="f171" fmla="val f2"/>
                <a:gd name="f172" fmla="val f3"/>
                <a:gd name="f173" fmla="val f4"/>
                <a:gd name="f174" fmla="+- f173 0 f171"/>
                <a:gd name="f175" fmla="+- f172 0 f171"/>
                <a:gd name="f176" fmla="*/ f175 1 19122"/>
                <a:gd name="f177" fmla="*/ f174 1 15596"/>
                <a:gd name="f178" fmla="*/ f171 1 f176"/>
                <a:gd name="f179" fmla="*/ f172 1 f176"/>
                <a:gd name="f180" fmla="*/ f171 1 f177"/>
                <a:gd name="f181" fmla="*/ f173 1 f177"/>
                <a:gd name="f182" fmla="*/ f178 f169 1"/>
                <a:gd name="f183" fmla="*/ f179 f169 1"/>
                <a:gd name="f184" fmla="*/ f181 f170 1"/>
                <a:gd name="f185" fmla="*/ f180 f1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2" t="f185" r="f183" b="f184"/>
              <a:pathLst>
                <a:path w="19122" h="1559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6"/>
                    <a:pt x="f48" y="f46"/>
                  </a:cubicBezTo>
                  <a:cubicBezTo>
                    <a:pt x="f49" y="f46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83"/>
                    <a:pt x="f84" y="f83"/>
                    <a:pt x="f85" y="f83"/>
                  </a:cubicBezTo>
                  <a:cubicBezTo>
                    <a:pt x="f86" y="f83"/>
                    <a:pt x="f87" y="f88"/>
                    <a:pt x="f89" y="f90"/>
                  </a:cubicBezTo>
                  <a:cubicBezTo>
                    <a:pt x="f2" y="f91"/>
                    <a:pt x="f92" y="f93"/>
                    <a:pt x="f94" y="f95"/>
                  </a:cubicBezTo>
                  <a:cubicBezTo>
                    <a:pt x="f96" y="f97"/>
                    <a:pt x="f98" y="f4"/>
                    <a:pt x="f99" y="f4"/>
                  </a:cubicBezTo>
                  <a:cubicBezTo>
                    <a:pt x="f100" y="f4"/>
                    <a:pt x="f101" y="f102"/>
                    <a:pt x="f101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3"/>
                  </a:cubicBezTo>
                  <a:cubicBezTo>
                    <a:pt x="f155" y="f153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2" name="Google Shape;3403;p54">
            <a:extLst>
              <a:ext uri="{FF2B5EF4-FFF2-40B4-BE49-F238E27FC236}">
                <a16:creationId xmlns:a16="http://schemas.microsoft.com/office/drawing/2014/main" id="{D7D3BCB6-1E2A-1CB5-BA06-36C704A11199}"/>
              </a:ext>
            </a:extLst>
          </p:cNvPr>
          <p:cNvSpPr txBox="1"/>
          <p:nvPr/>
        </p:nvSpPr>
        <p:spPr>
          <a:xfrm>
            <a:off x="1045455" y="5369805"/>
            <a:ext cx="3638550" cy="5361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600" baseline="0">
                <a:solidFill>
                  <a:schemeClr val="bg1"/>
                </a:solidFill>
                <a:uFillTx/>
                <a:latin typeface="Open Sans SemiBold"/>
                <a:ea typeface="Open Sans SemiBold"/>
                <a:cs typeface="Open Sans SemiBold"/>
              </a:rPr>
              <a:t>FREE TEMPLATE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83C7057F-5291-E203-2050-15329B3C01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055" y="3002896"/>
            <a:ext cx="1897850" cy="1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661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F748C3-F502-9D8B-B6CB-71DA3A6F1E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60107051-D776-C64B-2F02-FF4898A68437}"/>
              </a:ext>
            </a:extLst>
          </p:cNvPr>
          <p:cNvSpPr/>
          <p:nvPr/>
        </p:nvSpPr>
        <p:spPr>
          <a:xfrm rot="5400000" flipH="1">
            <a:off x="5447376" y="2871290"/>
            <a:ext cx="1238253" cy="6735167"/>
          </a:xfrm>
          <a:custGeom>
            <a:avLst/>
            <a:gdLst>
              <a:gd name="connsiteX0" fmla="*/ 1238253 w 1238253"/>
              <a:gd name="connsiteY0" fmla="*/ 1162703 h 6735167"/>
              <a:gd name="connsiteX1" fmla="*/ 1238251 w 1238253"/>
              <a:gd name="connsiteY1" fmla="*/ 1162701 h 6735167"/>
              <a:gd name="connsiteX2" fmla="*/ 1238251 w 1238253"/>
              <a:gd name="connsiteY2" fmla="*/ 1153521 h 6735167"/>
              <a:gd name="connsiteX3" fmla="*/ 1228474 w 1238253"/>
              <a:gd name="connsiteY3" fmla="*/ 1153521 h 6735167"/>
              <a:gd name="connsiteX4" fmla="*/ 4 w 1238253"/>
              <a:gd name="connsiteY4" fmla="*/ 0 h 6735167"/>
              <a:gd name="connsiteX5" fmla="*/ 4 w 1238253"/>
              <a:gd name="connsiteY5" fmla="*/ 1153521 h 6735167"/>
              <a:gd name="connsiteX6" fmla="*/ 0 w 1238253"/>
              <a:gd name="connsiteY6" fmla="*/ 1153521 h 6735167"/>
              <a:gd name="connsiteX7" fmla="*/ 1 w 1238253"/>
              <a:gd name="connsiteY7" fmla="*/ 5572464 h 6735167"/>
              <a:gd name="connsiteX8" fmla="*/ 3 w 1238253"/>
              <a:gd name="connsiteY8" fmla="*/ 5572464 h 6735167"/>
              <a:gd name="connsiteX9" fmla="*/ 3 w 1238253"/>
              <a:gd name="connsiteY9" fmla="*/ 6735167 h 6735167"/>
              <a:gd name="connsiteX10" fmla="*/ 1238252 w 1238253"/>
              <a:gd name="connsiteY10" fmla="*/ 5572464 h 6735167"/>
              <a:gd name="connsiteX11" fmla="*/ 1238251 w 1238253"/>
              <a:gd name="connsiteY11" fmla="*/ 1162703 h 673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8253" h="6735167">
                <a:moveTo>
                  <a:pt x="1238253" y="1162703"/>
                </a:moveTo>
                <a:lnTo>
                  <a:pt x="1238251" y="1162701"/>
                </a:lnTo>
                <a:lnTo>
                  <a:pt x="1238251" y="1153521"/>
                </a:lnTo>
                <a:lnTo>
                  <a:pt x="1228474" y="1153521"/>
                </a:lnTo>
                <a:lnTo>
                  <a:pt x="4" y="0"/>
                </a:lnTo>
                <a:lnTo>
                  <a:pt x="4" y="1153521"/>
                </a:lnTo>
                <a:lnTo>
                  <a:pt x="0" y="1153521"/>
                </a:lnTo>
                <a:lnTo>
                  <a:pt x="1" y="5572464"/>
                </a:lnTo>
                <a:lnTo>
                  <a:pt x="3" y="5572464"/>
                </a:lnTo>
                <a:lnTo>
                  <a:pt x="3" y="6735167"/>
                </a:lnTo>
                <a:lnTo>
                  <a:pt x="1238252" y="5572464"/>
                </a:lnTo>
                <a:lnTo>
                  <a:pt x="1238251" y="116270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48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  <a:alpha val="6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158D60-1241-234A-697C-746C6A35B02D}"/>
              </a:ext>
            </a:extLst>
          </p:cNvPr>
          <p:cNvGrpSpPr/>
          <p:nvPr/>
        </p:nvGrpSpPr>
        <p:grpSpPr>
          <a:xfrm>
            <a:off x="3626633" y="5619746"/>
            <a:ext cx="4879738" cy="1142740"/>
            <a:chOff x="0" y="668345"/>
            <a:chExt cx="4879738" cy="1142740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B2AAC609-6B33-246D-CB18-985E9B90FC5E}"/>
                </a:ext>
              </a:extLst>
            </p:cNvPr>
            <p:cNvSpPr txBox="1"/>
            <p:nvPr/>
          </p:nvSpPr>
          <p:spPr>
            <a:xfrm>
              <a:off x="0" y="668345"/>
              <a:ext cx="487973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Section</a:t>
              </a:r>
              <a:r>
                <a:rPr lang="en-US" altLang="ko-KR" sz="48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altLang="ko-KR" sz="48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Break</a:t>
              </a:r>
              <a:endParaRPr lang="ko-KR" altLang="en-US" sz="4800" b="1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55C278C8-2A74-1A16-F2A9-6D739D10FD90}"/>
                </a:ext>
              </a:extLst>
            </p:cNvPr>
            <p:cNvSpPr txBox="1"/>
            <p:nvPr/>
          </p:nvSpPr>
          <p:spPr>
            <a:xfrm>
              <a:off x="65" y="1431429"/>
              <a:ext cx="487967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>
                  <a:solidFill>
                    <a:schemeClr val="bg1"/>
                  </a:solidFill>
                  <a:cs typeface="Arial" panose="020B0604020202020204" pitchFamily="34" charset="0"/>
                </a:rPr>
                <a:t>Insert the Subtitle of Your Presentation</a:t>
              </a:r>
              <a:endParaRPr lang="ko-KR" altLang="en-US" sz="1867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E6ABBFF-E9C1-2A8B-FD7C-EA23E983EFF9}"/>
              </a:ext>
            </a:extLst>
          </p:cNvPr>
          <p:cNvGrpSpPr/>
          <p:nvPr/>
        </p:nvGrpSpPr>
        <p:grpSpPr>
          <a:xfrm flipH="1">
            <a:off x="9688596" y="940890"/>
            <a:ext cx="4888820" cy="4996582"/>
            <a:chOff x="-2406310" y="940890"/>
            <a:chExt cx="4888820" cy="4996582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C61FBFE-4E78-DC3D-8760-10F1EDB2BB85}"/>
                </a:ext>
              </a:extLst>
            </p:cNvPr>
            <p:cNvSpPr/>
            <p:nvPr/>
          </p:nvSpPr>
          <p:spPr>
            <a:xfrm rot="8100000">
              <a:off x="-2406310" y="940890"/>
              <a:ext cx="4888820" cy="4996582"/>
            </a:xfrm>
            <a:custGeom>
              <a:avLst/>
              <a:gdLst>
                <a:gd name="connsiteX0" fmla="*/ 0 w 4888820"/>
                <a:gd name="connsiteY0" fmla="*/ 4996582 h 4996582"/>
                <a:gd name="connsiteX1" fmla="*/ 0 w 4888820"/>
                <a:gd name="connsiteY1" fmla="*/ 0 h 4996582"/>
                <a:gd name="connsiteX2" fmla="*/ 4781059 w 4888820"/>
                <a:gd name="connsiteY2" fmla="*/ 0 h 4996582"/>
                <a:gd name="connsiteX3" fmla="*/ 4888820 w 4888820"/>
                <a:gd name="connsiteY3" fmla="*/ 107762 h 4996582"/>
                <a:gd name="connsiteX4" fmla="*/ 4339205 w 4888820"/>
                <a:gd name="connsiteY4" fmla="*/ 657377 h 4996582"/>
                <a:gd name="connsiteX5" fmla="*/ 716693 w 4888820"/>
                <a:gd name="connsiteY5" fmla="*/ 657377 h 4996582"/>
                <a:gd name="connsiteX6" fmla="*/ 716693 w 4888820"/>
                <a:gd name="connsiteY6" fmla="*/ 4279889 h 499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8820" h="4996582">
                  <a:moveTo>
                    <a:pt x="0" y="4996582"/>
                  </a:moveTo>
                  <a:lnTo>
                    <a:pt x="0" y="0"/>
                  </a:lnTo>
                  <a:lnTo>
                    <a:pt x="4781059" y="0"/>
                  </a:lnTo>
                  <a:lnTo>
                    <a:pt x="4888820" y="107762"/>
                  </a:lnTo>
                  <a:lnTo>
                    <a:pt x="4339205" y="657377"/>
                  </a:lnTo>
                  <a:lnTo>
                    <a:pt x="716693" y="657377"/>
                  </a:lnTo>
                  <a:lnTo>
                    <a:pt x="716693" y="4279889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369BACB3-A4A1-8429-089D-9221F565F7C6}"/>
                </a:ext>
              </a:extLst>
            </p:cNvPr>
            <p:cNvSpPr/>
            <p:nvPr/>
          </p:nvSpPr>
          <p:spPr>
            <a:xfrm rot="8100000">
              <a:off x="-1595775" y="1919607"/>
              <a:ext cx="3191551" cy="3191550"/>
            </a:xfrm>
            <a:custGeom>
              <a:avLst/>
              <a:gdLst>
                <a:gd name="connsiteX0" fmla="*/ 0 w 3191551"/>
                <a:gd name="connsiteY0" fmla="*/ 3191550 h 3191550"/>
                <a:gd name="connsiteX1" fmla="*/ 0 w 3191551"/>
                <a:gd name="connsiteY1" fmla="*/ 0 h 3191550"/>
                <a:gd name="connsiteX2" fmla="*/ 3191551 w 3191551"/>
                <a:gd name="connsiteY2" fmla="*/ 0 h 3191550"/>
                <a:gd name="connsiteX3" fmla="*/ 2534173 w 3191551"/>
                <a:gd name="connsiteY3" fmla="*/ 657377 h 3191550"/>
                <a:gd name="connsiteX4" fmla="*/ 716693 w 3191551"/>
                <a:gd name="connsiteY4" fmla="*/ 657377 h 3191550"/>
                <a:gd name="connsiteX5" fmla="*/ 716693 w 3191551"/>
                <a:gd name="connsiteY5" fmla="*/ 2474857 h 319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1551" h="3191550">
                  <a:moveTo>
                    <a:pt x="0" y="3191550"/>
                  </a:moveTo>
                  <a:lnTo>
                    <a:pt x="0" y="0"/>
                  </a:lnTo>
                  <a:lnTo>
                    <a:pt x="3191551" y="0"/>
                  </a:lnTo>
                  <a:lnTo>
                    <a:pt x="2534173" y="657377"/>
                  </a:lnTo>
                  <a:lnTo>
                    <a:pt x="716693" y="657377"/>
                  </a:lnTo>
                  <a:lnTo>
                    <a:pt x="716693" y="247485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71861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0;p42">
            <a:extLst>
              <a:ext uri="{FF2B5EF4-FFF2-40B4-BE49-F238E27FC236}">
                <a16:creationId xmlns:a16="http://schemas.microsoft.com/office/drawing/2014/main" id="{BB930267-AB9F-6F30-6B57-E21464530104}"/>
              </a:ext>
            </a:extLst>
          </p:cNvPr>
          <p:cNvSpPr txBox="1"/>
          <p:nvPr/>
        </p:nvSpPr>
        <p:spPr>
          <a:xfrm>
            <a:off x="1455649" y="18386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 dirty="0">
                <a:solidFill>
                  <a:srgbClr val="FF000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 dirty="0">
                <a:solidFill>
                  <a:srgbClr val="FF0000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 dirty="0" smtClean="0">
                <a:solidFill>
                  <a:schemeClr val="bg1"/>
                </a:solidFill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plantillaspowerpoint.org</a:t>
            </a:r>
            <a:endParaRPr lang="es-PE" sz="2133" dirty="0">
              <a:solidFill>
                <a:schemeClr val="bg1"/>
              </a:solidFill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  <a:p>
            <a:pPr lvl="0"/>
            <a:endParaRPr sz="2133" b="1" dirty="0">
              <a:solidFill>
                <a:schemeClr val="bg1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B2EC417-38EF-830C-4B1C-85F46EE844DE}"/>
              </a:ext>
            </a:extLst>
          </p:cNvPr>
          <p:cNvGrpSpPr/>
          <p:nvPr/>
        </p:nvGrpSpPr>
        <p:grpSpPr>
          <a:xfrm>
            <a:off x="1455649" y="2844467"/>
            <a:ext cx="3985576" cy="2126071"/>
            <a:chOff x="877424" y="2601843"/>
            <a:chExt cx="2989182" cy="1594553"/>
          </a:xfrm>
        </p:grpSpPr>
        <p:sp>
          <p:nvSpPr>
            <p:cNvPr id="4" name="Google Shape;272;p42">
              <a:extLst>
                <a:ext uri="{FF2B5EF4-FFF2-40B4-BE49-F238E27FC236}">
                  <a16:creationId xmlns:a16="http://schemas.microsoft.com/office/drawing/2014/main" id="{50F1AF48-574C-B757-8DA3-8007CF70A04C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>
                  <a:solidFill>
                    <a:srgbClr val="FF0000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rgbClr val="FF0000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rgbClr val="FF000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5" name="Google Shape;273;p42">
              <a:extLst>
                <a:ext uri="{FF2B5EF4-FFF2-40B4-BE49-F238E27FC236}">
                  <a16:creationId xmlns:a16="http://schemas.microsoft.com/office/drawing/2014/main" id="{524EBE5A-805F-51E0-CBBF-FBAB07AE49E2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solidFill>
                    <a:schemeClr val="bg1"/>
                  </a:solidFill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solidFill>
                    <a:schemeClr val="bg1"/>
                  </a:solidFill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solidFill>
                    <a:schemeClr val="bg1"/>
                  </a:solidFill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pngegg.com</a:t>
              </a:r>
            </a:p>
          </p:txBody>
        </p:sp>
      </p:grpSp>
      <p:sp>
        <p:nvSpPr>
          <p:cNvPr id="6" name="Google Shape;274;p42">
            <a:extLst>
              <a:ext uri="{FF2B5EF4-FFF2-40B4-BE49-F238E27FC236}">
                <a16:creationId xmlns:a16="http://schemas.microsoft.com/office/drawing/2014/main" id="{83D408A8-324B-0119-BAAA-8A53EB3CDA46}"/>
              </a:ext>
            </a:extLst>
          </p:cNvPr>
          <p:cNvSpPr txBox="1"/>
          <p:nvPr/>
        </p:nvSpPr>
        <p:spPr>
          <a:xfrm>
            <a:off x="1455649" y="468401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rgbClr val="FF000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FF0000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7" name="Google Shape;275;p42">
            <a:extLst>
              <a:ext uri="{FF2B5EF4-FFF2-40B4-BE49-F238E27FC236}">
                <a16:creationId xmlns:a16="http://schemas.microsoft.com/office/drawing/2014/main" id="{C9D11854-4DBF-8B45-108C-BEAAEE2CE897}"/>
              </a:ext>
            </a:extLst>
          </p:cNvPr>
          <p:cNvSpPr txBox="1"/>
          <p:nvPr/>
        </p:nvSpPr>
        <p:spPr>
          <a:xfrm>
            <a:off x="1455649" y="509551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>
                <a:solidFill>
                  <a:schemeClr val="bg1"/>
                </a:solidFill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(Títulos)</a:t>
            </a:r>
          </a:p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>
                <a:solidFill>
                  <a:schemeClr val="bg1"/>
                </a:solidFill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(Cuerpo)</a:t>
            </a:r>
          </a:p>
        </p:txBody>
      </p:sp>
      <p:sp>
        <p:nvSpPr>
          <p:cNvPr id="8" name="Google Shape;263;p42">
            <a:extLst>
              <a:ext uri="{FF2B5EF4-FFF2-40B4-BE49-F238E27FC236}">
                <a16:creationId xmlns:a16="http://schemas.microsoft.com/office/drawing/2014/main" id="{D4FD8EEB-EAED-AA55-1693-179EA59EC9FD}"/>
              </a:ext>
            </a:extLst>
          </p:cNvPr>
          <p:cNvSpPr txBox="1"/>
          <p:nvPr/>
        </p:nvSpPr>
        <p:spPr>
          <a:xfrm>
            <a:off x="154849" y="283675"/>
            <a:ext cx="5424400" cy="1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>
                <a:solidFill>
                  <a:schemeClr val="bg1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D8B4E73-09D6-751F-6833-0BF1D4B5EB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566" y="1582158"/>
            <a:ext cx="7150155" cy="4061288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A232BE9D-54ED-F7D0-E8F6-B67A8D0FA8C7}"/>
              </a:ext>
            </a:extLst>
          </p:cNvPr>
          <p:cNvCxnSpPr/>
          <p:nvPr/>
        </p:nvCxnSpPr>
        <p:spPr>
          <a:xfrm>
            <a:off x="210110" y="1203287"/>
            <a:ext cx="5657290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A7B1BBE9-7D61-15FC-5DE3-372CFFAE75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96" y="76511"/>
            <a:ext cx="1773883" cy="177388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A3AE186-CB2B-0C82-6A7F-CC27252280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" y="11717"/>
            <a:ext cx="1756493" cy="18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4997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0981DFCB-F004-774A-BB97-AB41A4D2AF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221" y="2756066"/>
            <a:ext cx="1436963" cy="373092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84D2837-353E-58B2-B956-66685366B4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787" y="3656396"/>
            <a:ext cx="3460643" cy="295236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E0F2E2C-2C39-C778-C8C6-6FFAEA02B2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944" y="2590656"/>
            <a:ext cx="1773883" cy="177388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F12983-29CB-D4F3-CBB6-28F916EFC2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472" y="-15825"/>
            <a:ext cx="3955419" cy="3896501"/>
          </a:xfrm>
          <a:prstGeom prst="rect">
            <a:avLst/>
          </a:prstGeom>
        </p:spPr>
      </p:pic>
      <p:grpSp>
        <p:nvGrpSpPr>
          <p:cNvPr id="29" name="Group 32">
            <a:extLst>
              <a:ext uri="{FF2B5EF4-FFF2-40B4-BE49-F238E27FC236}">
                <a16:creationId xmlns:a16="http://schemas.microsoft.com/office/drawing/2014/main" id="{5FC7E807-87BF-8648-2187-FD8863B1E516}"/>
              </a:ext>
            </a:extLst>
          </p:cNvPr>
          <p:cNvGrpSpPr/>
          <p:nvPr/>
        </p:nvGrpSpPr>
        <p:grpSpPr>
          <a:xfrm>
            <a:off x="654535" y="3937597"/>
            <a:ext cx="1094057" cy="2413328"/>
            <a:chOff x="3923928" y="2132856"/>
            <a:chExt cx="1296144" cy="2859100"/>
          </a:xfrm>
        </p:grpSpPr>
        <p:sp>
          <p:nvSpPr>
            <p:cNvPr id="30" name="Rounded Rectangle 3">
              <a:extLst>
                <a:ext uri="{FF2B5EF4-FFF2-40B4-BE49-F238E27FC236}">
                  <a16:creationId xmlns:a16="http://schemas.microsoft.com/office/drawing/2014/main" id="{FDBCC7A4-7B24-0633-DEE8-AFCBD41C8B93}"/>
                </a:ext>
              </a:extLst>
            </p:cNvPr>
            <p:cNvSpPr/>
            <p:nvPr/>
          </p:nvSpPr>
          <p:spPr>
            <a:xfrm>
              <a:off x="3923928" y="2903724"/>
              <a:ext cx="1296144" cy="2088232"/>
            </a:xfrm>
            <a:custGeom>
              <a:avLst/>
              <a:gdLst/>
              <a:ahLst/>
              <a:cxnLst/>
              <a:rect l="l" t="t" r="r" b="b"/>
              <a:pathLst>
                <a:path w="1296144" h="2088232">
                  <a:moveTo>
                    <a:pt x="0" y="740138"/>
                  </a:moveTo>
                  <a:lnTo>
                    <a:pt x="541012" y="740138"/>
                  </a:lnTo>
                  <a:lnTo>
                    <a:pt x="541012" y="803383"/>
                  </a:lnTo>
                  <a:cubicBezTo>
                    <a:pt x="541012" y="851990"/>
                    <a:pt x="580415" y="891393"/>
                    <a:pt x="629022" y="891393"/>
                  </a:cubicBezTo>
                  <a:cubicBezTo>
                    <a:pt x="677629" y="891393"/>
                    <a:pt x="717032" y="851990"/>
                    <a:pt x="717032" y="803383"/>
                  </a:cubicBezTo>
                  <a:lnTo>
                    <a:pt x="717032" y="740138"/>
                  </a:lnTo>
                  <a:lnTo>
                    <a:pt x="1296144" y="740138"/>
                  </a:lnTo>
                  <a:lnTo>
                    <a:pt x="1296144" y="1595982"/>
                  </a:lnTo>
                  <a:cubicBezTo>
                    <a:pt x="1296144" y="1867844"/>
                    <a:pt x="1075756" y="2088232"/>
                    <a:pt x="803894" y="2088232"/>
                  </a:cubicBezTo>
                  <a:lnTo>
                    <a:pt x="492250" y="2088232"/>
                  </a:lnTo>
                  <a:cubicBezTo>
                    <a:pt x="220388" y="2088232"/>
                    <a:pt x="0" y="1867844"/>
                    <a:pt x="0" y="1595982"/>
                  </a:cubicBezTo>
                  <a:close/>
                  <a:moveTo>
                    <a:pt x="657597" y="0"/>
                  </a:moveTo>
                  <a:lnTo>
                    <a:pt x="803894" y="0"/>
                  </a:lnTo>
                  <a:cubicBezTo>
                    <a:pt x="1075756" y="0"/>
                    <a:pt x="1296144" y="220388"/>
                    <a:pt x="1296144" y="492250"/>
                  </a:cubicBezTo>
                  <a:lnTo>
                    <a:pt x="1296144" y="694419"/>
                  </a:lnTo>
                  <a:lnTo>
                    <a:pt x="717032" y="694419"/>
                  </a:lnTo>
                  <a:lnTo>
                    <a:pt x="717032" y="547355"/>
                  </a:lnTo>
                  <a:cubicBezTo>
                    <a:pt x="717032" y="508869"/>
                    <a:pt x="692330" y="476153"/>
                    <a:pt x="657597" y="465114"/>
                  </a:cubicBezTo>
                  <a:close/>
                  <a:moveTo>
                    <a:pt x="492250" y="0"/>
                  </a:moveTo>
                  <a:lnTo>
                    <a:pt x="611878" y="0"/>
                  </a:lnTo>
                  <a:lnTo>
                    <a:pt x="611878" y="462806"/>
                  </a:lnTo>
                  <a:cubicBezTo>
                    <a:pt x="571303" y="469195"/>
                    <a:pt x="541012" y="504737"/>
                    <a:pt x="541012" y="547355"/>
                  </a:cubicBezTo>
                  <a:lnTo>
                    <a:pt x="541012" y="694419"/>
                  </a:lnTo>
                  <a:lnTo>
                    <a:pt x="0" y="694419"/>
                  </a:lnTo>
                  <a:lnTo>
                    <a:pt x="0" y="492250"/>
                  </a:lnTo>
                  <a:cubicBezTo>
                    <a:pt x="0" y="220388"/>
                    <a:pt x="220388" y="0"/>
                    <a:pt x="492250" y="0"/>
                  </a:cubicBezTo>
                  <a:close/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B214030F-34B9-9794-CDC9-3A885E45EC9E}"/>
                </a:ext>
              </a:extLst>
            </p:cNvPr>
            <p:cNvSpPr/>
            <p:nvPr/>
          </p:nvSpPr>
          <p:spPr>
            <a:xfrm>
              <a:off x="4570771" y="2132856"/>
              <a:ext cx="217668" cy="723900"/>
            </a:xfrm>
            <a:custGeom>
              <a:avLst/>
              <a:gdLst>
                <a:gd name="connsiteX0" fmla="*/ 1229 w 217668"/>
                <a:gd name="connsiteY0" fmla="*/ 723900 h 723900"/>
                <a:gd name="connsiteX1" fmla="*/ 29804 w 217668"/>
                <a:gd name="connsiteY1" fmla="*/ 323850 h 723900"/>
                <a:gd name="connsiteX2" fmla="*/ 201254 w 217668"/>
                <a:gd name="connsiteY2" fmla="*/ 228600 h 723900"/>
                <a:gd name="connsiteX3" fmla="*/ 210779 w 217668"/>
                <a:gd name="connsiteY3" fmla="*/ 0 h 723900"/>
                <a:gd name="connsiteX4" fmla="*/ 210779 w 217668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8" h="723900">
                  <a:moveTo>
                    <a:pt x="1229" y="723900"/>
                  </a:moveTo>
                  <a:cubicBezTo>
                    <a:pt x="-1152" y="565150"/>
                    <a:pt x="-3533" y="406400"/>
                    <a:pt x="29804" y="323850"/>
                  </a:cubicBezTo>
                  <a:cubicBezTo>
                    <a:pt x="63141" y="241300"/>
                    <a:pt x="171092" y="282575"/>
                    <a:pt x="201254" y="228600"/>
                  </a:cubicBezTo>
                  <a:cubicBezTo>
                    <a:pt x="231417" y="174625"/>
                    <a:pt x="210779" y="0"/>
                    <a:pt x="210779" y="0"/>
                  </a:cubicBezTo>
                  <a:lnTo>
                    <a:pt x="210779" y="0"/>
                  </a:ln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2" name="Group 50">
            <a:extLst>
              <a:ext uri="{FF2B5EF4-FFF2-40B4-BE49-F238E27FC236}">
                <a16:creationId xmlns:a16="http://schemas.microsoft.com/office/drawing/2014/main" id="{6EB7475F-80F2-E599-2379-03663A975D53}"/>
              </a:ext>
            </a:extLst>
          </p:cNvPr>
          <p:cNvGrpSpPr/>
          <p:nvPr/>
        </p:nvGrpSpPr>
        <p:grpSpPr>
          <a:xfrm>
            <a:off x="608131" y="1698465"/>
            <a:ext cx="1448638" cy="2168633"/>
            <a:chOff x="4854267" y="3354767"/>
            <a:chExt cx="2232607" cy="3342246"/>
          </a:xfrm>
          <a:effectLst/>
        </p:grpSpPr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8DC38878-19AA-28A7-C1F2-DFABE698971A}"/>
                </a:ext>
              </a:extLst>
            </p:cNvPr>
            <p:cNvSpPr/>
            <p:nvPr/>
          </p:nvSpPr>
          <p:spPr>
            <a:xfrm>
              <a:off x="4854267" y="3354767"/>
              <a:ext cx="2232607" cy="2910128"/>
            </a:xfrm>
            <a:custGeom>
              <a:avLst/>
              <a:gdLst>
                <a:gd name="connsiteX0" fmla="*/ 3157277 w 3361970"/>
                <a:gd name="connsiteY0" fmla="*/ 4382215 h 4382214"/>
                <a:gd name="connsiteX1" fmla="*/ 674721 w 3361970"/>
                <a:gd name="connsiteY1" fmla="*/ 3821659 h 4382214"/>
                <a:gd name="connsiteX2" fmla="*/ 586712 w 3361970"/>
                <a:gd name="connsiteY2" fmla="*/ 3733649 h 4382214"/>
                <a:gd name="connsiteX3" fmla="*/ 430 w 3361970"/>
                <a:gd name="connsiteY3" fmla="*/ 178051 h 4382214"/>
                <a:gd name="connsiteX4" fmla="*/ 149370 w 3361970"/>
                <a:gd name="connsiteY4" fmla="*/ 83948 h 4382214"/>
                <a:gd name="connsiteX5" fmla="*/ 2656298 w 3361970"/>
                <a:gd name="connsiteY5" fmla="*/ 0 h 4382214"/>
                <a:gd name="connsiteX6" fmla="*/ 2744307 w 3361970"/>
                <a:gd name="connsiteY6" fmla="*/ 88010 h 4382214"/>
                <a:gd name="connsiteX7" fmla="*/ 3359699 w 3361970"/>
                <a:gd name="connsiteY7" fmla="*/ 4176407 h 4382214"/>
                <a:gd name="connsiteX8" fmla="*/ 3157277 w 3361970"/>
                <a:gd name="connsiteY8" fmla="*/ 4382215 h 4382214"/>
                <a:gd name="connsiteX9" fmla="*/ 3157277 w 3361970"/>
                <a:gd name="connsiteY9" fmla="*/ 4382215 h 43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1970" h="4382214">
                  <a:moveTo>
                    <a:pt x="3157277" y="4382215"/>
                  </a:moveTo>
                  <a:lnTo>
                    <a:pt x="674721" y="3821659"/>
                  </a:lnTo>
                  <a:cubicBezTo>
                    <a:pt x="627331" y="3810151"/>
                    <a:pt x="619207" y="3832492"/>
                    <a:pt x="586712" y="3733649"/>
                  </a:cubicBezTo>
                  <a:cubicBezTo>
                    <a:pt x="361271" y="3043788"/>
                    <a:pt x="107396" y="1081167"/>
                    <a:pt x="430" y="178051"/>
                  </a:cubicBezTo>
                  <a:cubicBezTo>
                    <a:pt x="-7694" y="107643"/>
                    <a:pt x="101303" y="83948"/>
                    <a:pt x="149370" y="83948"/>
                  </a:cubicBezTo>
                  <a:lnTo>
                    <a:pt x="2656298" y="0"/>
                  </a:lnTo>
                  <a:cubicBezTo>
                    <a:pt x="2705042" y="0"/>
                    <a:pt x="2744307" y="39943"/>
                    <a:pt x="2744307" y="88010"/>
                  </a:cubicBezTo>
                  <a:lnTo>
                    <a:pt x="3359699" y="4176407"/>
                  </a:lnTo>
                  <a:cubicBezTo>
                    <a:pt x="3384071" y="4254939"/>
                    <a:pt x="3205344" y="4382215"/>
                    <a:pt x="3157277" y="4382215"/>
                  </a:cubicBezTo>
                  <a:lnTo>
                    <a:pt x="3157277" y="4382215"/>
                  </a:lnTo>
                  <a:close/>
                </a:path>
              </a:pathLst>
            </a:custGeom>
            <a:solidFill>
              <a:srgbClr val="7A7979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id="{78363209-37B3-0FE9-9536-37767328E9B6}"/>
                </a:ext>
              </a:extLst>
            </p:cNvPr>
            <p:cNvSpPr/>
            <p:nvPr/>
          </p:nvSpPr>
          <p:spPr>
            <a:xfrm>
              <a:off x="4854311" y="3398826"/>
              <a:ext cx="1987833" cy="2938919"/>
            </a:xfrm>
            <a:custGeom>
              <a:avLst/>
              <a:gdLst>
                <a:gd name="connsiteX0" fmla="*/ 95821 w 2993377"/>
                <a:gd name="connsiteY0" fmla="*/ 1229430 h 4425568"/>
                <a:gd name="connsiteX1" fmla="*/ 57909 w 2993377"/>
                <a:gd name="connsiteY1" fmla="*/ 855050 h 4425568"/>
                <a:gd name="connsiteX2" fmla="*/ 365 w 2993377"/>
                <a:gd name="connsiteY2" fmla="*/ 180759 h 4425568"/>
                <a:gd name="connsiteX3" fmla="*/ 109361 w 2993377"/>
                <a:gd name="connsiteY3" fmla="*/ 44682 h 4425568"/>
                <a:gd name="connsiteX4" fmla="*/ 2393556 w 2993377"/>
                <a:gd name="connsiteY4" fmla="*/ 0 h 4425568"/>
                <a:gd name="connsiteX5" fmla="*/ 1987357 w 2993377"/>
                <a:gd name="connsiteY5" fmla="*/ 1939602 h 4425568"/>
                <a:gd name="connsiteX6" fmla="*/ 2865424 w 2993377"/>
                <a:gd name="connsiteY6" fmla="*/ 4122924 h 4425568"/>
                <a:gd name="connsiteX7" fmla="*/ 2993377 w 2993377"/>
                <a:gd name="connsiteY7" fmla="*/ 4270510 h 4425568"/>
                <a:gd name="connsiteX8" fmla="*/ 1806598 w 2993377"/>
                <a:gd name="connsiteY8" fmla="*/ 4001064 h 4425568"/>
                <a:gd name="connsiteX9" fmla="*/ 1772071 w 2993377"/>
                <a:gd name="connsiteY9" fmla="*/ 4023405 h 4425568"/>
                <a:gd name="connsiteX10" fmla="*/ 1860758 w 2993377"/>
                <a:gd name="connsiteY10" fmla="*/ 4353104 h 4425568"/>
                <a:gd name="connsiteX11" fmla="*/ 1814722 w 2993377"/>
                <a:gd name="connsiteY11" fmla="*/ 4412680 h 4425568"/>
                <a:gd name="connsiteX12" fmla="*/ 1587250 w 2993377"/>
                <a:gd name="connsiteY12" fmla="*/ 4425543 h 4425568"/>
                <a:gd name="connsiteX13" fmla="*/ 1506687 w 2993377"/>
                <a:gd name="connsiteY13" fmla="*/ 4319254 h 4425568"/>
                <a:gd name="connsiteX14" fmla="*/ 1533090 w 2993377"/>
                <a:gd name="connsiteY14" fmla="*/ 3940811 h 4425568"/>
                <a:gd name="connsiteX15" fmla="*/ 648930 w 2993377"/>
                <a:gd name="connsiteY15" fmla="*/ 3752606 h 4425568"/>
                <a:gd name="connsiteX16" fmla="*/ 594770 w 2993377"/>
                <a:gd name="connsiteY16" fmla="*/ 3683552 h 4425568"/>
                <a:gd name="connsiteX17" fmla="*/ 95821 w 2993377"/>
                <a:gd name="connsiteY17" fmla="*/ 1229430 h 4425568"/>
                <a:gd name="connsiteX18" fmla="*/ 95821 w 2993377"/>
                <a:gd name="connsiteY18" fmla="*/ 1229430 h 442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3377" h="4425568">
                  <a:moveTo>
                    <a:pt x="95821" y="1229430"/>
                  </a:moveTo>
                  <a:cubicBezTo>
                    <a:pt x="81604" y="1104863"/>
                    <a:pt x="68741" y="980295"/>
                    <a:pt x="57909" y="855050"/>
                  </a:cubicBezTo>
                  <a:cubicBezTo>
                    <a:pt x="38277" y="636379"/>
                    <a:pt x="8489" y="399429"/>
                    <a:pt x="365" y="180759"/>
                  </a:cubicBezTo>
                  <a:cubicBezTo>
                    <a:pt x="-3020" y="88687"/>
                    <a:pt x="15936" y="67023"/>
                    <a:pt x="109361" y="44682"/>
                  </a:cubicBezTo>
                  <a:cubicBezTo>
                    <a:pt x="504729" y="46713"/>
                    <a:pt x="2393556" y="677"/>
                    <a:pt x="2393556" y="0"/>
                  </a:cubicBezTo>
                  <a:cubicBezTo>
                    <a:pt x="2092969" y="580865"/>
                    <a:pt x="1955538" y="1288329"/>
                    <a:pt x="1987357" y="1939602"/>
                  </a:cubicBezTo>
                  <a:cubicBezTo>
                    <a:pt x="2027300" y="2739815"/>
                    <a:pt x="2325179" y="3524457"/>
                    <a:pt x="2865424" y="4122924"/>
                  </a:cubicBezTo>
                  <a:cubicBezTo>
                    <a:pt x="2904013" y="4166252"/>
                    <a:pt x="2960204" y="4223797"/>
                    <a:pt x="2993377" y="4270510"/>
                  </a:cubicBezTo>
                  <a:cubicBezTo>
                    <a:pt x="2755751" y="4227859"/>
                    <a:pt x="1992773" y="4044392"/>
                    <a:pt x="1806598" y="4001064"/>
                  </a:cubicBezTo>
                  <a:cubicBezTo>
                    <a:pt x="1772071" y="3992940"/>
                    <a:pt x="1765978" y="3992940"/>
                    <a:pt x="1772071" y="4023405"/>
                  </a:cubicBezTo>
                  <a:cubicBezTo>
                    <a:pt x="1777487" y="4051162"/>
                    <a:pt x="1852634" y="4309776"/>
                    <a:pt x="1860758" y="4353104"/>
                  </a:cubicBezTo>
                  <a:cubicBezTo>
                    <a:pt x="1869559" y="4397109"/>
                    <a:pt x="1860081" y="4409972"/>
                    <a:pt x="1814722" y="4412680"/>
                  </a:cubicBezTo>
                  <a:cubicBezTo>
                    <a:pt x="1796443" y="4413357"/>
                    <a:pt x="1593343" y="4426220"/>
                    <a:pt x="1587250" y="4425543"/>
                  </a:cubicBezTo>
                  <a:cubicBezTo>
                    <a:pt x="1498563" y="4412680"/>
                    <a:pt x="1497886" y="4412003"/>
                    <a:pt x="1506687" y="4319254"/>
                  </a:cubicBezTo>
                  <a:cubicBezTo>
                    <a:pt x="1516842" y="4287435"/>
                    <a:pt x="1517519" y="4114800"/>
                    <a:pt x="1533090" y="3940811"/>
                  </a:cubicBezTo>
                  <a:cubicBezTo>
                    <a:pt x="1535798" y="3908316"/>
                    <a:pt x="745740" y="3773593"/>
                    <a:pt x="648930" y="3752606"/>
                  </a:cubicBezTo>
                  <a:cubicBezTo>
                    <a:pt x="602217" y="3739743"/>
                    <a:pt x="602217" y="3708601"/>
                    <a:pt x="594770" y="3683552"/>
                  </a:cubicBezTo>
                  <a:cubicBezTo>
                    <a:pt x="358497" y="2881985"/>
                    <a:pt x="191278" y="2055369"/>
                    <a:pt x="95821" y="1229430"/>
                  </a:cubicBezTo>
                  <a:lnTo>
                    <a:pt x="95821" y="1229430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:a16="http://schemas.microsoft.com/office/drawing/2014/main" id="{6353BA2B-37DF-0222-68F4-1BA4324E0732}"/>
                </a:ext>
              </a:extLst>
            </p:cNvPr>
            <p:cNvSpPr/>
            <p:nvPr/>
          </p:nvSpPr>
          <p:spPr>
            <a:xfrm>
              <a:off x="4926017" y="5343420"/>
              <a:ext cx="1915606" cy="1252888"/>
            </a:xfrm>
            <a:custGeom>
              <a:avLst/>
              <a:gdLst>
                <a:gd name="connsiteX0" fmla="*/ 940380 w 2884614"/>
                <a:gd name="connsiteY0" fmla="*/ 27512 h 1886660"/>
                <a:gd name="connsiteX1" fmla="*/ 970845 w 2884614"/>
                <a:gd name="connsiteY1" fmla="*/ 432 h 1886660"/>
                <a:gd name="connsiteX2" fmla="*/ 1500259 w 2884614"/>
                <a:gd name="connsiteY2" fmla="*/ 99951 h 1886660"/>
                <a:gd name="connsiteX3" fmla="*/ 1399386 w 2884614"/>
                <a:gd name="connsiteY3" fmla="*/ 1382864 h 1886660"/>
                <a:gd name="connsiteX4" fmla="*/ 1408187 w 2884614"/>
                <a:gd name="connsiteY4" fmla="*/ 1481029 h 1886660"/>
                <a:gd name="connsiteX5" fmla="*/ 1648521 w 2884614"/>
                <a:gd name="connsiteY5" fmla="*/ 1487121 h 1886660"/>
                <a:gd name="connsiteX6" fmla="*/ 1724345 w 2884614"/>
                <a:gd name="connsiteY6" fmla="*/ 1374063 h 1886660"/>
                <a:gd name="connsiteX7" fmla="*/ 1687110 w 2884614"/>
                <a:gd name="connsiteY7" fmla="*/ 1212260 h 1886660"/>
                <a:gd name="connsiteX8" fmla="*/ 2877952 w 2884614"/>
                <a:gd name="connsiteY8" fmla="*/ 1525034 h 1886660"/>
                <a:gd name="connsiteX9" fmla="*/ 2861704 w 2884614"/>
                <a:gd name="connsiteY9" fmla="*/ 1544666 h 1886660"/>
                <a:gd name="connsiteX10" fmla="*/ 1118431 w 2884614"/>
                <a:gd name="connsiteY10" fmla="*/ 1883843 h 1886660"/>
                <a:gd name="connsiteX11" fmla="*/ 1038545 w 2884614"/>
                <a:gd name="connsiteY11" fmla="*/ 1878427 h 1886660"/>
                <a:gd name="connsiteX12" fmla="*/ 29 w 2884614"/>
                <a:gd name="connsiteY12" fmla="*/ 1543989 h 1886660"/>
                <a:gd name="connsiteX13" fmla="*/ 754206 w 2884614"/>
                <a:gd name="connsiteY13" fmla="*/ 1357138 h 1886660"/>
                <a:gd name="connsiteX14" fmla="*/ 838831 w 2884614"/>
                <a:gd name="connsiteY14" fmla="*/ 1253557 h 1886660"/>
                <a:gd name="connsiteX15" fmla="*/ 940380 w 2884614"/>
                <a:gd name="connsiteY15" fmla="*/ 27512 h 1886660"/>
                <a:gd name="connsiteX16" fmla="*/ 940380 w 2884614"/>
                <a:gd name="connsiteY16" fmla="*/ 27512 h 188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614" h="1886660">
                  <a:moveTo>
                    <a:pt x="940380" y="27512"/>
                  </a:moveTo>
                  <a:cubicBezTo>
                    <a:pt x="943089" y="7878"/>
                    <a:pt x="949181" y="-2277"/>
                    <a:pt x="970845" y="432"/>
                  </a:cubicBezTo>
                  <a:cubicBezTo>
                    <a:pt x="1026359" y="8556"/>
                    <a:pt x="1514476" y="-245"/>
                    <a:pt x="1500259" y="99951"/>
                  </a:cubicBezTo>
                  <a:cubicBezTo>
                    <a:pt x="1459639" y="376843"/>
                    <a:pt x="1404125" y="1241371"/>
                    <a:pt x="1399386" y="1382864"/>
                  </a:cubicBezTo>
                  <a:cubicBezTo>
                    <a:pt x="1398709" y="1411298"/>
                    <a:pt x="1383815" y="1456656"/>
                    <a:pt x="1408187" y="1481029"/>
                  </a:cubicBezTo>
                  <a:cubicBezTo>
                    <a:pt x="1443391" y="1516233"/>
                    <a:pt x="1612641" y="1489153"/>
                    <a:pt x="1648521" y="1487121"/>
                  </a:cubicBezTo>
                  <a:cubicBezTo>
                    <a:pt x="1720283" y="1484414"/>
                    <a:pt x="1733823" y="1436346"/>
                    <a:pt x="1724345" y="1374063"/>
                  </a:cubicBezTo>
                  <a:cubicBezTo>
                    <a:pt x="1719606" y="1345629"/>
                    <a:pt x="1699973" y="1264389"/>
                    <a:pt x="1687110" y="1212260"/>
                  </a:cubicBezTo>
                  <a:cubicBezTo>
                    <a:pt x="2068261" y="1311779"/>
                    <a:pt x="2498155" y="1422806"/>
                    <a:pt x="2877952" y="1525034"/>
                  </a:cubicBezTo>
                  <a:cubicBezTo>
                    <a:pt x="2888107" y="1533834"/>
                    <a:pt x="2889461" y="1539250"/>
                    <a:pt x="2861704" y="1544666"/>
                  </a:cubicBezTo>
                  <a:cubicBezTo>
                    <a:pt x="2803482" y="1556175"/>
                    <a:pt x="1321531" y="1843900"/>
                    <a:pt x="1118431" y="1883843"/>
                  </a:cubicBezTo>
                  <a:cubicBezTo>
                    <a:pt x="1090674" y="1889259"/>
                    <a:pt x="1064271" y="1886551"/>
                    <a:pt x="1038545" y="1878427"/>
                  </a:cubicBezTo>
                  <a:cubicBezTo>
                    <a:pt x="721033" y="1782293"/>
                    <a:pt x="7476" y="1575809"/>
                    <a:pt x="29" y="1543989"/>
                  </a:cubicBezTo>
                  <a:cubicBezTo>
                    <a:pt x="-5387" y="1522325"/>
                    <a:pt x="753529" y="1357138"/>
                    <a:pt x="754206" y="1357138"/>
                  </a:cubicBezTo>
                  <a:cubicBezTo>
                    <a:pt x="820552" y="1335474"/>
                    <a:pt x="827999" y="1321934"/>
                    <a:pt x="838831" y="1253557"/>
                  </a:cubicBezTo>
                  <a:cubicBezTo>
                    <a:pt x="843570" y="1265066"/>
                    <a:pt x="928195" y="110782"/>
                    <a:pt x="940380" y="27512"/>
                  </a:cubicBezTo>
                  <a:lnTo>
                    <a:pt x="940380" y="27512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id="{DA4790C5-1F1C-4D62-F24E-3F268DEAC754}"/>
                </a:ext>
              </a:extLst>
            </p:cNvPr>
            <p:cNvSpPr/>
            <p:nvPr/>
          </p:nvSpPr>
          <p:spPr>
            <a:xfrm>
              <a:off x="4897107" y="6351664"/>
              <a:ext cx="1973360" cy="345349"/>
            </a:xfrm>
            <a:custGeom>
              <a:avLst/>
              <a:gdLst>
                <a:gd name="connsiteX0" fmla="*/ 86890 w 2971582"/>
                <a:gd name="connsiteY0" fmla="*/ 35881 h 520043"/>
                <a:gd name="connsiteX1" fmla="*/ 571621 w 2971582"/>
                <a:gd name="connsiteY1" fmla="*/ 183467 h 520043"/>
                <a:gd name="connsiteX2" fmla="*/ 992038 w 2971582"/>
                <a:gd name="connsiteY2" fmla="*/ 311420 h 520043"/>
                <a:gd name="connsiteX3" fmla="*/ 1289240 w 2971582"/>
                <a:gd name="connsiteY3" fmla="*/ 324282 h 520043"/>
                <a:gd name="connsiteX4" fmla="*/ 2911330 w 2971582"/>
                <a:gd name="connsiteY4" fmla="*/ 16248 h 520043"/>
                <a:gd name="connsiteX5" fmla="*/ 2925547 w 2971582"/>
                <a:gd name="connsiteY5" fmla="*/ 0 h 520043"/>
                <a:gd name="connsiteX6" fmla="*/ 2971583 w 2971582"/>
                <a:gd name="connsiteY6" fmla="*/ 70408 h 520043"/>
                <a:gd name="connsiteX7" fmla="*/ 2921485 w 2971582"/>
                <a:gd name="connsiteY7" fmla="*/ 134723 h 520043"/>
                <a:gd name="connsiteX8" fmla="*/ 2339943 w 2971582"/>
                <a:gd name="connsiteY8" fmla="*/ 261321 h 520043"/>
                <a:gd name="connsiteX9" fmla="*/ 1168734 w 2971582"/>
                <a:gd name="connsiteY9" fmla="*/ 518581 h 520043"/>
                <a:gd name="connsiteX10" fmla="*/ 1099681 w 2971582"/>
                <a:gd name="connsiteY10" fmla="*/ 505718 h 520043"/>
                <a:gd name="connsiteX11" fmla="*/ 51686 w 2971582"/>
                <a:gd name="connsiteY11" fmla="*/ 197007 h 520043"/>
                <a:gd name="connsiteX12" fmla="*/ 234 w 2971582"/>
                <a:gd name="connsiteY12" fmla="*/ 96134 h 520043"/>
                <a:gd name="connsiteX13" fmla="*/ 52363 w 2971582"/>
                <a:gd name="connsiteY13" fmla="*/ 18956 h 520043"/>
                <a:gd name="connsiteX14" fmla="*/ 86890 w 2971582"/>
                <a:gd name="connsiteY14" fmla="*/ 35881 h 520043"/>
                <a:gd name="connsiteX15" fmla="*/ 86890 w 2971582"/>
                <a:gd name="connsiteY15" fmla="*/ 35881 h 52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71582" h="520043">
                  <a:moveTo>
                    <a:pt x="86890" y="35881"/>
                  </a:moveTo>
                  <a:cubicBezTo>
                    <a:pt x="248693" y="84625"/>
                    <a:pt x="410496" y="134723"/>
                    <a:pt x="571621" y="183467"/>
                  </a:cubicBezTo>
                  <a:cubicBezTo>
                    <a:pt x="711760" y="226117"/>
                    <a:pt x="854607" y="261321"/>
                    <a:pt x="992038" y="311420"/>
                  </a:cubicBezTo>
                  <a:cubicBezTo>
                    <a:pt x="1167381" y="375734"/>
                    <a:pt x="1150456" y="353394"/>
                    <a:pt x="1289240" y="324282"/>
                  </a:cubicBezTo>
                  <a:cubicBezTo>
                    <a:pt x="1829485" y="219347"/>
                    <a:pt x="2370408" y="118475"/>
                    <a:pt x="2911330" y="16248"/>
                  </a:cubicBezTo>
                  <a:cubicBezTo>
                    <a:pt x="2920131" y="14217"/>
                    <a:pt x="2937056" y="10832"/>
                    <a:pt x="2925547" y="0"/>
                  </a:cubicBezTo>
                  <a:cubicBezTo>
                    <a:pt x="2966844" y="6093"/>
                    <a:pt x="2970229" y="37912"/>
                    <a:pt x="2971583" y="70408"/>
                  </a:cubicBezTo>
                  <a:cubicBezTo>
                    <a:pt x="2971583" y="104935"/>
                    <a:pt x="2966844" y="125922"/>
                    <a:pt x="2921485" y="134723"/>
                  </a:cubicBezTo>
                  <a:cubicBezTo>
                    <a:pt x="2727186" y="176697"/>
                    <a:pt x="2534242" y="220025"/>
                    <a:pt x="2339943" y="261321"/>
                  </a:cubicBezTo>
                  <a:cubicBezTo>
                    <a:pt x="1949991" y="346624"/>
                    <a:pt x="1558686" y="432602"/>
                    <a:pt x="1168734" y="518581"/>
                  </a:cubicBezTo>
                  <a:cubicBezTo>
                    <a:pt x="1142332" y="523997"/>
                    <a:pt x="1122022" y="513165"/>
                    <a:pt x="1099681" y="505718"/>
                  </a:cubicBezTo>
                  <a:cubicBezTo>
                    <a:pt x="751026" y="404169"/>
                    <a:pt x="401018" y="301265"/>
                    <a:pt x="51686" y="197007"/>
                  </a:cubicBezTo>
                  <a:cubicBezTo>
                    <a:pt x="1588" y="181436"/>
                    <a:pt x="4296" y="133369"/>
                    <a:pt x="234" y="96134"/>
                  </a:cubicBezTo>
                  <a:cubicBezTo>
                    <a:pt x="-2474" y="61607"/>
                    <a:pt x="18513" y="21664"/>
                    <a:pt x="52363" y="18956"/>
                  </a:cubicBezTo>
                  <a:cubicBezTo>
                    <a:pt x="62518" y="27757"/>
                    <a:pt x="67257" y="29111"/>
                    <a:pt x="86890" y="35881"/>
                  </a:cubicBezTo>
                  <a:lnTo>
                    <a:pt x="86890" y="35881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9">
              <a:extLst>
                <a:ext uri="{FF2B5EF4-FFF2-40B4-BE49-F238E27FC236}">
                  <a16:creationId xmlns:a16="http://schemas.microsoft.com/office/drawing/2014/main" id="{213785BF-CC09-A0B8-7613-FF5BCC81934A}"/>
                </a:ext>
              </a:extLst>
            </p:cNvPr>
            <p:cNvSpPr/>
            <p:nvPr/>
          </p:nvSpPr>
          <p:spPr>
            <a:xfrm>
              <a:off x="6553650" y="3384179"/>
              <a:ext cx="504545" cy="2809221"/>
            </a:xfrm>
            <a:custGeom>
              <a:avLst/>
              <a:gdLst>
                <a:gd name="connsiteX0" fmla="*/ 1150 w 759768"/>
                <a:gd name="connsiteY0" fmla="*/ 78923 h 4230262"/>
                <a:gd name="connsiteX1" fmla="*/ 37708 w 759768"/>
                <a:gd name="connsiteY1" fmla="*/ 23410 h 4230262"/>
                <a:gd name="connsiteX2" fmla="*/ 111500 w 759768"/>
                <a:gd name="connsiteY2" fmla="*/ 3777 h 4230262"/>
                <a:gd name="connsiteX3" fmla="*/ 152797 w 759768"/>
                <a:gd name="connsiteY3" fmla="*/ 32888 h 4230262"/>
                <a:gd name="connsiteX4" fmla="*/ 756004 w 759768"/>
                <a:gd name="connsiteY4" fmla="*/ 4103006 h 4230262"/>
                <a:gd name="connsiteX5" fmla="*/ 705229 w 759768"/>
                <a:gd name="connsiteY5" fmla="*/ 4207264 h 4230262"/>
                <a:gd name="connsiteX6" fmla="*/ 618573 w 759768"/>
                <a:gd name="connsiteY6" fmla="*/ 4165967 h 4230262"/>
                <a:gd name="connsiteX7" fmla="*/ 1150 w 759768"/>
                <a:gd name="connsiteY7" fmla="*/ 78923 h 4230262"/>
                <a:gd name="connsiteX8" fmla="*/ 1150 w 759768"/>
                <a:gd name="connsiteY8" fmla="*/ 78923 h 423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768" h="4230262">
                  <a:moveTo>
                    <a:pt x="1150" y="78923"/>
                  </a:moveTo>
                  <a:cubicBezTo>
                    <a:pt x="-3589" y="49813"/>
                    <a:pt x="5888" y="29503"/>
                    <a:pt x="37708" y="23410"/>
                  </a:cubicBezTo>
                  <a:cubicBezTo>
                    <a:pt x="62756" y="18671"/>
                    <a:pt x="87128" y="12578"/>
                    <a:pt x="111500" y="3777"/>
                  </a:cubicBezTo>
                  <a:cubicBezTo>
                    <a:pt x="141965" y="-7732"/>
                    <a:pt x="149412" y="8516"/>
                    <a:pt x="152797" y="32888"/>
                  </a:cubicBezTo>
                  <a:cubicBezTo>
                    <a:pt x="189355" y="282023"/>
                    <a:pt x="739755" y="4038014"/>
                    <a:pt x="756004" y="4103006"/>
                  </a:cubicBezTo>
                  <a:cubicBezTo>
                    <a:pt x="769544" y="4157843"/>
                    <a:pt x="745172" y="4184246"/>
                    <a:pt x="705229" y="4207264"/>
                  </a:cubicBezTo>
                  <a:cubicBezTo>
                    <a:pt x="641591" y="4244498"/>
                    <a:pt x="630082" y="4240437"/>
                    <a:pt x="618573" y="4165967"/>
                  </a:cubicBezTo>
                  <a:cubicBezTo>
                    <a:pt x="580661" y="3927663"/>
                    <a:pt x="23491" y="227863"/>
                    <a:pt x="1150" y="78923"/>
                  </a:cubicBezTo>
                  <a:lnTo>
                    <a:pt x="1150" y="78923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2">
              <a:extLst>
                <a:ext uri="{FF2B5EF4-FFF2-40B4-BE49-F238E27FC236}">
                  <a16:creationId xmlns:a16="http://schemas.microsoft.com/office/drawing/2014/main" id="{BCAAD5DA-1071-F3F5-EFF3-EC82AD640964}"/>
                </a:ext>
              </a:extLst>
            </p:cNvPr>
            <p:cNvSpPr/>
            <p:nvPr/>
          </p:nvSpPr>
          <p:spPr>
            <a:xfrm>
              <a:off x="5243093" y="4435404"/>
              <a:ext cx="633354" cy="806698"/>
            </a:xfrm>
            <a:custGeom>
              <a:avLst/>
              <a:gdLst>
                <a:gd name="connsiteX0" fmla="*/ 4583 w 953735"/>
                <a:gd name="connsiteY0" fmla="*/ 265613 h 1214766"/>
                <a:gd name="connsiteX1" fmla="*/ 54004 w 953735"/>
                <a:gd name="connsiteY1" fmla="*/ 19863 h 1214766"/>
                <a:gd name="connsiteX2" fmla="*/ 718140 w 953735"/>
                <a:gd name="connsiteY2" fmla="*/ 39496 h 1214766"/>
                <a:gd name="connsiteX3" fmla="*/ 789225 w 953735"/>
                <a:gd name="connsiteY3" fmla="*/ 98395 h 1214766"/>
                <a:gd name="connsiteX4" fmla="*/ 777716 w 953735"/>
                <a:gd name="connsiteY4" fmla="*/ 685353 h 1214766"/>
                <a:gd name="connsiteX5" fmla="*/ 953736 w 953735"/>
                <a:gd name="connsiteY5" fmla="*/ 1214766 h 1214766"/>
                <a:gd name="connsiteX6" fmla="*/ 387765 w 953735"/>
                <a:gd name="connsiteY6" fmla="*/ 1145712 h 1214766"/>
                <a:gd name="connsiteX7" fmla="*/ 193466 w 953735"/>
                <a:gd name="connsiteY7" fmla="*/ 1092906 h 1214766"/>
                <a:gd name="connsiteX8" fmla="*/ 138629 w 953735"/>
                <a:gd name="connsiteY8" fmla="*/ 1007604 h 1214766"/>
                <a:gd name="connsiteX9" fmla="*/ 4583 w 953735"/>
                <a:gd name="connsiteY9" fmla="*/ 265613 h 1214766"/>
                <a:gd name="connsiteX10" fmla="*/ 4583 w 953735"/>
                <a:gd name="connsiteY10" fmla="*/ 265613 h 121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3735" h="1214766">
                  <a:moveTo>
                    <a:pt x="4583" y="265613"/>
                  </a:moveTo>
                  <a:cubicBezTo>
                    <a:pt x="12030" y="180311"/>
                    <a:pt x="28278" y="97718"/>
                    <a:pt x="54004" y="19863"/>
                  </a:cubicBezTo>
                  <a:cubicBezTo>
                    <a:pt x="69575" y="-27527"/>
                    <a:pt x="666688" y="22571"/>
                    <a:pt x="718140" y="39496"/>
                  </a:cubicBezTo>
                  <a:cubicBezTo>
                    <a:pt x="713401" y="41526"/>
                    <a:pt x="802765" y="47620"/>
                    <a:pt x="789225" y="98395"/>
                  </a:cubicBezTo>
                  <a:cubicBezTo>
                    <a:pt x="737096" y="286600"/>
                    <a:pt x="739804" y="494439"/>
                    <a:pt x="777716" y="685353"/>
                  </a:cubicBezTo>
                  <a:cubicBezTo>
                    <a:pt x="814951" y="870850"/>
                    <a:pt x="899576" y="1035361"/>
                    <a:pt x="953736" y="1214766"/>
                  </a:cubicBezTo>
                  <a:cubicBezTo>
                    <a:pt x="950351" y="1203934"/>
                    <a:pt x="464942" y="1159252"/>
                    <a:pt x="387765" y="1145712"/>
                  </a:cubicBezTo>
                  <a:cubicBezTo>
                    <a:pt x="327512" y="1134880"/>
                    <a:pt x="241533" y="1136911"/>
                    <a:pt x="193466" y="1092906"/>
                  </a:cubicBezTo>
                  <a:cubicBezTo>
                    <a:pt x="168417" y="1070565"/>
                    <a:pt x="152846" y="1038746"/>
                    <a:pt x="138629" y="1007604"/>
                  </a:cubicBezTo>
                  <a:cubicBezTo>
                    <a:pt x="39787" y="788934"/>
                    <a:pt x="-17081" y="518134"/>
                    <a:pt x="4583" y="265613"/>
                  </a:cubicBezTo>
                  <a:lnTo>
                    <a:pt x="4583" y="265613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42">
              <a:extLst>
                <a:ext uri="{FF2B5EF4-FFF2-40B4-BE49-F238E27FC236}">
                  <a16:creationId xmlns:a16="http://schemas.microsoft.com/office/drawing/2014/main" id="{2F7D38E6-5220-2AD8-652F-D4A142C92F94}"/>
                </a:ext>
              </a:extLst>
            </p:cNvPr>
            <p:cNvSpPr/>
            <p:nvPr/>
          </p:nvSpPr>
          <p:spPr>
            <a:xfrm>
              <a:off x="6165246" y="3398151"/>
              <a:ext cx="777651" cy="2852421"/>
            </a:xfrm>
            <a:custGeom>
              <a:avLst/>
              <a:gdLst>
                <a:gd name="connsiteX0" fmla="*/ 1170955 w 1171025"/>
                <a:gd name="connsiteY0" fmla="*/ 4251216 h 4295315"/>
                <a:gd name="connsiteX1" fmla="*/ 556240 w 1171025"/>
                <a:gd name="connsiteY1" fmla="*/ 71423 h 4295315"/>
                <a:gd name="connsiteX2" fmla="*/ 501403 w 1171025"/>
                <a:gd name="connsiteY2" fmla="*/ 2370 h 4295315"/>
                <a:gd name="connsiteX3" fmla="*/ 416778 w 1171025"/>
                <a:gd name="connsiteY3" fmla="*/ 5755 h 4295315"/>
                <a:gd name="connsiteX4" fmla="*/ 371419 w 1171025"/>
                <a:gd name="connsiteY4" fmla="*/ 76162 h 4295315"/>
                <a:gd name="connsiteX5" fmla="*/ 250236 w 1171025"/>
                <a:gd name="connsiteY5" fmla="*/ 380135 h 4295315"/>
                <a:gd name="connsiteX6" fmla="*/ 3132 w 1171025"/>
                <a:gd name="connsiteY6" fmla="*/ 1639353 h 4295315"/>
                <a:gd name="connsiteX7" fmla="*/ 37659 w 1171025"/>
                <a:gd name="connsiteY7" fmla="*/ 2314998 h 4295315"/>
                <a:gd name="connsiteX8" fmla="*/ 562333 w 1171025"/>
                <a:gd name="connsiteY8" fmla="*/ 3729249 h 4295315"/>
                <a:gd name="connsiteX9" fmla="*/ 955669 w 1171025"/>
                <a:gd name="connsiteY9" fmla="*/ 4250538 h 4295315"/>
                <a:gd name="connsiteX10" fmla="*/ 1168247 w 1171025"/>
                <a:gd name="connsiteY10" fmla="*/ 4295221 h 4295315"/>
                <a:gd name="connsiteX11" fmla="*/ 1170955 w 1171025"/>
                <a:gd name="connsiteY11" fmla="*/ 4251216 h 4295315"/>
                <a:gd name="connsiteX12" fmla="*/ 1170955 w 1171025"/>
                <a:gd name="connsiteY12" fmla="*/ 4251216 h 429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1025" h="4295315">
                  <a:moveTo>
                    <a:pt x="1170955" y="4251216"/>
                  </a:moveTo>
                  <a:cubicBezTo>
                    <a:pt x="1178402" y="4174038"/>
                    <a:pt x="596860" y="298218"/>
                    <a:pt x="556240" y="71423"/>
                  </a:cubicBezTo>
                  <a:cubicBezTo>
                    <a:pt x="550147" y="38927"/>
                    <a:pt x="537284" y="11170"/>
                    <a:pt x="501403" y="2370"/>
                  </a:cubicBezTo>
                  <a:cubicBezTo>
                    <a:pt x="472969" y="338"/>
                    <a:pt x="444535" y="-3047"/>
                    <a:pt x="416778" y="5755"/>
                  </a:cubicBezTo>
                  <a:cubicBezTo>
                    <a:pt x="390375" y="22003"/>
                    <a:pt x="382251" y="49760"/>
                    <a:pt x="371419" y="76162"/>
                  </a:cubicBezTo>
                  <a:cubicBezTo>
                    <a:pt x="328091" y="175681"/>
                    <a:pt x="287471" y="277231"/>
                    <a:pt x="250236" y="380135"/>
                  </a:cubicBezTo>
                  <a:cubicBezTo>
                    <a:pt x="102650" y="786334"/>
                    <a:pt x="21410" y="1207428"/>
                    <a:pt x="3132" y="1639353"/>
                  </a:cubicBezTo>
                  <a:cubicBezTo>
                    <a:pt x="-6346" y="1864794"/>
                    <a:pt x="5840" y="2091589"/>
                    <a:pt x="37659" y="2314998"/>
                  </a:cubicBezTo>
                  <a:cubicBezTo>
                    <a:pt x="110774" y="2824779"/>
                    <a:pt x="281378" y="3298678"/>
                    <a:pt x="562333" y="3729249"/>
                  </a:cubicBezTo>
                  <a:cubicBezTo>
                    <a:pt x="676069" y="3904592"/>
                    <a:pt x="805375" y="4096183"/>
                    <a:pt x="955669" y="4250538"/>
                  </a:cubicBezTo>
                  <a:cubicBezTo>
                    <a:pt x="1022692" y="4266110"/>
                    <a:pt x="1101224" y="4297252"/>
                    <a:pt x="1168247" y="4295221"/>
                  </a:cubicBezTo>
                  <a:cubicBezTo>
                    <a:pt x="1168924" y="4289805"/>
                    <a:pt x="1169601" y="4257986"/>
                    <a:pt x="1170955" y="4251216"/>
                  </a:cubicBezTo>
                  <a:lnTo>
                    <a:pt x="1170955" y="4251216"/>
                  </a:lnTo>
                  <a:close/>
                </a:path>
              </a:pathLst>
            </a:custGeom>
            <a:solidFill>
              <a:srgbClr val="E5E5E5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9">
            <a:extLst>
              <a:ext uri="{FF2B5EF4-FFF2-40B4-BE49-F238E27FC236}">
                <a16:creationId xmlns:a16="http://schemas.microsoft.com/office/drawing/2014/main" id="{F44E05B9-4744-0D5D-8F22-57FB1F414C19}"/>
              </a:ext>
            </a:extLst>
          </p:cNvPr>
          <p:cNvGrpSpPr/>
          <p:nvPr/>
        </p:nvGrpSpPr>
        <p:grpSpPr>
          <a:xfrm>
            <a:off x="1747629" y="797074"/>
            <a:ext cx="2840974" cy="2598209"/>
            <a:chOff x="7666953" y="628439"/>
            <a:chExt cx="4378442" cy="4004299"/>
          </a:xfrm>
        </p:grpSpPr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9F966857-4FF7-6A49-47B9-B148015BC7C2}"/>
                </a:ext>
              </a:extLst>
            </p:cNvPr>
            <p:cNvGrpSpPr/>
            <p:nvPr/>
          </p:nvGrpSpPr>
          <p:grpSpPr>
            <a:xfrm>
              <a:off x="9179089" y="628439"/>
              <a:ext cx="1138072" cy="2202759"/>
              <a:chOff x="9160839" y="2146343"/>
              <a:chExt cx="1138072" cy="2202759"/>
            </a:xfrm>
          </p:grpSpPr>
          <p:sp>
            <p:nvSpPr>
              <p:cNvPr id="58" name="Freeform: Shape 10">
                <a:extLst>
                  <a:ext uri="{FF2B5EF4-FFF2-40B4-BE49-F238E27FC236}">
                    <a16:creationId xmlns:a16="http://schemas.microsoft.com/office/drawing/2014/main" id="{88ADDDD5-3098-2C0F-A6C0-9F11D57A16F9}"/>
                  </a:ext>
                </a:extLst>
              </p:cNvPr>
              <p:cNvSpPr/>
              <p:nvPr/>
            </p:nvSpPr>
            <p:spPr>
              <a:xfrm>
                <a:off x="9434199" y="3484248"/>
                <a:ext cx="752687" cy="864854"/>
              </a:xfrm>
              <a:custGeom>
                <a:avLst/>
                <a:gdLst>
                  <a:gd name="connsiteX0" fmla="*/ 523743 w 1133432"/>
                  <a:gd name="connsiteY0" fmla="*/ 1302339 h 1302340"/>
                  <a:gd name="connsiteX1" fmla="*/ 301170 w 1133432"/>
                  <a:gd name="connsiteY1" fmla="*/ 1031139 h 1302340"/>
                  <a:gd name="connsiteX2" fmla="*/ 12291 w 1133432"/>
                  <a:gd name="connsiteY2" fmla="*/ 482876 h 1302340"/>
                  <a:gd name="connsiteX3" fmla="*/ 1010 w 1133432"/>
                  <a:gd name="connsiteY3" fmla="*/ 136077 h 1302340"/>
                  <a:gd name="connsiteX4" fmla="*/ 338155 w 1133432"/>
                  <a:gd name="connsiteY4" fmla="*/ 499625 h 1302340"/>
                  <a:gd name="connsiteX5" fmla="*/ 749771 w 1133432"/>
                  <a:gd name="connsiteY5" fmla="*/ 438695 h 1302340"/>
                  <a:gd name="connsiteX6" fmla="*/ 1082854 w 1133432"/>
                  <a:gd name="connsiteY6" fmla="*/ 0 h 1302340"/>
                  <a:gd name="connsiteX7" fmla="*/ 1132592 w 1133432"/>
                  <a:gd name="connsiteY7" fmla="*/ 415169 h 1302340"/>
                  <a:gd name="connsiteX8" fmla="*/ 823562 w 1133432"/>
                  <a:gd name="connsiteY8" fmla="*/ 958101 h 1302340"/>
                  <a:gd name="connsiteX9" fmla="*/ 523743 w 1133432"/>
                  <a:gd name="connsiteY9" fmla="*/ 1302339 h 130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3432" h="1302340">
                    <a:moveTo>
                      <a:pt x="523743" y="1302339"/>
                    </a:moveTo>
                    <a:cubicBezTo>
                      <a:pt x="359032" y="1207271"/>
                      <a:pt x="386412" y="1167716"/>
                      <a:pt x="301170" y="1031139"/>
                    </a:cubicBezTo>
                    <a:cubicBezTo>
                      <a:pt x="215928" y="894562"/>
                      <a:pt x="71901" y="676514"/>
                      <a:pt x="12291" y="482876"/>
                    </a:cubicBezTo>
                    <a:cubicBezTo>
                      <a:pt x="9583" y="461889"/>
                      <a:pt x="-3729" y="190914"/>
                      <a:pt x="1010" y="136077"/>
                    </a:cubicBezTo>
                    <a:cubicBezTo>
                      <a:pt x="101206" y="283663"/>
                      <a:pt x="271810" y="467129"/>
                      <a:pt x="338155" y="499625"/>
                    </a:cubicBezTo>
                    <a:cubicBezTo>
                      <a:pt x="466108" y="561232"/>
                      <a:pt x="644159" y="532798"/>
                      <a:pt x="749771" y="438695"/>
                    </a:cubicBezTo>
                    <a:cubicBezTo>
                      <a:pt x="879755" y="323606"/>
                      <a:pt x="980628" y="140816"/>
                      <a:pt x="1082854" y="0"/>
                    </a:cubicBezTo>
                    <a:cubicBezTo>
                      <a:pt x="1093687" y="35204"/>
                      <a:pt x="1140223" y="313022"/>
                      <a:pt x="1132592" y="415169"/>
                    </a:cubicBezTo>
                    <a:cubicBezTo>
                      <a:pt x="1136653" y="434125"/>
                      <a:pt x="845225" y="937114"/>
                      <a:pt x="823562" y="958101"/>
                    </a:cubicBezTo>
                    <a:cubicBezTo>
                      <a:pt x="753234" y="1106160"/>
                      <a:pt x="682907" y="1220907"/>
                      <a:pt x="523743" y="1302339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11">
                <a:extLst>
                  <a:ext uri="{FF2B5EF4-FFF2-40B4-BE49-F238E27FC236}">
                    <a16:creationId xmlns:a16="http://schemas.microsoft.com/office/drawing/2014/main" id="{3001989A-4655-8E3B-90A0-EE0ED1AFA6C0}"/>
                  </a:ext>
                </a:extLst>
              </p:cNvPr>
              <p:cNvSpPr/>
              <p:nvPr/>
            </p:nvSpPr>
            <p:spPr>
              <a:xfrm>
                <a:off x="9175365" y="2159075"/>
                <a:ext cx="1123546" cy="1686078"/>
              </a:xfrm>
              <a:custGeom>
                <a:avLst/>
                <a:gdLst>
                  <a:gd name="connsiteX0" fmla="*/ 1691289 w 1691891"/>
                  <a:gd name="connsiteY0" fmla="*/ 1141812 h 2538979"/>
                  <a:gd name="connsiteX1" fmla="*/ 1648638 w 1691891"/>
                  <a:gd name="connsiteY1" fmla="*/ 1048386 h 2538979"/>
                  <a:gd name="connsiteX2" fmla="*/ 1639161 w 1691891"/>
                  <a:gd name="connsiteY2" fmla="*/ 1053802 h 2538979"/>
                  <a:gd name="connsiteX3" fmla="*/ 1381223 w 1691891"/>
                  <a:gd name="connsiteY3" fmla="*/ 221770 h 2538979"/>
                  <a:gd name="connsiteX4" fmla="*/ 1086052 w 1691891"/>
                  <a:gd name="connsiteY4" fmla="*/ 42366 h 2538979"/>
                  <a:gd name="connsiteX5" fmla="*/ 602674 w 1691891"/>
                  <a:gd name="connsiteY5" fmla="*/ 41689 h 2538979"/>
                  <a:gd name="connsiteX6" fmla="*/ 604706 w 1691891"/>
                  <a:gd name="connsiteY6" fmla="*/ 47782 h 2538979"/>
                  <a:gd name="connsiteX7" fmla="*/ 560024 w 1691891"/>
                  <a:gd name="connsiteY7" fmla="*/ 53198 h 2538979"/>
                  <a:gd name="connsiteX8" fmla="*/ 317658 w 1691891"/>
                  <a:gd name="connsiteY8" fmla="*/ 215677 h 2538979"/>
                  <a:gd name="connsiteX9" fmla="*/ 258082 w 1691891"/>
                  <a:gd name="connsiteY9" fmla="*/ 267806 h 2538979"/>
                  <a:gd name="connsiteX10" fmla="*/ 61752 w 1691891"/>
                  <a:gd name="connsiteY10" fmla="*/ 460751 h 2538979"/>
                  <a:gd name="connsiteX11" fmla="*/ 22487 w 1691891"/>
                  <a:gd name="connsiteY11" fmla="*/ 1172954 h 2538979"/>
                  <a:gd name="connsiteX12" fmla="*/ 14362 w 1691891"/>
                  <a:gd name="connsiteY12" fmla="*/ 1181078 h 2538979"/>
                  <a:gd name="connsiteX13" fmla="*/ 46182 w 1691891"/>
                  <a:gd name="connsiteY13" fmla="*/ 1374700 h 2538979"/>
                  <a:gd name="connsiteX14" fmla="*/ 78001 w 1691891"/>
                  <a:gd name="connsiteY14" fmla="*/ 1526348 h 2538979"/>
                  <a:gd name="connsiteX15" fmla="*/ 178873 w 1691891"/>
                  <a:gd name="connsiteY15" fmla="*/ 1690181 h 2538979"/>
                  <a:gd name="connsiteX16" fmla="*/ 226263 w 1691891"/>
                  <a:gd name="connsiteY16" fmla="*/ 1733509 h 2538979"/>
                  <a:gd name="connsiteX17" fmla="*/ 311565 w 1691891"/>
                  <a:gd name="connsiteY17" fmla="*/ 2033420 h 2538979"/>
                  <a:gd name="connsiteX18" fmla="*/ 646002 w 1691891"/>
                  <a:gd name="connsiteY18" fmla="*/ 2455867 h 2538979"/>
                  <a:gd name="connsiteX19" fmla="*/ 1155106 w 1691891"/>
                  <a:gd name="connsiteY19" fmla="*/ 2436234 h 2538979"/>
                  <a:gd name="connsiteX20" fmla="*/ 1264103 w 1691891"/>
                  <a:gd name="connsiteY20" fmla="*/ 2324530 h 2538979"/>
                  <a:gd name="connsiteX21" fmla="*/ 1528133 w 1691891"/>
                  <a:gd name="connsiteY21" fmla="*/ 1701690 h 2538979"/>
                  <a:gd name="connsiteX22" fmla="*/ 1612081 w 1691891"/>
                  <a:gd name="connsiteY22" fmla="*/ 1571030 h 2538979"/>
                  <a:gd name="connsiteX23" fmla="*/ 1671656 w 1691891"/>
                  <a:gd name="connsiteY23" fmla="*/ 1476250 h 2538979"/>
                  <a:gd name="connsiteX24" fmla="*/ 1691289 w 1691891"/>
                  <a:gd name="connsiteY24" fmla="*/ 1141812 h 2538979"/>
                  <a:gd name="connsiteX25" fmla="*/ 1691289 w 1691891"/>
                  <a:gd name="connsiteY25" fmla="*/ 1141812 h 253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91891" h="2538979">
                    <a:moveTo>
                      <a:pt x="1691289" y="1141812"/>
                    </a:moveTo>
                    <a:cubicBezTo>
                      <a:pt x="1689258" y="1105931"/>
                      <a:pt x="1682488" y="1070727"/>
                      <a:pt x="1648638" y="1048386"/>
                    </a:cubicBezTo>
                    <a:cubicBezTo>
                      <a:pt x="1645253" y="1050417"/>
                      <a:pt x="1641191" y="1051771"/>
                      <a:pt x="1639161" y="1053802"/>
                    </a:cubicBezTo>
                    <a:cubicBezTo>
                      <a:pt x="1621558" y="995580"/>
                      <a:pt x="1616142" y="494601"/>
                      <a:pt x="1381223" y="221770"/>
                    </a:cubicBezTo>
                    <a:cubicBezTo>
                      <a:pt x="1294568" y="143239"/>
                      <a:pt x="1195049" y="85694"/>
                      <a:pt x="1086052" y="42366"/>
                    </a:cubicBezTo>
                    <a:cubicBezTo>
                      <a:pt x="925603" y="-20595"/>
                      <a:pt x="763124" y="-7055"/>
                      <a:pt x="602674" y="41689"/>
                    </a:cubicBezTo>
                    <a:cubicBezTo>
                      <a:pt x="605383" y="43720"/>
                      <a:pt x="605383" y="47782"/>
                      <a:pt x="604706" y="47782"/>
                    </a:cubicBezTo>
                    <a:cubicBezTo>
                      <a:pt x="589812" y="47782"/>
                      <a:pt x="576272" y="60645"/>
                      <a:pt x="560024" y="53198"/>
                    </a:cubicBezTo>
                    <a:cubicBezTo>
                      <a:pt x="461182" y="80278"/>
                      <a:pt x="376557" y="127668"/>
                      <a:pt x="317658" y="215677"/>
                    </a:cubicBezTo>
                    <a:cubicBezTo>
                      <a:pt x="302764" y="237341"/>
                      <a:pt x="285839" y="259682"/>
                      <a:pt x="258082" y="267806"/>
                    </a:cubicBezTo>
                    <a:cubicBezTo>
                      <a:pt x="170750" y="309780"/>
                      <a:pt x="97633" y="370033"/>
                      <a:pt x="61752" y="460751"/>
                    </a:cubicBezTo>
                    <a:cubicBezTo>
                      <a:pt x="-41828" y="724104"/>
                      <a:pt x="14362" y="1116763"/>
                      <a:pt x="22487" y="1172954"/>
                    </a:cubicBezTo>
                    <a:cubicBezTo>
                      <a:pt x="19778" y="1175662"/>
                      <a:pt x="-12040" y="892676"/>
                      <a:pt x="14362" y="1181078"/>
                    </a:cubicBezTo>
                    <a:cubicBezTo>
                      <a:pt x="-10009" y="1250809"/>
                      <a:pt x="20456" y="1313093"/>
                      <a:pt x="46182" y="1374700"/>
                    </a:cubicBezTo>
                    <a:cubicBezTo>
                      <a:pt x="66491" y="1424121"/>
                      <a:pt x="82062" y="1472188"/>
                      <a:pt x="78001" y="1526348"/>
                    </a:cubicBezTo>
                    <a:cubicBezTo>
                      <a:pt x="72585" y="1604203"/>
                      <a:pt x="99665" y="1662424"/>
                      <a:pt x="178873" y="1690181"/>
                    </a:cubicBezTo>
                    <a:cubicBezTo>
                      <a:pt x="200537" y="1697628"/>
                      <a:pt x="221524" y="1707783"/>
                      <a:pt x="226263" y="1733509"/>
                    </a:cubicBezTo>
                    <a:cubicBezTo>
                      <a:pt x="243865" y="1836413"/>
                      <a:pt x="279746" y="1934578"/>
                      <a:pt x="311565" y="2033420"/>
                    </a:cubicBezTo>
                    <a:cubicBezTo>
                      <a:pt x="374526" y="2176944"/>
                      <a:pt x="543099" y="2382074"/>
                      <a:pt x="646002" y="2455867"/>
                    </a:cubicBezTo>
                    <a:cubicBezTo>
                      <a:pt x="809837" y="2572988"/>
                      <a:pt x="998719" y="2566218"/>
                      <a:pt x="1155106" y="2436234"/>
                    </a:cubicBezTo>
                    <a:cubicBezTo>
                      <a:pt x="1195049" y="2402384"/>
                      <a:pt x="1228898" y="2362441"/>
                      <a:pt x="1264103" y="2324530"/>
                    </a:cubicBezTo>
                    <a:cubicBezTo>
                      <a:pt x="1340603" y="2239228"/>
                      <a:pt x="1522039" y="1997539"/>
                      <a:pt x="1528133" y="1701690"/>
                    </a:cubicBezTo>
                    <a:cubicBezTo>
                      <a:pt x="1528809" y="1640083"/>
                      <a:pt x="1559951" y="1598787"/>
                      <a:pt x="1612081" y="1571030"/>
                    </a:cubicBezTo>
                    <a:cubicBezTo>
                      <a:pt x="1645931" y="1548689"/>
                      <a:pt x="1670302" y="1516193"/>
                      <a:pt x="1671656" y="1476250"/>
                    </a:cubicBezTo>
                    <a:cubicBezTo>
                      <a:pt x="1677749" y="1363868"/>
                      <a:pt x="1695351" y="1253517"/>
                      <a:pt x="1691289" y="1141812"/>
                    </a:cubicBezTo>
                    <a:lnTo>
                      <a:pt x="1691289" y="1141812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5">
                <a:extLst>
                  <a:ext uri="{FF2B5EF4-FFF2-40B4-BE49-F238E27FC236}">
                    <a16:creationId xmlns:a16="http://schemas.microsoft.com/office/drawing/2014/main" id="{A651140C-D430-3FA5-FBBB-47799D25FF63}"/>
                  </a:ext>
                </a:extLst>
              </p:cNvPr>
              <p:cNvSpPr/>
              <p:nvPr/>
            </p:nvSpPr>
            <p:spPr>
              <a:xfrm>
                <a:off x="9160839" y="2146343"/>
                <a:ext cx="1109349" cy="979052"/>
              </a:xfrm>
              <a:custGeom>
                <a:avLst/>
                <a:gdLst>
                  <a:gd name="connsiteX0" fmla="*/ 1596043 w 1670512"/>
                  <a:gd name="connsiteY0" fmla="*/ 500233 h 1474304"/>
                  <a:gd name="connsiteX1" fmla="*/ 1629216 w 1670512"/>
                  <a:gd name="connsiteY1" fmla="*/ 653235 h 1474304"/>
                  <a:gd name="connsiteX2" fmla="*/ 1648172 w 1670512"/>
                  <a:gd name="connsiteY2" fmla="*/ 875967 h 1474304"/>
                  <a:gd name="connsiteX3" fmla="*/ 1670512 w 1670512"/>
                  <a:gd name="connsiteY3" fmla="*/ 1066204 h 1474304"/>
                  <a:gd name="connsiteX4" fmla="*/ 1590627 w 1670512"/>
                  <a:gd name="connsiteY4" fmla="*/ 1390486 h 1474304"/>
                  <a:gd name="connsiteX5" fmla="*/ 1568963 w 1670512"/>
                  <a:gd name="connsiteY5" fmla="*/ 1430429 h 1474304"/>
                  <a:gd name="connsiteX6" fmla="*/ 1529697 w 1670512"/>
                  <a:gd name="connsiteY6" fmla="*/ 1267950 h 1474304"/>
                  <a:gd name="connsiteX7" fmla="*/ 1441010 w 1670512"/>
                  <a:gd name="connsiteY7" fmla="*/ 1079067 h 1474304"/>
                  <a:gd name="connsiteX8" fmla="*/ 1377372 w 1670512"/>
                  <a:gd name="connsiteY8" fmla="*/ 912525 h 1474304"/>
                  <a:gd name="connsiteX9" fmla="*/ 1292071 w 1670512"/>
                  <a:gd name="connsiteY9" fmla="*/ 722288 h 1474304"/>
                  <a:gd name="connsiteX10" fmla="*/ 998253 w 1670512"/>
                  <a:gd name="connsiteY10" fmla="*/ 583504 h 1474304"/>
                  <a:gd name="connsiteX11" fmla="*/ 815463 w 1670512"/>
                  <a:gd name="connsiteY11" fmla="*/ 583504 h 1474304"/>
                  <a:gd name="connsiteX12" fmla="*/ 409941 w 1670512"/>
                  <a:gd name="connsiteY12" fmla="*/ 648495 h 1474304"/>
                  <a:gd name="connsiteX13" fmla="*/ 300267 w 1670512"/>
                  <a:gd name="connsiteY13" fmla="*/ 687084 h 1474304"/>
                  <a:gd name="connsiteX14" fmla="*/ 187208 w 1670512"/>
                  <a:gd name="connsiteY14" fmla="*/ 796758 h 1474304"/>
                  <a:gd name="connsiteX15" fmla="*/ 187208 w 1670512"/>
                  <a:gd name="connsiteY15" fmla="*/ 970747 h 1474304"/>
                  <a:gd name="connsiteX16" fmla="*/ 183823 w 1670512"/>
                  <a:gd name="connsiteY16" fmla="*/ 1054695 h 1474304"/>
                  <a:gd name="connsiteX17" fmla="*/ 179084 w 1670512"/>
                  <a:gd name="connsiteY17" fmla="*/ 1427721 h 1474304"/>
                  <a:gd name="connsiteX18" fmla="*/ 168252 w 1670512"/>
                  <a:gd name="connsiteY18" fmla="*/ 1470372 h 1474304"/>
                  <a:gd name="connsiteX19" fmla="*/ 135079 w 1670512"/>
                  <a:gd name="connsiteY19" fmla="*/ 1448031 h 1474304"/>
                  <a:gd name="connsiteX20" fmla="*/ 98521 w 1670512"/>
                  <a:gd name="connsiteY20" fmla="*/ 1338358 h 1474304"/>
                  <a:gd name="connsiteX21" fmla="*/ 45715 w 1670512"/>
                  <a:gd name="connsiteY21" fmla="*/ 1207020 h 1474304"/>
                  <a:gd name="connsiteX22" fmla="*/ 30144 w 1670512"/>
                  <a:gd name="connsiteY22" fmla="*/ 1168431 h 1474304"/>
                  <a:gd name="connsiteX23" fmla="*/ 9834 w 1670512"/>
                  <a:gd name="connsiteY23" fmla="*/ 1005951 h 1474304"/>
                  <a:gd name="connsiteX24" fmla="*/ 5095 w 1670512"/>
                  <a:gd name="connsiteY24" fmla="*/ 708071 h 1474304"/>
                  <a:gd name="connsiteX25" fmla="*/ 79565 w 1670512"/>
                  <a:gd name="connsiteY25" fmla="*/ 460290 h 1474304"/>
                  <a:gd name="connsiteX26" fmla="*/ 276572 w 1670512"/>
                  <a:gd name="connsiteY26" fmla="*/ 266668 h 1474304"/>
                  <a:gd name="connsiteX27" fmla="*/ 336825 w 1670512"/>
                  <a:gd name="connsiteY27" fmla="*/ 214539 h 1474304"/>
                  <a:gd name="connsiteX28" fmla="*/ 623872 w 1670512"/>
                  <a:gd name="connsiteY28" fmla="*/ 39873 h 1474304"/>
                  <a:gd name="connsiteX29" fmla="*/ 1110635 w 1670512"/>
                  <a:gd name="connsiteY29" fmla="*/ 42581 h 1474304"/>
                  <a:gd name="connsiteX30" fmla="*/ 1407160 w 1670512"/>
                  <a:gd name="connsiteY30" fmla="*/ 222663 h 1474304"/>
                  <a:gd name="connsiteX31" fmla="*/ 1596043 w 1670512"/>
                  <a:gd name="connsiteY31" fmla="*/ 500233 h 1474304"/>
                  <a:gd name="connsiteX32" fmla="*/ 1596043 w 1670512"/>
                  <a:gd name="connsiteY32" fmla="*/ 500233 h 147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70512" h="1474304">
                    <a:moveTo>
                      <a:pt x="1596043" y="500233"/>
                    </a:moveTo>
                    <a:cubicBezTo>
                      <a:pt x="1606875" y="551685"/>
                      <a:pt x="1626508" y="601106"/>
                      <a:pt x="1629216" y="653235"/>
                    </a:cubicBezTo>
                    <a:cubicBezTo>
                      <a:pt x="1633955" y="735151"/>
                      <a:pt x="1652234" y="788634"/>
                      <a:pt x="1648172" y="875967"/>
                    </a:cubicBezTo>
                    <a:cubicBezTo>
                      <a:pt x="1662389" y="938251"/>
                      <a:pt x="1646141" y="1004597"/>
                      <a:pt x="1670512" y="1066204"/>
                    </a:cubicBezTo>
                    <a:cubicBezTo>
                      <a:pt x="1615676" y="1167077"/>
                      <a:pt x="1610260" y="1280813"/>
                      <a:pt x="1590627" y="1390486"/>
                    </a:cubicBezTo>
                    <a:cubicBezTo>
                      <a:pt x="1587919" y="1406057"/>
                      <a:pt x="1589950" y="1425013"/>
                      <a:pt x="1568963" y="1430429"/>
                    </a:cubicBezTo>
                    <a:cubicBezTo>
                      <a:pt x="1535113" y="1383716"/>
                      <a:pt x="1530374" y="1281490"/>
                      <a:pt x="1529697" y="1267950"/>
                    </a:cubicBezTo>
                    <a:cubicBezTo>
                      <a:pt x="1527666" y="1191449"/>
                      <a:pt x="1499232" y="1128488"/>
                      <a:pt x="1441010" y="1079067"/>
                    </a:cubicBezTo>
                    <a:cubicBezTo>
                      <a:pt x="1390236" y="1035062"/>
                      <a:pt x="1377372" y="974809"/>
                      <a:pt x="1377372" y="912525"/>
                    </a:cubicBezTo>
                    <a:cubicBezTo>
                      <a:pt x="1377372" y="835347"/>
                      <a:pt x="1347584" y="773740"/>
                      <a:pt x="1292071" y="722288"/>
                    </a:cubicBezTo>
                    <a:cubicBezTo>
                      <a:pt x="1208799" y="645787"/>
                      <a:pt x="1112666" y="595013"/>
                      <a:pt x="998253" y="583504"/>
                    </a:cubicBezTo>
                    <a:cubicBezTo>
                      <a:pt x="982682" y="581473"/>
                      <a:pt x="832388" y="582827"/>
                      <a:pt x="815463" y="583504"/>
                    </a:cubicBezTo>
                    <a:cubicBezTo>
                      <a:pt x="678032" y="593659"/>
                      <a:pt x="543987" y="615323"/>
                      <a:pt x="409941" y="648495"/>
                    </a:cubicBezTo>
                    <a:cubicBezTo>
                      <a:pt x="372029" y="657296"/>
                      <a:pt x="336148" y="673544"/>
                      <a:pt x="300267" y="687084"/>
                    </a:cubicBezTo>
                    <a:cubicBezTo>
                      <a:pt x="247461" y="708071"/>
                      <a:pt x="216996" y="752076"/>
                      <a:pt x="187208" y="796758"/>
                    </a:cubicBezTo>
                    <a:cubicBezTo>
                      <a:pt x="159451" y="838055"/>
                      <a:pt x="187885" y="953822"/>
                      <a:pt x="187208" y="970747"/>
                    </a:cubicBezTo>
                    <a:cubicBezTo>
                      <a:pt x="179084" y="992411"/>
                      <a:pt x="189239" y="1031677"/>
                      <a:pt x="183823" y="1054695"/>
                    </a:cubicBezTo>
                    <a:cubicBezTo>
                      <a:pt x="156066" y="1179263"/>
                      <a:pt x="166221" y="1302477"/>
                      <a:pt x="179084" y="1427721"/>
                    </a:cubicBezTo>
                    <a:cubicBezTo>
                      <a:pt x="181115" y="1443292"/>
                      <a:pt x="179761" y="1457509"/>
                      <a:pt x="168252" y="1470372"/>
                    </a:cubicBezTo>
                    <a:cubicBezTo>
                      <a:pt x="143880" y="1483235"/>
                      <a:pt x="140495" y="1461571"/>
                      <a:pt x="135079" y="1448031"/>
                    </a:cubicBezTo>
                    <a:cubicBezTo>
                      <a:pt x="120862" y="1412150"/>
                      <a:pt x="109353" y="1374915"/>
                      <a:pt x="98521" y="1338358"/>
                    </a:cubicBezTo>
                    <a:cubicBezTo>
                      <a:pt x="84981" y="1292322"/>
                      <a:pt x="74149" y="1245609"/>
                      <a:pt x="45715" y="1207020"/>
                    </a:cubicBezTo>
                    <a:cubicBezTo>
                      <a:pt x="39622" y="1198219"/>
                      <a:pt x="26759" y="1179263"/>
                      <a:pt x="30144" y="1168431"/>
                    </a:cubicBezTo>
                    <a:cubicBezTo>
                      <a:pt x="21343" y="1110886"/>
                      <a:pt x="18635" y="1064173"/>
                      <a:pt x="9834" y="1005951"/>
                    </a:cubicBezTo>
                    <a:cubicBezTo>
                      <a:pt x="4418" y="963300"/>
                      <a:pt x="-6414" y="768324"/>
                      <a:pt x="5095" y="708071"/>
                    </a:cubicBezTo>
                    <a:cubicBezTo>
                      <a:pt x="15250" y="620739"/>
                      <a:pt x="40299" y="538822"/>
                      <a:pt x="79565" y="460290"/>
                    </a:cubicBezTo>
                    <a:cubicBezTo>
                      <a:pt x="124247" y="372957"/>
                      <a:pt x="189916" y="308642"/>
                      <a:pt x="276572" y="266668"/>
                    </a:cubicBezTo>
                    <a:cubicBezTo>
                      <a:pt x="304329" y="258544"/>
                      <a:pt x="321254" y="236880"/>
                      <a:pt x="336825" y="214539"/>
                    </a:cubicBezTo>
                    <a:cubicBezTo>
                      <a:pt x="395724" y="126529"/>
                      <a:pt x="527739" y="75077"/>
                      <a:pt x="623872" y="39873"/>
                    </a:cubicBezTo>
                    <a:cubicBezTo>
                      <a:pt x="786352" y="-6840"/>
                      <a:pt x="949508" y="-20380"/>
                      <a:pt x="1110635" y="42581"/>
                    </a:cubicBezTo>
                    <a:cubicBezTo>
                      <a:pt x="1220308" y="85232"/>
                      <a:pt x="1320504" y="142777"/>
                      <a:pt x="1407160" y="222663"/>
                    </a:cubicBezTo>
                    <a:cubicBezTo>
                      <a:pt x="1474860" y="272084"/>
                      <a:pt x="1562870" y="422378"/>
                      <a:pt x="1596043" y="500233"/>
                    </a:cubicBezTo>
                    <a:lnTo>
                      <a:pt x="1596043" y="500233"/>
                    </a:lnTo>
                    <a:close/>
                  </a:path>
                </a:pathLst>
              </a:custGeom>
              <a:solidFill>
                <a:srgbClr val="73534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Group 57">
              <a:extLst>
                <a:ext uri="{FF2B5EF4-FFF2-40B4-BE49-F238E27FC236}">
                  <a16:creationId xmlns:a16="http://schemas.microsoft.com/office/drawing/2014/main" id="{59635EED-E58A-DD66-0F15-390C3591FD45}"/>
                </a:ext>
              </a:extLst>
            </p:cNvPr>
            <p:cNvGrpSpPr/>
            <p:nvPr/>
          </p:nvGrpSpPr>
          <p:grpSpPr>
            <a:xfrm>
              <a:off x="7666953" y="2079628"/>
              <a:ext cx="4378442" cy="2552271"/>
              <a:chOff x="7648703" y="3597532"/>
              <a:chExt cx="4378442" cy="2552271"/>
            </a:xfrm>
          </p:grpSpPr>
          <p:sp>
            <p:nvSpPr>
              <p:cNvPr id="52" name="Freeform: Shape 7">
                <a:extLst>
                  <a:ext uri="{FF2B5EF4-FFF2-40B4-BE49-F238E27FC236}">
                    <a16:creationId xmlns:a16="http://schemas.microsoft.com/office/drawing/2014/main" id="{C823171B-3199-2F0B-87F4-058406FCEDE8}"/>
                  </a:ext>
                </a:extLst>
              </p:cNvPr>
              <p:cNvSpPr/>
              <p:nvPr/>
            </p:nvSpPr>
            <p:spPr>
              <a:xfrm>
                <a:off x="7690873" y="3597532"/>
                <a:ext cx="4335402" cy="2538590"/>
              </a:xfrm>
              <a:custGeom>
                <a:avLst/>
                <a:gdLst>
                  <a:gd name="connsiteX0" fmla="*/ 6344994 w 6528462"/>
                  <a:gd name="connsiteY0" fmla="*/ 2286621 h 3822732"/>
                  <a:gd name="connsiteX1" fmla="*/ 6144602 w 6528462"/>
                  <a:gd name="connsiteY1" fmla="*/ 1996866 h 3822732"/>
                  <a:gd name="connsiteX2" fmla="*/ 5445939 w 6528462"/>
                  <a:gd name="connsiteY2" fmla="*/ 914344 h 3822732"/>
                  <a:gd name="connsiteX3" fmla="*/ 5229977 w 6528462"/>
                  <a:gd name="connsiteY3" fmla="*/ 704475 h 3822732"/>
                  <a:gd name="connsiteX4" fmla="*/ 3865824 w 6528462"/>
                  <a:gd name="connsiteY4" fmla="*/ 131734 h 3822732"/>
                  <a:gd name="connsiteX5" fmla="*/ 3766982 w 6528462"/>
                  <a:gd name="connsiteY5" fmla="*/ 59972 h 3822732"/>
                  <a:gd name="connsiteX6" fmla="*/ 3748702 w 6528462"/>
                  <a:gd name="connsiteY6" fmla="*/ 24090 h 3822732"/>
                  <a:gd name="connsiteX7" fmla="*/ 3731777 w 6528462"/>
                  <a:gd name="connsiteY7" fmla="*/ 24090 h 3822732"/>
                  <a:gd name="connsiteX8" fmla="*/ 3724251 w 6528462"/>
                  <a:gd name="connsiteY8" fmla="*/ 349295 h 3822732"/>
                  <a:gd name="connsiteX9" fmla="*/ 3191128 w 6528462"/>
                  <a:gd name="connsiteY9" fmla="*/ 1099319 h 3822732"/>
                  <a:gd name="connsiteX10" fmla="*/ 2717400 w 6528462"/>
                  <a:gd name="connsiteY10" fmla="*/ 581113 h 3822732"/>
                  <a:gd name="connsiteX11" fmla="*/ 2610394 w 6528462"/>
                  <a:gd name="connsiteY11" fmla="*/ 96529 h 3822732"/>
                  <a:gd name="connsiteX12" fmla="*/ 2594420 w 6528462"/>
                  <a:gd name="connsiteY12" fmla="*/ 161521 h 3822732"/>
                  <a:gd name="connsiteX13" fmla="*/ 2517919 w 6528462"/>
                  <a:gd name="connsiteY13" fmla="*/ 240730 h 3822732"/>
                  <a:gd name="connsiteX14" fmla="*/ 2366271 w 6528462"/>
                  <a:gd name="connsiteY14" fmla="*/ 278642 h 3822732"/>
                  <a:gd name="connsiteX15" fmla="*/ 2113750 w 6528462"/>
                  <a:gd name="connsiteY15" fmla="*/ 377484 h 3822732"/>
                  <a:gd name="connsiteX16" fmla="*/ 1872738 w 6528462"/>
                  <a:gd name="connsiteY16" fmla="*/ 491897 h 3822732"/>
                  <a:gd name="connsiteX17" fmla="*/ 1704843 w 6528462"/>
                  <a:gd name="connsiteY17" fmla="*/ 548765 h 3822732"/>
                  <a:gd name="connsiteX18" fmla="*/ 1379883 w 6528462"/>
                  <a:gd name="connsiteY18" fmla="*/ 773529 h 3822732"/>
                  <a:gd name="connsiteX19" fmla="*/ 1064402 w 6528462"/>
                  <a:gd name="connsiteY19" fmla="*/ 1103227 h 3822732"/>
                  <a:gd name="connsiteX20" fmla="*/ 826098 w 6528462"/>
                  <a:gd name="connsiteY20" fmla="*/ 1374027 h 3822732"/>
                  <a:gd name="connsiteX21" fmla="*/ 475413 w 6528462"/>
                  <a:gd name="connsiteY21" fmla="*/ 2040194 h 3822732"/>
                  <a:gd name="connsiteX22" fmla="*/ 254034 w 6528462"/>
                  <a:gd name="connsiteY22" fmla="*/ 2443685 h 3822732"/>
                  <a:gd name="connsiteX23" fmla="*/ 87492 w 6528462"/>
                  <a:gd name="connsiteY23" fmla="*/ 3516729 h 3822732"/>
                  <a:gd name="connsiteX24" fmla="*/ 1600207 w 6528462"/>
                  <a:gd name="connsiteY24" fmla="*/ 3565712 h 3822732"/>
                  <a:gd name="connsiteX25" fmla="*/ 2430015 w 6528462"/>
                  <a:gd name="connsiteY25" fmla="*/ 3519969 h 3822732"/>
                  <a:gd name="connsiteX26" fmla="*/ 3666776 w 6528462"/>
                  <a:gd name="connsiteY26" fmla="*/ 3524530 h 3822732"/>
                  <a:gd name="connsiteX27" fmla="*/ 4395914 w 6528462"/>
                  <a:gd name="connsiteY27" fmla="*/ 3822732 h 3822732"/>
                  <a:gd name="connsiteX28" fmla="*/ 5188003 w 6528462"/>
                  <a:gd name="connsiteY28" fmla="*/ 3732691 h 3822732"/>
                  <a:gd name="connsiteX29" fmla="*/ 5982799 w 6528462"/>
                  <a:gd name="connsiteY29" fmla="*/ 3624371 h 3822732"/>
                  <a:gd name="connsiteX30" fmla="*/ 6208240 w 6528462"/>
                  <a:gd name="connsiteY30" fmla="*/ 3594584 h 3822732"/>
                  <a:gd name="connsiteX31" fmla="*/ 6409986 w 6528462"/>
                  <a:gd name="connsiteY31" fmla="*/ 3435489 h 3822732"/>
                  <a:gd name="connsiteX32" fmla="*/ 6495288 w 6528462"/>
                  <a:gd name="connsiteY32" fmla="*/ 3130162 h 3822732"/>
                  <a:gd name="connsiteX33" fmla="*/ 6528461 w 6528462"/>
                  <a:gd name="connsiteY33" fmla="*/ 2902691 h 3822732"/>
                  <a:gd name="connsiteX34" fmla="*/ 6344994 w 6528462"/>
                  <a:gd name="connsiteY34" fmla="*/ 2286621 h 3822732"/>
                  <a:gd name="connsiteX35" fmla="*/ 6344994 w 6528462"/>
                  <a:gd name="connsiteY35" fmla="*/ 2286621 h 3822732"/>
                  <a:gd name="connsiteX36" fmla="*/ 6344994 w 6528460"/>
                  <a:gd name="connsiteY36" fmla="*/ 2286619 h 3822730"/>
                  <a:gd name="connsiteX37" fmla="*/ 6344994 w 6528462"/>
                  <a:gd name="connsiteY37" fmla="*/ 2262547 h 379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8461" h="3822732">
                    <a:moveTo>
                      <a:pt x="6344994" y="2286621"/>
                    </a:moveTo>
                    <a:cubicBezTo>
                      <a:pt x="6290834" y="2182363"/>
                      <a:pt x="6210272" y="2093677"/>
                      <a:pt x="6144602" y="1996866"/>
                    </a:cubicBezTo>
                    <a:cubicBezTo>
                      <a:pt x="6034252" y="1833709"/>
                      <a:pt x="5492653" y="998969"/>
                      <a:pt x="5445939" y="914344"/>
                    </a:cubicBezTo>
                    <a:cubicBezTo>
                      <a:pt x="5393810" y="821595"/>
                      <a:pt x="5317310" y="755249"/>
                      <a:pt x="5229977" y="704475"/>
                    </a:cubicBezTo>
                    <a:cubicBezTo>
                      <a:pt x="4934805" y="533194"/>
                      <a:pt x="3917952" y="187924"/>
                      <a:pt x="3865824" y="131734"/>
                    </a:cubicBezTo>
                    <a:cubicBezTo>
                      <a:pt x="3821142" y="124286"/>
                      <a:pt x="3776460" y="115485"/>
                      <a:pt x="3766982" y="59972"/>
                    </a:cubicBezTo>
                    <a:cubicBezTo>
                      <a:pt x="3761566" y="48462"/>
                      <a:pt x="3764274" y="30860"/>
                      <a:pt x="3748702" y="24090"/>
                    </a:cubicBezTo>
                    <a:cubicBezTo>
                      <a:pt x="3743060" y="24090"/>
                      <a:pt x="3735852" y="-30111"/>
                      <a:pt x="3731777" y="24090"/>
                    </a:cubicBezTo>
                    <a:cubicBezTo>
                      <a:pt x="3727702" y="78291"/>
                      <a:pt x="3814359" y="170090"/>
                      <a:pt x="3724251" y="349295"/>
                    </a:cubicBezTo>
                    <a:cubicBezTo>
                      <a:pt x="3634143" y="528500"/>
                      <a:pt x="3358936" y="1060683"/>
                      <a:pt x="3191128" y="1099319"/>
                    </a:cubicBezTo>
                    <a:cubicBezTo>
                      <a:pt x="3023320" y="1137955"/>
                      <a:pt x="2814189" y="748245"/>
                      <a:pt x="2717400" y="581113"/>
                    </a:cubicBezTo>
                    <a:cubicBezTo>
                      <a:pt x="2620611" y="413981"/>
                      <a:pt x="2641995" y="166461"/>
                      <a:pt x="2610394" y="96529"/>
                    </a:cubicBezTo>
                    <a:cubicBezTo>
                      <a:pt x="2589407" y="112777"/>
                      <a:pt x="2599835" y="137826"/>
                      <a:pt x="2594420" y="161521"/>
                    </a:cubicBezTo>
                    <a:cubicBezTo>
                      <a:pt x="2584265" y="202818"/>
                      <a:pt x="2561924" y="229898"/>
                      <a:pt x="2517919" y="240730"/>
                    </a:cubicBezTo>
                    <a:cubicBezTo>
                      <a:pt x="2466467" y="252239"/>
                      <a:pt x="2417046" y="267810"/>
                      <a:pt x="2366271" y="278642"/>
                    </a:cubicBezTo>
                    <a:cubicBezTo>
                      <a:pt x="2279615" y="306399"/>
                      <a:pt x="2190928" y="326032"/>
                      <a:pt x="2113750" y="377484"/>
                    </a:cubicBezTo>
                    <a:cubicBezTo>
                      <a:pt x="2039280" y="427582"/>
                      <a:pt x="1960071" y="468202"/>
                      <a:pt x="1872738" y="491897"/>
                    </a:cubicBezTo>
                    <a:cubicBezTo>
                      <a:pt x="1864615" y="495282"/>
                      <a:pt x="1733953" y="537933"/>
                      <a:pt x="1704843" y="548765"/>
                    </a:cubicBezTo>
                    <a:cubicBezTo>
                      <a:pt x="1578244" y="597509"/>
                      <a:pt x="1471955" y="674687"/>
                      <a:pt x="1379883" y="773529"/>
                    </a:cubicBezTo>
                    <a:cubicBezTo>
                      <a:pt x="1373790" y="779621"/>
                      <a:pt x="1170691" y="1005739"/>
                      <a:pt x="1064402" y="1103227"/>
                    </a:cubicBezTo>
                    <a:cubicBezTo>
                      <a:pt x="975715" y="1184467"/>
                      <a:pt x="880935" y="1262322"/>
                      <a:pt x="826098" y="1374027"/>
                    </a:cubicBezTo>
                    <a:cubicBezTo>
                      <a:pt x="725225" y="1604206"/>
                      <a:pt x="612843" y="1828970"/>
                      <a:pt x="475413" y="2040194"/>
                    </a:cubicBezTo>
                    <a:cubicBezTo>
                      <a:pt x="409067" y="2143098"/>
                      <a:pt x="315641" y="2337396"/>
                      <a:pt x="254034" y="2443685"/>
                    </a:cubicBezTo>
                    <a:cubicBezTo>
                      <a:pt x="122019" y="2812650"/>
                      <a:pt x="-135241" y="2612258"/>
                      <a:pt x="87492" y="3516729"/>
                    </a:cubicBezTo>
                    <a:cubicBezTo>
                      <a:pt x="722555" y="3575193"/>
                      <a:pt x="1271235" y="3602793"/>
                      <a:pt x="1600207" y="3565712"/>
                    </a:cubicBezTo>
                    <a:cubicBezTo>
                      <a:pt x="1797504" y="3479722"/>
                      <a:pt x="2098127" y="3508022"/>
                      <a:pt x="2430015" y="3519969"/>
                    </a:cubicBezTo>
                    <a:cubicBezTo>
                      <a:pt x="2783329" y="3513967"/>
                      <a:pt x="3335364" y="3500405"/>
                      <a:pt x="3666776" y="3524530"/>
                    </a:cubicBezTo>
                    <a:cubicBezTo>
                      <a:pt x="3828116" y="3657702"/>
                      <a:pt x="4104127" y="3798699"/>
                      <a:pt x="4395914" y="3822732"/>
                    </a:cubicBezTo>
                    <a:cubicBezTo>
                      <a:pt x="4629479" y="3750970"/>
                      <a:pt x="5077652" y="3746908"/>
                      <a:pt x="5188003" y="3732691"/>
                    </a:cubicBezTo>
                    <a:lnTo>
                      <a:pt x="5982799" y="3624371"/>
                    </a:lnTo>
                    <a:lnTo>
                      <a:pt x="6208240" y="3594584"/>
                    </a:lnTo>
                    <a:cubicBezTo>
                      <a:pt x="6305051" y="3580366"/>
                      <a:pt x="6366658" y="3518760"/>
                      <a:pt x="6409986" y="3435489"/>
                    </a:cubicBezTo>
                    <a:cubicBezTo>
                      <a:pt x="6412694" y="3403670"/>
                      <a:pt x="6491903" y="3141671"/>
                      <a:pt x="6495288" y="3130162"/>
                    </a:cubicBezTo>
                    <a:cubicBezTo>
                      <a:pt x="6517628" y="3055692"/>
                      <a:pt x="6526430" y="2979869"/>
                      <a:pt x="6528461" y="2902691"/>
                    </a:cubicBezTo>
                    <a:cubicBezTo>
                      <a:pt x="6528461" y="2828221"/>
                      <a:pt x="6403893" y="2399680"/>
                      <a:pt x="6344994" y="2286621"/>
                    </a:cubicBezTo>
                    <a:lnTo>
                      <a:pt x="6344994" y="2286621"/>
                    </a:lnTo>
                    <a:close/>
                  </a:path>
                </a:pathLst>
              </a:custGeom>
              <a:solidFill>
                <a:srgbClr val="FF0000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16">
                <a:extLst>
                  <a:ext uri="{FF2B5EF4-FFF2-40B4-BE49-F238E27FC236}">
                    <a16:creationId xmlns:a16="http://schemas.microsoft.com/office/drawing/2014/main" id="{47BE353C-53BD-2DEF-0AC0-DA80BFA83281}"/>
                  </a:ext>
                </a:extLst>
              </p:cNvPr>
              <p:cNvSpPr/>
              <p:nvPr/>
            </p:nvSpPr>
            <p:spPr>
              <a:xfrm>
                <a:off x="10572756" y="5112566"/>
                <a:ext cx="1454389" cy="1037237"/>
              </a:xfrm>
              <a:custGeom>
                <a:avLst/>
                <a:gdLst>
                  <a:gd name="connsiteX0" fmla="*/ 0 w 2190091"/>
                  <a:gd name="connsiteY0" fmla="*/ 1561923 h 1561922"/>
                  <a:gd name="connsiteX1" fmla="*/ 266061 w 2190091"/>
                  <a:gd name="connsiteY1" fmla="*/ 1471882 h 1561922"/>
                  <a:gd name="connsiteX2" fmla="*/ 701371 w 2190091"/>
                  <a:gd name="connsiteY2" fmla="*/ 1393350 h 1561922"/>
                  <a:gd name="connsiteX3" fmla="*/ 1087260 w 2190091"/>
                  <a:gd name="connsiteY3" fmla="*/ 1344606 h 1561922"/>
                  <a:gd name="connsiteX4" fmla="*/ 1663386 w 2190091"/>
                  <a:gd name="connsiteY4" fmla="*/ 1299247 h 1561922"/>
                  <a:gd name="connsiteX5" fmla="*/ 1698591 w 2190091"/>
                  <a:gd name="connsiteY5" fmla="*/ 1279614 h 1561922"/>
                  <a:gd name="connsiteX6" fmla="*/ 1668803 w 2190091"/>
                  <a:gd name="connsiteY6" fmla="*/ 1255919 h 1561922"/>
                  <a:gd name="connsiteX7" fmla="*/ 1283590 w 2190091"/>
                  <a:gd name="connsiteY7" fmla="*/ 1117812 h 1561922"/>
                  <a:gd name="connsiteX8" fmla="*/ 1052734 w 2190091"/>
                  <a:gd name="connsiteY8" fmla="*/ 1018293 h 1561922"/>
                  <a:gd name="connsiteX9" fmla="*/ 894316 w 2190091"/>
                  <a:gd name="connsiteY9" fmla="*/ 1048758 h 1561922"/>
                  <a:gd name="connsiteX10" fmla="*/ 750792 w 2190091"/>
                  <a:gd name="connsiteY10" fmla="*/ 1192282 h 1561922"/>
                  <a:gd name="connsiteX11" fmla="*/ 473222 w 2190091"/>
                  <a:gd name="connsiteY11" fmla="*/ 1270137 h 1561922"/>
                  <a:gd name="connsiteX12" fmla="*/ 538891 w 2190091"/>
                  <a:gd name="connsiteY12" fmla="*/ 1236963 h 1561922"/>
                  <a:gd name="connsiteX13" fmla="*/ 800213 w 2190091"/>
                  <a:gd name="connsiteY13" fmla="*/ 1051466 h 1561922"/>
                  <a:gd name="connsiteX14" fmla="*/ 991127 w 2190091"/>
                  <a:gd name="connsiteY14" fmla="*/ 941115 h 1561922"/>
                  <a:gd name="connsiteX15" fmla="*/ 1164438 w 2190091"/>
                  <a:gd name="connsiteY15" fmla="*/ 951270 h 1561922"/>
                  <a:gd name="connsiteX16" fmla="*/ 1507676 w 2190091"/>
                  <a:gd name="connsiteY16" fmla="*/ 1056882 h 1561922"/>
                  <a:gd name="connsiteX17" fmla="*/ 1794047 w 2190091"/>
                  <a:gd name="connsiteY17" fmla="*/ 1125259 h 1561922"/>
                  <a:gd name="connsiteX18" fmla="*/ 1993085 w 2190091"/>
                  <a:gd name="connsiteY18" fmla="*/ 1001368 h 1561922"/>
                  <a:gd name="connsiteX19" fmla="*/ 1968713 w 2190091"/>
                  <a:gd name="connsiteY19" fmla="*/ 867999 h 1561922"/>
                  <a:gd name="connsiteX20" fmla="*/ 1859039 w 2190091"/>
                  <a:gd name="connsiteY20" fmla="*/ 675731 h 1561922"/>
                  <a:gd name="connsiteX21" fmla="*/ 1976837 w 2190091"/>
                  <a:gd name="connsiteY21" fmla="*/ 754263 h 1561922"/>
                  <a:gd name="connsiteX22" fmla="*/ 2082449 w 2190091"/>
                  <a:gd name="connsiteY22" fmla="*/ 735984 h 1561922"/>
                  <a:gd name="connsiteX23" fmla="*/ 2109529 w 2190091"/>
                  <a:gd name="connsiteY23" fmla="*/ 466539 h 1561922"/>
                  <a:gd name="connsiteX24" fmla="*/ 1930124 w 2190091"/>
                  <a:gd name="connsiteY24" fmla="*/ 33259 h 1561922"/>
                  <a:gd name="connsiteX25" fmla="*/ 1922677 w 2190091"/>
                  <a:gd name="connsiteY25" fmla="*/ 2794 h 1561922"/>
                  <a:gd name="connsiteX26" fmla="*/ 1954496 w 2190091"/>
                  <a:gd name="connsiteY26" fmla="*/ 12949 h 1561922"/>
                  <a:gd name="connsiteX27" fmla="*/ 2037767 w 2190091"/>
                  <a:gd name="connsiteY27" fmla="*/ 93512 h 1561922"/>
                  <a:gd name="connsiteX28" fmla="*/ 2152180 w 2190091"/>
                  <a:gd name="connsiteY28" fmla="*/ 412379 h 1561922"/>
                  <a:gd name="connsiteX29" fmla="*/ 2190092 w 2190091"/>
                  <a:gd name="connsiteY29" fmla="*/ 627664 h 1561922"/>
                  <a:gd name="connsiteX30" fmla="*/ 2156919 w 2190091"/>
                  <a:gd name="connsiteY30" fmla="*/ 856490 h 1561922"/>
                  <a:gd name="connsiteX31" fmla="*/ 2070940 w 2190091"/>
                  <a:gd name="connsiteY31" fmla="*/ 1162494 h 1561922"/>
                  <a:gd name="connsiteX32" fmla="*/ 1869194 w 2190091"/>
                  <a:gd name="connsiteY32" fmla="*/ 1322266 h 1561922"/>
                  <a:gd name="connsiteX33" fmla="*/ 1643076 w 2190091"/>
                  <a:gd name="connsiteY33" fmla="*/ 1352053 h 1561922"/>
                  <a:gd name="connsiteX34" fmla="*/ 1270727 w 2190091"/>
                  <a:gd name="connsiteY34" fmla="*/ 1400797 h 1561922"/>
                  <a:gd name="connsiteX35" fmla="*/ 846249 w 2190091"/>
                  <a:gd name="connsiteY35" fmla="*/ 1460373 h 1561922"/>
                  <a:gd name="connsiteX36" fmla="*/ 513842 w 2190091"/>
                  <a:gd name="connsiteY36" fmla="*/ 1503701 h 1561922"/>
                  <a:gd name="connsiteX37" fmla="*/ 491501 w 2190091"/>
                  <a:gd name="connsiteY37" fmla="*/ 1505732 h 1561922"/>
                  <a:gd name="connsiteX38" fmla="*/ 51452 w 2190091"/>
                  <a:gd name="connsiteY38" fmla="*/ 1551091 h 1561922"/>
                  <a:gd name="connsiteX39" fmla="*/ 0 w 2190091"/>
                  <a:gd name="connsiteY39" fmla="*/ 1561923 h 1561922"/>
                  <a:gd name="connsiteX40" fmla="*/ 0 w 2190091"/>
                  <a:gd name="connsiteY40" fmla="*/ 1561923 h 156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90091" h="1561922">
                    <a:moveTo>
                      <a:pt x="0" y="1561923"/>
                    </a:moveTo>
                    <a:cubicBezTo>
                      <a:pt x="83271" y="1513856"/>
                      <a:pt x="174666" y="1494223"/>
                      <a:pt x="266061" y="1471882"/>
                    </a:cubicBezTo>
                    <a:cubicBezTo>
                      <a:pt x="409584" y="1437355"/>
                      <a:pt x="556493" y="1417045"/>
                      <a:pt x="701371" y="1393350"/>
                    </a:cubicBezTo>
                    <a:cubicBezTo>
                      <a:pt x="829324" y="1372363"/>
                      <a:pt x="959307" y="1361531"/>
                      <a:pt x="1087260" y="1344606"/>
                    </a:cubicBezTo>
                    <a:cubicBezTo>
                      <a:pt x="1278175" y="1319557"/>
                      <a:pt x="1471119" y="1312787"/>
                      <a:pt x="1663386" y="1299247"/>
                    </a:cubicBezTo>
                    <a:cubicBezTo>
                      <a:pt x="1677604" y="1298571"/>
                      <a:pt x="1697914" y="1297216"/>
                      <a:pt x="1698591" y="1279614"/>
                    </a:cubicBezTo>
                    <a:cubicBezTo>
                      <a:pt x="1699268" y="1264043"/>
                      <a:pt x="1680311" y="1260658"/>
                      <a:pt x="1668803" y="1255919"/>
                    </a:cubicBezTo>
                    <a:cubicBezTo>
                      <a:pt x="1540850" y="1209883"/>
                      <a:pt x="1410866" y="1166556"/>
                      <a:pt x="1283590" y="1117812"/>
                    </a:cubicBezTo>
                    <a:cubicBezTo>
                      <a:pt x="1205058" y="1088024"/>
                      <a:pt x="1129235" y="1052820"/>
                      <a:pt x="1052734" y="1018293"/>
                    </a:cubicBezTo>
                    <a:cubicBezTo>
                      <a:pt x="991127" y="991213"/>
                      <a:pt x="940352" y="1002045"/>
                      <a:pt x="894316" y="1048758"/>
                    </a:cubicBezTo>
                    <a:cubicBezTo>
                      <a:pt x="846249" y="1096825"/>
                      <a:pt x="798182" y="1143538"/>
                      <a:pt x="750792" y="1192282"/>
                    </a:cubicBezTo>
                    <a:cubicBezTo>
                      <a:pt x="674968" y="1273522"/>
                      <a:pt x="580188" y="1287062"/>
                      <a:pt x="473222" y="1270137"/>
                    </a:cubicBezTo>
                    <a:cubicBezTo>
                      <a:pt x="494886" y="1259304"/>
                      <a:pt x="515873" y="1245764"/>
                      <a:pt x="538891" y="1236963"/>
                    </a:cubicBezTo>
                    <a:cubicBezTo>
                      <a:pt x="642472" y="1198374"/>
                      <a:pt x="727097" y="1134059"/>
                      <a:pt x="800213" y="1051466"/>
                    </a:cubicBezTo>
                    <a:cubicBezTo>
                      <a:pt x="851665" y="993921"/>
                      <a:pt x="915302" y="956686"/>
                      <a:pt x="991127" y="941115"/>
                    </a:cubicBezTo>
                    <a:cubicBezTo>
                      <a:pt x="1050025" y="929606"/>
                      <a:pt x="1107570" y="939084"/>
                      <a:pt x="1164438" y="951270"/>
                    </a:cubicBezTo>
                    <a:cubicBezTo>
                      <a:pt x="1282236" y="975642"/>
                      <a:pt x="1394618" y="1019647"/>
                      <a:pt x="1507676" y="1056882"/>
                    </a:cubicBezTo>
                    <a:cubicBezTo>
                      <a:pt x="1601103" y="1087347"/>
                      <a:pt x="1695883" y="1113750"/>
                      <a:pt x="1794047" y="1125259"/>
                    </a:cubicBezTo>
                    <a:cubicBezTo>
                      <a:pt x="1883411" y="1136091"/>
                      <a:pt x="1972775" y="1082608"/>
                      <a:pt x="1993085" y="1001368"/>
                    </a:cubicBezTo>
                    <a:cubicBezTo>
                      <a:pt x="2005948" y="954655"/>
                      <a:pt x="1987669" y="909973"/>
                      <a:pt x="1968713" y="867999"/>
                    </a:cubicBezTo>
                    <a:cubicBezTo>
                      <a:pt x="1939602" y="803684"/>
                      <a:pt x="1903721" y="744108"/>
                      <a:pt x="1859039" y="675731"/>
                    </a:cubicBezTo>
                    <a:cubicBezTo>
                      <a:pt x="1910491" y="697395"/>
                      <a:pt x="1940279" y="731922"/>
                      <a:pt x="1976837" y="754263"/>
                    </a:cubicBezTo>
                    <a:cubicBezTo>
                      <a:pt x="2028289" y="786759"/>
                      <a:pt x="2039121" y="776604"/>
                      <a:pt x="2082449" y="735984"/>
                    </a:cubicBezTo>
                    <a:cubicBezTo>
                      <a:pt x="2171813" y="651359"/>
                      <a:pt x="2126454" y="557257"/>
                      <a:pt x="2109529" y="466539"/>
                    </a:cubicBezTo>
                    <a:cubicBezTo>
                      <a:pt x="2080418" y="310152"/>
                      <a:pt x="2016103" y="166628"/>
                      <a:pt x="1930124" y="33259"/>
                    </a:cubicBezTo>
                    <a:cubicBezTo>
                      <a:pt x="1924031" y="23104"/>
                      <a:pt x="1910491" y="13626"/>
                      <a:pt x="1922677" y="2794"/>
                    </a:cubicBezTo>
                    <a:cubicBezTo>
                      <a:pt x="1933509" y="-5330"/>
                      <a:pt x="1945019" y="6179"/>
                      <a:pt x="1954496" y="12949"/>
                    </a:cubicBezTo>
                    <a:cubicBezTo>
                      <a:pt x="1981576" y="33936"/>
                      <a:pt x="2010687" y="56954"/>
                      <a:pt x="2037767" y="93512"/>
                    </a:cubicBezTo>
                    <a:cubicBezTo>
                      <a:pt x="2081095" y="163243"/>
                      <a:pt x="2124423" y="310152"/>
                      <a:pt x="2152180" y="412379"/>
                    </a:cubicBezTo>
                    <a:cubicBezTo>
                      <a:pt x="2165720" y="483464"/>
                      <a:pt x="2190092" y="552518"/>
                      <a:pt x="2190092" y="627664"/>
                    </a:cubicBezTo>
                    <a:cubicBezTo>
                      <a:pt x="2189415" y="706196"/>
                      <a:pt x="2179937" y="782020"/>
                      <a:pt x="2156919" y="856490"/>
                    </a:cubicBezTo>
                    <a:cubicBezTo>
                      <a:pt x="2153534" y="867322"/>
                      <a:pt x="2073648" y="1129998"/>
                      <a:pt x="2070940" y="1162494"/>
                    </a:cubicBezTo>
                    <a:cubicBezTo>
                      <a:pt x="2027612" y="1246442"/>
                      <a:pt x="1966682" y="1308048"/>
                      <a:pt x="1869194" y="1322266"/>
                    </a:cubicBezTo>
                    <a:cubicBezTo>
                      <a:pt x="1794047" y="1333097"/>
                      <a:pt x="1718901" y="1341898"/>
                      <a:pt x="1643076" y="1352053"/>
                    </a:cubicBezTo>
                    <a:cubicBezTo>
                      <a:pt x="1518509" y="1368301"/>
                      <a:pt x="1395295" y="1384549"/>
                      <a:pt x="1270727" y="1400797"/>
                    </a:cubicBezTo>
                    <a:cubicBezTo>
                      <a:pt x="1129235" y="1419753"/>
                      <a:pt x="987742" y="1440740"/>
                      <a:pt x="846249" y="1460373"/>
                    </a:cubicBezTo>
                    <a:cubicBezTo>
                      <a:pt x="735221" y="1475944"/>
                      <a:pt x="624193" y="1489484"/>
                      <a:pt x="513842" y="1503701"/>
                    </a:cubicBezTo>
                    <a:cubicBezTo>
                      <a:pt x="506396" y="1504378"/>
                      <a:pt x="498271" y="1506409"/>
                      <a:pt x="491501" y="1505732"/>
                    </a:cubicBezTo>
                    <a:cubicBezTo>
                      <a:pt x="342561" y="1497608"/>
                      <a:pt x="197007" y="1519949"/>
                      <a:pt x="51452" y="1551091"/>
                    </a:cubicBezTo>
                    <a:cubicBezTo>
                      <a:pt x="35881" y="1556507"/>
                      <a:pt x="17602" y="1559215"/>
                      <a:pt x="0" y="1561923"/>
                    </a:cubicBezTo>
                    <a:lnTo>
                      <a:pt x="0" y="1561923"/>
                    </a:lnTo>
                    <a:close/>
                  </a:path>
                </a:pathLst>
              </a:custGeom>
              <a:solidFill>
                <a:srgbClr val="C00000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17">
                <a:extLst>
                  <a:ext uri="{FF2B5EF4-FFF2-40B4-BE49-F238E27FC236}">
                    <a16:creationId xmlns:a16="http://schemas.microsoft.com/office/drawing/2014/main" id="{EFA78475-C760-9630-5BAA-C5001F7A70E3}"/>
                  </a:ext>
                </a:extLst>
              </p:cNvPr>
              <p:cNvSpPr/>
              <p:nvPr/>
            </p:nvSpPr>
            <p:spPr>
              <a:xfrm>
                <a:off x="8483674" y="4434657"/>
                <a:ext cx="1023577" cy="1513285"/>
              </a:xfrm>
              <a:custGeom>
                <a:avLst/>
                <a:gdLst>
                  <a:gd name="connsiteX0" fmla="*/ 1533906 w 1541353"/>
                  <a:gd name="connsiteY0" fmla="*/ 2278779 h 2278778"/>
                  <a:gd name="connsiteX1" fmla="*/ 536010 w 1541353"/>
                  <a:gd name="connsiteY1" fmla="*/ 2230712 h 2278778"/>
                  <a:gd name="connsiteX2" fmla="*/ 359313 w 1541353"/>
                  <a:gd name="connsiteY2" fmla="*/ 1427114 h 2278778"/>
                  <a:gd name="connsiteX3" fmla="*/ 137257 w 1541353"/>
                  <a:gd name="connsiteY3" fmla="*/ 1767645 h 2278778"/>
                  <a:gd name="connsiteX4" fmla="*/ 504 w 1541353"/>
                  <a:gd name="connsiteY4" fmla="*/ 1621413 h 2278778"/>
                  <a:gd name="connsiteX5" fmla="*/ 37738 w 1541353"/>
                  <a:gd name="connsiteY5" fmla="*/ 1452163 h 2278778"/>
                  <a:gd name="connsiteX6" fmla="*/ 97314 w 1541353"/>
                  <a:gd name="connsiteY6" fmla="*/ 1442008 h 2278778"/>
                  <a:gd name="connsiteX7" fmla="*/ 175846 w 1541353"/>
                  <a:gd name="connsiteY7" fmla="*/ 1545589 h 2278778"/>
                  <a:gd name="connsiteX8" fmla="*/ 271980 w 1541353"/>
                  <a:gd name="connsiteY8" fmla="*/ 1540173 h 2278778"/>
                  <a:gd name="connsiteX9" fmla="*/ 302445 w 1541353"/>
                  <a:gd name="connsiteY9" fmla="*/ 1330980 h 2278778"/>
                  <a:gd name="connsiteX10" fmla="*/ 229329 w 1541353"/>
                  <a:gd name="connsiteY10" fmla="*/ 881453 h 2278778"/>
                  <a:gd name="connsiteX11" fmla="*/ 110854 w 1541353"/>
                  <a:gd name="connsiteY11" fmla="*/ 413647 h 2278778"/>
                  <a:gd name="connsiteX12" fmla="*/ 57371 w 1541353"/>
                  <a:gd name="connsiteY12" fmla="*/ 0 h 2278778"/>
                  <a:gd name="connsiteX13" fmla="*/ 78358 w 1541353"/>
                  <a:gd name="connsiteY13" fmla="*/ 83948 h 2278778"/>
                  <a:gd name="connsiteX14" fmla="*/ 137934 w 1541353"/>
                  <a:gd name="connsiteY14" fmla="*/ 321575 h 2278778"/>
                  <a:gd name="connsiteX15" fmla="*/ 188709 w 1541353"/>
                  <a:gd name="connsiteY15" fmla="*/ 373027 h 2278778"/>
                  <a:gd name="connsiteX16" fmla="*/ 233391 w 1541353"/>
                  <a:gd name="connsiteY16" fmla="*/ 321575 h 2278778"/>
                  <a:gd name="connsiteX17" fmla="*/ 303122 w 1541353"/>
                  <a:gd name="connsiteY17" fmla="*/ 88010 h 2278778"/>
                  <a:gd name="connsiteX18" fmla="*/ 309215 w 1541353"/>
                  <a:gd name="connsiteY18" fmla="*/ 343915 h 2278778"/>
                  <a:gd name="connsiteX19" fmla="*/ 311246 w 1541353"/>
                  <a:gd name="connsiteY19" fmla="*/ 790058 h 2278778"/>
                  <a:gd name="connsiteX20" fmla="*/ 456124 w 1541353"/>
                  <a:gd name="connsiteY20" fmla="*/ 1332334 h 2278778"/>
                  <a:gd name="connsiteX21" fmla="*/ 783114 w 1541353"/>
                  <a:gd name="connsiteY21" fmla="*/ 1474504 h 2278778"/>
                  <a:gd name="connsiteX22" fmla="*/ 981475 w 1541353"/>
                  <a:gd name="connsiteY22" fmla="*/ 1471119 h 2278778"/>
                  <a:gd name="connsiteX23" fmla="*/ 1034281 w 1541353"/>
                  <a:gd name="connsiteY23" fmla="*/ 1534757 h 2278778"/>
                  <a:gd name="connsiteX24" fmla="*/ 977413 w 1541353"/>
                  <a:gd name="connsiteY24" fmla="*/ 1708746 h 2278778"/>
                  <a:gd name="connsiteX25" fmla="*/ 920545 w 1541353"/>
                  <a:gd name="connsiteY25" fmla="*/ 1869195 h 2278778"/>
                  <a:gd name="connsiteX26" fmla="*/ 925284 w 1541353"/>
                  <a:gd name="connsiteY26" fmla="*/ 1911845 h 2278778"/>
                  <a:gd name="connsiteX27" fmla="*/ 965904 w 1541353"/>
                  <a:gd name="connsiteY27" fmla="*/ 1903721 h 2278778"/>
                  <a:gd name="connsiteX28" fmla="*/ 1096565 w 1541353"/>
                  <a:gd name="connsiteY28" fmla="*/ 1750720 h 2278778"/>
                  <a:gd name="connsiteX29" fmla="*/ 1375488 w 1541353"/>
                  <a:gd name="connsiteY29" fmla="*/ 1241616 h 2278778"/>
                  <a:gd name="connsiteX30" fmla="*/ 1519689 w 1541353"/>
                  <a:gd name="connsiteY30" fmla="*/ 922073 h 2278778"/>
                  <a:gd name="connsiteX31" fmla="*/ 1541353 w 1541353"/>
                  <a:gd name="connsiteY31" fmla="*/ 898378 h 2278778"/>
                  <a:gd name="connsiteX32" fmla="*/ 1406630 w 1541353"/>
                  <a:gd name="connsiteY32" fmla="*/ 1316763 h 2278778"/>
                  <a:gd name="connsiteX33" fmla="*/ 1139216 w 1541353"/>
                  <a:gd name="connsiteY33" fmla="*/ 1911168 h 2278778"/>
                  <a:gd name="connsiteX34" fmla="*/ 1106720 w 1541353"/>
                  <a:gd name="connsiteY34" fmla="*/ 2092604 h 2278778"/>
                  <a:gd name="connsiteX35" fmla="*/ 1238058 w 1541353"/>
                  <a:gd name="connsiteY35" fmla="*/ 2206340 h 2278778"/>
                  <a:gd name="connsiteX36" fmla="*/ 1528490 w 1541353"/>
                  <a:gd name="connsiteY36" fmla="*/ 2134578 h 2278778"/>
                  <a:gd name="connsiteX37" fmla="*/ 1533906 w 1541353"/>
                  <a:gd name="connsiteY37" fmla="*/ 2278779 h 2278778"/>
                  <a:gd name="connsiteX38" fmla="*/ 1533906 w 1541353"/>
                  <a:gd name="connsiteY38" fmla="*/ 2278779 h 227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41353" h="2278778">
                    <a:moveTo>
                      <a:pt x="1533906" y="2278779"/>
                    </a:moveTo>
                    <a:cubicBezTo>
                      <a:pt x="1378873" y="2276071"/>
                      <a:pt x="551580" y="2237482"/>
                      <a:pt x="536010" y="2230712"/>
                    </a:cubicBezTo>
                    <a:cubicBezTo>
                      <a:pt x="520439" y="2215141"/>
                      <a:pt x="472371" y="1621413"/>
                      <a:pt x="359313" y="1427114"/>
                    </a:cubicBezTo>
                    <a:cubicBezTo>
                      <a:pt x="359990" y="1704683"/>
                      <a:pt x="163660" y="1771030"/>
                      <a:pt x="137257" y="1767645"/>
                    </a:cubicBezTo>
                    <a:cubicBezTo>
                      <a:pt x="43831" y="1758843"/>
                      <a:pt x="-5590" y="1718901"/>
                      <a:pt x="504" y="1621413"/>
                    </a:cubicBezTo>
                    <a:cubicBezTo>
                      <a:pt x="3888" y="1562514"/>
                      <a:pt x="10658" y="1504969"/>
                      <a:pt x="37738" y="1452163"/>
                    </a:cubicBezTo>
                    <a:cubicBezTo>
                      <a:pt x="51955" y="1423052"/>
                      <a:pt x="70234" y="1416959"/>
                      <a:pt x="97314" y="1442008"/>
                    </a:cubicBezTo>
                    <a:cubicBezTo>
                      <a:pt x="129133" y="1472473"/>
                      <a:pt x="150797" y="1510385"/>
                      <a:pt x="175846" y="1545589"/>
                    </a:cubicBezTo>
                    <a:cubicBezTo>
                      <a:pt x="215112" y="1600426"/>
                      <a:pt x="242869" y="1600426"/>
                      <a:pt x="271980" y="1540173"/>
                    </a:cubicBezTo>
                    <a:cubicBezTo>
                      <a:pt x="303799" y="1474504"/>
                      <a:pt x="311923" y="1406127"/>
                      <a:pt x="302445" y="1330980"/>
                    </a:cubicBezTo>
                    <a:cubicBezTo>
                      <a:pt x="283489" y="1179332"/>
                      <a:pt x="253701" y="1031069"/>
                      <a:pt x="229329" y="881453"/>
                    </a:cubicBezTo>
                    <a:cubicBezTo>
                      <a:pt x="202926" y="721681"/>
                      <a:pt x="171107" y="564617"/>
                      <a:pt x="110854" y="413647"/>
                    </a:cubicBezTo>
                    <a:cubicBezTo>
                      <a:pt x="57371" y="282309"/>
                      <a:pt x="47216" y="143524"/>
                      <a:pt x="57371" y="0"/>
                    </a:cubicBezTo>
                    <a:cubicBezTo>
                      <a:pt x="75650" y="27080"/>
                      <a:pt x="71588" y="56868"/>
                      <a:pt x="78358" y="83948"/>
                    </a:cubicBezTo>
                    <a:cubicBezTo>
                      <a:pt x="84451" y="111028"/>
                      <a:pt x="114916" y="272831"/>
                      <a:pt x="137934" y="321575"/>
                    </a:cubicBezTo>
                    <a:cubicBezTo>
                      <a:pt x="148766" y="343915"/>
                      <a:pt x="157567" y="373027"/>
                      <a:pt x="188709" y="373027"/>
                    </a:cubicBezTo>
                    <a:cubicBezTo>
                      <a:pt x="217820" y="372349"/>
                      <a:pt x="225944" y="343239"/>
                      <a:pt x="233391" y="321575"/>
                    </a:cubicBezTo>
                    <a:cubicBezTo>
                      <a:pt x="251670" y="266738"/>
                      <a:pt x="294321" y="117121"/>
                      <a:pt x="303122" y="88010"/>
                    </a:cubicBezTo>
                    <a:cubicBezTo>
                      <a:pt x="322755" y="161803"/>
                      <a:pt x="309215" y="325637"/>
                      <a:pt x="309215" y="343915"/>
                    </a:cubicBezTo>
                    <a:cubicBezTo>
                      <a:pt x="309215" y="492855"/>
                      <a:pt x="301768" y="641118"/>
                      <a:pt x="311246" y="790058"/>
                    </a:cubicBezTo>
                    <a:cubicBezTo>
                      <a:pt x="322078" y="978941"/>
                      <a:pt x="366760" y="1163762"/>
                      <a:pt x="456124" y="1332334"/>
                    </a:cubicBezTo>
                    <a:cubicBezTo>
                      <a:pt x="530594" y="1470442"/>
                      <a:pt x="621989" y="1488044"/>
                      <a:pt x="783114" y="1474504"/>
                    </a:cubicBezTo>
                    <a:cubicBezTo>
                      <a:pt x="849460" y="1469088"/>
                      <a:pt x="915129" y="1469088"/>
                      <a:pt x="981475" y="1471119"/>
                    </a:cubicBezTo>
                    <a:cubicBezTo>
                      <a:pt x="1018033" y="1471796"/>
                      <a:pt x="1038343" y="1495491"/>
                      <a:pt x="1034281" y="1534757"/>
                    </a:cubicBezTo>
                    <a:cubicBezTo>
                      <a:pt x="1028188" y="1597041"/>
                      <a:pt x="999754" y="1651878"/>
                      <a:pt x="977413" y="1708746"/>
                    </a:cubicBezTo>
                    <a:cubicBezTo>
                      <a:pt x="955749" y="1762228"/>
                      <a:pt x="934085" y="1814357"/>
                      <a:pt x="920545" y="1869195"/>
                    </a:cubicBezTo>
                    <a:cubicBezTo>
                      <a:pt x="917160" y="1883411"/>
                      <a:pt x="913098" y="1899660"/>
                      <a:pt x="925284" y="1911845"/>
                    </a:cubicBezTo>
                    <a:cubicBezTo>
                      <a:pt x="940855" y="1925385"/>
                      <a:pt x="954395" y="1911845"/>
                      <a:pt x="965904" y="1903721"/>
                    </a:cubicBezTo>
                    <a:cubicBezTo>
                      <a:pt x="1024126" y="1865132"/>
                      <a:pt x="1060007" y="1807587"/>
                      <a:pt x="1096565" y="1750720"/>
                    </a:cubicBezTo>
                    <a:cubicBezTo>
                      <a:pt x="1201500" y="1587563"/>
                      <a:pt x="1292218" y="1416282"/>
                      <a:pt x="1375488" y="1241616"/>
                    </a:cubicBezTo>
                    <a:cubicBezTo>
                      <a:pt x="1426263" y="1136004"/>
                      <a:pt x="1471622" y="1028362"/>
                      <a:pt x="1519689" y="922073"/>
                    </a:cubicBezTo>
                    <a:cubicBezTo>
                      <a:pt x="1523074" y="913272"/>
                      <a:pt x="1525105" y="901086"/>
                      <a:pt x="1541353" y="898378"/>
                    </a:cubicBezTo>
                    <a:cubicBezTo>
                      <a:pt x="1504118" y="1041902"/>
                      <a:pt x="1456051" y="1179332"/>
                      <a:pt x="1406630" y="1316763"/>
                    </a:cubicBezTo>
                    <a:cubicBezTo>
                      <a:pt x="1333514" y="1521894"/>
                      <a:pt x="1227903" y="1713485"/>
                      <a:pt x="1139216" y="1911168"/>
                    </a:cubicBezTo>
                    <a:cubicBezTo>
                      <a:pt x="1114167" y="1968713"/>
                      <a:pt x="1096565" y="2028289"/>
                      <a:pt x="1106720" y="2092604"/>
                    </a:cubicBezTo>
                    <a:cubicBezTo>
                      <a:pt x="1119583" y="2171813"/>
                      <a:pt x="1174420" y="2198893"/>
                      <a:pt x="1238058" y="2206340"/>
                    </a:cubicBezTo>
                    <a:cubicBezTo>
                      <a:pt x="1340962" y="2217849"/>
                      <a:pt x="1442511" y="2197539"/>
                      <a:pt x="1528490" y="2134578"/>
                    </a:cubicBezTo>
                    <a:cubicBezTo>
                      <a:pt x="1524428" y="2211756"/>
                      <a:pt x="1544061" y="2253053"/>
                      <a:pt x="1533906" y="2278779"/>
                    </a:cubicBezTo>
                    <a:lnTo>
                      <a:pt x="1533906" y="2278779"/>
                    </a:lnTo>
                    <a:close/>
                  </a:path>
                </a:pathLst>
              </a:custGeom>
              <a:solidFill>
                <a:srgbClr val="C00000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18">
                <a:extLst>
                  <a:ext uri="{FF2B5EF4-FFF2-40B4-BE49-F238E27FC236}">
                    <a16:creationId xmlns:a16="http://schemas.microsoft.com/office/drawing/2014/main" id="{F4E79195-B742-FE96-FA53-141C0CCBE98F}"/>
                  </a:ext>
                </a:extLst>
              </p:cNvPr>
              <p:cNvSpPr/>
              <p:nvPr/>
            </p:nvSpPr>
            <p:spPr>
              <a:xfrm>
                <a:off x="10803487" y="4262918"/>
                <a:ext cx="1065483" cy="1368660"/>
              </a:xfrm>
              <a:custGeom>
                <a:avLst/>
                <a:gdLst>
                  <a:gd name="connsiteX0" fmla="*/ 967962 w 1604456"/>
                  <a:gd name="connsiteY0" fmla="*/ 1468411 h 2060996"/>
                  <a:gd name="connsiteX1" fmla="*/ 902969 w 1604456"/>
                  <a:gd name="connsiteY1" fmla="*/ 1545589 h 2060996"/>
                  <a:gd name="connsiteX2" fmla="*/ 870474 w 1604456"/>
                  <a:gd name="connsiteY2" fmla="*/ 1582147 h 2060996"/>
                  <a:gd name="connsiteX3" fmla="*/ 865057 w 1604456"/>
                  <a:gd name="connsiteY3" fmla="*/ 1614643 h 2060996"/>
                  <a:gd name="connsiteX4" fmla="*/ 894845 w 1604456"/>
                  <a:gd name="connsiteY4" fmla="*/ 1615320 h 2060996"/>
                  <a:gd name="connsiteX5" fmla="*/ 1011289 w 1604456"/>
                  <a:gd name="connsiteY5" fmla="*/ 1566576 h 2060996"/>
                  <a:gd name="connsiteX6" fmla="*/ 1495343 w 1604456"/>
                  <a:gd name="connsiteY6" fmla="*/ 1512416 h 2060996"/>
                  <a:gd name="connsiteX7" fmla="*/ 1586061 w 1604456"/>
                  <a:gd name="connsiteY7" fmla="*/ 1550328 h 2060996"/>
                  <a:gd name="connsiteX8" fmla="*/ 1604341 w 1604456"/>
                  <a:gd name="connsiteY8" fmla="*/ 1573346 h 2060996"/>
                  <a:gd name="connsiteX9" fmla="*/ 1576583 w 1604456"/>
                  <a:gd name="connsiteY9" fmla="*/ 1591625 h 2060996"/>
                  <a:gd name="connsiteX10" fmla="*/ 1508883 w 1604456"/>
                  <a:gd name="connsiteY10" fmla="*/ 1590948 h 2060996"/>
                  <a:gd name="connsiteX11" fmla="*/ 1205588 w 1604456"/>
                  <a:gd name="connsiteY11" fmla="*/ 1598395 h 2060996"/>
                  <a:gd name="connsiteX12" fmla="*/ 412823 w 1604456"/>
                  <a:gd name="connsiteY12" fmla="*/ 1862424 h 2060996"/>
                  <a:gd name="connsiteX13" fmla="*/ 115620 w 1604456"/>
                  <a:gd name="connsiteY13" fmla="*/ 2027612 h 2060996"/>
                  <a:gd name="connsiteX14" fmla="*/ 28287 w 1604456"/>
                  <a:gd name="connsiteY14" fmla="*/ 2060108 h 2060996"/>
                  <a:gd name="connsiteX15" fmla="*/ 1207 w 1604456"/>
                  <a:gd name="connsiteY15" fmla="*/ 2048599 h 2060996"/>
                  <a:gd name="connsiteX16" fmla="*/ 9330 w 1604456"/>
                  <a:gd name="connsiteY16" fmla="*/ 2029643 h 2060996"/>
                  <a:gd name="connsiteX17" fmla="*/ 86508 w 1604456"/>
                  <a:gd name="connsiteY17" fmla="*/ 1829251 h 2060996"/>
                  <a:gd name="connsiteX18" fmla="*/ 67553 w 1604456"/>
                  <a:gd name="connsiteY18" fmla="*/ 1343166 h 2060996"/>
                  <a:gd name="connsiteX19" fmla="*/ 108850 w 1604456"/>
                  <a:gd name="connsiteY19" fmla="*/ 962693 h 2060996"/>
                  <a:gd name="connsiteX20" fmla="*/ 142023 w 1604456"/>
                  <a:gd name="connsiteY20" fmla="*/ 621485 h 2060996"/>
                  <a:gd name="connsiteX21" fmla="*/ 204983 w 1604456"/>
                  <a:gd name="connsiteY21" fmla="*/ 77855 h 2060996"/>
                  <a:gd name="connsiteX22" fmla="*/ 235448 w 1604456"/>
                  <a:gd name="connsiteY22" fmla="*/ 0 h 2060996"/>
                  <a:gd name="connsiteX23" fmla="*/ 226648 w 1604456"/>
                  <a:gd name="connsiteY23" fmla="*/ 123214 h 2060996"/>
                  <a:gd name="connsiteX24" fmla="*/ 186028 w 1604456"/>
                  <a:gd name="connsiteY24" fmla="*/ 494886 h 2060996"/>
                  <a:gd name="connsiteX25" fmla="*/ 175873 w 1604456"/>
                  <a:gd name="connsiteY25" fmla="*/ 619454 h 2060996"/>
                  <a:gd name="connsiteX26" fmla="*/ 196860 w 1604456"/>
                  <a:gd name="connsiteY26" fmla="*/ 674968 h 2060996"/>
                  <a:gd name="connsiteX27" fmla="*/ 245603 w 1604456"/>
                  <a:gd name="connsiteY27" fmla="*/ 658720 h 2060996"/>
                  <a:gd name="connsiteX28" fmla="*/ 296378 w 1604456"/>
                  <a:gd name="connsiteY28" fmla="*/ 630286 h 2060996"/>
                  <a:gd name="connsiteX29" fmla="*/ 324135 w 1604456"/>
                  <a:gd name="connsiteY29" fmla="*/ 624870 h 2060996"/>
                  <a:gd name="connsiteX30" fmla="*/ 324135 w 1604456"/>
                  <a:gd name="connsiteY30" fmla="*/ 654658 h 2060996"/>
                  <a:gd name="connsiteX31" fmla="*/ 242218 w 1604456"/>
                  <a:gd name="connsiteY31" fmla="*/ 891608 h 2060996"/>
                  <a:gd name="connsiteX32" fmla="*/ 158270 w 1604456"/>
                  <a:gd name="connsiteY32" fmla="*/ 1354675 h 2060996"/>
                  <a:gd name="connsiteX33" fmla="*/ 158270 w 1604456"/>
                  <a:gd name="connsiteY33" fmla="*/ 1377016 h 2060996"/>
                  <a:gd name="connsiteX34" fmla="*/ 171133 w 1604456"/>
                  <a:gd name="connsiteY34" fmla="*/ 1402065 h 2060996"/>
                  <a:gd name="connsiteX35" fmla="*/ 188058 w 1604456"/>
                  <a:gd name="connsiteY35" fmla="*/ 1383786 h 2060996"/>
                  <a:gd name="connsiteX36" fmla="*/ 263883 w 1604456"/>
                  <a:gd name="connsiteY36" fmla="*/ 1226045 h 2060996"/>
                  <a:gd name="connsiteX37" fmla="*/ 293670 w 1604456"/>
                  <a:gd name="connsiteY37" fmla="*/ 1175947 h 2060996"/>
                  <a:gd name="connsiteX38" fmla="*/ 318043 w 1604456"/>
                  <a:gd name="connsiteY38" fmla="*/ 1159022 h 2060996"/>
                  <a:gd name="connsiteX39" fmla="*/ 337675 w 1604456"/>
                  <a:gd name="connsiteY39" fmla="*/ 1186102 h 2060996"/>
                  <a:gd name="connsiteX40" fmla="*/ 343091 w 1604456"/>
                  <a:gd name="connsiteY40" fmla="*/ 1462318 h 2060996"/>
                  <a:gd name="connsiteX41" fmla="*/ 320750 w 1604456"/>
                  <a:gd name="connsiteY41" fmla="*/ 1683696 h 2060996"/>
                  <a:gd name="connsiteX42" fmla="*/ 381680 w 1604456"/>
                  <a:gd name="connsiteY42" fmla="*/ 1730410 h 2060996"/>
                  <a:gd name="connsiteX43" fmla="*/ 527912 w 1604456"/>
                  <a:gd name="connsiteY43" fmla="*/ 1738534 h 2060996"/>
                  <a:gd name="connsiteX44" fmla="*/ 624046 w 1604456"/>
                  <a:gd name="connsiteY44" fmla="*/ 1727701 h 2060996"/>
                  <a:gd name="connsiteX45" fmla="*/ 735074 w 1604456"/>
                  <a:gd name="connsiteY45" fmla="*/ 1637661 h 2060996"/>
                  <a:gd name="connsiteX46" fmla="*/ 936142 w 1604456"/>
                  <a:gd name="connsiteY46" fmla="*/ 1474504 h 2060996"/>
                  <a:gd name="connsiteX47" fmla="*/ 960514 w 1604456"/>
                  <a:gd name="connsiteY47" fmla="*/ 1464349 h 2060996"/>
                  <a:gd name="connsiteX48" fmla="*/ 967962 w 1604456"/>
                  <a:gd name="connsiteY48" fmla="*/ 1468411 h 2060996"/>
                  <a:gd name="connsiteX49" fmla="*/ 967962 w 1604456"/>
                  <a:gd name="connsiteY49" fmla="*/ 1468411 h 20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04456" h="2060996">
                    <a:moveTo>
                      <a:pt x="967962" y="1468411"/>
                    </a:moveTo>
                    <a:cubicBezTo>
                      <a:pt x="946297" y="1494137"/>
                      <a:pt x="924634" y="1520540"/>
                      <a:pt x="902969" y="1545589"/>
                    </a:cubicBezTo>
                    <a:cubicBezTo>
                      <a:pt x="892137" y="1558452"/>
                      <a:pt x="879274" y="1568607"/>
                      <a:pt x="870474" y="1582147"/>
                    </a:cubicBezTo>
                    <a:cubicBezTo>
                      <a:pt x="864381" y="1590948"/>
                      <a:pt x="854902" y="1602457"/>
                      <a:pt x="865057" y="1614643"/>
                    </a:cubicBezTo>
                    <a:cubicBezTo>
                      <a:pt x="873182" y="1623444"/>
                      <a:pt x="884690" y="1620059"/>
                      <a:pt x="894845" y="1615320"/>
                    </a:cubicBezTo>
                    <a:cubicBezTo>
                      <a:pt x="933434" y="1599072"/>
                      <a:pt x="972024" y="1582824"/>
                      <a:pt x="1011289" y="1566576"/>
                    </a:cubicBezTo>
                    <a:cubicBezTo>
                      <a:pt x="1166999" y="1502261"/>
                      <a:pt x="1329479" y="1488721"/>
                      <a:pt x="1495343" y="1512416"/>
                    </a:cubicBezTo>
                    <a:cubicBezTo>
                      <a:pt x="1528516" y="1517155"/>
                      <a:pt x="1557628" y="1534080"/>
                      <a:pt x="1586061" y="1550328"/>
                    </a:cubicBezTo>
                    <a:cubicBezTo>
                      <a:pt x="1594863" y="1555744"/>
                      <a:pt x="1605694" y="1561837"/>
                      <a:pt x="1604341" y="1573346"/>
                    </a:cubicBezTo>
                    <a:cubicBezTo>
                      <a:pt x="1602309" y="1587563"/>
                      <a:pt x="1588093" y="1590271"/>
                      <a:pt x="1576583" y="1591625"/>
                    </a:cubicBezTo>
                    <a:cubicBezTo>
                      <a:pt x="1554243" y="1592302"/>
                      <a:pt x="1531225" y="1594333"/>
                      <a:pt x="1508883" y="1590948"/>
                    </a:cubicBezTo>
                    <a:cubicBezTo>
                      <a:pt x="1407333" y="1574700"/>
                      <a:pt x="1305107" y="1583501"/>
                      <a:pt x="1205588" y="1598395"/>
                    </a:cubicBezTo>
                    <a:cubicBezTo>
                      <a:pt x="925310" y="1639015"/>
                      <a:pt x="669404" y="1752074"/>
                      <a:pt x="412823" y="1862424"/>
                    </a:cubicBezTo>
                    <a:cubicBezTo>
                      <a:pt x="307210" y="1907106"/>
                      <a:pt x="211076" y="1966682"/>
                      <a:pt x="115620" y="2027612"/>
                    </a:cubicBezTo>
                    <a:cubicBezTo>
                      <a:pt x="88540" y="2044537"/>
                      <a:pt x="58752" y="2052661"/>
                      <a:pt x="28287" y="2060108"/>
                    </a:cubicBezTo>
                    <a:cubicBezTo>
                      <a:pt x="17455" y="2062816"/>
                      <a:pt x="6623" y="2059431"/>
                      <a:pt x="1207" y="2048599"/>
                    </a:cubicBezTo>
                    <a:cubicBezTo>
                      <a:pt x="-2178" y="2040475"/>
                      <a:pt x="1884" y="2034382"/>
                      <a:pt x="9330" y="2029643"/>
                    </a:cubicBezTo>
                    <a:cubicBezTo>
                      <a:pt x="77030" y="1979545"/>
                      <a:pt x="83123" y="1903044"/>
                      <a:pt x="86508" y="1829251"/>
                    </a:cubicBezTo>
                    <a:cubicBezTo>
                      <a:pt x="94633" y="1666772"/>
                      <a:pt x="66875" y="1505646"/>
                      <a:pt x="67553" y="1343166"/>
                    </a:cubicBezTo>
                    <a:cubicBezTo>
                      <a:pt x="68230" y="1213859"/>
                      <a:pt x="91248" y="1088615"/>
                      <a:pt x="108850" y="962693"/>
                    </a:cubicBezTo>
                    <a:cubicBezTo>
                      <a:pt x="125098" y="849634"/>
                      <a:pt x="135930" y="735898"/>
                      <a:pt x="142023" y="621485"/>
                    </a:cubicBezTo>
                    <a:cubicBezTo>
                      <a:pt x="150823" y="439372"/>
                      <a:pt x="156240" y="256583"/>
                      <a:pt x="204983" y="77855"/>
                    </a:cubicBezTo>
                    <a:cubicBezTo>
                      <a:pt x="211076" y="52806"/>
                      <a:pt x="216493" y="26403"/>
                      <a:pt x="235448" y="0"/>
                    </a:cubicBezTo>
                    <a:cubicBezTo>
                      <a:pt x="246958" y="46713"/>
                      <a:pt x="233418" y="85302"/>
                      <a:pt x="226648" y="123214"/>
                    </a:cubicBezTo>
                    <a:cubicBezTo>
                      <a:pt x="204983" y="246428"/>
                      <a:pt x="179935" y="368964"/>
                      <a:pt x="186028" y="494886"/>
                    </a:cubicBezTo>
                    <a:cubicBezTo>
                      <a:pt x="188735" y="536860"/>
                      <a:pt x="174518" y="577480"/>
                      <a:pt x="175873" y="619454"/>
                    </a:cubicBezTo>
                    <a:cubicBezTo>
                      <a:pt x="176550" y="641118"/>
                      <a:pt x="176550" y="664136"/>
                      <a:pt x="196860" y="674968"/>
                    </a:cubicBezTo>
                    <a:cubicBezTo>
                      <a:pt x="215138" y="685123"/>
                      <a:pt x="230033" y="666167"/>
                      <a:pt x="245603" y="658720"/>
                    </a:cubicBezTo>
                    <a:cubicBezTo>
                      <a:pt x="262528" y="650596"/>
                      <a:pt x="278776" y="639087"/>
                      <a:pt x="296378" y="630286"/>
                    </a:cubicBezTo>
                    <a:cubicBezTo>
                      <a:pt x="305179" y="625547"/>
                      <a:pt x="314658" y="616069"/>
                      <a:pt x="324135" y="624870"/>
                    </a:cubicBezTo>
                    <a:cubicBezTo>
                      <a:pt x="332936" y="632994"/>
                      <a:pt x="327520" y="644503"/>
                      <a:pt x="324135" y="654658"/>
                    </a:cubicBezTo>
                    <a:cubicBezTo>
                      <a:pt x="296378" y="733867"/>
                      <a:pt x="269298" y="812399"/>
                      <a:pt x="242218" y="891608"/>
                    </a:cubicBezTo>
                    <a:cubicBezTo>
                      <a:pt x="190766" y="1041225"/>
                      <a:pt x="159625" y="1195580"/>
                      <a:pt x="158270" y="1354675"/>
                    </a:cubicBezTo>
                    <a:cubicBezTo>
                      <a:pt x="158270" y="1362122"/>
                      <a:pt x="158270" y="1370246"/>
                      <a:pt x="158270" y="1377016"/>
                    </a:cubicBezTo>
                    <a:cubicBezTo>
                      <a:pt x="158948" y="1387171"/>
                      <a:pt x="157593" y="1400034"/>
                      <a:pt x="171133" y="1402065"/>
                    </a:cubicBezTo>
                    <a:cubicBezTo>
                      <a:pt x="181965" y="1404096"/>
                      <a:pt x="184673" y="1391233"/>
                      <a:pt x="188058" y="1383786"/>
                    </a:cubicBezTo>
                    <a:cubicBezTo>
                      <a:pt x="213108" y="1330980"/>
                      <a:pt x="237480" y="1278851"/>
                      <a:pt x="263883" y="1226045"/>
                    </a:cubicBezTo>
                    <a:cubicBezTo>
                      <a:pt x="272006" y="1209120"/>
                      <a:pt x="283515" y="1192872"/>
                      <a:pt x="293670" y="1175947"/>
                    </a:cubicBezTo>
                    <a:cubicBezTo>
                      <a:pt x="299086" y="1165792"/>
                      <a:pt x="305179" y="1156991"/>
                      <a:pt x="318043" y="1159022"/>
                    </a:cubicBezTo>
                    <a:cubicBezTo>
                      <a:pt x="332259" y="1161730"/>
                      <a:pt x="336321" y="1174593"/>
                      <a:pt x="337675" y="1186102"/>
                    </a:cubicBezTo>
                    <a:cubicBezTo>
                      <a:pt x="353923" y="1277497"/>
                      <a:pt x="351215" y="1370246"/>
                      <a:pt x="343091" y="1462318"/>
                    </a:cubicBezTo>
                    <a:cubicBezTo>
                      <a:pt x="336998" y="1536111"/>
                      <a:pt x="319396" y="1609227"/>
                      <a:pt x="320750" y="1683696"/>
                    </a:cubicBezTo>
                    <a:cubicBezTo>
                      <a:pt x="321428" y="1736502"/>
                      <a:pt x="334968" y="1748011"/>
                      <a:pt x="381680" y="1730410"/>
                    </a:cubicBezTo>
                    <a:cubicBezTo>
                      <a:pt x="432455" y="1710776"/>
                      <a:pt x="477814" y="1699267"/>
                      <a:pt x="527912" y="1738534"/>
                    </a:cubicBezTo>
                    <a:cubicBezTo>
                      <a:pt x="557700" y="1762905"/>
                      <a:pt x="594258" y="1746657"/>
                      <a:pt x="624046" y="1727701"/>
                    </a:cubicBezTo>
                    <a:cubicBezTo>
                      <a:pt x="664666" y="1701976"/>
                      <a:pt x="701224" y="1672187"/>
                      <a:pt x="735074" y="1637661"/>
                    </a:cubicBezTo>
                    <a:cubicBezTo>
                      <a:pt x="795327" y="1576054"/>
                      <a:pt x="858287" y="1515801"/>
                      <a:pt x="936142" y="1474504"/>
                    </a:cubicBezTo>
                    <a:cubicBezTo>
                      <a:pt x="944267" y="1471119"/>
                      <a:pt x="952390" y="1468411"/>
                      <a:pt x="960514" y="1464349"/>
                    </a:cubicBezTo>
                    <a:cubicBezTo>
                      <a:pt x="962545" y="1462995"/>
                      <a:pt x="965254" y="1465703"/>
                      <a:pt x="967962" y="1468411"/>
                    </a:cubicBezTo>
                    <a:lnTo>
                      <a:pt x="967962" y="1468411"/>
                    </a:lnTo>
                    <a:close/>
                  </a:path>
                </a:pathLst>
              </a:custGeom>
              <a:solidFill>
                <a:srgbClr val="C00000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19">
                <a:extLst>
                  <a:ext uri="{FF2B5EF4-FFF2-40B4-BE49-F238E27FC236}">
                    <a16:creationId xmlns:a16="http://schemas.microsoft.com/office/drawing/2014/main" id="{3D28B999-9C3B-1793-AA9B-46F913B226EC}"/>
                  </a:ext>
                </a:extLst>
              </p:cNvPr>
              <p:cNvSpPr/>
              <p:nvPr/>
            </p:nvSpPr>
            <p:spPr>
              <a:xfrm>
                <a:off x="7648703" y="5213321"/>
                <a:ext cx="547144" cy="748473"/>
              </a:xfrm>
              <a:custGeom>
                <a:avLst/>
                <a:gdLst>
                  <a:gd name="connsiteX0" fmla="*/ 135380 w 823917"/>
                  <a:gd name="connsiteY0" fmla="*/ 228161 h 1127087"/>
                  <a:gd name="connsiteX1" fmla="*/ 288382 w 823917"/>
                  <a:gd name="connsiteY1" fmla="*/ 31154 h 1127087"/>
                  <a:gd name="connsiteX2" fmla="*/ 307338 w 823917"/>
                  <a:gd name="connsiteY2" fmla="*/ 1366 h 1127087"/>
                  <a:gd name="connsiteX3" fmla="*/ 444092 w 823917"/>
                  <a:gd name="connsiteY3" fmla="*/ 23707 h 1127087"/>
                  <a:gd name="connsiteX4" fmla="*/ 282966 w 823917"/>
                  <a:gd name="connsiteY4" fmla="*/ 191602 h 1127087"/>
                  <a:gd name="connsiteX5" fmla="*/ 127256 w 823917"/>
                  <a:gd name="connsiteY5" fmla="*/ 515208 h 1127087"/>
                  <a:gd name="connsiteX6" fmla="*/ 127256 w 823917"/>
                  <a:gd name="connsiteY6" fmla="*/ 714923 h 1127087"/>
                  <a:gd name="connsiteX7" fmla="*/ 212558 w 823917"/>
                  <a:gd name="connsiteY7" fmla="*/ 739972 h 1127087"/>
                  <a:gd name="connsiteX8" fmla="*/ 278227 w 823917"/>
                  <a:gd name="connsiteY8" fmla="*/ 693936 h 1127087"/>
                  <a:gd name="connsiteX9" fmla="*/ 289059 w 823917"/>
                  <a:gd name="connsiteY9" fmla="*/ 773145 h 1127087"/>
                  <a:gd name="connsiteX10" fmla="*/ 362852 w 823917"/>
                  <a:gd name="connsiteY10" fmla="*/ 915315 h 1127087"/>
                  <a:gd name="connsiteX11" fmla="*/ 635683 w 823917"/>
                  <a:gd name="connsiteY11" fmla="*/ 1017541 h 1127087"/>
                  <a:gd name="connsiteX12" fmla="*/ 717599 w 823917"/>
                  <a:gd name="connsiteY12" fmla="*/ 983691 h 1127087"/>
                  <a:gd name="connsiteX13" fmla="*/ 696612 w 823917"/>
                  <a:gd name="connsiteY13" fmla="*/ 897036 h 1127087"/>
                  <a:gd name="connsiteX14" fmla="*/ 446123 w 823917"/>
                  <a:gd name="connsiteY14" fmla="*/ 626913 h 1127087"/>
                  <a:gd name="connsiteX15" fmla="*/ 446800 w 823917"/>
                  <a:gd name="connsiteY15" fmla="*/ 593063 h 1127087"/>
                  <a:gd name="connsiteX16" fmla="*/ 478619 w 823917"/>
                  <a:gd name="connsiteY16" fmla="*/ 601187 h 1127087"/>
                  <a:gd name="connsiteX17" fmla="*/ 746033 w 823917"/>
                  <a:gd name="connsiteY17" fmla="*/ 866571 h 1127087"/>
                  <a:gd name="connsiteX18" fmla="*/ 790716 w 823917"/>
                  <a:gd name="connsiteY18" fmla="*/ 1022280 h 1127087"/>
                  <a:gd name="connsiteX19" fmla="*/ 814410 w 823917"/>
                  <a:gd name="connsiteY19" fmla="*/ 1106905 h 1127087"/>
                  <a:gd name="connsiteX20" fmla="*/ 802901 w 823917"/>
                  <a:gd name="connsiteY20" fmla="*/ 1126538 h 1127087"/>
                  <a:gd name="connsiteX21" fmla="*/ 135380 w 823917"/>
                  <a:gd name="connsiteY21" fmla="*/ 1090657 h 1127087"/>
                  <a:gd name="connsiteX22" fmla="*/ 48047 w 823917"/>
                  <a:gd name="connsiteY22" fmla="*/ 773822 h 1127087"/>
                  <a:gd name="connsiteX23" fmla="*/ 1334 w 823917"/>
                  <a:gd name="connsiteY23" fmla="*/ 527394 h 1127087"/>
                  <a:gd name="connsiteX24" fmla="*/ 73097 w 823917"/>
                  <a:gd name="connsiteY24" fmla="*/ 278935 h 1127087"/>
                  <a:gd name="connsiteX25" fmla="*/ 135380 w 823917"/>
                  <a:gd name="connsiteY25" fmla="*/ 228161 h 1127087"/>
                  <a:gd name="connsiteX26" fmla="*/ 135380 w 823917"/>
                  <a:gd name="connsiteY26" fmla="*/ 228161 h 112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23917" h="1127087">
                    <a:moveTo>
                      <a:pt x="135380" y="228161"/>
                    </a:moveTo>
                    <a:cubicBezTo>
                      <a:pt x="213912" y="174001"/>
                      <a:pt x="266041" y="129996"/>
                      <a:pt x="288382" y="31154"/>
                    </a:cubicBezTo>
                    <a:cubicBezTo>
                      <a:pt x="291090" y="20322"/>
                      <a:pt x="301245" y="11521"/>
                      <a:pt x="307338" y="1366"/>
                    </a:cubicBezTo>
                    <a:cubicBezTo>
                      <a:pt x="345927" y="-2019"/>
                      <a:pt x="456955" y="-665"/>
                      <a:pt x="444092" y="23707"/>
                    </a:cubicBezTo>
                    <a:cubicBezTo>
                      <a:pt x="436645" y="36570"/>
                      <a:pt x="329679" y="150306"/>
                      <a:pt x="282966" y="191602"/>
                    </a:cubicBezTo>
                    <a:cubicBezTo>
                      <a:pt x="184801" y="278258"/>
                      <a:pt x="146212" y="391317"/>
                      <a:pt x="127256" y="515208"/>
                    </a:cubicBezTo>
                    <a:cubicBezTo>
                      <a:pt x="117101" y="581554"/>
                      <a:pt x="111008" y="648577"/>
                      <a:pt x="127256" y="714923"/>
                    </a:cubicBezTo>
                    <a:cubicBezTo>
                      <a:pt x="140796" y="771791"/>
                      <a:pt x="168553" y="778561"/>
                      <a:pt x="212558" y="739972"/>
                    </a:cubicBezTo>
                    <a:cubicBezTo>
                      <a:pt x="233545" y="721693"/>
                      <a:pt x="250470" y="682427"/>
                      <a:pt x="278227" y="693936"/>
                    </a:cubicBezTo>
                    <a:cubicBezTo>
                      <a:pt x="305307" y="705445"/>
                      <a:pt x="289059" y="745388"/>
                      <a:pt x="289059" y="773145"/>
                    </a:cubicBezTo>
                    <a:cubicBezTo>
                      <a:pt x="289736" y="833397"/>
                      <a:pt x="318170" y="880111"/>
                      <a:pt x="362852" y="915315"/>
                    </a:cubicBezTo>
                    <a:cubicBezTo>
                      <a:pt x="442738" y="977599"/>
                      <a:pt x="534810" y="1010094"/>
                      <a:pt x="635683" y="1017541"/>
                    </a:cubicBezTo>
                    <a:cubicBezTo>
                      <a:pt x="668178" y="1020249"/>
                      <a:pt x="703382" y="1012802"/>
                      <a:pt x="717599" y="983691"/>
                    </a:cubicBezTo>
                    <a:cubicBezTo>
                      <a:pt x="731817" y="953904"/>
                      <a:pt x="717599" y="925470"/>
                      <a:pt x="696612" y="897036"/>
                    </a:cubicBezTo>
                    <a:cubicBezTo>
                      <a:pt x="639744" y="822566"/>
                      <a:pt x="469818" y="677688"/>
                      <a:pt x="446123" y="626913"/>
                    </a:cubicBezTo>
                    <a:cubicBezTo>
                      <a:pt x="440707" y="616081"/>
                      <a:pt x="437999" y="601864"/>
                      <a:pt x="446800" y="593063"/>
                    </a:cubicBezTo>
                    <a:cubicBezTo>
                      <a:pt x="457632" y="582908"/>
                      <a:pt x="469141" y="595094"/>
                      <a:pt x="478619" y="601187"/>
                    </a:cubicBezTo>
                    <a:cubicBezTo>
                      <a:pt x="533456" y="636391"/>
                      <a:pt x="702706" y="823242"/>
                      <a:pt x="746033" y="866571"/>
                    </a:cubicBezTo>
                    <a:cubicBezTo>
                      <a:pt x="790716" y="910575"/>
                      <a:pt x="817795" y="958642"/>
                      <a:pt x="790716" y="1022280"/>
                    </a:cubicBezTo>
                    <a:cubicBezTo>
                      <a:pt x="776498" y="1054776"/>
                      <a:pt x="793423" y="1085241"/>
                      <a:pt x="814410" y="1106905"/>
                    </a:cubicBezTo>
                    <a:cubicBezTo>
                      <a:pt x="835397" y="1127892"/>
                      <a:pt x="817118" y="1126538"/>
                      <a:pt x="802901" y="1126538"/>
                    </a:cubicBezTo>
                    <a:cubicBezTo>
                      <a:pt x="737232" y="1131277"/>
                      <a:pt x="136734" y="1104197"/>
                      <a:pt x="135380" y="1090657"/>
                    </a:cubicBezTo>
                    <a:cubicBezTo>
                      <a:pt x="118455" y="993846"/>
                      <a:pt x="73097" y="869279"/>
                      <a:pt x="48047" y="773822"/>
                    </a:cubicBezTo>
                    <a:cubicBezTo>
                      <a:pt x="26383" y="692582"/>
                      <a:pt x="7428" y="611342"/>
                      <a:pt x="1334" y="527394"/>
                    </a:cubicBezTo>
                    <a:cubicBezTo>
                      <a:pt x="-6112" y="436676"/>
                      <a:pt x="17583" y="352728"/>
                      <a:pt x="73097" y="278935"/>
                    </a:cubicBezTo>
                    <a:cubicBezTo>
                      <a:pt x="83928" y="264041"/>
                      <a:pt x="112362" y="246440"/>
                      <a:pt x="135380" y="228161"/>
                    </a:cubicBezTo>
                    <a:lnTo>
                      <a:pt x="135380" y="228161"/>
                    </a:lnTo>
                    <a:close/>
                  </a:path>
                </a:pathLst>
              </a:custGeom>
              <a:solidFill>
                <a:srgbClr val="C00000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21">
                <a:extLst>
                  <a:ext uri="{FF2B5EF4-FFF2-40B4-BE49-F238E27FC236}">
                    <a16:creationId xmlns:a16="http://schemas.microsoft.com/office/drawing/2014/main" id="{EC4639C6-2530-27A2-2B49-0C79EFF0956F}"/>
                  </a:ext>
                </a:extLst>
              </p:cNvPr>
              <p:cNvSpPr/>
              <p:nvPr/>
            </p:nvSpPr>
            <p:spPr>
              <a:xfrm>
                <a:off x="8440849" y="5631438"/>
                <a:ext cx="302567" cy="72199"/>
              </a:xfrm>
              <a:custGeom>
                <a:avLst/>
                <a:gdLst>
                  <a:gd name="connsiteX0" fmla="*/ 314805 w 455620"/>
                  <a:gd name="connsiteY0" fmla="*/ 0 h 108721"/>
                  <a:gd name="connsiteX1" fmla="*/ 455620 w 455620"/>
                  <a:gd name="connsiteY1" fmla="*/ 82594 h 108721"/>
                  <a:gd name="connsiteX2" fmla="*/ 270123 w 455620"/>
                  <a:gd name="connsiteY2" fmla="*/ 83948 h 108721"/>
                  <a:gd name="connsiteX3" fmla="*/ 0 w 455620"/>
                  <a:gd name="connsiteY3" fmla="*/ 58899 h 108721"/>
                  <a:gd name="connsiteX4" fmla="*/ 261999 w 455620"/>
                  <a:gd name="connsiteY4" fmla="*/ 1354 h 108721"/>
                  <a:gd name="connsiteX5" fmla="*/ 314805 w 455620"/>
                  <a:gd name="connsiteY5" fmla="*/ 0 h 108721"/>
                  <a:gd name="connsiteX6" fmla="*/ 314805 w 455620"/>
                  <a:gd name="connsiteY6" fmla="*/ 0 h 10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620" h="108721">
                    <a:moveTo>
                      <a:pt x="314805" y="0"/>
                    </a:moveTo>
                    <a:cubicBezTo>
                      <a:pt x="370319" y="7447"/>
                      <a:pt x="420417" y="27080"/>
                      <a:pt x="455620" y="82594"/>
                    </a:cubicBezTo>
                    <a:cubicBezTo>
                      <a:pt x="398753" y="114413"/>
                      <a:pt x="333084" y="119829"/>
                      <a:pt x="270123" y="83948"/>
                    </a:cubicBezTo>
                    <a:cubicBezTo>
                      <a:pt x="182790" y="44005"/>
                      <a:pt x="91395" y="8801"/>
                      <a:pt x="0" y="58899"/>
                    </a:cubicBezTo>
                    <a:cubicBezTo>
                      <a:pt x="68377" y="7447"/>
                      <a:pt x="155710" y="7447"/>
                      <a:pt x="261999" y="1354"/>
                    </a:cubicBezTo>
                    <a:cubicBezTo>
                      <a:pt x="279601" y="0"/>
                      <a:pt x="297203" y="0"/>
                      <a:pt x="314805" y="0"/>
                    </a:cubicBezTo>
                    <a:lnTo>
                      <a:pt x="314805" y="0"/>
                    </a:lnTo>
                    <a:close/>
                  </a:path>
                </a:pathLst>
              </a:custGeom>
              <a:solidFill>
                <a:srgbClr val="C00000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oup 54">
              <a:extLst>
                <a:ext uri="{FF2B5EF4-FFF2-40B4-BE49-F238E27FC236}">
                  <a16:creationId xmlns:a16="http://schemas.microsoft.com/office/drawing/2014/main" id="{450E485D-F0DB-D519-03C1-8085274DB334}"/>
                </a:ext>
              </a:extLst>
            </p:cNvPr>
            <p:cNvGrpSpPr/>
            <p:nvPr/>
          </p:nvGrpSpPr>
          <p:grpSpPr>
            <a:xfrm>
              <a:off x="8329747" y="4142405"/>
              <a:ext cx="2189032" cy="490333"/>
              <a:chOff x="8311497" y="5660309"/>
              <a:chExt cx="2189032" cy="490333"/>
            </a:xfrm>
          </p:grpSpPr>
          <p:sp>
            <p:nvSpPr>
              <p:cNvPr id="48" name="Freeform: Shape 53">
                <a:extLst>
                  <a:ext uri="{FF2B5EF4-FFF2-40B4-BE49-F238E27FC236}">
                    <a16:creationId xmlns:a16="http://schemas.microsoft.com/office/drawing/2014/main" id="{F33AB123-9ADA-DA00-D290-919B62C7DB4F}"/>
                  </a:ext>
                </a:extLst>
              </p:cNvPr>
              <p:cNvSpPr/>
              <p:nvPr/>
            </p:nvSpPr>
            <p:spPr>
              <a:xfrm>
                <a:off x="8311497" y="5660309"/>
                <a:ext cx="849129" cy="394227"/>
              </a:xfrm>
              <a:custGeom>
                <a:avLst/>
                <a:gdLst>
                  <a:gd name="connsiteX0" fmla="*/ 479574 w 849129"/>
                  <a:gd name="connsiteY0" fmla="*/ 322251 h 394227"/>
                  <a:gd name="connsiteX1" fmla="*/ 483171 w 849129"/>
                  <a:gd name="connsiteY1" fmla="*/ 367209 h 394227"/>
                  <a:gd name="connsiteX2" fmla="*/ 381566 w 849129"/>
                  <a:gd name="connsiteY2" fmla="*/ 357768 h 394227"/>
                  <a:gd name="connsiteX3" fmla="*/ 417982 w 849129"/>
                  <a:gd name="connsiteY3" fmla="*/ 364062 h 394227"/>
                  <a:gd name="connsiteX4" fmla="*/ 479574 w 849129"/>
                  <a:gd name="connsiteY4" fmla="*/ 322251 h 394227"/>
                  <a:gd name="connsiteX5" fmla="*/ 293000 w 849129"/>
                  <a:gd name="connsiteY5" fmla="*/ 315057 h 394227"/>
                  <a:gd name="connsiteX6" fmla="*/ 298395 w 849129"/>
                  <a:gd name="connsiteY6" fmla="*/ 357767 h 394227"/>
                  <a:gd name="connsiteX7" fmla="*/ 199487 w 849129"/>
                  <a:gd name="connsiteY7" fmla="*/ 360015 h 394227"/>
                  <a:gd name="connsiteX8" fmla="*/ 234554 w 849129"/>
                  <a:gd name="connsiteY8" fmla="*/ 361364 h 394227"/>
                  <a:gd name="connsiteX9" fmla="*/ 293000 w 849129"/>
                  <a:gd name="connsiteY9" fmla="*/ 315057 h 394227"/>
                  <a:gd name="connsiteX10" fmla="*/ 648617 w 849129"/>
                  <a:gd name="connsiteY10" fmla="*/ 294826 h 394227"/>
                  <a:gd name="connsiteX11" fmla="*/ 656710 w 849129"/>
                  <a:gd name="connsiteY11" fmla="*/ 318654 h 394227"/>
                  <a:gd name="connsiteX12" fmla="*/ 662105 w 849129"/>
                  <a:gd name="connsiteY12" fmla="*/ 346528 h 394227"/>
                  <a:gd name="connsiteX13" fmla="*/ 637378 w 849129"/>
                  <a:gd name="connsiteY13" fmla="*/ 383844 h 394227"/>
                  <a:gd name="connsiteX14" fmla="*/ 543865 w 849129"/>
                  <a:gd name="connsiteY14" fmla="*/ 365860 h 394227"/>
                  <a:gd name="connsiteX15" fmla="*/ 520487 w 849129"/>
                  <a:gd name="connsiteY15" fmla="*/ 331692 h 394227"/>
                  <a:gd name="connsiteX16" fmla="*/ 547012 w 849129"/>
                  <a:gd name="connsiteY16" fmla="*/ 355070 h 394227"/>
                  <a:gd name="connsiteX17" fmla="*/ 609953 w 849129"/>
                  <a:gd name="connsiteY17" fmla="*/ 364511 h 394227"/>
                  <a:gd name="connsiteX18" fmla="*/ 645021 w 849129"/>
                  <a:gd name="connsiteY18" fmla="*/ 329444 h 394227"/>
                  <a:gd name="connsiteX19" fmla="*/ 648617 w 849129"/>
                  <a:gd name="connsiteY19" fmla="*/ 294826 h 394227"/>
                  <a:gd name="connsiteX20" fmla="*/ 93836 w 849129"/>
                  <a:gd name="connsiteY20" fmla="*/ 230537 h 394227"/>
                  <a:gd name="connsiteX21" fmla="*/ 106424 w 849129"/>
                  <a:gd name="connsiteY21" fmla="*/ 243126 h 394227"/>
                  <a:gd name="connsiteX22" fmla="*/ 124407 w 849129"/>
                  <a:gd name="connsiteY22" fmla="*/ 278642 h 394227"/>
                  <a:gd name="connsiteX23" fmla="*/ 158126 w 849129"/>
                  <a:gd name="connsiteY23" fmla="*/ 316857 h 394227"/>
                  <a:gd name="connsiteX24" fmla="*/ 86643 w 849129"/>
                  <a:gd name="connsiteY24" fmla="*/ 249869 h 394227"/>
                  <a:gd name="connsiteX25" fmla="*/ 93836 w 849129"/>
                  <a:gd name="connsiteY25" fmla="*/ 230537 h 394227"/>
                  <a:gd name="connsiteX26" fmla="*/ 237096 w 849129"/>
                  <a:gd name="connsiteY26" fmla="*/ 101633 h 394227"/>
                  <a:gd name="connsiteX27" fmla="*/ 241747 w 849129"/>
                  <a:gd name="connsiteY27" fmla="*/ 110049 h 394227"/>
                  <a:gd name="connsiteX28" fmla="*/ 292550 w 849129"/>
                  <a:gd name="connsiteY28" fmla="*/ 243125 h 394227"/>
                  <a:gd name="connsiteX29" fmla="*/ 260180 w 849129"/>
                  <a:gd name="connsiteY29" fmla="*/ 257961 h 394227"/>
                  <a:gd name="connsiteX30" fmla="*/ 223314 w 849129"/>
                  <a:gd name="connsiteY30" fmla="*/ 113646 h 394227"/>
                  <a:gd name="connsiteX31" fmla="*/ 237096 w 849129"/>
                  <a:gd name="connsiteY31" fmla="*/ 101633 h 394227"/>
                  <a:gd name="connsiteX32" fmla="*/ 392806 w 849129"/>
                  <a:gd name="connsiteY32" fmla="*/ 72733 h 394227"/>
                  <a:gd name="connsiteX33" fmla="*/ 403147 w 849129"/>
                  <a:gd name="connsiteY33" fmla="*/ 79028 h 394227"/>
                  <a:gd name="connsiteX34" fmla="*/ 456646 w 849129"/>
                  <a:gd name="connsiteY34" fmla="*/ 189625 h 394227"/>
                  <a:gd name="connsiteX35" fmla="*/ 440911 w 849129"/>
                  <a:gd name="connsiteY35" fmla="*/ 197717 h 394227"/>
                  <a:gd name="connsiteX36" fmla="*/ 426974 w 849129"/>
                  <a:gd name="connsiteY36" fmla="*/ 212553 h 394227"/>
                  <a:gd name="connsiteX37" fmla="*/ 388759 w 849129"/>
                  <a:gd name="connsiteY37" fmla="*/ 89368 h 394227"/>
                  <a:gd name="connsiteX38" fmla="*/ 392806 w 849129"/>
                  <a:gd name="connsiteY38" fmla="*/ 72733 h 394227"/>
                  <a:gd name="connsiteX39" fmla="*/ 547012 w 849129"/>
                  <a:gd name="connsiteY39" fmla="*/ 43062 h 394227"/>
                  <a:gd name="connsiteX40" fmla="*/ 617596 w 849129"/>
                  <a:gd name="connsiteY40" fmla="*/ 134777 h 394227"/>
                  <a:gd name="connsiteX41" fmla="*/ 726844 w 849129"/>
                  <a:gd name="connsiteY41" fmla="*/ 327646 h 394227"/>
                  <a:gd name="connsiteX42" fmla="*/ 801924 w 849129"/>
                  <a:gd name="connsiteY42" fmla="*/ 373503 h 394227"/>
                  <a:gd name="connsiteX43" fmla="*/ 849129 w 849129"/>
                  <a:gd name="connsiteY43" fmla="*/ 339784 h 394227"/>
                  <a:gd name="connsiteX44" fmla="*/ 843284 w 849129"/>
                  <a:gd name="connsiteY44" fmla="*/ 367209 h 394227"/>
                  <a:gd name="connsiteX45" fmla="*/ 730889 w 849129"/>
                  <a:gd name="connsiteY45" fmla="*/ 361814 h 394227"/>
                  <a:gd name="connsiteX46" fmla="*/ 662104 w 849129"/>
                  <a:gd name="connsiteY46" fmla="*/ 255713 h 394227"/>
                  <a:gd name="connsiteX47" fmla="*/ 547012 w 849129"/>
                  <a:gd name="connsiteY47" fmla="*/ 43062 h 394227"/>
                  <a:gd name="connsiteX48" fmla="*/ 181672 w 849129"/>
                  <a:gd name="connsiteY48" fmla="*/ 2318 h 394227"/>
                  <a:gd name="connsiteX49" fmla="*/ 316378 w 849129"/>
                  <a:gd name="connsiteY49" fmla="*/ 28674 h 394227"/>
                  <a:gd name="connsiteX50" fmla="*/ 280411 w 849129"/>
                  <a:gd name="connsiteY50" fmla="*/ 38116 h 394227"/>
                  <a:gd name="connsiteX51" fmla="*/ 190046 w 849129"/>
                  <a:gd name="connsiteY51" fmla="*/ 58796 h 394227"/>
                  <a:gd name="connsiteX52" fmla="*/ 64163 w 849129"/>
                  <a:gd name="connsiteY52" fmla="*/ 215700 h 394227"/>
                  <a:gd name="connsiteX53" fmla="*/ 60567 w 849129"/>
                  <a:gd name="connsiteY53" fmla="*/ 314608 h 394227"/>
                  <a:gd name="connsiteX54" fmla="*/ 20105 w 849129"/>
                  <a:gd name="connsiteY54" fmla="*/ 287633 h 394227"/>
                  <a:gd name="connsiteX55" fmla="*/ 1672 w 849129"/>
                  <a:gd name="connsiteY55" fmla="*/ 179284 h 394227"/>
                  <a:gd name="connsiteX56" fmla="*/ 60117 w 849129"/>
                  <a:gd name="connsiteY56" fmla="*/ 64641 h 394227"/>
                  <a:gd name="connsiteX57" fmla="*/ 181672 w 849129"/>
                  <a:gd name="connsiteY57" fmla="*/ 2318 h 39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9129" h="394227">
                    <a:moveTo>
                      <a:pt x="479574" y="322251"/>
                    </a:moveTo>
                    <a:cubicBezTo>
                      <a:pt x="487217" y="339785"/>
                      <a:pt x="490363" y="360016"/>
                      <a:pt x="483171" y="367209"/>
                    </a:cubicBezTo>
                    <a:cubicBezTo>
                      <a:pt x="460242" y="388789"/>
                      <a:pt x="416633" y="374852"/>
                      <a:pt x="381566" y="357768"/>
                    </a:cubicBezTo>
                    <a:cubicBezTo>
                      <a:pt x="389658" y="361814"/>
                      <a:pt x="411688" y="363612"/>
                      <a:pt x="417982" y="364062"/>
                    </a:cubicBezTo>
                    <a:cubicBezTo>
                      <a:pt x="456646" y="365860"/>
                      <a:pt x="480473" y="352822"/>
                      <a:pt x="479574" y="322251"/>
                    </a:cubicBezTo>
                    <a:close/>
                    <a:moveTo>
                      <a:pt x="293000" y="315057"/>
                    </a:moveTo>
                    <a:cubicBezTo>
                      <a:pt x="301541" y="332141"/>
                      <a:pt x="305138" y="350574"/>
                      <a:pt x="298395" y="357767"/>
                    </a:cubicBezTo>
                    <a:cubicBezTo>
                      <a:pt x="277264" y="380696"/>
                      <a:pt x="235903" y="374851"/>
                      <a:pt x="199487" y="360015"/>
                    </a:cubicBezTo>
                    <a:cubicBezTo>
                      <a:pt x="208029" y="363612"/>
                      <a:pt x="227811" y="361364"/>
                      <a:pt x="234554" y="361364"/>
                    </a:cubicBezTo>
                    <a:cubicBezTo>
                      <a:pt x="273218" y="360015"/>
                      <a:pt x="296147" y="345629"/>
                      <a:pt x="293000" y="315057"/>
                    </a:cubicBezTo>
                    <a:close/>
                    <a:moveTo>
                      <a:pt x="648617" y="294826"/>
                    </a:moveTo>
                    <a:cubicBezTo>
                      <a:pt x="652214" y="306066"/>
                      <a:pt x="654462" y="314158"/>
                      <a:pt x="656710" y="318654"/>
                    </a:cubicBezTo>
                    <a:cubicBezTo>
                      <a:pt x="659857" y="329894"/>
                      <a:pt x="661655" y="334839"/>
                      <a:pt x="662105" y="346528"/>
                    </a:cubicBezTo>
                    <a:cubicBezTo>
                      <a:pt x="661655" y="363163"/>
                      <a:pt x="653113" y="378449"/>
                      <a:pt x="637378" y="383844"/>
                    </a:cubicBezTo>
                    <a:cubicBezTo>
                      <a:pt x="605458" y="394633"/>
                      <a:pt x="565895" y="393734"/>
                      <a:pt x="543865" y="365860"/>
                    </a:cubicBezTo>
                    <a:cubicBezTo>
                      <a:pt x="529479" y="346978"/>
                      <a:pt x="520487" y="331692"/>
                      <a:pt x="520487" y="331692"/>
                    </a:cubicBezTo>
                    <a:cubicBezTo>
                      <a:pt x="531726" y="339784"/>
                      <a:pt x="541617" y="350574"/>
                      <a:pt x="547012" y="355070"/>
                    </a:cubicBezTo>
                    <a:cubicBezTo>
                      <a:pt x="566344" y="372154"/>
                      <a:pt x="584777" y="369007"/>
                      <a:pt x="609953" y="364511"/>
                    </a:cubicBezTo>
                    <a:cubicBezTo>
                      <a:pt x="635579" y="360016"/>
                      <a:pt x="637378" y="349226"/>
                      <a:pt x="645021" y="329444"/>
                    </a:cubicBezTo>
                    <a:cubicBezTo>
                      <a:pt x="648168" y="321352"/>
                      <a:pt x="647718" y="306965"/>
                      <a:pt x="648617" y="294826"/>
                    </a:cubicBezTo>
                    <a:close/>
                    <a:moveTo>
                      <a:pt x="93836" y="230537"/>
                    </a:moveTo>
                    <a:cubicBezTo>
                      <a:pt x="101928" y="228289"/>
                      <a:pt x="103727" y="237730"/>
                      <a:pt x="106424" y="243126"/>
                    </a:cubicBezTo>
                    <a:cubicBezTo>
                      <a:pt x="116764" y="262008"/>
                      <a:pt x="118113" y="266054"/>
                      <a:pt x="124407" y="278642"/>
                    </a:cubicBezTo>
                    <a:cubicBezTo>
                      <a:pt x="130252" y="291231"/>
                      <a:pt x="143739" y="302020"/>
                      <a:pt x="158126" y="316857"/>
                    </a:cubicBezTo>
                    <a:cubicBezTo>
                      <a:pt x="110470" y="308314"/>
                      <a:pt x="89340" y="286285"/>
                      <a:pt x="86643" y="249869"/>
                    </a:cubicBezTo>
                    <a:cubicBezTo>
                      <a:pt x="86193" y="242676"/>
                      <a:pt x="84395" y="232785"/>
                      <a:pt x="93836" y="230537"/>
                    </a:cubicBezTo>
                    <a:close/>
                    <a:moveTo>
                      <a:pt x="237096" y="101633"/>
                    </a:moveTo>
                    <a:cubicBezTo>
                      <a:pt x="238712" y="102828"/>
                      <a:pt x="240286" y="105441"/>
                      <a:pt x="241747" y="110049"/>
                    </a:cubicBezTo>
                    <a:cubicBezTo>
                      <a:pt x="257033" y="155007"/>
                      <a:pt x="267373" y="202663"/>
                      <a:pt x="292550" y="243125"/>
                    </a:cubicBezTo>
                    <a:cubicBezTo>
                      <a:pt x="293449" y="245373"/>
                      <a:pt x="260180" y="257961"/>
                      <a:pt x="260180" y="257961"/>
                    </a:cubicBezTo>
                    <a:cubicBezTo>
                      <a:pt x="210726" y="224692"/>
                      <a:pt x="195889" y="164448"/>
                      <a:pt x="223314" y="113646"/>
                    </a:cubicBezTo>
                    <a:cubicBezTo>
                      <a:pt x="227023" y="107239"/>
                      <a:pt x="232249" y="98051"/>
                      <a:pt x="237096" y="101633"/>
                    </a:cubicBezTo>
                    <a:close/>
                    <a:moveTo>
                      <a:pt x="392806" y="72733"/>
                    </a:moveTo>
                    <a:cubicBezTo>
                      <a:pt x="397302" y="70036"/>
                      <a:pt x="401348" y="74532"/>
                      <a:pt x="403147" y="79028"/>
                    </a:cubicBezTo>
                    <a:cubicBezTo>
                      <a:pt x="420680" y="114095"/>
                      <a:pt x="446306" y="149612"/>
                      <a:pt x="456646" y="189625"/>
                    </a:cubicBezTo>
                    <a:cubicBezTo>
                      <a:pt x="457096" y="190074"/>
                      <a:pt x="443159" y="195919"/>
                      <a:pt x="440911" y="197717"/>
                    </a:cubicBezTo>
                    <a:cubicBezTo>
                      <a:pt x="441361" y="197717"/>
                      <a:pt x="432818" y="208057"/>
                      <a:pt x="426974" y="212553"/>
                    </a:cubicBezTo>
                    <a:cubicBezTo>
                      <a:pt x="406743" y="174339"/>
                      <a:pt x="391907" y="135225"/>
                      <a:pt x="388759" y="89368"/>
                    </a:cubicBezTo>
                    <a:cubicBezTo>
                      <a:pt x="388310" y="83523"/>
                      <a:pt x="387411" y="75880"/>
                      <a:pt x="392806" y="72733"/>
                    </a:cubicBezTo>
                    <a:close/>
                    <a:moveTo>
                      <a:pt x="547012" y="43062"/>
                    </a:moveTo>
                    <a:cubicBezTo>
                      <a:pt x="580730" y="65991"/>
                      <a:pt x="598264" y="101058"/>
                      <a:pt x="617596" y="134777"/>
                    </a:cubicBezTo>
                    <a:cubicBezTo>
                      <a:pt x="654462" y="200415"/>
                      <a:pt x="690878" y="262008"/>
                      <a:pt x="726844" y="327646"/>
                    </a:cubicBezTo>
                    <a:cubicBezTo>
                      <a:pt x="747524" y="365410"/>
                      <a:pt x="770453" y="380246"/>
                      <a:pt x="801924" y="373503"/>
                    </a:cubicBezTo>
                    <a:cubicBezTo>
                      <a:pt x="822604" y="368557"/>
                      <a:pt x="849129" y="338436"/>
                      <a:pt x="849129" y="339784"/>
                    </a:cubicBezTo>
                    <a:cubicBezTo>
                      <a:pt x="849129" y="351923"/>
                      <a:pt x="849129" y="360015"/>
                      <a:pt x="843284" y="367209"/>
                    </a:cubicBezTo>
                    <a:cubicBezTo>
                      <a:pt x="837889" y="373503"/>
                      <a:pt x="781242" y="427902"/>
                      <a:pt x="730889" y="361814"/>
                    </a:cubicBezTo>
                    <a:cubicBezTo>
                      <a:pt x="721449" y="349675"/>
                      <a:pt x="682785" y="282239"/>
                      <a:pt x="662104" y="255713"/>
                    </a:cubicBezTo>
                    <a:cubicBezTo>
                      <a:pt x="646819" y="234583"/>
                      <a:pt x="607256" y="179285"/>
                      <a:pt x="547012" y="43062"/>
                    </a:cubicBezTo>
                    <a:close/>
                    <a:moveTo>
                      <a:pt x="181672" y="2318"/>
                    </a:moveTo>
                    <a:cubicBezTo>
                      <a:pt x="229946" y="-4483"/>
                      <a:pt x="280411" y="3498"/>
                      <a:pt x="316378" y="28674"/>
                    </a:cubicBezTo>
                    <a:cubicBezTo>
                      <a:pt x="306037" y="33620"/>
                      <a:pt x="290301" y="37217"/>
                      <a:pt x="280411" y="38116"/>
                    </a:cubicBezTo>
                    <a:cubicBezTo>
                      <a:pt x="249839" y="42162"/>
                      <a:pt x="218369" y="48906"/>
                      <a:pt x="190046" y="58796"/>
                    </a:cubicBezTo>
                    <a:cubicBezTo>
                      <a:pt x="116314" y="84423"/>
                      <a:pt x="70907" y="137473"/>
                      <a:pt x="64163" y="215700"/>
                    </a:cubicBezTo>
                    <a:cubicBezTo>
                      <a:pt x="61915" y="243574"/>
                      <a:pt x="56970" y="287183"/>
                      <a:pt x="60567" y="314608"/>
                    </a:cubicBezTo>
                    <a:cubicBezTo>
                      <a:pt x="45731" y="313259"/>
                      <a:pt x="24151" y="302020"/>
                      <a:pt x="20105" y="287633"/>
                    </a:cubicBezTo>
                    <a:cubicBezTo>
                      <a:pt x="20105" y="287633"/>
                      <a:pt x="-6871" y="221545"/>
                      <a:pt x="1672" y="179284"/>
                    </a:cubicBezTo>
                    <a:cubicBezTo>
                      <a:pt x="10663" y="135225"/>
                      <a:pt x="30445" y="97910"/>
                      <a:pt x="60117" y="64641"/>
                    </a:cubicBezTo>
                    <a:cubicBezTo>
                      <a:pt x="87317" y="30698"/>
                      <a:pt x="133399" y="9118"/>
                      <a:pt x="181672" y="2318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30">
                <a:extLst>
                  <a:ext uri="{FF2B5EF4-FFF2-40B4-BE49-F238E27FC236}">
                    <a16:creationId xmlns:a16="http://schemas.microsoft.com/office/drawing/2014/main" id="{D90FF39D-707E-BBB6-0B10-A6760C4B4D6C}"/>
                  </a:ext>
                </a:extLst>
              </p:cNvPr>
              <p:cNvSpPr/>
              <p:nvPr/>
            </p:nvSpPr>
            <p:spPr>
              <a:xfrm>
                <a:off x="8368917" y="5675344"/>
                <a:ext cx="791411" cy="377232"/>
              </a:xfrm>
              <a:custGeom>
                <a:avLst/>
                <a:gdLst>
                  <a:gd name="connsiteX0" fmla="*/ 609299 w 1191746"/>
                  <a:gd name="connsiteY0" fmla="*/ 543861 h 568055"/>
                  <a:gd name="connsiteX1" fmla="*/ 413647 w 1191746"/>
                  <a:gd name="connsiteY1" fmla="*/ 453820 h 568055"/>
                  <a:gd name="connsiteX2" fmla="*/ 368288 w 1191746"/>
                  <a:gd name="connsiteY2" fmla="*/ 385444 h 568055"/>
                  <a:gd name="connsiteX3" fmla="*/ 261999 w 1191746"/>
                  <a:gd name="connsiteY3" fmla="*/ 161357 h 568055"/>
                  <a:gd name="connsiteX4" fmla="*/ 249813 w 1191746"/>
                  <a:gd name="connsiteY4" fmla="*/ 264938 h 568055"/>
                  <a:gd name="connsiteX5" fmla="*/ 324283 w 1191746"/>
                  <a:gd name="connsiteY5" fmla="*/ 390183 h 568055"/>
                  <a:gd name="connsiteX6" fmla="*/ 356102 w 1191746"/>
                  <a:gd name="connsiteY6" fmla="*/ 456528 h 568055"/>
                  <a:gd name="connsiteX7" fmla="*/ 205131 w 1191746"/>
                  <a:gd name="connsiteY7" fmla="*/ 517458 h 568055"/>
                  <a:gd name="connsiteX8" fmla="*/ 66346 w 1191746"/>
                  <a:gd name="connsiteY8" fmla="*/ 455174 h 568055"/>
                  <a:gd name="connsiteX9" fmla="*/ 0 w 1191746"/>
                  <a:gd name="connsiteY9" fmla="*/ 453820 h 568055"/>
                  <a:gd name="connsiteX10" fmla="*/ 6093 w 1191746"/>
                  <a:gd name="connsiteY10" fmla="*/ 293371 h 568055"/>
                  <a:gd name="connsiteX11" fmla="*/ 202423 w 1191746"/>
                  <a:gd name="connsiteY11" fmla="*/ 55745 h 568055"/>
                  <a:gd name="connsiteX12" fmla="*/ 375734 w 1191746"/>
                  <a:gd name="connsiteY12" fmla="*/ 21218 h 568055"/>
                  <a:gd name="connsiteX13" fmla="*/ 565294 w 1191746"/>
                  <a:gd name="connsiteY13" fmla="*/ 20541 h 568055"/>
                  <a:gd name="connsiteX14" fmla="*/ 609976 w 1191746"/>
                  <a:gd name="connsiteY14" fmla="*/ 11063 h 568055"/>
                  <a:gd name="connsiteX15" fmla="*/ 1101478 w 1191746"/>
                  <a:gd name="connsiteY15" fmla="*/ 287279 h 568055"/>
                  <a:gd name="connsiteX16" fmla="*/ 1156314 w 1191746"/>
                  <a:gd name="connsiteY16" fmla="*/ 392890 h 568055"/>
                  <a:gd name="connsiteX17" fmla="*/ 1191518 w 1191746"/>
                  <a:gd name="connsiteY17" fmla="*/ 503241 h 568055"/>
                  <a:gd name="connsiteX18" fmla="*/ 1173916 w 1191746"/>
                  <a:gd name="connsiteY18" fmla="*/ 540476 h 568055"/>
                  <a:gd name="connsiteX19" fmla="*/ 1006698 w 1191746"/>
                  <a:gd name="connsiteY19" fmla="*/ 512719 h 568055"/>
                  <a:gd name="connsiteX20" fmla="*/ 890254 w 1191746"/>
                  <a:gd name="connsiteY20" fmla="*/ 303526 h 568055"/>
                  <a:gd name="connsiteX21" fmla="*/ 762978 w 1191746"/>
                  <a:gd name="connsiteY21" fmla="*/ 76055 h 568055"/>
                  <a:gd name="connsiteX22" fmla="*/ 844218 w 1191746"/>
                  <a:gd name="connsiteY22" fmla="*/ 277124 h 568055"/>
                  <a:gd name="connsiteX23" fmla="*/ 907179 w 1191746"/>
                  <a:gd name="connsiteY23" fmla="*/ 489701 h 568055"/>
                  <a:gd name="connsiteX24" fmla="*/ 752823 w 1191746"/>
                  <a:gd name="connsiteY24" fmla="*/ 547246 h 568055"/>
                  <a:gd name="connsiteX25" fmla="*/ 694601 w 1191746"/>
                  <a:gd name="connsiteY25" fmla="*/ 470745 h 568055"/>
                  <a:gd name="connsiteX26" fmla="*/ 511812 w 1191746"/>
                  <a:gd name="connsiteY26" fmla="*/ 108551 h 568055"/>
                  <a:gd name="connsiteX27" fmla="*/ 648565 w 1191746"/>
                  <a:gd name="connsiteY27" fmla="*/ 500533 h 568055"/>
                  <a:gd name="connsiteX28" fmla="*/ 609299 w 1191746"/>
                  <a:gd name="connsiteY28" fmla="*/ 543861 h 568055"/>
                  <a:gd name="connsiteX29" fmla="*/ 609299 w 1191746"/>
                  <a:gd name="connsiteY29" fmla="*/ 543861 h 56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746" h="568055">
                    <a:moveTo>
                      <a:pt x="609299" y="543861"/>
                    </a:moveTo>
                    <a:cubicBezTo>
                      <a:pt x="557847" y="547246"/>
                      <a:pt x="470514" y="526259"/>
                      <a:pt x="413647" y="453820"/>
                    </a:cubicBezTo>
                    <a:cubicBezTo>
                      <a:pt x="396722" y="432156"/>
                      <a:pt x="383859" y="407108"/>
                      <a:pt x="368288" y="385444"/>
                    </a:cubicBezTo>
                    <a:cubicBezTo>
                      <a:pt x="360164" y="375965"/>
                      <a:pt x="278247" y="233119"/>
                      <a:pt x="261999" y="161357"/>
                    </a:cubicBezTo>
                    <a:cubicBezTo>
                      <a:pt x="231534" y="193853"/>
                      <a:pt x="232211" y="223641"/>
                      <a:pt x="249813" y="264938"/>
                    </a:cubicBezTo>
                    <a:cubicBezTo>
                      <a:pt x="264707" y="298788"/>
                      <a:pt x="320220" y="380028"/>
                      <a:pt x="324283" y="390183"/>
                    </a:cubicBezTo>
                    <a:cubicBezTo>
                      <a:pt x="333084" y="410493"/>
                      <a:pt x="347300" y="434188"/>
                      <a:pt x="356102" y="456528"/>
                    </a:cubicBezTo>
                    <a:cubicBezTo>
                      <a:pt x="377089" y="510688"/>
                      <a:pt x="361518" y="574326"/>
                      <a:pt x="205131" y="517458"/>
                    </a:cubicBezTo>
                    <a:cubicBezTo>
                      <a:pt x="205131" y="517458"/>
                      <a:pt x="134723" y="472776"/>
                      <a:pt x="66346" y="455174"/>
                    </a:cubicBezTo>
                    <a:cubicBezTo>
                      <a:pt x="54160" y="451789"/>
                      <a:pt x="12863" y="456528"/>
                      <a:pt x="0" y="453820"/>
                    </a:cubicBezTo>
                    <a:cubicBezTo>
                      <a:pt x="5416" y="400338"/>
                      <a:pt x="0" y="347531"/>
                      <a:pt x="6093" y="293371"/>
                    </a:cubicBezTo>
                    <a:cubicBezTo>
                      <a:pt x="18956" y="184375"/>
                      <a:pt x="95457" y="86887"/>
                      <a:pt x="202423" y="55745"/>
                    </a:cubicBezTo>
                    <a:cubicBezTo>
                      <a:pt x="258614" y="38820"/>
                      <a:pt x="318190" y="37466"/>
                      <a:pt x="375734" y="21218"/>
                    </a:cubicBezTo>
                    <a:cubicBezTo>
                      <a:pt x="438695" y="38820"/>
                      <a:pt x="502333" y="48975"/>
                      <a:pt x="565294" y="20541"/>
                    </a:cubicBezTo>
                    <a:cubicBezTo>
                      <a:pt x="580865" y="17156"/>
                      <a:pt x="595082" y="14448"/>
                      <a:pt x="609976" y="11063"/>
                    </a:cubicBezTo>
                    <a:cubicBezTo>
                      <a:pt x="849634" y="-42420"/>
                      <a:pt x="1012791" y="105843"/>
                      <a:pt x="1101478" y="287279"/>
                    </a:cubicBezTo>
                    <a:cubicBezTo>
                      <a:pt x="1118402" y="322483"/>
                      <a:pt x="1138712" y="357686"/>
                      <a:pt x="1156314" y="392890"/>
                    </a:cubicBezTo>
                    <a:cubicBezTo>
                      <a:pt x="1182041" y="444343"/>
                      <a:pt x="1193549" y="461268"/>
                      <a:pt x="1191518" y="503241"/>
                    </a:cubicBezTo>
                    <a:cubicBezTo>
                      <a:pt x="1190841" y="518135"/>
                      <a:pt x="1183394" y="529644"/>
                      <a:pt x="1173916" y="540476"/>
                    </a:cubicBezTo>
                    <a:cubicBezTo>
                      <a:pt x="1133297" y="585835"/>
                      <a:pt x="1048672" y="574326"/>
                      <a:pt x="1006698" y="512719"/>
                    </a:cubicBezTo>
                    <a:cubicBezTo>
                      <a:pt x="962016" y="446373"/>
                      <a:pt x="928843" y="373258"/>
                      <a:pt x="890254" y="303526"/>
                    </a:cubicBezTo>
                    <a:cubicBezTo>
                      <a:pt x="849634" y="231088"/>
                      <a:pt x="823231" y="143755"/>
                      <a:pt x="762978" y="76055"/>
                    </a:cubicBezTo>
                    <a:cubicBezTo>
                      <a:pt x="795474" y="149848"/>
                      <a:pt x="822554" y="212809"/>
                      <a:pt x="844218" y="277124"/>
                    </a:cubicBezTo>
                    <a:cubicBezTo>
                      <a:pt x="860466" y="325868"/>
                      <a:pt x="898378" y="436895"/>
                      <a:pt x="907179" y="489701"/>
                    </a:cubicBezTo>
                    <a:cubicBezTo>
                      <a:pt x="918688" y="557401"/>
                      <a:pt x="784642" y="575003"/>
                      <a:pt x="752823" y="547246"/>
                    </a:cubicBezTo>
                    <a:cubicBezTo>
                      <a:pt x="740637" y="537091"/>
                      <a:pt x="712880" y="510011"/>
                      <a:pt x="694601" y="470745"/>
                    </a:cubicBezTo>
                    <a:cubicBezTo>
                      <a:pt x="662782" y="403045"/>
                      <a:pt x="575449" y="179636"/>
                      <a:pt x="511812" y="108551"/>
                    </a:cubicBezTo>
                    <a:cubicBezTo>
                      <a:pt x="496917" y="216194"/>
                      <a:pt x="638410" y="430125"/>
                      <a:pt x="648565" y="500533"/>
                    </a:cubicBezTo>
                    <a:cubicBezTo>
                      <a:pt x="650596" y="524228"/>
                      <a:pt x="638410" y="543861"/>
                      <a:pt x="609299" y="543861"/>
                    </a:cubicBezTo>
                    <a:lnTo>
                      <a:pt x="609299" y="543861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4">
                <a:extLst>
                  <a:ext uri="{FF2B5EF4-FFF2-40B4-BE49-F238E27FC236}">
                    <a16:creationId xmlns:a16="http://schemas.microsoft.com/office/drawing/2014/main" id="{48CC62ED-49CE-3160-91D0-BBAD24DB71B6}"/>
                  </a:ext>
                </a:extLst>
              </p:cNvPr>
              <p:cNvSpPr/>
              <p:nvPr/>
            </p:nvSpPr>
            <p:spPr>
              <a:xfrm>
                <a:off x="9434420" y="5703425"/>
                <a:ext cx="1066109" cy="446195"/>
              </a:xfrm>
              <a:custGeom>
                <a:avLst/>
                <a:gdLst>
                  <a:gd name="connsiteX0" fmla="*/ 1596364 w 1605399"/>
                  <a:gd name="connsiteY0" fmla="*/ 404763 h 671903"/>
                  <a:gd name="connsiteX1" fmla="*/ 1362799 w 1605399"/>
                  <a:gd name="connsiteY1" fmla="*/ 121778 h 671903"/>
                  <a:gd name="connsiteX2" fmla="*/ 1362799 w 1605399"/>
                  <a:gd name="connsiteY2" fmla="*/ 121778 h 671903"/>
                  <a:gd name="connsiteX3" fmla="*/ 1234169 w 1605399"/>
                  <a:gd name="connsiteY3" fmla="*/ 77096 h 671903"/>
                  <a:gd name="connsiteX4" fmla="*/ 819846 w 1605399"/>
                  <a:gd name="connsiteY4" fmla="*/ 21582 h 671903"/>
                  <a:gd name="connsiteX5" fmla="*/ 702725 w 1605399"/>
                  <a:gd name="connsiteY5" fmla="*/ 6688 h 671903"/>
                  <a:gd name="connsiteX6" fmla="*/ 590343 w 1605399"/>
                  <a:gd name="connsiteY6" fmla="*/ 6011 h 671903"/>
                  <a:gd name="connsiteX7" fmla="*/ 414323 w 1605399"/>
                  <a:gd name="connsiteY7" fmla="*/ 76419 h 671903"/>
                  <a:gd name="connsiteX8" fmla="*/ 238304 w 1605399"/>
                  <a:gd name="connsiteY8" fmla="*/ 189478 h 671903"/>
                  <a:gd name="connsiteX9" fmla="*/ 114413 w 1605399"/>
                  <a:gd name="connsiteY9" fmla="*/ 333002 h 671903"/>
                  <a:gd name="connsiteX10" fmla="*/ 90041 w 1605399"/>
                  <a:gd name="connsiteY10" fmla="*/ 358051 h 671903"/>
                  <a:gd name="connsiteX11" fmla="*/ 5416 w 1605399"/>
                  <a:gd name="connsiteY11" fmla="*/ 483295 h 671903"/>
                  <a:gd name="connsiteX12" fmla="*/ 0 w 1605399"/>
                  <a:gd name="connsiteY12" fmla="*/ 515114 h 671903"/>
                  <a:gd name="connsiteX13" fmla="*/ 4739 w 1605399"/>
                  <a:gd name="connsiteY13" fmla="*/ 527300 h 671903"/>
                  <a:gd name="connsiteX14" fmla="*/ 133369 w 1605399"/>
                  <a:gd name="connsiteY14" fmla="*/ 546256 h 671903"/>
                  <a:gd name="connsiteX15" fmla="*/ 235596 w 1605399"/>
                  <a:gd name="connsiteY15" fmla="*/ 563858 h 671903"/>
                  <a:gd name="connsiteX16" fmla="*/ 289756 w 1605399"/>
                  <a:gd name="connsiteY16" fmla="*/ 573336 h 671903"/>
                  <a:gd name="connsiteX17" fmla="*/ 336469 w 1605399"/>
                  <a:gd name="connsiteY17" fmla="*/ 563858 h 671903"/>
                  <a:gd name="connsiteX18" fmla="*/ 374380 w 1605399"/>
                  <a:gd name="connsiteY18" fmla="*/ 525269 h 671903"/>
                  <a:gd name="connsiteX19" fmla="*/ 587635 w 1605399"/>
                  <a:gd name="connsiteY19" fmla="*/ 282904 h 671903"/>
                  <a:gd name="connsiteX20" fmla="*/ 611330 w 1605399"/>
                  <a:gd name="connsiteY20" fmla="*/ 274779 h 671903"/>
                  <a:gd name="connsiteX21" fmla="*/ 441403 w 1605399"/>
                  <a:gd name="connsiteY21" fmla="*/ 522561 h 671903"/>
                  <a:gd name="connsiteX22" fmla="*/ 441403 w 1605399"/>
                  <a:gd name="connsiteY22" fmla="*/ 523238 h 671903"/>
                  <a:gd name="connsiteX23" fmla="*/ 440727 w 1605399"/>
                  <a:gd name="connsiteY23" fmla="*/ 566566 h 671903"/>
                  <a:gd name="connsiteX24" fmla="*/ 489470 w 1605399"/>
                  <a:gd name="connsiteY24" fmla="*/ 599062 h 671903"/>
                  <a:gd name="connsiteX25" fmla="*/ 635702 w 1605399"/>
                  <a:gd name="connsiteY25" fmla="*/ 512406 h 671903"/>
                  <a:gd name="connsiteX26" fmla="*/ 676999 w 1605399"/>
                  <a:gd name="connsiteY26" fmla="*/ 463662 h 671903"/>
                  <a:gd name="connsiteX27" fmla="*/ 802921 w 1605399"/>
                  <a:gd name="connsiteY27" fmla="*/ 361436 h 671903"/>
                  <a:gd name="connsiteX28" fmla="*/ 1076429 w 1605399"/>
                  <a:gd name="connsiteY28" fmla="*/ 263271 h 671903"/>
                  <a:gd name="connsiteX29" fmla="*/ 1150899 w 1605399"/>
                  <a:gd name="connsiteY29" fmla="*/ 262594 h 671903"/>
                  <a:gd name="connsiteX30" fmla="*/ 1077106 w 1605399"/>
                  <a:gd name="connsiteY30" fmla="*/ 288319 h 671903"/>
                  <a:gd name="connsiteX31" fmla="*/ 815784 w 1605399"/>
                  <a:gd name="connsiteY31" fmla="*/ 407471 h 671903"/>
                  <a:gd name="connsiteX32" fmla="*/ 664136 w 1605399"/>
                  <a:gd name="connsiteY32" fmla="*/ 517145 h 671903"/>
                  <a:gd name="connsiteX33" fmla="*/ 664813 w 1605399"/>
                  <a:gd name="connsiteY33" fmla="*/ 577398 h 671903"/>
                  <a:gd name="connsiteX34" fmla="*/ 950506 w 1605399"/>
                  <a:gd name="connsiteY34" fmla="*/ 550318 h 671903"/>
                  <a:gd name="connsiteX35" fmla="*/ 1096061 w 1605399"/>
                  <a:gd name="connsiteY35" fmla="*/ 519853 h 671903"/>
                  <a:gd name="connsiteX36" fmla="*/ 1184071 w 1605399"/>
                  <a:gd name="connsiteY36" fmla="*/ 553026 h 671903"/>
                  <a:gd name="connsiteX37" fmla="*/ 1328949 w 1605399"/>
                  <a:gd name="connsiteY37" fmla="*/ 643067 h 671903"/>
                  <a:gd name="connsiteX38" fmla="*/ 1417636 w 1605399"/>
                  <a:gd name="connsiteY38" fmla="*/ 671501 h 671903"/>
                  <a:gd name="connsiteX39" fmla="*/ 1569284 w 1605399"/>
                  <a:gd name="connsiteY39" fmla="*/ 662023 h 671903"/>
                  <a:gd name="connsiteX40" fmla="*/ 1596364 w 1605399"/>
                  <a:gd name="connsiteY40" fmla="*/ 404763 h 671903"/>
                  <a:gd name="connsiteX41" fmla="*/ 1596364 w 1605399"/>
                  <a:gd name="connsiteY41" fmla="*/ 404763 h 671903"/>
                  <a:gd name="connsiteX42" fmla="*/ 248459 w 1605399"/>
                  <a:gd name="connsiteY42" fmla="*/ 388516 h 671903"/>
                  <a:gd name="connsiteX43" fmla="*/ 248459 w 1605399"/>
                  <a:gd name="connsiteY43" fmla="*/ 388516 h 671903"/>
                  <a:gd name="connsiteX44" fmla="*/ 248459 w 1605399"/>
                  <a:gd name="connsiteY44" fmla="*/ 388516 h 671903"/>
                  <a:gd name="connsiteX45" fmla="*/ 248459 w 1605399"/>
                  <a:gd name="connsiteY45" fmla="*/ 388516 h 671903"/>
                  <a:gd name="connsiteX46" fmla="*/ 248459 w 1605399"/>
                  <a:gd name="connsiteY46" fmla="*/ 388516 h 671903"/>
                  <a:gd name="connsiteX47" fmla="*/ 249136 w 1605399"/>
                  <a:gd name="connsiteY47" fmla="*/ 387838 h 671903"/>
                  <a:gd name="connsiteX48" fmla="*/ 249136 w 1605399"/>
                  <a:gd name="connsiteY48" fmla="*/ 387838 h 671903"/>
                  <a:gd name="connsiteX49" fmla="*/ 249812 w 1605399"/>
                  <a:gd name="connsiteY49" fmla="*/ 385807 h 671903"/>
                  <a:gd name="connsiteX50" fmla="*/ 249136 w 1605399"/>
                  <a:gd name="connsiteY50" fmla="*/ 387838 h 671903"/>
                  <a:gd name="connsiteX51" fmla="*/ 249136 w 1605399"/>
                  <a:gd name="connsiteY51" fmla="*/ 387838 h 671903"/>
                  <a:gd name="connsiteX52" fmla="*/ 249136 w 1605399"/>
                  <a:gd name="connsiteY52" fmla="*/ 387838 h 67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05399" h="671903">
                    <a:moveTo>
                      <a:pt x="1596364" y="404763"/>
                    </a:moveTo>
                    <a:cubicBezTo>
                      <a:pt x="1566575" y="271394"/>
                      <a:pt x="1495491" y="171199"/>
                      <a:pt x="1362799" y="121778"/>
                    </a:cubicBezTo>
                    <a:lnTo>
                      <a:pt x="1362799" y="121778"/>
                    </a:lnTo>
                    <a:cubicBezTo>
                      <a:pt x="1309316" y="95375"/>
                      <a:pt x="1279529" y="83189"/>
                      <a:pt x="1234169" y="77096"/>
                    </a:cubicBezTo>
                    <a:cubicBezTo>
                      <a:pt x="1096739" y="57463"/>
                      <a:pt x="957954" y="40538"/>
                      <a:pt x="819846" y="21582"/>
                    </a:cubicBezTo>
                    <a:cubicBezTo>
                      <a:pt x="781257" y="16166"/>
                      <a:pt x="741314" y="10750"/>
                      <a:pt x="702725" y="6688"/>
                    </a:cubicBezTo>
                    <a:cubicBezTo>
                      <a:pt x="666167" y="-2790"/>
                      <a:pt x="628255" y="-1436"/>
                      <a:pt x="590343" y="6011"/>
                    </a:cubicBezTo>
                    <a:cubicBezTo>
                      <a:pt x="530090" y="27675"/>
                      <a:pt x="477285" y="71003"/>
                      <a:pt x="414323" y="76419"/>
                    </a:cubicBezTo>
                    <a:cubicBezTo>
                      <a:pt x="331730" y="83866"/>
                      <a:pt x="286371" y="136672"/>
                      <a:pt x="238304" y="189478"/>
                    </a:cubicBezTo>
                    <a:cubicBezTo>
                      <a:pt x="194976" y="235514"/>
                      <a:pt x="155710" y="284934"/>
                      <a:pt x="114413" y="333002"/>
                    </a:cubicBezTo>
                    <a:cubicBezTo>
                      <a:pt x="108320" y="340448"/>
                      <a:pt x="97488" y="350603"/>
                      <a:pt x="90041" y="358051"/>
                    </a:cubicBezTo>
                    <a:cubicBezTo>
                      <a:pt x="50775" y="391901"/>
                      <a:pt x="25049" y="436582"/>
                      <a:pt x="5416" y="483295"/>
                    </a:cubicBezTo>
                    <a:cubicBezTo>
                      <a:pt x="2708" y="494127"/>
                      <a:pt x="0" y="504959"/>
                      <a:pt x="0" y="515114"/>
                    </a:cubicBezTo>
                    <a:cubicBezTo>
                      <a:pt x="677" y="519853"/>
                      <a:pt x="2031" y="523915"/>
                      <a:pt x="4739" y="527300"/>
                    </a:cubicBezTo>
                    <a:cubicBezTo>
                      <a:pt x="45359" y="570628"/>
                      <a:pt x="94780" y="560473"/>
                      <a:pt x="133369" y="546256"/>
                    </a:cubicBezTo>
                    <a:cubicBezTo>
                      <a:pt x="201069" y="513083"/>
                      <a:pt x="228826" y="563181"/>
                      <a:pt x="235596" y="563858"/>
                    </a:cubicBezTo>
                    <a:cubicBezTo>
                      <a:pt x="251844" y="560473"/>
                      <a:pt x="273507" y="567243"/>
                      <a:pt x="289756" y="573336"/>
                    </a:cubicBezTo>
                    <a:cubicBezTo>
                      <a:pt x="303972" y="574013"/>
                      <a:pt x="322929" y="570628"/>
                      <a:pt x="336469" y="563858"/>
                    </a:cubicBezTo>
                    <a:cubicBezTo>
                      <a:pt x="353394" y="552349"/>
                      <a:pt x="377089" y="527300"/>
                      <a:pt x="374380" y="525269"/>
                    </a:cubicBezTo>
                    <a:cubicBezTo>
                      <a:pt x="446142" y="437259"/>
                      <a:pt x="511135" y="359404"/>
                      <a:pt x="587635" y="282904"/>
                    </a:cubicBezTo>
                    <a:cubicBezTo>
                      <a:pt x="593728" y="276811"/>
                      <a:pt x="603883" y="273426"/>
                      <a:pt x="611330" y="274779"/>
                    </a:cubicBezTo>
                    <a:cubicBezTo>
                      <a:pt x="550400" y="353988"/>
                      <a:pt x="477285" y="427104"/>
                      <a:pt x="441403" y="522561"/>
                    </a:cubicBezTo>
                    <a:lnTo>
                      <a:pt x="441403" y="523238"/>
                    </a:lnTo>
                    <a:cubicBezTo>
                      <a:pt x="433280" y="552349"/>
                      <a:pt x="438695" y="560473"/>
                      <a:pt x="440727" y="566566"/>
                    </a:cubicBezTo>
                    <a:cubicBezTo>
                      <a:pt x="446142" y="580783"/>
                      <a:pt x="469837" y="597031"/>
                      <a:pt x="489470" y="599062"/>
                    </a:cubicBezTo>
                    <a:cubicBezTo>
                      <a:pt x="560555" y="606509"/>
                      <a:pt x="618100" y="530008"/>
                      <a:pt x="635702" y="512406"/>
                    </a:cubicBezTo>
                    <a:cubicBezTo>
                      <a:pt x="635702" y="512406"/>
                      <a:pt x="669552" y="471109"/>
                      <a:pt x="676999" y="463662"/>
                    </a:cubicBezTo>
                    <a:cubicBezTo>
                      <a:pt x="726420" y="411533"/>
                      <a:pt x="748761" y="395286"/>
                      <a:pt x="802921" y="361436"/>
                    </a:cubicBezTo>
                    <a:cubicBezTo>
                      <a:pt x="885515" y="301183"/>
                      <a:pt x="955923" y="265302"/>
                      <a:pt x="1076429" y="263271"/>
                    </a:cubicBezTo>
                    <a:cubicBezTo>
                      <a:pt x="1103509" y="262594"/>
                      <a:pt x="1129234" y="263948"/>
                      <a:pt x="1150899" y="262594"/>
                    </a:cubicBezTo>
                    <a:cubicBezTo>
                      <a:pt x="1131942" y="270041"/>
                      <a:pt x="1109601" y="277488"/>
                      <a:pt x="1077106" y="288319"/>
                    </a:cubicBezTo>
                    <a:cubicBezTo>
                      <a:pt x="984356" y="316077"/>
                      <a:pt x="903794" y="369559"/>
                      <a:pt x="815784" y="407471"/>
                    </a:cubicBezTo>
                    <a:cubicBezTo>
                      <a:pt x="762978" y="440644"/>
                      <a:pt x="703402" y="464339"/>
                      <a:pt x="664136" y="517145"/>
                    </a:cubicBezTo>
                    <a:cubicBezTo>
                      <a:pt x="653981" y="538809"/>
                      <a:pt x="653304" y="558442"/>
                      <a:pt x="664813" y="577398"/>
                    </a:cubicBezTo>
                    <a:cubicBezTo>
                      <a:pt x="683092" y="599739"/>
                      <a:pt x="804275" y="599062"/>
                      <a:pt x="950506" y="550318"/>
                    </a:cubicBezTo>
                    <a:cubicBezTo>
                      <a:pt x="989096" y="537455"/>
                      <a:pt x="1056796" y="525269"/>
                      <a:pt x="1096061" y="519853"/>
                    </a:cubicBezTo>
                    <a:cubicBezTo>
                      <a:pt x="1117726" y="516468"/>
                      <a:pt x="1165116" y="536101"/>
                      <a:pt x="1184071" y="553026"/>
                    </a:cubicBezTo>
                    <a:cubicBezTo>
                      <a:pt x="1207089" y="573336"/>
                      <a:pt x="1320825" y="641036"/>
                      <a:pt x="1328949" y="643067"/>
                    </a:cubicBezTo>
                    <a:cubicBezTo>
                      <a:pt x="1358737" y="651868"/>
                      <a:pt x="1385817" y="669470"/>
                      <a:pt x="1417636" y="671501"/>
                    </a:cubicBezTo>
                    <a:cubicBezTo>
                      <a:pt x="1467734" y="671501"/>
                      <a:pt x="1519186" y="674886"/>
                      <a:pt x="1569284" y="662023"/>
                    </a:cubicBezTo>
                    <a:cubicBezTo>
                      <a:pt x="1599072" y="580106"/>
                      <a:pt x="1617350" y="494804"/>
                      <a:pt x="1596364" y="404763"/>
                    </a:cubicBezTo>
                    <a:lnTo>
                      <a:pt x="1596364" y="404763"/>
                    </a:lnTo>
                    <a:close/>
                    <a:moveTo>
                      <a:pt x="248459" y="388516"/>
                    </a:moveTo>
                    <a:cubicBezTo>
                      <a:pt x="248459" y="388516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lnTo>
                      <a:pt x="248459" y="388516"/>
                    </a:lnTo>
                    <a:close/>
                    <a:moveTo>
                      <a:pt x="249136" y="387838"/>
                    </a:moveTo>
                    <a:lnTo>
                      <a:pt x="249136" y="387838"/>
                    </a:lnTo>
                    <a:cubicBezTo>
                      <a:pt x="249136" y="387162"/>
                      <a:pt x="249812" y="387162"/>
                      <a:pt x="249812" y="385807"/>
                    </a:cubicBezTo>
                    <a:lnTo>
                      <a:pt x="249136" y="387838"/>
                    </a:lnTo>
                    <a:lnTo>
                      <a:pt x="249136" y="387838"/>
                    </a:lnTo>
                    <a:lnTo>
                      <a:pt x="249136" y="387838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2">
                <a:extLst>
                  <a:ext uri="{FF2B5EF4-FFF2-40B4-BE49-F238E27FC236}">
                    <a16:creationId xmlns:a16="http://schemas.microsoft.com/office/drawing/2014/main" id="{4467A647-BC7C-CE18-27F5-F30BA5D7712D}"/>
                  </a:ext>
                </a:extLst>
              </p:cNvPr>
              <p:cNvSpPr/>
              <p:nvPr/>
            </p:nvSpPr>
            <p:spPr>
              <a:xfrm>
                <a:off x="9478029" y="5760016"/>
                <a:ext cx="1021895" cy="390626"/>
              </a:xfrm>
              <a:custGeom>
                <a:avLst/>
                <a:gdLst>
                  <a:gd name="connsiteX0" fmla="*/ 651532 w 1021895"/>
                  <a:gd name="connsiteY0" fmla="*/ 87922 h 390626"/>
                  <a:gd name="connsiteX1" fmla="*/ 714382 w 1021895"/>
                  <a:gd name="connsiteY1" fmla="*/ 107001 h 390626"/>
                  <a:gd name="connsiteX2" fmla="*/ 714831 w 1021895"/>
                  <a:gd name="connsiteY2" fmla="*/ 117791 h 390626"/>
                  <a:gd name="connsiteX3" fmla="*/ 670323 w 1021895"/>
                  <a:gd name="connsiteY3" fmla="*/ 118240 h 390626"/>
                  <a:gd name="connsiteX4" fmla="*/ 481949 w 1021895"/>
                  <a:gd name="connsiteY4" fmla="*/ 191971 h 390626"/>
                  <a:gd name="connsiteX5" fmla="*/ 385740 w 1021895"/>
                  <a:gd name="connsiteY5" fmla="*/ 277841 h 390626"/>
                  <a:gd name="connsiteX6" fmla="*/ 371802 w 1021895"/>
                  <a:gd name="connsiteY6" fmla="*/ 294925 h 390626"/>
                  <a:gd name="connsiteX7" fmla="*/ 321000 w 1021895"/>
                  <a:gd name="connsiteY7" fmla="*/ 337635 h 390626"/>
                  <a:gd name="connsiteX8" fmla="*/ 277841 w 1021895"/>
                  <a:gd name="connsiteY8" fmla="*/ 345727 h 390626"/>
                  <a:gd name="connsiteX9" fmla="*/ 246370 w 1021895"/>
                  <a:gd name="connsiteY9" fmla="*/ 309761 h 390626"/>
                  <a:gd name="connsiteX10" fmla="*/ 268399 w 1021895"/>
                  <a:gd name="connsiteY10" fmla="*/ 318753 h 390626"/>
                  <a:gd name="connsiteX11" fmla="*/ 351121 w 1021895"/>
                  <a:gd name="connsiteY11" fmla="*/ 284135 h 390626"/>
                  <a:gd name="connsiteX12" fmla="*/ 552983 w 1021895"/>
                  <a:gd name="connsiteY12" fmla="*/ 109249 h 390626"/>
                  <a:gd name="connsiteX13" fmla="*/ 613227 w 1021895"/>
                  <a:gd name="connsiteY13" fmla="*/ 89173 h 390626"/>
                  <a:gd name="connsiteX14" fmla="*/ 651532 w 1021895"/>
                  <a:gd name="connsiteY14" fmla="*/ 87922 h 390626"/>
                  <a:gd name="connsiteX15" fmla="*/ 854201 w 1021895"/>
                  <a:gd name="connsiteY15" fmla="*/ 19783 h 390626"/>
                  <a:gd name="connsiteX16" fmla="*/ 1017398 w 1021895"/>
                  <a:gd name="connsiteY16" fmla="*/ 217149 h 390626"/>
                  <a:gd name="connsiteX17" fmla="*/ 998066 w 1021895"/>
                  <a:gd name="connsiteY17" fmla="*/ 383043 h 390626"/>
                  <a:gd name="connsiteX18" fmla="*/ 763836 w 1021895"/>
                  <a:gd name="connsiteY18" fmla="*/ 328644 h 390626"/>
                  <a:gd name="connsiteX19" fmla="*/ 684710 w 1021895"/>
                  <a:gd name="connsiteY19" fmla="*/ 293577 h 390626"/>
                  <a:gd name="connsiteX20" fmla="*/ 585802 w 1021895"/>
                  <a:gd name="connsiteY20" fmla="*/ 312909 h 390626"/>
                  <a:gd name="connsiteX21" fmla="*/ 500831 w 1021895"/>
                  <a:gd name="connsiteY21" fmla="*/ 334938 h 390626"/>
                  <a:gd name="connsiteX22" fmla="*/ 403723 w 1021895"/>
                  <a:gd name="connsiteY22" fmla="*/ 331341 h 390626"/>
                  <a:gd name="connsiteX23" fmla="*/ 392033 w 1021895"/>
                  <a:gd name="connsiteY23" fmla="*/ 309762 h 390626"/>
                  <a:gd name="connsiteX24" fmla="*/ 646945 w 1021895"/>
                  <a:gd name="connsiteY24" fmla="*/ 266603 h 390626"/>
                  <a:gd name="connsiteX25" fmla="*/ 798902 w 1021895"/>
                  <a:gd name="connsiteY25" fmla="*/ 293127 h 390626"/>
                  <a:gd name="connsiteX26" fmla="*/ 866790 w 1021895"/>
                  <a:gd name="connsiteY26" fmla="*/ 346627 h 390626"/>
                  <a:gd name="connsiteX27" fmla="*/ 961650 w 1021895"/>
                  <a:gd name="connsiteY27" fmla="*/ 361913 h 390626"/>
                  <a:gd name="connsiteX28" fmla="*/ 988175 w 1021895"/>
                  <a:gd name="connsiteY28" fmla="*/ 296274 h 390626"/>
                  <a:gd name="connsiteX29" fmla="*/ 900508 w 1021895"/>
                  <a:gd name="connsiteY29" fmla="*/ 68338 h 390626"/>
                  <a:gd name="connsiteX30" fmla="*/ 854201 w 1021895"/>
                  <a:gd name="connsiteY30" fmla="*/ 19783 h 390626"/>
                  <a:gd name="connsiteX31" fmla="*/ 489143 w 1021895"/>
                  <a:gd name="connsiteY31" fmla="*/ 0 h 390626"/>
                  <a:gd name="connsiteX32" fmla="*/ 361462 w 1021895"/>
                  <a:gd name="connsiteY32" fmla="*/ 126782 h 390626"/>
                  <a:gd name="connsiteX33" fmla="*/ 335836 w 1021895"/>
                  <a:gd name="connsiteY33" fmla="*/ 150160 h 390626"/>
                  <a:gd name="connsiteX34" fmla="*/ 238727 w 1021895"/>
                  <a:gd name="connsiteY34" fmla="*/ 257609 h 390626"/>
                  <a:gd name="connsiteX35" fmla="*/ 211303 w 1021895"/>
                  <a:gd name="connsiteY35" fmla="*/ 292226 h 390626"/>
                  <a:gd name="connsiteX36" fmla="*/ 207706 w 1021895"/>
                  <a:gd name="connsiteY36" fmla="*/ 295824 h 390626"/>
                  <a:gd name="connsiteX37" fmla="*/ 178033 w 1021895"/>
                  <a:gd name="connsiteY37" fmla="*/ 322798 h 390626"/>
                  <a:gd name="connsiteX38" fmla="*/ 108349 w 1021895"/>
                  <a:gd name="connsiteY38" fmla="*/ 318752 h 390626"/>
                  <a:gd name="connsiteX39" fmla="*/ 40462 w 1021895"/>
                  <a:gd name="connsiteY39" fmla="*/ 311559 h 390626"/>
                  <a:gd name="connsiteX40" fmla="*/ 0 w 1021895"/>
                  <a:gd name="connsiteY40" fmla="*/ 316953 h 390626"/>
                  <a:gd name="connsiteX41" fmla="*/ 84521 w 1021895"/>
                  <a:gd name="connsiteY41" fmla="*/ 245020 h 390626"/>
                  <a:gd name="connsiteX42" fmla="*/ 117789 w 1021895"/>
                  <a:gd name="connsiteY42" fmla="*/ 201862 h 390626"/>
                  <a:gd name="connsiteX43" fmla="*/ 98009 w 1021895"/>
                  <a:gd name="connsiteY43" fmla="*/ 252214 h 390626"/>
                  <a:gd name="connsiteX44" fmla="*/ 111946 w 1021895"/>
                  <a:gd name="connsiteY44" fmla="*/ 307063 h 390626"/>
                  <a:gd name="connsiteX45" fmla="*/ 172189 w 1021895"/>
                  <a:gd name="connsiteY45" fmla="*/ 285933 h 390626"/>
                  <a:gd name="connsiteX46" fmla="*/ 394731 w 1021895"/>
                  <a:gd name="connsiteY46" fmla="*/ 56647 h 390626"/>
                  <a:gd name="connsiteX47" fmla="*/ 489143 w 1021895"/>
                  <a:gd name="connsiteY47" fmla="*/ 0 h 39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21895" h="390626">
                    <a:moveTo>
                      <a:pt x="651532" y="87922"/>
                    </a:moveTo>
                    <a:cubicBezTo>
                      <a:pt x="686280" y="90832"/>
                      <a:pt x="709577" y="103966"/>
                      <a:pt x="714382" y="107001"/>
                    </a:cubicBezTo>
                    <a:cubicBezTo>
                      <a:pt x="721575" y="112396"/>
                      <a:pt x="722024" y="120038"/>
                      <a:pt x="714831" y="117791"/>
                    </a:cubicBezTo>
                    <a:cubicBezTo>
                      <a:pt x="709437" y="118240"/>
                      <a:pt x="687857" y="118240"/>
                      <a:pt x="670323" y="118240"/>
                    </a:cubicBezTo>
                    <a:cubicBezTo>
                      <a:pt x="597491" y="116442"/>
                      <a:pt x="537697" y="150610"/>
                      <a:pt x="481949" y="191971"/>
                    </a:cubicBezTo>
                    <a:cubicBezTo>
                      <a:pt x="445533" y="215799"/>
                      <a:pt x="411815" y="242324"/>
                      <a:pt x="385740" y="277841"/>
                    </a:cubicBezTo>
                    <a:cubicBezTo>
                      <a:pt x="380794" y="284135"/>
                      <a:pt x="376748" y="289530"/>
                      <a:pt x="371802" y="294925"/>
                    </a:cubicBezTo>
                    <a:cubicBezTo>
                      <a:pt x="359663" y="307513"/>
                      <a:pt x="342130" y="322349"/>
                      <a:pt x="321000" y="337635"/>
                    </a:cubicBezTo>
                    <a:cubicBezTo>
                      <a:pt x="304815" y="345727"/>
                      <a:pt x="298521" y="347975"/>
                      <a:pt x="277841" y="345727"/>
                    </a:cubicBezTo>
                    <a:cubicBezTo>
                      <a:pt x="264803" y="341232"/>
                      <a:pt x="246370" y="331790"/>
                      <a:pt x="246370" y="309761"/>
                    </a:cubicBezTo>
                    <a:cubicBezTo>
                      <a:pt x="252214" y="309761"/>
                      <a:pt x="256261" y="316954"/>
                      <a:pt x="268399" y="318753"/>
                    </a:cubicBezTo>
                    <a:cubicBezTo>
                      <a:pt x="309761" y="325496"/>
                      <a:pt x="322348" y="319652"/>
                      <a:pt x="351121" y="284135"/>
                    </a:cubicBezTo>
                    <a:cubicBezTo>
                      <a:pt x="408219" y="213551"/>
                      <a:pt x="473408" y="151059"/>
                      <a:pt x="552983" y="109249"/>
                    </a:cubicBezTo>
                    <a:cubicBezTo>
                      <a:pt x="574451" y="98010"/>
                      <a:pt x="594738" y="91912"/>
                      <a:pt x="613227" y="89173"/>
                    </a:cubicBezTo>
                    <a:cubicBezTo>
                      <a:pt x="627094" y="87118"/>
                      <a:pt x="639949" y="86952"/>
                      <a:pt x="651532" y="87922"/>
                    </a:cubicBezTo>
                    <a:close/>
                    <a:moveTo>
                      <a:pt x="854201" y="19783"/>
                    </a:moveTo>
                    <a:cubicBezTo>
                      <a:pt x="942768" y="53502"/>
                      <a:pt x="989974" y="109250"/>
                      <a:pt x="1017398" y="217149"/>
                    </a:cubicBezTo>
                    <a:cubicBezTo>
                      <a:pt x="1017398" y="217149"/>
                      <a:pt x="1035831" y="316505"/>
                      <a:pt x="998066" y="383043"/>
                    </a:cubicBezTo>
                    <a:cubicBezTo>
                      <a:pt x="925684" y="400577"/>
                      <a:pt x="842961" y="389787"/>
                      <a:pt x="763836" y="328644"/>
                    </a:cubicBezTo>
                    <a:cubicBezTo>
                      <a:pt x="753046" y="320102"/>
                      <a:pt x="710336" y="290430"/>
                      <a:pt x="684710" y="293577"/>
                    </a:cubicBezTo>
                    <a:lnTo>
                      <a:pt x="585802" y="312909"/>
                    </a:lnTo>
                    <a:cubicBezTo>
                      <a:pt x="561974" y="320102"/>
                      <a:pt x="526457" y="329094"/>
                      <a:pt x="500831" y="334938"/>
                    </a:cubicBezTo>
                    <a:cubicBezTo>
                      <a:pt x="483747" y="338984"/>
                      <a:pt x="441487" y="338984"/>
                      <a:pt x="403723" y="331341"/>
                    </a:cubicBezTo>
                    <a:cubicBezTo>
                      <a:pt x="394731" y="329544"/>
                      <a:pt x="387088" y="321900"/>
                      <a:pt x="392033" y="309762"/>
                    </a:cubicBezTo>
                    <a:cubicBezTo>
                      <a:pt x="393831" y="307963"/>
                      <a:pt x="580407" y="286383"/>
                      <a:pt x="646945" y="266603"/>
                    </a:cubicBezTo>
                    <a:cubicBezTo>
                      <a:pt x="704490" y="249518"/>
                      <a:pt x="754395" y="249968"/>
                      <a:pt x="798902" y="293127"/>
                    </a:cubicBezTo>
                    <a:cubicBezTo>
                      <a:pt x="820033" y="313808"/>
                      <a:pt x="842512" y="330442"/>
                      <a:pt x="866790" y="346627"/>
                    </a:cubicBezTo>
                    <a:cubicBezTo>
                      <a:pt x="890617" y="362362"/>
                      <a:pt x="933776" y="374951"/>
                      <a:pt x="961650" y="361913"/>
                    </a:cubicBezTo>
                    <a:cubicBezTo>
                      <a:pt x="990873" y="347976"/>
                      <a:pt x="988625" y="316056"/>
                      <a:pt x="988175" y="296274"/>
                    </a:cubicBezTo>
                    <a:cubicBezTo>
                      <a:pt x="986827" y="205909"/>
                      <a:pt x="965247" y="132628"/>
                      <a:pt x="900508" y="68338"/>
                    </a:cubicBezTo>
                    <a:cubicBezTo>
                      <a:pt x="887470" y="54850"/>
                      <a:pt x="863192" y="44960"/>
                      <a:pt x="854201" y="19783"/>
                    </a:cubicBezTo>
                    <a:close/>
                    <a:moveTo>
                      <a:pt x="489143" y="0"/>
                    </a:moveTo>
                    <a:cubicBezTo>
                      <a:pt x="445084" y="40912"/>
                      <a:pt x="401025" y="81824"/>
                      <a:pt x="361462" y="126782"/>
                    </a:cubicBezTo>
                    <a:cubicBezTo>
                      <a:pt x="352471" y="134425"/>
                      <a:pt x="344378" y="142067"/>
                      <a:pt x="335836" y="150160"/>
                    </a:cubicBezTo>
                    <a:cubicBezTo>
                      <a:pt x="300769" y="183429"/>
                      <a:pt x="269748" y="220294"/>
                      <a:pt x="238727" y="257609"/>
                    </a:cubicBezTo>
                    <a:cubicBezTo>
                      <a:pt x="229286" y="268849"/>
                      <a:pt x="221643" y="281886"/>
                      <a:pt x="211303" y="292226"/>
                    </a:cubicBezTo>
                    <a:cubicBezTo>
                      <a:pt x="209953" y="293576"/>
                      <a:pt x="209055" y="294474"/>
                      <a:pt x="207706" y="295824"/>
                    </a:cubicBezTo>
                    <a:cubicBezTo>
                      <a:pt x="198264" y="305265"/>
                      <a:pt x="189273" y="315156"/>
                      <a:pt x="178033" y="322798"/>
                    </a:cubicBezTo>
                    <a:cubicBezTo>
                      <a:pt x="169042" y="327294"/>
                      <a:pt x="129029" y="343478"/>
                      <a:pt x="108349" y="318752"/>
                    </a:cubicBezTo>
                    <a:cubicBezTo>
                      <a:pt x="86769" y="304365"/>
                      <a:pt x="64740" y="298072"/>
                      <a:pt x="40462" y="311559"/>
                    </a:cubicBezTo>
                    <a:cubicBezTo>
                      <a:pt x="36416" y="314256"/>
                      <a:pt x="13038" y="320999"/>
                      <a:pt x="0" y="316953"/>
                    </a:cubicBezTo>
                    <a:cubicBezTo>
                      <a:pt x="39563" y="303916"/>
                      <a:pt x="64290" y="270198"/>
                      <a:pt x="84521" y="245020"/>
                    </a:cubicBezTo>
                    <a:cubicBezTo>
                      <a:pt x="95761" y="231084"/>
                      <a:pt x="101605" y="212202"/>
                      <a:pt x="117789" y="201862"/>
                    </a:cubicBezTo>
                    <a:cubicBezTo>
                      <a:pt x="111046" y="218496"/>
                      <a:pt x="103853" y="235130"/>
                      <a:pt x="98009" y="252214"/>
                    </a:cubicBezTo>
                    <a:cubicBezTo>
                      <a:pt x="91714" y="273345"/>
                      <a:pt x="86769" y="293576"/>
                      <a:pt x="111946" y="307063"/>
                    </a:cubicBezTo>
                    <a:cubicBezTo>
                      <a:pt x="137572" y="314705"/>
                      <a:pt x="155105" y="301668"/>
                      <a:pt x="172189" y="285933"/>
                    </a:cubicBezTo>
                    <a:cubicBezTo>
                      <a:pt x="251764" y="214000"/>
                      <a:pt x="315605" y="128580"/>
                      <a:pt x="394731" y="56647"/>
                    </a:cubicBezTo>
                    <a:cubicBezTo>
                      <a:pt x="422155" y="31920"/>
                      <a:pt x="453177" y="12588"/>
                      <a:pt x="489143" y="0"/>
                    </a:cubicBezTo>
                    <a:close/>
                  </a:path>
                </a:pathLst>
              </a:custGeom>
              <a:solidFill>
                <a:srgbClr val="EDBE98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oup 64">
              <a:extLst>
                <a:ext uri="{FF2B5EF4-FFF2-40B4-BE49-F238E27FC236}">
                  <a16:creationId xmlns:a16="http://schemas.microsoft.com/office/drawing/2014/main" id="{8DF59929-6EDE-39CC-7BBE-5686AEB7EBE6}"/>
                </a:ext>
              </a:extLst>
            </p:cNvPr>
            <p:cNvGrpSpPr/>
            <p:nvPr/>
          </p:nvGrpSpPr>
          <p:grpSpPr>
            <a:xfrm>
              <a:off x="9341452" y="2042036"/>
              <a:ext cx="967593" cy="1193179"/>
              <a:chOff x="9323202" y="3559940"/>
              <a:chExt cx="967593" cy="119317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5" name="Freeform: Shape 60">
                <a:extLst>
                  <a:ext uri="{FF2B5EF4-FFF2-40B4-BE49-F238E27FC236}">
                    <a16:creationId xmlns:a16="http://schemas.microsoft.com/office/drawing/2014/main" id="{E2195FA3-AABA-83D3-8E7D-C7D8FBB37764}"/>
                  </a:ext>
                </a:extLst>
              </p:cNvPr>
              <p:cNvSpPr/>
              <p:nvPr/>
            </p:nvSpPr>
            <p:spPr>
              <a:xfrm>
                <a:off x="9323202" y="3638251"/>
                <a:ext cx="447650" cy="704105"/>
              </a:xfrm>
              <a:custGeom>
                <a:avLst/>
                <a:gdLst>
                  <a:gd name="connsiteX0" fmla="*/ 72460 w 274455"/>
                  <a:gd name="connsiteY0" fmla="*/ 0 h 431688"/>
                  <a:gd name="connsiteX1" fmla="*/ 193387 w 274455"/>
                  <a:gd name="connsiteY1" fmla="*/ 286779 h 431688"/>
                  <a:gd name="connsiteX2" fmla="*/ 215005 w 274455"/>
                  <a:gd name="connsiteY2" fmla="*/ 321571 h 431688"/>
                  <a:gd name="connsiteX3" fmla="*/ 274455 w 274455"/>
                  <a:gd name="connsiteY3" fmla="*/ 431689 h 431688"/>
                  <a:gd name="connsiteX4" fmla="*/ 174809 w 274455"/>
                  <a:gd name="connsiteY4" fmla="*/ 340825 h 431688"/>
                  <a:gd name="connsiteX5" fmla="*/ 131910 w 274455"/>
                  <a:gd name="connsiteY5" fmla="*/ 302655 h 431688"/>
                  <a:gd name="connsiteX6" fmla="*/ 83269 w 274455"/>
                  <a:gd name="connsiteY6" fmla="*/ 326300 h 431688"/>
                  <a:gd name="connsiteX7" fmla="*/ 16726 w 274455"/>
                  <a:gd name="connsiteY7" fmla="*/ 425609 h 431688"/>
                  <a:gd name="connsiteX8" fmla="*/ 1863 w 274455"/>
                  <a:gd name="connsiteY8" fmla="*/ 266850 h 431688"/>
                  <a:gd name="connsiteX9" fmla="*/ 4228 w 274455"/>
                  <a:gd name="connsiteY9" fmla="*/ 101335 h 431688"/>
                  <a:gd name="connsiteX10" fmla="*/ 850 w 274455"/>
                  <a:gd name="connsiteY10" fmla="*/ 79042 h 431688"/>
                  <a:gd name="connsiteX11" fmla="*/ 72460 w 274455"/>
                  <a:gd name="connsiteY11" fmla="*/ 0 h 43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4455" h="431688">
                    <a:moveTo>
                      <a:pt x="72460" y="0"/>
                    </a:moveTo>
                    <a:cubicBezTo>
                      <a:pt x="56922" y="119238"/>
                      <a:pt x="125155" y="203009"/>
                      <a:pt x="193387" y="286779"/>
                    </a:cubicBezTo>
                    <a:cubicBezTo>
                      <a:pt x="202170" y="297588"/>
                      <a:pt x="217708" y="307046"/>
                      <a:pt x="215005" y="321571"/>
                    </a:cubicBezTo>
                    <a:cubicBezTo>
                      <a:pt x="205547" y="374941"/>
                      <a:pt x="241353" y="402302"/>
                      <a:pt x="274455" y="431689"/>
                    </a:cubicBezTo>
                    <a:cubicBezTo>
                      <a:pt x="231219" y="412773"/>
                      <a:pt x="180214" y="402977"/>
                      <a:pt x="174809" y="340825"/>
                    </a:cubicBezTo>
                    <a:cubicBezTo>
                      <a:pt x="172782" y="317518"/>
                      <a:pt x="153866" y="306371"/>
                      <a:pt x="131910" y="302655"/>
                    </a:cubicBezTo>
                    <a:cubicBezTo>
                      <a:pt x="110292" y="298940"/>
                      <a:pt x="94078" y="306709"/>
                      <a:pt x="83269" y="326300"/>
                    </a:cubicBezTo>
                    <a:cubicBezTo>
                      <a:pt x="64016" y="360079"/>
                      <a:pt x="44086" y="393181"/>
                      <a:pt x="16726" y="425609"/>
                    </a:cubicBezTo>
                    <a:cubicBezTo>
                      <a:pt x="11659" y="372577"/>
                      <a:pt x="3552" y="319882"/>
                      <a:pt x="1863" y="266850"/>
                    </a:cubicBezTo>
                    <a:cubicBezTo>
                      <a:pt x="-164" y="211791"/>
                      <a:pt x="-1852" y="156394"/>
                      <a:pt x="4228" y="101335"/>
                    </a:cubicBezTo>
                    <a:cubicBezTo>
                      <a:pt x="4903" y="94242"/>
                      <a:pt x="2201" y="86473"/>
                      <a:pt x="850" y="79042"/>
                    </a:cubicBezTo>
                    <a:cubicBezTo>
                      <a:pt x="27535" y="54383"/>
                      <a:pt x="36655" y="15200"/>
                      <a:pt x="7246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61">
                <a:extLst>
                  <a:ext uri="{FF2B5EF4-FFF2-40B4-BE49-F238E27FC236}">
                    <a16:creationId xmlns:a16="http://schemas.microsoft.com/office/drawing/2014/main" id="{73823121-B19B-C817-9E7F-6D2BF6C9AA4B}"/>
                  </a:ext>
                </a:extLst>
              </p:cNvPr>
              <p:cNvSpPr/>
              <p:nvPr/>
            </p:nvSpPr>
            <p:spPr>
              <a:xfrm rot="376497">
                <a:off x="9841143" y="3559940"/>
                <a:ext cx="449652" cy="800321"/>
              </a:xfrm>
              <a:custGeom>
                <a:avLst/>
                <a:gdLst>
                  <a:gd name="connsiteX0" fmla="*/ 0 w 227357"/>
                  <a:gd name="connsiteY0" fmla="*/ 404666 h 404666"/>
                  <a:gd name="connsiteX1" fmla="*/ 48303 w 227357"/>
                  <a:gd name="connsiteY1" fmla="*/ 301642 h 404666"/>
                  <a:gd name="connsiteX2" fmla="*/ 60464 w 227357"/>
                  <a:gd name="connsiteY2" fmla="*/ 272592 h 404666"/>
                  <a:gd name="connsiteX3" fmla="*/ 138492 w 227357"/>
                  <a:gd name="connsiteY3" fmla="*/ 0 h 404666"/>
                  <a:gd name="connsiteX4" fmla="*/ 199521 w 227357"/>
                  <a:gd name="connsiteY4" fmla="*/ 60639 h 404666"/>
                  <a:gd name="connsiteX5" fmla="*/ 218547 w 227357"/>
                  <a:gd name="connsiteY5" fmla="*/ 389466 h 404666"/>
                  <a:gd name="connsiteX6" fmla="*/ 168892 w 227357"/>
                  <a:gd name="connsiteY6" fmla="*/ 305020 h 404666"/>
                  <a:gd name="connsiteX7" fmla="*/ 120589 w 227357"/>
                  <a:gd name="connsiteY7" fmla="*/ 275632 h 404666"/>
                  <a:gd name="connsiteX8" fmla="*/ 82420 w 227357"/>
                  <a:gd name="connsiteY8" fmla="*/ 316842 h 404666"/>
                  <a:gd name="connsiteX9" fmla="*/ 0 w 227357"/>
                  <a:gd name="connsiteY9" fmla="*/ 404666 h 40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356" h="404666">
                    <a:moveTo>
                      <a:pt x="0" y="404666"/>
                    </a:moveTo>
                    <a:cubicBezTo>
                      <a:pt x="28374" y="375954"/>
                      <a:pt x="56410" y="347580"/>
                      <a:pt x="48303" y="301642"/>
                    </a:cubicBezTo>
                    <a:cubicBezTo>
                      <a:pt x="46277" y="290833"/>
                      <a:pt x="53370" y="281037"/>
                      <a:pt x="60464" y="272592"/>
                    </a:cubicBezTo>
                    <a:cubicBezTo>
                      <a:pt x="128021" y="193551"/>
                      <a:pt x="160110" y="104375"/>
                      <a:pt x="138492" y="0"/>
                    </a:cubicBezTo>
                    <a:cubicBezTo>
                      <a:pt x="174635" y="7769"/>
                      <a:pt x="184232" y="34837"/>
                      <a:pt x="199521" y="60639"/>
                    </a:cubicBezTo>
                    <a:cubicBezTo>
                      <a:pt x="223504" y="165352"/>
                      <a:pt x="237463" y="276646"/>
                      <a:pt x="218547" y="389466"/>
                    </a:cubicBezTo>
                    <a:cubicBezTo>
                      <a:pt x="195915" y="360416"/>
                      <a:pt x="182066" y="332718"/>
                      <a:pt x="168892" y="305020"/>
                    </a:cubicBezTo>
                    <a:cubicBezTo>
                      <a:pt x="159097" y="284077"/>
                      <a:pt x="144910" y="272930"/>
                      <a:pt x="120589" y="275632"/>
                    </a:cubicBezTo>
                    <a:cubicBezTo>
                      <a:pt x="95593" y="278672"/>
                      <a:pt x="86473" y="294548"/>
                      <a:pt x="82420" y="316842"/>
                    </a:cubicBezTo>
                    <a:cubicBezTo>
                      <a:pt x="73975" y="363794"/>
                      <a:pt x="46952" y="393519"/>
                      <a:pt x="0" y="404666"/>
                    </a:cubicBezTo>
                    <a:close/>
                  </a:path>
                </a:pathLst>
              </a:custGeom>
              <a:solidFill>
                <a:srgbClr val="C00000"/>
              </a:solidFill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62">
                <a:extLst>
                  <a:ext uri="{FF2B5EF4-FFF2-40B4-BE49-F238E27FC236}">
                    <a16:creationId xmlns:a16="http://schemas.microsoft.com/office/drawing/2014/main" id="{C3741864-A595-47F4-9B4B-C8D6123C5B53}"/>
                  </a:ext>
                </a:extLst>
              </p:cNvPr>
              <p:cNvSpPr/>
              <p:nvPr/>
            </p:nvSpPr>
            <p:spPr>
              <a:xfrm>
                <a:off x="9782986" y="4348177"/>
                <a:ext cx="42482" cy="404942"/>
              </a:xfrm>
              <a:custGeom>
                <a:avLst/>
                <a:gdLst>
                  <a:gd name="connsiteX0" fmla="*/ 38 w 26046"/>
                  <a:gd name="connsiteY0" fmla="*/ 0 h 248271"/>
                  <a:gd name="connsiteX1" fmla="*/ 6456 w 26046"/>
                  <a:gd name="connsiteY1" fmla="*/ 2027 h 248271"/>
                  <a:gd name="connsiteX2" fmla="*/ 18278 w 26046"/>
                  <a:gd name="connsiteY2" fmla="*/ 102011 h 248271"/>
                  <a:gd name="connsiteX3" fmla="*/ 26047 w 26046"/>
                  <a:gd name="connsiteY3" fmla="*/ 248272 h 248271"/>
                  <a:gd name="connsiteX4" fmla="*/ 1051 w 26046"/>
                  <a:gd name="connsiteY4" fmla="*/ 207062 h 248271"/>
                  <a:gd name="connsiteX5" fmla="*/ 38 w 26046"/>
                  <a:gd name="connsiteY5" fmla="*/ 0 h 24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45" h="248271">
                    <a:moveTo>
                      <a:pt x="38" y="0"/>
                    </a:moveTo>
                    <a:cubicBezTo>
                      <a:pt x="2064" y="676"/>
                      <a:pt x="4429" y="1351"/>
                      <a:pt x="6456" y="2027"/>
                    </a:cubicBezTo>
                    <a:cubicBezTo>
                      <a:pt x="16589" y="34454"/>
                      <a:pt x="14900" y="68570"/>
                      <a:pt x="18278" y="102011"/>
                    </a:cubicBezTo>
                    <a:cubicBezTo>
                      <a:pt x="23007" y="150652"/>
                      <a:pt x="23682" y="199293"/>
                      <a:pt x="26047" y="248272"/>
                    </a:cubicBezTo>
                    <a:cubicBezTo>
                      <a:pt x="-1314" y="246245"/>
                      <a:pt x="1389" y="224289"/>
                      <a:pt x="1051" y="207062"/>
                    </a:cubicBezTo>
                    <a:cubicBezTo>
                      <a:pt x="-300" y="138154"/>
                      <a:pt x="38" y="69246"/>
                      <a:pt x="38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61" name="Imagen 60">
            <a:extLst>
              <a:ext uri="{FF2B5EF4-FFF2-40B4-BE49-F238E27FC236}">
                <a16:creationId xmlns:a16="http://schemas.microsoft.com/office/drawing/2014/main" id="{701FE3AE-361B-E77A-91CC-FD2E44C7BB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122" y="182716"/>
            <a:ext cx="2379533" cy="2490665"/>
          </a:xfrm>
          <a:prstGeom prst="rect">
            <a:avLst/>
          </a:prstGeom>
        </p:spPr>
      </p:pic>
      <p:sp>
        <p:nvSpPr>
          <p:cNvPr id="62" name="Google Shape;2968;p70">
            <a:extLst>
              <a:ext uri="{FF2B5EF4-FFF2-40B4-BE49-F238E27FC236}">
                <a16:creationId xmlns:a16="http://schemas.microsoft.com/office/drawing/2014/main" id="{DEF321E1-0744-B34E-8A2E-4740EADDA24D}"/>
              </a:ext>
            </a:extLst>
          </p:cNvPr>
          <p:cNvSpPr txBox="1"/>
          <p:nvPr/>
        </p:nvSpPr>
        <p:spPr>
          <a:xfrm>
            <a:off x="222097" y="237837"/>
            <a:ext cx="7717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667">
                <a:solidFill>
                  <a:srgbClr val="FF0000"/>
                </a:solidFill>
                <a:latin typeface="Source Sans Pro" panose="020B0503030403020204" pitchFamily="34" charset="0"/>
              </a:rPr>
              <a:t>RESOURCES</a:t>
            </a:r>
          </a:p>
        </p:txBody>
      </p:sp>
      <p:grpSp>
        <p:nvGrpSpPr>
          <p:cNvPr id="63" name="Group 4">
            <a:extLst>
              <a:ext uri="{FF2B5EF4-FFF2-40B4-BE49-F238E27FC236}">
                <a16:creationId xmlns:a16="http://schemas.microsoft.com/office/drawing/2014/main" id="{2CF2712F-FEAF-230B-E8CA-1D58468004A2}"/>
              </a:ext>
            </a:extLst>
          </p:cNvPr>
          <p:cNvGrpSpPr>
            <a:grpSpLocks noChangeAspect="1"/>
          </p:cNvGrpSpPr>
          <p:nvPr/>
        </p:nvGrpSpPr>
        <p:grpSpPr>
          <a:xfrm>
            <a:off x="8067056" y="4637377"/>
            <a:ext cx="3732374" cy="1713548"/>
            <a:chOff x="2" y="399"/>
            <a:chExt cx="7678" cy="3525"/>
          </a:xfrm>
        </p:grpSpPr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7AC9047F-02B0-0618-0306-9F6611587FD9}"/>
                </a:ext>
              </a:extLst>
            </p:cNvPr>
            <p:cNvSpPr/>
            <p:nvPr/>
          </p:nvSpPr>
          <p:spPr bwMode="auto">
            <a:xfrm>
              <a:off x="3632" y="399"/>
              <a:ext cx="3924" cy="3525"/>
            </a:xfrm>
            <a:custGeom>
              <a:avLst/>
              <a:gdLst>
                <a:gd name="T0" fmla="*/ 1360 w 1867"/>
                <a:gd name="T1" fmla="*/ 1393 h 1675"/>
                <a:gd name="T2" fmla="*/ 822 w 1867"/>
                <a:gd name="T3" fmla="*/ 1564 h 1675"/>
                <a:gd name="T4" fmla="*/ 707 w 1867"/>
                <a:gd name="T5" fmla="*/ 1665 h 1675"/>
                <a:gd name="T6" fmla="*/ 774 w 1867"/>
                <a:gd name="T7" fmla="*/ 1410 h 1675"/>
                <a:gd name="T8" fmla="*/ 821 w 1867"/>
                <a:gd name="T9" fmla="*/ 1395 h 1675"/>
                <a:gd name="T10" fmla="*/ 629 w 1867"/>
                <a:gd name="T11" fmla="*/ 1396 h 1675"/>
                <a:gd name="T12" fmla="*/ 655 w 1867"/>
                <a:gd name="T13" fmla="*/ 1088 h 1675"/>
                <a:gd name="T14" fmla="*/ 718 w 1867"/>
                <a:gd name="T15" fmla="*/ 970 h 1675"/>
                <a:gd name="T16" fmla="*/ 584 w 1867"/>
                <a:gd name="T17" fmla="*/ 747 h 1675"/>
                <a:gd name="T18" fmla="*/ 552 w 1867"/>
                <a:gd name="T19" fmla="*/ 749 h 1675"/>
                <a:gd name="T20" fmla="*/ 542 w 1867"/>
                <a:gd name="T21" fmla="*/ 780 h 1675"/>
                <a:gd name="T22" fmla="*/ 501 w 1867"/>
                <a:gd name="T23" fmla="*/ 823 h 1675"/>
                <a:gd name="T24" fmla="*/ 531 w 1867"/>
                <a:gd name="T25" fmla="*/ 965 h 1675"/>
                <a:gd name="T26" fmla="*/ 427 w 1867"/>
                <a:gd name="T27" fmla="*/ 1361 h 1675"/>
                <a:gd name="T28" fmla="*/ 267 w 1867"/>
                <a:gd name="T29" fmla="*/ 1315 h 1675"/>
                <a:gd name="T30" fmla="*/ 99 w 1867"/>
                <a:gd name="T31" fmla="*/ 1107 h 1675"/>
                <a:gd name="T32" fmla="*/ 96 w 1867"/>
                <a:gd name="T33" fmla="*/ 888 h 1675"/>
                <a:gd name="T34" fmla="*/ 102 w 1867"/>
                <a:gd name="T35" fmla="*/ 736 h 1675"/>
                <a:gd name="T36" fmla="*/ 197 w 1867"/>
                <a:gd name="T37" fmla="*/ 745 h 1675"/>
                <a:gd name="T38" fmla="*/ 302 w 1867"/>
                <a:gd name="T39" fmla="*/ 749 h 1675"/>
                <a:gd name="T40" fmla="*/ 356 w 1867"/>
                <a:gd name="T41" fmla="*/ 727 h 1675"/>
                <a:gd name="T42" fmla="*/ 428 w 1867"/>
                <a:gd name="T43" fmla="*/ 761 h 1675"/>
                <a:gd name="T44" fmla="*/ 469 w 1867"/>
                <a:gd name="T45" fmla="*/ 711 h 1675"/>
                <a:gd name="T46" fmla="*/ 385 w 1867"/>
                <a:gd name="T47" fmla="*/ 632 h 1675"/>
                <a:gd name="T48" fmla="*/ 508 w 1867"/>
                <a:gd name="T49" fmla="*/ 199 h 1675"/>
                <a:gd name="T50" fmla="*/ 533 w 1867"/>
                <a:gd name="T51" fmla="*/ 639 h 1675"/>
                <a:gd name="T52" fmla="*/ 619 w 1867"/>
                <a:gd name="T53" fmla="*/ 659 h 1675"/>
                <a:gd name="T54" fmla="*/ 696 w 1867"/>
                <a:gd name="T55" fmla="*/ 720 h 1675"/>
                <a:gd name="T56" fmla="*/ 634 w 1867"/>
                <a:gd name="T57" fmla="*/ 649 h 1675"/>
                <a:gd name="T58" fmla="*/ 526 w 1867"/>
                <a:gd name="T59" fmla="*/ 393 h 1675"/>
                <a:gd name="T60" fmla="*/ 775 w 1867"/>
                <a:gd name="T61" fmla="*/ 199 h 1675"/>
                <a:gd name="T62" fmla="*/ 661 w 1867"/>
                <a:gd name="T63" fmla="*/ 411 h 1675"/>
                <a:gd name="T64" fmla="*/ 738 w 1867"/>
                <a:gd name="T65" fmla="*/ 409 h 1675"/>
                <a:gd name="T66" fmla="*/ 792 w 1867"/>
                <a:gd name="T67" fmla="*/ 248 h 1675"/>
                <a:gd name="T68" fmla="*/ 878 w 1867"/>
                <a:gd name="T69" fmla="*/ 34 h 1675"/>
                <a:gd name="T70" fmla="*/ 1089 w 1867"/>
                <a:gd name="T71" fmla="*/ 136 h 1675"/>
                <a:gd name="T72" fmla="*/ 1111 w 1867"/>
                <a:gd name="T73" fmla="*/ 312 h 1675"/>
                <a:gd name="T74" fmla="*/ 1199 w 1867"/>
                <a:gd name="T75" fmla="*/ 410 h 1675"/>
                <a:gd name="T76" fmla="*/ 1379 w 1867"/>
                <a:gd name="T77" fmla="*/ 493 h 1675"/>
                <a:gd name="T78" fmla="*/ 1371 w 1867"/>
                <a:gd name="T79" fmla="*/ 211 h 1675"/>
                <a:gd name="T80" fmla="*/ 1593 w 1867"/>
                <a:gd name="T81" fmla="*/ 161 h 1675"/>
                <a:gd name="T82" fmla="*/ 1554 w 1867"/>
                <a:gd name="T83" fmla="*/ 159 h 1675"/>
                <a:gd name="T84" fmla="*/ 1562 w 1867"/>
                <a:gd name="T85" fmla="*/ 188 h 1675"/>
                <a:gd name="T86" fmla="*/ 1665 w 1867"/>
                <a:gd name="T87" fmla="*/ 336 h 1675"/>
                <a:gd name="T88" fmla="*/ 1861 w 1867"/>
                <a:gd name="T89" fmla="*/ 712 h 1675"/>
                <a:gd name="T90" fmla="*/ 1835 w 1867"/>
                <a:gd name="T91" fmla="*/ 796 h 1675"/>
                <a:gd name="T92" fmla="*/ 1689 w 1867"/>
                <a:gd name="T93" fmla="*/ 856 h 1675"/>
                <a:gd name="T94" fmla="*/ 1380 w 1867"/>
                <a:gd name="T95" fmla="*/ 835 h 1675"/>
                <a:gd name="T96" fmla="*/ 1392 w 1867"/>
                <a:gd name="T97" fmla="*/ 620 h 1675"/>
                <a:gd name="T98" fmla="*/ 1152 w 1867"/>
                <a:gd name="T99" fmla="*/ 540 h 1675"/>
                <a:gd name="T100" fmla="*/ 1130 w 1867"/>
                <a:gd name="T101" fmla="*/ 977 h 1675"/>
                <a:gd name="T102" fmla="*/ 1133 w 1867"/>
                <a:gd name="T103" fmla="*/ 1125 h 1675"/>
                <a:gd name="T104" fmla="*/ 1202 w 1867"/>
                <a:gd name="T105" fmla="*/ 1210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67" h="1674">
                  <a:moveTo>
                    <a:pt x="1370" y="1343"/>
                  </a:moveTo>
                  <a:cubicBezTo>
                    <a:pt x="1368" y="1345"/>
                    <a:pt x="1367" y="1347"/>
                    <a:pt x="1367" y="1349"/>
                  </a:cubicBezTo>
                  <a:cubicBezTo>
                    <a:pt x="1369" y="1364"/>
                    <a:pt x="1365" y="1378"/>
                    <a:pt x="1360" y="1393"/>
                  </a:cubicBezTo>
                  <a:cubicBezTo>
                    <a:pt x="1350" y="1428"/>
                    <a:pt x="1328" y="1452"/>
                    <a:pt x="1293" y="1466"/>
                  </a:cubicBezTo>
                  <a:cubicBezTo>
                    <a:pt x="1218" y="1494"/>
                    <a:pt x="1142" y="1515"/>
                    <a:pt x="1063" y="1527"/>
                  </a:cubicBezTo>
                  <a:cubicBezTo>
                    <a:pt x="983" y="1538"/>
                    <a:pt x="902" y="1549"/>
                    <a:pt x="822" y="1564"/>
                  </a:cubicBezTo>
                  <a:cubicBezTo>
                    <a:pt x="793" y="1570"/>
                    <a:pt x="767" y="1587"/>
                    <a:pt x="758" y="1620"/>
                  </a:cubicBezTo>
                  <a:cubicBezTo>
                    <a:pt x="754" y="1636"/>
                    <a:pt x="750" y="1652"/>
                    <a:pt x="737" y="1664"/>
                  </a:cubicBezTo>
                  <a:cubicBezTo>
                    <a:pt x="726" y="1674"/>
                    <a:pt x="719" y="1675"/>
                    <a:pt x="707" y="1665"/>
                  </a:cubicBezTo>
                  <a:cubicBezTo>
                    <a:pt x="688" y="1649"/>
                    <a:pt x="682" y="1628"/>
                    <a:pt x="688" y="1604"/>
                  </a:cubicBezTo>
                  <a:cubicBezTo>
                    <a:pt x="701" y="1552"/>
                    <a:pt x="724" y="1505"/>
                    <a:pt x="747" y="1456"/>
                  </a:cubicBezTo>
                  <a:cubicBezTo>
                    <a:pt x="754" y="1440"/>
                    <a:pt x="763" y="1424"/>
                    <a:pt x="774" y="1410"/>
                  </a:cubicBezTo>
                  <a:cubicBezTo>
                    <a:pt x="784" y="1396"/>
                    <a:pt x="790" y="1395"/>
                    <a:pt x="804" y="1405"/>
                  </a:cubicBezTo>
                  <a:cubicBezTo>
                    <a:pt x="810" y="1409"/>
                    <a:pt x="815" y="1413"/>
                    <a:pt x="821" y="1419"/>
                  </a:cubicBezTo>
                  <a:cubicBezTo>
                    <a:pt x="823" y="1409"/>
                    <a:pt x="822" y="1402"/>
                    <a:pt x="821" y="1395"/>
                  </a:cubicBezTo>
                  <a:cubicBezTo>
                    <a:pt x="820" y="1388"/>
                    <a:pt x="815" y="1390"/>
                    <a:pt x="812" y="1391"/>
                  </a:cubicBezTo>
                  <a:cubicBezTo>
                    <a:pt x="791" y="1395"/>
                    <a:pt x="770" y="1400"/>
                    <a:pt x="749" y="1404"/>
                  </a:cubicBezTo>
                  <a:cubicBezTo>
                    <a:pt x="708" y="1412"/>
                    <a:pt x="668" y="1416"/>
                    <a:pt x="629" y="1396"/>
                  </a:cubicBezTo>
                  <a:cubicBezTo>
                    <a:pt x="603" y="1390"/>
                    <a:pt x="581" y="1376"/>
                    <a:pt x="558" y="1363"/>
                  </a:cubicBezTo>
                  <a:cubicBezTo>
                    <a:pt x="527" y="1346"/>
                    <a:pt x="527" y="1352"/>
                    <a:pt x="540" y="1316"/>
                  </a:cubicBezTo>
                  <a:cubicBezTo>
                    <a:pt x="569" y="1235"/>
                    <a:pt x="608" y="1159"/>
                    <a:pt x="655" y="1088"/>
                  </a:cubicBezTo>
                  <a:cubicBezTo>
                    <a:pt x="661" y="1079"/>
                    <a:pt x="668" y="1069"/>
                    <a:pt x="676" y="1061"/>
                  </a:cubicBezTo>
                  <a:cubicBezTo>
                    <a:pt x="686" y="1050"/>
                    <a:pt x="692" y="1037"/>
                    <a:pt x="697" y="1022"/>
                  </a:cubicBezTo>
                  <a:cubicBezTo>
                    <a:pt x="704" y="1005"/>
                    <a:pt x="711" y="988"/>
                    <a:pt x="718" y="970"/>
                  </a:cubicBezTo>
                  <a:cubicBezTo>
                    <a:pt x="721" y="963"/>
                    <a:pt x="720" y="959"/>
                    <a:pt x="714" y="955"/>
                  </a:cubicBezTo>
                  <a:cubicBezTo>
                    <a:pt x="689" y="938"/>
                    <a:pt x="670" y="915"/>
                    <a:pt x="656" y="888"/>
                  </a:cubicBezTo>
                  <a:cubicBezTo>
                    <a:pt x="632" y="841"/>
                    <a:pt x="611" y="792"/>
                    <a:pt x="584" y="747"/>
                  </a:cubicBezTo>
                  <a:cubicBezTo>
                    <a:pt x="582" y="743"/>
                    <a:pt x="581" y="739"/>
                    <a:pt x="578" y="736"/>
                  </a:cubicBezTo>
                  <a:cubicBezTo>
                    <a:pt x="574" y="731"/>
                    <a:pt x="574" y="721"/>
                    <a:pt x="564" y="723"/>
                  </a:cubicBezTo>
                  <a:cubicBezTo>
                    <a:pt x="557" y="725"/>
                    <a:pt x="550" y="741"/>
                    <a:pt x="552" y="749"/>
                  </a:cubicBezTo>
                  <a:cubicBezTo>
                    <a:pt x="554" y="754"/>
                    <a:pt x="556" y="759"/>
                    <a:pt x="556" y="763"/>
                  </a:cubicBezTo>
                  <a:cubicBezTo>
                    <a:pt x="558" y="773"/>
                    <a:pt x="554" y="778"/>
                    <a:pt x="544" y="780"/>
                  </a:cubicBezTo>
                  <a:cubicBezTo>
                    <a:pt x="544" y="780"/>
                    <a:pt x="543" y="780"/>
                    <a:pt x="542" y="780"/>
                  </a:cubicBezTo>
                  <a:cubicBezTo>
                    <a:pt x="534" y="782"/>
                    <a:pt x="524" y="777"/>
                    <a:pt x="517" y="784"/>
                  </a:cubicBezTo>
                  <a:cubicBezTo>
                    <a:pt x="509" y="794"/>
                    <a:pt x="506" y="807"/>
                    <a:pt x="501" y="818"/>
                  </a:cubicBezTo>
                  <a:cubicBezTo>
                    <a:pt x="501" y="820"/>
                    <a:pt x="500" y="822"/>
                    <a:pt x="501" y="823"/>
                  </a:cubicBezTo>
                  <a:cubicBezTo>
                    <a:pt x="512" y="832"/>
                    <a:pt x="509" y="846"/>
                    <a:pt x="509" y="857"/>
                  </a:cubicBezTo>
                  <a:cubicBezTo>
                    <a:pt x="511" y="883"/>
                    <a:pt x="518" y="906"/>
                    <a:pt x="527" y="928"/>
                  </a:cubicBezTo>
                  <a:cubicBezTo>
                    <a:pt x="532" y="941"/>
                    <a:pt x="534" y="953"/>
                    <a:pt x="531" y="965"/>
                  </a:cubicBezTo>
                  <a:cubicBezTo>
                    <a:pt x="525" y="990"/>
                    <a:pt x="520" y="1015"/>
                    <a:pt x="515" y="1040"/>
                  </a:cubicBezTo>
                  <a:cubicBezTo>
                    <a:pt x="494" y="1140"/>
                    <a:pt x="473" y="1241"/>
                    <a:pt x="452" y="1342"/>
                  </a:cubicBezTo>
                  <a:cubicBezTo>
                    <a:pt x="448" y="1361"/>
                    <a:pt x="444" y="1362"/>
                    <a:pt x="427" y="1361"/>
                  </a:cubicBezTo>
                  <a:cubicBezTo>
                    <a:pt x="388" y="1359"/>
                    <a:pt x="349" y="1355"/>
                    <a:pt x="310" y="1353"/>
                  </a:cubicBezTo>
                  <a:cubicBezTo>
                    <a:pt x="298" y="1352"/>
                    <a:pt x="288" y="1347"/>
                    <a:pt x="286" y="1334"/>
                  </a:cubicBezTo>
                  <a:cubicBezTo>
                    <a:pt x="283" y="1323"/>
                    <a:pt x="276" y="1319"/>
                    <a:pt x="267" y="1315"/>
                  </a:cubicBezTo>
                  <a:cubicBezTo>
                    <a:pt x="231" y="1303"/>
                    <a:pt x="196" y="1293"/>
                    <a:pt x="160" y="1281"/>
                  </a:cubicBezTo>
                  <a:cubicBezTo>
                    <a:pt x="151" y="1278"/>
                    <a:pt x="145" y="1273"/>
                    <a:pt x="143" y="1263"/>
                  </a:cubicBezTo>
                  <a:cubicBezTo>
                    <a:pt x="128" y="1211"/>
                    <a:pt x="114" y="1159"/>
                    <a:pt x="99" y="1107"/>
                  </a:cubicBezTo>
                  <a:cubicBezTo>
                    <a:pt x="96" y="1097"/>
                    <a:pt x="95" y="1088"/>
                    <a:pt x="101" y="1079"/>
                  </a:cubicBezTo>
                  <a:cubicBezTo>
                    <a:pt x="101" y="1020"/>
                    <a:pt x="101" y="961"/>
                    <a:pt x="101" y="903"/>
                  </a:cubicBezTo>
                  <a:cubicBezTo>
                    <a:pt x="101" y="897"/>
                    <a:pt x="99" y="893"/>
                    <a:pt x="96" y="888"/>
                  </a:cubicBezTo>
                  <a:cubicBezTo>
                    <a:pt x="66" y="842"/>
                    <a:pt x="36" y="795"/>
                    <a:pt x="6" y="748"/>
                  </a:cubicBezTo>
                  <a:cubicBezTo>
                    <a:pt x="4" y="745"/>
                    <a:pt x="0" y="742"/>
                    <a:pt x="1" y="736"/>
                  </a:cubicBezTo>
                  <a:cubicBezTo>
                    <a:pt x="35" y="736"/>
                    <a:pt x="69" y="736"/>
                    <a:pt x="102" y="736"/>
                  </a:cubicBezTo>
                  <a:cubicBezTo>
                    <a:pt x="108" y="736"/>
                    <a:pt x="110" y="740"/>
                    <a:pt x="112" y="744"/>
                  </a:cubicBezTo>
                  <a:cubicBezTo>
                    <a:pt x="126" y="766"/>
                    <a:pt x="140" y="787"/>
                    <a:pt x="154" y="810"/>
                  </a:cubicBezTo>
                  <a:cubicBezTo>
                    <a:pt x="169" y="787"/>
                    <a:pt x="183" y="766"/>
                    <a:pt x="197" y="745"/>
                  </a:cubicBezTo>
                  <a:cubicBezTo>
                    <a:pt x="201" y="739"/>
                    <a:pt x="206" y="736"/>
                    <a:pt x="213" y="736"/>
                  </a:cubicBezTo>
                  <a:cubicBezTo>
                    <a:pt x="245" y="736"/>
                    <a:pt x="276" y="736"/>
                    <a:pt x="308" y="736"/>
                  </a:cubicBezTo>
                  <a:cubicBezTo>
                    <a:pt x="308" y="742"/>
                    <a:pt x="305" y="745"/>
                    <a:pt x="302" y="749"/>
                  </a:cubicBezTo>
                  <a:cubicBezTo>
                    <a:pt x="276" y="791"/>
                    <a:pt x="250" y="834"/>
                    <a:pt x="221" y="875"/>
                  </a:cubicBezTo>
                  <a:cubicBezTo>
                    <a:pt x="209" y="893"/>
                    <a:pt x="207" y="911"/>
                    <a:pt x="209" y="933"/>
                  </a:cubicBezTo>
                  <a:cubicBezTo>
                    <a:pt x="259" y="864"/>
                    <a:pt x="307" y="796"/>
                    <a:pt x="356" y="727"/>
                  </a:cubicBezTo>
                  <a:cubicBezTo>
                    <a:pt x="367" y="741"/>
                    <a:pt x="378" y="754"/>
                    <a:pt x="388" y="768"/>
                  </a:cubicBezTo>
                  <a:cubicBezTo>
                    <a:pt x="392" y="774"/>
                    <a:pt x="394" y="774"/>
                    <a:pt x="399" y="768"/>
                  </a:cubicBezTo>
                  <a:cubicBezTo>
                    <a:pt x="410" y="753"/>
                    <a:pt x="410" y="754"/>
                    <a:pt x="428" y="761"/>
                  </a:cubicBezTo>
                  <a:cubicBezTo>
                    <a:pt x="431" y="763"/>
                    <a:pt x="471" y="746"/>
                    <a:pt x="472" y="742"/>
                  </a:cubicBezTo>
                  <a:cubicBezTo>
                    <a:pt x="472" y="741"/>
                    <a:pt x="471" y="739"/>
                    <a:pt x="471" y="738"/>
                  </a:cubicBezTo>
                  <a:cubicBezTo>
                    <a:pt x="471" y="729"/>
                    <a:pt x="470" y="720"/>
                    <a:pt x="469" y="711"/>
                  </a:cubicBezTo>
                  <a:cubicBezTo>
                    <a:pt x="468" y="688"/>
                    <a:pt x="469" y="667"/>
                    <a:pt x="491" y="648"/>
                  </a:cubicBezTo>
                  <a:cubicBezTo>
                    <a:pt x="459" y="648"/>
                    <a:pt x="430" y="648"/>
                    <a:pt x="402" y="648"/>
                  </a:cubicBezTo>
                  <a:cubicBezTo>
                    <a:pt x="385" y="648"/>
                    <a:pt x="385" y="648"/>
                    <a:pt x="385" y="632"/>
                  </a:cubicBezTo>
                  <a:cubicBezTo>
                    <a:pt x="385" y="492"/>
                    <a:pt x="385" y="352"/>
                    <a:pt x="385" y="212"/>
                  </a:cubicBezTo>
                  <a:cubicBezTo>
                    <a:pt x="385" y="201"/>
                    <a:pt x="387" y="199"/>
                    <a:pt x="397" y="199"/>
                  </a:cubicBezTo>
                  <a:cubicBezTo>
                    <a:pt x="434" y="200"/>
                    <a:pt x="471" y="200"/>
                    <a:pt x="508" y="199"/>
                  </a:cubicBezTo>
                  <a:cubicBezTo>
                    <a:pt x="518" y="199"/>
                    <a:pt x="519" y="202"/>
                    <a:pt x="519" y="211"/>
                  </a:cubicBezTo>
                  <a:cubicBezTo>
                    <a:pt x="519" y="350"/>
                    <a:pt x="519" y="489"/>
                    <a:pt x="519" y="628"/>
                  </a:cubicBezTo>
                  <a:cubicBezTo>
                    <a:pt x="519" y="643"/>
                    <a:pt x="519" y="643"/>
                    <a:pt x="533" y="639"/>
                  </a:cubicBezTo>
                  <a:cubicBezTo>
                    <a:pt x="545" y="635"/>
                    <a:pt x="557" y="630"/>
                    <a:pt x="569" y="626"/>
                  </a:cubicBezTo>
                  <a:cubicBezTo>
                    <a:pt x="580" y="621"/>
                    <a:pt x="590" y="624"/>
                    <a:pt x="599" y="632"/>
                  </a:cubicBezTo>
                  <a:cubicBezTo>
                    <a:pt x="607" y="639"/>
                    <a:pt x="613" y="649"/>
                    <a:pt x="619" y="659"/>
                  </a:cubicBezTo>
                  <a:cubicBezTo>
                    <a:pt x="640" y="694"/>
                    <a:pt x="661" y="729"/>
                    <a:pt x="685" y="763"/>
                  </a:cubicBezTo>
                  <a:cubicBezTo>
                    <a:pt x="686" y="764"/>
                    <a:pt x="687" y="766"/>
                    <a:pt x="689" y="768"/>
                  </a:cubicBezTo>
                  <a:cubicBezTo>
                    <a:pt x="694" y="751"/>
                    <a:pt x="695" y="736"/>
                    <a:pt x="696" y="720"/>
                  </a:cubicBezTo>
                  <a:cubicBezTo>
                    <a:pt x="697" y="699"/>
                    <a:pt x="696" y="679"/>
                    <a:pt x="696" y="658"/>
                  </a:cubicBezTo>
                  <a:cubicBezTo>
                    <a:pt x="696" y="650"/>
                    <a:pt x="693" y="648"/>
                    <a:pt x="685" y="648"/>
                  </a:cubicBezTo>
                  <a:cubicBezTo>
                    <a:pt x="668" y="649"/>
                    <a:pt x="651" y="648"/>
                    <a:pt x="634" y="649"/>
                  </a:cubicBezTo>
                  <a:cubicBezTo>
                    <a:pt x="627" y="649"/>
                    <a:pt x="623" y="647"/>
                    <a:pt x="621" y="640"/>
                  </a:cubicBezTo>
                  <a:cubicBezTo>
                    <a:pt x="589" y="563"/>
                    <a:pt x="557" y="485"/>
                    <a:pt x="525" y="407"/>
                  </a:cubicBezTo>
                  <a:cubicBezTo>
                    <a:pt x="523" y="402"/>
                    <a:pt x="523" y="398"/>
                    <a:pt x="526" y="393"/>
                  </a:cubicBezTo>
                  <a:cubicBezTo>
                    <a:pt x="562" y="331"/>
                    <a:pt x="598" y="269"/>
                    <a:pt x="633" y="206"/>
                  </a:cubicBezTo>
                  <a:cubicBezTo>
                    <a:pt x="635" y="203"/>
                    <a:pt x="637" y="199"/>
                    <a:pt x="642" y="199"/>
                  </a:cubicBezTo>
                  <a:cubicBezTo>
                    <a:pt x="686" y="199"/>
                    <a:pt x="730" y="199"/>
                    <a:pt x="775" y="199"/>
                  </a:cubicBezTo>
                  <a:cubicBezTo>
                    <a:pt x="753" y="237"/>
                    <a:pt x="733" y="273"/>
                    <a:pt x="712" y="308"/>
                  </a:cubicBezTo>
                  <a:cubicBezTo>
                    <a:pt x="695" y="337"/>
                    <a:pt x="679" y="366"/>
                    <a:pt x="662" y="394"/>
                  </a:cubicBezTo>
                  <a:cubicBezTo>
                    <a:pt x="658" y="400"/>
                    <a:pt x="657" y="405"/>
                    <a:pt x="661" y="411"/>
                  </a:cubicBezTo>
                  <a:cubicBezTo>
                    <a:pt x="673" y="435"/>
                    <a:pt x="684" y="460"/>
                    <a:pt x="698" y="488"/>
                  </a:cubicBezTo>
                  <a:cubicBezTo>
                    <a:pt x="699" y="473"/>
                    <a:pt x="700" y="462"/>
                    <a:pt x="701" y="450"/>
                  </a:cubicBezTo>
                  <a:cubicBezTo>
                    <a:pt x="703" y="428"/>
                    <a:pt x="716" y="413"/>
                    <a:pt x="738" y="409"/>
                  </a:cubicBezTo>
                  <a:cubicBezTo>
                    <a:pt x="787" y="398"/>
                    <a:pt x="793" y="391"/>
                    <a:pt x="793" y="340"/>
                  </a:cubicBezTo>
                  <a:cubicBezTo>
                    <a:pt x="793" y="326"/>
                    <a:pt x="792" y="312"/>
                    <a:pt x="789" y="299"/>
                  </a:cubicBezTo>
                  <a:cubicBezTo>
                    <a:pt x="785" y="282"/>
                    <a:pt x="786" y="265"/>
                    <a:pt x="792" y="248"/>
                  </a:cubicBezTo>
                  <a:cubicBezTo>
                    <a:pt x="803" y="215"/>
                    <a:pt x="811" y="181"/>
                    <a:pt x="815" y="147"/>
                  </a:cubicBezTo>
                  <a:cubicBezTo>
                    <a:pt x="817" y="126"/>
                    <a:pt x="824" y="108"/>
                    <a:pt x="835" y="91"/>
                  </a:cubicBezTo>
                  <a:cubicBezTo>
                    <a:pt x="848" y="70"/>
                    <a:pt x="862" y="51"/>
                    <a:pt x="878" y="34"/>
                  </a:cubicBezTo>
                  <a:cubicBezTo>
                    <a:pt x="898" y="10"/>
                    <a:pt x="924" y="0"/>
                    <a:pt x="955" y="5"/>
                  </a:cubicBezTo>
                  <a:cubicBezTo>
                    <a:pt x="987" y="9"/>
                    <a:pt x="1017" y="16"/>
                    <a:pt x="1043" y="40"/>
                  </a:cubicBezTo>
                  <a:cubicBezTo>
                    <a:pt x="1071" y="66"/>
                    <a:pt x="1088" y="97"/>
                    <a:pt x="1089" y="136"/>
                  </a:cubicBezTo>
                  <a:cubicBezTo>
                    <a:pt x="1089" y="143"/>
                    <a:pt x="1092" y="148"/>
                    <a:pt x="1097" y="153"/>
                  </a:cubicBezTo>
                  <a:cubicBezTo>
                    <a:pt x="1137" y="188"/>
                    <a:pt x="1143" y="231"/>
                    <a:pt x="1123" y="278"/>
                  </a:cubicBezTo>
                  <a:cubicBezTo>
                    <a:pt x="1118" y="289"/>
                    <a:pt x="1114" y="300"/>
                    <a:pt x="1111" y="312"/>
                  </a:cubicBezTo>
                  <a:cubicBezTo>
                    <a:pt x="1109" y="322"/>
                    <a:pt x="1112" y="330"/>
                    <a:pt x="1120" y="337"/>
                  </a:cubicBezTo>
                  <a:cubicBezTo>
                    <a:pt x="1135" y="349"/>
                    <a:pt x="1152" y="358"/>
                    <a:pt x="1168" y="369"/>
                  </a:cubicBezTo>
                  <a:cubicBezTo>
                    <a:pt x="1184" y="379"/>
                    <a:pt x="1198" y="389"/>
                    <a:pt x="1199" y="410"/>
                  </a:cubicBezTo>
                  <a:cubicBezTo>
                    <a:pt x="1199" y="414"/>
                    <a:pt x="1202" y="416"/>
                    <a:pt x="1204" y="418"/>
                  </a:cubicBezTo>
                  <a:cubicBezTo>
                    <a:pt x="1253" y="458"/>
                    <a:pt x="1308" y="488"/>
                    <a:pt x="1370" y="501"/>
                  </a:cubicBezTo>
                  <a:cubicBezTo>
                    <a:pt x="1380" y="503"/>
                    <a:pt x="1380" y="500"/>
                    <a:pt x="1379" y="493"/>
                  </a:cubicBezTo>
                  <a:cubicBezTo>
                    <a:pt x="1376" y="451"/>
                    <a:pt x="1373" y="408"/>
                    <a:pt x="1369" y="366"/>
                  </a:cubicBezTo>
                  <a:cubicBezTo>
                    <a:pt x="1365" y="327"/>
                    <a:pt x="1361" y="288"/>
                    <a:pt x="1357" y="250"/>
                  </a:cubicBezTo>
                  <a:cubicBezTo>
                    <a:pt x="1355" y="234"/>
                    <a:pt x="1359" y="222"/>
                    <a:pt x="1371" y="211"/>
                  </a:cubicBezTo>
                  <a:cubicBezTo>
                    <a:pt x="1380" y="203"/>
                    <a:pt x="1389" y="195"/>
                    <a:pt x="1400" y="188"/>
                  </a:cubicBezTo>
                  <a:cubicBezTo>
                    <a:pt x="1433" y="168"/>
                    <a:pt x="1468" y="149"/>
                    <a:pt x="1504" y="133"/>
                  </a:cubicBezTo>
                  <a:cubicBezTo>
                    <a:pt x="1533" y="120"/>
                    <a:pt x="1576" y="133"/>
                    <a:pt x="1593" y="161"/>
                  </a:cubicBezTo>
                  <a:cubicBezTo>
                    <a:pt x="1596" y="165"/>
                    <a:pt x="1598" y="169"/>
                    <a:pt x="1594" y="173"/>
                  </a:cubicBezTo>
                  <a:cubicBezTo>
                    <a:pt x="1591" y="178"/>
                    <a:pt x="1586" y="177"/>
                    <a:pt x="1581" y="175"/>
                  </a:cubicBezTo>
                  <a:cubicBezTo>
                    <a:pt x="1572" y="170"/>
                    <a:pt x="1563" y="164"/>
                    <a:pt x="1554" y="159"/>
                  </a:cubicBezTo>
                  <a:cubicBezTo>
                    <a:pt x="1538" y="150"/>
                    <a:pt x="1532" y="152"/>
                    <a:pt x="1517" y="166"/>
                  </a:cubicBezTo>
                  <a:cubicBezTo>
                    <a:pt x="1526" y="166"/>
                    <a:pt x="1534" y="165"/>
                    <a:pt x="1541" y="166"/>
                  </a:cubicBezTo>
                  <a:cubicBezTo>
                    <a:pt x="1557" y="166"/>
                    <a:pt x="1564" y="172"/>
                    <a:pt x="1562" y="188"/>
                  </a:cubicBezTo>
                  <a:cubicBezTo>
                    <a:pt x="1558" y="209"/>
                    <a:pt x="1567" y="225"/>
                    <a:pt x="1580" y="240"/>
                  </a:cubicBezTo>
                  <a:cubicBezTo>
                    <a:pt x="1603" y="269"/>
                    <a:pt x="1625" y="298"/>
                    <a:pt x="1647" y="327"/>
                  </a:cubicBezTo>
                  <a:cubicBezTo>
                    <a:pt x="1652" y="333"/>
                    <a:pt x="1657" y="336"/>
                    <a:pt x="1665" y="336"/>
                  </a:cubicBezTo>
                  <a:cubicBezTo>
                    <a:pt x="1679" y="335"/>
                    <a:pt x="1693" y="335"/>
                    <a:pt x="1707" y="334"/>
                  </a:cubicBezTo>
                  <a:cubicBezTo>
                    <a:pt x="1715" y="334"/>
                    <a:pt x="1719" y="337"/>
                    <a:pt x="1722" y="345"/>
                  </a:cubicBezTo>
                  <a:cubicBezTo>
                    <a:pt x="1768" y="467"/>
                    <a:pt x="1814" y="590"/>
                    <a:pt x="1861" y="712"/>
                  </a:cubicBezTo>
                  <a:cubicBezTo>
                    <a:pt x="1867" y="727"/>
                    <a:pt x="1867" y="737"/>
                    <a:pt x="1855" y="746"/>
                  </a:cubicBezTo>
                  <a:cubicBezTo>
                    <a:pt x="1843" y="756"/>
                    <a:pt x="1836" y="768"/>
                    <a:pt x="1842" y="784"/>
                  </a:cubicBezTo>
                  <a:cubicBezTo>
                    <a:pt x="1844" y="790"/>
                    <a:pt x="1840" y="793"/>
                    <a:pt x="1835" y="796"/>
                  </a:cubicBezTo>
                  <a:cubicBezTo>
                    <a:pt x="1806" y="807"/>
                    <a:pt x="1778" y="820"/>
                    <a:pt x="1750" y="831"/>
                  </a:cubicBezTo>
                  <a:cubicBezTo>
                    <a:pt x="1737" y="836"/>
                    <a:pt x="1722" y="836"/>
                    <a:pt x="1709" y="837"/>
                  </a:cubicBezTo>
                  <a:cubicBezTo>
                    <a:pt x="1696" y="838"/>
                    <a:pt x="1688" y="842"/>
                    <a:pt x="1689" y="856"/>
                  </a:cubicBezTo>
                  <a:cubicBezTo>
                    <a:pt x="1690" y="863"/>
                    <a:pt x="1686" y="864"/>
                    <a:pt x="1680" y="863"/>
                  </a:cubicBezTo>
                  <a:cubicBezTo>
                    <a:pt x="1584" y="850"/>
                    <a:pt x="1489" y="853"/>
                    <a:pt x="1393" y="851"/>
                  </a:cubicBezTo>
                  <a:cubicBezTo>
                    <a:pt x="1376" y="850"/>
                    <a:pt x="1376" y="850"/>
                    <a:pt x="1380" y="835"/>
                  </a:cubicBezTo>
                  <a:cubicBezTo>
                    <a:pt x="1395" y="785"/>
                    <a:pt x="1397" y="734"/>
                    <a:pt x="1399" y="683"/>
                  </a:cubicBezTo>
                  <a:cubicBezTo>
                    <a:pt x="1400" y="666"/>
                    <a:pt x="1400" y="649"/>
                    <a:pt x="1401" y="632"/>
                  </a:cubicBezTo>
                  <a:cubicBezTo>
                    <a:pt x="1401" y="625"/>
                    <a:pt x="1400" y="621"/>
                    <a:pt x="1392" y="620"/>
                  </a:cubicBezTo>
                  <a:cubicBezTo>
                    <a:pt x="1327" y="609"/>
                    <a:pt x="1266" y="582"/>
                    <a:pt x="1208" y="552"/>
                  </a:cubicBezTo>
                  <a:cubicBezTo>
                    <a:pt x="1194" y="545"/>
                    <a:pt x="1179" y="538"/>
                    <a:pt x="1164" y="532"/>
                  </a:cubicBezTo>
                  <a:cubicBezTo>
                    <a:pt x="1152" y="526"/>
                    <a:pt x="1152" y="526"/>
                    <a:pt x="1152" y="540"/>
                  </a:cubicBezTo>
                  <a:cubicBezTo>
                    <a:pt x="1154" y="572"/>
                    <a:pt x="1156" y="604"/>
                    <a:pt x="1158" y="636"/>
                  </a:cubicBezTo>
                  <a:cubicBezTo>
                    <a:pt x="1161" y="684"/>
                    <a:pt x="1150" y="732"/>
                    <a:pt x="1145" y="780"/>
                  </a:cubicBezTo>
                  <a:cubicBezTo>
                    <a:pt x="1138" y="845"/>
                    <a:pt x="1127" y="910"/>
                    <a:pt x="1130" y="977"/>
                  </a:cubicBezTo>
                  <a:cubicBezTo>
                    <a:pt x="1130" y="981"/>
                    <a:pt x="1131" y="985"/>
                    <a:pt x="1131" y="989"/>
                  </a:cubicBezTo>
                  <a:cubicBezTo>
                    <a:pt x="1136" y="993"/>
                    <a:pt x="1135" y="998"/>
                    <a:pt x="1135" y="1004"/>
                  </a:cubicBezTo>
                  <a:cubicBezTo>
                    <a:pt x="1134" y="1044"/>
                    <a:pt x="1137" y="1085"/>
                    <a:pt x="1133" y="1125"/>
                  </a:cubicBezTo>
                  <a:cubicBezTo>
                    <a:pt x="1131" y="1137"/>
                    <a:pt x="1136" y="1148"/>
                    <a:pt x="1144" y="1158"/>
                  </a:cubicBezTo>
                  <a:cubicBezTo>
                    <a:pt x="1156" y="1172"/>
                    <a:pt x="1170" y="1185"/>
                    <a:pt x="1182" y="1199"/>
                  </a:cubicBezTo>
                  <a:cubicBezTo>
                    <a:pt x="1187" y="1206"/>
                    <a:pt x="1195" y="1208"/>
                    <a:pt x="1202" y="1210"/>
                  </a:cubicBezTo>
                  <a:cubicBezTo>
                    <a:pt x="1259" y="1227"/>
                    <a:pt x="1308" y="1256"/>
                    <a:pt x="1350" y="1297"/>
                  </a:cubicBezTo>
                  <a:cubicBezTo>
                    <a:pt x="1362" y="1309"/>
                    <a:pt x="1373" y="1323"/>
                    <a:pt x="1370" y="13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14F175BD-8A08-F326-6900-BF1037313182}"/>
                </a:ext>
              </a:extLst>
            </p:cNvPr>
            <p:cNvSpPr/>
            <p:nvPr/>
          </p:nvSpPr>
          <p:spPr bwMode="auto">
            <a:xfrm>
              <a:off x="776" y="2541"/>
              <a:ext cx="4327" cy="1138"/>
            </a:xfrm>
            <a:custGeom>
              <a:avLst/>
              <a:gdLst>
                <a:gd name="T0" fmla="*/ 2059 w 2059"/>
                <a:gd name="T1" fmla="*/ 5 h 541"/>
                <a:gd name="T2" fmla="*/ 2039 w 2059"/>
                <a:gd name="T3" fmla="*/ 44 h 541"/>
                <a:gd name="T4" fmla="*/ 1915 w 2059"/>
                <a:gd name="T5" fmla="*/ 265 h 541"/>
                <a:gd name="T6" fmla="*/ 1896 w 2059"/>
                <a:gd name="T7" fmla="*/ 317 h 541"/>
                <a:gd name="T8" fmla="*/ 1901 w 2059"/>
                <a:gd name="T9" fmla="*/ 333 h 541"/>
                <a:gd name="T10" fmla="*/ 1988 w 2059"/>
                <a:gd name="T11" fmla="*/ 378 h 541"/>
                <a:gd name="T12" fmla="*/ 1724 w 2059"/>
                <a:gd name="T13" fmla="*/ 403 h 541"/>
                <a:gd name="T14" fmla="*/ 1429 w 2059"/>
                <a:gd name="T15" fmla="*/ 432 h 541"/>
                <a:gd name="T16" fmla="*/ 1136 w 2059"/>
                <a:gd name="T17" fmla="*/ 460 h 541"/>
                <a:gd name="T18" fmla="*/ 825 w 2059"/>
                <a:gd name="T19" fmla="*/ 488 h 541"/>
                <a:gd name="T20" fmla="*/ 569 w 2059"/>
                <a:gd name="T21" fmla="*/ 508 h 541"/>
                <a:gd name="T22" fmla="*/ 177 w 2059"/>
                <a:gd name="T23" fmla="*/ 533 h 541"/>
                <a:gd name="T24" fmla="*/ 11 w 2059"/>
                <a:gd name="T25" fmla="*/ 541 h 541"/>
                <a:gd name="T26" fmla="*/ 0 w 2059"/>
                <a:gd name="T27" fmla="*/ 529 h 541"/>
                <a:gd name="T28" fmla="*/ 0 w 2059"/>
                <a:gd name="T29" fmla="*/ 184 h 541"/>
                <a:gd name="T30" fmla="*/ 12 w 2059"/>
                <a:gd name="T31" fmla="*/ 172 h 541"/>
                <a:gd name="T32" fmla="*/ 519 w 2059"/>
                <a:gd name="T33" fmla="*/ 144 h 541"/>
                <a:gd name="T34" fmla="*/ 1021 w 2059"/>
                <a:gd name="T35" fmla="*/ 103 h 541"/>
                <a:gd name="T36" fmla="*/ 1257 w 2059"/>
                <a:gd name="T37" fmla="*/ 81 h 541"/>
                <a:gd name="T38" fmla="*/ 1259 w 2059"/>
                <a:gd name="T39" fmla="*/ 79 h 541"/>
                <a:gd name="T40" fmla="*/ 1252 w 2059"/>
                <a:gd name="T41" fmla="*/ 78 h 541"/>
                <a:gd name="T42" fmla="*/ 1250 w 2059"/>
                <a:gd name="T43" fmla="*/ 78 h 541"/>
                <a:gd name="T44" fmla="*/ 1250 w 2059"/>
                <a:gd name="T45" fmla="*/ 77 h 541"/>
                <a:gd name="T46" fmla="*/ 1266 w 2059"/>
                <a:gd name="T47" fmla="*/ 73 h 541"/>
                <a:gd name="T48" fmla="*/ 1332 w 2059"/>
                <a:gd name="T49" fmla="*/ 75 h 541"/>
                <a:gd name="T50" fmla="*/ 1346 w 2059"/>
                <a:gd name="T51" fmla="*/ 71 h 541"/>
                <a:gd name="T52" fmla="*/ 1460 w 2059"/>
                <a:gd name="T53" fmla="*/ 61 h 541"/>
                <a:gd name="T54" fmla="*/ 1481 w 2059"/>
                <a:gd name="T55" fmla="*/ 158 h 541"/>
                <a:gd name="T56" fmla="*/ 1505 w 2059"/>
                <a:gd name="T57" fmla="*/ 246 h 541"/>
                <a:gd name="T58" fmla="*/ 1518 w 2059"/>
                <a:gd name="T59" fmla="*/ 259 h 541"/>
                <a:gd name="T60" fmla="*/ 1630 w 2059"/>
                <a:gd name="T61" fmla="*/ 295 h 541"/>
                <a:gd name="T62" fmla="*/ 1647 w 2059"/>
                <a:gd name="T63" fmla="*/ 313 h 541"/>
                <a:gd name="T64" fmla="*/ 1670 w 2059"/>
                <a:gd name="T65" fmla="*/ 332 h 541"/>
                <a:gd name="T66" fmla="*/ 1795 w 2059"/>
                <a:gd name="T67" fmla="*/ 340 h 541"/>
                <a:gd name="T68" fmla="*/ 1805 w 2059"/>
                <a:gd name="T69" fmla="*/ 332 h 541"/>
                <a:gd name="T70" fmla="*/ 1849 w 2059"/>
                <a:gd name="T71" fmla="*/ 125 h 541"/>
                <a:gd name="T72" fmla="*/ 1871 w 2059"/>
                <a:gd name="T73" fmla="*/ 21 h 541"/>
                <a:gd name="T74" fmla="*/ 1885 w 2059"/>
                <a:gd name="T75" fmla="*/ 16 h 541"/>
                <a:gd name="T76" fmla="*/ 2039 w 2059"/>
                <a:gd name="T77" fmla="*/ 2 h 541"/>
                <a:gd name="T78" fmla="*/ 2059 w 2059"/>
                <a:gd name="T79" fmla="*/ 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9" h="541">
                  <a:moveTo>
                    <a:pt x="2059" y="5"/>
                  </a:moveTo>
                  <a:cubicBezTo>
                    <a:pt x="2055" y="19"/>
                    <a:pt x="2048" y="32"/>
                    <a:pt x="2039" y="44"/>
                  </a:cubicBezTo>
                  <a:cubicBezTo>
                    <a:pt x="1985" y="110"/>
                    <a:pt x="1948" y="186"/>
                    <a:pt x="1915" y="265"/>
                  </a:cubicBezTo>
                  <a:cubicBezTo>
                    <a:pt x="1908" y="282"/>
                    <a:pt x="1903" y="300"/>
                    <a:pt x="1896" y="317"/>
                  </a:cubicBezTo>
                  <a:cubicBezTo>
                    <a:pt x="1892" y="325"/>
                    <a:pt x="1894" y="329"/>
                    <a:pt x="1901" y="333"/>
                  </a:cubicBezTo>
                  <a:cubicBezTo>
                    <a:pt x="1929" y="349"/>
                    <a:pt x="1959" y="363"/>
                    <a:pt x="1988" y="378"/>
                  </a:cubicBezTo>
                  <a:cubicBezTo>
                    <a:pt x="1900" y="386"/>
                    <a:pt x="1812" y="394"/>
                    <a:pt x="1724" y="403"/>
                  </a:cubicBezTo>
                  <a:cubicBezTo>
                    <a:pt x="1626" y="412"/>
                    <a:pt x="1528" y="422"/>
                    <a:pt x="1429" y="432"/>
                  </a:cubicBezTo>
                  <a:cubicBezTo>
                    <a:pt x="1332" y="441"/>
                    <a:pt x="1234" y="450"/>
                    <a:pt x="1136" y="460"/>
                  </a:cubicBezTo>
                  <a:cubicBezTo>
                    <a:pt x="1032" y="469"/>
                    <a:pt x="929" y="479"/>
                    <a:pt x="825" y="488"/>
                  </a:cubicBezTo>
                  <a:cubicBezTo>
                    <a:pt x="740" y="495"/>
                    <a:pt x="655" y="502"/>
                    <a:pt x="569" y="508"/>
                  </a:cubicBezTo>
                  <a:cubicBezTo>
                    <a:pt x="439" y="518"/>
                    <a:pt x="308" y="527"/>
                    <a:pt x="177" y="533"/>
                  </a:cubicBezTo>
                  <a:cubicBezTo>
                    <a:pt x="122" y="536"/>
                    <a:pt x="67" y="538"/>
                    <a:pt x="11" y="541"/>
                  </a:cubicBezTo>
                  <a:cubicBezTo>
                    <a:pt x="2" y="541"/>
                    <a:pt x="0" y="539"/>
                    <a:pt x="0" y="529"/>
                  </a:cubicBezTo>
                  <a:cubicBezTo>
                    <a:pt x="0" y="414"/>
                    <a:pt x="0" y="299"/>
                    <a:pt x="0" y="184"/>
                  </a:cubicBezTo>
                  <a:cubicBezTo>
                    <a:pt x="0" y="174"/>
                    <a:pt x="3" y="172"/>
                    <a:pt x="12" y="172"/>
                  </a:cubicBezTo>
                  <a:cubicBezTo>
                    <a:pt x="181" y="167"/>
                    <a:pt x="350" y="156"/>
                    <a:pt x="519" y="144"/>
                  </a:cubicBezTo>
                  <a:cubicBezTo>
                    <a:pt x="686" y="132"/>
                    <a:pt x="854" y="118"/>
                    <a:pt x="1021" y="103"/>
                  </a:cubicBezTo>
                  <a:cubicBezTo>
                    <a:pt x="1099" y="96"/>
                    <a:pt x="1178" y="88"/>
                    <a:pt x="1257" y="81"/>
                  </a:cubicBezTo>
                  <a:cubicBezTo>
                    <a:pt x="1257" y="80"/>
                    <a:pt x="1258" y="80"/>
                    <a:pt x="1259" y="79"/>
                  </a:cubicBezTo>
                  <a:cubicBezTo>
                    <a:pt x="1256" y="79"/>
                    <a:pt x="1254" y="78"/>
                    <a:pt x="1252" y="78"/>
                  </a:cubicBezTo>
                  <a:cubicBezTo>
                    <a:pt x="1251" y="78"/>
                    <a:pt x="1251" y="78"/>
                    <a:pt x="1250" y="78"/>
                  </a:cubicBezTo>
                  <a:cubicBezTo>
                    <a:pt x="1249" y="78"/>
                    <a:pt x="1249" y="78"/>
                    <a:pt x="1250" y="77"/>
                  </a:cubicBezTo>
                  <a:cubicBezTo>
                    <a:pt x="1254" y="71"/>
                    <a:pt x="1260" y="73"/>
                    <a:pt x="1266" y="73"/>
                  </a:cubicBezTo>
                  <a:cubicBezTo>
                    <a:pt x="1288" y="76"/>
                    <a:pt x="1310" y="74"/>
                    <a:pt x="1332" y="75"/>
                  </a:cubicBezTo>
                  <a:cubicBezTo>
                    <a:pt x="1337" y="75"/>
                    <a:pt x="1341" y="73"/>
                    <a:pt x="1346" y="71"/>
                  </a:cubicBezTo>
                  <a:cubicBezTo>
                    <a:pt x="1384" y="68"/>
                    <a:pt x="1422" y="64"/>
                    <a:pt x="1460" y="61"/>
                  </a:cubicBezTo>
                  <a:cubicBezTo>
                    <a:pt x="1456" y="95"/>
                    <a:pt x="1474" y="126"/>
                    <a:pt x="1481" y="158"/>
                  </a:cubicBezTo>
                  <a:cubicBezTo>
                    <a:pt x="1488" y="188"/>
                    <a:pt x="1497" y="217"/>
                    <a:pt x="1505" y="246"/>
                  </a:cubicBezTo>
                  <a:cubicBezTo>
                    <a:pt x="1507" y="253"/>
                    <a:pt x="1510" y="257"/>
                    <a:pt x="1518" y="259"/>
                  </a:cubicBezTo>
                  <a:cubicBezTo>
                    <a:pt x="1556" y="271"/>
                    <a:pt x="1593" y="283"/>
                    <a:pt x="1630" y="295"/>
                  </a:cubicBezTo>
                  <a:cubicBezTo>
                    <a:pt x="1640" y="298"/>
                    <a:pt x="1646" y="303"/>
                    <a:pt x="1647" y="313"/>
                  </a:cubicBezTo>
                  <a:cubicBezTo>
                    <a:pt x="1649" y="326"/>
                    <a:pt x="1657" y="331"/>
                    <a:pt x="1670" y="332"/>
                  </a:cubicBezTo>
                  <a:cubicBezTo>
                    <a:pt x="1712" y="334"/>
                    <a:pt x="1754" y="337"/>
                    <a:pt x="1795" y="340"/>
                  </a:cubicBezTo>
                  <a:cubicBezTo>
                    <a:pt x="1802" y="341"/>
                    <a:pt x="1804" y="339"/>
                    <a:pt x="1805" y="332"/>
                  </a:cubicBezTo>
                  <a:cubicBezTo>
                    <a:pt x="1820" y="263"/>
                    <a:pt x="1834" y="194"/>
                    <a:pt x="1849" y="125"/>
                  </a:cubicBezTo>
                  <a:cubicBezTo>
                    <a:pt x="1856" y="90"/>
                    <a:pt x="1864" y="55"/>
                    <a:pt x="1871" y="21"/>
                  </a:cubicBezTo>
                  <a:cubicBezTo>
                    <a:pt x="1875" y="16"/>
                    <a:pt x="1880" y="16"/>
                    <a:pt x="1885" y="16"/>
                  </a:cubicBezTo>
                  <a:cubicBezTo>
                    <a:pt x="1936" y="12"/>
                    <a:pt x="1987" y="7"/>
                    <a:pt x="2039" y="2"/>
                  </a:cubicBezTo>
                  <a:cubicBezTo>
                    <a:pt x="2045" y="1"/>
                    <a:pt x="2052" y="0"/>
                    <a:pt x="2059" y="5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6E2AB4CB-6E99-D8CF-090C-C956448F06C2}"/>
                </a:ext>
              </a:extLst>
            </p:cNvPr>
            <p:cNvSpPr/>
            <p:nvPr/>
          </p:nvSpPr>
          <p:spPr bwMode="auto">
            <a:xfrm>
              <a:off x="3249" y="759"/>
              <a:ext cx="1045" cy="1029"/>
            </a:xfrm>
            <a:custGeom>
              <a:avLst/>
              <a:gdLst>
                <a:gd name="T0" fmla="*/ 263 w 497"/>
                <a:gd name="T1" fmla="*/ 488 h 489"/>
                <a:gd name="T2" fmla="*/ 32 w 497"/>
                <a:gd name="T3" fmla="*/ 310 h 489"/>
                <a:gd name="T4" fmla="*/ 221 w 497"/>
                <a:gd name="T5" fmla="*/ 21 h 489"/>
                <a:gd name="T6" fmla="*/ 492 w 497"/>
                <a:gd name="T7" fmla="*/ 197 h 489"/>
                <a:gd name="T8" fmla="*/ 481 w 497"/>
                <a:gd name="T9" fmla="*/ 214 h 489"/>
                <a:gd name="T10" fmla="*/ 362 w 497"/>
                <a:gd name="T11" fmla="*/ 223 h 489"/>
                <a:gd name="T12" fmla="*/ 350 w 497"/>
                <a:gd name="T13" fmla="*/ 216 h 489"/>
                <a:gd name="T14" fmla="*/ 235 w 497"/>
                <a:gd name="T15" fmla="*/ 153 h 489"/>
                <a:gd name="T16" fmla="*/ 164 w 497"/>
                <a:gd name="T17" fmla="*/ 268 h 489"/>
                <a:gd name="T18" fmla="*/ 293 w 497"/>
                <a:gd name="T19" fmla="*/ 350 h 489"/>
                <a:gd name="T20" fmla="*/ 354 w 497"/>
                <a:gd name="T21" fmla="*/ 273 h 489"/>
                <a:gd name="T22" fmla="*/ 373 w 497"/>
                <a:gd name="T23" fmla="*/ 257 h 489"/>
                <a:gd name="T24" fmla="*/ 486 w 497"/>
                <a:gd name="T25" fmla="*/ 260 h 489"/>
                <a:gd name="T26" fmla="*/ 496 w 497"/>
                <a:gd name="T27" fmla="*/ 272 h 489"/>
                <a:gd name="T28" fmla="*/ 453 w 497"/>
                <a:gd name="T29" fmla="*/ 391 h 489"/>
                <a:gd name="T30" fmla="*/ 263 w 497"/>
                <a:gd name="T31" fmla="*/ 4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7" h="489">
                  <a:moveTo>
                    <a:pt x="263" y="488"/>
                  </a:moveTo>
                  <a:cubicBezTo>
                    <a:pt x="149" y="489"/>
                    <a:pt x="57" y="417"/>
                    <a:pt x="32" y="310"/>
                  </a:cubicBezTo>
                  <a:cubicBezTo>
                    <a:pt x="0" y="174"/>
                    <a:pt x="84" y="44"/>
                    <a:pt x="221" y="21"/>
                  </a:cubicBezTo>
                  <a:cubicBezTo>
                    <a:pt x="342" y="0"/>
                    <a:pt x="456" y="58"/>
                    <a:pt x="492" y="197"/>
                  </a:cubicBezTo>
                  <a:cubicBezTo>
                    <a:pt x="496" y="213"/>
                    <a:pt x="497" y="213"/>
                    <a:pt x="481" y="214"/>
                  </a:cubicBezTo>
                  <a:cubicBezTo>
                    <a:pt x="441" y="217"/>
                    <a:pt x="401" y="220"/>
                    <a:pt x="362" y="223"/>
                  </a:cubicBezTo>
                  <a:cubicBezTo>
                    <a:pt x="356" y="223"/>
                    <a:pt x="352" y="222"/>
                    <a:pt x="350" y="216"/>
                  </a:cubicBezTo>
                  <a:cubicBezTo>
                    <a:pt x="327" y="153"/>
                    <a:pt x="277" y="142"/>
                    <a:pt x="235" y="153"/>
                  </a:cubicBezTo>
                  <a:cubicBezTo>
                    <a:pt x="187" y="165"/>
                    <a:pt x="157" y="215"/>
                    <a:pt x="164" y="268"/>
                  </a:cubicBezTo>
                  <a:cubicBezTo>
                    <a:pt x="173" y="333"/>
                    <a:pt x="231" y="371"/>
                    <a:pt x="293" y="350"/>
                  </a:cubicBezTo>
                  <a:cubicBezTo>
                    <a:pt x="331" y="338"/>
                    <a:pt x="349" y="309"/>
                    <a:pt x="354" y="273"/>
                  </a:cubicBezTo>
                  <a:cubicBezTo>
                    <a:pt x="356" y="260"/>
                    <a:pt x="360" y="257"/>
                    <a:pt x="373" y="257"/>
                  </a:cubicBezTo>
                  <a:cubicBezTo>
                    <a:pt x="411" y="259"/>
                    <a:pt x="449" y="260"/>
                    <a:pt x="486" y="260"/>
                  </a:cubicBezTo>
                  <a:cubicBezTo>
                    <a:pt x="496" y="261"/>
                    <a:pt x="497" y="263"/>
                    <a:pt x="496" y="272"/>
                  </a:cubicBezTo>
                  <a:cubicBezTo>
                    <a:pt x="489" y="315"/>
                    <a:pt x="477" y="355"/>
                    <a:pt x="453" y="391"/>
                  </a:cubicBezTo>
                  <a:cubicBezTo>
                    <a:pt x="408" y="460"/>
                    <a:pt x="342" y="488"/>
                    <a:pt x="263" y="4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0C5D09BE-38A7-428D-9CBD-4818938C7A3F}"/>
                </a:ext>
              </a:extLst>
            </p:cNvPr>
            <p:cNvSpPr/>
            <p:nvPr/>
          </p:nvSpPr>
          <p:spPr bwMode="auto">
            <a:xfrm>
              <a:off x="6005" y="2432"/>
              <a:ext cx="897" cy="793"/>
            </a:xfrm>
            <a:custGeom>
              <a:avLst/>
              <a:gdLst>
                <a:gd name="T0" fmla="*/ 241 w 427"/>
                <a:gd name="T1" fmla="*/ 377 h 377"/>
                <a:gd name="T2" fmla="*/ 201 w 427"/>
                <a:gd name="T3" fmla="*/ 317 h 377"/>
                <a:gd name="T4" fmla="*/ 66 w 427"/>
                <a:gd name="T5" fmla="*/ 246 h 377"/>
                <a:gd name="T6" fmla="*/ 50 w 427"/>
                <a:gd name="T7" fmla="*/ 235 h 377"/>
                <a:gd name="T8" fmla="*/ 13 w 427"/>
                <a:gd name="T9" fmla="*/ 195 h 377"/>
                <a:gd name="T10" fmla="*/ 1 w 427"/>
                <a:gd name="T11" fmla="*/ 166 h 377"/>
                <a:gd name="T12" fmla="*/ 2 w 427"/>
                <a:gd name="T13" fmla="*/ 23 h 377"/>
                <a:gd name="T14" fmla="*/ 368 w 427"/>
                <a:gd name="T15" fmla="*/ 3 h 377"/>
                <a:gd name="T16" fmla="*/ 418 w 427"/>
                <a:gd name="T17" fmla="*/ 1 h 377"/>
                <a:gd name="T18" fmla="*/ 427 w 427"/>
                <a:gd name="T19" fmla="*/ 10 h 377"/>
                <a:gd name="T20" fmla="*/ 427 w 427"/>
                <a:gd name="T21" fmla="*/ 359 h 377"/>
                <a:gd name="T22" fmla="*/ 417 w 427"/>
                <a:gd name="T23" fmla="*/ 369 h 377"/>
                <a:gd name="T24" fmla="*/ 241 w 427"/>
                <a:gd name="T25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7" h="377">
                  <a:moveTo>
                    <a:pt x="241" y="377"/>
                  </a:moveTo>
                  <a:cubicBezTo>
                    <a:pt x="237" y="350"/>
                    <a:pt x="221" y="332"/>
                    <a:pt x="201" y="317"/>
                  </a:cubicBezTo>
                  <a:cubicBezTo>
                    <a:pt x="160" y="286"/>
                    <a:pt x="117" y="258"/>
                    <a:pt x="66" y="246"/>
                  </a:cubicBezTo>
                  <a:cubicBezTo>
                    <a:pt x="59" y="244"/>
                    <a:pt x="55" y="240"/>
                    <a:pt x="50" y="235"/>
                  </a:cubicBezTo>
                  <a:cubicBezTo>
                    <a:pt x="38" y="222"/>
                    <a:pt x="26" y="208"/>
                    <a:pt x="13" y="195"/>
                  </a:cubicBezTo>
                  <a:cubicBezTo>
                    <a:pt x="5" y="187"/>
                    <a:pt x="0" y="177"/>
                    <a:pt x="1" y="166"/>
                  </a:cubicBezTo>
                  <a:cubicBezTo>
                    <a:pt x="3" y="118"/>
                    <a:pt x="1" y="70"/>
                    <a:pt x="2" y="23"/>
                  </a:cubicBezTo>
                  <a:cubicBezTo>
                    <a:pt x="124" y="15"/>
                    <a:pt x="246" y="8"/>
                    <a:pt x="368" y="3"/>
                  </a:cubicBezTo>
                  <a:cubicBezTo>
                    <a:pt x="384" y="2"/>
                    <a:pt x="401" y="2"/>
                    <a:pt x="418" y="1"/>
                  </a:cubicBezTo>
                  <a:cubicBezTo>
                    <a:pt x="425" y="0"/>
                    <a:pt x="427" y="2"/>
                    <a:pt x="427" y="10"/>
                  </a:cubicBezTo>
                  <a:cubicBezTo>
                    <a:pt x="427" y="126"/>
                    <a:pt x="427" y="243"/>
                    <a:pt x="427" y="359"/>
                  </a:cubicBezTo>
                  <a:cubicBezTo>
                    <a:pt x="427" y="367"/>
                    <a:pt x="425" y="369"/>
                    <a:pt x="417" y="369"/>
                  </a:cubicBezTo>
                  <a:cubicBezTo>
                    <a:pt x="359" y="371"/>
                    <a:pt x="300" y="374"/>
                    <a:pt x="241" y="377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6FF9EAAD-7883-083C-27B8-0D241D900A4C}"/>
                </a:ext>
              </a:extLst>
            </p:cNvPr>
            <p:cNvSpPr/>
            <p:nvPr/>
          </p:nvSpPr>
          <p:spPr bwMode="auto">
            <a:xfrm>
              <a:off x="2482" y="792"/>
              <a:ext cx="700" cy="973"/>
            </a:xfrm>
            <a:custGeom>
              <a:avLst/>
              <a:gdLst>
                <a:gd name="T0" fmla="*/ 331 w 333"/>
                <a:gd name="T1" fmla="*/ 295 h 462"/>
                <a:gd name="T2" fmla="*/ 331 w 333"/>
                <a:gd name="T3" fmla="*/ 450 h 462"/>
                <a:gd name="T4" fmla="*/ 319 w 333"/>
                <a:gd name="T5" fmla="*/ 462 h 462"/>
                <a:gd name="T6" fmla="*/ 209 w 333"/>
                <a:gd name="T7" fmla="*/ 462 h 462"/>
                <a:gd name="T8" fmla="*/ 197 w 333"/>
                <a:gd name="T9" fmla="*/ 449 h 462"/>
                <a:gd name="T10" fmla="*/ 197 w 333"/>
                <a:gd name="T11" fmla="*/ 182 h 462"/>
                <a:gd name="T12" fmla="*/ 194 w 333"/>
                <a:gd name="T13" fmla="*/ 154 h 462"/>
                <a:gd name="T14" fmla="*/ 174 w 333"/>
                <a:gd name="T15" fmla="*/ 134 h 462"/>
                <a:gd name="T16" fmla="*/ 144 w 333"/>
                <a:gd name="T17" fmla="*/ 146 h 462"/>
                <a:gd name="T18" fmla="*/ 138 w 333"/>
                <a:gd name="T19" fmla="*/ 167 h 462"/>
                <a:gd name="T20" fmla="*/ 137 w 333"/>
                <a:gd name="T21" fmla="*/ 229 h 462"/>
                <a:gd name="T22" fmla="*/ 144 w 333"/>
                <a:gd name="T23" fmla="*/ 236 h 462"/>
                <a:gd name="T24" fmla="*/ 167 w 333"/>
                <a:gd name="T25" fmla="*/ 236 h 462"/>
                <a:gd name="T26" fmla="*/ 176 w 333"/>
                <a:gd name="T27" fmla="*/ 246 h 462"/>
                <a:gd name="T28" fmla="*/ 176 w 333"/>
                <a:gd name="T29" fmla="*/ 345 h 462"/>
                <a:gd name="T30" fmla="*/ 166 w 333"/>
                <a:gd name="T31" fmla="*/ 355 h 462"/>
                <a:gd name="T32" fmla="*/ 139 w 333"/>
                <a:gd name="T33" fmla="*/ 356 h 462"/>
                <a:gd name="T34" fmla="*/ 137 w 333"/>
                <a:gd name="T35" fmla="*/ 384 h 462"/>
                <a:gd name="T36" fmla="*/ 137 w 333"/>
                <a:gd name="T37" fmla="*/ 452 h 462"/>
                <a:gd name="T38" fmla="*/ 128 w 333"/>
                <a:gd name="T39" fmla="*/ 462 h 462"/>
                <a:gd name="T40" fmla="*/ 12 w 333"/>
                <a:gd name="T41" fmla="*/ 462 h 462"/>
                <a:gd name="T42" fmla="*/ 3 w 333"/>
                <a:gd name="T43" fmla="*/ 454 h 462"/>
                <a:gd name="T44" fmla="*/ 4 w 333"/>
                <a:gd name="T45" fmla="*/ 153 h 462"/>
                <a:gd name="T46" fmla="*/ 160 w 333"/>
                <a:gd name="T47" fmla="*/ 1 h 462"/>
                <a:gd name="T48" fmla="*/ 251 w 333"/>
                <a:gd name="T49" fmla="*/ 13 h 462"/>
                <a:gd name="T50" fmla="*/ 327 w 333"/>
                <a:gd name="T51" fmla="*/ 119 h 462"/>
                <a:gd name="T52" fmla="*/ 331 w 333"/>
                <a:gd name="T53" fmla="*/ 224 h 462"/>
                <a:gd name="T54" fmla="*/ 331 w 333"/>
                <a:gd name="T55" fmla="*/ 295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3" h="462">
                  <a:moveTo>
                    <a:pt x="331" y="295"/>
                  </a:moveTo>
                  <a:cubicBezTo>
                    <a:pt x="331" y="347"/>
                    <a:pt x="331" y="399"/>
                    <a:pt x="331" y="450"/>
                  </a:cubicBezTo>
                  <a:cubicBezTo>
                    <a:pt x="331" y="460"/>
                    <a:pt x="329" y="462"/>
                    <a:pt x="319" y="462"/>
                  </a:cubicBezTo>
                  <a:cubicBezTo>
                    <a:pt x="283" y="461"/>
                    <a:pt x="246" y="461"/>
                    <a:pt x="209" y="462"/>
                  </a:cubicBezTo>
                  <a:cubicBezTo>
                    <a:pt x="198" y="462"/>
                    <a:pt x="196" y="458"/>
                    <a:pt x="197" y="449"/>
                  </a:cubicBezTo>
                  <a:cubicBezTo>
                    <a:pt x="197" y="360"/>
                    <a:pt x="197" y="271"/>
                    <a:pt x="197" y="182"/>
                  </a:cubicBezTo>
                  <a:cubicBezTo>
                    <a:pt x="197" y="173"/>
                    <a:pt x="197" y="163"/>
                    <a:pt x="194" y="154"/>
                  </a:cubicBezTo>
                  <a:cubicBezTo>
                    <a:pt x="192" y="143"/>
                    <a:pt x="186" y="135"/>
                    <a:pt x="174" y="134"/>
                  </a:cubicBezTo>
                  <a:cubicBezTo>
                    <a:pt x="162" y="132"/>
                    <a:pt x="151" y="135"/>
                    <a:pt x="144" y="146"/>
                  </a:cubicBezTo>
                  <a:cubicBezTo>
                    <a:pt x="140" y="152"/>
                    <a:pt x="138" y="159"/>
                    <a:pt x="138" y="167"/>
                  </a:cubicBezTo>
                  <a:cubicBezTo>
                    <a:pt x="137" y="188"/>
                    <a:pt x="137" y="209"/>
                    <a:pt x="137" y="229"/>
                  </a:cubicBezTo>
                  <a:cubicBezTo>
                    <a:pt x="137" y="235"/>
                    <a:pt x="140" y="236"/>
                    <a:pt x="144" y="236"/>
                  </a:cubicBezTo>
                  <a:cubicBezTo>
                    <a:pt x="152" y="236"/>
                    <a:pt x="159" y="236"/>
                    <a:pt x="167" y="236"/>
                  </a:cubicBezTo>
                  <a:cubicBezTo>
                    <a:pt x="174" y="235"/>
                    <a:pt x="176" y="238"/>
                    <a:pt x="176" y="246"/>
                  </a:cubicBezTo>
                  <a:cubicBezTo>
                    <a:pt x="176" y="279"/>
                    <a:pt x="176" y="312"/>
                    <a:pt x="176" y="345"/>
                  </a:cubicBezTo>
                  <a:cubicBezTo>
                    <a:pt x="176" y="353"/>
                    <a:pt x="174" y="355"/>
                    <a:pt x="166" y="355"/>
                  </a:cubicBezTo>
                  <a:cubicBezTo>
                    <a:pt x="157" y="354"/>
                    <a:pt x="145" y="352"/>
                    <a:pt x="139" y="356"/>
                  </a:cubicBezTo>
                  <a:cubicBezTo>
                    <a:pt x="133" y="362"/>
                    <a:pt x="137" y="375"/>
                    <a:pt x="137" y="384"/>
                  </a:cubicBezTo>
                  <a:cubicBezTo>
                    <a:pt x="137" y="407"/>
                    <a:pt x="137" y="429"/>
                    <a:pt x="137" y="452"/>
                  </a:cubicBezTo>
                  <a:cubicBezTo>
                    <a:pt x="137" y="459"/>
                    <a:pt x="135" y="462"/>
                    <a:pt x="128" y="462"/>
                  </a:cubicBezTo>
                  <a:cubicBezTo>
                    <a:pt x="89" y="461"/>
                    <a:pt x="51" y="461"/>
                    <a:pt x="12" y="462"/>
                  </a:cubicBezTo>
                  <a:cubicBezTo>
                    <a:pt x="7" y="462"/>
                    <a:pt x="3" y="462"/>
                    <a:pt x="3" y="454"/>
                  </a:cubicBezTo>
                  <a:cubicBezTo>
                    <a:pt x="4" y="354"/>
                    <a:pt x="0" y="253"/>
                    <a:pt x="4" y="153"/>
                  </a:cubicBezTo>
                  <a:cubicBezTo>
                    <a:pt x="9" y="62"/>
                    <a:pt x="69" y="5"/>
                    <a:pt x="160" y="1"/>
                  </a:cubicBezTo>
                  <a:cubicBezTo>
                    <a:pt x="191" y="0"/>
                    <a:pt x="222" y="2"/>
                    <a:pt x="251" y="13"/>
                  </a:cubicBezTo>
                  <a:cubicBezTo>
                    <a:pt x="298" y="33"/>
                    <a:pt x="318" y="71"/>
                    <a:pt x="327" y="119"/>
                  </a:cubicBezTo>
                  <a:cubicBezTo>
                    <a:pt x="333" y="154"/>
                    <a:pt x="331" y="189"/>
                    <a:pt x="331" y="224"/>
                  </a:cubicBezTo>
                  <a:cubicBezTo>
                    <a:pt x="331" y="248"/>
                    <a:pt x="331" y="272"/>
                    <a:pt x="331" y="2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06026E6F-A9F6-ECC7-5E0E-CFA434ACA243}"/>
                </a:ext>
              </a:extLst>
            </p:cNvPr>
            <p:cNvSpPr/>
            <p:nvPr/>
          </p:nvSpPr>
          <p:spPr bwMode="auto">
            <a:xfrm>
              <a:off x="1196" y="818"/>
              <a:ext cx="738" cy="947"/>
            </a:xfrm>
            <a:custGeom>
              <a:avLst/>
              <a:gdLst>
                <a:gd name="T0" fmla="*/ 260 w 351"/>
                <a:gd name="T1" fmla="*/ 208 h 450"/>
                <a:gd name="T2" fmla="*/ 323 w 351"/>
                <a:gd name="T3" fmla="*/ 271 h 450"/>
                <a:gd name="T4" fmla="*/ 209 w 351"/>
                <a:gd name="T5" fmla="*/ 448 h 450"/>
                <a:gd name="T6" fmla="*/ 164 w 351"/>
                <a:gd name="T7" fmla="*/ 450 h 450"/>
                <a:gd name="T8" fmla="*/ 155 w 351"/>
                <a:gd name="T9" fmla="*/ 441 h 450"/>
                <a:gd name="T10" fmla="*/ 155 w 351"/>
                <a:gd name="T11" fmla="*/ 341 h 450"/>
                <a:gd name="T12" fmla="*/ 163 w 351"/>
                <a:gd name="T13" fmla="*/ 333 h 450"/>
                <a:gd name="T14" fmla="*/ 194 w 351"/>
                <a:gd name="T15" fmla="*/ 332 h 450"/>
                <a:gd name="T16" fmla="*/ 214 w 351"/>
                <a:gd name="T17" fmla="*/ 311 h 450"/>
                <a:gd name="T18" fmla="*/ 195 w 351"/>
                <a:gd name="T19" fmla="*/ 290 h 450"/>
                <a:gd name="T20" fmla="*/ 163 w 351"/>
                <a:gd name="T21" fmla="*/ 289 h 450"/>
                <a:gd name="T22" fmla="*/ 155 w 351"/>
                <a:gd name="T23" fmla="*/ 280 h 450"/>
                <a:gd name="T24" fmla="*/ 155 w 351"/>
                <a:gd name="T25" fmla="*/ 178 h 450"/>
                <a:gd name="T26" fmla="*/ 164 w 351"/>
                <a:gd name="T27" fmla="*/ 168 h 450"/>
                <a:gd name="T28" fmla="*/ 182 w 351"/>
                <a:gd name="T29" fmla="*/ 163 h 450"/>
                <a:gd name="T30" fmla="*/ 191 w 351"/>
                <a:gd name="T31" fmla="*/ 140 h 450"/>
                <a:gd name="T32" fmla="*/ 177 w 351"/>
                <a:gd name="T33" fmla="*/ 123 h 450"/>
                <a:gd name="T34" fmla="*/ 138 w 351"/>
                <a:gd name="T35" fmla="*/ 121 h 450"/>
                <a:gd name="T36" fmla="*/ 134 w 351"/>
                <a:gd name="T37" fmla="*/ 130 h 450"/>
                <a:gd name="T38" fmla="*/ 134 w 351"/>
                <a:gd name="T39" fmla="*/ 237 h 450"/>
                <a:gd name="T40" fmla="*/ 134 w 351"/>
                <a:gd name="T41" fmla="*/ 438 h 450"/>
                <a:gd name="T42" fmla="*/ 124 w 351"/>
                <a:gd name="T43" fmla="*/ 450 h 450"/>
                <a:gd name="T44" fmla="*/ 11 w 351"/>
                <a:gd name="T45" fmla="*/ 450 h 450"/>
                <a:gd name="T46" fmla="*/ 0 w 351"/>
                <a:gd name="T47" fmla="*/ 439 h 450"/>
                <a:gd name="T48" fmla="*/ 0 w 351"/>
                <a:gd name="T49" fmla="*/ 10 h 450"/>
                <a:gd name="T50" fmla="*/ 10 w 351"/>
                <a:gd name="T51" fmla="*/ 0 h 450"/>
                <a:gd name="T52" fmla="*/ 174 w 351"/>
                <a:gd name="T53" fmla="*/ 0 h 450"/>
                <a:gd name="T54" fmla="*/ 229 w 351"/>
                <a:gd name="T55" fmla="*/ 8 h 450"/>
                <a:gd name="T56" fmla="*/ 308 w 351"/>
                <a:gd name="T57" fmla="*/ 126 h 450"/>
                <a:gd name="T58" fmla="*/ 269 w 351"/>
                <a:gd name="T59" fmla="*/ 200 h 450"/>
                <a:gd name="T60" fmla="*/ 260 w 351"/>
                <a:gd name="T61" fmla="*/ 20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1" h="450">
                  <a:moveTo>
                    <a:pt x="260" y="208"/>
                  </a:moveTo>
                  <a:cubicBezTo>
                    <a:pt x="289" y="222"/>
                    <a:pt x="312" y="241"/>
                    <a:pt x="323" y="271"/>
                  </a:cubicBezTo>
                  <a:cubicBezTo>
                    <a:pt x="351" y="355"/>
                    <a:pt x="306" y="443"/>
                    <a:pt x="209" y="448"/>
                  </a:cubicBezTo>
                  <a:cubicBezTo>
                    <a:pt x="194" y="449"/>
                    <a:pt x="179" y="449"/>
                    <a:pt x="164" y="450"/>
                  </a:cubicBezTo>
                  <a:cubicBezTo>
                    <a:pt x="157" y="450"/>
                    <a:pt x="154" y="448"/>
                    <a:pt x="155" y="441"/>
                  </a:cubicBezTo>
                  <a:cubicBezTo>
                    <a:pt x="155" y="408"/>
                    <a:pt x="155" y="375"/>
                    <a:pt x="155" y="341"/>
                  </a:cubicBezTo>
                  <a:cubicBezTo>
                    <a:pt x="155" y="335"/>
                    <a:pt x="157" y="333"/>
                    <a:pt x="163" y="333"/>
                  </a:cubicBezTo>
                  <a:cubicBezTo>
                    <a:pt x="173" y="333"/>
                    <a:pt x="184" y="333"/>
                    <a:pt x="194" y="332"/>
                  </a:cubicBezTo>
                  <a:cubicBezTo>
                    <a:pt x="207" y="330"/>
                    <a:pt x="213" y="324"/>
                    <a:pt x="214" y="311"/>
                  </a:cubicBezTo>
                  <a:cubicBezTo>
                    <a:pt x="214" y="299"/>
                    <a:pt x="206" y="293"/>
                    <a:pt x="195" y="290"/>
                  </a:cubicBezTo>
                  <a:cubicBezTo>
                    <a:pt x="185" y="288"/>
                    <a:pt x="174" y="289"/>
                    <a:pt x="163" y="289"/>
                  </a:cubicBezTo>
                  <a:cubicBezTo>
                    <a:pt x="156" y="289"/>
                    <a:pt x="155" y="287"/>
                    <a:pt x="155" y="280"/>
                  </a:cubicBezTo>
                  <a:cubicBezTo>
                    <a:pt x="155" y="246"/>
                    <a:pt x="155" y="212"/>
                    <a:pt x="155" y="178"/>
                  </a:cubicBezTo>
                  <a:cubicBezTo>
                    <a:pt x="154" y="170"/>
                    <a:pt x="157" y="168"/>
                    <a:pt x="164" y="168"/>
                  </a:cubicBezTo>
                  <a:cubicBezTo>
                    <a:pt x="170" y="168"/>
                    <a:pt x="176" y="166"/>
                    <a:pt x="182" y="163"/>
                  </a:cubicBezTo>
                  <a:cubicBezTo>
                    <a:pt x="190" y="158"/>
                    <a:pt x="192" y="150"/>
                    <a:pt x="191" y="140"/>
                  </a:cubicBezTo>
                  <a:cubicBezTo>
                    <a:pt x="190" y="132"/>
                    <a:pt x="185" y="126"/>
                    <a:pt x="177" y="123"/>
                  </a:cubicBezTo>
                  <a:cubicBezTo>
                    <a:pt x="165" y="119"/>
                    <a:pt x="151" y="121"/>
                    <a:pt x="138" y="121"/>
                  </a:cubicBezTo>
                  <a:cubicBezTo>
                    <a:pt x="131" y="121"/>
                    <a:pt x="134" y="127"/>
                    <a:pt x="134" y="130"/>
                  </a:cubicBezTo>
                  <a:cubicBezTo>
                    <a:pt x="134" y="166"/>
                    <a:pt x="134" y="201"/>
                    <a:pt x="134" y="237"/>
                  </a:cubicBezTo>
                  <a:cubicBezTo>
                    <a:pt x="134" y="304"/>
                    <a:pt x="134" y="371"/>
                    <a:pt x="134" y="438"/>
                  </a:cubicBezTo>
                  <a:cubicBezTo>
                    <a:pt x="134" y="447"/>
                    <a:pt x="133" y="450"/>
                    <a:pt x="124" y="450"/>
                  </a:cubicBezTo>
                  <a:cubicBezTo>
                    <a:pt x="86" y="449"/>
                    <a:pt x="48" y="449"/>
                    <a:pt x="11" y="450"/>
                  </a:cubicBezTo>
                  <a:cubicBezTo>
                    <a:pt x="2" y="450"/>
                    <a:pt x="0" y="447"/>
                    <a:pt x="0" y="439"/>
                  </a:cubicBezTo>
                  <a:cubicBezTo>
                    <a:pt x="0" y="296"/>
                    <a:pt x="0" y="153"/>
                    <a:pt x="0" y="10"/>
                  </a:cubicBezTo>
                  <a:cubicBezTo>
                    <a:pt x="0" y="2"/>
                    <a:pt x="2" y="0"/>
                    <a:pt x="10" y="0"/>
                  </a:cubicBezTo>
                  <a:cubicBezTo>
                    <a:pt x="65" y="0"/>
                    <a:pt x="119" y="0"/>
                    <a:pt x="174" y="0"/>
                  </a:cubicBezTo>
                  <a:cubicBezTo>
                    <a:pt x="192" y="0"/>
                    <a:pt x="211" y="3"/>
                    <a:pt x="229" y="8"/>
                  </a:cubicBezTo>
                  <a:cubicBezTo>
                    <a:pt x="290" y="24"/>
                    <a:pt x="313" y="69"/>
                    <a:pt x="308" y="126"/>
                  </a:cubicBezTo>
                  <a:cubicBezTo>
                    <a:pt x="306" y="156"/>
                    <a:pt x="291" y="181"/>
                    <a:pt x="269" y="200"/>
                  </a:cubicBezTo>
                  <a:cubicBezTo>
                    <a:pt x="266" y="203"/>
                    <a:pt x="263" y="205"/>
                    <a:pt x="260" y="2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5475083D-7A45-139D-CECC-452FF972E189}"/>
                </a:ext>
              </a:extLst>
            </p:cNvPr>
            <p:cNvSpPr/>
            <p:nvPr/>
          </p:nvSpPr>
          <p:spPr bwMode="auto">
            <a:xfrm>
              <a:off x="6511" y="2657"/>
              <a:ext cx="1169" cy="806"/>
            </a:xfrm>
            <a:custGeom>
              <a:avLst/>
              <a:gdLst>
                <a:gd name="T0" fmla="*/ 556 w 556"/>
                <a:gd name="T1" fmla="*/ 0 h 383"/>
                <a:gd name="T2" fmla="*/ 452 w 556"/>
                <a:gd name="T3" fmla="*/ 153 h 383"/>
                <a:gd name="T4" fmla="*/ 433 w 556"/>
                <a:gd name="T5" fmla="*/ 185 h 383"/>
                <a:gd name="T6" fmla="*/ 452 w 556"/>
                <a:gd name="T7" fmla="*/ 217 h 383"/>
                <a:gd name="T8" fmla="*/ 548 w 556"/>
                <a:gd name="T9" fmla="*/ 356 h 383"/>
                <a:gd name="T10" fmla="*/ 554 w 556"/>
                <a:gd name="T11" fmla="*/ 368 h 383"/>
                <a:gd name="T12" fmla="*/ 544 w 556"/>
                <a:gd name="T13" fmla="*/ 368 h 383"/>
                <a:gd name="T14" fmla="*/ 104 w 556"/>
                <a:gd name="T15" fmla="*/ 378 h 383"/>
                <a:gd name="T16" fmla="*/ 11 w 556"/>
                <a:gd name="T17" fmla="*/ 383 h 383"/>
                <a:gd name="T18" fmla="*/ 0 w 556"/>
                <a:gd name="T19" fmla="*/ 373 h 383"/>
                <a:gd name="T20" fmla="*/ 0 w 556"/>
                <a:gd name="T21" fmla="*/ 314 h 383"/>
                <a:gd name="T22" fmla="*/ 16 w 556"/>
                <a:gd name="T23" fmla="*/ 297 h 383"/>
                <a:gd name="T24" fmla="*/ 219 w 556"/>
                <a:gd name="T25" fmla="*/ 289 h 383"/>
                <a:gd name="T26" fmla="*/ 232 w 556"/>
                <a:gd name="T27" fmla="*/ 275 h 383"/>
                <a:gd name="T28" fmla="*/ 232 w 556"/>
                <a:gd name="T29" fmla="*/ 19 h 383"/>
                <a:gd name="T30" fmla="*/ 245 w 556"/>
                <a:gd name="T31" fmla="*/ 5 h 383"/>
                <a:gd name="T32" fmla="*/ 545 w 556"/>
                <a:gd name="T33" fmla="*/ 0 h 383"/>
                <a:gd name="T34" fmla="*/ 556 w 556"/>
                <a:gd name="T3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6" h="383">
                  <a:moveTo>
                    <a:pt x="556" y="0"/>
                  </a:moveTo>
                  <a:cubicBezTo>
                    <a:pt x="520" y="53"/>
                    <a:pt x="486" y="103"/>
                    <a:pt x="452" y="153"/>
                  </a:cubicBezTo>
                  <a:cubicBezTo>
                    <a:pt x="445" y="164"/>
                    <a:pt x="433" y="175"/>
                    <a:pt x="433" y="185"/>
                  </a:cubicBezTo>
                  <a:cubicBezTo>
                    <a:pt x="433" y="196"/>
                    <a:pt x="445" y="206"/>
                    <a:pt x="452" y="217"/>
                  </a:cubicBezTo>
                  <a:cubicBezTo>
                    <a:pt x="484" y="263"/>
                    <a:pt x="516" y="310"/>
                    <a:pt x="548" y="356"/>
                  </a:cubicBezTo>
                  <a:cubicBezTo>
                    <a:pt x="550" y="360"/>
                    <a:pt x="554" y="362"/>
                    <a:pt x="554" y="368"/>
                  </a:cubicBezTo>
                  <a:cubicBezTo>
                    <a:pt x="550" y="368"/>
                    <a:pt x="547" y="368"/>
                    <a:pt x="544" y="368"/>
                  </a:cubicBezTo>
                  <a:cubicBezTo>
                    <a:pt x="397" y="368"/>
                    <a:pt x="251" y="372"/>
                    <a:pt x="104" y="378"/>
                  </a:cubicBezTo>
                  <a:cubicBezTo>
                    <a:pt x="73" y="379"/>
                    <a:pt x="42" y="381"/>
                    <a:pt x="11" y="383"/>
                  </a:cubicBezTo>
                  <a:cubicBezTo>
                    <a:pt x="3" y="383"/>
                    <a:pt x="0" y="381"/>
                    <a:pt x="0" y="373"/>
                  </a:cubicBezTo>
                  <a:cubicBezTo>
                    <a:pt x="1" y="353"/>
                    <a:pt x="2" y="333"/>
                    <a:pt x="0" y="314"/>
                  </a:cubicBezTo>
                  <a:cubicBezTo>
                    <a:pt x="0" y="301"/>
                    <a:pt x="4" y="297"/>
                    <a:pt x="16" y="297"/>
                  </a:cubicBezTo>
                  <a:cubicBezTo>
                    <a:pt x="84" y="295"/>
                    <a:pt x="151" y="291"/>
                    <a:pt x="219" y="289"/>
                  </a:cubicBezTo>
                  <a:cubicBezTo>
                    <a:pt x="230" y="289"/>
                    <a:pt x="232" y="286"/>
                    <a:pt x="232" y="275"/>
                  </a:cubicBezTo>
                  <a:cubicBezTo>
                    <a:pt x="232" y="190"/>
                    <a:pt x="232" y="104"/>
                    <a:pt x="232" y="19"/>
                  </a:cubicBezTo>
                  <a:cubicBezTo>
                    <a:pt x="232" y="8"/>
                    <a:pt x="234" y="5"/>
                    <a:pt x="245" y="5"/>
                  </a:cubicBezTo>
                  <a:cubicBezTo>
                    <a:pt x="345" y="2"/>
                    <a:pt x="445" y="1"/>
                    <a:pt x="545" y="0"/>
                  </a:cubicBezTo>
                  <a:cubicBezTo>
                    <a:pt x="548" y="0"/>
                    <a:pt x="551" y="0"/>
                    <a:pt x="556" y="0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15A75F1C-517B-CCA7-5433-55FD2EDF2ED8}"/>
                </a:ext>
              </a:extLst>
            </p:cNvPr>
            <p:cNvSpPr/>
            <p:nvPr/>
          </p:nvSpPr>
          <p:spPr bwMode="auto">
            <a:xfrm>
              <a:off x="2" y="2219"/>
              <a:ext cx="1162" cy="1235"/>
            </a:xfrm>
            <a:custGeom>
              <a:avLst/>
              <a:gdLst>
                <a:gd name="T0" fmla="*/ 381 w 553"/>
                <a:gd name="T1" fmla="*/ 212 h 587"/>
                <a:gd name="T2" fmla="*/ 546 w 553"/>
                <a:gd name="T3" fmla="*/ 205 h 587"/>
                <a:gd name="T4" fmla="*/ 553 w 553"/>
                <a:gd name="T5" fmla="*/ 232 h 587"/>
                <a:gd name="T6" fmla="*/ 553 w 553"/>
                <a:gd name="T7" fmla="*/ 279 h 587"/>
                <a:gd name="T8" fmla="*/ 543 w 553"/>
                <a:gd name="T9" fmla="*/ 290 h 587"/>
                <a:gd name="T10" fmla="*/ 334 w 553"/>
                <a:gd name="T11" fmla="*/ 298 h 587"/>
                <a:gd name="T12" fmla="*/ 322 w 553"/>
                <a:gd name="T13" fmla="*/ 311 h 587"/>
                <a:gd name="T14" fmla="*/ 322 w 553"/>
                <a:gd name="T15" fmla="*/ 570 h 587"/>
                <a:gd name="T16" fmla="*/ 313 w 553"/>
                <a:gd name="T17" fmla="*/ 583 h 587"/>
                <a:gd name="T18" fmla="*/ 4 w 553"/>
                <a:gd name="T19" fmla="*/ 587 h 587"/>
                <a:gd name="T20" fmla="*/ 1 w 553"/>
                <a:gd name="T21" fmla="*/ 587 h 587"/>
                <a:gd name="T22" fmla="*/ 6 w 553"/>
                <a:gd name="T23" fmla="*/ 575 h 587"/>
                <a:gd name="T24" fmla="*/ 117 w 553"/>
                <a:gd name="T25" fmla="*/ 412 h 587"/>
                <a:gd name="T26" fmla="*/ 117 w 553"/>
                <a:gd name="T27" fmla="*/ 393 h 587"/>
                <a:gd name="T28" fmla="*/ 6 w 553"/>
                <a:gd name="T29" fmla="*/ 231 h 587"/>
                <a:gd name="T30" fmla="*/ 0 w 553"/>
                <a:gd name="T31" fmla="*/ 220 h 587"/>
                <a:gd name="T32" fmla="*/ 13 w 553"/>
                <a:gd name="T33" fmla="*/ 219 h 587"/>
                <a:gd name="T34" fmla="*/ 260 w 553"/>
                <a:gd name="T35" fmla="*/ 216 h 587"/>
                <a:gd name="T36" fmla="*/ 274 w 553"/>
                <a:gd name="T37" fmla="*/ 202 h 587"/>
                <a:gd name="T38" fmla="*/ 273 w 553"/>
                <a:gd name="T39" fmla="*/ 12 h 587"/>
                <a:gd name="T40" fmla="*/ 274 w 553"/>
                <a:gd name="T41" fmla="*/ 0 h 587"/>
                <a:gd name="T42" fmla="*/ 279 w 553"/>
                <a:gd name="T43" fmla="*/ 19 h 587"/>
                <a:gd name="T44" fmla="*/ 279 w 553"/>
                <a:gd name="T45" fmla="*/ 206 h 587"/>
                <a:gd name="T46" fmla="*/ 279 w 553"/>
                <a:gd name="T47" fmla="*/ 218 h 587"/>
                <a:gd name="T48" fmla="*/ 288 w 553"/>
                <a:gd name="T49" fmla="*/ 227 h 587"/>
                <a:gd name="T50" fmla="*/ 368 w 553"/>
                <a:gd name="T51" fmla="*/ 227 h 587"/>
                <a:gd name="T52" fmla="*/ 377 w 553"/>
                <a:gd name="T53" fmla="*/ 220 h 587"/>
                <a:gd name="T54" fmla="*/ 381 w 553"/>
                <a:gd name="T55" fmla="*/ 21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3" h="587">
                  <a:moveTo>
                    <a:pt x="381" y="212"/>
                  </a:moveTo>
                  <a:cubicBezTo>
                    <a:pt x="436" y="210"/>
                    <a:pt x="491" y="207"/>
                    <a:pt x="546" y="205"/>
                  </a:cubicBezTo>
                  <a:cubicBezTo>
                    <a:pt x="551" y="213"/>
                    <a:pt x="547" y="224"/>
                    <a:pt x="553" y="232"/>
                  </a:cubicBezTo>
                  <a:cubicBezTo>
                    <a:pt x="553" y="248"/>
                    <a:pt x="553" y="264"/>
                    <a:pt x="553" y="279"/>
                  </a:cubicBezTo>
                  <a:cubicBezTo>
                    <a:pt x="553" y="287"/>
                    <a:pt x="551" y="290"/>
                    <a:pt x="543" y="290"/>
                  </a:cubicBezTo>
                  <a:cubicBezTo>
                    <a:pt x="474" y="293"/>
                    <a:pt x="404" y="296"/>
                    <a:pt x="334" y="298"/>
                  </a:cubicBezTo>
                  <a:cubicBezTo>
                    <a:pt x="325" y="298"/>
                    <a:pt x="321" y="301"/>
                    <a:pt x="322" y="311"/>
                  </a:cubicBezTo>
                  <a:cubicBezTo>
                    <a:pt x="322" y="397"/>
                    <a:pt x="322" y="484"/>
                    <a:pt x="322" y="570"/>
                  </a:cubicBezTo>
                  <a:cubicBezTo>
                    <a:pt x="322" y="577"/>
                    <a:pt x="323" y="583"/>
                    <a:pt x="313" y="583"/>
                  </a:cubicBezTo>
                  <a:cubicBezTo>
                    <a:pt x="210" y="585"/>
                    <a:pt x="107" y="587"/>
                    <a:pt x="4" y="587"/>
                  </a:cubicBezTo>
                  <a:cubicBezTo>
                    <a:pt x="3" y="587"/>
                    <a:pt x="2" y="587"/>
                    <a:pt x="1" y="587"/>
                  </a:cubicBezTo>
                  <a:cubicBezTo>
                    <a:pt x="0" y="582"/>
                    <a:pt x="4" y="579"/>
                    <a:pt x="6" y="575"/>
                  </a:cubicBezTo>
                  <a:cubicBezTo>
                    <a:pt x="43" y="521"/>
                    <a:pt x="80" y="466"/>
                    <a:pt x="117" y="412"/>
                  </a:cubicBezTo>
                  <a:cubicBezTo>
                    <a:pt x="122" y="405"/>
                    <a:pt x="122" y="400"/>
                    <a:pt x="117" y="393"/>
                  </a:cubicBezTo>
                  <a:cubicBezTo>
                    <a:pt x="80" y="339"/>
                    <a:pt x="43" y="285"/>
                    <a:pt x="6" y="231"/>
                  </a:cubicBezTo>
                  <a:cubicBezTo>
                    <a:pt x="4" y="228"/>
                    <a:pt x="0" y="225"/>
                    <a:pt x="0" y="220"/>
                  </a:cubicBezTo>
                  <a:cubicBezTo>
                    <a:pt x="4" y="218"/>
                    <a:pt x="9" y="219"/>
                    <a:pt x="13" y="219"/>
                  </a:cubicBezTo>
                  <a:cubicBezTo>
                    <a:pt x="96" y="220"/>
                    <a:pt x="178" y="218"/>
                    <a:pt x="260" y="216"/>
                  </a:cubicBezTo>
                  <a:cubicBezTo>
                    <a:pt x="271" y="216"/>
                    <a:pt x="274" y="213"/>
                    <a:pt x="274" y="202"/>
                  </a:cubicBezTo>
                  <a:cubicBezTo>
                    <a:pt x="273" y="139"/>
                    <a:pt x="273" y="76"/>
                    <a:pt x="273" y="12"/>
                  </a:cubicBezTo>
                  <a:cubicBezTo>
                    <a:pt x="273" y="8"/>
                    <a:pt x="274" y="4"/>
                    <a:pt x="274" y="0"/>
                  </a:cubicBezTo>
                  <a:cubicBezTo>
                    <a:pt x="281" y="5"/>
                    <a:pt x="279" y="13"/>
                    <a:pt x="279" y="19"/>
                  </a:cubicBezTo>
                  <a:cubicBezTo>
                    <a:pt x="279" y="81"/>
                    <a:pt x="279" y="144"/>
                    <a:pt x="279" y="206"/>
                  </a:cubicBezTo>
                  <a:cubicBezTo>
                    <a:pt x="279" y="210"/>
                    <a:pt x="279" y="214"/>
                    <a:pt x="279" y="218"/>
                  </a:cubicBezTo>
                  <a:cubicBezTo>
                    <a:pt x="279" y="224"/>
                    <a:pt x="282" y="227"/>
                    <a:pt x="288" y="227"/>
                  </a:cubicBezTo>
                  <a:cubicBezTo>
                    <a:pt x="315" y="228"/>
                    <a:pt x="341" y="228"/>
                    <a:pt x="368" y="227"/>
                  </a:cubicBezTo>
                  <a:cubicBezTo>
                    <a:pt x="373" y="227"/>
                    <a:pt x="376" y="225"/>
                    <a:pt x="377" y="220"/>
                  </a:cubicBezTo>
                  <a:cubicBezTo>
                    <a:pt x="378" y="217"/>
                    <a:pt x="378" y="214"/>
                    <a:pt x="381" y="21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879BEF6F-7AAB-5AF3-17A5-A8A5B7914BB5}"/>
                </a:ext>
              </a:extLst>
            </p:cNvPr>
            <p:cNvSpPr/>
            <p:nvPr/>
          </p:nvSpPr>
          <p:spPr bwMode="auto">
            <a:xfrm>
              <a:off x="2226" y="1943"/>
              <a:ext cx="738" cy="775"/>
            </a:xfrm>
            <a:custGeom>
              <a:avLst/>
              <a:gdLst>
                <a:gd name="T0" fmla="*/ 1 w 351"/>
                <a:gd name="T1" fmla="*/ 182 h 368"/>
                <a:gd name="T2" fmla="*/ 1 w 351"/>
                <a:gd name="T3" fmla="*/ 14 h 368"/>
                <a:gd name="T4" fmla="*/ 12 w 351"/>
                <a:gd name="T5" fmla="*/ 2 h 368"/>
                <a:gd name="T6" fmla="*/ 170 w 351"/>
                <a:gd name="T7" fmla="*/ 4 h 368"/>
                <a:gd name="T8" fmla="*/ 293 w 351"/>
                <a:gd name="T9" fmla="*/ 52 h 368"/>
                <a:gd name="T10" fmla="*/ 344 w 351"/>
                <a:gd name="T11" fmla="*/ 202 h 368"/>
                <a:gd name="T12" fmla="*/ 144 w 351"/>
                <a:gd name="T13" fmla="*/ 364 h 368"/>
                <a:gd name="T14" fmla="*/ 125 w 351"/>
                <a:gd name="T15" fmla="*/ 343 h 368"/>
                <a:gd name="T16" fmla="*/ 125 w 351"/>
                <a:gd name="T17" fmla="*/ 270 h 368"/>
                <a:gd name="T18" fmla="*/ 138 w 351"/>
                <a:gd name="T19" fmla="*/ 257 h 368"/>
                <a:gd name="T20" fmla="*/ 171 w 351"/>
                <a:gd name="T21" fmla="*/ 255 h 368"/>
                <a:gd name="T22" fmla="*/ 235 w 351"/>
                <a:gd name="T23" fmla="*/ 175 h 368"/>
                <a:gd name="T24" fmla="*/ 167 w 351"/>
                <a:gd name="T25" fmla="*/ 107 h 368"/>
                <a:gd name="T26" fmla="*/ 118 w 351"/>
                <a:gd name="T27" fmla="*/ 106 h 368"/>
                <a:gd name="T28" fmla="*/ 107 w 351"/>
                <a:gd name="T29" fmla="*/ 116 h 368"/>
                <a:gd name="T30" fmla="*/ 108 w 351"/>
                <a:gd name="T31" fmla="*/ 208 h 368"/>
                <a:gd name="T32" fmla="*/ 108 w 351"/>
                <a:gd name="T33" fmla="*/ 350 h 368"/>
                <a:gd name="T34" fmla="*/ 95 w 351"/>
                <a:gd name="T35" fmla="*/ 362 h 368"/>
                <a:gd name="T36" fmla="*/ 11 w 351"/>
                <a:gd name="T37" fmla="*/ 362 h 368"/>
                <a:gd name="T38" fmla="*/ 1 w 351"/>
                <a:gd name="T39" fmla="*/ 351 h 368"/>
                <a:gd name="T40" fmla="*/ 1 w 351"/>
                <a:gd name="T41" fmla="*/ 18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1" h="368">
                  <a:moveTo>
                    <a:pt x="1" y="182"/>
                  </a:moveTo>
                  <a:cubicBezTo>
                    <a:pt x="1" y="126"/>
                    <a:pt x="1" y="70"/>
                    <a:pt x="1" y="14"/>
                  </a:cubicBezTo>
                  <a:cubicBezTo>
                    <a:pt x="0" y="4"/>
                    <a:pt x="3" y="2"/>
                    <a:pt x="12" y="2"/>
                  </a:cubicBezTo>
                  <a:cubicBezTo>
                    <a:pt x="65" y="3"/>
                    <a:pt x="118" y="0"/>
                    <a:pt x="170" y="4"/>
                  </a:cubicBezTo>
                  <a:cubicBezTo>
                    <a:pt x="216" y="7"/>
                    <a:pt x="259" y="20"/>
                    <a:pt x="293" y="52"/>
                  </a:cubicBezTo>
                  <a:cubicBezTo>
                    <a:pt x="337" y="93"/>
                    <a:pt x="351" y="145"/>
                    <a:pt x="344" y="202"/>
                  </a:cubicBezTo>
                  <a:cubicBezTo>
                    <a:pt x="332" y="307"/>
                    <a:pt x="255" y="368"/>
                    <a:pt x="144" y="364"/>
                  </a:cubicBezTo>
                  <a:cubicBezTo>
                    <a:pt x="125" y="363"/>
                    <a:pt x="125" y="363"/>
                    <a:pt x="125" y="343"/>
                  </a:cubicBezTo>
                  <a:cubicBezTo>
                    <a:pt x="125" y="319"/>
                    <a:pt x="125" y="295"/>
                    <a:pt x="125" y="270"/>
                  </a:cubicBezTo>
                  <a:cubicBezTo>
                    <a:pt x="124" y="260"/>
                    <a:pt x="126" y="256"/>
                    <a:pt x="138" y="257"/>
                  </a:cubicBezTo>
                  <a:cubicBezTo>
                    <a:pt x="149" y="258"/>
                    <a:pt x="160" y="257"/>
                    <a:pt x="171" y="255"/>
                  </a:cubicBezTo>
                  <a:cubicBezTo>
                    <a:pt x="215" y="248"/>
                    <a:pt x="236" y="221"/>
                    <a:pt x="235" y="175"/>
                  </a:cubicBezTo>
                  <a:cubicBezTo>
                    <a:pt x="234" y="136"/>
                    <a:pt x="211" y="112"/>
                    <a:pt x="167" y="107"/>
                  </a:cubicBezTo>
                  <a:cubicBezTo>
                    <a:pt x="151" y="106"/>
                    <a:pt x="135" y="107"/>
                    <a:pt x="118" y="106"/>
                  </a:cubicBezTo>
                  <a:cubicBezTo>
                    <a:pt x="110" y="105"/>
                    <a:pt x="107" y="108"/>
                    <a:pt x="107" y="116"/>
                  </a:cubicBezTo>
                  <a:cubicBezTo>
                    <a:pt x="108" y="147"/>
                    <a:pt x="108" y="178"/>
                    <a:pt x="108" y="208"/>
                  </a:cubicBezTo>
                  <a:cubicBezTo>
                    <a:pt x="108" y="255"/>
                    <a:pt x="107" y="303"/>
                    <a:pt x="108" y="350"/>
                  </a:cubicBezTo>
                  <a:cubicBezTo>
                    <a:pt x="108" y="360"/>
                    <a:pt x="105" y="362"/>
                    <a:pt x="95" y="362"/>
                  </a:cubicBezTo>
                  <a:cubicBezTo>
                    <a:pt x="67" y="361"/>
                    <a:pt x="39" y="362"/>
                    <a:pt x="11" y="362"/>
                  </a:cubicBezTo>
                  <a:cubicBezTo>
                    <a:pt x="3" y="362"/>
                    <a:pt x="1" y="360"/>
                    <a:pt x="1" y="351"/>
                  </a:cubicBezTo>
                  <a:cubicBezTo>
                    <a:pt x="1" y="295"/>
                    <a:pt x="1" y="238"/>
                    <a:pt x="1" y="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28A4C51E-D4E2-152D-CC2F-3F7EC1DC2450}"/>
                </a:ext>
              </a:extLst>
            </p:cNvPr>
            <p:cNvSpPr/>
            <p:nvPr/>
          </p:nvSpPr>
          <p:spPr bwMode="auto">
            <a:xfrm>
              <a:off x="1150" y="1943"/>
              <a:ext cx="603" cy="764"/>
            </a:xfrm>
            <a:custGeom>
              <a:avLst/>
              <a:gdLst>
                <a:gd name="T0" fmla="*/ 7 w 287"/>
                <a:gd name="T1" fmla="*/ 363 h 363"/>
                <a:gd name="T2" fmla="*/ 0 w 287"/>
                <a:gd name="T3" fmla="*/ 354 h 363"/>
                <a:gd name="T4" fmla="*/ 0 w 287"/>
                <a:gd name="T5" fmla="*/ 336 h 363"/>
                <a:gd name="T6" fmla="*/ 0 w 287"/>
                <a:gd name="T7" fmla="*/ 207 h 363"/>
                <a:gd name="T8" fmla="*/ 0 w 287"/>
                <a:gd name="T9" fmla="*/ 14 h 363"/>
                <a:gd name="T10" fmla="*/ 12 w 287"/>
                <a:gd name="T11" fmla="*/ 2 h 363"/>
                <a:gd name="T12" fmla="*/ 162 w 287"/>
                <a:gd name="T13" fmla="*/ 4 h 363"/>
                <a:gd name="T14" fmla="*/ 266 w 287"/>
                <a:gd name="T15" fmla="*/ 80 h 363"/>
                <a:gd name="T16" fmla="*/ 234 w 287"/>
                <a:gd name="T17" fmla="*/ 206 h 363"/>
                <a:gd name="T18" fmla="*/ 230 w 287"/>
                <a:gd name="T19" fmla="*/ 225 h 363"/>
                <a:gd name="T20" fmla="*/ 287 w 287"/>
                <a:gd name="T21" fmla="*/ 362 h 363"/>
                <a:gd name="T22" fmla="*/ 240 w 287"/>
                <a:gd name="T23" fmla="*/ 362 h 363"/>
                <a:gd name="T24" fmla="*/ 184 w 287"/>
                <a:gd name="T25" fmla="*/ 362 h 363"/>
                <a:gd name="T26" fmla="*/ 171 w 287"/>
                <a:gd name="T27" fmla="*/ 354 h 363"/>
                <a:gd name="T28" fmla="*/ 126 w 287"/>
                <a:gd name="T29" fmla="*/ 252 h 363"/>
                <a:gd name="T30" fmla="*/ 123 w 287"/>
                <a:gd name="T31" fmla="*/ 243 h 363"/>
                <a:gd name="T32" fmla="*/ 123 w 287"/>
                <a:gd name="T33" fmla="*/ 159 h 363"/>
                <a:gd name="T34" fmla="*/ 129 w 287"/>
                <a:gd name="T35" fmla="*/ 153 h 363"/>
                <a:gd name="T36" fmla="*/ 148 w 287"/>
                <a:gd name="T37" fmla="*/ 151 h 363"/>
                <a:gd name="T38" fmla="*/ 165 w 287"/>
                <a:gd name="T39" fmla="*/ 126 h 363"/>
                <a:gd name="T40" fmla="*/ 147 w 287"/>
                <a:gd name="T41" fmla="*/ 102 h 363"/>
                <a:gd name="T42" fmla="*/ 112 w 287"/>
                <a:gd name="T43" fmla="*/ 99 h 363"/>
                <a:gd name="T44" fmla="*/ 108 w 287"/>
                <a:gd name="T45" fmla="*/ 108 h 363"/>
                <a:gd name="T46" fmla="*/ 107 w 287"/>
                <a:gd name="T47" fmla="*/ 227 h 363"/>
                <a:gd name="T48" fmla="*/ 108 w 287"/>
                <a:gd name="T49" fmla="*/ 351 h 363"/>
                <a:gd name="T50" fmla="*/ 97 w 287"/>
                <a:gd name="T51" fmla="*/ 362 h 363"/>
                <a:gd name="T52" fmla="*/ 7 w 287"/>
                <a:gd name="T53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7" h="363">
                  <a:moveTo>
                    <a:pt x="7" y="363"/>
                  </a:moveTo>
                  <a:cubicBezTo>
                    <a:pt x="2" y="362"/>
                    <a:pt x="0" y="359"/>
                    <a:pt x="0" y="354"/>
                  </a:cubicBezTo>
                  <a:cubicBezTo>
                    <a:pt x="0" y="348"/>
                    <a:pt x="0" y="342"/>
                    <a:pt x="0" y="336"/>
                  </a:cubicBezTo>
                  <a:cubicBezTo>
                    <a:pt x="0" y="293"/>
                    <a:pt x="0" y="250"/>
                    <a:pt x="0" y="207"/>
                  </a:cubicBezTo>
                  <a:cubicBezTo>
                    <a:pt x="0" y="143"/>
                    <a:pt x="0" y="78"/>
                    <a:pt x="0" y="14"/>
                  </a:cubicBezTo>
                  <a:cubicBezTo>
                    <a:pt x="0" y="5"/>
                    <a:pt x="2" y="2"/>
                    <a:pt x="12" y="2"/>
                  </a:cubicBezTo>
                  <a:cubicBezTo>
                    <a:pt x="62" y="3"/>
                    <a:pt x="112" y="0"/>
                    <a:pt x="162" y="4"/>
                  </a:cubicBezTo>
                  <a:cubicBezTo>
                    <a:pt x="211" y="8"/>
                    <a:pt x="249" y="32"/>
                    <a:pt x="266" y="80"/>
                  </a:cubicBezTo>
                  <a:cubicBezTo>
                    <a:pt x="284" y="126"/>
                    <a:pt x="271" y="174"/>
                    <a:pt x="234" y="206"/>
                  </a:cubicBezTo>
                  <a:cubicBezTo>
                    <a:pt x="227" y="212"/>
                    <a:pt x="227" y="217"/>
                    <a:pt x="230" y="225"/>
                  </a:cubicBezTo>
                  <a:cubicBezTo>
                    <a:pt x="249" y="270"/>
                    <a:pt x="268" y="315"/>
                    <a:pt x="287" y="362"/>
                  </a:cubicBezTo>
                  <a:cubicBezTo>
                    <a:pt x="271" y="362"/>
                    <a:pt x="256" y="362"/>
                    <a:pt x="240" y="362"/>
                  </a:cubicBezTo>
                  <a:cubicBezTo>
                    <a:pt x="222" y="362"/>
                    <a:pt x="203" y="362"/>
                    <a:pt x="184" y="362"/>
                  </a:cubicBezTo>
                  <a:cubicBezTo>
                    <a:pt x="177" y="362"/>
                    <a:pt x="174" y="360"/>
                    <a:pt x="171" y="354"/>
                  </a:cubicBezTo>
                  <a:cubicBezTo>
                    <a:pt x="156" y="320"/>
                    <a:pt x="141" y="286"/>
                    <a:pt x="126" y="252"/>
                  </a:cubicBezTo>
                  <a:cubicBezTo>
                    <a:pt x="124" y="249"/>
                    <a:pt x="123" y="246"/>
                    <a:pt x="123" y="243"/>
                  </a:cubicBezTo>
                  <a:cubicBezTo>
                    <a:pt x="123" y="215"/>
                    <a:pt x="123" y="187"/>
                    <a:pt x="123" y="159"/>
                  </a:cubicBezTo>
                  <a:cubicBezTo>
                    <a:pt x="123" y="154"/>
                    <a:pt x="125" y="153"/>
                    <a:pt x="129" y="153"/>
                  </a:cubicBezTo>
                  <a:cubicBezTo>
                    <a:pt x="136" y="154"/>
                    <a:pt x="142" y="153"/>
                    <a:pt x="148" y="151"/>
                  </a:cubicBezTo>
                  <a:cubicBezTo>
                    <a:pt x="160" y="147"/>
                    <a:pt x="165" y="138"/>
                    <a:pt x="165" y="126"/>
                  </a:cubicBezTo>
                  <a:cubicBezTo>
                    <a:pt x="165" y="113"/>
                    <a:pt x="159" y="106"/>
                    <a:pt x="147" y="102"/>
                  </a:cubicBezTo>
                  <a:cubicBezTo>
                    <a:pt x="136" y="99"/>
                    <a:pt x="124" y="100"/>
                    <a:pt x="112" y="99"/>
                  </a:cubicBezTo>
                  <a:cubicBezTo>
                    <a:pt x="105" y="99"/>
                    <a:pt x="108" y="105"/>
                    <a:pt x="108" y="108"/>
                  </a:cubicBezTo>
                  <a:cubicBezTo>
                    <a:pt x="107" y="148"/>
                    <a:pt x="107" y="188"/>
                    <a:pt x="107" y="227"/>
                  </a:cubicBezTo>
                  <a:cubicBezTo>
                    <a:pt x="107" y="269"/>
                    <a:pt x="107" y="310"/>
                    <a:pt x="108" y="351"/>
                  </a:cubicBezTo>
                  <a:cubicBezTo>
                    <a:pt x="108" y="360"/>
                    <a:pt x="105" y="362"/>
                    <a:pt x="97" y="362"/>
                  </a:cubicBezTo>
                  <a:cubicBezTo>
                    <a:pt x="67" y="362"/>
                    <a:pt x="37" y="362"/>
                    <a:pt x="7" y="3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B36A35B6-4CFA-1F4C-FD19-FC084AC80954}"/>
                </a:ext>
              </a:extLst>
            </p:cNvPr>
            <p:cNvSpPr/>
            <p:nvPr/>
          </p:nvSpPr>
          <p:spPr bwMode="auto">
            <a:xfrm>
              <a:off x="3050" y="1929"/>
              <a:ext cx="555" cy="780"/>
            </a:xfrm>
            <a:custGeom>
              <a:avLst/>
              <a:gdLst>
                <a:gd name="T0" fmla="*/ 264 w 264"/>
                <a:gd name="T1" fmla="*/ 362 h 371"/>
                <a:gd name="T2" fmla="*/ 254 w 264"/>
                <a:gd name="T3" fmla="*/ 369 h 371"/>
                <a:gd name="T4" fmla="*/ 170 w 264"/>
                <a:gd name="T5" fmla="*/ 369 h 371"/>
                <a:gd name="T6" fmla="*/ 156 w 264"/>
                <a:gd name="T7" fmla="*/ 356 h 371"/>
                <a:gd name="T8" fmla="*/ 157 w 264"/>
                <a:gd name="T9" fmla="*/ 152 h 371"/>
                <a:gd name="T10" fmla="*/ 155 w 264"/>
                <a:gd name="T11" fmla="*/ 125 h 371"/>
                <a:gd name="T12" fmla="*/ 138 w 264"/>
                <a:gd name="T13" fmla="*/ 107 h 371"/>
                <a:gd name="T14" fmla="*/ 113 w 264"/>
                <a:gd name="T15" fmla="*/ 120 h 371"/>
                <a:gd name="T16" fmla="*/ 108 w 264"/>
                <a:gd name="T17" fmla="*/ 140 h 371"/>
                <a:gd name="T18" fmla="*/ 108 w 264"/>
                <a:gd name="T19" fmla="*/ 161 h 371"/>
                <a:gd name="T20" fmla="*/ 110 w 264"/>
                <a:gd name="T21" fmla="*/ 186 h 371"/>
                <a:gd name="T22" fmla="*/ 133 w 264"/>
                <a:gd name="T23" fmla="*/ 188 h 371"/>
                <a:gd name="T24" fmla="*/ 140 w 264"/>
                <a:gd name="T25" fmla="*/ 197 h 371"/>
                <a:gd name="T26" fmla="*/ 140 w 264"/>
                <a:gd name="T27" fmla="*/ 275 h 371"/>
                <a:gd name="T28" fmla="*/ 131 w 264"/>
                <a:gd name="T29" fmla="*/ 284 h 371"/>
                <a:gd name="T30" fmla="*/ 108 w 264"/>
                <a:gd name="T31" fmla="*/ 307 h 371"/>
                <a:gd name="T32" fmla="*/ 109 w 264"/>
                <a:gd name="T33" fmla="*/ 360 h 371"/>
                <a:gd name="T34" fmla="*/ 100 w 264"/>
                <a:gd name="T35" fmla="*/ 369 h 371"/>
                <a:gd name="T36" fmla="*/ 10 w 264"/>
                <a:gd name="T37" fmla="*/ 369 h 371"/>
                <a:gd name="T38" fmla="*/ 1 w 264"/>
                <a:gd name="T39" fmla="*/ 361 h 371"/>
                <a:gd name="T40" fmla="*/ 2 w 264"/>
                <a:gd name="T41" fmla="*/ 125 h 371"/>
                <a:gd name="T42" fmla="*/ 131 w 264"/>
                <a:gd name="T43" fmla="*/ 1 h 371"/>
                <a:gd name="T44" fmla="*/ 180 w 264"/>
                <a:gd name="T45" fmla="*/ 4 h 371"/>
                <a:gd name="T46" fmla="*/ 261 w 264"/>
                <a:gd name="T47" fmla="*/ 96 h 371"/>
                <a:gd name="T48" fmla="*/ 263 w 264"/>
                <a:gd name="T49" fmla="*/ 143 h 371"/>
                <a:gd name="T50" fmla="*/ 264 w 264"/>
                <a:gd name="T51" fmla="*/ 36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4" h="371">
                  <a:moveTo>
                    <a:pt x="264" y="362"/>
                  </a:moveTo>
                  <a:cubicBezTo>
                    <a:pt x="264" y="370"/>
                    <a:pt x="258" y="369"/>
                    <a:pt x="254" y="369"/>
                  </a:cubicBezTo>
                  <a:cubicBezTo>
                    <a:pt x="226" y="369"/>
                    <a:pt x="198" y="369"/>
                    <a:pt x="170" y="369"/>
                  </a:cubicBezTo>
                  <a:cubicBezTo>
                    <a:pt x="159" y="371"/>
                    <a:pt x="156" y="366"/>
                    <a:pt x="156" y="356"/>
                  </a:cubicBezTo>
                  <a:cubicBezTo>
                    <a:pt x="157" y="288"/>
                    <a:pt x="157" y="220"/>
                    <a:pt x="157" y="152"/>
                  </a:cubicBezTo>
                  <a:cubicBezTo>
                    <a:pt x="157" y="143"/>
                    <a:pt x="156" y="134"/>
                    <a:pt x="155" y="125"/>
                  </a:cubicBezTo>
                  <a:cubicBezTo>
                    <a:pt x="154" y="115"/>
                    <a:pt x="148" y="108"/>
                    <a:pt x="138" y="107"/>
                  </a:cubicBezTo>
                  <a:cubicBezTo>
                    <a:pt x="127" y="105"/>
                    <a:pt x="118" y="109"/>
                    <a:pt x="113" y="120"/>
                  </a:cubicBezTo>
                  <a:cubicBezTo>
                    <a:pt x="110" y="126"/>
                    <a:pt x="109" y="133"/>
                    <a:pt x="108" y="140"/>
                  </a:cubicBezTo>
                  <a:cubicBezTo>
                    <a:pt x="108" y="147"/>
                    <a:pt x="108" y="154"/>
                    <a:pt x="108" y="161"/>
                  </a:cubicBezTo>
                  <a:cubicBezTo>
                    <a:pt x="109" y="169"/>
                    <a:pt x="106" y="180"/>
                    <a:pt x="110" y="186"/>
                  </a:cubicBezTo>
                  <a:cubicBezTo>
                    <a:pt x="114" y="192"/>
                    <a:pt x="125" y="188"/>
                    <a:pt x="133" y="188"/>
                  </a:cubicBezTo>
                  <a:cubicBezTo>
                    <a:pt x="140" y="188"/>
                    <a:pt x="140" y="192"/>
                    <a:pt x="140" y="197"/>
                  </a:cubicBezTo>
                  <a:cubicBezTo>
                    <a:pt x="140" y="223"/>
                    <a:pt x="139" y="249"/>
                    <a:pt x="140" y="275"/>
                  </a:cubicBezTo>
                  <a:cubicBezTo>
                    <a:pt x="140" y="282"/>
                    <a:pt x="138" y="283"/>
                    <a:pt x="131" y="284"/>
                  </a:cubicBezTo>
                  <a:cubicBezTo>
                    <a:pt x="108" y="284"/>
                    <a:pt x="108" y="284"/>
                    <a:pt x="108" y="307"/>
                  </a:cubicBezTo>
                  <a:cubicBezTo>
                    <a:pt x="108" y="325"/>
                    <a:pt x="108" y="342"/>
                    <a:pt x="109" y="360"/>
                  </a:cubicBezTo>
                  <a:cubicBezTo>
                    <a:pt x="109" y="367"/>
                    <a:pt x="107" y="369"/>
                    <a:pt x="100" y="369"/>
                  </a:cubicBezTo>
                  <a:cubicBezTo>
                    <a:pt x="70" y="369"/>
                    <a:pt x="40" y="369"/>
                    <a:pt x="10" y="369"/>
                  </a:cubicBezTo>
                  <a:cubicBezTo>
                    <a:pt x="4" y="369"/>
                    <a:pt x="1" y="368"/>
                    <a:pt x="1" y="361"/>
                  </a:cubicBezTo>
                  <a:cubicBezTo>
                    <a:pt x="2" y="282"/>
                    <a:pt x="0" y="204"/>
                    <a:pt x="2" y="125"/>
                  </a:cubicBezTo>
                  <a:cubicBezTo>
                    <a:pt x="5" y="49"/>
                    <a:pt x="54" y="3"/>
                    <a:pt x="131" y="1"/>
                  </a:cubicBezTo>
                  <a:cubicBezTo>
                    <a:pt x="147" y="0"/>
                    <a:pt x="164" y="1"/>
                    <a:pt x="180" y="4"/>
                  </a:cubicBezTo>
                  <a:cubicBezTo>
                    <a:pt x="225" y="14"/>
                    <a:pt x="253" y="46"/>
                    <a:pt x="261" y="96"/>
                  </a:cubicBezTo>
                  <a:cubicBezTo>
                    <a:pt x="263" y="112"/>
                    <a:pt x="263" y="127"/>
                    <a:pt x="263" y="143"/>
                  </a:cubicBezTo>
                  <a:cubicBezTo>
                    <a:pt x="264" y="216"/>
                    <a:pt x="264" y="289"/>
                    <a:pt x="264" y="3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FB0B90DF-0299-9E8C-E2F8-D558A5ACF391}"/>
                </a:ext>
              </a:extLst>
            </p:cNvPr>
            <p:cNvSpPr/>
            <p:nvPr/>
          </p:nvSpPr>
          <p:spPr bwMode="auto">
            <a:xfrm>
              <a:off x="1999" y="818"/>
              <a:ext cx="401" cy="947"/>
            </a:xfrm>
            <a:custGeom>
              <a:avLst/>
              <a:gdLst>
                <a:gd name="T0" fmla="*/ 0 w 191"/>
                <a:gd name="T1" fmla="*/ 159 h 450"/>
                <a:gd name="T2" fmla="*/ 0 w 191"/>
                <a:gd name="T3" fmla="*/ 11 h 450"/>
                <a:gd name="T4" fmla="*/ 11 w 191"/>
                <a:gd name="T5" fmla="*/ 0 h 450"/>
                <a:gd name="T6" fmla="*/ 124 w 191"/>
                <a:gd name="T7" fmla="*/ 0 h 450"/>
                <a:gd name="T8" fmla="*/ 134 w 191"/>
                <a:gd name="T9" fmla="*/ 11 h 450"/>
                <a:gd name="T10" fmla="*/ 134 w 191"/>
                <a:gd name="T11" fmla="*/ 262 h 450"/>
                <a:gd name="T12" fmla="*/ 135 w 191"/>
                <a:gd name="T13" fmla="*/ 283 h 450"/>
                <a:gd name="T14" fmla="*/ 172 w 191"/>
                <a:gd name="T15" fmla="*/ 318 h 450"/>
                <a:gd name="T16" fmla="*/ 191 w 191"/>
                <a:gd name="T17" fmla="*/ 337 h 450"/>
                <a:gd name="T18" fmla="*/ 191 w 191"/>
                <a:gd name="T19" fmla="*/ 439 h 450"/>
                <a:gd name="T20" fmla="*/ 181 w 191"/>
                <a:gd name="T21" fmla="*/ 450 h 450"/>
                <a:gd name="T22" fmla="*/ 110 w 191"/>
                <a:gd name="T23" fmla="*/ 445 h 450"/>
                <a:gd name="T24" fmla="*/ 3 w 191"/>
                <a:gd name="T25" fmla="*/ 329 h 450"/>
                <a:gd name="T26" fmla="*/ 0 w 191"/>
                <a:gd name="T27" fmla="*/ 287 h 450"/>
                <a:gd name="T28" fmla="*/ 0 w 191"/>
                <a:gd name="T29" fmla="*/ 15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450">
                  <a:moveTo>
                    <a:pt x="0" y="159"/>
                  </a:moveTo>
                  <a:cubicBezTo>
                    <a:pt x="0" y="110"/>
                    <a:pt x="0" y="60"/>
                    <a:pt x="0" y="11"/>
                  </a:cubicBezTo>
                  <a:cubicBezTo>
                    <a:pt x="0" y="3"/>
                    <a:pt x="2" y="0"/>
                    <a:pt x="11" y="0"/>
                  </a:cubicBezTo>
                  <a:cubicBezTo>
                    <a:pt x="48" y="0"/>
                    <a:pt x="86" y="0"/>
                    <a:pt x="124" y="0"/>
                  </a:cubicBezTo>
                  <a:cubicBezTo>
                    <a:pt x="133" y="0"/>
                    <a:pt x="134" y="3"/>
                    <a:pt x="134" y="11"/>
                  </a:cubicBezTo>
                  <a:cubicBezTo>
                    <a:pt x="134" y="95"/>
                    <a:pt x="134" y="179"/>
                    <a:pt x="134" y="262"/>
                  </a:cubicBezTo>
                  <a:cubicBezTo>
                    <a:pt x="134" y="269"/>
                    <a:pt x="134" y="276"/>
                    <a:pt x="135" y="283"/>
                  </a:cubicBezTo>
                  <a:cubicBezTo>
                    <a:pt x="138" y="308"/>
                    <a:pt x="147" y="316"/>
                    <a:pt x="172" y="318"/>
                  </a:cubicBezTo>
                  <a:cubicBezTo>
                    <a:pt x="191" y="319"/>
                    <a:pt x="191" y="319"/>
                    <a:pt x="191" y="337"/>
                  </a:cubicBezTo>
                  <a:cubicBezTo>
                    <a:pt x="191" y="371"/>
                    <a:pt x="190" y="405"/>
                    <a:pt x="191" y="439"/>
                  </a:cubicBezTo>
                  <a:cubicBezTo>
                    <a:pt x="191" y="447"/>
                    <a:pt x="189" y="450"/>
                    <a:pt x="181" y="450"/>
                  </a:cubicBezTo>
                  <a:cubicBezTo>
                    <a:pt x="157" y="449"/>
                    <a:pt x="133" y="450"/>
                    <a:pt x="110" y="445"/>
                  </a:cubicBezTo>
                  <a:cubicBezTo>
                    <a:pt x="52" y="431"/>
                    <a:pt x="13" y="388"/>
                    <a:pt x="3" y="329"/>
                  </a:cubicBezTo>
                  <a:cubicBezTo>
                    <a:pt x="1" y="315"/>
                    <a:pt x="0" y="301"/>
                    <a:pt x="0" y="287"/>
                  </a:cubicBezTo>
                  <a:cubicBezTo>
                    <a:pt x="0" y="244"/>
                    <a:pt x="0" y="202"/>
                    <a:pt x="0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77F04360-BB5B-D044-673B-419F4E3ACC61}"/>
                </a:ext>
              </a:extLst>
            </p:cNvPr>
            <p:cNvSpPr/>
            <p:nvPr/>
          </p:nvSpPr>
          <p:spPr bwMode="auto">
            <a:xfrm>
              <a:off x="578" y="1901"/>
              <a:ext cx="515" cy="804"/>
            </a:xfrm>
            <a:custGeom>
              <a:avLst/>
              <a:gdLst>
                <a:gd name="T0" fmla="*/ 107 w 245"/>
                <a:gd name="T1" fmla="*/ 363 h 382"/>
                <a:gd name="T2" fmla="*/ 87 w 245"/>
                <a:gd name="T3" fmla="*/ 382 h 382"/>
                <a:gd name="T4" fmla="*/ 12 w 245"/>
                <a:gd name="T5" fmla="*/ 382 h 382"/>
                <a:gd name="T6" fmla="*/ 0 w 245"/>
                <a:gd name="T7" fmla="*/ 369 h 382"/>
                <a:gd name="T8" fmla="*/ 0 w 245"/>
                <a:gd name="T9" fmla="*/ 158 h 382"/>
                <a:gd name="T10" fmla="*/ 0 w 245"/>
                <a:gd name="T11" fmla="*/ 151 h 382"/>
                <a:gd name="T12" fmla="*/ 84 w 245"/>
                <a:gd name="T13" fmla="*/ 23 h 382"/>
                <a:gd name="T14" fmla="*/ 241 w 245"/>
                <a:gd name="T15" fmla="*/ 63 h 382"/>
                <a:gd name="T16" fmla="*/ 239 w 245"/>
                <a:gd name="T17" fmla="*/ 74 h 382"/>
                <a:gd name="T18" fmla="*/ 164 w 245"/>
                <a:gd name="T19" fmla="*/ 129 h 382"/>
                <a:gd name="T20" fmla="*/ 154 w 245"/>
                <a:gd name="T21" fmla="*/ 127 h 382"/>
                <a:gd name="T22" fmla="*/ 127 w 245"/>
                <a:gd name="T23" fmla="*/ 114 h 382"/>
                <a:gd name="T24" fmla="*/ 108 w 245"/>
                <a:gd name="T25" fmla="*/ 136 h 382"/>
                <a:gd name="T26" fmla="*/ 107 w 245"/>
                <a:gd name="T27" fmla="*/ 187 h 382"/>
                <a:gd name="T28" fmla="*/ 112 w 245"/>
                <a:gd name="T29" fmla="*/ 191 h 382"/>
                <a:gd name="T30" fmla="*/ 115 w 245"/>
                <a:gd name="T31" fmla="*/ 191 h 382"/>
                <a:gd name="T32" fmla="*/ 141 w 245"/>
                <a:gd name="T33" fmla="*/ 194 h 382"/>
                <a:gd name="T34" fmla="*/ 143 w 245"/>
                <a:gd name="T35" fmla="*/ 221 h 382"/>
                <a:gd name="T36" fmla="*/ 143 w 245"/>
                <a:gd name="T37" fmla="*/ 278 h 382"/>
                <a:gd name="T38" fmla="*/ 133 w 245"/>
                <a:gd name="T39" fmla="*/ 288 h 382"/>
                <a:gd name="T40" fmla="*/ 107 w 245"/>
                <a:gd name="T41" fmla="*/ 315 h 382"/>
                <a:gd name="T42" fmla="*/ 107 w 245"/>
                <a:gd name="T43" fmla="*/ 363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382">
                  <a:moveTo>
                    <a:pt x="107" y="363"/>
                  </a:moveTo>
                  <a:cubicBezTo>
                    <a:pt x="106" y="382"/>
                    <a:pt x="106" y="382"/>
                    <a:pt x="87" y="382"/>
                  </a:cubicBezTo>
                  <a:cubicBezTo>
                    <a:pt x="62" y="382"/>
                    <a:pt x="37" y="381"/>
                    <a:pt x="12" y="382"/>
                  </a:cubicBezTo>
                  <a:cubicBezTo>
                    <a:pt x="2" y="382"/>
                    <a:pt x="0" y="379"/>
                    <a:pt x="0" y="369"/>
                  </a:cubicBezTo>
                  <a:cubicBezTo>
                    <a:pt x="1" y="299"/>
                    <a:pt x="0" y="229"/>
                    <a:pt x="0" y="158"/>
                  </a:cubicBezTo>
                  <a:cubicBezTo>
                    <a:pt x="0" y="156"/>
                    <a:pt x="0" y="153"/>
                    <a:pt x="0" y="151"/>
                  </a:cubicBezTo>
                  <a:cubicBezTo>
                    <a:pt x="3" y="92"/>
                    <a:pt x="29" y="47"/>
                    <a:pt x="84" y="23"/>
                  </a:cubicBezTo>
                  <a:cubicBezTo>
                    <a:pt x="139" y="0"/>
                    <a:pt x="204" y="17"/>
                    <a:pt x="241" y="63"/>
                  </a:cubicBezTo>
                  <a:cubicBezTo>
                    <a:pt x="245" y="68"/>
                    <a:pt x="245" y="70"/>
                    <a:pt x="239" y="74"/>
                  </a:cubicBezTo>
                  <a:cubicBezTo>
                    <a:pt x="214" y="92"/>
                    <a:pt x="189" y="111"/>
                    <a:pt x="164" y="129"/>
                  </a:cubicBezTo>
                  <a:cubicBezTo>
                    <a:pt x="159" y="133"/>
                    <a:pt x="157" y="132"/>
                    <a:pt x="154" y="127"/>
                  </a:cubicBezTo>
                  <a:cubicBezTo>
                    <a:pt x="148" y="116"/>
                    <a:pt x="139" y="111"/>
                    <a:pt x="127" y="114"/>
                  </a:cubicBezTo>
                  <a:cubicBezTo>
                    <a:pt x="114" y="116"/>
                    <a:pt x="109" y="125"/>
                    <a:pt x="108" y="136"/>
                  </a:cubicBezTo>
                  <a:cubicBezTo>
                    <a:pt x="107" y="153"/>
                    <a:pt x="107" y="170"/>
                    <a:pt x="107" y="187"/>
                  </a:cubicBezTo>
                  <a:cubicBezTo>
                    <a:pt x="107" y="191"/>
                    <a:pt x="109" y="192"/>
                    <a:pt x="112" y="191"/>
                  </a:cubicBezTo>
                  <a:cubicBezTo>
                    <a:pt x="113" y="191"/>
                    <a:pt x="114" y="191"/>
                    <a:pt x="115" y="191"/>
                  </a:cubicBezTo>
                  <a:cubicBezTo>
                    <a:pt x="124" y="192"/>
                    <a:pt x="136" y="187"/>
                    <a:pt x="141" y="194"/>
                  </a:cubicBezTo>
                  <a:cubicBezTo>
                    <a:pt x="146" y="200"/>
                    <a:pt x="143" y="212"/>
                    <a:pt x="143" y="221"/>
                  </a:cubicBezTo>
                  <a:cubicBezTo>
                    <a:pt x="143" y="240"/>
                    <a:pt x="142" y="259"/>
                    <a:pt x="143" y="278"/>
                  </a:cubicBezTo>
                  <a:cubicBezTo>
                    <a:pt x="143" y="286"/>
                    <a:pt x="141" y="288"/>
                    <a:pt x="133" y="288"/>
                  </a:cubicBezTo>
                  <a:cubicBezTo>
                    <a:pt x="107" y="289"/>
                    <a:pt x="107" y="289"/>
                    <a:pt x="107" y="315"/>
                  </a:cubicBezTo>
                  <a:cubicBezTo>
                    <a:pt x="107" y="331"/>
                    <a:pt x="107" y="347"/>
                    <a:pt x="107" y="3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D83BE0F2-1A0C-CFBF-775E-6063E5424DB4}"/>
                </a:ext>
              </a:extLst>
            </p:cNvPr>
            <p:cNvSpPr/>
            <p:nvPr/>
          </p:nvSpPr>
          <p:spPr bwMode="auto">
            <a:xfrm>
              <a:off x="1839" y="1948"/>
              <a:ext cx="227" cy="759"/>
            </a:xfrm>
            <a:custGeom>
              <a:avLst/>
              <a:gdLst>
                <a:gd name="T0" fmla="*/ 107 w 108"/>
                <a:gd name="T1" fmla="*/ 181 h 361"/>
                <a:gd name="T2" fmla="*/ 107 w 108"/>
                <a:gd name="T3" fmla="*/ 347 h 361"/>
                <a:gd name="T4" fmla="*/ 95 w 108"/>
                <a:gd name="T5" fmla="*/ 360 h 361"/>
                <a:gd name="T6" fmla="*/ 11 w 108"/>
                <a:gd name="T7" fmla="*/ 360 h 361"/>
                <a:gd name="T8" fmla="*/ 0 w 108"/>
                <a:gd name="T9" fmla="*/ 350 h 361"/>
                <a:gd name="T10" fmla="*/ 0 w 108"/>
                <a:gd name="T11" fmla="*/ 11 h 361"/>
                <a:gd name="T12" fmla="*/ 10 w 108"/>
                <a:gd name="T13" fmla="*/ 0 h 361"/>
                <a:gd name="T14" fmla="*/ 97 w 108"/>
                <a:gd name="T15" fmla="*/ 0 h 361"/>
                <a:gd name="T16" fmla="*/ 107 w 108"/>
                <a:gd name="T17" fmla="*/ 11 h 361"/>
                <a:gd name="T18" fmla="*/ 107 w 108"/>
                <a:gd name="T19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361">
                  <a:moveTo>
                    <a:pt x="107" y="181"/>
                  </a:moveTo>
                  <a:cubicBezTo>
                    <a:pt x="107" y="237"/>
                    <a:pt x="107" y="292"/>
                    <a:pt x="107" y="347"/>
                  </a:cubicBezTo>
                  <a:cubicBezTo>
                    <a:pt x="108" y="357"/>
                    <a:pt x="106" y="361"/>
                    <a:pt x="95" y="360"/>
                  </a:cubicBezTo>
                  <a:cubicBezTo>
                    <a:pt x="67" y="359"/>
                    <a:pt x="39" y="360"/>
                    <a:pt x="11" y="360"/>
                  </a:cubicBezTo>
                  <a:cubicBezTo>
                    <a:pt x="3" y="360"/>
                    <a:pt x="0" y="359"/>
                    <a:pt x="0" y="350"/>
                  </a:cubicBezTo>
                  <a:cubicBezTo>
                    <a:pt x="1" y="237"/>
                    <a:pt x="0" y="124"/>
                    <a:pt x="0" y="11"/>
                  </a:cubicBezTo>
                  <a:cubicBezTo>
                    <a:pt x="0" y="3"/>
                    <a:pt x="1" y="0"/>
                    <a:pt x="10" y="0"/>
                  </a:cubicBezTo>
                  <a:cubicBezTo>
                    <a:pt x="39" y="1"/>
                    <a:pt x="68" y="1"/>
                    <a:pt x="97" y="0"/>
                  </a:cubicBezTo>
                  <a:cubicBezTo>
                    <a:pt x="106" y="0"/>
                    <a:pt x="107" y="3"/>
                    <a:pt x="107" y="11"/>
                  </a:cubicBezTo>
                  <a:cubicBezTo>
                    <a:pt x="107" y="67"/>
                    <a:pt x="107" y="124"/>
                    <a:pt x="107" y="1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B1B9699C-95A3-55B7-984B-0C093869A8F5}"/>
                </a:ext>
              </a:extLst>
            </p:cNvPr>
            <p:cNvSpPr/>
            <p:nvPr/>
          </p:nvSpPr>
          <p:spPr bwMode="auto">
            <a:xfrm>
              <a:off x="4590" y="2034"/>
              <a:ext cx="82" cy="109"/>
            </a:xfrm>
            <a:custGeom>
              <a:avLst/>
              <a:gdLst>
                <a:gd name="T0" fmla="*/ 0 w 39"/>
                <a:gd name="T1" fmla="*/ 40 h 52"/>
                <a:gd name="T2" fmla="*/ 37 w 39"/>
                <a:gd name="T3" fmla="*/ 0 h 52"/>
                <a:gd name="T4" fmla="*/ 39 w 39"/>
                <a:gd name="T5" fmla="*/ 2 h 52"/>
                <a:gd name="T6" fmla="*/ 15 w 39"/>
                <a:gd name="T7" fmla="*/ 44 h 52"/>
                <a:gd name="T8" fmla="*/ 0 w 39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2">
                  <a:moveTo>
                    <a:pt x="0" y="40"/>
                  </a:moveTo>
                  <a:cubicBezTo>
                    <a:pt x="12" y="27"/>
                    <a:pt x="25" y="14"/>
                    <a:pt x="37" y="0"/>
                  </a:cubicBezTo>
                  <a:cubicBezTo>
                    <a:pt x="38" y="1"/>
                    <a:pt x="38" y="1"/>
                    <a:pt x="39" y="2"/>
                  </a:cubicBezTo>
                  <a:cubicBezTo>
                    <a:pt x="31" y="16"/>
                    <a:pt x="24" y="30"/>
                    <a:pt x="15" y="44"/>
                  </a:cubicBezTo>
                  <a:cubicBezTo>
                    <a:pt x="10" y="52"/>
                    <a:pt x="5" y="41"/>
                    <a:pt x="0" y="4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D51831FB-705D-E752-0EB2-B35DE23E7278}"/>
                </a:ext>
              </a:extLst>
            </p:cNvPr>
            <p:cNvSpPr/>
            <p:nvPr/>
          </p:nvSpPr>
          <p:spPr bwMode="auto">
            <a:xfrm>
              <a:off x="4540" y="2015"/>
              <a:ext cx="82" cy="65"/>
            </a:xfrm>
            <a:custGeom>
              <a:avLst/>
              <a:gdLst>
                <a:gd name="T0" fmla="*/ 8 w 39"/>
                <a:gd name="T1" fmla="*/ 31 h 31"/>
                <a:gd name="T2" fmla="*/ 7 w 39"/>
                <a:gd name="T3" fmla="*/ 30 h 31"/>
                <a:gd name="T4" fmla="*/ 18 w 39"/>
                <a:gd name="T5" fmla="*/ 7 h 31"/>
                <a:gd name="T6" fmla="*/ 39 w 39"/>
                <a:gd name="T7" fmla="*/ 0 h 31"/>
                <a:gd name="T8" fmla="*/ 8 w 39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1">
                  <a:moveTo>
                    <a:pt x="8" y="31"/>
                  </a:moveTo>
                  <a:cubicBezTo>
                    <a:pt x="8" y="31"/>
                    <a:pt x="7" y="31"/>
                    <a:pt x="7" y="30"/>
                  </a:cubicBezTo>
                  <a:cubicBezTo>
                    <a:pt x="0" y="13"/>
                    <a:pt x="0" y="13"/>
                    <a:pt x="18" y="7"/>
                  </a:cubicBezTo>
                  <a:cubicBezTo>
                    <a:pt x="25" y="4"/>
                    <a:pt x="32" y="2"/>
                    <a:pt x="39" y="0"/>
                  </a:cubicBezTo>
                  <a:cubicBezTo>
                    <a:pt x="29" y="10"/>
                    <a:pt x="19" y="20"/>
                    <a:pt x="8" y="3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209169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3A4B0D-A7CC-B8F6-812C-15A2FB0FD123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>
                <a:solidFill>
                  <a:schemeClr val="bg1"/>
                </a:solidFill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1470D454-21FA-226C-E003-D01A1E432083}"/>
              </a:ext>
            </a:extLst>
          </p:cNvPr>
          <p:cNvSpPr/>
          <p:nvPr/>
        </p:nvSpPr>
        <p:spPr>
          <a:xfrm>
            <a:off x="6112071" y="149215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158D74BB-50EA-AD30-D7FB-E310B4503579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7FFB9886-DC71-7CB8-F2A4-07926011C974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C86CCD6-6F93-C2C3-9560-CB243E15AFEF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23EE83E0-24DA-08EE-7543-540B5A434189}"/>
              </a:ext>
            </a:extLst>
          </p:cNvPr>
          <p:cNvSpPr/>
          <p:nvPr/>
        </p:nvSpPr>
        <p:spPr>
          <a:xfrm flipH="1">
            <a:off x="5267027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5FDD96BD-6C6B-DCAE-EE2A-C33349840FB4}"/>
              </a:ext>
            </a:extLst>
          </p:cNvPr>
          <p:cNvSpPr/>
          <p:nvPr/>
        </p:nvSpPr>
        <p:spPr>
          <a:xfrm>
            <a:off x="7745409" y="3642507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67122F9A-22E1-9BC0-AC86-0341C24B5A88}"/>
              </a:ext>
            </a:extLst>
          </p:cNvPr>
          <p:cNvSpPr/>
          <p:nvPr/>
        </p:nvSpPr>
        <p:spPr>
          <a:xfrm>
            <a:off x="11063700" y="3600567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6D9AF86-425A-8DD8-3814-C447A0B4950F}"/>
              </a:ext>
            </a:extLst>
          </p:cNvPr>
          <p:cNvSpPr/>
          <p:nvPr/>
        </p:nvSpPr>
        <p:spPr>
          <a:xfrm>
            <a:off x="6950826" y="151871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4728B06-1287-7952-2066-EEFA880BDCAB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18AA3F90-AA89-7D7F-B178-B70A3818900B}"/>
              </a:ext>
            </a:extLst>
          </p:cNvPr>
          <p:cNvSpPr/>
          <p:nvPr/>
        </p:nvSpPr>
        <p:spPr>
          <a:xfrm>
            <a:off x="6809929" y="4618985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DFEF23B6-4DBC-D633-5112-FF9BF76D0D68}"/>
              </a:ext>
            </a:extLst>
          </p:cNvPr>
          <p:cNvSpPr/>
          <p:nvPr/>
        </p:nvSpPr>
        <p:spPr>
          <a:xfrm rot="16200000">
            <a:off x="8525359" y="1470614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5E60BC5F-6677-CDCD-2895-1D465D6E6DFF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A3D1287F-69FF-41A0-5475-97E3F215B8C8}"/>
              </a:ext>
            </a:extLst>
          </p:cNvPr>
          <p:cNvSpPr/>
          <p:nvPr/>
        </p:nvSpPr>
        <p:spPr>
          <a:xfrm>
            <a:off x="7705747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0997EE12-0DA7-46EF-A068-3ECC1C970B2F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B858074-BC0B-CC5F-407F-15353937C348}"/>
              </a:ext>
            </a:extLst>
          </p:cNvPr>
          <p:cNvSpPr/>
          <p:nvPr/>
        </p:nvSpPr>
        <p:spPr>
          <a:xfrm>
            <a:off x="4401175" y="3545249"/>
            <a:ext cx="527335" cy="493633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F858018E-5199-AE8B-65B0-DA10AF6E6C21}"/>
              </a:ext>
            </a:extLst>
          </p:cNvPr>
          <p:cNvSpPr/>
          <p:nvPr/>
        </p:nvSpPr>
        <p:spPr>
          <a:xfrm>
            <a:off x="4376237" y="4613418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0A37C596-612E-5BB4-A148-3E42ACBEA4E6}"/>
              </a:ext>
            </a:extLst>
          </p:cNvPr>
          <p:cNvSpPr/>
          <p:nvPr/>
        </p:nvSpPr>
        <p:spPr>
          <a:xfrm rot="18805992">
            <a:off x="10126693" y="1539349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B3996C5B-A767-EF19-F914-7B445D193AF1}"/>
              </a:ext>
            </a:extLst>
          </p:cNvPr>
          <p:cNvSpPr/>
          <p:nvPr/>
        </p:nvSpPr>
        <p:spPr>
          <a:xfrm>
            <a:off x="10932822" y="153941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0B1A89FD-19C8-EED3-65DE-78C9425EBA4F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7ACB5702-D187-B8E7-8CB8-435536B0627B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91A6EDDB-D89C-F9F4-8F3B-842B055BE041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EBA45E1E-3610-5FFD-C75A-FD3B84F345B9}"/>
              </a:ext>
            </a:extLst>
          </p:cNvPr>
          <p:cNvSpPr>
            <a:spLocks noChangeAspect="1"/>
          </p:cNvSpPr>
          <p:nvPr/>
        </p:nvSpPr>
        <p:spPr>
          <a:xfrm>
            <a:off x="11113558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8F684B1E-1B8E-C2F0-B503-1024B1F71CD8}"/>
              </a:ext>
            </a:extLst>
          </p:cNvPr>
          <p:cNvSpPr/>
          <p:nvPr/>
        </p:nvSpPr>
        <p:spPr>
          <a:xfrm>
            <a:off x="4351196" y="1478771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FC0D00F8-EE99-C25A-49EA-4406A4448DB8}"/>
              </a:ext>
            </a:extLst>
          </p:cNvPr>
          <p:cNvGrpSpPr/>
          <p:nvPr/>
        </p:nvGrpSpPr>
        <p:grpSpPr>
          <a:xfrm>
            <a:off x="9367813" y="5419901"/>
            <a:ext cx="404147" cy="560241"/>
            <a:chOff x="-38860326" y="3221750"/>
            <a:chExt cx="228425" cy="316650"/>
          </a:xfrm>
          <a:solidFill>
            <a:schemeClr val="bg1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B9662B19-E76D-5420-F3A2-BAFB1F277D18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FA66C34D-76C0-D05C-7D1B-4079B399A6D2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545A873B-40DA-A0FB-E0E3-A2C1E8CF788A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BFA0DE4A-B502-AEB6-CCAA-A60FD7D7CFD3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C765CDD3-779B-A7A5-8C2D-FC75D19644B6}"/>
              </a:ext>
            </a:extLst>
          </p:cNvPr>
          <p:cNvGrpSpPr/>
          <p:nvPr/>
        </p:nvGrpSpPr>
        <p:grpSpPr>
          <a:xfrm>
            <a:off x="4313801" y="2400895"/>
            <a:ext cx="644203" cy="641015"/>
            <a:chOff x="-38538975" y="3954250"/>
            <a:chExt cx="318225" cy="316650"/>
          </a:xfrm>
          <a:solidFill>
            <a:schemeClr val="bg1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26CDA60A-1B97-1E6D-A33D-F37E5F6207FA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EFA511E1-E30E-BFE5-D911-22872B96783B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0DD114F6-E783-ABF5-265C-EC130E9AC342}"/>
              </a:ext>
            </a:extLst>
          </p:cNvPr>
          <p:cNvGrpSpPr/>
          <p:nvPr/>
        </p:nvGrpSpPr>
        <p:grpSpPr>
          <a:xfrm>
            <a:off x="4399885" y="5618924"/>
            <a:ext cx="495395" cy="442067"/>
            <a:chOff x="-42996151" y="3612600"/>
            <a:chExt cx="323750" cy="288900"/>
          </a:xfrm>
          <a:solidFill>
            <a:schemeClr val="bg1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00A1F241-1181-7B06-3CFF-5DDE79187FD1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3616FCD3-F80F-E7CF-ECB2-7CCA534D8D9E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49730F32-AD14-CE88-B573-E68DC236088A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B55FBE9E-F84C-9C18-D381-05BAB9D7F2F7}"/>
              </a:ext>
            </a:extLst>
          </p:cNvPr>
          <p:cNvGrpSpPr/>
          <p:nvPr/>
        </p:nvGrpSpPr>
        <p:grpSpPr>
          <a:xfrm>
            <a:off x="8432704" y="5501961"/>
            <a:ext cx="496541" cy="485831"/>
            <a:chOff x="-41117651" y="3605525"/>
            <a:chExt cx="324500" cy="317500"/>
          </a:xfrm>
          <a:solidFill>
            <a:schemeClr val="bg1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D9D00A80-01F7-F61A-1520-6D924947CCAA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E038AD69-3DBE-F9BF-8778-77722FAD97E1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EAA7CA38-6544-2773-9855-1DECEF52B8F5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4B4717C0-87C8-F8D3-C05F-28B74CEF2892}"/>
              </a:ext>
            </a:extLst>
          </p:cNvPr>
          <p:cNvGrpSpPr/>
          <p:nvPr/>
        </p:nvGrpSpPr>
        <p:grpSpPr>
          <a:xfrm>
            <a:off x="5285551" y="5542722"/>
            <a:ext cx="469687" cy="475692"/>
            <a:chOff x="-42617299" y="3587775"/>
            <a:chExt cx="306950" cy="310875"/>
          </a:xfrm>
          <a:solidFill>
            <a:schemeClr val="bg1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308DBA79-5F50-A986-2AFC-7F98E6537375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1A22EC59-6BE4-101B-A491-DBC781E935CB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C49A427F-A228-5622-902C-A80885CBAEFA}"/>
              </a:ext>
            </a:extLst>
          </p:cNvPr>
          <p:cNvGrpSpPr/>
          <p:nvPr/>
        </p:nvGrpSpPr>
        <p:grpSpPr>
          <a:xfrm>
            <a:off x="10221237" y="5564681"/>
            <a:ext cx="486939" cy="443559"/>
            <a:chOff x="-40745125" y="3632900"/>
            <a:chExt cx="318225" cy="289875"/>
          </a:xfrm>
          <a:solidFill>
            <a:schemeClr val="bg1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17540BDF-4FA0-9FD2-8F83-86F00C82B2FA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CF786BD9-8695-D395-7C3B-0E7D6A131365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665E5127-9AC6-406F-74C2-319DE9372386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F6025C2B-0421-BF70-48A1-5D79364B1117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9FC216BC-A8C8-3903-3E52-0EE75D19CBDE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95CA8B1E-DD63-E896-0493-379E5254C47E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6DB54F17-8BF5-98B1-7F88-5A35D07C5B60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B9D26B30-55FC-AA31-BDFA-33922E5FEFE8}"/>
              </a:ext>
            </a:extLst>
          </p:cNvPr>
          <p:cNvSpPr/>
          <p:nvPr/>
        </p:nvSpPr>
        <p:spPr>
          <a:xfrm>
            <a:off x="6077467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271755E6-02B9-174F-780E-6FF0C0D27ECD}"/>
              </a:ext>
            </a:extLst>
          </p:cNvPr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chemeClr val="bg1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2168B613-A01B-7D44-6391-5B768AA2B046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C8DF70A0-F5B9-6411-9363-96934ABF47B0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FEEB3EF1-2225-9F2F-8AE7-74723D679F04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0CB5F369-382F-2A61-28FB-5EF21AFCC48A}"/>
              </a:ext>
            </a:extLst>
          </p:cNvPr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chemeClr val="bg1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36F57CA6-FEB2-37AE-6DC2-58F5CE4634E3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C394F578-7B39-D797-AC1A-652F16C0DE54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E4B5A614-6296-DC03-5972-DAD9C3E3C2DE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A3FE5BE6-C170-A1BA-7049-89003F0383AA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345795FE-5471-7C60-21DD-EA7ADF51297A}"/>
              </a:ext>
            </a:extLst>
          </p:cNvPr>
          <p:cNvGrpSpPr/>
          <p:nvPr/>
        </p:nvGrpSpPr>
        <p:grpSpPr>
          <a:xfrm>
            <a:off x="7644051" y="5591324"/>
            <a:ext cx="483343" cy="378489"/>
            <a:chOff x="-41526451" y="3653375"/>
            <a:chExt cx="315875" cy="247350"/>
          </a:xfrm>
          <a:solidFill>
            <a:schemeClr val="bg1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A3B3887D-C12B-F05C-0C56-3605D0711974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9F7240DC-C7AD-8BE0-2E12-B0D1A636C143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2FB9D514-0004-3D6B-CE24-A2AE9EF8DD00}"/>
              </a:ext>
            </a:extLst>
          </p:cNvPr>
          <p:cNvGrpSpPr/>
          <p:nvPr/>
        </p:nvGrpSpPr>
        <p:grpSpPr>
          <a:xfrm>
            <a:off x="5231489" y="2522328"/>
            <a:ext cx="480672" cy="552945"/>
            <a:chOff x="-42971724" y="3217825"/>
            <a:chExt cx="275675" cy="317125"/>
          </a:xfrm>
          <a:solidFill>
            <a:schemeClr val="bg1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720C9868-2B86-79A5-375C-7E178CA01BAA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C2195252-C33D-F3DC-56C1-C55066788FEE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EBFDBD15-DF64-5218-178D-C15E5CB0499E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597D5C28-8A4B-D3D3-1839-E08B7F651103}"/>
              </a:ext>
            </a:extLst>
          </p:cNvPr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chemeClr val="bg1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8191AF44-3D2E-BD59-3552-47B6A485C124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4BA4B7F5-9C00-D4B0-20E8-BA3B3AEDB72D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DD84CCB7-D414-7B12-8720-ED84829B6A4F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BE80AC13-5429-26E4-9D38-0ACFEC0EAA5A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75FD502D-67E5-AC96-54DB-69CBAD54776F}"/>
              </a:ext>
            </a:extLst>
          </p:cNvPr>
          <p:cNvGrpSpPr/>
          <p:nvPr/>
        </p:nvGrpSpPr>
        <p:grpSpPr>
          <a:xfrm>
            <a:off x="6093084" y="2522325"/>
            <a:ext cx="640955" cy="553467"/>
            <a:chOff x="-42651700" y="3217825"/>
            <a:chExt cx="367600" cy="317425"/>
          </a:xfrm>
          <a:solidFill>
            <a:schemeClr val="bg1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F5C875BB-A1FB-FF36-1994-B6895DD7EB20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D9F9BF67-468F-FA31-F9B0-C567E69361CE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C3938C88-54F4-E8CC-9FCB-DCF6B0CFE5BD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455A8DB9-4C35-0FDE-F24A-7580C98CC6F8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0DA98825-1B14-7839-9760-2978D4A28FFD}"/>
              </a:ext>
            </a:extLst>
          </p:cNvPr>
          <p:cNvGrpSpPr/>
          <p:nvPr/>
        </p:nvGrpSpPr>
        <p:grpSpPr>
          <a:xfrm>
            <a:off x="10113537" y="2490019"/>
            <a:ext cx="562491" cy="552639"/>
            <a:chOff x="-40748276" y="3238700"/>
            <a:chExt cx="322600" cy="316950"/>
          </a:xfrm>
          <a:solidFill>
            <a:schemeClr val="bg1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1F440893-A550-567A-D5F5-8CB65EAB710E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4E228C83-D26F-3177-BABC-B7DFA81F14ED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789C8770-D209-C14A-1B37-68CC4922E39A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A9081985-19FB-4183-7711-0C1CA05D9E85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6462C272-01DD-48CB-C02F-9C0340A03E11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AB9155BA-4F08-D6C3-B003-6E4868CA45FA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7324B098-920F-89BD-6E6F-22DD62BCE7D7}"/>
              </a:ext>
            </a:extLst>
          </p:cNvPr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ED4EB770-7B07-DC64-D0A6-E0B490A1FA16}"/>
              </a:ext>
            </a:extLst>
          </p:cNvPr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chemeClr val="bg1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989B3653-5678-3E24-0DBA-8F7D830BFAA4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D7190899-4187-D9CD-2DA7-C7ABD243180B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437190C4-D9DA-8789-37CA-C8939AD067C0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D53F36E4-D128-AD9F-42F2-22FFFA1D5508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E72DD4EF-2D94-D9DD-EE5D-6D1359FD14A1}"/>
              </a:ext>
            </a:extLst>
          </p:cNvPr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chemeClr val="bg1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AF31579E-800E-3990-6359-A8EA986DD1D6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6FD5CFC0-5026-3C8A-6563-9B72B20411F6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58671427-DF8A-EAF4-6B17-6CC23A623D79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EC03D746-FCCB-5CF6-E843-F8FFF67EC587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8D7E86FD-D2CD-6670-792D-8E660B865144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2BFBBF72-7ECC-5380-98DB-30D7C51B004E}"/>
              </a:ext>
            </a:extLst>
          </p:cNvPr>
          <p:cNvGrpSpPr/>
          <p:nvPr/>
        </p:nvGrpSpPr>
        <p:grpSpPr>
          <a:xfrm>
            <a:off x="8529347" y="2475151"/>
            <a:ext cx="557608" cy="550765"/>
            <a:chOff x="-41530374" y="3218800"/>
            <a:chExt cx="319800" cy="315875"/>
          </a:xfrm>
          <a:solidFill>
            <a:schemeClr val="bg1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14047CB0-CA5B-20C7-E8C0-FCC65ACFADBF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BAB9B7ED-CBDD-4689-5C19-B1DC4FA0F05D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24A1A112-3381-635C-5052-4F3F7C8B1927}"/>
              </a:ext>
            </a:extLst>
          </p:cNvPr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chemeClr val="bg1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14F11089-9226-B5D3-F4B6-D81E5D163A2E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384FFBBB-8452-54DF-46F1-FF653DC07337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A00AA9D3-5223-E9B3-13D4-49BCC66E782E}"/>
              </a:ext>
            </a:extLst>
          </p:cNvPr>
          <p:cNvGrpSpPr/>
          <p:nvPr/>
        </p:nvGrpSpPr>
        <p:grpSpPr>
          <a:xfrm>
            <a:off x="6907678" y="3560867"/>
            <a:ext cx="526700" cy="526700"/>
            <a:chOff x="5660400" y="238125"/>
            <a:chExt cx="481825" cy="481825"/>
          </a:xfrm>
          <a:solidFill>
            <a:schemeClr val="bg1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A3CA728A-BC2A-5718-FB7D-FA72006BC03C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09580E22-6693-201B-D6A4-382D68977778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8ABEB3E9-5573-7BE1-A749-2D6A3284F068}"/>
              </a:ext>
            </a:extLst>
          </p:cNvPr>
          <p:cNvGrpSpPr/>
          <p:nvPr/>
        </p:nvGrpSpPr>
        <p:grpSpPr>
          <a:xfrm>
            <a:off x="10124372" y="3635895"/>
            <a:ext cx="588395" cy="379268"/>
            <a:chOff x="1492675" y="1520750"/>
            <a:chExt cx="481825" cy="310575"/>
          </a:xfrm>
          <a:solidFill>
            <a:schemeClr val="bg1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C8EEB9A4-76DC-533E-C6A5-EA9C3B187764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EEA8999F-C2D6-D576-B17B-DE0B5B22CD65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05EEDA00-67CF-CDE1-C5E9-BCBF4489E9E6}"/>
              </a:ext>
            </a:extLst>
          </p:cNvPr>
          <p:cNvGrpSpPr/>
          <p:nvPr/>
        </p:nvGrpSpPr>
        <p:grpSpPr>
          <a:xfrm>
            <a:off x="8576545" y="3664413"/>
            <a:ext cx="451911" cy="423656"/>
            <a:chOff x="4456875" y="2635825"/>
            <a:chExt cx="481825" cy="451700"/>
          </a:xfrm>
          <a:solidFill>
            <a:schemeClr val="bg1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B3E5A61B-A3C6-07C3-31CD-26F0DC166827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0B8F0C80-A2AD-6B07-49AB-2EFB297A87BA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7A34EB62-90B3-BC9B-9775-0CD0B643CDC9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93FA2571-81DA-F64A-D183-FACE25C7D934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9D4511EC-D94E-FDCF-2BD3-3B2424EE4B91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871290E1-992C-B377-C757-D0E02337EEE9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40314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05B7F2-7BB4-9D46-93FE-F8E89C2FA6A6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>
                <a:solidFill>
                  <a:schemeClr val="bg1"/>
                </a:solidFill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392322EB-E772-E6D0-5458-E512016E2582}"/>
              </a:ext>
            </a:extLst>
          </p:cNvPr>
          <p:cNvSpPr/>
          <p:nvPr/>
        </p:nvSpPr>
        <p:spPr>
          <a:xfrm>
            <a:off x="6041077" y="1656595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D88F5193-5501-5CF7-A7C9-A08A228AB0F1}"/>
              </a:ext>
            </a:extLst>
          </p:cNvPr>
          <p:cNvSpPr/>
          <p:nvPr/>
        </p:nvSpPr>
        <p:spPr>
          <a:xfrm>
            <a:off x="6965207" y="1671113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40CFDE06-5184-9BCE-4DE4-400C27AE0CFF}"/>
              </a:ext>
            </a:extLst>
          </p:cNvPr>
          <p:cNvGrpSpPr/>
          <p:nvPr/>
        </p:nvGrpSpPr>
        <p:grpSpPr>
          <a:xfrm>
            <a:off x="5116236" y="1656595"/>
            <a:ext cx="553873" cy="652293"/>
            <a:chOff x="4835382" y="73243"/>
            <a:chExt cx="2920830" cy="3227535"/>
          </a:xfrm>
          <a:solidFill>
            <a:schemeClr val="bg1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BAF3C50F-FDBA-6636-B666-157A7FC1FC5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D2F796B7-C546-4A78-A5D1-88F0743F32BD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6FFDD692-A456-3F8E-77D4-90D1C30B2761}"/>
              </a:ext>
            </a:extLst>
          </p:cNvPr>
          <p:cNvSpPr/>
          <p:nvPr/>
        </p:nvSpPr>
        <p:spPr>
          <a:xfrm>
            <a:off x="4210219" y="1691990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21EEFC13-E312-3C79-5B8A-0BB47449D04B}"/>
              </a:ext>
            </a:extLst>
          </p:cNvPr>
          <p:cNvSpPr>
            <a:spLocks noChangeAspect="1"/>
          </p:cNvSpPr>
          <p:nvPr/>
        </p:nvSpPr>
        <p:spPr>
          <a:xfrm>
            <a:off x="11312001" y="1671145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2207E879-E6A4-B015-276B-80D688ED5764}"/>
              </a:ext>
            </a:extLst>
          </p:cNvPr>
          <p:cNvSpPr/>
          <p:nvPr/>
        </p:nvSpPr>
        <p:spPr>
          <a:xfrm>
            <a:off x="5106628" y="5441798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99F56151-7AEA-2DCD-9ECC-EA439805CC7A}"/>
              </a:ext>
            </a:extLst>
          </p:cNvPr>
          <p:cNvSpPr/>
          <p:nvPr/>
        </p:nvSpPr>
        <p:spPr>
          <a:xfrm>
            <a:off x="4171828" y="5441798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04CCC44E-F73A-5045-0643-298DBC3447AB}"/>
              </a:ext>
            </a:extLst>
          </p:cNvPr>
          <p:cNvSpPr/>
          <p:nvPr/>
        </p:nvSpPr>
        <p:spPr>
          <a:xfrm>
            <a:off x="6969559" y="5441798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E9EA8C1B-6678-CDA1-DE34-BC19BB44D136}"/>
              </a:ext>
            </a:extLst>
          </p:cNvPr>
          <p:cNvSpPr>
            <a:spLocks noChangeAspect="1"/>
          </p:cNvSpPr>
          <p:nvPr/>
        </p:nvSpPr>
        <p:spPr>
          <a:xfrm>
            <a:off x="6031470" y="5441798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1E4C680B-9173-AECD-01BB-8F897D04654F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69AF242C-467E-CF6F-33A5-2B3ACCA8E025}"/>
              </a:ext>
            </a:extLst>
          </p:cNvPr>
          <p:cNvSpPr/>
          <p:nvPr/>
        </p:nvSpPr>
        <p:spPr>
          <a:xfrm>
            <a:off x="8814582" y="5472314"/>
            <a:ext cx="539149" cy="58026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2FB0FF37-EE9D-0F9C-F6F8-9D3BB11440FB}"/>
              </a:ext>
            </a:extLst>
          </p:cNvPr>
          <p:cNvGrpSpPr/>
          <p:nvPr/>
        </p:nvGrpSpPr>
        <p:grpSpPr>
          <a:xfrm>
            <a:off x="10468701" y="5417610"/>
            <a:ext cx="547793" cy="583829"/>
            <a:chOff x="-65145698" y="3727425"/>
            <a:chExt cx="317425" cy="317425"/>
          </a:xfrm>
          <a:solidFill>
            <a:schemeClr val="bg1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0E86E981-B3B5-E8EA-9D35-EC5781286C8A}"/>
                </a:ext>
              </a:extLst>
            </p:cNvPr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91C4D074-E241-EFB6-5D54-06860E4046A0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716BE264-15FA-7325-C42C-AD3EE91FBFEE}"/>
              </a:ext>
            </a:extLst>
          </p:cNvPr>
          <p:cNvGrpSpPr/>
          <p:nvPr/>
        </p:nvGrpSpPr>
        <p:grpSpPr>
          <a:xfrm>
            <a:off x="5311456" y="3702822"/>
            <a:ext cx="523675" cy="508109"/>
            <a:chOff x="-61354872" y="3751050"/>
            <a:chExt cx="316650" cy="288275"/>
          </a:xfrm>
          <a:solidFill>
            <a:schemeClr val="bg1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6BDADE63-94DA-E320-9EBB-71C21688320D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F28EBE4F-7BCD-2B8F-2BA9-FC2C61FA9BCB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712AE064-1749-6FD1-8877-83F41C46C0DC}"/>
                </a:ext>
              </a:extLst>
            </p:cNvPr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3F4D2B51-DEB4-F985-0D77-2F48C4058699}"/>
              </a:ext>
            </a:extLst>
          </p:cNvPr>
          <p:cNvGrpSpPr/>
          <p:nvPr/>
        </p:nvGrpSpPr>
        <p:grpSpPr>
          <a:xfrm>
            <a:off x="6104272" y="3669066"/>
            <a:ext cx="523675" cy="547020"/>
            <a:chOff x="-60988625" y="3740800"/>
            <a:chExt cx="316650" cy="310350"/>
          </a:xfrm>
          <a:solidFill>
            <a:schemeClr val="bg1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20AB09E4-4DD3-49CA-517F-1DFF72E8EA66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D40ECFA0-6CE3-3F5F-C56B-0EBAAA4C1CC3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F0743BCA-A7AA-C982-E9E5-F6C69EAD27E1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C9F0D3D8-D889-967A-9124-55E25AB3D141}"/>
              </a:ext>
            </a:extLst>
          </p:cNvPr>
          <p:cNvGrpSpPr/>
          <p:nvPr/>
        </p:nvGrpSpPr>
        <p:grpSpPr>
          <a:xfrm>
            <a:off x="9506835" y="3681090"/>
            <a:ext cx="479551" cy="494716"/>
            <a:chOff x="-59447249" y="3706150"/>
            <a:chExt cx="319000" cy="308775"/>
          </a:xfrm>
          <a:solidFill>
            <a:schemeClr val="bg1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8F4A2D9C-0EE2-B89B-1A0A-447E180339D9}"/>
                </a:ext>
              </a:extLst>
            </p:cNvPr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2E7F8197-7514-A885-644B-43B55E94EEF6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61323E94-C9DA-CBEC-A3FC-1FAD66A8CE41}"/>
                </a:ext>
              </a:extLst>
            </p:cNvPr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4105E190-2FDE-A8B3-E0B2-890BC9619494}"/>
                </a:ext>
              </a:extLst>
            </p:cNvPr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89016C08-857F-E5DD-105F-F4BCD4FD85F9}"/>
              </a:ext>
            </a:extLst>
          </p:cNvPr>
          <p:cNvGrpSpPr/>
          <p:nvPr/>
        </p:nvGrpSpPr>
        <p:grpSpPr>
          <a:xfrm>
            <a:off x="8538025" y="1572829"/>
            <a:ext cx="687344" cy="724676"/>
            <a:chOff x="-64406128" y="3362225"/>
            <a:chExt cx="318225" cy="314800"/>
          </a:xfrm>
          <a:solidFill>
            <a:schemeClr val="bg1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5FA3D1F1-870E-2BB4-EA82-E5D0C19B41C0}"/>
                </a:ext>
              </a:extLst>
            </p:cNvPr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0B80F64E-F7B6-C256-2AB7-CF08290B873D}"/>
                </a:ext>
              </a:extLst>
            </p:cNvPr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CEA87B65-53BE-E88C-7280-89FB96E09DB1}"/>
              </a:ext>
            </a:extLst>
          </p:cNvPr>
          <p:cNvSpPr/>
          <p:nvPr/>
        </p:nvSpPr>
        <p:spPr>
          <a:xfrm>
            <a:off x="6972647" y="3640886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chemeClr val="bg1"/>
              </a:solidFill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6F080EFA-0294-001C-6FEF-78FB9A6F7ECC}"/>
              </a:ext>
            </a:extLst>
          </p:cNvPr>
          <p:cNvGrpSpPr/>
          <p:nvPr/>
        </p:nvGrpSpPr>
        <p:grpSpPr>
          <a:xfrm>
            <a:off x="11299091" y="2764180"/>
            <a:ext cx="467528" cy="505891"/>
            <a:chOff x="-59400777" y="4084200"/>
            <a:chExt cx="311125" cy="315875"/>
          </a:xfrm>
          <a:solidFill>
            <a:schemeClr val="bg1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4185825C-E118-F6F4-D6AF-408B40BB4F06}"/>
                </a:ext>
              </a:extLst>
            </p:cNvPr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E878518D-E16B-67D3-11A4-DEF9DCBAC4A1}"/>
                </a:ext>
              </a:extLst>
            </p:cNvPr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A26C6946-D7B5-37FB-CAC0-0332F1B7119F}"/>
                </a:ext>
              </a:extLst>
            </p:cNvPr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75793D3C-3444-C0E4-53BB-66967B540E8A}"/>
                </a:ext>
              </a:extLst>
            </p:cNvPr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38208780-D27D-756A-211C-9538E2D0848E}"/>
                </a:ext>
              </a:extLst>
            </p:cNvPr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1C928E32-2510-8487-9D1C-6B21B1BB2A05}"/>
                </a:ext>
              </a:extLst>
            </p:cNvPr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CE2D5F6A-E7DB-C633-177D-69872E1C926D}"/>
              </a:ext>
            </a:extLst>
          </p:cNvPr>
          <p:cNvGrpSpPr/>
          <p:nvPr/>
        </p:nvGrpSpPr>
        <p:grpSpPr>
          <a:xfrm>
            <a:off x="7821709" y="1613796"/>
            <a:ext cx="570257" cy="714064"/>
            <a:chOff x="-64022548" y="3727425"/>
            <a:chExt cx="270175" cy="317425"/>
          </a:xfrm>
          <a:solidFill>
            <a:schemeClr val="bg1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9E39DBBC-0631-03CC-DD49-D46B26D55CD8}"/>
                </a:ext>
              </a:extLst>
            </p:cNvPr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3D7C3B10-974F-A764-CE2C-A92FFDF7C533}"/>
                </a:ext>
              </a:extLst>
            </p:cNvPr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A4A46B42-AFEB-DD72-51DB-07651A668928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3A6FB566-71DE-9B5C-78B2-69CC0FFEE3CB}"/>
              </a:ext>
            </a:extLst>
          </p:cNvPr>
          <p:cNvGrpSpPr/>
          <p:nvPr/>
        </p:nvGrpSpPr>
        <p:grpSpPr>
          <a:xfrm>
            <a:off x="7924637" y="3640452"/>
            <a:ext cx="523675" cy="557947"/>
            <a:chOff x="-60255348" y="3733825"/>
            <a:chExt cx="316650" cy="316550"/>
          </a:xfrm>
          <a:solidFill>
            <a:schemeClr val="bg1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DC233E94-AA03-7D3A-392C-BA67CCDDEBF6}"/>
                </a:ext>
              </a:extLst>
            </p:cNvPr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D1E40EA7-2A95-F62F-BC8C-198E9491098F}"/>
                </a:ext>
              </a:extLst>
            </p:cNvPr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00C26149-93EE-9BDB-74C7-3D258631947F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4CFB3D51-A544-2217-6BC9-CD8AEDEFDFE8}"/>
                </a:ext>
              </a:extLst>
            </p:cNvPr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0A3239C9-B76B-7838-6458-D3716B357B44}"/>
                </a:ext>
              </a:extLst>
            </p:cNvPr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0D6DEF5F-E569-C333-54EA-268C5AD3167F}"/>
                </a:ext>
              </a:extLst>
            </p:cNvPr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2AF2F605-B01B-6201-8CAD-C24FFE48B767}"/>
                </a:ext>
              </a:extLst>
            </p:cNvPr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527E8D27-5FB7-3E30-9F54-45A4294BF6FB}"/>
              </a:ext>
            </a:extLst>
          </p:cNvPr>
          <p:cNvGrpSpPr/>
          <p:nvPr/>
        </p:nvGrpSpPr>
        <p:grpSpPr>
          <a:xfrm>
            <a:off x="9424969" y="1631796"/>
            <a:ext cx="683991" cy="722277"/>
            <a:chOff x="-63679952" y="4093450"/>
            <a:chExt cx="320600" cy="317650"/>
          </a:xfrm>
          <a:solidFill>
            <a:schemeClr val="bg1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D970DFAE-EECA-DA47-9183-2AA54A106434}"/>
                </a:ext>
              </a:extLst>
            </p:cNvPr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831374B9-9036-E286-86BB-4DF8A62BEB0D}"/>
                </a:ext>
              </a:extLst>
            </p:cNvPr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96C42625-99E5-B2B6-FC27-7D25C4B0A438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68239594-90AA-6BCA-D365-03DBFEECF695}"/>
              </a:ext>
            </a:extLst>
          </p:cNvPr>
          <p:cNvGrpSpPr/>
          <p:nvPr/>
        </p:nvGrpSpPr>
        <p:grpSpPr>
          <a:xfrm>
            <a:off x="4275841" y="3638747"/>
            <a:ext cx="523675" cy="559533"/>
            <a:chOff x="-61783348" y="3743950"/>
            <a:chExt cx="316650" cy="317450"/>
          </a:xfrm>
          <a:solidFill>
            <a:schemeClr val="bg1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3B415FA8-C72F-DE52-0A4B-23504FE4B9AC}"/>
                </a:ext>
              </a:extLst>
            </p:cNvPr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EE02162A-2B23-8E88-CDD5-F8C5285E3E83}"/>
                </a:ext>
              </a:extLst>
            </p:cNvPr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353CDECE-01E9-85A3-A18B-45680108D560}"/>
              </a:ext>
            </a:extLst>
          </p:cNvPr>
          <p:cNvSpPr/>
          <p:nvPr/>
        </p:nvSpPr>
        <p:spPr>
          <a:xfrm>
            <a:off x="8747950" y="3717611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chemeClr val="bg1"/>
              </a:solidFill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CECDABA1-53A2-C844-918E-64578FA72672}"/>
              </a:ext>
            </a:extLst>
          </p:cNvPr>
          <p:cNvGrpSpPr/>
          <p:nvPr/>
        </p:nvGrpSpPr>
        <p:grpSpPr>
          <a:xfrm>
            <a:off x="10482871" y="3656982"/>
            <a:ext cx="479588" cy="504969"/>
            <a:chOff x="-59869425" y="4102225"/>
            <a:chExt cx="319025" cy="315175"/>
          </a:xfrm>
          <a:solidFill>
            <a:schemeClr val="bg1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078C553C-4096-265E-416B-4410BC191DC8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A70E4E63-A01C-71F4-0CC9-FC28E4F02AD1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37761167-4D09-49EE-BB8A-5D6A0E30B458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F24BA235-A70A-5CF8-F81A-112446AE69D5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EDF98F1B-F429-2922-5EA4-08A503AB2C9E}"/>
              </a:ext>
            </a:extLst>
          </p:cNvPr>
          <p:cNvGrpSpPr/>
          <p:nvPr/>
        </p:nvGrpSpPr>
        <p:grpSpPr>
          <a:xfrm>
            <a:off x="5113963" y="4622598"/>
            <a:ext cx="422624" cy="511209"/>
            <a:chOff x="2423775" y="3226875"/>
            <a:chExt cx="259925" cy="295000"/>
          </a:xfrm>
          <a:solidFill>
            <a:schemeClr val="bg1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C58ABC7C-1E82-E8A5-00C7-55D632CF0472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54F7FB9F-8CB4-BEEB-B084-1FEFB47D26F4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78E55878-D320-354A-A180-90D2D38042C9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CFE8552E-FC43-C755-27BA-F9C22E82BE19}"/>
              </a:ext>
            </a:extLst>
          </p:cNvPr>
          <p:cNvGrpSpPr/>
          <p:nvPr/>
        </p:nvGrpSpPr>
        <p:grpSpPr>
          <a:xfrm>
            <a:off x="6965529" y="4627478"/>
            <a:ext cx="486688" cy="480493"/>
            <a:chOff x="4266025" y="3609275"/>
            <a:chExt cx="299325" cy="277275"/>
          </a:xfrm>
          <a:solidFill>
            <a:schemeClr val="bg1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10F233B9-353C-FA9B-2E75-FB36EF303EA2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58F76569-B6D6-AA11-CE5A-22C61AD318CE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118556DC-B33D-E167-5B2B-7C719E71770F}"/>
              </a:ext>
            </a:extLst>
          </p:cNvPr>
          <p:cNvGrpSpPr/>
          <p:nvPr/>
        </p:nvGrpSpPr>
        <p:grpSpPr>
          <a:xfrm>
            <a:off x="7899452" y="4585629"/>
            <a:ext cx="480307" cy="511859"/>
            <a:chOff x="4628325" y="3599825"/>
            <a:chExt cx="295400" cy="295375"/>
          </a:xfrm>
          <a:solidFill>
            <a:schemeClr val="bg1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6A111E64-6602-8CEB-B838-7C50531E23E8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66D74D92-5D0A-32FE-2BEE-0401E09EF7F5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4EE4CAF7-7299-C7E5-20D6-98B2F12891BF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EF7D2D3B-BDFA-695F-1FD7-5C0031F7FA44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A40FD9D1-9FE9-F92A-8D89-0388C3A96F07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034D205C-72F5-F781-0E0B-107F32FC4CAB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04329A93-8F97-B26C-6C2B-B0532CF216BD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BBC4ACC9-77B5-4307-FA53-221C056A82B6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DC09D954-091F-AF2D-1069-CA3D4FF89A91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A035E2C0-E4F7-FFE1-D462-6C7B9C524631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8E782744-3819-47ED-DEC2-635B0849E12B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6238608E-1BF3-7DA3-C972-F41080505BE3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18301B32-6B4C-A5D0-0B80-F5334DA4ADB1}"/>
              </a:ext>
            </a:extLst>
          </p:cNvPr>
          <p:cNvGrpSpPr/>
          <p:nvPr/>
        </p:nvGrpSpPr>
        <p:grpSpPr>
          <a:xfrm>
            <a:off x="11370265" y="3665358"/>
            <a:ext cx="346009" cy="483471"/>
            <a:chOff x="3167275" y="3227275"/>
            <a:chExt cx="225300" cy="295375"/>
          </a:xfrm>
          <a:solidFill>
            <a:schemeClr val="bg1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23F6F3C3-3EF6-BE9D-76DF-A5DF268FC3DA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AD8AB1C9-79F0-F168-1186-FFF08D414E38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F6A85334-F79A-A5CD-9527-4FAA42BD53E8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2794B078-E29F-428E-D9E8-04FBBDB766AA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7B544991-E3D4-72E3-DF58-1ECD9F94CCFB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2C6098B6-C191-6092-33F9-A53C4374B079}"/>
              </a:ext>
            </a:extLst>
          </p:cNvPr>
          <p:cNvGrpSpPr/>
          <p:nvPr/>
        </p:nvGrpSpPr>
        <p:grpSpPr>
          <a:xfrm>
            <a:off x="8779666" y="4641759"/>
            <a:ext cx="481567" cy="451813"/>
            <a:chOff x="4991425" y="3617150"/>
            <a:chExt cx="296175" cy="260725"/>
          </a:xfrm>
          <a:solidFill>
            <a:schemeClr val="bg1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2A0F82D2-C99C-35D5-2F06-25CFE8C8A954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0DB2BAA4-E4FA-BDD6-9687-812B53096F94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31ED7E23-FC0F-7B58-1E07-7095C5B282F6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45A4512A-E4D6-8B55-A30B-32702A6F345F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C9C6395D-B905-9B5E-C793-C5AE9BECA616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4FC478FD-5CC6-FD5C-D0FB-3C218287FF74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A95547B5-EE5A-C043-5FC5-B3662FA164C3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B33112B5-B0F8-ED6C-E33D-6E140868D515}"/>
              </a:ext>
            </a:extLst>
          </p:cNvPr>
          <p:cNvGrpSpPr/>
          <p:nvPr/>
        </p:nvGrpSpPr>
        <p:grpSpPr>
          <a:xfrm>
            <a:off x="4176396" y="4547344"/>
            <a:ext cx="480265" cy="509131"/>
            <a:chOff x="3497300" y="3591950"/>
            <a:chExt cx="295375" cy="293800"/>
          </a:xfrm>
          <a:solidFill>
            <a:schemeClr val="bg1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1B36E431-CDDF-BDBF-DA6C-13107E7A8C48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A9B4208E-EAD8-B232-BBB5-B195717F0654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5B807973-A8EF-5BDB-F28C-A862D55A387A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0F4D1AAC-3859-307A-4B0E-91F8AD60CC0F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2719D42B-2321-1454-26BB-CEBB6DF73B8E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3D9B1B3D-7641-2755-CFE5-504EA04BCB24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BC65E8D7-68F4-BE02-9905-A7936C2E5164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2BF92FBC-DDD6-ABD5-8F70-663F8E33024A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3EBAECA0-3EA4-2F76-E3F8-570061A4C3F8}"/>
              </a:ext>
            </a:extLst>
          </p:cNvPr>
          <p:cNvGrpSpPr/>
          <p:nvPr/>
        </p:nvGrpSpPr>
        <p:grpSpPr>
          <a:xfrm>
            <a:off x="9515358" y="4559056"/>
            <a:ext cx="482865" cy="515973"/>
            <a:chOff x="5355300" y="3598250"/>
            <a:chExt cx="296975" cy="297750"/>
          </a:xfrm>
          <a:solidFill>
            <a:schemeClr val="bg1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E130EC05-50C2-22C6-C97D-CF8E6E837286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A86FA823-F8EF-6A35-718A-42C721C0E579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D125D0E0-41D7-7C02-D3BA-263C92437E00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477DFB5C-A538-153C-2CB4-B68FEED796D5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B80365CC-2630-5A11-B95B-DBB0FD68D159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7768A929-94B1-AFE7-6D6F-95683EF6178C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751F17C7-0035-8EE1-80CF-F442E85BA4F9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21909203-4BEA-7AC9-820A-92F24FC1D20C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65271752-EB19-B5D8-BB8E-03D55546DB3F}"/>
              </a:ext>
            </a:extLst>
          </p:cNvPr>
          <p:cNvGrpSpPr/>
          <p:nvPr/>
        </p:nvGrpSpPr>
        <p:grpSpPr>
          <a:xfrm>
            <a:off x="9486976" y="5286303"/>
            <a:ext cx="709641" cy="701253"/>
            <a:chOff x="6543825" y="3202075"/>
            <a:chExt cx="296975" cy="275350"/>
          </a:xfrm>
          <a:solidFill>
            <a:schemeClr val="bg1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872DB0E2-CFE9-A339-9D5B-9CA8B4558184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A13D7501-DEEE-566C-E857-07527C5AB53F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DC0EE854-6A85-87D9-44A4-B5F3C89255F8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F0E5E67D-9BD4-462D-98BD-B3CA0D086C4A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6380D4E8-78B0-4CC6-52B4-E0EB907DB439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51A2631C-8877-519F-D603-DD3E0C9DF156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E18C6FFF-2E97-5A73-58F8-7418F57CBBAD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811AF869-0103-8CF1-D0C9-D1A9520E5178}"/>
              </a:ext>
            </a:extLst>
          </p:cNvPr>
          <p:cNvGrpSpPr/>
          <p:nvPr/>
        </p:nvGrpSpPr>
        <p:grpSpPr>
          <a:xfrm>
            <a:off x="11314390" y="4449568"/>
            <a:ext cx="551137" cy="587393"/>
            <a:chOff x="2037825" y="3254050"/>
            <a:chExt cx="296175" cy="296175"/>
          </a:xfrm>
          <a:solidFill>
            <a:schemeClr val="bg1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6840622C-57A9-96A5-A0CA-23C5F47FC5C3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C7B93CFB-C06E-F1D3-601B-206C9BC6013E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2D1EC061-D4D3-F84D-F6A6-B5A5EE6517BC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59A1F176-3B12-A570-83D9-BF94351EF8D1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B372F782-BED8-F8EA-4005-55AE07007B87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EE5B3F48-75F8-2CB3-141F-E65EDC27AB76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2EAEC914-E68E-D018-B1BD-78F05904806B}"/>
              </a:ext>
            </a:extLst>
          </p:cNvPr>
          <p:cNvGrpSpPr/>
          <p:nvPr/>
        </p:nvGrpSpPr>
        <p:grpSpPr>
          <a:xfrm>
            <a:off x="6024689" y="4673827"/>
            <a:ext cx="482867" cy="513245"/>
            <a:chOff x="3859600" y="3591950"/>
            <a:chExt cx="296975" cy="296175"/>
          </a:xfrm>
          <a:solidFill>
            <a:schemeClr val="bg1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761F6D49-77B2-A8AD-359C-1B590BAA8E75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64DDAE5D-DE65-1DB4-507E-281F709ECE91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A618A862-2FE7-9126-D85F-17AB41C35720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56025458-2FBF-7A6E-E6A0-EFAB0654C84A}"/>
              </a:ext>
            </a:extLst>
          </p:cNvPr>
          <p:cNvGrpSpPr/>
          <p:nvPr/>
        </p:nvGrpSpPr>
        <p:grpSpPr>
          <a:xfrm>
            <a:off x="10482008" y="4540371"/>
            <a:ext cx="453397" cy="480493"/>
            <a:chOff x="5727850" y="3609275"/>
            <a:chExt cx="278850" cy="277275"/>
          </a:xfrm>
          <a:solidFill>
            <a:schemeClr val="bg1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E86B9429-ED7A-17F2-2D72-EC2C97BE5B5A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71A627F1-55FB-9CFF-2D92-FC2CDC80F134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D3162BAE-1F27-2AB2-0B15-0DC1D0D4F1A3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C94D56DF-18D5-51E1-BF26-7AFE65A235E4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D300B804-6F8A-D8EB-7310-DAF512224981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79B687C6-E29F-9211-C9E9-CC628B9BF1C2}"/>
              </a:ext>
            </a:extLst>
          </p:cNvPr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chemeClr val="bg1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7B8CB149-B244-FB6E-203A-5BF00318AF00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E81B67EE-7D4D-6292-A2DE-60242F308910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9AA572B6-BF54-2FF9-9097-3A48004BEC9F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1A0DA77C-A9EE-2009-59E4-9914A210CD7B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BA47DCE0-BC1B-1C05-5A0C-09E428CE7A34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FB26F5FA-EC50-5D67-672B-3149B8BA3EDD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FEA9302F-0528-8D28-0C44-C5D17D8EA11C}"/>
              </a:ext>
            </a:extLst>
          </p:cNvPr>
          <p:cNvGrpSpPr/>
          <p:nvPr/>
        </p:nvGrpSpPr>
        <p:grpSpPr>
          <a:xfrm>
            <a:off x="5049260" y="2654321"/>
            <a:ext cx="627059" cy="670064"/>
            <a:chOff x="4263650" y="3235150"/>
            <a:chExt cx="295400" cy="296175"/>
          </a:xfrm>
          <a:solidFill>
            <a:schemeClr val="bg1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D7302CFF-360E-D3FF-F2FE-66281A1BE7F5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11D7CD72-1FFA-13E8-1C4B-C791A5F40AA6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CC5F95BC-A93D-9858-4A3E-CE5B859FC273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5B360601-6865-8C71-D502-E3E40C2AB71F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524C5DBA-A957-59AE-CF8C-2C72AAAF0975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B3173239-38CB-498E-48D2-5BA7A7239025}"/>
              </a:ext>
            </a:extLst>
          </p:cNvPr>
          <p:cNvGrpSpPr/>
          <p:nvPr/>
        </p:nvGrpSpPr>
        <p:grpSpPr>
          <a:xfrm>
            <a:off x="9500511" y="2659877"/>
            <a:ext cx="406347" cy="670064"/>
            <a:chOff x="6164975" y="3211525"/>
            <a:chExt cx="191425" cy="296175"/>
          </a:xfrm>
          <a:solidFill>
            <a:schemeClr val="bg1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7FF7D24D-9312-5C9F-60F1-8017E2045C07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F37728EE-5334-8718-7B11-471D7960C850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4F7B43E7-F0AD-BDF8-A2D4-4425B2D1054F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5E77CD0B-58F8-8948-260A-00D366CC8585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2E18B983-34B7-F3E6-4F94-E83D1846B14B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A819E9AB-15F3-3808-351C-5015BA31BA24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37CEA9B1-0479-3240-609E-890A1BE52124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C24A06F4-832A-C8A5-54EC-91D288E7BA96}"/>
              </a:ext>
            </a:extLst>
          </p:cNvPr>
          <p:cNvGrpSpPr/>
          <p:nvPr/>
        </p:nvGrpSpPr>
        <p:grpSpPr>
          <a:xfrm>
            <a:off x="6018198" y="2642090"/>
            <a:ext cx="627007" cy="666500"/>
            <a:chOff x="4629125" y="3235150"/>
            <a:chExt cx="295375" cy="294600"/>
          </a:xfrm>
          <a:solidFill>
            <a:schemeClr val="bg1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B271C562-8101-2C47-BBA6-8A739396E956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43CF8FB5-F097-7922-32E3-4267FB14E799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CF2F4D03-3EC6-581F-09B1-9FDE615A1945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DC4869DE-B8B6-7214-C1CF-71B0F158EF37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CA212258-A8CF-0B6F-3EC3-2C148D3743B7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CFC37E0F-D9E3-EA46-D303-9F0F6263A848}"/>
              </a:ext>
            </a:extLst>
          </p:cNvPr>
          <p:cNvGrpSpPr/>
          <p:nvPr/>
        </p:nvGrpSpPr>
        <p:grpSpPr>
          <a:xfrm>
            <a:off x="6911053" y="2653395"/>
            <a:ext cx="628705" cy="672439"/>
            <a:chOff x="4991425" y="3234750"/>
            <a:chExt cx="296175" cy="297225"/>
          </a:xfrm>
          <a:solidFill>
            <a:schemeClr val="bg1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D4C3447F-70E7-FAD4-5235-0C816BA3A73F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36ED0A02-BDBB-E3BF-20E4-0D710C3CE2A8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20475851-B843-5EAB-E254-A48D52B8D853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9EC807D3-1FA2-60CF-DA9A-B21130A552A2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E383A438-4155-B532-BA91-5D379191C332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5B713970-1064-7886-3287-8A67D6330780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7A60A228-A416-DFE9-F063-6C0557D771B8}"/>
              </a:ext>
            </a:extLst>
          </p:cNvPr>
          <p:cNvGrpSpPr/>
          <p:nvPr/>
        </p:nvGrpSpPr>
        <p:grpSpPr>
          <a:xfrm>
            <a:off x="4171829" y="2668929"/>
            <a:ext cx="628705" cy="670064"/>
            <a:chOff x="3497300" y="3227275"/>
            <a:chExt cx="296175" cy="296175"/>
          </a:xfrm>
          <a:solidFill>
            <a:schemeClr val="bg1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79E48B65-C9A5-C58F-248A-873C8F91DD9B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38832A6B-8D19-8B80-BFA8-BB534F6128E8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C521DEA7-FE84-C786-3774-4BB2198A89E2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764B1BDF-9A9E-B3A7-D4F3-AB5BD183CB6A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CDCD63C7-32A7-3931-33A4-FB36FE0D4406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18B8ECE8-5643-98B4-794D-25A72B35B694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3BF750A6-9616-C2A2-B2E5-5992FFB08E19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0F1FD000-6B8A-AF4A-FEA8-2932A913BD23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382EB007-E338-B2D5-47D6-4520D817F4C0}"/>
              </a:ext>
            </a:extLst>
          </p:cNvPr>
          <p:cNvGrpSpPr/>
          <p:nvPr/>
        </p:nvGrpSpPr>
        <p:grpSpPr>
          <a:xfrm>
            <a:off x="7859728" y="2653875"/>
            <a:ext cx="588585" cy="667293"/>
            <a:chOff x="5364750" y="3235150"/>
            <a:chExt cx="277275" cy="294950"/>
          </a:xfrm>
          <a:solidFill>
            <a:schemeClr val="bg1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B9C58C41-AB17-2FE7-FA50-468755778C66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7E070E95-04A1-8816-B0DE-25C3B073511C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B2691765-BBEA-96FB-4968-83C8757A2028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B7AAB8D7-DF27-1A76-0F3D-75A15433C183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8B34D814-5967-D775-0B1F-7F38D39FEA3C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50659D6E-DA8C-6DA7-FD67-FDC5B75888AB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FD0D00D0-2447-5F5F-632E-DB291A2FBDD6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9D2C7F27-783E-6605-9EBC-7D7DFB8EDBC0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B5353572-3AAF-13AB-67A1-63C928A2C8B4}"/>
              </a:ext>
            </a:extLst>
          </p:cNvPr>
          <p:cNvGrpSpPr/>
          <p:nvPr/>
        </p:nvGrpSpPr>
        <p:grpSpPr>
          <a:xfrm>
            <a:off x="8602463" y="2653656"/>
            <a:ext cx="638735" cy="668253"/>
            <a:chOff x="5716825" y="3235950"/>
            <a:chExt cx="300900" cy="295375"/>
          </a:xfrm>
          <a:solidFill>
            <a:schemeClr val="bg1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CE382474-0C38-4C44-6681-8E92BBD5E7B7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A03CC9D0-CF14-66CF-C84E-76FC377BE3C7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DD6CC683-4AA7-B1C6-FD27-A3905E22CA0D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2E284DD2-D139-67DB-4415-EF2B0B9D5B42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2A71281C-5D67-72D6-F9D6-A268A6F3A37C}"/>
              </a:ext>
            </a:extLst>
          </p:cNvPr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chemeClr val="bg1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28C5F67F-6DD2-C6E3-EE4D-7287E96AAE5D}"/>
                </a:ext>
              </a:extLst>
            </p:cNvPr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DE073351-FCA8-280A-A8EF-39A72ED1560F}"/>
                </a:ext>
              </a:extLst>
            </p:cNvPr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A9C147AE-0F6E-E2D0-71BB-02161F256CB0}"/>
                </a:ext>
              </a:extLst>
            </p:cNvPr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A83A7A99-242F-C702-4447-15B33E711EF9}"/>
                </a:ext>
              </a:extLst>
            </p:cNvPr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B643253E-8242-006B-8386-AAA7CD6C4A7F}"/>
                </a:ext>
              </a:extLst>
            </p:cNvPr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A6BF34C0-ED7E-0BBE-73EE-D1655675CB40}"/>
              </a:ext>
            </a:extLst>
          </p:cNvPr>
          <p:cNvGrpSpPr/>
          <p:nvPr/>
        </p:nvGrpSpPr>
        <p:grpSpPr>
          <a:xfrm>
            <a:off x="10413385" y="1752182"/>
            <a:ext cx="594012" cy="634693"/>
            <a:chOff x="-64044599" y="3360375"/>
            <a:chExt cx="315850" cy="316650"/>
          </a:xfrm>
          <a:solidFill>
            <a:schemeClr val="bg1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53953A4F-B9CC-0E2D-54AB-8434F09677A7}"/>
                </a:ext>
              </a:extLst>
            </p:cNvPr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7C4BBDA8-99BA-4CDC-78CA-DC71248DD1AA}"/>
                </a:ext>
              </a:extLst>
            </p:cNvPr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04D762FB-DFC0-23C3-A141-5A684BE2A5D4}"/>
                </a:ext>
              </a:extLst>
            </p:cNvPr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26692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F16B28-6957-F93E-C1C9-B673F3D8EB9E}"/>
              </a:ext>
            </a:extLst>
          </p:cNvPr>
          <p:cNvSpPr txBox="1"/>
          <p:nvPr/>
        </p:nvSpPr>
        <p:spPr>
          <a:xfrm>
            <a:off x="307183" y="16627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>
                <a:solidFill>
                  <a:schemeClr val="bg1"/>
                </a:solidFill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AE637B28-2B3D-5A04-F931-689975AEBB41}"/>
              </a:ext>
            </a:extLst>
          </p:cNvPr>
          <p:cNvSpPr/>
          <p:nvPr/>
        </p:nvSpPr>
        <p:spPr>
          <a:xfrm rot="10800000">
            <a:off x="8394012" y="4492693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FDF3F28-CD91-6BA8-718C-7E61470B3C2C}"/>
              </a:ext>
            </a:extLst>
          </p:cNvPr>
          <p:cNvSpPr/>
          <p:nvPr/>
        </p:nvSpPr>
        <p:spPr>
          <a:xfrm>
            <a:off x="9031692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AB837AEA-FB5F-1612-7B88-F621A2105BD9}"/>
              </a:ext>
            </a:extLst>
          </p:cNvPr>
          <p:cNvSpPr/>
          <p:nvPr/>
        </p:nvSpPr>
        <p:spPr>
          <a:xfrm>
            <a:off x="10920491" y="4648058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A0D6F2CA-864F-C00D-CC11-3DF30C3FCE21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AFA47941-2343-3FA6-5BFE-1EAD6A32959F}"/>
              </a:ext>
            </a:extLst>
          </p:cNvPr>
          <p:cNvSpPr/>
          <p:nvPr/>
        </p:nvSpPr>
        <p:spPr>
          <a:xfrm>
            <a:off x="4185303" y="4555923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F195FA63-ED4D-DB8D-0D53-A86D47FCCC22}"/>
              </a:ext>
            </a:extLst>
          </p:cNvPr>
          <p:cNvSpPr/>
          <p:nvPr/>
        </p:nvSpPr>
        <p:spPr>
          <a:xfrm>
            <a:off x="6671205" y="5636471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5232D454-23A6-50C6-1C9D-01F4A207A68D}"/>
              </a:ext>
            </a:extLst>
          </p:cNvPr>
          <p:cNvSpPr/>
          <p:nvPr/>
        </p:nvSpPr>
        <p:spPr>
          <a:xfrm>
            <a:off x="7508643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635929E0-6357-A088-CFF6-3A0EFD4DC616}"/>
              </a:ext>
            </a:extLst>
          </p:cNvPr>
          <p:cNvSpPr/>
          <p:nvPr/>
        </p:nvSpPr>
        <p:spPr>
          <a:xfrm>
            <a:off x="5130208" y="5700915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95BF1C67-E272-93E6-20AD-C0CC7C9E7088}"/>
              </a:ext>
            </a:extLst>
          </p:cNvPr>
          <p:cNvSpPr/>
          <p:nvPr/>
        </p:nvSpPr>
        <p:spPr>
          <a:xfrm>
            <a:off x="8354661" y="5743183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FA37BF0D-940B-7EDA-21C1-98BAD9624326}"/>
              </a:ext>
            </a:extLst>
          </p:cNvPr>
          <p:cNvSpPr/>
          <p:nvPr/>
        </p:nvSpPr>
        <p:spPr>
          <a:xfrm>
            <a:off x="10081531" y="5778282"/>
            <a:ext cx="565332" cy="57963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59A39F09-904A-DCEC-D0E2-6D4FCE87261A}"/>
              </a:ext>
            </a:extLst>
          </p:cNvPr>
          <p:cNvSpPr/>
          <p:nvPr/>
        </p:nvSpPr>
        <p:spPr>
          <a:xfrm>
            <a:off x="4995575" y="4686445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9C85DAD1-D8CC-DB49-A452-AC0CFD422384}"/>
              </a:ext>
            </a:extLst>
          </p:cNvPr>
          <p:cNvSpPr/>
          <p:nvPr/>
        </p:nvSpPr>
        <p:spPr>
          <a:xfrm>
            <a:off x="4385170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62CEBD9A-132E-06C1-8CB1-FD642F8B180C}"/>
              </a:ext>
            </a:extLst>
          </p:cNvPr>
          <p:cNvSpPr/>
          <p:nvPr/>
        </p:nvSpPr>
        <p:spPr>
          <a:xfrm>
            <a:off x="9093902" y="5778280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7AA99440-8F3C-82B4-C737-2F5B733B165B}"/>
              </a:ext>
            </a:extLst>
          </p:cNvPr>
          <p:cNvSpPr>
            <a:spLocks noChangeAspect="1"/>
          </p:cNvSpPr>
          <p:nvPr/>
        </p:nvSpPr>
        <p:spPr>
          <a:xfrm>
            <a:off x="5899117" y="5752366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58B6B159-8C3B-7E1D-9F8B-45E476101EB0}"/>
              </a:ext>
            </a:extLst>
          </p:cNvPr>
          <p:cNvSpPr/>
          <p:nvPr/>
        </p:nvSpPr>
        <p:spPr>
          <a:xfrm>
            <a:off x="10018709" y="4572450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4A4054E9-3CE6-35BC-0579-374FEB586685}"/>
              </a:ext>
            </a:extLst>
          </p:cNvPr>
          <p:cNvGrpSpPr/>
          <p:nvPr/>
        </p:nvGrpSpPr>
        <p:grpSpPr>
          <a:xfrm>
            <a:off x="10948067" y="1235312"/>
            <a:ext cx="566855" cy="566467"/>
            <a:chOff x="-34004625" y="3585850"/>
            <a:chExt cx="292225" cy="292025"/>
          </a:xfrm>
          <a:solidFill>
            <a:schemeClr val="bg1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1BA32C99-C732-6ACC-C0E5-9EFFA239C554}"/>
                </a:ext>
              </a:extLst>
            </p:cNvPr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537D9391-234D-630E-DC02-A9CEAC128FB7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EB9642DB-C0B0-099C-4A23-2C367A3A2FD2}"/>
                </a:ext>
              </a:extLst>
            </p:cNvPr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A1CAF041-0803-3C7A-FC7D-D838D45C426C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458501BB-602A-55BF-67CF-CF527DC26A4A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120987E3-E5AE-5537-3564-EBA6E70D85A8}"/>
              </a:ext>
            </a:extLst>
          </p:cNvPr>
          <p:cNvGrpSpPr/>
          <p:nvPr/>
        </p:nvGrpSpPr>
        <p:grpSpPr>
          <a:xfrm>
            <a:off x="9993554" y="2304728"/>
            <a:ext cx="552087" cy="550621"/>
            <a:chOff x="-30345326" y="3184750"/>
            <a:chExt cx="292225" cy="291450"/>
          </a:xfrm>
          <a:solidFill>
            <a:schemeClr val="bg1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6F511DA8-EDFA-89CC-A3F3-604AC91F511F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CE756592-B5E8-85AD-B03B-64647FEE837A}"/>
                </a:ext>
              </a:extLst>
            </p:cNvPr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7C2A6245-5C70-CD9D-E96B-B5B81BC799FD}"/>
                </a:ext>
              </a:extLst>
            </p:cNvPr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9CA9B0AD-30A8-5552-EAC2-E2ABDEDC94F4}"/>
                </a:ext>
              </a:extLst>
            </p:cNvPr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D9C80F0A-EA2A-773C-03BF-44C61EB9C9B0}"/>
                </a:ext>
              </a:extLst>
            </p:cNvPr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AC60935F-72C9-1B07-ACBD-B9A9FCF06061}"/>
              </a:ext>
            </a:extLst>
          </p:cNvPr>
          <p:cNvGrpSpPr/>
          <p:nvPr/>
        </p:nvGrpSpPr>
        <p:grpSpPr>
          <a:xfrm>
            <a:off x="5913579" y="4644032"/>
            <a:ext cx="508855" cy="563067"/>
            <a:chOff x="-30354001" y="3569100"/>
            <a:chExt cx="292250" cy="292225"/>
          </a:xfrm>
          <a:solidFill>
            <a:schemeClr val="bg1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AF82B7EC-A558-2B2F-321C-D060A96BB40B}"/>
                </a:ext>
              </a:extLst>
            </p:cNvPr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188594DD-5A8E-D4D9-C537-4A45030DD0B9}"/>
                </a:ext>
              </a:extLst>
            </p:cNvPr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F02FA6C1-E2F0-378E-1E93-4A152B7C66FD}"/>
                </a:ext>
              </a:extLst>
            </p:cNvPr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7A18D8E2-52C8-1BF4-6306-B8F986AF5316}"/>
                </a:ext>
              </a:extLst>
            </p:cNvPr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CF03452C-C748-0281-C01D-88C8E534518D}"/>
                </a:ext>
              </a:extLst>
            </p:cNvPr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6D20A68C-3BB6-867D-1E3F-2133CB55EE49}"/>
                </a:ext>
              </a:extLst>
            </p:cNvPr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26AA7DEE-2A5D-0F04-6D2B-81AD5C00136A}"/>
              </a:ext>
            </a:extLst>
          </p:cNvPr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chemeClr val="bg1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CB6D9823-79D0-E3E4-57A6-BD65F764542F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EFD282BA-EBC1-460B-1B69-56B84142A15D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F7CADC3E-B226-3791-49CD-167578885ED3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88215C2F-480E-593E-E682-A1C7768F53B6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47015EB6-DFE2-777D-F507-59FF3E751A5E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BB65E03C-FADC-8139-2285-5C81520DA144}"/>
                </a:ext>
              </a:extLst>
            </p:cNvPr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E1044ADD-6053-8A0E-EBA8-381BFB6998A7}"/>
                </a:ext>
              </a:extLst>
            </p:cNvPr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90D1A117-C0C7-5F6D-9112-446AF0A95FC4}"/>
                </a:ext>
              </a:extLst>
            </p:cNvPr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545E8EC3-FF9E-CA6E-FCCB-F558A9862FFC}"/>
              </a:ext>
            </a:extLst>
          </p:cNvPr>
          <p:cNvGrpSpPr/>
          <p:nvPr/>
        </p:nvGrpSpPr>
        <p:grpSpPr>
          <a:xfrm>
            <a:off x="10919516" y="3411173"/>
            <a:ext cx="604881" cy="605815"/>
            <a:chOff x="-31093575" y="3552550"/>
            <a:chExt cx="291450" cy="291900"/>
          </a:xfrm>
          <a:solidFill>
            <a:schemeClr val="bg1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61AD65F9-C4CA-16FB-BD71-55F279DDA196}"/>
                </a:ext>
              </a:extLst>
            </p:cNvPr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88EB4EB0-4DFD-2DE4-E127-87CE82BA9159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CDB57F45-7231-61A3-DCAC-D560C1B70E42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57A4237B-C943-C309-CAAB-B9507FD7276C}"/>
                </a:ext>
              </a:extLst>
            </p:cNvPr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A8BA5A4C-73BB-8452-14A1-0DA5254E3A21}"/>
              </a:ext>
            </a:extLst>
          </p:cNvPr>
          <p:cNvGrpSpPr/>
          <p:nvPr/>
        </p:nvGrpSpPr>
        <p:grpSpPr>
          <a:xfrm>
            <a:off x="4202882" y="1247009"/>
            <a:ext cx="499953" cy="600563"/>
            <a:chOff x="-35814602" y="3202075"/>
            <a:chExt cx="242625" cy="291450"/>
          </a:xfrm>
          <a:solidFill>
            <a:schemeClr val="bg1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512071B6-FDEB-CCBD-C8EB-B6A31B1A3D16}"/>
                </a:ext>
              </a:extLst>
            </p:cNvPr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43D8FEBB-A00F-DE4A-A476-08AEC2FAB821}"/>
                </a:ext>
              </a:extLst>
            </p:cNvPr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ABCD3232-8712-B0C7-1082-B9B1442BBA57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FEE032FD-7644-FA43-EAA6-37A20F149A4B}"/>
                </a:ext>
              </a:extLst>
            </p:cNvPr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06315FEC-01F3-51D7-05C8-641C21185C50}"/>
                </a:ext>
              </a:extLst>
            </p:cNvPr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0DBDA4EB-36EB-DA6E-C22F-59A4CB5D2496}"/>
                </a:ext>
              </a:extLst>
            </p:cNvPr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39BA83B7-C64B-4565-DC19-46004762FB83}"/>
                </a:ext>
              </a:extLst>
            </p:cNvPr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B55E2E9F-D5F7-AE99-3C75-B6F9C62B82C6}"/>
              </a:ext>
            </a:extLst>
          </p:cNvPr>
          <p:cNvGrpSpPr/>
          <p:nvPr/>
        </p:nvGrpSpPr>
        <p:grpSpPr>
          <a:xfrm>
            <a:off x="8170300" y="1211285"/>
            <a:ext cx="600561" cy="600563"/>
            <a:chOff x="-34003850" y="3227275"/>
            <a:chExt cx="291450" cy="291450"/>
          </a:xfrm>
          <a:solidFill>
            <a:schemeClr val="bg1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843E879A-3A9F-4A41-72EF-B1B5C42F6330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64E105DE-D245-D3AA-98F3-EB785B0B5D30}"/>
                </a:ext>
              </a:extLst>
            </p:cNvPr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F6614E1C-4A38-F2DE-3667-72ADD49AEAFA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DEA247A5-D0C2-B704-1277-ECCFF50C7FEA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6A1CCD11-DCAA-D0D1-3567-D439E8246D91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92C7B1AA-A5B1-5B19-AD9E-48F223426244}"/>
              </a:ext>
            </a:extLst>
          </p:cNvPr>
          <p:cNvGrpSpPr/>
          <p:nvPr/>
        </p:nvGrpSpPr>
        <p:grpSpPr>
          <a:xfrm>
            <a:off x="8926588" y="1221808"/>
            <a:ext cx="607053" cy="598915"/>
            <a:chOff x="-33645475" y="3228075"/>
            <a:chExt cx="294600" cy="290650"/>
          </a:xfrm>
          <a:solidFill>
            <a:schemeClr val="bg1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FAE8CD51-C1DA-A09F-F3B0-3574F2623140}"/>
                </a:ext>
              </a:extLst>
            </p:cNvPr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6D121EC0-46A4-0D30-3E0E-70CE42DFC231}"/>
                </a:ext>
              </a:extLst>
            </p:cNvPr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148BC4A3-E094-5DBE-9AF6-B386479BD799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D80CA2FB-4BB1-7CEB-B099-6BC4628F88B9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FCD6C5EC-5EC6-7110-8F5C-2B72B950804F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EA0FB526-C530-A31A-B541-F5A9A234BADB}"/>
                </a:ext>
              </a:extLst>
            </p:cNvPr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9E17FCA6-5536-FC49-14B1-3FB61827939B}"/>
                </a:ext>
              </a:extLst>
            </p:cNvPr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F5F33B19-0154-E958-3929-7626F6200800}"/>
              </a:ext>
            </a:extLst>
          </p:cNvPr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chemeClr val="bg1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9D8B8574-FAAD-B21E-929D-F74ABCFB7405}"/>
                </a:ext>
              </a:extLst>
            </p:cNvPr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A524DAAA-4923-F676-0ABB-DE721215241A}"/>
                </a:ext>
              </a:extLst>
            </p:cNvPr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C210D756-7345-26A2-5030-09AFB6C45F99}"/>
                </a:ext>
              </a:extLst>
            </p:cNvPr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D9F30C73-29D3-A85B-C321-F503C4AC0FE8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5FEEE2AF-39E4-8A99-2329-BEA8CAA1755B}"/>
              </a:ext>
            </a:extLst>
          </p:cNvPr>
          <p:cNvGrpSpPr/>
          <p:nvPr/>
        </p:nvGrpSpPr>
        <p:grpSpPr>
          <a:xfrm>
            <a:off x="9993552" y="1221808"/>
            <a:ext cx="571352" cy="601387"/>
            <a:chOff x="-33277649" y="3226875"/>
            <a:chExt cx="277275" cy="291850"/>
          </a:xfrm>
          <a:solidFill>
            <a:schemeClr val="bg1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63BDA4CC-C999-1EAD-EB22-10EDAF78C7E2}"/>
                </a:ext>
              </a:extLst>
            </p:cNvPr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4CF82A1B-DB0B-ED33-D90F-CEC9EEEE2914}"/>
                </a:ext>
              </a:extLst>
            </p:cNvPr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43EBC1D3-19D1-CDCD-1171-4CEDD324CACA}"/>
                </a:ext>
              </a:extLst>
            </p:cNvPr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FC127EDC-D235-CDB3-DECA-665302311F18}"/>
                </a:ext>
              </a:extLst>
            </p:cNvPr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45AC603D-472B-E1C9-DFE6-D60DAE99E5F9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CDE9D5AD-06CC-4F38-C548-35D745EF4B35}"/>
                </a:ext>
              </a:extLst>
            </p:cNvPr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3F0D0840-CAFA-1A58-9102-B6AA0E45DB3E}"/>
                </a:ext>
              </a:extLst>
            </p:cNvPr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3B998A73-AEF2-460E-5622-60563AAE43A3}"/>
              </a:ext>
            </a:extLst>
          </p:cNvPr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chemeClr val="bg1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8C432290-02C8-0DA4-B193-848202953E0E}"/>
                </a:ext>
              </a:extLst>
            </p:cNvPr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B45A32ED-F578-9BA4-C97D-B19D351AC114}"/>
                </a:ext>
              </a:extLst>
            </p:cNvPr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CBD0B1C1-4A45-232A-207C-CF7C6D7C9EEE}"/>
                </a:ext>
              </a:extLst>
            </p:cNvPr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AAD7EB34-C3DC-B855-591E-3D844BB67977}"/>
                </a:ext>
              </a:extLst>
            </p:cNvPr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2000305A-C5C2-CE62-94DA-87B743FB65F5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B4ADCAFB-1BF3-8372-1BD5-1E7AE1A7EBC4}"/>
                </a:ext>
              </a:extLst>
            </p:cNvPr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597E29D8-B2FD-4656-E488-C90302B9B87F}"/>
                </a:ext>
              </a:extLst>
            </p:cNvPr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414FCDDA-70DD-1A30-0B80-D69A1D139207}"/>
              </a:ext>
            </a:extLst>
          </p:cNvPr>
          <p:cNvGrpSpPr/>
          <p:nvPr/>
        </p:nvGrpSpPr>
        <p:grpSpPr>
          <a:xfrm>
            <a:off x="7353717" y="1222087"/>
            <a:ext cx="608651" cy="601439"/>
            <a:chOff x="-34408675" y="3202075"/>
            <a:chExt cx="295375" cy="291875"/>
          </a:xfrm>
          <a:solidFill>
            <a:schemeClr val="bg1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94695315-E774-6F4F-B2D5-F3DF9F9C8246}"/>
                </a:ext>
              </a:extLst>
            </p:cNvPr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3B024F72-A392-55BB-DA6C-AEA86F2FA745}"/>
                </a:ext>
              </a:extLst>
            </p:cNvPr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B4B0278A-B9A4-C15D-CA38-70C8F64427DF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BB48CA53-21D7-B04B-8BDD-4BE170908C40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7F74B197-BBF6-9FB5-136F-EE0EB2570122}"/>
              </a:ext>
            </a:extLst>
          </p:cNvPr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chemeClr val="bg1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1421048B-C5DC-2C5F-A59C-18BC4ADAA922}"/>
                </a:ext>
              </a:extLst>
            </p:cNvPr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049C5B4A-CF0F-3259-6291-A38D55E09236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622E3A03-FBE0-88DE-1C92-730502BBAF2E}"/>
              </a:ext>
            </a:extLst>
          </p:cNvPr>
          <p:cNvSpPr/>
          <p:nvPr/>
        </p:nvSpPr>
        <p:spPr>
          <a:xfrm>
            <a:off x="5795468" y="2277203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chemeClr val="bg1"/>
              </a:solidFill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24DB3090-612A-F09A-A760-4B1DF19E9C7C}"/>
              </a:ext>
            </a:extLst>
          </p:cNvPr>
          <p:cNvGrpSpPr/>
          <p:nvPr/>
        </p:nvGrpSpPr>
        <p:grpSpPr>
          <a:xfrm>
            <a:off x="6543579" y="2275186"/>
            <a:ext cx="614444" cy="598967"/>
            <a:chOff x="-31817401" y="3910025"/>
            <a:chExt cx="301675" cy="294075"/>
          </a:xfrm>
          <a:solidFill>
            <a:schemeClr val="bg1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645F760A-2B86-7D5A-763D-5E1FF0F7F796}"/>
                </a:ext>
              </a:extLst>
            </p:cNvPr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E4AD5417-8EB0-55F7-5EA0-B8F2AE7EF3BA}"/>
                </a:ext>
              </a:extLst>
            </p:cNvPr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981C40D4-FD19-D20F-486C-57F0A0FD5433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16054C3C-CF4D-9FBC-71CD-1DDA8E68A3F1}"/>
              </a:ext>
            </a:extLst>
          </p:cNvPr>
          <p:cNvGrpSpPr/>
          <p:nvPr/>
        </p:nvGrpSpPr>
        <p:grpSpPr>
          <a:xfrm>
            <a:off x="7300492" y="2275464"/>
            <a:ext cx="600035" cy="598405"/>
            <a:chOff x="-31455100" y="3909350"/>
            <a:chExt cx="294600" cy="293800"/>
          </a:xfrm>
          <a:solidFill>
            <a:schemeClr val="bg1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1087E128-0F53-1BDC-17AA-81009B6EC9B5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F66C8054-0F18-8B38-97BD-E747062B0D60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F87CF80A-ADC2-87E3-7FDF-1A2D19CD68C0}"/>
              </a:ext>
            </a:extLst>
          </p:cNvPr>
          <p:cNvGrpSpPr/>
          <p:nvPr/>
        </p:nvGrpSpPr>
        <p:grpSpPr>
          <a:xfrm>
            <a:off x="4197135" y="2301045"/>
            <a:ext cx="595197" cy="596827"/>
            <a:chOff x="-32927950" y="3944800"/>
            <a:chExt cx="292225" cy="293025"/>
          </a:xfrm>
          <a:solidFill>
            <a:schemeClr val="bg1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4C3FB468-3953-A219-C531-0FCC585CEF27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9CF7CA50-559D-9BEA-95B8-C2EDD841A0DA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4D8F1888-5B8F-4EEC-FFDF-E57DD39A3685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AE0ED96E-37C5-02FD-D7F3-B3F976A55F54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CB6B2959-EA34-6B77-312A-19E23B2B06E3}"/>
                </a:ext>
              </a:extLst>
            </p:cNvPr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28B841EA-E714-1E54-FB5C-2FFE1967CC0B}"/>
                </a:ext>
              </a:extLst>
            </p:cNvPr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50F673F8-5CCF-D16C-56B5-D6EC05CF16EF}"/>
                </a:ext>
              </a:extLst>
            </p:cNvPr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06E41FC6-9814-0EB8-00C2-C5F79A716DFD}"/>
                </a:ext>
              </a:extLst>
            </p:cNvPr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4A02A364-3ACD-BB1D-334A-CFA7E3145600}"/>
                </a:ext>
              </a:extLst>
            </p:cNvPr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806B2095-FB81-819B-09D6-14CBC998B415}"/>
              </a:ext>
            </a:extLst>
          </p:cNvPr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chemeClr val="bg1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456D59B8-38AC-3966-2284-8C575111D2A4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A83E5D22-B107-EEFE-EA13-DB4913897DDD}"/>
                </a:ext>
              </a:extLst>
            </p:cNvPr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0A2DA8B6-C8DD-362A-71B2-AA205B9EE6BD}"/>
              </a:ext>
            </a:extLst>
          </p:cNvPr>
          <p:cNvGrpSpPr/>
          <p:nvPr/>
        </p:nvGrpSpPr>
        <p:grpSpPr>
          <a:xfrm>
            <a:off x="5042042" y="2277271"/>
            <a:ext cx="625697" cy="594791"/>
            <a:chOff x="-32576675" y="3944600"/>
            <a:chExt cx="307200" cy="292025"/>
          </a:xfrm>
          <a:solidFill>
            <a:schemeClr val="bg1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4C507EC8-DB9A-61CA-8C84-C2D32E5C5B07}"/>
                </a:ext>
              </a:extLst>
            </p:cNvPr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D8821B59-E813-FE3E-84CA-9495275C7DEA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EC5402CB-4438-A865-56C8-562ACCDA0CE0}"/>
              </a:ext>
            </a:extLst>
          </p:cNvPr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chemeClr val="bg1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B83218D3-5E27-AFB7-F992-BF116B3B38D9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411218A1-0FD0-534B-3097-BB747D5823FB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9848779A-4CC8-6860-879F-149FD831A259}"/>
              </a:ext>
            </a:extLst>
          </p:cNvPr>
          <p:cNvSpPr/>
          <p:nvPr/>
        </p:nvSpPr>
        <p:spPr>
          <a:xfrm>
            <a:off x="5786365" y="3436130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chemeClr val="bg1"/>
              </a:solidFill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51048F0A-DC22-74CA-049E-FB2B07B18A6B}"/>
              </a:ext>
            </a:extLst>
          </p:cNvPr>
          <p:cNvSpPr/>
          <p:nvPr/>
        </p:nvSpPr>
        <p:spPr>
          <a:xfrm>
            <a:off x="6505833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chemeClr val="bg1"/>
              </a:solidFill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1807C144-ADEF-56AB-80B9-2BDC561C3372}"/>
              </a:ext>
            </a:extLst>
          </p:cNvPr>
          <p:cNvGrpSpPr/>
          <p:nvPr/>
        </p:nvGrpSpPr>
        <p:grpSpPr>
          <a:xfrm>
            <a:off x="7369112" y="3452313"/>
            <a:ext cx="615051" cy="616007"/>
            <a:chOff x="-38538975" y="3954250"/>
            <a:chExt cx="318225" cy="316650"/>
          </a:xfrm>
          <a:solidFill>
            <a:schemeClr val="bg1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1433B04F-1CDB-5107-AF01-A18541039FC3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7FDE7EBE-4BFE-7508-DABF-536CF90DD684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5A3D74A2-22D6-C13D-6664-46D89E9B0A11}"/>
              </a:ext>
            </a:extLst>
          </p:cNvPr>
          <p:cNvGrpSpPr/>
          <p:nvPr/>
        </p:nvGrpSpPr>
        <p:grpSpPr>
          <a:xfrm>
            <a:off x="9805137" y="3428807"/>
            <a:ext cx="621091" cy="619071"/>
            <a:chOff x="-37385101" y="3949908"/>
            <a:chExt cx="321350" cy="318225"/>
          </a:xfrm>
          <a:solidFill>
            <a:schemeClr val="bg1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BB3DB02D-3354-B499-F633-644220C60902}"/>
                </a:ext>
              </a:extLst>
            </p:cNvPr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5631002D-B2A6-AA56-D51F-E4BCE2AC06FE}"/>
                </a:ext>
              </a:extLst>
            </p:cNvPr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48259872-1FDB-A7B5-AA8D-0D19270437B9}"/>
              </a:ext>
            </a:extLst>
          </p:cNvPr>
          <p:cNvGrpSpPr/>
          <p:nvPr/>
        </p:nvGrpSpPr>
        <p:grpSpPr>
          <a:xfrm>
            <a:off x="6535131" y="4660387"/>
            <a:ext cx="541719" cy="545216"/>
            <a:chOff x="-40011049" y="3972375"/>
            <a:chExt cx="316650" cy="316625"/>
          </a:xfrm>
          <a:solidFill>
            <a:schemeClr val="bg1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1D413857-4C6B-56D5-E249-C67DB3DFE4A1}"/>
                </a:ext>
              </a:extLst>
            </p:cNvPr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A6A8A57A-3F9B-55C9-6120-AFCEDC36533C}"/>
                </a:ext>
              </a:extLst>
            </p:cNvPr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1FDD8305-7472-1DBA-FCE9-CCBFC883AA7D}"/>
              </a:ext>
            </a:extLst>
          </p:cNvPr>
          <p:cNvGrpSpPr/>
          <p:nvPr/>
        </p:nvGrpSpPr>
        <p:grpSpPr>
          <a:xfrm>
            <a:off x="8197749" y="3444013"/>
            <a:ext cx="363891" cy="616007"/>
            <a:chOff x="-38109727" y="3955025"/>
            <a:chExt cx="188275" cy="316650"/>
          </a:xfrm>
          <a:solidFill>
            <a:schemeClr val="bg1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E6368DD5-DEF4-9345-7E6C-372B758C5065}"/>
                </a:ext>
              </a:extLst>
            </p:cNvPr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E7EEF7BC-7CFC-760C-21AA-5B6648F382D2}"/>
                </a:ext>
              </a:extLst>
            </p:cNvPr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6EB2751B-968C-DD7C-4051-32B2BE389191}"/>
              </a:ext>
            </a:extLst>
          </p:cNvPr>
          <p:cNvGrpSpPr/>
          <p:nvPr/>
        </p:nvGrpSpPr>
        <p:grpSpPr>
          <a:xfrm>
            <a:off x="5061407" y="3472662"/>
            <a:ext cx="605919" cy="616785"/>
            <a:chOff x="-39647174" y="3972000"/>
            <a:chExt cx="313500" cy="317050"/>
          </a:xfrm>
          <a:solidFill>
            <a:schemeClr val="bg1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ACEDCF07-73D2-28B3-FA90-78020FA8C285}"/>
                </a:ext>
              </a:extLst>
            </p:cNvPr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63FDCE22-39E6-5784-1BF3-6E77957031D7}"/>
                </a:ext>
              </a:extLst>
            </p:cNvPr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AF55886A-9660-7F33-2789-98B3EE54570B}"/>
                </a:ext>
              </a:extLst>
            </p:cNvPr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367399B8-E496-10AE-BA4D-5A5042F7C1BA}"/>
              </a:ext>
            </a:extLst>
          </p:cNvPr>
          <p:cNvGrpSpPr/>
          <p:nvPr/>
        </p:nvGrpSpPr>
        <p:grpSpPr>
          <a:xfrm>
            <a:off x="8940377" y="3435035"/>
            <a:ext cx="608963" cy="619071"/>
            <a:chOff x="-37804927" y="3953450"/>
            <a:chExt cx="315075" cy="318225"/>
          </a:xfrm>
          <a:solidFill>
            <a:schemeClr val="bg1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7BB21187-7335-9B97-E019-418D4C917710}"/>
                </a:ext>
              </a:extLst>
            </p:cNvPr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056566ED-46EE-56D5-60BF-F5A9359E3A40}"/>
                </a:ext>
              </a:extLst>
            </p:cNvPr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C71C63A4-FC7B-7C81-32EE-37F8942A18D8}"/>
                </a:ext>
              </a:extLst>
            </p:cNvPr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46CF8709-C8D1-4A82-B7F2-41BD56B2BAAC}"/>
              </a:ext>
            </a:extLst>
          </p:cNvPr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chemeClr val="bg1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29B28103-4C87-BF4D-5A26-8AFFF633DCA9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8CFD4A60-C7CA-4978-34A1-D64B7774E658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83B8A9C2-BB9D-C84D-945E-F4344D2AE66A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C814887C-7F32-7EC4-68F0-11F0CF6BBFE8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C0EE5F97-7A33-7D43-85D2-75FD2BAAFE8D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84E5DA73-A1FF-8AA8-0B53-31616DE5CEE2}"/>
              </a:ext>
            </a:extLst>
          </p:cNvPr>
          <p:cNvGrpSpPr/>
          <p:nvPr/>
        </p:nvGrpSpPr>
        <p:grpSpPr>
          <a:xfrm>
            <a:off x="4103927" y="3461125"/>
            <a:ext cx="741943" cy="609831"/>
            <a:chOff x="6234950" y="3255925"/>
            <a:chExt cx="483250" cy="397200"/>
          </a:xfrm>
          <a:solidFill>
            <a:schemeClr val="bg1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01BB0E1F-4453-98F7-6C1B-B05CB9483465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314773A6-0CD7-4DE2-4A4C-B52AA0C45D79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A521AD65-ABBB-A9F1-05DA-D92777BED466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9CDE9B11-4A7D-4153-C6BF-3EDCB0168D50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630A2E19-7812-9595-20F4-6ECFA204773A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9F95ADD2-ACBD-19BD-F1AA-145ACA069CD2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0766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FC68A344-B5E2-5DA6-90E2-27C5F8D36B35}"/>
              </a:ext>
            </a:extLst>
          </p:cNvPr>
          <p:cNvCxnSpPr/>
          <p:nvPr/>
        </p:nvCxnSpPr>
        <p:spPr>
          <a:xfrm>
            <a:off x="210110" y="1203287"/>
            <a:ext cx="5657290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437153E-1C2F-B2E2-6470-3DCC8F5D3C1C}"/>
              </a:ext>
            </a:extLst>
          </p:cNvPr>
          <p:cNvGrpSpPr/>
          <p:nvPr/>
        </p:nvGrpSpPr>
        <p:grpSpPr>
          <a:xfrm>
            <a:off x="-2406310" y="940890"/>
            <a:ext cx="4888820" cy="4996582"/>
            <a:chOff x="-2406310" y="940890"/>
            <a:chExt cx="4888820" cy="4996582"/>
          </a:xfrm>
        </p:grpSpPr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B7D4B530-2533-C101-E805-5F736D7D4BEA}"/>
                </a:ext>
              </a:extLst>
            </p:cNvPr>
            <p:cNvSpPr/>
            <p:nvPr/>
          </p:nvSpPr>
          <p:spPr>
            <a:xfrm rot="8100000">
              <a:off x="-2406310" y="940890"/>
              <a:ext cx="4888820" cy="4996582"/>
            </a:xfrm>
            <a:custGeom>
              <a:avLst/>
              <a:gdLst>
                <a:gd name="connsiteX0" fmla="*/ 0 w 4888820"/>
                <a:gd name="connsiteY0" fmla="*/ 4996582 h 4996582"/>
                <a:gd name="connsiteX1" fmla="*/ 0 w 4888820"/>
                <a:gd name="connsiteY1" fmla="*/ 0 h 4996582"/>
                <a:gd name="connsiteX2" fmla="*/ 4781059 w 4888820"/>
                <a:gd name="connsiteY2" fmla="*/ 0 h 4996582"/>
                <a:gd name="connsiteX3" fmla="*/ 4888820 w 4888820"/>
                <a:gd name="connsiteY3" fmla="*/ 107762 h 4996582"/>
                <a:gd name="connsiteX4" fmla="*/ 4339205 w 4888820"/>
                <a:gd name="connsiteY4" fmla="*/ 657377 h 4996582"/>
                <a:gd name="connsiteX5" fmla="*/ 716693 w 4888820"/>
                <a:gd name="connsiteY5" fmla="*/ 657377 h 4996582"/>
                <a:gd name="connsiteX6" fmla="*/ 716693 w 4888820"/>
                <a:gd name="connsiteY6" fmla="*/ 4279889 h 499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8820" h="4996582">
                  <a:moveTo>
                    <a:pt x="0" y="4996582"/>
                  </a:moveTo>
                  <a:lnTo>
                    <a:pt x="0" y="0"/>
                  </a:lnTo>
                  <a:lnTo>
                    <a:pt x="4781059" y="0"/>
                  </a:lnTo>
                  <a:lnTo>
                    <a:pt x="4888820" y="107762"/>
                  </a:lnTo>
                  <a:lnTo>
                    <a:pt x="4339205" y="657377"/>
                  </a:lnTo>
                  <a:lnTo>
                    <a:pt x="716693" y="657377"/>
                  </a:lnTo>
                  <a:lnTo>
                    <a:pt x="716693" y="4279889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CB3DBCC5-50A3-988C-2E25-BAACB7FD38F0}"/>
                </a:ext>
              </a:extLst>
            </p:cNvPr>
            <p:cNvSpPr/>
            <p:nvPr/>
          </p:nvSpPr>
          <p:spPr>
            <a:xfrm rot="8100000">
              <a:off x="-1595775" y="1919607"/>
              <a:ext cx="3191551" cy="3191550"/>
            </a:xfrm>
            <a:custGeom>
              <a:avLst/>
              <a:gdLst>
                <a:gd name="connsiteX0" fmla="*/ 0 w 3191551"/>
                <a:gd name="connsiteY0" fmla="*/ 3191550 h 3191550"/>
                <a:gd name="connsiteX1" fmla="*/ 0 w 3191551"/>
                <a:gd name="connsiteY1" fmla="*/ 0 h 3191550"/>
                <a:gd name="connsiteX2" fmla="*/ 3191551 w 3191551"/>
                <a:gd name="connsiteY2" fmla="*/ 0 h 3191550"/>
                <a:gd name="connsiteX3" fmla="*/ 2534173 w 3191551"/>
                <a:gd name="connsiteY3" fmla="*/ 657377 h 3191550"/>
                <a:gd name="connsiteX4" fmla="*/ 716693 w 3191551"/>
                <a:gd name="connsiteY4" fmla="*/ 657377 h 3191550"/>
                <a:gd name="connsiteX5" fmla="*/ 716693 w 3191551"/>
                <a:gd name="connsiteY5" fmla="*/ 2474857 h 319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1551" h="3191550">
                  <a:moveTo>
                    <a:pt x="0" y="3191550"/>
                  </a:moveTo>
                  <a:lnTo>
                    <a:pt x="0" y="0"/>
                  </a:lnTo>
                  <a:lnTo>
                    <a:pt x="3191551" y="0"/>
                  </a:lnTo>
                  <a:lnTo>
                    <a:pt x="2534173" y="657377"/>
                  </a:lnTo>
                  <a:lnTo>
                    <a:pt x="716693" y="657377"/>
                  </a:lnTo>
                  <a:lnTo>
                    <a:pt x="716693" y="24748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2">
            <a:extLst>
              <a:ext uri="{FF2B5EF4-FFF2-40B4-BE49-F238E27FC236}">
                <a16:creationId xmlns:a16="http://schemas.microsoft.com/office/drawing/2014/main" id="{7C335BE6-03CE-3909-862B-DD59E6F12CC3}"/>
              </a:ext>
            </a:extLst>
          </p:cNvPr>
          <p:cNvSpPr/>
          <p:nvPr/>
        </p:nvSpPr>
        <p:spPr>
          <a:xfrm>
            <a:off x="0" y="5609432"/>
            <a:ext cx="12192000" cy="1248568"/>
          </a:xfrm>
          <a:custGeom>
            <a:avLst/>
            <a:gdLst>
              <a:gd name="connsiteX0" fmla="*/ 914400 w 12192000"/>
              <a:gd name="connsiteY0" fmla="*/ 0 h 1467665"/>
              <a:gd name="connsiteX1" fmla="*/ 12192000 w 12192000"/>
              <a:gd name="connsiteY1" fmla="*/ 25400 h 1467665"/>
              <a:gd name="connsiteX2" fmla="*/ 12192000 w 12192000"/>
              <a:gd name="connsiteY2" fmla="*/ 1467665 h 1467665"/>
              <a:gd name="connsiteX3" fmla="*/ 0 w 12192000"/>
              <a:gd name="connsiteY3" fmla="*/ 1467665 h 1467665"/>
              <a:gd name="connsiteX4" fmla="*/ 914400 w 12192000"/>
              <a:gd name="connsiteY4" fmla="*/ 0 h 146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467665">
                <a:moveTo>
                  <a:pt x="914400" y="0"/>
                </a:moveTo>
                <a:lnTo>
                  <a:pt x="12192000" y="25400"/>
                </a:lnTo>
                <a:lnTo>
                  <a:pt x="12192000" y="1467665"/>
                </a:lnTo>
                <a:lnTo>
                  <a:pt x="0" y="1467665"/>
                </a:lnTo>
                <a:lnTo>
                  <a:pt x="9144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76">
            <a:extLst>
              <a:ext uri="{FF2B5EF4-FFF2-40B4-BE49-F238E27FC236}">
                <a16:creationId xmlns:a16="http://schemas.microsoft.com/office/drawing/2014/main" id="{40D0BA68-46D6-3E81-0DD4-3140EDB066D1}"/>
              </a:ext>
            </a:extLst>
          </p:cNvPr>
          <p:cNvGrpSpPr/>
          <p:nvPr/>
        </p:nvGrpSpPr>
        <p:grpSpPr>
          <a:xfrm>
            <a:off x="5122540" y="3281265"/>
            <a:ext cx="2907882" cy="657567"/>
            <a:chOff x="2551705" y="4319146"/>
            <a:chExt cx="3683695" cy="657567"/>
          </a:xfrm>
        </p:grpSpPr>
        <p:sp>
          <p:nvSpPr>
            <p:cNvPr id="12" name="TextBox 77">
              <a:extLst>
                <a:ext uri="{FF2B5EF4-FFF2-40B4-BE49-F238E27FC236}">
                  <a16:creationId xmlns:a16="http://schemas.microsoft.com/office/drawing/2014/main" id="{86E4E60A-7A53-205D-1D6A-E202F4F4EABF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78">
              <a:extLst>
                <a:ext uri="{FF2B5EF4-FFF2-40B4-BE49-F238E27FC236}">
                  <a16:creationId xmlns:a16="http://schemas.microsoft.com/office/drawing/2014/main" id="{8526CF5A-9CCE-4658-7670-FAEF06CABA5D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FF0000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79">
            <a:extLst>
              <a:ext uri="{FF2B5EF4-FFF2-40B4-BE49-F238E27FC236}">
                <a16:creationId xmlns:a16="http://schemas.microsoft.com/office/drawing/2014/main" id="{F52BB2E0-B37A-1387-7549-54F5A304BCC2}"/>
              </a:ext>
            </a:extLst>
          </p:cNvPr>
          <p:cNvGrpSpPr/>
          <p:nvPr/>
        </p:nvGrpSpPr>
        <p:grpSpPr>
          <a:xfrm>
            <a:off x="8863322" y="3276738"/>
            <a:ext cx="2907882" cy="666620"/>
            <a:chOff x="2551705" y="4296700"/>
            <a:chExt cx="3552136" cy="666620"/>
          </a:xfrm>
        </p:grpSpPr>
        <p:sp>
          <p:nvSpPr>
            <p:cNvPr id="15" name="TextBox 80">
              <a:extLst>
                <a:ext uri="{FF2B5EF4-FFF2-40B4-BE49-F238E27FC236}">
                  <a16:creationId xmlns:a16="http://schemas.microsoft.com/office/drawing/2014/main" id="{CB37FD12-2152-80CB-8010-36BCBE8F283F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81">
              <a:extLst>
                <a:ext uri="{FF2B5EF4-FFF2-40B4-BE49-F238E27FC236}">
                  <a16:creationId xmlns:a16="http://schemas.microsoft.com/office/drawing/2014/main" id="{28E6D5E3-11E5-B774-79B7-8867D651DCF0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82">
            <a:extLst>
              <a:ext uri="{FF2B5EF4-FFF2-40B4-BE49-F238E27FC236}">
                <a16:creationId xmlns:a16="http://schemas.microsoft.com/office/drawing/2014/main" id="{EEA52278-D991-1046-361F-D88FF8C6DBE3}"/>
              </a:ext>
            </a:extLst>
          </p:cNvPr>
          <p:cNvGrpSpPr/>
          <p:nvPr/>
        </p:nvGrpSpPr>
        <p:grpSpPr>
          <a:xfrm>
            <a:off x="5122539" y="4246122"/>
            <a:ext cx="2907885" cy="675673"/>
            <a:chOff x="2551704" y="4319146"/>
            <a:chExt cx="2894333" cy="675673"/>
          </a:xfrm>
        </p:grpSpPr>
        <p:sp>
          <p:nvSpPr>
            <p:cNvPr id="18" name="TextBox 83">
              <a:extLst>
                <a:ext uri="{FF2B5EF4-FFF2-40B4-BE49-F238E27FC236}">
                  <a16:creationId xmlns:a16="http://schemas.microsoft.com/office/drawing/2014/main" id="{774F64C2-A0BD-24A7-03E2-6D1C8F2A018F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84">
              <a:extLst>
                <a:ext uri="{FF2B5EF4-FFF2-40B4-BE49-F238E27FC236}">
                  <a16:creationId xmlns:a16="http://schemas.microsoft.com/office/drawing/2014/main" id="{A1586E8A-AA8B-E739-C396-9D6676716E10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C00000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85">
            <a:extLst>
              <a:ext uri="{FF2B5EF4-FFF2-40B4-BE49-F238E27FC236}">
                <a16:creationId xmlns:a16="http://schemas.microsoft.com/office/drawing/2014/main" id="{8D9A73C0-342C-5FC7-D578-EAFEDFD2539D}"/>
              </a:ext>
            </a:extLst>
          </p:cNvPr>
          <p:cNvGrpSpPr/>
          <p:nvPr/>
        </p:nvGrpSpPr>
        <p:grpSpPr>
          <a:xfrm>
            <a:off x="8863322" y="4246122"/>
            <a:ext cx="2899405" cy="675673"/>
            <a:chOff x="2729835" y="4319146"/>
            <a:chExt cx="2208570" cy="675673"/>
          </a:xfrm>
        </p:grpSpPr>
        <p:sp>
          <p:nvSpPr>
            <p:cNvPr id="21" name="TextBox 86">
              <a:extLst>
                <a:ext uri="{FF2B5EF4-FFF2-40B4-BE49-F238E27FC236}">
                  <a16:creationId xmlns:a16="http://schemas.microsoft.com/office/drawing/2014/main" id="{C8513C18-A4E6-FB3F-CA56-CEF332BCC4E6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87">
              <a:extLst>
                <a:ext uri="{FF2B5EF4-FFF2-40B4-BE49-F238E27FC236}">
                  <a16:creationId xmlns:a16="http://schemas.microsoft.com/office/drawing/2014/main" id="{376D90D5-76FC-0651-4F34-631B261A86C0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88">
            <a:extLst>
              <a:ext uri="{FF2B5EF4-FFF2-40B4-BE49-F238E27FC236}">
                <a16:creationId xmlns:a16="http://schemas.microsoft.com/office/drawing/2014/main" id="{699B1267-A77B-BBB9-6C57-89E26CFA01DB}"/>
              </a:ext>
            </a:extLst>
          </p:cNvPr>
          <p:cNvGrpSpPr/>
          <p:nvPr/>
        </p:nvGrpSpPr>
        <p:grpSpPr>
          <a:xfrm>
            <a:off x="4491202" y="1958101"/>
            <a:ext cx="7280001" cy="1031966"/>
            <a:chOff x="2551704" y="4283314"/>
            <a:chExt cx="2357002" cy="1031966"/>
          </a:xfrm>
        </p:grpSpPr>
        <p:sp>
          <p:nvSpPr>
            <p:cNvPr id="24" name="TextBox 89">
              <a:extLst>
                <a:ext uri="{FF2B5EF4-FFF2-40B4-BE49-F238E27FC236}">
                  <a16:creationId xmlns:a16="http://schemas.microsoft.com/office/drawing/2014/main" id="{F859066E-7983-A498-D30E-BFDC1F7ECD3B}"/>
                </a:ext>
              </a:extLst>
            </p:cNvPr>
            <p:cNvSpPr txBox="1"/>
            <p:nvPr/>
          </p:nvSpPr>
          <p:spPr>
            <a:xfrm>
              <a:off x="2551704" y="4668949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endParaRPr lang="en-US" altLang="ko-KR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90">
              <a:extLst>
                <a:ext uri="{FF2B5EF4-FFF2-40B4-BE49-F238E27FC236}">
                  <a16:creationId xmlns:a16="http://schemas.microsoft.com/office/drawing/2014/main" id="{46E11179-D334-4243-D28C-7E289392725D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>
                  <a:solidFill>
                    <a:schemeClr val="bg1"/>
                  </a:solidFill>
                </a:rPr>
                <a:t>We Create Quality Professional PPT Presentation</a:t>
              </a:r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 91">
            <a:extLst>
              <a:ext uri="{FF2B5EF4-FFF2-40B4-BE49-F238E27FC236}">
                <a16:creationId xmlns:a16="http://schemas.microsoft.com/office/drawing/2014/main" id="{DBAEADB7-2764-4DAD-230B-635AC2102493}"/>
              </a:ext>
            </a:extLst>
          </p:cNvPr>
          <p:cNvSpPr/>
          <p:nvPr/>
        </p:nvSpPr>
        <p:spPr>
          <a:xfrm>
            <a:off x="4645396" y="3430028"/>
            <a:ext cx="386384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01</a:t>
            </a:r>
            <a:endParaRPr lang="ko-KR" altLang="en-US" sz="1200" b="1"/>
          </a:p>
        </p:txBody>
      </p:sp>
      <p:sp>
        <p:nvSpPr>
          <p:cNvPr id="27" name="Rectangle 92">
            <a:extLst>
              <a:ext uri="{FF2B5EF4-FFF2-40B4-BE49-F238E27FC236}">
                <a16:creationId xmlns:a16="http://schemas.microsoft.com/office/drawing/2014/main" id="{2FC404F6-4F11-AAF1-F3D5-9AA901D771F0}"/>
              </a:ext>
            </a:extLst>
          </p:cNvPr>
          <p:cNvSpPr/>
          <p:nvPr/>
        </p:nvSpPr>
        <p:spPr>
          <a:xfrm>
            <a:off x="8315856" y="3430028"/>
            <a:ext cx="386384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02</a:t>
            </a:r>
            <a:endParaRPr lang="ko-KR" altLang="en-US" sz="1200" b="1"/>
          </a:p>
        </p:txBody>
      </p:sp>
      <p:sp>
        <p:nvSpPr>
          <p:cNvPr id="28" name="Rectangle 93">
            <a:extLst>
              <a:ext uri="{FF2B5EF4-FFF2-40B4-BE49-F238E27FC236}">
                <a16:creationId xmlns:a16="http://schemas.microsoft.com/office/drawing/2014/main" id="{BC9AECFC-8849-F081-FB16-BCB102293FF2}"/>
              </a:ext>
            </a:extLst>
          </p:cNvPr>
          <p:cNvSpPr/>
          <p:nvPr/>
        </p:nvSpPr>
        <p:spPr>
          <a:xfrm>
            <a:off x="4645396" y="4403938"/>
            <a:ext cx="386384" cy="360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03</a:t>
            </a:r>
            <a:endParaRPr lang="ko-KR" altLang="en-US" sz="1200" b="1"/>
          </a:p>
        </p:txBody>
      </p:sp>
      <p:sp>
        <p:nvSpPr>
          <p:cNvPr id="29" name="Rectangle 94">
            <a:extLst>
              <a:ext uri="{FF2B5EF4-FFF2-40B4-BE49-F238E27FC236}">
                <a16:creationId xmlns:a16="http://schemas.microsoft.com/office/drawing/2014/main" id="{DF201D83-BC0B-B141-F8F7-0D20E9B765EA}"/>
              </a:ext>
            </a:extLst>
          </p:cNvPr>
          <p:cNvSpPr/>
          <p:nvPr/>
        </p:nvSpPr>
        <p:spPr>
          <a:xfrm>
            <a:off x="8315856" y="4403938"/>
            <a:ext cx="386384" cy="3600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04</a:t>
            </a:r>
            <a:endParaRPr lang="ko-KR" altLang="en-US" sz="1200" b="1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9516066F-D8D2-B9E7-5810-57355D7170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37" y="232558"/>
            <a:ext cx="2499317" cy="6489218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D94DE123-3B3B-08CF-3AF6-64EF57C34E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353" y="5609432"/>
            <a:ext cx="1897850" cy="1518792"/>
          </a:xfrm>
          <a:prstGeom prst="rect">
            <a:avLst/>
          </a:prstGeom>
        </p:spPr>
      </p:pic>
      <p:sp>
        <p:nvSpPr>
          <p:cNvPr id="45" name="TextBox 90">
            <a:extLst>
              <a:ext uri="{FF2B5EF4-FFF2-40B4-BE49-F238E27FC236}">
                <a16:creationId xmlns:a16="http://schemas.microsoft.com/office/drawing/2014/main" id="{FEBA5660-CB2F-9DDA-6B0A-2505FA7F62A3}"/>
              </a:ext>
            </a:extLst>
          </p:cNvPr>
          <p:cNvSpPr txBox="1"/>
          <p:nvPr/>
        </p:nvSpPr>
        <p:spPr>
          <a:xfrm>
            <a:off x="4071583" y="6013606"/>
            <a:ext cx="5876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pc="600">
                <a:solidFill>
                  <a:schemeClr val="tx1">
                    <a:lumMod val="50000"/>
                    <a:lumOff val="50000"/>
                  </a:schemeClr>
                </a:solidFill>
              </a:rPr>
              <a:t>FREE</a:t>
            </a:r>
            <a:r>
              <a:rPr lang="en-US" altLang="ko-KR" sz="3200" spc="600">
                <a:solidFill>
                  <a:schemeClr val="bg1"/>
                </a:solidFill>
              </a:rPr>
              <a:t> BLACK </a:t>
            </a:r>
            <a:r>
              <a:rPr lang="en-US" altLang="ko-KR" sz="3200" spc="600">
                <a:solidFill>
                  <a:srgbClr val="FF0000"/>
                </a:solidFill>
              </a:rPr>
              <a:t>FRIDAY</a:t>
            </a:r>
            <a:endParaRPr lang="ko-KR" altLang="en-US" sz="3200" spc="600">
              <a:solidFill>
                <a:srgbClr val="FF0000"/>
              </a:solidFill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1ABEF47C-908C-CD79-4F29-6763BFCC08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96" y="76511"/>
            <a:ext cx="1773883" cy="1773883"/>
          </a:xfrm>
          <a:prstGeom prst="rect">
            <a:avLst/>
          </a:prstGeom>
        </p:spPr>
      </p:pic>
      <p:sp>
        <p:nvSpPr>
          <p:cNvPr id="4" name="TextBox 69">
            <a:extLst>
              <a:ext uri="{FF2B5EF4-FFF2-40B4-BE49-F238E27FC236}">
                <a16:creationId xmlns:a16="http://schemas.microsoft.com/office/drawing/2014/main" id="{57AD1887-08AA-AB15-43D0-4BAFE4054CB7}"/>
              </a:ext>
            </a:extLst>
          </p:cNvPr>
          <p:cNvSpPr txBox="1"/>
          <p:nvPr/>
        </p:nvSpPr>
        <p:spPr>
          <a:xfrm>
            <a:off x="1210201" y="314082"/>
            <a:ext cx="73216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AGENDA </a:t>
            </a:r>
            <a:r>
              <a:rPr lang="en-US" altLang="ko-KR" sz="4000">
                <a:solidFill>
                  <a:schemeClr val="bg1"/>
                </a:solidFill>
                <a:cs typeface="Arial" panose="020B0604020202020204" pitchFamily="34" charset="0"/>
              </a:rPr>
              <a:t>STYLE</a:t>
            </a:r>
            <a:endParaRPr lang="ko-KR" altLang="en-US" sz="4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86BDD50-B993-FDB9-06D8-5467E21692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" y="11717"/>
            <a:ext cx="1756493" cy="18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076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064E7D04-85DB-4FC1-A71B-9C1F2A09ACB6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35F826-A6FB-E02C-7FF6-974174487B0B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12E2C788-C421-E2B2-DD49-5CD6C178BF14}"/>
              </a:ext>
            </a:extLst>
          </p:cNvPr>
          <p:cNvSpPr>
            <a:spLocks noGrp="1"/>
          </p:cNvSpPr>
          <p:nvPr>
            <p:ph type="pic" idx="17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F2E11E81-F6A1-243A-013C-59549C00512E}"/>
              </a:ext>
            </a:extLst>
          </p:cNvPr>
          <p:cNvSpPr>
            <a:spLocks noGrp="1"/>
          </p:cNvSpPr>
          <p:nvPr>
            <p:ph type="pic" idx="18"/>
          </p:nvPr>
        </p:nvSpPr>
        <p:spPr/>
        <p:txBody>
          <a:bodyPr/>
          <a:lstStyle/>
          <a:p>
            <a:endParaRPr/>
          </a:p>
        </p:txBody>
      </p:sp>
      <p:grpSp>
        <p:nvGrpSpPr>
          <p:cNvPr id="6" name="Group 36">
            <a:extLst>
              <a:ext uri="{FF2B5EF4-FFF2-40B4-BE49-F238E27FC236}">
                <a16:creationId xmlns:a16="http://schemas.microsoft.com/office/drawing/2014/main" id="{B8D68B57-7B34-3E44-1E97-0240ED0A0E43}"/>
              </a:ext>
            </a:extLst>
          </p:cNvPr>
          <p:cNvGrpSpPr/>
          <p:nvPr/>
        </p:nvGrpSpPr>
        <p:grpSpPr>
          <a:xfrm>
            <a:off x="826263" y="4872064"/>
            <a:ext cx="2238909" cy="741381"/>
            <a:chOff x="1045338" y="4862539"/>
            <a:chExt cx="2238909" cy="741381"/>
          </a:xfrm>
        </p:grpSpPr>
        <p:sp>
          <p:nvSpPr>
            <p:cNvPr id="7" name="Text Placeholder 5">
              <a:extLst>
                <a:ext uri="{FF2B5EF4-FFF2-40B4-BE49-F238E27FC236}">
                  <a16:creationId xmlns:a16="http://schemas.microsoft.com/office/drawing/2014/main" id="{0E7A436B-4634-DC74-807B-79A6713EC6B9}"/>
                </a:ext>
              </a:extLst>
            </p:cNvPr>
            <p:cNvSpPr txBox="1"/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>
                  <a:solidFill>
                    <a:srgbClr val="FF0000"/>
                  </a:solidFill>
                </a:rPr>
                <a:t>Programming</a:t>
              </a:r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8" name="직사각형 38">
              <a:extLst>
                <a:ext uri="{FF2B5EF4-FFF2-40B4-BE49-F238E27FC236}">
                  <a16:creationId xmlns:a16="http://schemas.microsoft.com/office/drawing/2014/main" id="{B3183994-C0D9-6053-BCF5-197B751DD542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en-US" altLang="ko-KR" sz="1200"/>
            </a:p>
          </p:txBody>
        </p:sp>
      </p:grpSp>
      <p:grpSp>
        <p:nvGrpSpPr>
          <p:cNvPr id="9" name="Group 39">
            <a:extLst>
              <a:ext uri="{FF2B5EF4-FFF2-40B4-BE49-F238E27FC236}">
                <a16:creationId xmlns:a16="http://schemas.microsoft.com/office/drawing/2014/main" id="{0B891329-A826-5DE7-B678-D7E39060323D}"/>
              </a:ext>
            </a:extLst>
          </p:cNvPr>
          <p:cNvGrpSpPr/>
          <p:nvPr/>
        </p:nvGrpSpPr>
        <p:grpSpPr>
          <a:xfrm>
            <a:off x="930860" y="5778723"/>
            <a:ext cx="2047824" cy="236573"/>
            <a:chOff x="2026235" y="5921898"/>
            <a:chExt cx="2045225" cy="236273"/>
          </a:xfrm>
        </p:grpSpPr>
        <p:sp>
          <p:nvSpPr>
            <p:cNvPr id="10" name="Graphic 411">
              <a:extLst>
                <a:ext uri="{FF2B5EF4-FFF2-40B4-BE49-F238E27FC236}">
                  <a16:creationId xmlns:a16="http://schemas.microsoft.com/office/drawing/2014/main" id="{474DA797-6BED-6F28-C161-9C60814C116D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411">
              <a:extLst>
                <a:ext uri="{FF2B5EF4-FFF2-40B4-BE49-F238E27FC236}">
                  <a16:creationId xmlns:a16="http://schemas.microsoft.com/office/drawing/2014/main" id="{F7786D74-EFB8-6FAA-2CE9-9EEF4553112F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42">
              <a:extLst>
                <a:ext uri="{FF2B5EF4-FFF2-40B4-BE49-F238E27FC236}">
                  <a16:creationId xmlns:a16="http://schemas.microsoft.com/office/drawing/2014/main" id="{D8853C53-09A6-B8CE-CD38-EC9C8DF25482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Freeform: Shape 43">
              <a:extLst>
                <a:ext uri="{FF2B5EF4-FFF2-40B4-BE49-F238E27FC236}">
                  <a16:creationId xmlns:a16="http://schemas.microsoft.com/office/drawing/2014/main" id="{4F8F87E8-6A18-D792-05F4-E960CA3E6DEE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44">
              <a:extLst>
                <a:ext uri="{FF2B5EF4-FFF2-40B4-BE49-F238E27FC236}">
                  <a16:creationId xmlns:a16="http://schemas.microsoft.com/office/drawing/2014/main" id="{3D2719AC-E270-6D1B-A7C7-AAC67B41F335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46">
            <a:extLst>
              <a:ext uri="{FF2B5EF4-FFF2-40B4-BE49-F238E27FC236}">
                <a16:creationId xmlns:a16="http://schemas.microsoft.com/office/drawing/2014/main" id="{78A19365-356A-B1A8-8C7E-B711D0FF15AE}"/>
              </a:ext>
            </a:extLst>
          </p:cNvPr>
          <p:cNvGrpSpPr/>
          <p:nvPr/>
        </p:nvGrpSpPr>
        <p:grpSpPr>
          <a:xfrm>
            <a:off x="3599958" y="4872064"/>
            <a:ext cx="2238909" cy="741381"/>
            <a:chOff x="1045338" y="4862539"/>
            <a:chExt cx="2238909" cy="741381"/>
          </a:xfrm>
        </p:grpSpPr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DD68C940-03FD-128D-24F7-1B220E09B4B3}"/>
                </a:ext>
              </a:extLst>
            </p:cNvPr>
            <p:cNvSpPr txBox="1"/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>
                  <a:solidFill>
                    <a:schemeClr val="bg1">
                      <a:lumMod val="50000"/>
                    </a:schemeClr>
                  </a:solidFill>
                </a:rPr>
                <a:t>Programming</a:t>
              </a:r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직사각형 38">
              <a:extLst>
                <a:ext uri="{FF2B5EF4-FFF2-40B4-BE49-F238E27FC236}">
                  <a16:creationId xmlns:a16="http://schemas.microsoft.com/office/drawing/2014/main" id="{5BA0D039-5502-FFEC-8446-DBE705F9C169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en-US" altLang="ko-KR" sz="1200"/>
            </a:p>
          </p:txBody>
        </p:sp>
      </p:grpSp>
      <p:grpSp>
        <p:nvGrpSpPr>
          <p:cNvPr id="18" name="Group 49">
            <a:extLst>
              <a:ext uri="{FF2B5EF4-FFF2-40B4-BE49-F238E27FC236}">
                <a16:creationId xmlns:a16="http://schemas.microsoft.com/office/drawing/2014/main" id="{0C7D887F-6E92-4D63-9527-6F83B48F073B}"/>
              </a:ext>
            </a:extLst>
          </p:cNvPr>
          <p:cNvGrpSpPr/>
          <p:nvPr/>
        </p:nvGrpSpPr>
        <p:grpSpPr>
          <a:xfrm>
            <a:off x="3704555" y="5778723"/>
            <a:ext cx="2047824" cy="236573"/>
            <a:chOff x="2026235" y="5921898"/>
            <a:chExt cx="2045225" cy="236273"/>
          </a:xfrm>
        </p:grpSpPr>
        <p:sp>
          <p:nvSpPr>
            <p:cNvPr id="19" name="Graphic 411">
              <a:extLst>
                <a:ext uri="{FF2B5EF4-FFF2-40B4-BE49-F238E27FC236}">
                  <a16:creationId xmlns:a16="http://schemas.microsoft.com/office/drawing/2014/main" id="{EB577DB4-CA26-8E98-73F2-2474249308BE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411">
              <a:extLst>
                <a:ext uri="{FF2B5EF4-FFF2-40B4-BE49-F238E27FC236}">
                  <a16:creationId xmlns:a16="http://schemas.microsoft.com/office/drawing/2014/main" id="{6530448E-C35D-AEEB-80DE-1381815A1DED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52">
              <a:extLst>
                <a:ext uri="{FF2B5EF4-FFF2-40B4-BE49-F238E27FC236}">
                  <a16:creationId xmlns:a16="http://schemas.microsoft.com/office/drawing/2014/main" id="{B64B48AB-AC42-B7EF-51EE-90713CB965DB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Freeform: Shape 53">
              <a:extLst>
                <a:ext uri="{FF2B5EF4-FFF2-40B4-BE49-F238E27FC236}">
                  <a16:creationId xmlns:a16="http://schemas.microsoft.com/office/drawing/2014/main" id="{63E181E0-EF38-9481-C955-C99E513E525B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54">
              <a:extLst>
                <a:ext uri="{FF2B5EF4-FFF2-40B4-BE49-F238E27FC236}">
                  <a16:creationId xmlns:a16="http://schemas.microsoft.com/office/drawing/2014/main" id="{FB8ABAA9-336D-E99C-0BBB-CA2D5C5422C6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4" name="Group 56">
            <a:extLst>
              <a:ext uri="{FF2B5EF4-FFF2-40B4-BE49-F238E27FC236}">
                <a16:creationId xmlns:a16="http://schemas.microsoft.com/office/drawing/2014/main" id="{7B6C44BB-41CF-4DA0-DC40-E0B7D1BC6E8C}"/>
              </a:ext>
            </a:extLst>
          </p:cNvPr>
          <p:cNvGrpSpPr/>
          <p:nvPr/>
        </p:nvGrpSpPr>
        <p:grpSpPr>
          <a:xfrm>
            <a:off x="6373653" y="4872064"/>
            <a:ext cx="2238909" cy="741381"/>
            <a:chOff x="1045338" y="4862539"/>
            <a:chExt cx="2238909" cy="741381"/>
          </a:xfrm>
        </p:grpSpPr>
        <p:sp>
          <p:nvSpPr>
            <p:cNvPr id="25" name="Text Placeholder 5">
              <a:extLst>
                <a:ext uri="{FF2B5EF4-FFF2-40B4-BE49-F238E27FC236}">
                  <a16:creationId xmlns:a16="http://schemas.microsoft.com/office/drawing/2014/main" id="{6A78B513-BC30-50E2-0401-A9B945880D01}"/>
                </a:ext>
              </a:extLst>
            </p:cNvPr>
            <p:cNvSpPr txBox="1"/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>
                  <a:solidFill>
                    <a:srgbClr val="FF0000"/>
                  </a:solidFill>
                </a:rPr>
                <a:t>Programming</a:t>
              </a:r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6" name="직사각형 38">
              <a:extLst>
                <a:ext uri="{FF2B5EF4-FFF2-40B4-BE49-F238E27FC236}">
                  <a16:creationId xmlns:a16="http://schemas.microsoft.com/office/drawing/2014/main" id="{A587DFCE-7270-6A4F-245A-E7FFC1B76BBB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en-US" altLang="ko-KR" sz="1200"/>
            </a:p>
          </p:txBody>
        </p:sp>
      </p:grpSp>
      <p:grpSp>
        <p:nvGrpSpPr>
          <p:cNvPr id="27" name="Group 59">
            <a:extLst>
              <a:ext uri="{FF2B5EF4-FFF2-40B4-BE49-F238E27FC236}">
                <a16:creationId xmlns:a16="http://schemas.microsoft.com/office/drawing/2014/main" id="{C601EB6C-09B0-EF0E-13B9-8F6F0B0035AD}"/>
              </a:ext>
            </a:extLst>
          </p:cNvPr>
          <p:cNvGrpSpPr/>
          <p:nvPr/>
        </p:nvGrpSpPr>
        <p:grpSpPr>
          <a:xfrm>
            <a:off x="6478250" y="5778723"/>
            <a:ext cx="2047824" cy="236573"/>
            <a:chOff x="2026235" y="5921898"/>
            <a:chExt cx="2045225" cy="236273"/>
          </a:xfrm>
        </p:grpSpPr>
        <p:sp>
          <p:nvSpPr>
            <p:cNvPr id="28" name="Graphic 411">
              <a:extLst>
                <a:ext uri="{FF2B5EF4-FFF2-40B4-BE49-F238E27FC236}">
                  <a16:creationId xmlns:a16="http://schemas.microsoft.com/office/drawing/2014/main" id="{6A31DF3B-F7D1-92B9-70D7-2DB2B41A4912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411">
              <a:extLst>
                <a:ext uri="{FF2B5EF4-FFF2-40B4-BE49-F238E27FC236}">
                  <a16:creationId xmlns:a16="http://schemas.microsoft.com/office/drawing/2014/main" id="{1D659DB2-9421-8C43-CAA5-D170869A43F0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62">
              <a:extLst>
                <a:ext uri="{FF2B5EF4-FFF2-40B4-BE49-F238E27FC236}">
                  <a16:creationId xmlns:a16="http://schemas.microsoft.com/office/drawing/2014/main" id="{EA81A52B-AB00-F849-99AB-FCBFF4231B9D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Freeform: Shape 63">
              <a:extLst>
                <a:ext uri="{FF2B5EF4-FFF2-40B4-BE49-F238E27FC236}">
                  <a16:creationId xmlns:a16="http://schemas.microsoft.com/office/drawing/2014/main" id="{213B0DFE-DEBC-BAD7-FB62-154FA7092A6E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64">
              <a:extLst>
                <a:ext uri="{FF2B5EF4-FFF2-40B4-BE49-F238E27FC236}">
                  <a16:creationId xmlns:a16="http://schemas.microsoft.com/office/drawing/2014/main" id="{235BDECD-A90C-1732-0EA9-D79B4DA60649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3" name="Group 66">
            <a:extLst>
              <a:ext uri="{FF2B5EF4-FFF2-40B4-BE49-F238E27FC236}">
                <a16:creationId xmlns:a16="http://schemas.microsoft.com/office/drawing/2014/main" id="{4044276C-E251-85ED-5784-B24C0EF768F7}"/>
              </a:ext>
            </a:extLst>
          </p:cNvPr>
          <p:cNvGrpSpPr/>
          <p:nvPr/>
        </p:nvGrpSpPr>
        <p:grpSpPr>
          <a:xfrm>
            <a:off x="9147348" y="4872064"/>
            <a:ext cx="2238909" cy="741381"/>
            <a:chOff x="1045338" y="4862539"/>
            <a:chExt cx="2238909" cy="741381"/>
          </a:xfrm>
        </p:grpSpPr>
        <p:sp>
          <p:nvSpPr>
            <p:cNvPr id="34" name="Text Placeholder 5">
              <a:extLst>
                <a:ext uri="{FF2B5EF4-FFF2-40B4-BE49-F238E27FC236}">
                  <a16:creationId xmlns:a16="http://schemas.microsoft.com/office/drawing/2014/main" id="{72BA6818-6963-E94A-29B8-DB220C463DF5}"/>
                </a:ext>
              </a:extLst>
            </p:cNvPr>
            <p:cNvSpPr txBox="1"/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>
                  <a:solidFill>
                    <a:schemeClr val="bg1">
                      <a:lumMod val="50000"/>
                    </a:schemeClr>
                  </a:solidFill>
                </a:rPr>
                <a:t>Programming</a:t>
              </a:r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직사각형 38">
              <a:extLst>
                <a:ext uri="{FF2B5EF4-FFF2-40B4-BE49-F238E27FC236}">
                  <a16:creationId xmlns:a16="http://schemas.microsoft.com/office/drawing/2014/main" id="{CA03C560-1686-FE61-9CB8-C55624D2AEBC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en-US" altLang="ko-KR" sz="1200"/>
            </a:p>
          </p:txBody>
        </p:sp>
      </p:grpSp>
      <p:grpSp>
        <p:nvGrpSpPr>
          <p:cNvPr id="36" name="Group 69">
            <a:extLst>
              <a:ext uri="{FF2B5EF4-FFF2-40B4-BE49-F238E27FC236}">
                <a16:creationId xmlns:a16="http://schemas.microsoft.com/office/drawing/2014/main" id="{AA877513-6AEB-FD24-AFA4-683F0C025C4B}"/>
              </a:ext>
            </a:extLst>
          </p:cNvPr>
          <p:cNvGrpSpPr/>
          <p:nvPr/>
        </p:nvGrpSpPr>
        <p:grpSpPr>
          <a:xfrm>
            <a:off x="9251945" y="5778723"/>
            <a:ext cx="2047824" cy="236573"/>
            <a:chOff x="2026235" y="5921898"/>
            <a:chExt cx="2045225" cy="236273"/>
          </a:xfrm>
        </p:grpSpPr>
        <p:sp>
          <p:nvSpPr>
            <p:cNvPr id="37" name="Graphic 411">
              <a:extLst>
                <a:ext uri="{FF2B5EF4-FFF2-40B4-BE49-F238E27FC236}">
                  <a16:creationId xmlns:a16="http://schemas.microsoft.com/office/drawing/2014/main" id="{714875BF-1F21-6703-9DDA-14F6A8C06EDB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411">
              <a:extLst>
                <a:ext uri="{FF2B5EF4-FFF2-40B4-BE49-F238E27FC236}">
                  <a16:creationId xmlns:a16="http://schemas.microsoft.com/office/drawing/2014/main" id="{73C6B175-A825-C121-0F3D-33DF80C9AE23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72">
              <a:extLst>
                <a:ext uri="{FF2B5EF4-FFF2-40B4-BE49-F238E27FC236}">
                  <a16:creationId xmlns:a16="http://schemas.microsoft.com/office/drawing/2014/main" id="{2C26D251-B29E-461E-41F0-C3561DCBD13E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Freeform: Shape 73">
              <a:extLst>
                <a:ext uri="{FF2B5EF4-FFF2-40B4-BE49-F238E27FC236}">
                  <a16:creationId xmlns:a16="http://schemas.microsoft.com/office/drawing/2014/main" id="{B2F6B5FE-C62D-C6AB-9A72-5EA2A9AEE9F7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74">
              <a:extLst>
                <a:ext uri="{FF2B5EF4-FFF2-40B4-BE49-F238E27FC236}">
                  <a16:creationId xmlns:a16="http://schemas.microsoft.com/office/drawing/2014/main" id="{062C6CD4-9525-A24A-953F-019B092AFF31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BD4A24F-176C-9A50-FCFE-A9FB25266113}"/>
              </a:ext>
            </a:extLst>
          </p:cNvPr>
          <p:cNvSpPr txBox="1"/>
          <p:nvPr/>
        </p:nvSpPr>
        <p:spPr>
          <a:xfrm>
            <a:off x="930860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>
                <a:solidFill>
                  <a:schemeClr val="bg1"/>
                </a:solidFill>
              </a:rPr>
              <a:t>Name Here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C4E101BD-E473-CE05-4191-E28982EE6610}"/>
              </a:ext>
            </a:extLst>
          </p:cNvPr>
          <p:cNvSpPr txBox="1"/>
          <p:nvPr/>
        </p:nvSpPr>
        <p:spPr>
          <a:xfrm>
            <a:off x="3704555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>
                <a:solidFill>
                  <a:schemeClr val="bg1"/>
                </a:solidFill>
              </a:rPr>
              <a:t>Name Here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1DDBF235-F76A-973C-9796-BB905CDCFACD}"/>
              </a:ext>
            </a:extLst>
          </p:cNvPr>
          <p:cNvSpPr txBox="1"/>
          <p:nvPr/>
        </p:nvSpPr>
        <p:spPr>
          <a:xfrm>
            <a:off x="6478250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>
                <a:solidFill>
                  <a:schemeClr val="bg1"/>
                </a:solidFill>
              </a:rPr>
              <a:t>Name Here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1D0AD133-5616-420A-4AC4-01807A52C094}"/>
              </a:ext>
            </a:extLst>
          </p:cNvPr>
          <p:cNvSpPr txBox="1"/>
          <p:nvPr/>
        </p:nvSpPr>
        <p:spPr>
          <a:xfrm>
            <a:off x="9251945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>
                <a:solidFill>
                  <a:schemeClr val="bg1"/>
                </a:solidFill>
              </a:rPr>
              <a:t>Name Here</a:t>
            </a:r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1D9B250A-DB63-4C4B-082F-C69C16BE596A}"/>
              </a:ext>
            </a:extLst>
          </p:cNvPr>
          <p:cNvCxnSpPr/>
          <p:nvPr/>
        </p:nvCxnSpPr>
        <p:spPr>
          <a:xfrm>
            <a:off x="210110" y="1203287"/>
            <a:ext cx="5657290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368CC257-843D-AF63-EADA-EB4A8306FC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96" y="-18739"/>
            <a:ext cx="1773883" cy="1773883"/>
          </a:xfrm>
          <a:prstGeom prst="rect">
            <a:avLst/>
          </a:prstGeom>
        </p:spPr>
      </p:pic>
      <p:sp>
        <p:nvSpPr>
          <p:cNvPr id="49" name="TextBox 69">
            <a:extLst>
              <a:ext uri="{FF2B5EF4-FFF2-40B4-BE49-F238E27FC236}">
                <a16:creationId xmlns:a16="http://schemas.microsoft.com/office/drawing/2014/main" id="{626543ED-47EF-E51D-B378-2E4F3336B3F0}"/>
              </a:ext>
            </a:extLst>
          </p:cNvPr>
          <p:cNvSpPr txBox="1"/>
          <p:nvPr/>
        </p:nvSpPr>
        <p:spPr>
          <a:xfrm>
            <a:off x="1210201" y="314082"/>
            <a:ext cx="73216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MYTEAM </a:t>
            </a:r>
            <a:r>
              <a:rPr lang="en-US" altLang="ko-KR" sz="4000">
                <a:solidFill>
                  <a:schemeClr val="bg1"/>
                </a:solidFill>
                <a:cs typeface="Arial" panose="020B0604020202020204" pitchFamily="34" charset="0"/>
              </a:rPr>
              <a:t>STYLE</a:t>
            </a:r>
            <a:endParaRPr lang="ko-KR" altLang="en-US" sz="4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1A45B6D6-1D43-3D99-97B0-8E21EA7C80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" y="11717"/>
            <a:ext cx="1756493" cy="18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382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CD02E7B-3E71-28C5-362D-96399B31E4B4}"/>
              </a:ext>
            </a:extLst>
          </p:cNvPr>
          <p:cNvGrpSpPr/>
          <p:nvPr/>
        </p:nvGrpSpPr>
        <p:grpSpPr>
          <a:xfrm>
            <a:off x="-2406310" y="940890"/>
            <a:ext cx="4888820" cy="4996582"/>
            <a:chOff x="-2406310" y="940890"/>
            <a:chExt cx="4888820" cy="4996582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2D982104-C313-B7AD-27BC-55AECB2A2344}"/>
                </a:ext>
              </a:extLst>
            </p:cNvPr>
            <p:cNvSpPr/>
            <p:nvPr/>
          </p:nvSpPr>
          <p:spPr>
            <a:xfrm rot="8100000">
              <a:off x="-2406310" y="940890"/>
              <a:ext cx="4888820" cy="4996582"/>
            </a:xfrm>
            <a:custGeom>
              <a:avLst/>
              <a:gdLst>
                <a:gd name="connsiteX0" fmla="*/ 0 w 4888820"/>
                <a:gd name="connsiteY0" fmla="*/ 4996582 h 4996582"/>
                <a:gd name="connsiteX1" fmla="*/ 0 w 4888820"/>
                <a:gd name="connsiteY1" fmla="*/ 0 h 4996582"/>
                <a:gd name="connsiteX2" fmla="*/ 4781059 w 4888820"/>
                <a:gd name="connsiteY2" fmla="*/ 0 h 4996582"/>
                <a:gd name="connsiteX3" fmla="*/ 4888820 w 4888820"/>
                <a:gd name="connsiteY3" fmla="*/ 107762 h 4996582"/>
                <a:gd name="connsiteX4" fmla="*/ 4339205 w 4888820"/>
                <a:gd name="connsiteY4" fmla="*/ 657377 h 4996582"/>
                <a:gd name="connsiteX5" fmla="*/ 716693 w 4888820"/>
                <a:gd name="connsiteY5" fmla="*/ 657377 h 4996582"/>
                <a:gd name="connsiteX6" fmla="*/ 716693 w 4888820"/>
                <a:gd name="connsiteY6" fmla="*/ 4279889 h 499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8820" h="4996582">
                  <a:moveTo>
                    <a:pt x="0" y="4996582"/>
                  </a:moveTo>
                  <a:lnTo>
                    <a:pt x="0" y="0"/>
                  </a:lnTo>
                  <a:lnTo>
                    <a:pt x="4781059" y="0"/>
                  </a:lnTo>
                  <a:lnTo>
                    <a:pt x="4888820" y="107762"/>
                  </a:lnTo>
                  <a:lnTo>
                    <a:pt x="4339205" y="657377"/>
                  </a:lnTo>
                  <a:lnTo>
                    <a:pt x="716693" y="657377"/>
                  </a:lnTo>
                  <a:lnTo>
                    <a:pt x="716693" y="4279889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B8364B7F-4F6A-CD20-BA7F-C4286A0DE610}"/>
                </a:ext>
              </a:extLst>
            </p:cNvPr>
            <p:cNvSpPr/>
            <p:nvPr/>
          </p:nvSpPr>
          <p:spPr>
            <a:xfrm rot="8100000">
              <a:off x="-1595775" y="1919607"/>
              <a:ext cx="3191551" cy="3191550"/>
            </a:xfrm>
            <a:custGeom>
              <a:avLst/>
              <a:gdLst>
                <a:gd name="connsiteX0" fmla="*/ 0 w 3191551"/>
                <a:gd name="connsiteY0" fmla="*/ 3191550 h 3191550"/>
                <a:gd name="connsiteX1" fmla="*/ 0 w 3191551"/>
                <a:gd name="connsiteY1" fmla="*/ 0 h 3191550"/>
                <a:gd name="connsiteX2" fmla="*/ 3191551 w 3191551"/>
                <a:gd name="connsiteY2" fmla="*/ 0 h 3191550"/>
                <a:gd name="connsiteX3" fmla="*/ 2534173 w 3191551"/>
                <a:gd name="connsiteY3" fmla="*/ 657377 h 3191550"/>
                <a:gd name="connsiteX4" fmla="*/ 716693 w 3191551"/>
                <a:gd name="connsiteY4" fmla="*/ 657377 h 3191550"/>
                <a:gd name="connsiteX5" fmla="*/ 716693 w 3191551"/>
                <a:gd name="connsiteY5" fmla="*/ 2474857 h 319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1551" h="3191550">
                  <a:moveTo>
                    <a:pt x="0" y="3191550"/>
                  </a:moveTo>
                  <a:lnTo>
                    <a:pt x="0" y="0"/>
                  </a:lnTo>
                  <a:lnTo>
                    <a:pt x="3191551" y="0"/>
                  </a:lnTo>
                  <a:lnTo>
                    <a:pt x="2534173" y="657377"/>
                  </a:lnTo>
                  <a:lnTo>
                    <a:pt x="716693" y="657377"/>
                  </a:lnTo>
                  <a:lnTo>
                    <a:pt x="716693" y="24748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08268139-3B6C-887D-BCD0-C35AEB5E6D23}"/>
              </a:ext>
            </a:extLst>
          </p:cNvPr>
          <p:cNvSpPr/>
          <p:nvPr/>
        </p:nvSpPr>
        <p:spPr>
          <a:xfrm>
            <a:off x="3456920" y="3459235"/>
            <a:ext cx="8775288" cy="575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748C7D6-2A34-3E5D-0B19-B9DF4022042C}"/>
              </a:ext>
            </a:extLst>
          </p:cNvPr>
          <p:cNvSpPr/>
          <p:nvPr/>
        </p:nvSpPr>
        <p:spPr>
          <a:xfrm>
            <a:off x="9908060" y="3341195"/>
            <a:ext cx="386384" cy="360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D955D95-2FAA-6031-C91F-097D5BB71B59}"/>
              </a:ext>
            </a:extLst>
          </p:cNvPr>
          <p:cNvSpPr/>
          <p:nvPr/>
        </p:nvSpPr>
        <p:spPr>
          <a:xfrm>
            <a:off x="7241589" y="3341195"/>
            <a:ext cx="386384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60AF249-A2AB-7E77-A31A-559681D82343}"/>
              </a:ext>
            </a:extLst>
          </p:cNvPr>
          <p:cNvSpPr/>
          <p:nvPr/>
        </p:nvSpPr>
        <p:spPr>
          <a:xfrm>
            <a:off x="4575118" y="3341195"/>
            <a:ext cx="386384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67C4EC8A-D6C6-4CDD-D406-04A4DC65E340}"/>
              </a:ext>
            </a:extLst>
          </p:cNvPr>
          <p:cNvSpPr txBox="1"/>
          <p:nvPr/>
        </p:nvSpPr>
        <p:spPr>
          <a:xfrm>
            <a:off x="3550865" y="4463743"/>
            <a:ext cx="243489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374C321-BA02-1737-B6C7-E5D14EA1FA1C}"/>
              </a:ext>
            </a:extLst>
          </p:cNvPr>
          <p:cNvSpPr txBox="1"/>
          <p:nvPr/>
        </p:nvSpPr>
        <p:spPr>
          <a:xfrm>
            <a:off x="6217336" y="1527210"/>
            <a:ext cx="2434890" cy="10156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2481FF25-79BD-569C-4A08-12991EF92581}"/>
              </a:ext>
            </a:extLst>
          </p:cNvPr>
          <p:cNvSpPr txBox="1"/>
          <p:nvPr/>
        </p:nvSpPr>
        <p:spPr>
          <a:xfrm>
            <a:off x="8883807" y="4463743"/>
            <a:ext cx="2434890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1EEC6A-ADBF-B21E-A127-6A08A6710CCC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4768310" y="3701235"/>
            <a:ext cx="0" cy="76250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EE288D-75F9-C473-027B-B6AA1F6BCA58}"/>
              </a:ext>
            </a:extLst>
          </p:cNvPr>
          <p:cNvCxnSpPr>
            <a:stCxn id="13" idx="2"/>
            <a:endCxn id="8" idx="0"/>
          </p:cNvCxnSpPr>
          <p:nvPr/>
        </p:nvCxnSpPr>
        <p:spPr>
          <a:xfrm flipH="1">
            <a:off x="7434781" y="2542873"/>
            <a:ext cx="0" cy="79832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1CEEFB-092F-3254-2EAB-FBCCC1D18518}"/>
              </a:ext>
            </a:extLst>
          </p:cNvPr>
          <p:cNvCxnSpPr>
            <a:stCxn id="7" idx="2"/>
            <a:endCxn id="14" idx="0"/>
          </p:cNvCxnSpPr>
          <p:nvPr/>
        </p:nvCxnSpPr>
        <p:spPr>
          <a:xfrm flipH="1">
            <a:off x="10101252" y="3701235"/>
            <a:ext cx="0" cy="76250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5">
            <a:extLst>
              <a:ext uri="{FF2B5EF4-FFF2-40B4-BE49-F238E27FC236}">
                <a16:creationId xmlns:a16="http://schemas.microsoft.com/office/drawing/2014/main" id="{0E6F82A3-5E84-0E6F-8CB6-F2E4BCEAF357}"/>
              </a:ext>
            </a:extLst>
          </p:cNvPr>
          <p:cNvSpPr/>
          <p:nvPr/>
        </p:nvSpPr>
        <p:spPr>
          <a:xfrm>
            <a:off x="3773878" y="2469212"/>
            <a:ext cx="1988863" cy="643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>
                <a:solidFill>
                  <a:srgbClr val="FF0000"/>
                </a:solidFill>
              </a:rPr>
              <a:t>2018</a:t>
            </a:r>
            <a:endParaRPr lang="ko-KR" altLang="en-US" sz="4400" b="1">
              <a:solidFill>
                <a:srgbClr val="FF0000"/>
              </a:solidFill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6B1016CA-2657-19BF-5BCB-D1FE8F102A83}"/>
              </a:ext>
            </a:extLst>
          </p:cNvPr>
          <p:cNvSpPr/>
          <p:nvPr/>
        </p:nvSpPr>
        <p:spPr>
          <a:xfrm>
            <a:off x="6440349" y="4013353"/>
            <a:ext cx="1988863" cy="643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ko-KR" altLang="en-US" sz="4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C43030CA-DFA4-F450-B8ED-DD1EAEFC9E60}"/>
              </a:ext>
            </a:extLst>
          </p:cNvPr>
          <p:cNvSpPr/>
          <p:nvPr/>
        </p:nvSpPr>
        <p:spPr>
          <a:xfrm>
            <a:off x="9106819" y="2351172"/>
            <a:ext cx="1988863" cy="643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>
                <a:solidFill>
                  <a:srgbClr val="C00000"/>
                </a:solidFill>
              </a:rPr>
              <a:t>2020</a:t>
            </a:r>
            <a:endParaRPr lang="ko-KR" altLang="en-US" sz="4400" b="1">
              <a:solidFill>
                <a:srgbClr val="C00000"/>
              </a:solidFill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AEB2D8B4-B4C9-91B5-F6CD-AA2D49A496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7832" y="5479406"/>
            <a:ext cx="1897850" cy="145479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DA56CFCA-B099-132E-D77C-900F17736F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344" y="5514517"/>
            <a:ext cx="1897850" cy="145479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80AB7DBF-2862-24B1-05B8-8925B26189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663" y="1510984"/>
            <a:ext cx="3955419" cy="3896501"/>
          </a:xfrm>
          <a:prstGeom prst="rect">
            <a:avLst/>
          </a:prstGeom>
        </p:spPr>
      </p:pic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D87FC627-B41B-ABFA-05D4-8E599A4277C5}"/>
              </a:ext>
            </a:extLst>
          </p:cNvPr>
          <p:cNvCxnSpPr/>
          <p:nvPr/>
        </p:nvCxnSpPr>
        <p:spPr>
          <a:xfrm>
            <a:off x="210110" y="1203287"/>
            <a:ext cx="5657290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n 34">
            <a:extLst>
              <a:ext uri="{FF2B5EF4-FFF2-40B4-BE49-F238E27FC236}">
                <a16:creationId xmlns:a16="http://schemas.microsoft.com/office/drawing/2014/main" id="{885A7492-C513-383A-1C75-89A6CF2BF9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96" y="76511"/>
            <a:ext cx="1773883" cy="1773883"/>
          </a:xfrm>
          <a:prstGeom prst="rect">
            <a:avLst/>
          </a:prstGeom>
        </p:spPr>
      </p:pic>
      <p:sp>
        <p:nvSpPr>
          <p:cNvPr id="36" name="TextBox 69">
            <a:extLst>
              <a:ext uri="{FF2B5EF4-FFF2-40B4-BE49-F238E27FC236}">
                <a16:creationId xmlns:a16="http://schemas.microsoft.com/office/drawing/2014/main" id="{E94D7F5A-6FA1-B5D3-C1D1-B4D3F0987E0E}"/>
              </a:ext>
            </a:extLst>
          </p:cNvPr>
          <p:cNvSpPr txBox="1"/>
          <p:nvPr/>
        </p:nvSpPr>
        <p:spPr>
          <a:xfrm>
            <a:off x="1210201" y="314082"/>
            <a:ext cx="73216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TIMELINES </a:t>
            </a:r>
            <a:r>
              <a:rPr lang="en-US" altLang="ko-KR" sz="4000">
                <a:solidFill>
                  <a:schemeClr val="bg1"/>
                </a:solidFill>
                <a:cs typeface="Arial" panose="020B0604020202020204" pitchFamily="34" charset="0"/>
              </a:rPr>
              <a:t>STYLE</a:t>
            </a:r>
            <a:endParaRPr lang="ko-KR" altLang="en-US" sz="4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2E81490B-9621-5AC3-3823-73E3132F14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" y="11717"/>
            <a:ext cx="1756493" cy="18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436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198A4168-8A17-E624-305B-4381C09A1F73}"/>
              </a:ext>
            </a:extLst>
          </p:cNvPr>
          <p:cNvCxnSpPr/>
          <p:nvPr/>
        </p:nvCxnSpPr>
        <p:spPr>
          <a:xfrm>
            <a:off x="210110" y="1203287"/>
            <a:ext cx="10001986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4B6CCAA-6A64-B2CC-6E41-CE1C3D4131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9951" cy="6858000"/>
          </a:xfrm>
          <a:prstGeom prst="rect">
            <a:avLst/>
          </a:prstGeom>
        </p:spPr>
      </p:pic>
      <p:grpSp>
        <p:nvGrpSpPr>
          <p:cNvPr id="4" name="Group 32">
            <a:extLst>
              <a:ext uri="{FF2B5EF4-FFF2-40B4-BE49-F238E27FC236}">
                <a16:creationId xmlns:a16="http://schemas.microsoft.com/office/drawing/2014/main" id="{6653C0F8-8FA4-CB02-D7AF-F58293B5A09D}"/>
              </a:ext>
            </a:extLst>
          </p:cNvPr>
          <p:cNvGrpSpPr/>
          <p:nvPr/>
        </p:nvGrpSpPr>
        <p:grpSpPr>
          <a:xfrm>
            <a:off x="5377521" y="2156464"/>
            <a:ext cx="1094057" cy="2413328"/>
            <a:chOff x="3923928" y="2132856"/>
            <a:chExt cx="1296144" cy="2859100"/>
          </a:xfrm>
        </p:grpSpPr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228F9F44-BC8D-9F10-0708-ED9B408A0F58}"/>
                </a:ext>
              </a:extLst>
            </p:cNvPr>
            <p:cNvSpPr/>
            <p:nvPr/>
          </p:nvSpPr>
          <p:spPr>
            <a:xfrm>
              <a:off x="3923928" y="2903724"/>
              <a:ext cx="1296144" cy="2088232"/>
            </a:xfrm>
            <a:custGeom>
              <a:avLst/>
              <a:gdLst/>
              <a:ahLst/>
              <a:cxnLst/>
              <a:rect l="l" t="t" r="r" b="b"/>
              <a:pathLst>
                <a:path w="1296144" h="2088232">
                  <a:moveTo>
                    <a:pt x="0" y="740138"/>
                  </a:moveTo>
                  <a:lnTo>
                    <a:pt x="541012" y="740138"/>
                  </a:lnTo>
                  <a:lnTo>
                    <a:pt x="541012" y="803383"/>
                  </a:lnTo>
                  <a:cubicBezTo>
                    <a:pt x="541012" y="851990"/>
                    <a:pt x="580415" y="891393"/>
                    <a:pt x="629022" y="891393"/>
                  </a:cubicBezTo>
                  <a:cubicBezTo>
                    <a:pt x="677629" y="891393"/>
                    <a:pt x="717032" y="851990"/>
                    <a:pt x="717032" y="803383"/>
                  </a:cubicBezTo>
                  <a:lnTo>
                    <a:pt x="717032" y="740138"/>
                  </a:lnTo>
                  <a:lnTo>
                    <a:pt x="1296144" y="740138"/>
                  </a:lnTo>
                  <a:lnTo>
                    <a:pt x="1296144" y="1595982"/>
                  </a:lnTo>
                  <a:cubicBezTo>
                    <a:pt x="1296144" y="1867844"/>
                    <a:pt x="1075756" y="2088232"/>
                    <a:pt x="803894" y="2088232"/>
                  </a:cubicBezTo>
                  <a:lnTo>
                    <a:pt x="492250" y="2088232"/>
                  </a:lnTo>
                  <a:cubicBezTo>
                    <a:pt x="220388" y="2088232"/>
                    <a:pt x="0" y="1867844"/>
                    <a:pt x="0" y="1595982"/>
                  </a:cubicBezTo>
                  <a:close/>
                  <a:moveTo>
                    <a:pt x="657597" y="0"/>
                  </a:moveTo>
                  <a:lnTo>
                    <a:pt x="803894" y="0"/>
                  </a:lnTo>
                  <a:cubicBezTo>
                    <a:pt x="1075756" y="0"/>
                    <a:pt x="1296144" y="220388"/>
                    <a:pt x="1296144" y="492250"/>
                  </a:cubicBezTo>
                  <a:lnTo>
                    <a:pt x="1296144" y="694419"/>
                  </a:lnTo>
                  <a:lnTo>
                    <a:pt x="717032" y="694419"/>
                  </a:lnTo>
                  <a:lnTo>
                    <a:pt x="717032" y="547355"/>
                  </a:lnTo>
                  <a:cubicBezTo>
                    <a:pt x="717032" y="508869"/>
                    <a:pt x="692330" y="476153"/>
                    <a:pt x="657597" y="465114"/>
                  </a:cubicBezTo>
                  <a:close/>
                  <a:moveTo>
                    <a:pt x="492250" y="0"/>
                  </a:moveTo>
                  <a:lnTo>
                    <a:pt x="611878" y="0"/>
                  </a:lnTo>
                  <a:lnTo>
                    <a:pt x="611878" y="462806"/>
                  </a:lnTo>
                  <a:cubicBezTo>
                    <a:pt x="571303" y="469195"/>
                    <a:pt x="541012" y="504737"/>
                    <a:pt x="541012" y="547355"/>
                  </a:cubicBezTo>
                  <a:lnTo>
                    <a:pt x="541012" y="694419"/>
                  </a:lnTo>
                  <a:lnTo>
                    <a:pt x="0" y="694419"/>
                  </a:lnTo>
                  <a:lnTo>
                    <a:pt x="0" y="492250"/>
                  </a:lnTo>
                  <a:cubicBezTo>
                    <a:pt x="0" y="220388"/>
                    <a:pt x="220388" y="0"/>
                    <a:pt x="492250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DE86560-94FC-8D0C-3401-1676683D461C}"/>
                </a:ext>
              </a:extLst>
            </p:cNvPr>
            <p:cNvSpPr/>
            <p:nvPr/>
          </p:nvSpPr>
          <p:spPr>
            <a:xfrm>
              <a:off x="4570771" y="2132856"/>
              <a:ext cx="217668" cy="723900"/>
            </a:xfrm>
            <a:custGeom>
              <a:avLst/>
              <a:gdLst>
                <a:gd name="connsiteX0" fmla="*/ 1229 w 217668"/>
                <a:gd name="connsiteY0" fmla="*/ 723900 h 723900"/>
                <a:gd name="connsiteX1" fmla="*/ 29804 w 217668"/>
                <a:gd name="connsiteY1" fmla="*/ 323850 h 723900"/>
                <a:gd name="connsiteX2" fmla="*/ 201254 w 217668"/>
                <a:gd name="connsiteY2" fmla="*/ 228600 h 723900"/>
                <a:gd name="connsiteX3" fmla="*/ 210779 w 217668"/>
                <a:gd name="connsiteY3" fmla="*/ 0 h 723900"/>
                <a:gd name="connsiteX4" fmla="*/ 210779 w 217668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8" h="723900">
                  <a:moveTo>
                    <a:pt x="1229" y="723900"/>
                  </a:moveTo>
                  <a:cubicBezTo>
                    <a:pt x="-1152" y="565150"/>
                    <a:pt x="-3533" y="406400"/>
                    <a:pt x="29804" y="323850"/>
                  </a:cubicBezTo>
                  <a:cubicBezTo>
                    <a:pt x="63141" y="241300"/>
                    <a:pt x="171092" y="282575"/>
                    <a:pt x="201254" y="228600"/>
                  </a:cubicBezTo>
                  <a:cubicBezTo>
                    <a:pt x="231417" y="174625"/>
                    <a:pt x="210779" y="0"/>
                    <a:pt x="210779" y="0"/>
                  </a:cubicBezTo>
                  <a:lnTo>
                    <a:pt x="210779" y="0"/>
                  </a:lnTo>
                </a:path>
              </a:pathLst>
            </a:cu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Rounded Rectangle 44">
            <a:extLst>
              <a:ext uri="{FF2B5EF4-FFF2-40B4-BE49-F238E27FC236}">
                <a16:creationId xmlns:a16="http://schemas.microsoft.com/office/drawing/2014/main" id="{665A10D6-AC22-4E6A-2158-D87599DBF6C6}"/>
              </a:ext>
            </a:extLst>
          </p:cNvPr>
          <p:cNvSpPr/>
          <p:nvPr/>
        </p:nvSpPr>
        <p:spPr>
          <a:xfrm rot="2624939">
            <a:off x="6951731" y="2905002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40">
            <a:extLst>
              <a:ext uri="{FF2B5EF4-FFF2-40B4-BE49-F238E27FC236}">
                <a16:creationId xmlns:a16="http://schemas.microsoft.com/office/drawing/2014/main" id="{0B1BFD6F-4D2A-1E76-B3B4-0D7D2ECEFF10}"/>
              </a:ext>
            </a:extLst>
          </p:cNvPr>
          <p:cNvGrpSpPr/>
          <p:nvPr/>
        </p:nvGrpSpPr>
        <p:grpSpPr>
          <a:xfrm>
            <a:off x="7211998" y="2298355"/>
            <a:ext cx="2101866" cy="1438119"/>
            <a:chOff x="270024" y="1671303"/>
            <a:chExt cx="1773337" cy="1452501"/>
          </a:xfrm>
        </p:grpSpPr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24A33426-866D-9D1A-8621-9B85B9234677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42">
              <a:extLst>
                <a:ext uri="{FF2B5EF4-FFF2-40B4-BE49-F238E27FC236}">
                  <a16:creationId xmlns:a16="http://schemas.microsoft.com/office/drawing/2014/main" id="{8AA89FF7-4D90-B3C7-696F-BC33A0DDB9B7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rgbClr val="C00000"/>
                  </a:solidFill>
                  <a:cs typeface="Arial" panose="020B0604020202020204" pitchFamily="34" charset="0"/>
                </a:rPr>
                <a:t>Add Title</a:t>
              </a:r>
              <a:endParaRPr lang="ko-KR" altLang="en-US" sz="1200" b="1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44">
            <a:extLst>
              <a:ext uri="{FF2B5EF4-FFF2-40B4-BE49-F238E27FC236}">
                <a16:creationId xmlns:a16="http://schemas.microsoft.com/office/drawing/2014/main" id="{D564DB38-A0E7-3A4E-071A-0AA821D57158}"/>
              </a:ext>
            </a:extLst>
          </p:cNvPr>
          <p:cNvSpPr/>
          <p:nvPr/>
        </p:nvSpPr>
        <p:spPr>
          <a:xfrm rot="2624939">
            <a:off x="9374644" y="2905003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44">
            <a:extLst>
              <a:ext uri="{FF2B5EF4-FFF2-40B4-BE49-F238E27FC236}">
                <a16:creationId xmlns:a16="http://schemas.microsoft.com/office/drawing/2014/main" id="{20F610AB-7CD0-F72A-1AB8-9078E45E7D80}"/>
              </a:ext>
            </a:extLst>
          </p:cNvPr>
          <p:cNvGrpSpPr/>
          <p:nvPr/>
        </p:nvGrpSpPr>
        <p:grpSpPr>
          <a:xfrm>
            <a:off x="9768260" y="2298355"/>
            <a:ext cx="2023690" cy="1438119"/>
            <a:chOff x="270024" y="1671303"/>
            <a:chExt cx="1773337" cy="1452501"/>
          </a:xfrm>
        </p:grpSpPr>
        <p:sp>
          <p:nvSpPr>
            <p:cNvPr id="14" name="TextBox 45">
              <a:extLst>
                <a:ext uri="{FF2B5EF4-FFF2-40B4-BE49-F238E27FC236}">
                  <a16:creationId xmlns:a16="http://schemas.microsoft.com/office/drawing/2014/main" id="{F3C29166-339B-9F83-308C-CFF34392706C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46">
              <a:extLst>
                <a:ext uri="{FF2B5EF4-FFF2-40B4-BE49-F238E27FC236}">
                  <a16:creationId xmlns:a16="http://schemas.microsoft.com/office/drawing/2014/main" id="{41D88E65-C71A-D239-F8B5-A4B8A7586FC2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Add Title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9" name="TextBox 54">
            <a:extLst>
              <a:ext uri="{FF2B5EF4-FFF2-40B4-BE49-F238E27FC236}">
                <a16:creationId xmlns:a16="http://schemas.microsoft.com/office/drawing/2014/main" id="{7A879C68-E552-B79F-DBA1-8DEB21D41CC7}"/>
              </a:ext>
            </a:extLst>
          </p:cNvPr>
          <p:cNvSpPr txBox="1"/>
          <p:nvPr/>
        </p:nvSpPr>
        <p:spPr>
          <a:xfrm>
            <a:off x="5066880" y="4790007"/>
            <a:ext cx="176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Add</a:t>
            </a:r>
          </a:p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Contents Title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F1F16D86-E611-4E3B-35F5-081CCD6E2BF9}"/>
              </a:ext>
            </a:extLst>
          </p:cNvPr>
          <p:cNvSpPr/>
          <p:nvPr/>
        </p:nvSpPr>
        <p:spPr>
          <a:xfrm>
            <a:off x="8049898" y="175941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Teardrop 1">
            <a:extLst>
              <a:ext uri="{FF2B5EF4-FFF2-40B4-BE49-F238E27FC236}">
                <a16:creationId xmlns:a16="http://schemas.microsoft.com/office/drawing/2014/main" id="{3B15504A-2B63-196C-1D34-B615F0AAA3CD}"/>
              </a:ext>
            </a:extLst>
          </p:cNvPr>
          <p:cNvSpPr/>
          <p:nvPr/>
        </p:nvSpPr>
        <p:spPr>
          <a:xfrm rot="18805992">
            <a:off x="10580844" y="1695629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Rounded Rectangle 44">
            <a:extLst>
              <a:ext uri="{FF2B5EF4-FFF2-40B4-BE49-F238E27FC236}">
                <a16:creationId xmlns:a16="http://schemas.microsoft.com/office/drawing/2014/main" id="{81F8B5B0-54D0-668C-4626-7DC51AC38E90}"/>
              </a:ext>
            </a:extLst>
          </p:cNvPr>
          <p:cNvSpPr/>
          <p:nvPr/>
        </p:nvSpPr>
        <p:spPr>
          <a:xfrm rot="2624939">
            <a:off x="6967972" y="5398670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4" name="Group 40">
            <a:extLst>
              <a:ext uri="{FF2B5EF4-FFF2-40B4-BE49-F238E27FC236}">
                <a16:creationId xmlns:a16="http://schemas.microsoft.com/office/drawing/2014/main" id="{D0E7FC4C-AC01-6D86-4DEB-05C7E68A1C6F}"/>
              </a:ext>
            </a:extLst>
          </p:cNvPr>
          <p:cNvGrpSpPr/>
          <p:nvPr/>
        </p:nvGrpSpPr>
        <p:grpSpPr>
          <a:xfrm>
            <a:off x="7228239" y="4792023"/>
            <a:ext cx="2101866" cy="1438119"/>
            <a:chOff x="270024" y="1671303"/>
            <a:chExt cx="1773337" cy="1452501"/>
          </a:xfrm>
        </p:grpSpPr>
        <p:sp>
          <p:nvSpPr>
            <p:cNvPr id="45" name="TextBox 41">
              <a:extLst>
                <a:ext uri="{FF2B5EF4-FFF2-40B4-BE49-F238E27FC236}">
                  <a16:creationId xmlns:a16="http://schemas.microsoft.com/office/drawing/2014/main" id="{9997656B-14FC-64A2-6D0C-432723AF26CB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TextBox 42">
              <a:extLst>
                <a:ext uri="{FF2B5EF4-FFF2-40B4-BE49-F238E27FC236}">
                  <a16:creationId xmlns:a16="http://schemas.microsoft.com/office/drawing/2014/main" id="{91FEBEED-081C-B8F0-11B8-084BEF3516F9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Add Title</a:t>
              </a:r>
              <a:endParaRPr lang="ko-KR" altLang="en-US" sz="1200" b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7" name="Rounded Rectangle 44">
            <a:extLst>
              <a:ext uri="{FF2B5EF4-FFF2-40B4-BE49-F238E27FC236}">
                <a16:creationId xmlns:a16="http://schemas.microsoft.com/office/drawing/2014/main" id="{682B1B21-E726-F95E-1E0F-E1CFBC399F36}"/>
              </a:ext>
            </a:extLst>
          </p:cNvPr>
          <p:cNvSpPr/>
          <p:nvPr/>
        </p:nvSpPr>
        <p:spPr>
          <a:xfrm rot="2624939">
            <a:off x="9390885" y="5398671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8" name="Group 44">
            <a:extLst>
              <a:ext uri="{FF2B5EF4-FFF2-40B4-BE49-F238E27FC236}">
                <a16:creationId xmlns:a16="http://schemas.microsoft.com/office/drawing/2014/main" id="{B0354EC1-E3B3-9210-78F4-31C37BA3A38A}"/>
              </a:ext>
            </a:extLst>
          </p:cNvPr>
          <p:cNvGrpSpPr/>
          <p:nvPr/>
        </p:nvGrpSpPr>
        <p:grpSpPr>
          <a:xfrm>
            <a:off x="9784501" y="4792023"/>
            <a:ext cx="2023690" cy="1438119"/>
            <a:chOff x="270024" y="1671303"/>
            <a:chExt cx="1773337" cy="1452501"/>
          </a:xfrm>
        </p:grpSpPr>
        <p:sp>
          <p:nvSpPr>
            <p:cNvPr id="49" name="TextBox 45">
              <a:extLst>
                <a:ext uri="{FF2B5EF4-FFF2-40B4-BE49-F238E27FC236}">
                  <a16:creationId xmlns:a16="http://schemas.microsoft.com/office/drawing/2014/main" id="{C5C971FB-3120-9ADA-4A0B-D5E679BDE4A8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" name="TextBox 46">
              <a:extLst>
                <a:ext uri="{FF2B5EF4-FFF2-40B4-BE49-F238E27FC236}">
                  <a16:creationId xmlns:a16="http://schemas.microsoft.com/office/drawing/2014/main" id="{56AB17C2-D62E-6EC0-4CA7-47D30EC6ED9B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rgbClr val="FF0000"/>
                  </a:solidFill>
                  <a:cs typeface="Arial" panose="020B0604020202020204" pitchFamily="34" charset="0"/>
                </a:rPr>
                <a:t>Add Title</a:t>
              </a:r>
              <a:endParaRPr lang="ko-KR" altLang="en-US" sz="12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7276D1B0-20EE-C3F7-21D7-C9BACB0AD250}"/>
              </a:ext>
            </a:extLst>
          </p:cNvPr>
          <p:cNvSpPr/>
          <p:nvPr/>
        </p:nvSpPr>
        <p:spPr>
          <a:xfrm>
            <a:off x="10655874" y="430655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FE44246E-38B2-E33C-41E0-420322BBAD02}"/>
              </a:ext>
            </a:extLst>
          </p:cNvPr>
          <p:cNvSpPr/>
          <p:nvPr/>
        </p:nvSpPr>
        <p:spPr>
          <a:xfrm flipH="1">
            <a:off x="8049898" y="4313177"/>
            <a:ext cx="391682" cy="323114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123F7590-F256-B805-BE5E-FD9BDF5778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96" y="76511"/>
            <a:ext cx="1773883" cy="1773883"/>
          </a:xfrm>
          <a:prstGeom prst="rect">
            <a:avLst/>
          </a:prstGeom>
        </p:spPr>
      </p:pic>
      <p:sp>
        <p:nvSpPr>
          <p:cNvPr id="62" name="TextBox 69">
            <a:extLst>
              <a:ext uri="{FF2B5EF4-FFF2-40B4-BE49-F238E27FC236}">
                <a16:creationId xmlns:a16="http://schemas.microsoft.com/office/drawing/2014/main" id="{665B8878-E9C8-EAB1-C329-3B6C2BD9E1E9}"/>
              </a:ext>
            </a:extLst>
          </p:cNvPr>
          <p:cNvSpPr txBox="1"/>
          <p:nvPr/>
        </p:nvSpPr>
        <p:spPr>
          <a:xfrm>
            <a:off x="4662738" y="237549"/>
            <a:ext cx="73216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INFOGRAHPIC </a:t>
            </a:r>
            <a:r>
              <a:rPr lang="en-US" altLang="ko-KR" sz="4000">
                <a:solidFill>
                  <a:schemeClr val="bg1"/>
                </a:solidFill>
                <a:cs typeface="Arial" panose="020B0604020202020204" pitchFamily="34" charset="0"/>
              </a:rPr>
              <a:t>STYLE</a:t>
            </a:r>
            <a:endParaRPr lang="ko-KR" altLang="en-US" sz="4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AF94272A-E1D0-9A4B-A0E1-C5FFBE0DC5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" y="11717"/>
            <a:ext cx="1756493" cy="18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609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20994DB3-2880-6EB4-8CCE-FACE0E037BE7}"/>
              </a:ext>
            </a:extLst>
          </p:cNvPr>
          <p:cNvGrpSpPr/>
          <p:nvPr/>
        </p:nvGrpSpPr>
        <p:grpSpPr>
          <a:xfrm flipH="1">
            <a:off x="9688596" y="940890"/>
            <a:ext cx="4888820" cy="4996582"/>
            <a:chOff x="-2406310" y="940890"/>
            <a:chExt cx="4888820" cy="4996582"/>
          </a:xfrm>
        </p:grpSpPr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A1BBF462-6F5B-7BCC-69C9-8413C4D83DAC}"/>
                </a:ext>
              </a:extLst>
            </p:cNvPr>
            <p:cNvSpPr/>
            <p:nvPr/>
          </p:nvSpPr>
          <p:spPr>
            <a:xfrm rot="8100000">
              <a:off x="-2406310" y="940890"/>
              <a:ext cx="4888820" cy="4996582"/>
            </a:xfrm>
            <a:custGeom>
              <a:avLst/>
              <a:gdLst>
                <a:gd name="connsiteX0" fmla="*/ 0 w 4888820"/>
                <a:gd name="connsiteY0" fmla="*/ 4996582 h 4996582"/>
                <a:gd name="connsiteX1" fmla="*/ 0 w 4888820"/>
                <a:gd name="connsiteY1" fmla="*/ 0 h 4996582"/>
                <a:gd name="connsiteX2" fmla="*/ 4781059 w 4888820"/>
                <a:gd name="connsiteY2" fmla="*/ 0 h 4996582"/>
                <a:gd name="connsiteX3" fmla="*/ 4888820 w 4888820"/>
                <a:gd name="connsiteY3" fmla="*/ 107762 h 4996582"/>
                <a:gd name="connsiteX4" fmla="*/ 4339205 w 4888820"/>
                <a:gd name="connsiteY4" fmla="*/ 657377 h 4996582"/>
                <a:gd name="connsiteX5" fmla="*/ 716693 w 4888820"/>
                <a:gd name="connsiteY5" fmla="*/ 657377 h 4996582"/>
                <a:gd name="connsiteX6" fmla="*/ 716693 w 4888820"/>
                <a:gd name="connsiteY6" fmla="*/ 4279889 h 499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8820" h="4996582">
                  <a:moveTo>
                    <a:pt x="0" y="4996582"/>
                  </a:moveTo>
                  <a:lnTo>
                    <a:pt x="0" y="0"/>
                  </a:lnTo>
                  <a:lnTo>
                    <a:pt x="4781059" y="0"/>
                  </a:lnTo>
                  <a:lnTo>
                    <a:pt x="4888820" y="107762"/>
                  </a:lnTo>
                  <a:lnTo>
                    <a:pt x="4339205" y="657377"/>
                  </a:lnTo>
                  <a:lnTo>
                    <a:pt x="716693" y="657377"/>
                  </a:lnTo>
                  <a:lnTo>
                    <a:pt x="716693" y="4279889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10DED83-F733-F255-047E-3D9D9255010F}"/>
                </a:ext>
              </a:extLst>
            </p:cNvPr>
            <p:cNvSpPr/>
            <p:nvPr/>
          </p:nvSpPr>
          <p:spPr>
            <a:xfrm rot="8100000">
              <a:off x="-1595775" y="1919607"/>
              <a:ext cx="3191551" cy="3191550"/>
            </a:xfrm>
            <a:custGeom>
              <a:avLst/>
              <a:gdLst>
                <a:gd name="connsiteX0" fmla="*/ 0 w 3191551"/>
                <a:gd name="connsiteY0" fmla="*/ 3191550 h 3191550"/>
                <a:gd name="connsiteX1" fmla="*/ 0 w 3191551"/>
                <a:gd name="connsiteY1" fmla="*/ 0 h 3191550"/>
                <a:gd name="connsiteX2" fmla="*/ 3191551 w 3191551"/>
                <a:gd name="connsiteY2" fmla="*/ 0 h 3191550"/>
                <a:gd name="connsiteX3" fmla="*/ 2534173 w 3191551"/>
                <a:gd name="connsiteY3" fmla="*/ 657377 h 3191550"/>
                <a:gd name="connsiteX4" fmla="*/ 716693 w 3191551"/>
                <a:gd name="connsiteY4" fmla="*/ 657377 h 3191550"/>
                <a:gd name="connsiteX5" fmla="*/ 716693 w 3191551"/>
                <a:gd name="connsiteY5" fmla="*/ 2474857 h 319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1551" h="3191550">
                  <a:moveTo>
                    <a:pt x="0" y="3191550"/>
                  </a:moveTo>
                  <a:lnTo>
                    <a:pt x="0" y="0"/>
                  </a:lnTo>
                  <a:lnTo>
                    <a:pt x="3191551" y="0"/>
                  </a:lnTo>
                  <a:lnTo>
                    <a:pt x="2534173" y="657377"/>
                  </a:lnTo>
                  <a:lnTo>
                    <a:pt x="716693" y="657377"/>
                  </a:lnTo>
                  <a:lnTo>
                    <a:pt x="716693" y="24748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12CEDB95-0B44-4786-BA36-7D22001238C7}"/>
              </a:ext>
            </a:extLst>
          </p:cNvPr>
          <p:cNvSpPr/>
          <p:nvPr/>
        </p:nvSpPr>
        <p:spPr>
          <a:xfrm>
            <a:off x="0" y="4411549"/>
            <a:ext cx="12210250" cy="24872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9ABD20E-5489-4675-9375-E2A5E89EC8CF}"/>
              </a:ext>
            </a:extLst>
          </p:cNvPr>
          <p:cNvGrpSpPr/>
          <p:nvPr/>
        </p:nvGrpSpPr>
        <p:grpSpPr>
          <a:xfrm>
            <a:off x="4190247" y="4495044"/>
            <a:ext cx="3654812" cy="858894"/>
            <a:chOff x="4171997" y="6012948"/>
            <a:chExt cx="3654812" cy="858894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50FA149-DE38-4D2F-95CD-18C32C467DB2}"/>
                </a:ext>
              </a:extLst>
            </p:cNvPr>
            <p:cNvSpPr/>
            <p:nvPr/>
          </p:nvSpPr>
          <p:spPr>
            <a:xfrm rot="162567">
              <a:off x="4745118" y="6012948"/>
              <a:ext cx="3081691" cy="7149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75ECD0A-69FC-4371-A879-7EB97E3BB22A}"/>
                </a:ext>
              </a:extLst>
            </p:cNvPr>
            <p:cNvSpPr/>
            <p:nvPr/>
          </p:nvSpPr>
          <p:spPr>
            <a:xfrm>
              <a:off x="4171997" y="6156941"/>
              <a:ext cx="3081691" cy="7149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95DF6A90-4EDF-409C-9E01-21675EDE3BDD}"/>
              </a:ext>
            </a:extLst>
          </p:cNvPr>
          <p:cNvSpPr/>
          <p:nvPr/>
        </p:nvSpPr>
        <p:spPr>
          <a:xfrm rot="248211">
            <a:off x="6080971" y="4484953"/>
            <a:ext cx="4866495" cy="48179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0AC6E7-EB63-4967-9243-C2A88FC686F7}"/>
              </a:ext>
            </a:extLst>
          </p:cNvPr>
          <p:cNvGrpSpPr/>
          <p:nvPr/>
        </p:nvGrpSpPr>
        <p:grpSpPr>
          <a:xfrm>
            <a:off x="7090579" y="4401213"/>
            <a:ext cx="3298812" cy="521496"/>
            <a:chOff x="7072329" y="5919117"/>
            <a:chExt cx="3298812" cy="52149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9CA925D-1F53-49A6-9A57-FC597B65B501}"/>
                </a:ext>
              </a:extLst>
            </p:cNvPr>
            <p:cNvSpPr/>
            <p:nvPr/>
          </p:nvSpPr>
          <p:spPr>
            <a:xfrm>
              <a:off x="9828617" y="6310685"/>
              <a:ext cx="173088" cy="129928"/>
            </a:xfrm>
            <a:custGeom>
              <a:avLst/>
              <a:gdLst>
                <a:gd name="connsiteX0" fmla="*/ 218671 w 260644"/>
                <a:gd name="connsiteY0" fmla="*/ 0 h 195652"/>
                <a:gd name="connsiteX1" fmla="*/ 68378 w 260644"/>
                <a:gd name="connsiteY1" fmla="*/ 0 h 195652"/>
                <a:gd name="connsiteX2" fmla="*/ 26403 w 260644"/>
                <a:gd name="connsiteY2" fmla="*/ 44005 h 195652"/>
                <a:gd name="connsiteX3" fmla="*/ 0 w 260644"/>
                <a:gd name="connsiteY3" fmla="*/ 142847 h 195652"/>
                <a:gd name="connsiteX4" fmla="*/ 41974 w 260644"/>
                <a:gd name="connsiteY4" fmla="*/ 186852 h 195652"/>
                <a:gd name="connsiteX5" fmla="*/ 192268 w 260644"/>
                <a:gd name="connsiteY5" fmla="*/ 195652 h 195652"/>
                <a:gd name="connsiteX6" fmla="*/ 234242 w 260644"/>
                <a:gd name="connsiteY6" fmla="*/ 151648 h 195652"/>
                <a:gd name="connsiteX7" fmla="*/ 260645 w 260644"/>
                <a:gd name="connsiteY7" fmla="*/ 44005 h 195652"/>
                <a:gd name="connsiteX8" fmla="*/ 218671 w 260644"/>
                <a:gd name="connsiteY8" fmla="*/ 0 h 195652"/>
                <a:gd name="connsiteX9" fmla="*/ 218671 w 260644"/>
                <a:gd name="connsiteY9" fmla="*/ 0 h 195652"/>
                <a:gd name="connsiteX10" fmla="*/ 179405 w 260644"/>
                <a:gd name="connsiteY10" fmla="*/ 171281 h 195652"/>
                <a:gd name="connsiteX11" fmla="*/ 44005 w 260644"/>
                <a:gd name="connsiteY11" fmla="*/ 162480 h 195652"/>
                <a:gd name="connsiteX12" fmla="*/ 29111 w 260644"/>
                <a:gd name="connsiteY12" fmla="*/ 144201 h 195652"/>
                <a:gd name="connsiteX13" fmla="*/ 46713 w 260644"/>
                <a:gd name="connsiteY13" fmla="*/ 128630 h 195652"/>
                <a:gd name="connsiteX14" fmla="*/ 182113 w 260644"/>
                <a:gd name="connsiteY14" fmla="*/ 137431 h 195652"/>
                <a:gd name="connsiteX15" fmla="*/ 197007 w 260644"/>
                <a:gd name="connsiteY15" fmla="*/ 155710 h 195652"/>
                <a:gd name="connsiteX16" fmla="*/ 179405 w 260644"/>
                <a:gd name="connsiteY16" fmla="*/ 171281 h 195652"/>
                <a:gd name="connsiteX17" fmla="*/ 179405 w 260644"/>
                <a:gd name="connsiteY17" fmla="*/ 171281 h 19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0644" h="195652">
                  <a:moveTo>
                    <a:pt x="218671" y="0"/>
                  </a:moveTo>
                  <a:lnTo>
                    <a:pt x="68378" y="0"/>
                  </a:lnTo>
                  <a:cubicBezTo>
                    <a:pt x="45359" y="0"/>
                    <a:pt x="26403" y="18956"/>
                    <a:pt x="26403" y="44005"/>
                  </a:cubicBezTo>
                  <a:lnTo>
                    <a:pt x="0" y="142847"/>
                  </a:lnTo>
                  <a:cubicBezTo>
                    <a:pt x="0" y="166542"/>
                    <a:pt x="18279" y="186852"/>
                    <a:pt x="41974" y="186852"/>
                  </a:cubicBezTo>
                  <a:lnTo>
                    <a:pt x="192268" y="195652"/>
                  </a:lnTo>
                  <a:cubicBezTo>
                    <a:pt x="215286" y="195652"/>
                    <a:pt x="234242" y="176697"/>
                    <a:pt x="234242" y="151648"/>
                  </a:cubicBezTo>
                  <a:lnTo>
                    <a:pt x="260645" y="44005"/>
                  </a:lnTo>
                  <a:cubicBezTo>
                    <a:pt x="260645" y="18956"/>
                    <a:pt x="242366" y="0"/>
                    <a:pt x="218671" y="0"/>
                  </a:cubicBezTo>
                  <a:lnTo>
                    <a:pt x="218671" y="0"/>
                  </a:lnTo>
                  <a:close/>
                  <a:moveTo>
                    <a:pt x="179405" y="171281"/>
                  </a:moveTo>
                  <a:lnTo>
                    <a:pt x="44005" y="162480"/>
                  </a:lnTo>
                  <a:cubicBezTo>
                    <a:pt x="35204" y="161803"/>
                    <a:pt x="28434" y="153678"/>
                    <a:pt x="29111" y="144201"/>
                  </a:cubicBezTo>
                  <a:cubicBezTo>
                    <a:pt x="29788" y="134723"/>
                    <a:pt x="37913" y="127953"/>
                    <a:pt x="46713" y="128630"/>
                  </a:cubicBezTo>
                  <a:lnTo>
                    <a:pt x="182113" y="137431"/>
                  </a:lnTo>
                  <a:cubicBezTo>
                    <a:pt x="190914" y="138108"/>
                    <a:pt x="197684" y="146232"/>
                    <a:pt x="197007" y="155710"/>
                  </a:cubicBezTo>
                  <a:cubicBezTo>
                    <a:pt x="196330" y="164511"/>
                    <a:pt x="188206" y="171958"/>
                    <a:pt x="179405" y="171281"/>
                  </a:cubicBezTo>
                  <a:lnTo>
                    <a:pt x="179405" y="171281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1D4ADA8-DB22-4813-9EC3-9206010B160B}"/>
                </a:ext>
              </a:extLst>
            </p:cNvPr>
            <p:cNvSpPr/>
            <p:nvPr/>
          </p:nvSpPr>
          <p:spPr>
            <a:xfrm>
              <a:off x="7130324" y="6135417"/>
              <a:ext cx="187025" cy="129928"/>
            </a:xfrm>
            <a:custGeom>
              <a:avLst/>
              <a:gdLst>
                <a:gd name="connsiteX0" fmla="*/ 236273 w 281631"/>
                <a:gd name="connsiteY0" fmla="*/ 0 h 195652"/>
                <a:gd name="connsiteX1" fmla="*/ 73793 w 281631"/>
                <a:gd name="connsiteY1" fmla="*/ 0 h 195652"/>
                <a:gd name="connsiteX2" fmla="*/ 28434 w 281631"/>
                <a:gd name="connsiteY2" fmla="*/ 44005 h 195652"/>
                <a:gd name="connsiteX3" fmla="*/ 0 w 281631"/>
                <a:gd name="connsiteY3" fmla="*/ 142847 h 195652"/>
                <a:gd name="connsiteX4" fmla="*/ 45359 w 281631"/>
                <a:gd name="connsiteY4" fmla="*/ 186852 h 195652"/>
                <a:gd name="connsiteX5" fmla="*/ 207839 w 281631"/>
                <a:gd name="connsiteY5" fmla="*/ 195653 h 195652"/>
                <a:gd name="connsiteX6" fmla="*/ 253198 w 281631"/>
                <a:gd name="connsiteY6" fmla="*/ 151648 h 195652"/>
                <a:gd name="connsiteX7" fmla="*/ 281632 w 281631"/>
                <a:gd name="connsiteY7" fmla="*/ 44005 h 195652"/>
                <a:gd name="connsiteX8" fmla="*/ 236273 w 281631"/>
                <a:gd name="connsiteY8" fmla="*/ 0 h 195652"/>
                <a:gd name="connsiteX9" fmla="*/ 236273 w 281631"/>
                <a:gd name="connsiteY9" fmla="*/ 0 h 195652"/>
                <a:gd name="connsiteX10" fmla="*/ 193622 w 281631"/>
                <a:gd name="connsiteY10" fmla="*/ 171281 h 195652"/>
                <a:gd name="connsiteX11" fmla="*/ 46713 w 281631"/>
                <a:gd name="connsiteY11" fmla="*/ 162480 h 195652"/>
                <a:gd name="connsiteX12" fmla="*/ 30465 w 281631"/>
                <a:gd name="connsiteY12" fmla="*/ 144201 h 195652"/>
                <a:gd name="connsiteX13" fmla="*/ 49421 w 281631"/>
                <a:gd name="connsiteY13" fmla="*/ 128630 h 195652"/>
                <a:gd name="connsiteX14" fmla="*/ 196330 w 281631"/>
                <a:gd name="connsiteY14" fmla="*/ 137431 h 195652"/>
                <a:gd name="connsiteX15" fmla="*/ 212578 w 281631"/>
                <a:gd name="connsiteY15" fmla="*/ 155710 h 195652"/>
                <a:gd name="connsiteX16" fmla="*/ 193622 w 281631"/>
                <a:gd name="connsiteY16" fmla="*/ 171281 h 195652"/>
                <a:gd name="connsiteX17" fmla="*/ 193622 w 281631"/>
                <a:gd name="connsiteY17" fmla="*/ 171281 h 19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1631" h="195652">
                  <a:moveTo>
                    <a:pt x="236273" y="0"/>
                  </a:moveTo>
                  <a:lnTo>
                    <a:pt x="73793" y="0"/>
                  </a:lnTo>
                  <a:cubicBezTo>
                    <a:pt x="49421" y="0"/>
                    <a:pt x="28434" y="18956"/>
                    <a:pt x="28434" y="44005"/>
                  </a:cubicBezTo>
                  <a:lnTo>
                    <a:pt x="0" y="142847"/>
                  </a:lnTo>
                  <a:cubicBezTo>
                    <a:pt x="0" y="166542"/>
                    <a:pt x="19633" y="186852"/>
                    <a:pt x="45359" y="186852"/>
                  </a:cubicBezTo>
                  <a:lnTo>
                    <a:pt x="207839" y="195653"/>
                  </a:lnTo>
                  <a:cubicBezTo>
                    <a:pt x="232211" y="195653"/>
                    <a:pt x="253198" y="176697"/>
                    <a:pt x="253198" y="151648"/>
                  </a:cubicBezTo>
                  <a:lnTo>
                    <a:pt x="281632" y="44005"/>
                  </a:lnTo>
                  <a:cubicBezTo>
                    <a:pt x="281632" y="18956"/>
                    <a:pt x="260645" y="0"/>
                    <a:pt x="236273" y="0"/>
                  </a:cubicBezTo>
                  <a:lnTo>
                    <a:pt x="236273" y="0"/>
                  </a:lnTo>
                  <a:close/>
                  <a:moveTo>
                    <a:pt x="193622" y="171281"/>
                  </a:moveTo>
                  <a:lnTo>
                    <a:pt x="46713" y="162480"/>
                  </a:lnTo>
                  <a:cubicBezTo>
                    <a:pt x="37235" y="161803"/>
                    <a:pt x="29788" y="153679"/>
                    <a:pt x="30465" y="144201"/>
                  </a:cubicBezTo>
                  <a:cubicBezTo>
                    <a:pt x="31142" y="135400"/>
                    <a:pt x="39943" y="127953"/>
                    <a:pt x="49421" y="128630"/>
                  </a:cubicBezTo>
                  <a:lnTo>
                    <a:pt x="196330" y="137431"/>
                  </a:lnTo>
                  <a:cubicBezTo>
                    <a:pt x="205808" y="138108"/>
                    <a:pt x="213255" y="146232"/>
                    <a:pt x="212578" y="155710"/>
                  </a:cubicBezTo>
                  <a:cubicBezTo>
                    <a:pt x="211224" y="165188"/>
                    <a:pt x="203100" y="172635"/>
                    <a:pt x="193622" y="171281"/>
                  </a:cubicBezTo>
                  <a:lnTo>
                    <a:pt x="193622" y="171281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FD8BF28-6C06-4DBE-8C04-46C04FA0E141}"/>
                </a:ext>
              </a:extLst>
            </p:cNvPr>
            <p:cNvSpPr/>
            <p:nvPr/>
          </p:nvSpPr>
          <p:spPr>
            <a:xfrm>
              <a:off x="7072329" y="5976839"/>
              <a:ext cx="3298565" cy="288211"/>
            </a:xfrm>
            <a:custGeom>
              <a:avLst/>
              <a:gdLst>
                <a:gd name="connsiteX0" fmla="*/ 4964434 w 4967141"/>
                <a:gd name="connsiteY0" fmla="*/ 334927 h 434003"/>
                <a:gd name="connsiteX1" fmla="*/ 4617810 w 4967141"/>
                <a:gd name="connsiteY1" fmla="*/ 424968 h 434003"/>
                <a:gd name="connsiteX2" fmla="*/ 4551464 w 4967141"/>
                <a:gd name="connsiteY2" fmla="*/ 433769 h 434003"/>
                <a:gd name="connsiteX3" fmla="*/ 51452 w 4967141"/>
                <a:gd name="connsiteY3" fmla="*/ 145368 h 434003"/>
                <a:gd name="connsiteX4" fmla="*/ 16248 w 4967141"/>
                <a:gd name="connsiteY4" fmla="*/ 120319 h 434003"/>
                <a:gd name="connsiteX5" fmla="*/ 0 w 4967141"/>
                <a:gd name="connsiteY5" fmla="*/ 1167 h 434003"/>
                <a:gd name="connsiteX6" fmla="*/ 4384923 w 4967141"/>
                <a:gd name="connsiteY6" fmla="*/ 276706 h 434003"/>
                <a:gd name="connsiteX7" fmla="*/ 4714622 w 4967141"/>
                <a:gd name="connsiteY7" fmla="*/ 244210 h 434003"/>
                <a:gd name="connsiteX8" fmla="*/ 4967142 w 4967141"/>
                <a:gd name="connsiteY8" fmla="*/ 253011 h 434003"/>
                <a:gd name="connsiteX9" fmla="*/ 4964434 w 4967141"/>
                <a:gd name="connsiteY9" fmla="*/ 334927 h 434003"/>
                <a:gd name="connsiteX10" fmla="*/ 4964434 w 4967141"/>
                <a:gd name="connsiteY10" fmla="*/ 334927 h 43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7141" h="434003">
                  <a:moveTo>
                    <a:pt x="4964434" y="334927"/>
                  </a:moveTo>
                  <a:cubicBezTo>
                    <a:pt x="4848667" y="364715"/>
                    <a:pt x="4733577" y="393826"/>
                    <a:pt x="4617810" y="424968"/>
                  </a:cubicBezTo>
                  <a:cubicBezTo>
                    <a:pt x="4596147" y="430384"/>
                    <a:pt x="4573806" y="435123"/>
                    <a:pt x="4551464" y="433769"/>
                  </a:cubicBezTo>
                  <a:cubicBezTo>
                    <a:pt x="4321285" y="422937"/>
                    <a:pt x="252521" y="157553"/>
                    <a:pt x="51452" y="145368"/>
                  </a:cubicBezTo>
                  <a:cubicBezTo>
                    <a:pt x="33173" y="144691"/>
                    <a:pt x="18956" y="142660"/>
                    <a:pt x="16248" y="120319"/>
                  </a:cubicBezTo>
                  <a:cubicBezTo>
                    <a:pt x="11509" y="81053"/>
                    <a:pt x="5416" y="40433"/>
                    <a:pt x="0" y="1167"/>
                  </a:cubicBezTo>
                  <a:cubicBezTo>
                    <a:pt x="0" y="-20497"/>
                    <a:pt x="4329409" y="266551"/>
                    <a:pt x="4384923" y="276706"/>
                  </a:cubicBezTo>
                  <a:cubicBezTo>
                    <a:pt x="4505429" y="298370"/>
                    <a:pt x="4601562" y="282121"/>
                    <a:pt x="4714622" y="244210"/>
                  </a:cubicBezTo>
                  <a:cubicBezTo>
                    <a:pt x="4878455" y="189373"/>
                    <a:pt x="4967142" y="206297"/>
                    <a:pt x="4967142" y="253011"/>
                  </a:cubicBezTo>
                  <a:cubicBezTo>
                    <a:pt x="4966465" y="281445"/>
                    <a:pt x="4964434" y="308525"/>
                    <a:pt x="4964434" y="334927"/>
                  </a:cubicBezTo>
                  <a:lnTo>
                    <a:pt x="4964434" y="334927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57120F0-AEBB-4FA9-AF72-AD3020CAFDB2}"/>
                </a:ext>
              </a:extLst>
            </p:cNvPr>
            <p:cNvSpPr/>
            <p:nvPr/>
          </p:nvSpPr>
          <p:spPr>
            <a:xfrm>
              <a:off x="7072329" y="5933512"/>
              <a:ext cx="3298565" cy="244786"/>
            </a:xfrm>
            <a:custGeom>
              <a:avLst/>
              <a:gdLst>
                <a:gd name="connsiteX0" fmla="*/ 0 w 4967141"/>
                <a:gd name="connsiteY0" fmla="*/ 65057 h 368611"/>
                <a:gd name="connsiteX1" fmla="*/ 182113 w 4967141"/>
                <a:gd name="connsiteY1" fmla="*/ 65 h 368611"/>
                <a:gd name="connsiteX2" fmla="*/ 4425543 w 4967141"/>
                <a:gd name="connsiteY2" fmla="*/ 270865 h 368611"/>
                <a:gd name="connsiteX3" fmla="*/ 4692957 w 4967141"/>
                <a:gd name="connsiteY3" fmla="*/ 244462 h 368611"/>
                <a:gd name="connsiteX4" fmla="*/ 4838512 w 4967141"/>
                <a:gd name="connsiteY4" fmla="*/ 234307 h 368611"/>
                <a:gd name="connsiteX5" fmla="*/ 4967142 w 4967141"/>
                <a:gd name="connsiteY5" fmla="*/ 331795 h 368611"/>
                <a:gd name="connsiteX6" fmla="*/ 4831742 w 4967141"/>
                <a:gd name="connsiteY6" fmla="*/ 294560 h 368611"/>
                <a:gd name="connsiteX7" fmla="*/ 4611717 w 4967141"/>
                <a:gd name="connsiteY7" fmla="*/ 352782 h 368611"/>
                <a:gd name="connsiteX8" fmla="*/ 4447207 w 4967141"/>
                <a:gd name="connsiteY8" fmla="*/ 364968 h 368611"/>
                <a:gd name="connsiteX9" fmla="*/ 0 w 4967141"/>
                <a:gd name="connsiteY9" fmla="*/ 65057 h 368611"/>
                <a:gd name="connsiteX10" fmla="*/ 0 w 4967141"/>
                <a:gd name="connsiteY10" fmla="*/ 65057 h 36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7141" h="368611">
                  <a:moveTo>
                    <a:pt x="0" y="65057"/>
                  </a:moveTo>
                  <a:cubicBezTo>
                    <a:pt x="0" y="18344"/>
                    <a:pt x="132692" y="-1289"/>
                    <a:pt x="182113" y="65"/>
                  </a:cubicBezTo>
                  <a:cubicBezTo>
                    <a:pt x="261998" y="12251"/>
                    <a:pt x="3679490" y="207904"/>
                    <a:pt x="4425543" y="270865"/>
                  </a:cubicBezTo>
                  <a:cubicBezTo>
                    <a:pt x="4562974" y="283051"/>
                    <a:pt x="4646244" y="255971"/>
                    <a:pt x="4692957" y="244462"/>
                  </a:cubicBezTo>
                  <a:cubicBezTo>
                    <a:pt x="4731547" y="228891"/>
                    <a:pt x="4828357" y="233630"/>
                    <a:pt x="4838512" y="234307"/>
                  </a:cubicBezTo>
                  <a:cubicBezTo>
                    <a:pt x="4874393" y="222121"/>
                    <a:pt x="4967142" y="331795"/>
                    <a:pt x="4967142" y="331795"/>
                  </a:cubicBezTo>
                  <a:cubicBezTo>
                    <a:pt x="4952925" y="337211"/>
                    <a:pt x="4904858" y="278312"/>
                    <a:pt x="4831742" y="294560"/>
                  </a:cubicBezTo>
                  <a:cubicBezTo>
                    <a:pt x="4757949" y="313516"/>
                    <a:pt x="4683479" y="329087"/>
                    <a:pt x="4611717" y="352782"/>
                  </a:cubicBezTo>
                  <a:cubicBezTo>
                    <a:pt x="4556881" y="371061"/>
                    <a:pt x="4501367" y="371061"/>
                    <a:pt x="4447207" y="364968"/>
                  </a:cubicBezTo>
                  <a:cubicBezTo>
                    <a:pt x="4092459" y="324348"/>
                    <a:pt x="199715" y="84690"/>
                    <a:pt x="0" y="65057"/>
                  </a:cubicBezTo>
                  <a:lnTo>
                    <a:pt x="0" y="65057"/>
                  </a:lnTo>
                  <a:close/>
                </a:path>
              </a:pathLst>
            </a:custGeom>
            <a:solidFill>
              <a:srgbClr val="9E9C9A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BAF564A-BFB3-4EF4-8914-37C8CB343089}"/>
                </a:ext>
              </a:extLst>
            </p:cNvPr>
            <p:cNvSpPr/>
            <p:nvPr/>
          </p:nvSpPr>
          <p:spPr>
            <a:xfrm>
              <a:off x="7087165" y="6063034"/>
              <a:ext cx="3283976" cy="287854"/>
            </a:xfrm>
            <a:custGeom>
              <a:avLst/>
              <a:gdLst>
                <a:gd name="connsiteX0" fmla="*/ 4942770 w 4945173"/>
                <a:gd name="connsiteY0" fmla="*/ 212578 h 433465"/>
                <a:gd name="connsiteX1" fmla="*/ 4896057 w 4945173"/>
                <a:gd name="connsiteY1" fmla="*/ 209193 h 433465"/>
                <a:gd name="connsiteX2" fmla="*/ 4796538 w 4945173"/>
                <a:gd name="connsiteY2" fmla="*/ 233565 h 433465"/>
                <a:gd name="connsiteX3" fmla="*/ 4468193 w 4945173"/>
                <a:gd name="connsiteY3" fmla="*/ 293141 h 433465"/>
                <a:gd name="connsiteX4" fmla="*/ 0 w 4945173"/>
                <a:gd name="connsiteY4" fmla="*/ 0 h 433465"/>
                <a:gd name="connsiteX5" fmla="*/ 27080 w 4945173"/>
                <a:gd name="connsiteY5" fmla="*/ 118475 h 433465"/>
                <a:gd name="connsiteX6" fmla="*/ 79886 w 4945173"/>
                <a:gd name="connsiteY6" fmla="*/ 131338 h 433465"/>
                <a:gd name="connsiteX7" fmla="*/ 4294882 w 4945173"/>
                <a:gd name="connsiteY7" fmla="*/ 421093 h 433465"/>
                <a:gd name="connsiteX8" fmla="*/ 4490535 w 4945173"/>
                <a:gd name="connsiteY8" fmla="*/ 432603 h 433465"/>
                <a:gd name="connsiteX9" fmla="*/ 4577868 w 4945173"/>
                <a:gd name="connsiteY9" fmla="*/ 415678 h 433465"/>
                <a:gd name="connsiteX10" fmla="*/ 4942770 w 4945173"/>
                <a:gd name="connsiteY10" fmla="*/ 212578 h 433465"/>
                <a:gd name="connsiteX11" fmla="*/ 4942770 w 4945173"/>
                <a:gd name="connsiteY11" fmla="*/ 212578 h 4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45173" h="433464">
                  <a:moveTo>
                    <a:pt x="4942770" y="212578"/>
                  </a:moveTo>
                  <a:cubicBezTo>
                    <a:pt x="4928553" y="199715"/>
                    <a:pt x="4911628" y="206485"/>
                    <a:pt x="4896057" y="209193"/>
                  </a:cubicBezTo>
                  <a:cubicBezTo>
                    <a:pt x="4862884" y="215963"/>
                    <a:pt x="4829711" y="226795"/>
                    <a:pt x="4796538" y="233565"/>
                  </a:cubicBezTo>
                  <a:cubicBezTo>
                    <a:pt x="4688218" y="257260"/>
                    <a:pt x="4582606" y="301941"/>
                    <a:pt x="4468193" y="293141"/>
                  </a:cubicBezTo>
                  <a:cubicBezTo>
                    <a:pt x="4362582" y="285016"/>
                    <a:pt x="25049" y="7447"/>
                    <a:pt x="0" y="0"/>
                  </a:cubicBezTo>
                  <a:cubicBezTo>
                    <a:pt x="8124" y="46036"/>
                    <a:pt x="7447" y="100196"/>
                    <a:pt x="27080" y="118475"/>
                  </a:cubicBezTo>
                  <a:cubicBezTo>
                    <a:pt x="42651" y="131338"/>
                    <a:pt x="50098" y="127276"/>
                    <a:pt x="79886" y="131338"/>
                  </a:cubicBezTo>
                  <a:cubicBezTo>
                    <a:pt x="171281" y="140139"/>
                    <a:pt x="4220412" y="415678"/>
                    <a:pt x="4294882" y="421093"/>
                  </a:cubicBezTo>
                  <a:cubicBezTo>
                    <a:pt x="4360551" y="426509"/>
                    <a:pt x="4426220" y="425155"/>
                    <a:pt x="4490535" y="432603"/>
                  </a:cubicBezTo>
                  <a:cubicBezTo>
                    <a:pt x="4520323" y="435988"/>
                    <a:pt x="4550111" y="429218"/>
                    <a:pt x="4577868" y="415678"/>
                  </a:cubicBezTo>
                  <a:cubicBezTo>
                    <a:pt x="4642859" y="386566"/>
                    <a:pt x="4976620" y="253198"/>
                    <a:pt x="4942770" y="212578"/>
                  </a:cubicBezTo>
                  <a:lnTo>
                    <a:pt x="4942770" y="212578"/>
                  </a:lnTo>
                  <a:close/>
                </a:path>
              </a:pathLst>
            </a:custGeom>
            <a:solidFill>
              <a:srgbClr val="7A7979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96C44BD-78F6-4A37-974A-CA58587F5A53}"/>
                </a:ext>
              </a:extLst>
            </p:cNvPr>
            <p:cNvSpPr/>
            <p:nvPr/>
          </p:nvSpPr>
          <p:spPr>
            <a:xfrm>
              <a:off x="7187421" y="5919117"/>
              <a:ext cx="3139864" cy="216494"/>
            </a:xfrm>
            <a:custGeom>
              <a:avLst/>
              <a:gdLst>
                <a:gd name="connsiteX0" fmla="*/ 0 w 4728161"/>
                <a:gd name="connsiteY0" fmla="*/ 40699 h 326007"/>
                <a:gd name="connsiteX1" fmla="*/ 431925 w 4728161"/>
                <a:gd name="connsiteY1" fmla="*/ 79 h 326007"/>
                <a:gd name="connsiteX2" fmla="*/ 4185885 w 4728161"/>
                <a:gd name="connsiteY2" fmla="*/ 232289 h 326007"/>
                <a:gd name="connsiteX3" fmla="*/ 4454654 w 4728161"/>
                <a:gd name="connsiteY3" fmla="*/ 188284 h 326007"/>
                <a:gd name="connsiteX4" fmla="*/ 4615780 w 4728161"/>
                <a:gd name="connsiteY4" fmla="*/ 181514 h 326007"/>
                <a:gd name="connsiteX5" fmla="*/ 4728161 w 4728161"/>
                <a:gd name="connsiteY5" fmla="*/ 290511 h 326007"/>
                <a:gd name="connsiteX6" fmla="*/ 4599532 w 4728161"/>
                <a:gd name="connsiteY6" fmla="*/ 270201 h 326007"/>
                <a:gd name="connsiteX7" fmla="*/ 4372737 w 4728161"/>
                <a:gd name="connsiteY7" fmla="*/ 310821 h 326007"/>
                <a:gd name="connsiteX8" fmla="*/ 4208226 w 4728161"/>
                <a:gd name="connsiteY8" fmla="*/ 322330 h 326007"/>
                <a:gd name="connsiteX9" fmla="*/ 0 w 4728161"/>
                <a:gd name="connsiteY9" fmla="*/ 40699 h 326007"/>
                <a:gd name="connsiteX10" fmla="*/ 0 w 4728161"/>
                <a:gd name="connsiteY10" fmla="*/ 40699 h 3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8161" h="326007">
                  <a:moveTo>
                    <a:pt x="0" y="40699"/>
                  </a:moveTo>
                  <a:cubicBezTo>
                    <a:pt x="90041" y="14973"/>
                    <a:pt x="382504" y="-1275"/>
                    <a:pt x="431925" y="79"/>
                  </a:cubicBezTo>
                  <a:cubicBezTo>
                    <a:pt x="511811" y="11588"/>
                    <a:pt x="3438478" y="171359"/>
                    <a:pt x="4185885" y="232289"/>
                  </a:cubicBezTo>
                  <a:cubicBezTo>
                    <a:pt x="4323316" y="243798"/>
                    <a:pt x="4407941" y="200470"/>
                    <a:pt x="4454654" y="188284"/>
                  </a:cubicBezTo>
                  <a:cubicBezTo>
                    <a:pt x="4493242" y="173390"/>
                    <a:pt x="4604947" y="180160"/>
                    <a:pt x="4615780" y="181514"/>
                  </a:cubicBezTo>
                  <a:cubicBezTo>
                    <a:pt x="4680771" y="193700"/>
                    <a:pt x="4728161" y="290511"/>
                    <a:pt x="4728161" y="290511"/>
                  </a:cubicBezTo>
                  <a:cubicBezTo>
                    <a:pt x="4713945" y="295927"/>
                    <a:pt x="4673325" y="254630"/>
                    <a:pt x="4599532" y="270201"/>
                  </a:cubicBezTo>
                  <a:cubicBezTo>
                    <a:pt x="4525739" y="288480"/>
                    <a:pt x="4443822" y="287803"/>
                    <a:pt x="4372737" y="310821"/>
                  </a:cubicBezTo>
                  <a:cubicBezTo>
                    <a:pt x="4317900" y="328423"/>
                    <a:pt x="4261709" y="328423"/>
                    <a:pt x="4208226" y="322330"/>
                  </a:cubicBezTo>
                  <a:cubicBezTo>
                    <a:pt x="3852124" y="282387"/>
                    <a:pt x="199038" y="58300"/>
                    <a:pt x="0" y="40699"/>
                  </a:cubicBezTo>
                  <a:lnTo>
                    <a:pt x="0" y="40699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667AC21-98CD-4FA2-99DC-74D54737B162}"/>
              </a:ext>
            </a:extLst>
          </p:cNvPr>
          <p:cNvGrpSpPr/>
          <p:nvPr/>
        </p:nvGrpSpPr>
        <p:grpSpPr>
          <a:xfrm>
            <a:off x="4900232" y="1758221"/>
            <a:ext cx="2232607" cy="3342246"/>
            <a:chOff x="4854267" y="3354767"/>
            <a:chExt cx="2232607" cy="3342246"/>
          </a:xfrm>
          <a:effectLst/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F44A93-FFE6-4759-B778-47F8CBB6FEF2}"/>
                </a:ext>
              </a:extLst>
            </p:cNvPr>
            <p:cNvSpPr/>
            <p:nvPr/>
          </p:nvSpPr>
          <p:spPr>
            <a:xfrm>
              <a:off x="4854267" y="3354767"/>
              <a:ext cx="2232607" cy="2910128"/>
            </a:xfrm>
            <a:custGeom>
              <a:avLst/>
              <a:gdLst>
                <a:gd name="connsiteX0" fmla="*/ 3157277 w 3361970"/>
                <a:gd name="connsiteY0" fmla="*/ 4382215 h 4382214"/>
                <a:gd name="connsiteX1" fmla="*/ 674721 w 3361970"/>
                <a:gd name="connsiteY1" fmla="*/ 3821659 h 4382214"/>
                <a:gd name="connsiteX2" fmla="*/ 586712 w 3361970"/>
                <a:gd name="connsiteY2" fmla="*/ 3733649 h 4382214"/>
                <a:gd name="connsiteX3" fmla="*/ 430 w 3361970"/>
                <a:gd name="connsiteY3" fmla="*/ 178051 h 4382214"/>
                <a:gd name="connsiteX4" fmla="*/ 149370 w 3361970"/>
                <a:gd name="connsiteY4" fmla="*/ 83948 h 4382214"/>
                <a:gd name="connsiteX5" fmla="*/ 2656298 w 3361970"/>
                <a:gd name="connsiteY5" fmla="*/ 0 h 4382214"/>
                <a:gd name="connsiteX6" fmla="*/ 2744307 w 3361970"/>
                <a:gd name="connsiteY6" fmla="*/ 88010 h 4382214"/>
                <a:gd name="connsiteX7" fmla="*/ 3359699 w 3361970"/>
                <a:gd name="connsiteY7" fmla="*/ 4176407 h 4382214"/>
                <a:gd name="connsiteX8" fmla="*/ 3157277 w 3361970"/>
                <a:gd name="connsiteY8" fmla="*/ 4382215 h 4382214"/>
                <a:gd name="connsiteX9" fmla="*/ 3157277 w 3361970"/>
                <a:gd name="connsiteY9" fmla="*/ 4382215 h 43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1970" h="4382214">
                  <a:moveTo>
                    <a:pt x="3157277" y="4382215"/>
                  </a:moveTo>
                  <a:lnTo>
                    <a:pt x="674721" y="3821659"/>
                  </a:lnTo>
                  <a:cubicBezTo>
                    <a:pt x="627331" y="3810151"/>
                    <a:pt x="619207" y="3832492"/>
                    <a:pt x="586712" y="3733649"/>
                  </a:cubicBezTo>
                  <a:cubicBezTo>
                    <a:pt x="361271" y="3043788"/>
                    <a:pt x="107396" y="1081167"/>
                    <a:pt x="430" y="178051"/>
                  </a:cubicBezTo>
                  <a:cubicBezTo>
                    <a:pt x="-7694" y="107643"/>
                    <a:pt x="101303" y="83948"/>
                    <a:pt x="149370" y="83948"/>
                  </a:cubicBezTo>
                  <a:lnTo>
                    <a:pt x="2656298" y="0"/>
                  </a:lnTo>
                  <a:cubicBezTo>
                    <a:pt x="2705042" y="0"/>
                    <a:pt x="2744307" y="39943"/>
                    <a:pt x="2744307" y="88010"/>
                  </a:cubicBezTo>
                  <a:lnTo>
                    <a:pt x="3359699" y="4176407"/>
                  </a:lnTo>
                  <a:cubicBezTo>
                    <a:pt x="3384071" y="4254939"/>
                    <a:pt x="3205344" y="4382215"/>
                    <a:pt x="3157277" y="4382215"/>
                  </a:cubicBezTo>
                  <a:lnTo>
                    <a:pt x="3157277" y="4382215"/>
                  </a:lnTo>
                  <a:close/>
                </a:path>
              </a:pathLst>
            </a:custGeom>
            <a:solidFill>
              <a:srgbClr val="7A7979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3E8811E-01B4-463E-A05D-2892F3ACEA71}"/>
                </a:ext>
              </a:extLst>
            </p:cNvPr>
            <p:cNvSpPr/>
            <p:nvPr/>
          </p:nvSpPr>
          <p:spPr>
            <a:xfrm>
              <a:off x="4854311" y="3398826"/>
              <a:ext cx="1987833" cy="2938919"/>
            </a:xfrm>
            <a:custGeom>
              <a:avLst/>
              <a:gdLst>
                <a:gd name="connsiteX0" fmla="*/ 95821 w 2993377"/>
                <a:gd name="connsiteY0" fmla="*/ 1229430 h 4425568"/>
                <a:gd name="connsiteX1" fmla="*/ 57909 w 2993377"/>
                <a:gd name="connsiteY1" fmla="*/ 855050 h 4425568"/>
                <a:gd name="connsiteX2" fmla="*/ 365 w 2993377"/>
                <a:gd name="connsiteY2" fmla="*/ 180759 h 4425568"/>
                <a:gd name="connsiteX3" fmla="*/ 109361 w 2993377"/>
                <a:gd name="connsiteY3" fmla="*/ 44682 h 4425568"/>
                <a:gd name="connsiteX4" fmla="*/ 2393556 w 2993377"/>
                <a:gd name="connsiteY4" fmla="*/ 0 h 4425568"/>
                <a:gd name="connsiteX5" fmla="*/ 1987357 w 2993377"/>
                <a:gd name="connsiteY5" fmla="*/ 1939602 h 4425568"/>
                <a:gd name="connsiteX6" fmla="*/ 2865424 w 2993377"/>
                <a:gd name="connsiteY6" fmla="*/ 4122924 h 4425568"/>
                <a:gd name="connsiteX7" fmla="*/ 2993377 w 2993377"/>
                <a:gd name="connsiteY7" fmla="*/ 4270510 h 4425568"/>
                <a:gd name="connsiteX8" fmla="*/ 1806598 w 2993377"/>
                <a:gd name="connsiteY8" fmla="*/ 4001064 h 4425568"/>
                <a:gd name="connsiteX9" fmla="*/ 1772071 w 2993377"/>
                <a:gd name="connsiteY9" fmla="*/ 4023405 h 4425568"/>
                <a:gd name="connsiteX10" fmla="*/ 1860758 w 2993377"/>
                <a:gd name="connsiteY10" fmla="*/ 4353104 h 4425568"/>
                <a:gd name="connsiteX11" fmla="*/ 1814722 w 2993377"/>
                <a:gd name="connsiteY11" fmla="*/ 4412680 h 4425568"/>
                <a:gd name="connsiteX12" fmla="*/ 1587250 w 2993377"/>
                <a:gd name="connsiteY12" fmla="*/ 4425543 h 4425568"/>
                <a:gd name="connsiteX13" fmla="*/ 1506687 w 2993377"/>
                <a:gd name="connsiteY13" fmla="*/ 4319254 h 4425568"/>
                <a:gd name="connsiteX14" fmla="*/ 1533090 w 2993377"/>
                <a:gd name="connsiteY14" fmla="*/ 3940811 h 4425568"/>
                <a:gd name="connsiteX15" fmla="*/ 648930 w 2993377"/>
                <a:gd name="connsiteY15" fmla="*/ 3752606 h 4425568"/>
                <a:gd name="connsiteX16" fmla="*/ 594770 w 2993377"/>
                <a:gd name="connsiteY16" fmla="*/ 3683552 h 4425568"/>
                <a:gd name="connsiteX17" fmla="*/ 95821 w 2993377"/>
                <a:gd name="connsiteY17" fmla="*/ 1229430 h 4425568"/>
                <a:gd name="connsiteX18" fmla="*/ 95821 w 2993377"/>
                <a:gd name="connsiteY18" fmla="*/ 1229430 h 442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3377" h="4425568">
                  <a:moveTo>
                    <a:pt x="95821" y="1229430"/>
                  </a:moveTo>
                  <a:cubicBezTo>
                    <a:pt x="81604" y="1104863"/>
                    <a:pt x="68741" y="980295"/>
                    <a:pt x="57909" y="855050"/>
                  </a:cubicBezTo>
                  <a:cubicBezTo>
                    <a:pt x="38277" y="636379"/>
                    <a:pt x="8489" y="399429"/>
                    <a:pt x="365" y="180759"/>
                  </a:cubicBezTo>
                  <a:cubicBezTo>
                    <a:pt x="-3020" y="88687"/>
                    <a:pt x="15936" y="67023"/>
                    <a:pt x="109361" y="44682"/>
                  </a:cubicBezTo>
                  <a:cubicBezTo>
                    <a:pt x="504729" y="46713"/>
                    <a:pt x="2393556" y="677"/>
                    <a:pt x="2393556" y="0"/>
                  </a:cubicBezTo>
                  <a:cubicBezTo>
                    <a:pt x="2092969" y="580865"/>
                    <a:pt x="1955538" y="1288329"/>
                    <a:pt x="1987357" y="1939602"/>
                  </a:cubicBezTo>
                  <a:cubicBezTo>
                    <a:pt x="2027300" y="2739815"/>
                    <a:pt x="2325179" y="3524457"/>
                    <a:pt x="2865424" y="4122924"/>
                  </a:cubicBezTo>
                  <a:cubicBezTo>
                    <a:pt x="2904013" y="4166252"/>
                    <a:pt x="2960204" y="4223797"/>
                    <a:pt x="2993377" y="4270510"/>
                  </a:cubicBezTo>
                  <a:cubicBezTo>
                    <a:pt x="2755751" y="4227859"/>
                    <a:pt x="1992773" y="4044392"/>
                    <a:pt x="1806598" y="4001064"/>
                  </a:cubicBezTo>
                  <a:cubicBezTo>
                    <a:pt x="1772071" y="3992940"/>
                    <a:pt x="1765978" y="3992940"/>
                    <a:pt x="1772071" y="4023405"/>
                  </a:cubicBezTo>
                  <a:cubicBezTo>
                    <a:pt x="1777487" y="4051162"/>
                    <a:pt x="1852634" y="4309776"/>
                    <a:pt x="1860758" y="4353104"/>
                  </a:cubicBezTo>
                  <a:cubicBezTo>
                    <a:pt x="1869559" y="4397109"/>
                    <a:pt x="1860081" y="4409972"/>
                    <a:pt x="1814722" y="4412680"/>
                  </a:cubicBezTo>
                  <a:cubicBezTo>
                    <a:pt x="1796443" y="4413357"/>
                    <a:pt x="1593343" y="4426220"/>
                    <a:pt x="1587250" y="4425543"/>
                  </a:cubicBezTo>
                  <a:cubicBezTo>
                    <a:pt x="1498563" y="4412680"/>
                    <a:pt x="1497886" y="4412003"/>
                    <a:pt x="1506687" y="4319254"/>
                  </a:cubicBezTo>
                  <a:cubicBezTo>
                    <a:pt x="1516842" y="4287435"/>
                    <a:pt x="1517519" y="4114800"/>
                    <a:pt x="1533090" y="3940811"/>
                  </a:cubicBezTo>
                  <a:cubicBezTo>
                    <a:pt x="1535798" y="3908316"/>
                    <a:pt x="745740" y="3773593"/>
                    <a:pt x="648930" y="3752606"/>
                  </a:cubicBezTo>
                  <a:cubicBezTo>
                    <a:pt x="602217" y="3739743"/>
                    <a:pt x="602217" y="3708601"/>
                    <a:pt x="594770" y="3683552"/>
                  </a:cubicBezTo>
                  <a:cubicBezTo>
                    <a:pt x="358497" y="2881985"/>
                    <a:pt x="191278" y="2055369"/>
                    <a:pt x="95821" y="1229430"/>
                  </a:cubicBezTo>
                  <a:lnTo>
                    <a:pt x="95821" y="1229430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44EC20D-57E6-4203-A419-B4EEF2AD3B64}"/>
                </a:ext>
              </a:extLst>
            </p:cNvPr>
            <p:cNvSpPr/>
            <p:nvPr/>
          </p:nvSpPr>
          <p:spPr>
            <a:xfrm>
              <a:off x="4926017" y="5343420"/>
              <a:ext cx="1915606" cy="1252888"/>
            </a:xfrm>
            <a:custGeom>
              <a:avLst/>
              <a:gdLst>
                <a:gd name="connsiteX0" fmla="*/ 940380 w 2884614"/>
                <a:gd name="connsiteY0" fmla="*/ 27512 h 1886660"/>
                <a:gd name="connsiteX1" fmla="*/ 970845 w 2884614"/>
                <a:gd name="connsiteY1" fmla="*/ 432 h 1886660"/>
                <a:gd name="connsiteX2" fmla="*/ 1500259 w 2884614"/>
                <a:gd name="connsiteY2" fmla="*/ 99951 h 1886660"/>
                <a:gd name="connsiteX3" fmla="*/ 1399386 w 2884614"/>
                <a:gd name="connsiteY3" fmla="*/ 1382864 h 1886660"/>
                <a:gd name="connsiteX4" fmla="*/ 1408187 w 2884614"/>
                <a:gd name="connsiteY4" fmla="*/ 1481029 h 1886660"/>
                <a:gd name="connsiteX5" fmla="*/ 1648521 w 2884614"/>
                <a:gd name="connsiteY5" fmla="*/ 1487121 h 1886660"/>
                <a:gd name="connsiteX6" fmla="*/ 1724345 w 2884614"/>
                <a:gd name="connsiteY6" fmla="*/ 1374063 h 1886660"/>
                <a:gd name="connsiteX7" fmla="*/ 1687110 w 2884614"/>
                <a:gd name="connsiteY7" fmla="*/ 1212260 h 1886660"/>
                <a:gd name="connsiteX8" fmla="*/ 2877952 w 2884614"/>
                <a:gd name="connsiteY8" fmla="*/ 1525034 h 1886660"/>
                <a:gd name="connsiteX9" fmla="*/ 2861704 w 2884614"/>
                <a:gd name="connsiteY9" fmla="*/ 1544666 h 1886660"/>
                <a:gd name="connsiteX10" fmla="*/ 1118431 w 2884614"/>
                <a:gd name="connsiteY10" fmla="*/ 1883843 h 1886660"/>
                <a:gd name="connsiteX11" fmla="*/ 1038545 w 2884614"/>
                <a:gd name="connsiteY11" fmla="*/ 1878427 h 1886660"/>
                <a:gd name="connsiteX12" fmla="*/ 29 w 2884614"/>
                <a:gd name="connsiteY12" fmla="*/ 1543989 h 1886660"/>
                <a:gd name="connsiteX13" fmla="*/ 754206 w 2884614"/>
                <a:gd name="connsiteY13" fmla="*/ 1357138 h 1886660"/>
                <a:gd name="connsiteX14" fmla="*/ 838831 w 2884614"/>
                <a:gd name="connsiteY14" fmla="*/ 1253557 h 1886660"/>
                <a:gd name="connsiteX15" fmla="*/ 940380 w 2884614"/>
                <a:gd name="connsiteY15" fmla="*/ 27512 h 1886660"/>
                <a:gd name="connsiteX16" fmla="*/ 940380 w 2884614"/>
                <a:gd name="connsiteY16" fmla="*/ 27512 h 188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614" h="1886660">
                  <a:moveTo>
                    <a:pt x="940380" y="27512"/>
                  </a:moveTo>
                  <a:cubicBezTo>
                    <a:pt x="943089" y="7878"/>
                    <a:pt x="949181" y="-2277"/>
                    <a:pt x="970845" y="432"/>
                  </a:cubicBezTo>
                  <a:cubicBezTo>
                    <a:pt x="1026359" y="8556"/>
                    <a:pt x="1514476" y="-245"/>
                    <a:pt x="1500259" y="99951"/>
                  </a:cubicBezTo>
                  <a:cubicBezTo>
                    <a:pt x="1459639" y="376843"/>
                    <a:pt x="1404125" y="1241371"/>
                    <a:pt x="1399386" y="1382864"/>
                  </a:cubicBezTo>
                  <a:cubicBezTo>
                    <a:pt x="1398709" y="1411298"/>
                    <a:pt x="1383815" y="1456656"/>
                    <a:pt x="1408187" y="1481029"/>
                  </a:cubicBezTo>
                  <a:cubicBezTo>
                    <a:pt x="1443391" y="1516233"/>
                    <a:pt x="1612641" y="1489153"/>
                    <a:pt x="1648521" y="1487121"/>
                  </a:cubicBezTo>
                  <a:cubicBezTo>
                    <a:pt x="1720283" y="1484414"/>
                    <a:pt x="1733823" y="1436346"/>
                    <a:pt x="1724345" y="1374063"/>
                  </a:cubicBezTo>
                  <a:cubicBezTo>
                    <a:pt x="1719606" y="1345629"/>
                    <a:pt x="1699973" y="1264389"/>
                    <a:pt x="1687110" y="1212260"/>
                  </a:cubicBezTo>
                  <a:cubicBezTo>
                    <a:pt x="2068261" y="1311779"/>
                    <a:pt x="2498155" y="1422806"/>
                    <a:pt x="2877952" y="1525034"/>
                  </a:cubicBezTo>
                  <a:cubicBezTo>
                    <a:pt x="2888107" y="1533834"/>
                    <a:pt x="2889461" y="1539250"/>
                    <a:pt x="2861704" y="1544666"/>
                  </a:cubicBezTo>
                  <a:cubicBezTo>
                    <a:pt x="2803482" y="1556175"/>
                    <a:pt x="1321531" y="1843900"/>
                    <a:pt x="1118431" y="1883843"/>
                  </a:cubicBezTo>
                  <a:cubicBezTo>
                    <a:pt x="1090674" y="1889259"/>
                    <a:pt x="1064271" y="1886551"/>
                    <a:pt x="1038545" y="1878427"/>
                  </a:cubicBezTo>
                  <a:cubicBezTo>
                    <a:pt x="721033" y="1782293"/>
                    <a:pt x="7476" y="1575809"/>
                    <a:pt x="29" y="1543989"/>
                  </a:cubicBezTo>
                  <a:cubicBezTo>
                    <a:pt x="-5387" y="1522325"/>
                    <a:pt x="753529" y="1357138"/>
                    <a:pt x="754206" y="1357138"/>
                  </a:cubicBezTo>
                  <a:cubicBezTo>
                    <a:pt x="820552" y="1335474"/>
                    <a:pt x="827999" y="1321934"/>
                    <a:pt x="838831" y="1253557"/>
                  </a:cubicBezTo>
                  <a:cubicBezTo>
                    <a:pt x="843570" y="1265066"/>
                    <a:pt x="928195" y="110782"/>
                    <a:pt x="940380" y="27512"/>
                  </a:cubicBezTo>
                  <a:lnTo>
                    <a:pt x="940380" y="27512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BEEF0B1-5487-4E7F-A4D9-E8E4A0C2C72A}"/>
                </a:ext>
              </a:extLst>
            </p:cNvPr>
            <p:cNvSpPr/>
            <p:nvPr/>
          </p:nvSpPr>
          <p:spPr>
            <a:xfrm>
              <a:off x="4897107" y="6351664"/>
              <a:ext cx="1973360" cy="345349"/>
            </a:xfrm>
            <a:custGeom>
              <a:avLst/>
              <a:gdLst>
                <a:gd name="connsiteX0" fmla="*/ 86890 w 2971582"/>
                <a:gd name="connsiteY0" fmla="*/ 35881 h 520043"/>
                <a:gd name="connsiteX1" fmla="*/ 571621 w 2971582"/>
                <a:gd name="connsiteY1" fmla="*/ 183467 h 520043"/>
                <a:gd name="connsiteX2" fmla="*/ 992038 w 2971582"/>
                <a:gd name="connsiteY2" fmla="*/ 311420 h 520043"/>
                <a:gd name="connsiteX3" fmla="*/ 1289240 w 2971582"/>
                <a:gd name="connsiteY3" fmla="*/ 324282 h 520043"/>
                <a:gd name="connsiteX4" fmla="*/ 2911330 w 2971582"/>
                <a:gd name="connsiteY4" fmla="*/ 16248 h 520043"/>
                <a:gd name="connsiteX5" fmla="*/ 2925547 w 2971582"/>
                <a:gd name="connsiteY5" fmla="*/ 0 h 520043"/>
                <a:gd name="connsiteX6" fmla="*/ 2971583 w 2971582"/>
                <a:gd name="connsiteY6" fmla="*/ 70408 h 520043"/>
                <a:gd name="connsiteX7" fmla="*/ 2921485 w 2971582"/>
                <a:gd name="connsiteY7" fmla="*/ 134723 h 520043"/>
                <a:gd name="connsiteX8" fmla="*/ 2339943 w 2971582"/>
                <a:gd name="connsiteY8" fmla="*/ 261321 h 520043"/>
                <a:gd name="connsiteX9" fmla="*/ 1168734 w 2971582"/>
                <a:gd name="connsiteY9" fmla="*/ 518581 h 520043"/>
                <a:gd name="connsiteX10" fmla="*/ 1099681 w 2971582"/>
                <a:gd name="connsiteY10" fmla="*/ 505718 h 520043"/>
                <a:gd name="connsiteX11" fmla="*/ 51686 w 2971582"/>
                <a:gd name="connsiteY11" fmla="*/ 197007 h 520043"/>
                <a:gd name="connsiteX12" fmla="*/ 234 w 2971582"/>
                <a:gd name="connsiteY12" fmla="*/ 96134 h 520043"/>
                <a:gd name="connsiteX13" fmla="*/ 52363 w 2971582"/>
                <a:gd name="connsiteY13" fmla="*/ 18956 h 520043"/>
                <a:gd name="connsiteX14" fmla="*/ 86890 w 2971582"/>
                <a:gd name="connsiteY14" fmla="*/ 35881 h 520043"/>
                <a:gd name="connsiteX15" fmla="*/ 86890 w 2971582"/>
                <a:gd name="connsiteY15" fmla="*/ 35881 h 52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71582" h="520043">
                  <a:moveTo>
                    <a:pt x="86890" y="35881"/>
                  </a:moveTo>
                  <a:cubicBezTo>
                    <a:pt x="248693" y="84625"/>
                    <a:pt x="410496" y="134723"/>
                    <a:pt x="571621" y="183467"/>
                  </a:cubicBezTo>
                  <a:cubicBezTo>
                    <a:pt x="711760" y="226117"/>
                    <a:pt x="854607" y="261321"/>
                    <a:pt x="992038" y="311420"/>
                  </a:cubicBezTo>
                  <a:cubicBezTo>
                    <a:pt x="1167381" y="375734"/>
                    <a:pt x="1150456" y="353394"/>
                    <a:pt x="1289240" y="324282"/>
                  </a:cubicBezTo>
                  <a:cubicBezTo>
                    <a:pt x="1829485" y="219347"/>
                    <a:pt x="2370408" y="118475"/>
                    <a:pt x="2911330" y="16248"/>
                  </a:cubicBezTo>
                  <a:cubicBezTo>
                    <a:pt x="2920131" y="14217"/>
                    <a:pt x="2937056" y="10832"/>
                    <a:pt x="2925547" y="0"/>
                  </a:cubicBezTo>
                  <a:cubicBezTo>
                    <a:pt x="2966844" y="6093"/>
                    <a:pt x="2970229" y="37912"/>
                    <a:pt x="2971583" y="70408"/>
                  </a:cubicBezTo>
                  <a:cubicBezTo>
                    <a:pt x="2971583" y="104935"/>
                    <a:pt x="2966844" y="125922"/>
                    <a:pt x="2921485" y="134723"/>
                  </a:cubicBezTo>
                  <a:cubicBezTo>
                    <a:pt x="2727186" y="176697"/>
                    <a:pt x="2534242" y="220025"/>
                    <a:pt x="2339943" y="261321"/>
                  </a:cubicBezTo>
                  <a:cubicBezTo>
                    <a:pt x="1949991" y="346624"/>
                    <a:pt x="1558686" y="432602"/>
                    <a:pt x="1168734" y="518581"/>
                  </a:cubicBezTo>
                  <a:cubicBezTo>
                    <a:pt x="1142332" y="523997"/>
                    <a:pt x="1122022" y="513165"/>
                    <a:pt x="1099681" y="505718"/>
                  </a:cubicBezTo>
                  <a:cubicBezTo>
                    <a:pt x="751026" y="404169"/>
                    <a:pt x="401018" y="301265"/>
                    <a:pt x="51686" y="197007"/>
                  </a:cubicBezTo>
                  <a:cubicBezTo>
                    <a:pt x="1588" y="181436"/>
                    <a:pt x="4296" y="133369"/>
                    <a:pt x="234" y="96134"/>
                  </a:cubicBezTo>
                  <a:cubicBezTo>
                    <a:pt x="-2474" y="61607"/>
                    <a:pt x="18513" y="21664"/>
                    <a:pt x="52363" y="18956"/>
                  </a:cubicBezTo>
                  <a:cubicBezTo>
                    <a:pt x="62518" y="27757"/>
                    <a:pt x="67257" y="29111"/>
                    <a:pt x="86890" y="35881"/>
                  </a:cubicBezTo>
                  <a:lnTo>
                    <a:pt x="86890" y="35881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CE521B-0D56-4679-8B06-0FF79F88F1B2}"/>
                </a:ext>
              </a:extLst>
            </p:cNvPr>
            <p:cNvSpPr/>
            <p:nvPr/>
          </p:nvSpPr>
          <p:spPr>
            <a:xfrm>
              <a:off x="6553650" y="3384179"/>
              <a:ext cx="504545" cy="2809221"/>
            </a:xfrm>
            <a:custGeom>
              <a:avLst/>
              <a:gdLst>
                <a:gd name="connsiteX0" fmla="*/ 1150 w 759768"/>
                <a:gd name="connsiteY0" fmla="*/ 78923 h 4230262"/>
                <a:gd name="connsiteX1" fmla="*/ 37708 w 759768"/>
                <a:gd name="connsiteY1" fmla="*/ 23410 h 4230262"/>
                <a:gd name="connsiteX2" fmla="*/ 111500 w 759768"/>
                <a:gd name="connsiteY2" fmla="*/ 3777 h 4230262"/>
                <a:gd name="connsiteX3" fmla="*/ 152797 w 759768"/>
                <a:gd name="connsiteY3" fmla="*/ 32888 h 4230262"/>
                <a:gd name="connsiteX4" fmla="*/ 756004 w 759768"/>
                <a:gd name="connsiteY4" fmla="*/ 4103006 h 4230262"/>
                <a:gd name="connsiteX5" fmla="*/ 705229 w 759768"/>
                <a:gd name="connsiteY5" fmla="*/ 4207264 h 4230262"/>
                <a:gd name="connsiteX6" fmla="*/ 618573 w 759768"/>
                <a:gd name="connsiteY6" fmla="*/ 4165967 h 4230262"/>
                <a:gd name="connsiteX7" fmla="*/ 1150 w 759768"/>
                <a:gd name="connsiteY7" fmla="*/ 78923 h 4230262"/>
                <a:gd name="connsiteX8" fmla="*/ 1150 w 759768"/>
                <a:gd name="connsiteY8" fmla="*/ 78923 h 423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768" h="4230262">
                  <a:moveTo>
                    <a:pt x="1150" y="78923"/>
                  </a:moveTo>
                  <a:cubicBezTo>
                    <a:pt x="-3589" y="49813"/>
                    <a:pt x="5888" y="29503"/>
                    <a:pt x="37708" y="23410"/>
                  </a:cubicBezTo>
                  <a:cubicBezTo>
                    <a:pt x="62756" y="18671"/>
                    <a:pt x="87128" y="12578"/>
                    <a:pt x="111500" y="3777"/>
                  </a:cubicBezTo>
                  <a:cubicBezTo>
                    <a:pt x="141965" y="-7732"/>
                    <a:pt x="149412" y="8516"/>
                    <a:pt x="152797" y="32888"/>
                  </a:cubicBezTo>
                  <a:cubicBezTo>
                    <a:pt x="189355" y="282023"/>
                    <a:pt x="739755" y="4038014"/>
                    <a:pt x="756004" y="4103006"/>
                  </a:cubicBezTo>
                  <a:cubicBezTo>
                    <a:pt x="769544" y="4157843"/>
                    <a:pt x="745172" y="4184246"/>
                    <a:pt x="705229" y="4207264"/>
                  </a:cubicBezTo>
                  <a:cubicBezTo>
                    <a:pt x="641591" y="4244498"/>
                    <a:pt x="630082" y="4240437"/>
                    <a:pt x="618573" y="4165967"/>
                  </a:cubicBezTo>
                  <a:cubicBezTo>
                    <a:pt x="580661" y="3927663"/>
                    <a:pt x="23491" y="227863"/>
                    <a:pt x="1150" y="78923"/>
                  </a:cubicBezTo>
                  <a:lnTo>
                    <a:pt x="1150" y="78923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FAE3651-E942-403D-A2BF-DDCAB200D4F8}"/>
                </a:ext>
              </a:extLst>
            </p:cNvPr>
            <p:cNvSpPr/>
            <p:nvPr/>
          </p:nvSpPr>
          <p:spPr>
            <a:xfrm>
              <a:off x="5243093" y="4435404"/>
              <a:ext cx="633354" cy="806698"/>
            </a:xfrm>
            <a:custGeom>
              <a:avLst/>
              <a:gdLst>
                <a:gd name="connsiteX0" fmla="*/ 4583 w 953735"/>
                <a:gd name="connsiteY0" fmla="*/ 265613 h 1214766"/>
                <a:gd name="connsiteX1" fmla="*/ 54004 w 953735"/>
                <a:gd name="connsiteY1" fmla="*/ 19863 h 1214766"/>
                <a:gd name="connsiteX2" fmla="*/ 718140 w 953735"/>
                <a:gd name="connsiteY2" fmla="*/ 39496 h 1214766"/>
                <a:gd name="connsiteX3" fmla="*/ 789225 w 953735"/>
                <a:gd name="connsiteY3" fmla="*/ 98395 h 1214766"/>
                <a:gd name="connsiteX4" fmla="*/ 777716 w 953735"/>
                <a:gd name="connsiteY4" fmla="*/ 685353 h 1214766"/>
                <a:gd name="connsiteX5" fmla="*/ 953736 w 953735"/>
                <a:gd name="connsiteY5" fmla="*/ 1214766 h 1214766"/>
                <a:gd name="connsiteX6" fmla="*/ 387765 w 953735"/>
                <a:gd name="connsiteY6" fmla="*/ 1145712 h 1214766"/>
                <a:gd name="connsiteX7" fmla="*/ 193466 w 953735"/>
                <a:gd name="connsiteY7" fmla="*/ 1092906 h 1214766"/>
                <a:gd name="connsiteX8" fmla="*/ 138629 w 953735"/>
                <a:gd name="connsiteY8" fmla="*/ 1007604 h 1214766"/>
                <a:gd name="connsiteX9" fmla="*/ 4583 w 953735"/>
                <a:gd name="connsiteY9" fmla="*/ 265613 h 1214766"/>
                <a:gd name="connsiteX10" fmla="*/ 4583 w 953735"/>
                <a:gd name="connsiteY10" fmla="*/ 265613 h 121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3735" h="1214766">
                  <a:moveTo>
                    <a:pt x="4583" y="265613"/>
                  </a:moveTo>
                  <a:cubicBezTo>
                    <a:pt x="12030" y="180311"/>
                    <a:pt x="28278" y="97718"/>
                    <a:pt x="54004" y="19863"/>
                  </a:cubicBezTo>
                  <a:cubicBezTo>
                    <a:pt x="69575" y="-27527"/>
                    <a:pt x="666688" y="22571"/>
                    <a:pt x="718140" y="39496"/>
                  </a:cubicBezTo>
                  <a:cubicBezTo>
                    <a:pt x="713401" y="41526"/>
                    <a:pt x="802765" y="47620"/>
                    <a:pt x="789225" y="98395"/>
                  </a:cubicBezTo>
                  <a:cubicBezTo>
                    <a:pt x="737096" y="286600"/>
                    <a:pt x="739804" y="494439"/>
                    <a:pt x="777716" y="685353"/>
                  </a:cubicBezTo>
                  <a:cubicBezTo>
                    <a:pt x="814951" y="870850"/>
                    <a:pt x="899576" y="1035361"/>
                    <a:pt x="953736" y="1214766"/>
                  </a:cubicBezTo>
                  <a:cubicBezTo>
                    <a:pt x="950351" y="1203934"/>
                    <a:pt x="464942" y="1159252"/>
                    <a:pt x="387765" y="1145712"/>
                  </a:cubicBezTo>
                  <a:cubicBezTo>
                    <a:pt x="327512" y="1134880"/>
                    <a:pt x="241533" y="1136911"/>
                    <a:pt x="193466" y="1092906"/>
                  </a:cubicBezTo>
                  <a:cubicBezTo>
                    <a:pt x="168417" y="1070565"/>
                    <a:pt x="152846" y="1038746"/>
                    <a:pt x="138629" y="1007604"/>
                  </a:cubicBezTo>
                  <a:cubicBezTo>
                    <a:pt x="39787" y="788934"/>
                    <a:pt x="-17081" y="518134"/>
                    <a:pt x="4583" y="265613"/>
                  </a:cubicBezTo>
                  <a:lnTo>
                    <a:pt x="4583" y="265613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D2BC2FB-B565-4063-8BB3-769F5F9C9D39}"/>
                </a:ext>
              </a:extLst>
            </p:cNvPr>
            <p:cNvSpPr/>
            <p:nvPr/>
          </p:nvSpPr>
          <p:spPr>
            <a:xfrm>
              <a:off x="6165246" y="3398151"/>
              <a:ext cx="777651" cy="2852421"/>
            </a:xfrm>
            <a:custGeom>
              <a:avLst/>
              <a:gdLst>
                <a:gd name="connsiteX0" fmla="*/ 1170955 w 1171025"/>
                <a:gd name="connsiteY0" fmla="*/ 4251216 h 4295315"/>
                <a:gd name="connsiteX1" fmla="*/ 556240 w 1171025"/>
                <a:gd name="connsiteY1" fmla="*/ 71423 h 4295315"/>
                <a:gd name="connsiteX2" fmla="*/ 501403 w 1171025"/>
                <a:gd name="connsiteY2" fmla="*/ 2370 h 4295315"/>
                <a:gd name="connsiteX3" fmla="*/ 416778 w 1171025"/>
                <a:gd name="connsiteY3" fmla="*/ 5755 h 4295315"/>
                <a:gd name="connsiteX4" fmla="*/ 371419 w 1171025"/>
                <a:gd name="connsiteY4" fmla="*/ 76162 h 4295315"/>
                <a:gd name="connsiteX5" fmla="*/ 250236 w 1171025"/>
                <a:gd name="connsiteY5" fmla="*/ 380135 h 4295315"/>
                <a:gd name="connsiteX6" fmla="*/ 3132 w 1171025"/>
                <a:gd name="connsiteY6" fmla="*/ 1639353 h 4295315"/>
                <a:gd name="connsiteX7" fmla="*/ 37659 w 1171025"/>
                <a:gd name="connsiteY7" fmla="*/ 2314998 h 4295315"/>
                <a:gd name="connsiteX8" fmla="*/ 562333 w 1171025"/>
                <a:gd name="connsiteY8" fmla="*/ 3729249 h 4295315"/>
                <a:gd name="connsiteX9" fmla="*/ 955669 w 1171025"/>
                <a:gd name="connsiteY9" fmla="*/ 4250538 h 4295315"/>
                <a:gd name="connsiteX10" fmla="*/ 1168247 w 1171025"/>
                <a:gd name="connsiteY10" fmla="*/ 4295221 h 4295315"/>
                <a:gd name="connsiteX11" fmla="*/ 1170955 w 1171025"/>
                <a:gd name="connsiteY11" fmla="*/ 4251216 h 4295315"/>
                <a:gd name="connsiteX12" fmla="*/ 1170955 w 1171025"/>
                <a:gd name="connsiteY12" fmla="*/ 4251216 h 429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1025" h="4295315">
                  <a:moveTo>
                    <a:pt x="1170955" y="4251216"/>
                  </a:moveTo>
                  <a:cubicBezTo>
                    <a:pt x="1178402" y="4174038"/>
                    <a:pt x="596860" y="298218"/>
                    <a:pt x="556240" y="71423"/>
                  </a:cubicBezTo>
                  <a:cubicBezTo>
                    <a:pt x="550147" y="38927"/>
                    <a:pt x="537284" y="11170"/>
                    <a:pt x="501403" y="2370"/>
                  </a:cubicBezTo>
                  <a:cubicBezTo>
                    <a:pt x="472969" y="338"/>
                    <a:pt x="444535" y="-3047"/>
                    <a:pt x="416778" y="5755"/>
                  </a:cubicBezTo>
                  <a:cubicBezTo>
                    <a:pt x="390375" y="22003"/>
                    <a:pt x="382251" y="49760"/>
                    <a:pt x="371419" y="76162"/>
                  </a:cubicBezTo>
                  <a:cubicBezTo>
                    <a:pt x="328091" y="175681"/>
                    <a:pt x="287471" y="277231"/>
                    <a:pt x="250236" y="380135"/>
                  </a:cubicBezTo>
                  <a:cubicBezTo>
                    <a:pt x="102650" y="786334"/>
                    <a:pt x="21410" y="1207428"/>
                    <a:pt x="3132" y="1639353"/>
                  </a:cubicBezTo>
                  <a:cubicBezTo>
                    <a:pt x="-6346" y="1864794"/>
                    <a:pt x="5840" y="2091589"/>
                    <a:pt x="37659" y="2314998"/>
                  </a:cubicBezTo>
                  <a:cubicBezTo>
                    <a:pt x="110774" y="2824779"/>
                    <a:pt x="281378" y="3298678"/>
                    <a:pt x="562333" y="3729249"/>
                  </a:cubicBezTo>
                  <a:cubicBezTo>
                    <a:pt x="676069" y="3904592"/>
                    <a:pt x="805375" y="4096183"/>
                    <a:pt x="955669" y="4250538"/>
                  </a:cubicBezTo>
                  <a:cubicBezTo>
                    <a:pt x="1022692" y="4266110"/>
                    <a:pt x="1101224" y="4297252"/>
                    <a:pt x="1168247" y="4295221"/>
                  </a:cubicBezTo>
                  <a:cubicBezTo>
                    <a:pt x="1168924" y="4289805"/>
                    <a:pt x="1169601" y="4257986"/>
                    <a:pt x="1170955" y="4251216"/>
                  </a:cubicBezTo>
                  <a:lnTo>
                    <a:pt x="1170955" y="4251216"/>
                  </a:lnTo>
                  <a:close/>
                </a:path>
              </a:pathLst>
            </a:custGeom>
            <a:solidFill>
              <a:srgbClr val="E5E5E5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594F43-F8B0-4590-85E6-C0918B8DD8D3}"/>
              </a:ext>
            </a:extLst>
          </p:cNvPr>
          <p:cNvGrpSpPr/>
          <p:nvPr/>
        </p:nvGrpSpPr>
        <p:grpSpPr>
          <a:xfrm>
            <a:off x="7666953" y="628439"/>
            <a:ext cx="4378442" cy="4004299"/>
            <a:chOff x="7666953" y="628439"/>
            <a:chExt cx="4378442" cy="400429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A838621-D6A0-46FB-A833-BAF569374B81}"/>
                </a:ext>
              </a:extLst>
            </p:cNvPr>
            <p:cNvGrpSpPr/>
            <p:nvPr/>
          </p:nvGrpSpPr>
          <p:grpSpPr>
            <a:xfrm>
              <a:off x="9179089" y="628439"/>
              <a:ext cx="1138072" cy="2202759"/>
              <a:chOff x="9160839" y="2146343"/>
              <a:chExt cx="1138072" cy="2202759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CC717DC-1CDD-4529-8AD5-40447F7C6379}"/>
                  </a:ext>
                </a:extLst>
              </p:cNvPr>
              <p:cNvSpPr/>
              <p:nvPr/>
            </p:nvSpPr>
            <p:spPr>
              <a:xfrm>
                <a:off x="9434199" y="3484248"/>
                <a:ext cx="752687" cy="864854"/>
              </a:xfrm>
              <a:custGeom>
                <a:avLst/>
                <a:gdLst>
                  <a:gd name="connsiteX0" fmla="*/ 523743 w 1133432"/>
                  <a:gd name="connsiteY0" fmla="*/ 1302339 h 1302340"/>
                  <a:gd name="connsiteX1" fmla="*/ 301170 w 1133432"/>
                  <a:gd name="connsiteY1" fmla="*/ 1031139 h 1302340"/>
                  <a:gd name="connsiteX2" fmla="*/ 12291 w 1133432"/>
                  <a:gd name="connsiteY2" fmla="*/ 482876 h 1302340"/>
                  <a:gd name="connsiteX3" fmla="*/ 1010 w 1133432"/>
                  <a:gd name="connsiteY3" fmla="*/ 136077 h 1302340"/>
                  <a:gd name="connsiteX4" fmla="*/ 338155 w 1133432"/>
                  <a:gd name="connsiteY4" fmla="*/ 499625 h 1302340"/>
                  <a:gd name="connsiteX5" fmla="*/ 749771 w 1133432"/>
                  <a:gd name="connsiteY5" fmla="*/ 438695 h 1302340"/>
                  <a:gd name="connsiteX6" fmla="*/ 1082854 w 1133432"/>
                  <a:gd name="connsiteY6" fmla="*/ 0 h 1302340"/>
                  <a:gd name="connsiteX7" fmla="*/ 1132592 w 1133432"/>
                  <a:gd name="connsiteY7" fmla="*/ 415169 h 1302340"/>
                  <a:gd name="connsiteX8" fmla="*/ 823562 w 1133432"/>
                  <a:gd name="connsiteY8" fmla="*/ 958101 h 1302340"/>
                  <a:gd name="connsiteX9" fmla="*/ 523743 w 1133432"/>
                  <a:gd name="connsiteY9" fmla="*/ 1302339 h 130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3432" h="1302340">
                    <a:moveTo>
                      <a:pt x="523743" y="1302339"/>
                    </a:moveTo>
                    <a:cubicBezTo>
                      <a:pt x="359032" y="1207271"/>
                      <a:pt x="386412" y="1167716"/>
                      <a:pt x="301170" y="1031139"/>
                    </a:cubicBezTo>
                    <a:cubicBezTo>
                      <a:pt x="215928" y="894562"/>
                      <a:pt x="71901" y="676514"/>
                      <a:pt x="12291" y="482876"/>
                    </a:cubicBezTo>
                    <a:cubicBezTo>
                      <a:pt x="9583" y="461889"/>
                      <a:pt x="-3729" y="190914"/>
                      <a:pt x="1010" y="136077"/>
                    </a:cubicBezTo>
                    <a:cubicBezTo>
                      <a:pt x="101206" y="283663"/>
                      <a:pt x="271810" y="467129"/>
                      <a:pt x="338155" y="499625"/>
                    </a:cubicBezTo>
                    <a:cubicBezTo>
                      <a:pt x="466108" y="561232"/>
                      <a:pt x="644159" y="532798"/>
                      <a:pt x="749771" y="438695"/>
                    </a:cubicBezTo>
                    <a:cubicBezTo>
                      <a:pt x="879755" y="323606"/>
                      <a:pt x="980628" y="140816"/>
                      <a:pt x="1082854" y="0"/>
                    </a:cubicBezTo>
                    <a:cubicBezTo>
                      <a:pt x="1093687" y="35204"/>
                      <a:pt x="1140223" y="313022"/>
                      <a:pt x="1132592" y="415169"/>
                    </a:cubicBezTo>
                    <a:cubicBezTo>
                      <a:pt x="1136653" y="434125"/>
                      <a:pt x="845225" y="937114"/>
                      <a:pt x="823562" y="958101"/>
                    </a:cubicBezTo>
                    <a:cubicBezTo>
                      <a:pt x="753234" y="1106160"/>
                      <a:pt x="682907" y="1220907"/>
                      <a:pt x="523743" y="1302339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279A602-F48B-4161-BA8F-26F3C0012DD7}"/>
                  </a:ext>
                </a:extLst>
              </p:cNvPr>
              <p:cNvSpPr/>
              <p:nvPr/>
            </p:nvSpPr>
            <p:spPr>
              <a:xfrm>
                <a:off x="9175365" y="2159075"/>
                <a:ext cx="1123546" cy="1686078"/>
              </a:xfrm>
              <a:custGeom>
                <a:avLst/>
                <a:gdLst>
                  <a:gd name="connsiteX0" fmla="*/ 1691289 w 1691891"/>
                  <a:gd name="connsiteY0" fmla="*/ 1141812 h 2538979"/>
                  <a:gd name="connsiteX1" fmla="*/ 1648638 w 1691891"/>
                  <a:gd name="connsiteY1" fmla="*/ 1048386 h 2538979"/>
                  <a:gd name="connsiteX2" fmla="*/ 1639161 w 1691891"/>
                  <a:gd name="connsiteY2" fmla="*/ 1053802 h 2538979"/>
                  <a:gd name="connsiteX3" fmla="*/ 1381223 w 1691891"/>
                  <a:gd name="connsiteY3" fmla="*/ 221770 h 2538979"/>
                  <a:gd name="connsiteX4" fmla="*/ 1086052 w 1691891"/>
                  <a:gd name="connsiteY4" fmla="*/ 42366 h 2538979"/>
                  <a:gd name="connsiteX5" fmla="*/ 602674 w 1691891"/>
                  <a:gd name="connsiteY5" fmla="*/ 41689 h 2538979"/>
                  <a:gd name="connsiteX6" fmla="*/ 604706 w 1691891"/>
                  <a:gd name="connsiteY6" fmla="*/ 47782 h 2538979"/>
                  <a:gd name="connsiteX7" fmla="*/ 560024 w 1691891"/>
                  <a:gd name="connsiteY7" fmla="*/ 53198 h 2538979"/>
                  <a:gd name="connsiteX8" fmla="*/ 317658 w 1691891"/>
                  <a:gd name="connsiteY8" fmla="*/ 215677 h 2538979"/>
                  <a:gd name="connsiteX9" fmla="*/ 258082 w 1691891"/>
                  <a:gd name="connsiteY9" fmla="*/ 267806 h 2538979"/>
                  <a:gd name="connsiteX10" fmla="*/ 61752 w 1691891"/>
                  <a:gd name="connsiteY10" fmla="*/ 460751 h 2538979"/>
                  <a:gd name="connsiteX11" fmla="*/ 22487 w 1691891"/>
                  <a:gd name="connsiteY11" fmla="*/ 1172954 h 2538979"/>
                  <a:gd name="connsiteX12" fmla="*/ 14362 w 1691891"/>
                  <a:gd name="connsiteY12" fmla="*/ 1181078 h 2538979"/>
                  <a:gd name="connsiteX13" fmla="*/ 46182 w 1691891"/>
                  <a:gd name="connsiteY13" fmla="*/ 1374700 h 2538979"/>
                  <a:gd name="connsiteX14" fmla="*/ 78001 w 1691891"/>
                  <a:gd name="connsiteY14" fmla="*/ 1526348 h 2538979"/>
                  <a:gd name="connsiteX15" fmla="*/ 178873 w 1691891"/>
                  <a:gd name="connsiteY15" fmla="*/ 1690181 h 2538979"/>
                  <a:gd name="connsiteX16" fmla="*/ 226263 w 1691891"/>
                  <a:gd name="connsiteY16" fmla="*/ 1733509 h 2538979"/>
                  <a:gd name="connsiteX17" fmla="*/ 311565 w 1691891"/>
                  <a:gd name="connsiteY17" fmla="*/ 2033420 h 2538979"/>
                  <a:gd name="connsiteX18" fmla="*/ 646002 w 1691891"/>
                  <a:gd name="connsiteY18" fmla="*/ 2455867 h 2538979"/>
                  <a:gd name="connsiteX19" fmla="*/ 1155106 w 1691891"/>
                  <a:gd name="connsiteY19" fmla="*/ 2436234 h 2538979"/>
                  <a:gd name="connsiteX20" fmla="*/ 1264103 w 1691891"/>
                  <a:gd name="connsiteY20" fmla="*/ 2324530 h 2538979"/>
                  <a:gd name="connsiteX21" fmla="*/ 1528133 w 1691891"/>
                  <a:gd name="connsiteY21" fmla="*/ 1701690 h 2538979"/>
                  <a:gd name="connsiteX22" fmla="*/ 1612081 w 1691891"/>
                  <a:gd name="connsiteY22" fmla="*/ 1571030 h 2538979"/>
                  <a:gd name="connsiteX23" fmla="*/ 1671656 w 1691891"/>
                  <a:gd name="connsiteY23" fmla="*/ 1476250 h 2538979"/>
                  <a:gd name="connsiteX24" fmla="*/ 1691289 w 1691891"/>
                  <a:gd name="connsiteY24" fmla="*/ 1141812 h 2538979"/>
                  <a:gd name="connsiteX25" fmla="*/ 1691289 w 1691891"/>
                  <a:gd name="connsiteY25" fmla="*/ 1141812 h 253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91891" h="2538979">
                    <a:moveTo>
                      <a:pt x="1691289" y="1141812"/>
                    </a:moveTo>
                    <a:cubicBezTo>
                      <a:pt x="1689258" y="1105931"/>
                      <a:pt x="1682488" y="1070727"/>
                      <a:pt x="1648638" y="1048386"/>
                    </a:cubicBezTo>
                    <a:cubicBezTo>
                      <a:pt x="1645253" y="1050417"/>
                      <a:pt x="1641191" y="1051771"/>
                      <a:pt x="1639161" y="1053802"/>
                    </a:cubicBezTo>
                    <a:cubicBezTo>
                      <a:pt x="1621558" y="995580"/>
                      <a:pt x="1616142" y="494601"/>
                      <a:pt x="1381223" y="221770"/>
                    </a:cubicBezTo>
                    <a:cubicBezTo>
                      <a:pt x="1294568" y="143239"/>
                      <a:pt x="1195049" y="85694"/>
                      <a:pt x="1086052" y="42366"/>
                    </a:cubicBezTo>
                    <a:cubicBezTo>
                      <a:pt x="925603" y="-20595"/>
                      <a:pt x="763124" y="-7055"/>
                      <a:pt x="602674" y="41689"/>
                    </a:cubicBezTo>
                    <a:cubicBezTo>
                      <a:pt x="605383" y="43720"/>
                      <a:pt x="605383" y="47782"/>
                      <a:pt x="604706" y="47782"/>
                    </a:cubicBezTo>
                    <a:cubicBezTo>
                      <a:pt x="589812" y="47782"/>
                      <a:pt x="576272" y="60645"/>
                      <a:pt x="560024" y="53198"/>
                    </a:cubicBezTo>
                    <a:cubicBezTo>
                      <a:pt x="461182" y="80278"/>
                      <a:pt x="376557" y="127668"/>
                      <a:pt x="317658" y="215677"/>
                    </a:cubicBezTo>
                    <a:cubicBezTo>
                      <a:pt x="302764" y="237341"/>
                      <a:pt x="285839" y="259682"/>
                      <a:pt x="258082" y="267806"/>
                    </a:cubicBezTo>
                    <a:cubicBezTo>
                      <a:pt x="170750" y="309780"/>
                      <a:pt x="97633" y="370033"/>
                      <a:pt x="61752" y="460751"/>
                    </a:cubicBezTo>
                    <a:cubicBezTo>
                      <a:pt x="-41828" y="724104"/>
                      <a:pt x="14362" y="1116763"/>
                      <a:pt x="22487" y="1172954"/>
                    </a:cubicBezTo>
                    <a:cubicBezTo>
                      <a:pt x="19778" y="1175662"/>
                      <a:pt x="-12040" y="892676"/>
                      <a:pt x="14362" y="1181078"/>
                    </a:cubicBezTo>
                    <a:cubicBezTo>
                      <a:pt x="-10009" y="1250809"/>
                      <a:pt x="20456" y="1313093"/>
                      <a:pt x="46182" y="1374700"/>
                    </a:cubicBezTo>
                    <a:cubicBezTo>
                      <a:pt x="66491" y="1424121"/>
                      <a:pt x="82062" y="1472188"/>
                      <a:pt x="78001" y="1526348"/>
                    </a:cubicBezTo>
                    <a:cubicBezTo>
                      <a:pt x="72585" y="1604203"/>
                      <a:pt x="99665" y="1662424"/>
                      <a:pt x="178873" y="1690181"/>
                    </a:cubicBezTo>
                    <a:cubicBezTo>
                      <a:pt x="200537" y="1697628"/>
                      <a:pt x="221524" y="1707783"/>
                      <a:pt x="226263" y="1733509"/>
                    </a:cubicBezTo>
                    <a:cubicBezTo>
                      <a:pt x="243865" y="1836413"/>
                      <a:pt x="279746" y="1934578"/>
                      <a:pt x="311565" y="2033420"/>
                    </a:cubicBezTo>
                    <a:cubicBezTo>
                      <a:pt x="374526" y="2176944"/>
                      <a:pt x="543099" y="2382074"/>
                      <a:pt x="646002" y="2455867"/>
                    </a:cubicBezTo>
                    <a:cubicBezTo>
                      <a:pt x="809837" y="2572988"/>
                      <a:pt x="998719" y="2566218"/>
                      <a:pt x="1155106" y="2436234"/>
                    </a:cubicBezTo>
                    <a:cubicBezTo>
                      <a:pt x="1195049" y="2402384"/>
                      <a:pt x="1228898" y="2362441"/>
                      <a:pt x="1264103" y="2324530"/>
                    </a:cubicBezTo>
                    <a:cubicBezTo>
                      <a:pt x="1340603" y="2239228"/>
                      <a:pt x="1522039" y="1997539"/>
                      <a:pt x="1528133" y="1701690"/>
                    </a:cubicBezTo>
                    <a:cubicBezTo>
                      <a:pt x="1528809" y="1640083"/>
                      <a:pt x="1559951" y="1598787"/>
                      <a:pt x="1612081" y="1571030"/>
                    </a:cubicBezTo>
                    <a:cubicBezTo>
                      <a:pt x="1645931" y="1548689"/>
                      <a:pt x="1670302" y="1516193"/>
                      <a:pt x="1671656" y="1476250"/>
                    </a:cubicBezTo>
                    <a:cubicBezTo>
                      <a:pt x="1677749" y="1363868"/>
                      <a:pt x="1695351" y="1253517"/>
                      <a:pt x="1691289" y="1141812"/>
                    </a:cubicBezTo>
                    <a:lnTo>
                      <a:pt x="1691289" y="1141812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035E627-FDA6-480D-9653-3C2A96CD0448}"/>
                  </a:ext>
                </a:extLst>
              </p:cNvPr>
              <p:cNvSpPr/>
              <p:nvPr/>
            </p:nvSpPr>
            <p:spPr>
              <a:xfrm>
                <a:off x="9160839" y="2146343"/>
                <a:ext cx="1109349" cy="979052"/>
              </a:xfrm>
              <a:custGeom>
                <a:avLst/>
                <a:gdLst>
                  <a:gd name="connsiteX0" fmla="*/ 1596043 w 1670512"/>
                  <a:gd name="connsiteY0" fmla="*/ 500233 h 1474304"/>
                  <a:gd name="connsiteX1" fmla="*/ 1629216 w 1670512"/>
                  <a:gd name="connsiteY1" fmla="*/ 653235 h 1474304"/>
                  <a:gd name="connsiteX2" fmla="*/ 1648172 w 1670512"/>
                  <a:gd name="connsiteY2" fmla="*/ 875967 h 1474304"/>
                  <a:gd name="connsiteX3" fmla="*/ 1670512 w 1670512"/>
                  <a:gd name="connsiteY3" fmla="*/ 1066204 h 1474304"/>
                  <a:gd name="connsiteX4" fmla="*/ 1590627 w 1670512"/>
                  <a:gd name="connsiteY4" fmla="*/ 1390486 h 1474304"/>
                  <a:gd name="connsiteX5" fmla="*/ 1568963 w 1670512"/>
                  <a:gd name="connsiteY5" fmla="*/ 1430429 h 1474304"/>
                  <a:gd name="connsiteX6" fmla="*/ 1529697 w 1670512"/>
                  <a:gd name="connsiteY6" fmla="*/ 1267950 h 1474304"/>
                  <a:gd name="connsiteX7" fmla="*/ 1441010 w 1670512"/>
                  <a:gd name="connsiteY7" fmla="*/ 1079067 h 1474304"/>
                  <a:gd name="connsiteX8" fmla="*/ 1377372 w 1670512"/>
                  <a:gd name="connsiteY8" fmla="*/ 912525 h 1474304"/>
                  <a:gd name="connsiteX9" fmla="*/ 1292071 w 1670512"/>
                  <a:gd name="connsiteY9" fmla="*/ 722288 h 1474304"/>
                  <a:gd name="connsiteX10" fmla="*/ 998253 w 1670512"/>
                  <a:gd name="connsiteY10" fmla="*/ 583504 h 1474304"/>
                  <a:gd name="connsiteX11" fmla="*/ 815463 w 1670512"/>
                  <a:gd name="connsiteY11" fmla="*/ 583504 h 1474304"/>
                  <a:gd name="connsiteX12" fmla="*/ 409941 w 1670512"/>
                  <a:gd name="connsiteY12" fmla="*/ 648495 h 1474304"/>
                  <a:gd name="connsiteX13" fmla="*/ 300267 w 1670512"/>
                  <a:gd name="connsiteY13" fmla="*/ 687084 h 1474304"/>
                  <a:gd name="connsiteX14" fmla="*/ 187208 w 1670512"/>
                  <a:gd name="connsiteY14" fmla="*/ 796758 h 1474304"/>
                  <a:gd name="connsiteX15" fmla="*/ 187208 w 1670512"/>
                  <a:gd name="connsiteY15" fmla="*/ 970747 h 1474304"/>
                  <a:gd name="connsiteX16" fmla="*/ 183823 w 1670512"/>
                  <a:gd name="connsiteY16" fmla="*/ 1054695 h 1474304"/>
                  <a:gd name="connsiteX17" fmla="*/ 179084 w 1670512"/>
                  <a:gd name="connsiteY17" fmla="*/ 1427721 h 1474304"/>
                  <a:gd name="connsiteX18" fmla="*/ 168252 w 1670512"/>
                  <a:gd name="connsiteY18" fmla="*/ 1470372 h 1474304"/>
                  <a:gd name="connsiteX19" fmla="*/ 135079 w 1670512"/>
                  <a:gd name="connsiteY19" fmla="*/ 1448031 h 1474304"/>
                  <a:gd name="connsiteX20" fmla="*/ 98521 w 1670512"/>
                  <a:gd name="connsiteY20" fmla="*/ 1338358 h 1474304"/>
                  <a:gd name="connsiteX21" fmla="*/ 45715 w 1670512"/>
                  <a:gd name="connsiteY21" fmla="*/ 1207020 h 1474304"/>
                  <a:gd name="connsiteX22" fmla="*/ 30144 w 1670512"/>
                  <a:gd name="connsiteY22" fmla="*/ 1168431 h 1474304"/>
                  <a:gd name="connsiteX23" fmla="*/ 9834 w 1670512"/>
                  <a:gd name="connsiteY23" fmla="*/ 1005951 h 1474304"/>
                  <a:gd name="connsiteX24" fmla="*/ 5095 w 1670512"/>
                  <a:gd name="connsiteY24" fmla="*/ 708071 h 1474304"/>
                  <a:gd name="connsiteX25" fmla="*/ 79565 w 1670512"/>
                  <a:gd name="connsiteY25" fmla="*/ 460290 h 1474304"/>
                  <a:gd name="connsiteX26" fmla="*/ 276572 w 1670512"/>
                  <a:gd name="connsiteY26" fmla="*/ 266668 h 1474304"/>
                  <a:gd name="connsiteX27" fmla="*/ 336825 w 1670512"/>
                  <a:gd name="connsiteY27" fmla="*/ 214539 h 1474304"/>
                  <a:gd name="connsiteX28" fmla="*/ 623872 w 1670512"/>
                  <a:gd name="connsiteY28" fmla="*/ 39873 h 1474304"/>
                  <a:gd name="connsiteX29" fmla="*/ 1110635 w 1670512"/>
                  <a:gd name="connsiteY29" fmla="*/ 42581 h 1474304"/>
                  <a:gd name="connsiteX30" fmla="*/ 1407160 w 1670512"/>
                  <a:gd name="connsiteY30" fmla="*/ 222663 h 1474304"/>
                  <a:gd name="connsiteX31" fmla="*/ 1596043 w 1670512"/>
                  <a:gd name="connsiteY31" fmla="*/ 500233 h 1474304"/>
                  <a:gd name="connsiteX32" fmla="*/ 1596043 w 1670512"/>
                  <a:gd name="connsiteY32" fmla="*/ 500233 h 147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70512" h="1474304">
                    <a:moveTo>
                      <a:pt x="1596043" y="500233"/>
                    </a:moveTo>
                    <a:cubicBezTo>
                      <a:pt x="1606875" y="551685"/>
                      <a:pt x="1626508" y="601106"/>
                      <a:pt x="1629216" y="653235"/>
                    </a:cubicBezTo>
                    <a:cubicBezTo>
                      <a:pt x="1633955" y="735151"/>
                      <a:pt x="1652234" y="788634"/>
                      <a:pt x="1648172" y="875967"/>
                    </a:cubicBezTo>
                    <a:cubicBezTo>
                      <a:pt x="1662389" y="938251"/>
                      <a:pt x="1646141" y="1004597"/>
                      <a:pt x="1670512" y="1066204"/>
                    </a:cubicBezTo>
                    <a:cubicBezTo>
                      <a:pt x="1615676" y="1167077"/>
                      <a:pt x="1610260" y="1280813"/>
                      <a:pt x="1590627" y="1390486"/>
                    </a:cubicBezTo>
                    <a:cubicBezTo>
                      <a:pt x="1587919" y="1406057"/>
                      <a:pt x="1589950" y="1425013"/>
                      <a:pt x="1568963" y="1430429"/>
                    </a:cubicBezTo>
                    <a:cubicBezTo>
                      <a:pt x="1535113" y="1383716"/>
                      <a:pt x="1530374" y="1281490"/>
                      <a:pt x="1529697" y="1267950"/>
                    </a:cubicBezTo>
                    <a:cubicBezTo>
                      <a:pt x="1527666" y="1191449"/>
                      <a:pt x="1499232" y="1128488"/>
                      <a:pt x="1441010" y="1079067"/>
                    </a:cubicBezTo>
                    <a:cubicBezTo>
                      <a:pt x="1390236" y="1035062"/>
                      <a:pt x="1377372" y="974809"/>
                      <a:pt x="1377372" y="912525"/>
                    </a:cubicBezTo>
                    <a:cubicBezTo>
                      <a:pt x="1377372" y="835347"/>
                      <a:pt x="1347584" y="773740"/>
                      <a:pt x="1292071" y="722288"/>
                    </a:cubicBezTo>
                    <a:cubicBezTo>
                      <a:pt x="1208799" y="645787"/>
                      <a:pt x="1112666" y="595013"/>
                      <a:pt x="998253" y="583504"/>
                    </a:cubicBezTo>
                    <a:cubicBezTo>
                      <a:pt x="982682" y="581473"/>
                      <a:pt x="832388" y="582827"/>
                      <a:pt x="815463" y="583504"/>
                    </a:cubicBezTo>
                    <a:cubicBezTo>
                      <a:pt x="678032" y="593659"/>
                      <a:pt x="543987" y="615323"/>
                      <a:pt x="409941" y="648495"/>
                    </a:cubicBezTo>
                    <a:cubicBezTo>
                      <a:pt x="372029" y="657296"/>
                      <a:pt x="336148" y="673544"/>
                      <a:pt x="300267" y="687084"/>
                    </a:cubicBezTo>
                    <a:cubicBezTo>
                      <a:pt x="247461" y="708071"/>
                      <a:pt x="216996" y="752076"/>
                      <a:pt x="187208" y="796758"/>
                    </a:cubicBezTo>
                    <a:cubicBezTo>
                      <a:pt x="159451" y="838055"/>
                      <a:pt x="187885" y="953822"/>
                      <a:pt x="187208" y="970747"/>
                    </a:cubicBezTo>
                    <a:cubicBezTo>
                      <a:pt x="179084" y="992411"/>
                      <a:pt x="189239" y="1031677"/>
                      <a:pt x="183823" y="1054695"/>
                    </a:cubicBezTo>
                    <a:cubicBezTo>
                      <a:pt x="156066" y="1179263"/>
                      <a:pt x="166221" y="1302477"/>
                      <a:pt x="179084" y="1427721"/>
                    </a:cubicBezTo>
                    <a:cubicBezTo>
                      <a:pt x="181115" y="1443292"/>
                      <a:pt x="179761" y="1457509"/>
                      <a:pt x="168252" y="1470372"/>
                    </a:cubicBezTo>
                    <a:cubicBezTo>
                      <a:pt x="143880" y="1483235"/>
                      <a:pt x="140495" y="1461571"/>
                      <a:pt x="135079" y="1448031"/>
                    </a:cubicBezTo>
                    <a:cubicBezTo>
                      <a:pt x="120862" y="1412150"/>
                      <a:pt x="109353" y="1374915"/>
                      <a:pt x="98521" y="1338358"/>
                    </a:cubicBezTo>
                    <a:cubicBezTo>
                      <a:pt x="84981" y="1292322"/>
                      <a:pt x="74149" y="1245609"/>
                      <a:pt x="45715" y="1207020"/>
                    </a:cubicBezTo>
                    <a:cubicBezTo>
                      <a:pt x="39622" y="1198219"/>
                      <a:pt x="26759" y="1179263"/>
                      <a:pt x="30144" y="1168431"/>
                    </a:cubicBezTo>
                    <a:cubicBezTo>
                      <a:pt x="21343" y="1110886"/>
                      <a:pt x="18635" y="1064173"/>
                      <a:pt x="9834" y="1005951"/>
                    </a:cubicBezTo>
                    <a:cubicBezTo>
                      <a:pt x="4418" y="963300"/>
                      <a:pt x="-6414" y="768324"/>
                      <a:pt x="5095" y="708071"/>
                    </a:cubicBezTo>
                    <a:cubicBezTo>
                      <a:pt x="15250" y="620739"/>
                      <a:pt x="40299" y="538822"/>
                      <a:pt x="79565" y="460290"/>
                    </a:cubicBezTo>
                    <a:cubicBezTo>
                      <a:pt x="124247" y="372957"/>
                      <a:pt x="189916" y="308642"/>
                      <a:pt x="276572" y="266668"/>
                    </a:cubicBezTo>
                    <a:cubicBezTo>
                      <a:pt x="304329" y="258544"/>
                      <a:pt x="321254" y="236880"/>
                      <a:pt x="336825" y="214539"/>
                    </a:cubicBezTo>
                    <a:cubicBezTo>
                      <a:pt x="395724" y="126529"/>
                      <a:pt x="527739" y="75077"/>
                      <a:pt x="623872" y="39873"/>
                    </a:cubicBezTo>
                    <a:cubicBezTo>
                      <a:pt x="786352" y="-6840"/>
                      <a:pt x="949508" y="-20380"/>
                      <a:pt x="1110635" y="42581"/>
                    </a:cubicBezTo>
                    <a:cubicBezTo>
                      <a:pt x="1220308" y="85232"/>
                      <a:pt x="1320504" y="142777"/>
                      <a:pt x="1407160" y="222663"/>
                    </a:cubicBezTo>
                    <a:cubicBezTo>
                      <a:pt x="1474860" y="272084"/>
                      <a:pt x="1562870" y="422378"/>
                      <a:pt x="1596043" y="500233"/>
                    </a:cubicBezTo>
                    <a:lnTo>
                      <a:pt x="1596043" y="500233"/>
                    </a:lnTo>
                    <a:close/>
                  </a:path>
                </a:pathLst>
              </a:custGeom>
              <a:solidFill>
                <a:srgbClr val="73534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36F4430-760F-4220-BC0D-D88A5CF0AB95}"/>
                </a:ext>
              </a:extLst>
            </p:cNvPr>
            <p:cNvGrpSpPr/>
            <p:nvPr/>
          </p:nvGrpSpPr>
          <p:grpSpPr>
            <a:xfrm>
              <a:off x="7666953" y="2079628"/>
              <a:ext cx="4378442" cy="2552271"/>
              <a:chOff x="7648703" y="3597532"/>
              <a:chExt cx="4378442" cy="255227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3531231-7EF6-4AE0-8E75-AA6AE5D6F6F0}"/>
                  </a:ext>
                </a:extLst>
              </p:cNvPr>
              <p:cNvSpPr/>
              <p:nvPr/>
            </p:nvSpPr>
            <p:spPr>
              <a:xfrm>
                <a:off x="7690873" y="3597532"/>
                <a:ext cx="4335402" cy="2538590"/>
              </a:xfrm>
              <a:custGeom>
                <a:avLst/>
                <a:gdLst>
                  <a:gd name="connsiteX0" fmla="*/ 6344994 w 6528462"/>
                  <a:gd name="connsiteY0" fmla="*/ 2286621 h 3822732"/>
                  <a:gd name="connsiteX1" fmla="*/ 6144602 w 6528462"/>
                  <a:gd name="connsiteY1" fmla="*/ 1996866 h 3822732"/>
                  <a:gd name="connsiteX2" fmla="*/ 5445939 w 6528462"/>
                  <a:gd name="connsiteY2" fmla="*/ 914344 h 3822732"/>
                  <a:gd name="connsiteX3" fmla="*/ 5229977 w 6528462"/>
                  <a:gd name="connsiteY3" fmla="*/ 704475 h 3822732"/>
                  <a:gd name="connsiteX4" fmla="*/ 3865824 w 6528462"/>
                  <a:gd name="connsiteY4" fmla="*/ 131734 h 3822732"/>
                  <a:gd name="connsiteX5" fmla="*/ 3766982 w 6528462"/>
                  <a:gd name="connsiteY5" fmla="*/ 59972 h 3822732"/>
                  <a:gd name="connsiteX6" fmla="*/ 3748702 w 6528462"/>
                  <a:gd name="connsiteY6" fmla="*/ 24090 h 3822732"/>
                  <a:gd name="connsiteX7" fmla="*/ 3731777 w 6528462"/>
                  <a:gd name="connsiteY7" fmla="*/ 24090 h 3822732"/>
                  <a:gd name="connsiteX8" fmla="*/ 3724251 w 6528462"/>
                  <a:gd name="connsiteY8" fmla="*/ 349295 h 3822732"/>
                  <a:gd name="connsiteX9" fmla="*/ 3191128 w 6528462"/>
                  <a:gd name="connsiteY9" fmla="*/ 1099319 h 3822732"/>
                  <a:gd name="connsiteX10" fmla="*/ 2717400 w 6528462"/>
                  <a:gd name="connsiteY10" fmla="*/ 581113 h 3822732"/>
                  <a:gd name="connsiteX11" fmla="*/ 2610394 w 6528462"/>
                  <a:gd name="connsiteY11" fmla="*/ 96529 h 3822732"/>
                  <a:gd name="connsiteX12" fmla="*/ 2594420 w 6528462"/>
                  <a:gd name="connsiteY12" fmla="*/ 161521 h 3822732"/>
                  <a:gd name="connsiteX13" fmla="*/ 2517919 w 6528462"/>
                  <a:gd name="connsiteY13" fmla="*/ 240730 h 3822732"/>
                  <a:gd name="connsiteX14" fmla="*/ 2366271 w 6528462"/>
                  <a:gd name="connsiteY14" fmla="*/ 278642 h 3822732"/>
                  <a:gd name="connsiteX15" fmla="*/ 2113750 w 6528462"/>
                  <a:gd name="connsiteY15" fmla="*/ 377484 h 3822732"/>
                  <a:gd name="connsiteX16" fmla="*/ 1872738 w 6528462"/>
                  <a:gd name="connsiteY16" fmla="*/ 491897 h 3822732"/>
                  <a:gd name="connsiteX17" fmla="*/ 1704843 w 6528462"/>
                  <a:gd name="connsiteY17" fmla="*/ 548765 h 3822732"/>
                  <a:gd name="connsiteX18" fmla="*/ 1379883 w 6528462"/>
                  <a:gd name="connsiteY18" fmla="*/ 773529 h 3822732"/>
                  <a:gd name="connsiteX19" fmla="*/ 1064402 w 6528462"/>
                  <a:gd name="connsiteY19" fmla="*/ 1103227 h 3822732"/>
                  <a:gd name="connsiteX20" fmla="*/ 826098 w 6528462"/>
                  <a:gd name="connsiteY20" fmla="*/ 1374027 h 3822732"/>
                  <a:gd name="connsiteX21" fmla="*/ 475413 w 6528462"/>
                  <a:gd name="connsiteY21" fmla="*/ 2040194 h 3822732"/>
                  <a:gd name="connsiteX22" fmla="*/ 254034 w 6528462"/>
                  <a:gd name="connsiteY22" fmla="*/ 2443685 h 3822732"/>
                  <a:gd name="connsiteX23" fmla="*/ 87492 w 6528462"/>
                  <a:gd name="connsiteY23" fmla="*/ 3516729 h 3822732"/>
                  <a:gd name="connsiteX24" fmla="*/ 1600207 w 6528462"/>
                  <a:gd name="connsiteY24" fmla="*/ 3565712 h 3822732"/>
                  <a:gd name="connsiteX25" fmla="*/ 2430015 w 6528462"/>
                  <a:gd name="connsiteY25" fmla="*/ 3519969 h 3822732"/>
                  <a:gd name="connsiteX26" fmla="*/ 3666776 w 6528462"/>
                  <a:gd name="connsiteY26" fmla="*/ 3524530 h 3822732"/>
                  <a:gd name="connsiteX27" fmla="*/ 4395914 w 6528462"/>
                  <a:gd name="connsiteY27" fmla="*/ 3822732 h 3822732"/>
                  <a:gd name="connsiteX28" fmla="*/ 5188003 w 6528462"/>
                  <a:gd name="connsiteY28" fmla="*/ 3732691 h 3822732"/>
                  <a:gd name="connsiteX29" fmla="*/ 5982799 w 6528462"/>
                  <a:gd name="connsiteY29" fmla="*/ 3624371 h 3822732"/>
                  <a:gd name="connsiteX30" fmla="*/ 6208240 w 6528462"/>
                  <a:gd name="connsiteY30" fmla="*/ 3594584 h 3822732"/>
                  <a:gd name="connsiteX31" fmla="*/ 6409986 w 6528462"/>
                  <a:gd name="connsiteY31" fmla="*/ 3435489 h 3822732"/>
                  <a:gd name="connsiteX32" fmla="*/ 6495288 w 6528462"/>
                  <a:gd name="connsiteY32" fmla="*/ 3130162 h 3822732"/>
                  <a:gd name="connsiteX33" fmla="*/ 6528461 w 6528462"/>
                  <a:gd name="connsiteY33" fmla="*/ 2902691 h 3822732"/>
                  <a:gd name="connsiteX34" fmla="*/ 6344994 w 6528462"/>
                  <a:gd name="connsiteY34" fmla="*/ 2286621 h 3822732"/>
                  <a:gd name="connsiteX35" fmla="*/ 6344994 w 6528462"/>
                  <a:gd name="connsiteY35" fmla="*/ 2286621 h 3822732"/>
                  <a:gd name="connsiteX36" fmla="*/ 6344994 w 6528460"/>
                  <a:gd name="connsiteY36" fmla="*/ 2286619 h 3822730"/>
                  <a:gd name="connsiteX37" fmla="*/ 6344994 w 6528462"/>
                  <a:gd name="connsiteY37" fmla="*/ 2262547 h 379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8461" h="3822732">
                    <a:moveTo>
                      <a:pt x="6344994" y="2286621"/>
                    </a:moveTo>
                    <a:cubicBezTo>
                      <a:pt x="6290834" y="2182363"/>
                      <a:pt x="6210272" y="2093677"/>
                      <a:pt x="6144602" y="1996866"/>
                    </a:cubicBezTo>
                    <a:cubicBezTo>
                      <a:pt x="6034252" y="1833709"/>
                      <a:pt x="5492653" y="998969"/>
                      <a:pt x="5445939" y="914344"/>
                    </a:cubicBezTo>
                    <a:cubicBezTo>
                      <a:pt x="5393810" y="821595"/>
                      <a:pt x="5317310" y="755249"/>
                      <a:pt x="5229977" y="704475"/>
                    </a:cubicBezTo>
                    <a:cubicBezTo>
                      <a:pt x="4934805" y="533194"/>
                      <a:pt x="3917952" y="187924"/>
                      <a:pt x="3865824" y="131734"/>
                    </a:cubicBezTo>
                    <a:cubicBezTo>
                      <a:pt x="3821142" y="124286"/>
                      <a:pt x="3776460" y="115485"/>
                      <a:pt x="3766982" y="59972"/>
                    </a:cubicBezTo>
                    <a:cubicBezTo>
                      <a:pt x="3761566" y="48462"/>
                      <a:pt x="3764274" y="30860"/>
                      <a:pt x="3748702" y="24090"/>
                    </a:cubicBezTo>
                    <a:cubicBezTo>
                      <a:pt x="3743060" y="24090"/>
                      <a:pt x="3735852" y="-30111"/>
                      <a:pt x="3731777" y="24090"/>
                    </a:cubicBezTo>
                    <a:cubicBezTo>
                      <a:pt x="3727702" y="78291"/>
                      <a:pt x="3814359" y="170090"/>
                      <a:pt x="3724251" y="349295"/>
                    </a:cubicBezTo>
                    <a:cubicBezTo>
                      <a:pt x="3634143" y="528500"/>
                      <a:pt x="3358936" y="1060683"/>
                      <a:pt x="3191128" y="1099319"/>
                    </a:cubicBezTo>
                    <a:cubicBezTo>
                      <a:pt x="3023320" y="1137955"/>
                      <a:pt x="2814189" y="748245"/>
                      <a:pt x="2717400" y="581113"/>
                    </a:cubicBezTo>
                    <a:cubicBezTo>
                      <a:pt x="2620611" y="413981"/>
                      <a:pt x="2641995" y="166461"/>
                      <a:pt x="2610394" y="96529"/>
                    </a:cubicBezTo>
                    <a:cubicBezTo>
                      <a:pt x="2589407" y="112777"/>
                      <a:pt x="2599835" y="137826"/>
                      <a:pt x="2594420" y="161521"/>
                    </a:cubicBezTo>
                    <a:cubicBezTo>
                      <a:pt x="2584265" y="202818"/>
                      <a:pt x="2561924" y="229898"/>
                      <a:pt x="2517919" y="240730"/>
                    </a:cubicBezTo>
                    <a:cubicBezTo>
                      <a:pt x="2466467" y="252239"/>
                      <a:pt x="2417046" y="267810"/>
                      <a:pt x="2366271" y="278642"/>
                    </a:cubicBezTo>
                    <a:cubicBezTo>
                      <a:pt x="2279615" y="306399"/>
                      <a:pt x="2190928" y="326032"/>
                      <a:pt x="2113750" y="377484"/>
                    </a:cubicBezTo>
                    <a:cubicBezTo>
                      <a:pt x="2039280" y="427582"/>
                      <a:pt x="1960071" y="468202"/>
                      <a:pt x="1872738" y="491897"/>
                    </a:cubicBezTo>
                    <a:cubicBezTo>
                      <a:pt x="1864615" y="495282"/>
                      <a:pt x="1733953" y="537933"/>
                      <a:pt x="1704843" y="548765"/>
                    </a:cubicBezTo>
                    <a:cubicBezTo>
                      <a:pt x="1578244" y="597509"/>
                      <a:pt x="1471955" y="674687"/>
                      <a:pt x="1379883" y="773529"/>
                    </a:cubicBezTo>
                    <a:cubicBezTo>
                      <a:pt x="1373790" y="779621"/>
                      <a:pt x="1170691" y="1005739"/>
                      <a:pt x="1064402" y="1103227"/>
                    </a:cubicBezTo>
                    <a:cubicBezTo>
                      <a:pt x="975715" y="1184467"/>
                      <a:pt x="880935" y="1262322"/>
                      <a:pt x="826098" y="1374027"/>
                    </a:cubicBezTo>
                    <a:cubicBezTo>
                      <a:pt x="725225" y="1604206"/>
                      <a:pt x="612843" y="1828970"/>
                      <a:pt x="475413" y="2040194"/>
                    </a:cubicBezTo>
                    <a:cubicBezTo>
                      <a:pt x="409067" y="2143098"/>
                      <a:pt x="315641" y="2337396"/>
                      <a:pt x="254034" y="2443685"/>
                    </a:cubicBezTo>
                    <a:cubicBezTo>
                      <a:pt x="122019" y="2812650"/>
                      <a:pt x="-135241" y="2612258"/>
                      <a:pt x="87492" y="3516729"/>
                    </a:cubicBezTo>
                    <a:cubicBezTo>
                      <a:pt x="722555" y="3575193"/>
                      <a:pt x="1271235" y="3602793"/>
                      <a:pt x="1600207" y="3565712"/>
                    </a:cubicBezTo>
                    <a:cubicBezTo>
                      <a:pt x="1797504" y="3479722"/>
                      <a:pt x="2098127" y="3508022"/>
                      <a:pt x="2430015" y="3519969"/>
                    </a:cubicBezTo>
                    <a:cubicBezTo>
                      <a:pt x="2783329" y="3513967"/>
                      <a:pt x="3335364" y="3500405"/>
                      <a:pt x="3666776" y="3524530"/>
                    </a:cubicBezTo>
                    <a:cubicBezTo>
                      <a:pt x="3828116" y="3657702"/>
                      <a:pt x="4104127" y="3798699"/>
                      <a:pt x="4395914" y="3822732"/>
                    </a:cubicBezTo>
                    <a:cubicBezTo>
                      <a:pt x="4629479" y="3750970"/>
                      <a:pt x="5077652" y="3746908"/>
                      <a:pt x="5188003" y="3732691"/>
                    </a:cubicBezTo>
                    <a:lnTo>
                      <a:pt x="5982799" y="3624371"/>
                    </a:lnTo>
                    <a:lnTo>
                      <a:pt x="6208240" y="3594584"/>
                    </a:lnTo>
                    <a:cubicBezTo>
                      <a:pt x="6305051" y="3580366"/>
                      <a:pt x="6366658" y="3518760"/>
                      <a:pt x="6409986" y="3435489"/>
                    </a:cubicBezTo>
                    <a:cubicBezTo>
                      <a:pt x="6412694" y="3403670"/>
                      <a:pt x="6491903" y="3141671"/>
                      <a:pt x="6495288" y="3130162"/>
                    </a:cubicBezTo>
                    <a:cubicBezTo>
                      <a:pt x="6517628" y="3055692"/>
                      <a:pt x="6526430" y="2979869"/>
                      <a:pt x="6528461" y="2902691"/>
                    </a:cubicBezTo>
                    <a:cubicBezTo>
                      <a:pt x="6528461" y="2828221"/>
                      <a:pt x="6403893" y="2399680"/>
                      <a:pt x="6344994" y="2286621"/>
                    </a:cubicBezTo>
                    <a:lnTo>
                      <a:pt x="6344994" y="2286621"/>
                    </a:lnTo>
                    <a:close/>
                  </a:path>
                </a:pathLst>
              </a:custGeom>
              <a:solidFill>
                <a:srgbClr val="FF0000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CC8F971-B4DD-4F87-A6C5-B99C1CEAB46C}"/>
                  </a:ext>
                </a:extLst>
              </p:cNvPr>
              <p:cNvSpPr/>
              <p:nvPr/>
            </p:nvSpPr>
            <p:spPr>
              <a:xfrm>
                <a:off x="10572756" y="5112566"/>
                <a:ext cx="1454389" cy="1037237"/>
              </a:xfrm>
              <a:custGeom>
                <a:avLst/>
                <a:gdLst>
                  <a:gd name="connsiteX0" fmla="*/ 0 w 2190091"/>
                  <a:gd name="connsiteY0" fmla="*/ 1561923 h 1561922"/>
                  <a:gd name="connsiteX1" fmla="*/ 266061 w 2190091"/>
                  <a:gd name="connsiteY1" fmla="*/ 1471882 h 1561922"/>
                  <a:gd name="connsiteX2" fmla="*/ 701371 w 2190091"/>
                  <a:gd name="connsiteY2" fmla="*/ 1393350 h 1561922"/>
                  <a:gd name="connsiteX3" fmla="*/ 1087260 w 2190091"/>
                  <a:gd name="connsiteY3" fmla="*/ 1344606 h 1561922"/>
                  <a:gd name="connsiteX4" fmla="*/ 1663386 w 2190091"/>
                  <a:gd name="connsiteY4" fmla="*/ 1299247 h 1561922"/>
                  <a:gd name="connsiteX5" fmla="*/ 1698591 w 2190091"/>
                  <a:gd name="connsiteY5" fmla="*/ 1279614 h 1561922"/>
                  <a:gd name="connsiteX6" fmla="*/ 1668803 w 2190091"/>
                  <a:gd name="connsiteY6" fmla="*/ 1255919 h 1561922"/>
                  <a:gd name="connsiteX7" fmla="*/ 1283590 w 2190091"/>
                  <a:gd name="connsiteY7" fmla="*/ 1117812 h 1561922"/>
                  <a:gd name="connsiteX8" fmla="*/ 1052734 w 2190091"/>
                  <a:gd name="connsiteY8" fmla="*/ 1018293 h 1561922"/>
                  <a:gd name="connsiteX9" fmla="*/ 894316 w 2190091"/>
                  <a:gd name="connsiteY9" fmla="*/ 1048758 h 1561922"/>
                  <a:gd name="connsiteX10" fmla="*/ 750792 w 2190091"/>
                  <a:gd name="connsiteY10" fmla="*/ 1192282 h 1561922"/>
                  <a:gd name="connsiteX11" fmla="*/ 473222 w 2190091"/>
                  <a:gd name="connsiteY11" fmla="*/ 1270137 h 1561922"/>
                  <a:gd name="connsiteX12" fmla="*/ 538891 w 2190091"/>
                  <a:gd name="connsiteY12" fmla="*/ 1236963 h 1561922"/>
                  <a:gd name="connsiteX13" fmla="*/ 800213 w 2190091"/>
                  <a:gd name="connsiteY13" fmla="*/ 1051466 h 1561922"/>
                  <a:gd name="connsiteX14" fmla="*/ 991127 w 2190091"/>
                  <a:gd name="connsiteY14" fmla="*/ 941115 h 1561922"/>
                  <a:gd name="connsiteX15" fmla="*/ 1164438 w 2190091"/>
                  <a:gd name="connsiteY15" fmla="*/ 951270 h 1561922"/>
                  <a:gd name="connsiteX16" fmla="*/ 1507676 w 2190091"/>
                  <a:gd name="connsiteY16" fmla="*/ 1056882 h 1561922"/>
                  <a:gd name="connsiteX17" fmla="*/ 1794047 w 2190091"/>
                  <a:gd name="connsiteY17" fmla="*/ 1125259 h 1561922"/>
                  <a:gd name="connsiteX18" fmla="*/ 1993085 w 2190091"/>
                  <a:gd name="connsiteY18" fmla="*/ 1001368 h 1561922"/>
                  <a:gd name="connsiteX19" fmla="*/ 1968713 w 2190091"/>
                  <a:gd name="connsiteY19" fmla="*/ 867999 h 1561922"/>
                  <a:gd name="connsiteX20" fmla="*/ 1859039 w 2190091"/>
                  <a:gd name="connsiteY20" fmla="*/ 675731 h 1561922"/>
                  <a:gd name="connsiteX21" fmla="*/ 1976837 w 2190091"/>
                  <a:gd name="connsiteY21" fmla="*/ 754263 h 1561922"/>
                  <a:gd name="connsiteX22" fmla="*/ 2082449 w 2190091"/>
                  <a:gd name="connsiteY22" fmla="*/ 735984 h 1561922"/>
                  <a:gd name="connsiteX23" fmla="*/ 2109529 w 2190091"/>
                  <a:gd name="connsiteY23" fmla="*/ 466539 h 1561922"/>
                  <a:gd name="connsiteX24" fmla="*/ 1930124 w 2190091"/>
                  <a:gd name="connsiteY24" fmla="*/ 33259 h 1561922"/>
                  <a:gd name="connsiteX25" fmla="*/ 1922677 w 2190091"/>
                  <a:gd name="connsiteY25" fmla="*/ 2794 h 1561922"/>
                  <a:gd name="connsiteX26" fmla="*/ 1954496 w 2190091"/>
                  <a:gd name="connsiteY26" fmla="*/ 12949 h 1561922"/>
                  <a:gd name="connsiteX27" fmla="*/ 2037767 w 2190091"/>
                  <a:gd name="connsiteY27" fmla="*/ 93512 h 1561922"/>
                  <a:gd name="connsiteX28" fmla="*/ 2152180 w 2190091"/>
                  <a:gd name="connsiteY28" fmla="*/ 412379 h 1561922"/>
                  <a:gd name="connsiteX29" fmla="*/ 2190092 w 2190091"/>
                  <a:gd name="connsiteY29" fmla="*/ 627664 h 1561922"/>
                  <a:gd name="connsiteX30" fmla="*/ 2156919 w 2190091"/>
                  <a:gd name="connsiteY30" fmla="*/ 856490 h 1561922"/>
                  <a:gd name="connsiteX31" fmla="*/ 2070940 w 2190091"/>
                  <a:gd name="connsiteY31" fmla="*/ 1162494 h 1561922"/>
                  <a:gd name="connsiteX32" fmla="*/ 1869194 w 2190091"/>
                  <a:gd name="connsiteY32" fmla="*/ 1322266 h 1561922"/>
                  <a:gd name="connsiteX33" fmla="*/ 1643076 w 2190091"/>
                  <a:gd name="connsiteY33" fmla="*/ 1352053 h 1561922"/>
                  <a:gd name="connsiteX34" fmla="*/ 1270727 w 2190091"/>
                  <a:gd name="connsiteY34" fmla="*/ 1400797 h 1561922"/>
                  <a:gd name="connsiteX35" fmla="*/ 846249 w 2190091"/>
                  <a:gd name="connsiteY35" fmla="*/ 1460373 h 1561922"/>
                  <a:gd name="connsiteX36" fmla="*/ 513842 w 2190091"/>
                  <a:gd name="connsiteY36" fmla="*/ 1503701 h 1561922"/>
                  <a:gd name="connsiteX37" fmla="*/ 491501 w 2190091"/>
                  <a:gd name="connsiteY37" fmla="*/ 1505732 h 1561922"/>
                  <a:gd name="connsiteX38" fmla="*/ 51452 w 2190091"/>
                  <a:gd name="connsiteY38" fmla="*/ 1551091 h 1561922"/>
                  <a:gd name="connsiteX39" fmla="*/ 0 w 2190091"/>
                  <a:gd name="connsiteY39" fmla="*/ 1561923 h 1561922"/>
                  <a:gd name="connsiteX40" fmla="*/ 0 w 2190091"/>
                  <a:gd name="connsiteY40" fmla="*/ 1561923 h 156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90091" h="1561922">
                    <a:moveTo>
                      <a:pt x="0" y="1561923"/>
                    </a:moveTo>
                    <a:cubicBezTo>
                      <a:pt x="83271" y="1513856"/>
                      <a:pt x="174666" y="1494223"/>
                      <a:pt x="266061" y="1471882"/>
                    </a:cubicBezTo>
                    <a:cubicBezTo>
                      <a:pt x="409584" y="1437355"/>
                      <a:pt x="556493" y="1417045"/>
                      <a:pt x="701371" y="1393350"/>
                    </a:cubicBezTo>
                    <a:cubicBezTo>
                      <a:pt x="829324" y="1372363"/>
                      <a:pt x="959307" y="1361531"/>
                      <a:pt x="1087260" y="1344606"/>
                    </a:cubicBezTo>
                    <a:cubicBezTo>
                      <a:pt x="1278175" y="1319557"/>
                      <a:pt x="1471119" y="1312787"/>
                      <a:pt x="1663386" y="1299247"/>
                    </a:cubicBezTo>
                    <a:cubicBezTo>
                      <a:pt x="1677604" y="1298571"/>
                      <a:pt x="1697914" y="1297216"/>
                      <a:pt x="1698591" y="1279614"/>
                    </a:cubicBezTo>
                    <a:cubicBezTo>
                      <a:pt x="1699268" y="1264043"/>
                      <a:pt x="1680311" y="1260658"/>
                      <a:pt x="1668803" y="1255919"/>
                    </a:cubicBezTo>
                    <a:cubicBezTo>
                      <a:pt x="1540850" y="1209883"/>
                      <a:pt x="1410866" y="1166556"/>
                      <a:pt x="1283590" y="1117812"/>
                    </a:cubicBezTo>
                    <a:cubicBezTo>
                      <a:pt x="1205058" y="1088024"/>
                      <a:pt x="1129235" y="1052820"/>
                      <a:pt x="1052734" y="1018293"/>
                    </a:cubicBezTo>
                    <a:cubicBezTo>
                      <a:pt x="991127" y="991213"/>
                      <a:pt x="940352" y="1002045"/>
                      <a:pt x="894316" y="1048758"/>
                    </a:cubicBezTo>
                    <a:cubicBezTo>
                      <a:pt x="846249" y="1096825"/>
                      <a:pt x="798182" y="1143538"/>
                      <a:pt x="750792" y="1192282"/>
                    </a:cubicBezTo>
                    <a:cubicBezTo>
                      <a:pt x="674968" y="1273522"/>
                      <a:pt x="580188" y="1287062"/>
                      <a:pt x="473222" y="1270137"/>
                    </a:cubicBezTo>
                    <a:cubicBezTo>
                      <a:pt x="494886" y="1259304"/>
                      <a:pt x="515873" y="1245764"/>
                      <a:pt x="538891" y="1236963"/>
                    </a:cubicBezTo>
                    <a:cubicBezTo>
                      <a:pt x="642472" y="1198374"/>
                      <a:pt x="727097" y="1134059"/>
                      <a:pt x="800213" y="1051466"/>
                    </a:cubicBezTo>
                    <a:cubicBezTo>
                      <a:pt x="851665" y="993921"/>
                      <a:pt x="915302" y="956686"/>
                      <a:pt x="991127" y="941115"/>
                    </a:cubicBezTo>
                    <a:cubicBezTo>
                      <a:pt x="1050025" y="929606"/>
                      <a:pt x="1107570" y="939084"/>
                      <a:pt x="1164438" y="951270"/>
                    </a:cubicBezTo>
                    <a:cubicBezTo>
                      <a:pt x="1282236" y="975642"/>
                      <a:pt x="1394618" y="1019647"/>
                      <a:pt x="1507676" y="1056882"/>
                    </a:cubicBezTo>
                    <a:cubicBezTo>
                      <a:pt x="1601103" y="1087347"/>
                      <a:pt x="1695883" y="1113750"/>
                      <a:pt x="1794047" y="1125259"/>
                    </a:cubicBezTo>
                    <a:cubicBezTo>
                      <a:pt x="1883411" y="1136091"/>
                      <a:pt x="1972775" y="1082608"/>
                      <a:pt x="1993085" y="1001368"/>
                    </a:cubicBezTo>
                    <a:cubicBezTo>
                      <a:pt x="2005948" y="954655"/>
                      <a:pt x="1987669" y="909973"/>
                      <a:pt x="1968713" y="867999"/>
                    </a:cubicBezTo>
                    <a:cubicBezTo>
                      <a:pt x="1939602" y="803684"/>
                      <a:pt x="1903721" y="744108"/>
                      <a:pt x="1859039" y="675731"/>
                    </a:cubicBezTo>
                    <a:cubicBezTo>
                      <a:pt x="1910491" y="697395"/>
                      <a:pt x="1940279" y="731922"/>
                      <a:pt x="1976837" y="754263"/>
                    </a:cubicBezTo>
                    <a:cubicBezTo>
                      <a:pt x="2028289" y="786759"/>
                      <a:pt x="2039121" y="776604"/>
                      <a:pt x="2082449" y="735984"/>
                    </a:cubicBezTo>
                    <a:cubicBezTo>
                      <a:pt x="2171813" y="651359"/>
                      <a:pt x="2126454" y="557257"/>
                      <a:pt x="2109529" y="466539"/>
                    </a:cubicBezTo>
                    <a:cubicBezTo>
                      <a:pt x="2080418" y="310152"/>
                      <a:pt x="2016103" y="166628"/>
                      <a:pt x="1930124" y="33259"/>
                    </a:cubicBezTo>
                    <a:cubicBezTo>
                      <a:pt x="1924031" y="23104"/>
                      <a:pt x="1910491" y="13626"/>
                      <a:pt x="1922677" y="2794"/>
                    </a:cubicBezTo>
                    <a:cubicBezTo>
                      <a:pt x="1933509" y="-5330"/>
                      <a:pt x="1945019" y="6179"/>
                      <a:pt x="1954496" y="12949"/>
                    </a:cubicBezTo>
                    <a:cubicBezTo>
                      <a:pt x="1981576" y="33936"/>
                      <a:pt x="2010687" y="56954"/>
                      <a:pt x="2037767" y="93512"/>
                    </a:cubicBezTo>
                    <a:cubicBezTo>
                      <a:pt x="2081095" y="163243"/>
                      <a:pt x="2124423" y="310152"/>
                      <a:pt x="2152180" y="412379"/>
                    </a:cubicBezTo>
                    <a:cubicBezTo>
                      <a:pt x="2165720" y="483464"/>
                      <a:pt x="2190092" y="552518"/>
                      <a:pt x="2190092" y="627664"/>
                    </a:cubicBezTo>
                    <a:cubicBezTo>
                      <a:pt x="2189415" y="706196"/>
                      <a:pt x="2179937" y="782020"/>
                      <a:pt x="2156919" y="856490"/>
                    </a:cubicBezTo>
                    <a:cubicBezTo>
                      <a:pt x="2153534" y="867322"/>
                      <a:pt x="2073648" y="1129998"/>
                      <a:pt x="2070940" y="1162494"/>
                    </a:cubicBezTo>
                    <a:cubicBezTo>
                      <a:pt x="2027612" y="1246442"/>
                      <a:pt x="1966682" y="1308048"/>
                      <a:pt x="1869194" y="1322266"/>
                    </a:cubicBezTo>
                    <a:cubicBezTo>
                      <a:pt x="1794047" y="1333097"/>
                      <a:pt x="1718901" y="1341898"/>
                      <a:pt x="1643076" y="1352053"/>
                    </a:cubicBezTo>
                    <a:cubicBezTo>
                      <a:pt x="1518509" y="1368301"/>
                      <a:pt x="1395295" y="1384549"/>
                      <a:pt x="1270727" y="1400797"/>
                    </a:cubicBezTo>
                    <a:cubicBezTo>
                      <a:pt x="1129235" y="1419753"/>
                      <a:pt x="987742" y="1440740"/>
                      <a:pt x="846249" y="1460373"/>
                    </a:cubicBezTo>
                    <a:cubicBezTo>
                      <a:pt x="735221" y="1475944"/>
                      <a:pt x="624193" y="1489484"/>
                      <a:pt x="513842" y="1503701"/>
                    </a:cubicBezTo>
                    <a:cubicBezTo>
                      <a:pt x="506396" y="1504378"/>
                      <a:pt x="498271" y="1506409"/>
                      <a:pt x="491501" y="1505732"/>
                    </a:cubicBezTo>
                    <a:cubicBezTo>
                      <a:pt x="342561" y="1497608"/>
                      <a:pt x="197007" y="1519949"/>
                      <a:pt x="51452" y="1551091"/>
                    </a:cubicBezTo>
                    <a:cubicBezTo>
                      <a:pt x="35881" y="1556507"/>
                      <a:pt x="17602" y="1559215"/>
                      <a:pt x="0" y="1561923"/>
                    </a:cubicBezTo>
                    <a:lnTo>
                      <a:pt x="0" y="1561923"/>
                    </a:lnTo>
                    <a:close/>
                  </a:path>
                </a:pathLst>
              </a:custGeom>
              <a:solidFill>
                <a:srgbClr val="C00000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F56D329-03AF-47B8-998A-4EC9FE4D17A2}"/>
                  </a:ext>
                </a:extLst>
              </p:cNvPr>
              <p:cNvSpPr/>
              <p:nvPr/>
            </p:nvSpPr>
            <p:spPr>
              <a:xfrm>
                <a:off x="8483674" y="4434657"/>
                <a:ext cx="1023577" cy="1513285"/>
              </a:xfrm>
              <a:custGeom>
                <a:avLst/>
                <a:gdLst>
                  <a:gd name="connsiteX0" fmla="*/ 1533906 w 1541353"/>
                  <a:gd name="connsiteY0" fmla="*/ 2278779 h 2278778"/>
                  <a:gd name="connsiteX1" fmla="*/ 536010 w 1541353"/>
                  <a:gd name="connsiteY1" fmla="*/ 2230712 h 2278778"/>
                  <a:gd name="connsiteX2" fmla="*/ 359313 w 1541353"/>
                  <a:gd name="connsiteY2" fmla="*/ 1427114 h 2278778"/>
                  <a:gd name="connsiteX3" fmla="*/ 137257 w 1541353"/>
                  <a:gd name="connsiteY3" fmla="*/ 1767645 h 2278778"/>
                  <a:gd name="connsiteX4" fmla="*/ 504 w 1541353"/>
                  <a:gd name="connsiteY4" fmla="*/ 1621413 h 2278778"/>
                  <a:gd name="connsiteX5" fmla="*/ 37738 w 1541353"/>
                  <a:gd name="connsiteY5" fmla="*/ 1452163 h 2278778"/>
                  <a:gd name="connsiteX6" fmla="*/ 97314 w 1541353"/>
                  <a:gd name="connsiteY6" fmla="*/ 1442008 h 2278778"/>
                  <a:gd name="connsiteX7" fmla="*/ 175846 w 1541353"/>
                  <a:gd name="connsiteY7" fmla="*/ 1545589 h 2278778"/>
                  <a:gd name="connsiteX8" fmla="*/ 271980 w 1541353"/>
                  <a:gd name="connsiteY8" fmla="*/ 1540173 h 2278778"/>
                  <a:gd name="connsiteX9" fmla="*/ 302445 w 1541353"/>
                  <a:gd name="connsiteY9" fmla="*/ 1330980 h 2278778"/>
                  <a:gd name="connsiteX10" fmla="*/ 229329 w 1541353"/>
                  <a:gd name="connsiteY10" fmla="*/ 881453 h 2278778"/>
                  <a:gd name="connsiteX11" fmla="*/ 110854 w 1541353"/>
                  <a:gd name="connsiteY11" fmla="*/ 413647 h 2278778"/>
                  <a:gd name="connsiteX12" fmla="*/ 57371 w 1541353"/>
                  <a:gd name="connsiteY12" fmla="*/ 0 h 2278778"/>
                  <a:gd name="connsiteX13" fmla="*/ 78358 w 1541353"/>
                  <a:gd name="connsiteY13" fmla="*/ 83948 h 2278778"/>
                  <a:gd name="connsiteX14" fmla="*/ 137934 w 1541353"/>
                  <a:gd name="connsiteY14" fmla="*/ 321575 h 2278778"/>
                  <a:gd name="connsiteX15" fmla="*/ 188709 w 1541353"/>
                  <a:gd name="connsiteY15" fmla="*/ 373027 h 2278778"/>
                  <a:gd name="connsiteX16" fmla="*/ 233391 w 1541353"/>
                  <a:gd name="connsiteY16" fmla="*/ 321575 h 2278778"/>
                  <a:gd name="connsiteX17" fmla="*/ 303122 w 1541353"/>
                  <a:gd name="connsiteY17" fmla="*/ 88010 h 2278778"/>
                  <a:gd name="connsiteX18" fmla="*/ 309215 w 1541353"/>
                  <a:gd name="connsiteY18" fmla="*/ 343915 h 2278778"/>
                  <a:gd name="connsiteX19" fmla="*/ 311246 w 1541353"/>
                  <a:gd name="connsiteY19" fmla="*/ 790058 h 2278778"/>
                  <a:gd name="connsiteX20" fmla="*/ 456124 w 1541353"/>
                  <a:gd name="connsiteY20" fmla="*/ 1332334 h 2278778"/>
                  <a:gd name="connsiteX21" fmla="*/ 783114 w 1541353"/>
                  <a:gd name="connsiteY21" fmla="*/ 1474504 h 2278778"/>
                  <a:gd name="connsiteX22" fmla="*/ 981475 w 1541353"/>
                  <a:gd name="connsiteY22" fmla="*/ 1471119 h 2278778"/>
                  <a:gd name="connsiteX23" fmla="*/ 1034281 w 1541353"/>
                  <a:gd name="connsiteY23" fmla="*/ 1534757 h 2278778"/>
                  <a:gd name="connsiteX24" fmla="*/ 977413 w 1541353"/>
                  <a:gd name="connsiteY24" fmla="*/ 1708746 h 2278778"/>
                  <a:gd name="connsiteX25" fmla="*/ 920545 w 1541353"/>
                  <a:gd name="connsiteY25" fmla="*/ 1869195 h 2278778"/>
                  <a:gd name="connsiteX26" fmla="*/ 925284 w 1541353"/>
                  <a:gd name="connsiteY26" fmla="*/ 1911845 h 2278778"/>
                  <a:gd name="connsiteX27" fmla="*/ 965904 w 1541353"/>
                  <a:gd name="connsiteY27" fmla="*/ 1903721 h 2278778"/>
                  <a:gd name="connsiteX28" fmla="*/ 1096565 w 1541353"/>
                  <a:gd name="connsiteY28" fmla="*/ 1750720 h 2278778"/>
                  <a:gd name="connsiteX29" fmla="*/ 1375488 w 1541353"/>
                  <a:gd name="connsiteY29" fmla="*/ 1241616 h 2278778"/>
                  <a:gd name="connsiteX30" fmla="*/ 1519689 w 1541353"/>
                  <a:gd name="connsiteY30" fmla="*/ 922073 h 2278778"/>
                  <a:gd name="connsiteX31" fmla="*/ 1541353 w 1541353"/>
                  <a:gd name="connsiteY31" fmla="*/ 898378 h 2278778"/>
                  <a:gd name="connsiteX32" fmla="*/ 1406630 w 1541353"/>
                  <a:gd name="connsiteY32" fmla="*/ 1316763 h 2278778"/>
                  <a:gd name="connsiteX33" fmla="*/ 1139216 w 1541353"/>
                  <a:gd name="connsiteY33" fmla="*/ 1911168 h 2278778"/>
                  <a:gd name="connsiteX34" fmla="*/ 1106720 w 1541353"/>
                  <a:gd name="connsiteY34" fmla="*/ 2092604 h 2278778"/>
                  <a:gd name="connsiteX35" fmla="*/ 1238058 w 1541353"/>
                  <a:gd name="connsiteY35" fmla="*/ 2206340 h 2278778"/>
                  <a:gd name="connsiteX36" fmla="*/ 1528490 w 1541353"/>
                  <a:gd name="connsiteY36" fmla="*/ 2134578 h 2278778"/>
                  <a:gd name="connsiteX37" fmla="*/ 1533906 w 1541353"/>
                  <a:gd name="connsiteY37" fmla="*/ 2278779 h 2278778"/>
                  <a:gd name="connsiteX38" fmla="*/ 1533906 w 1541353"/>
                  <a:gd name="connsiteY38" fmla="*/ 2278779 h 227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41353" h="2278778">
                    <a:moveTo>
                      <a:pt x="1533906" y="2278779"/>
                    </a:moveTo>
                    <a:cubicBezTo>
                      <a:pt x="1378873" y="2276071"/>
                      <a:pt x="551580" y="2237482"/>
                      <a:pt x="536010" y="2230712"/>
                    </a:cubicBezTo>
                    <a:cubicBezTo>
                      <a:pt x="520439" y="2215141"/>
                      <a:pt x="472371" y="1621413"/>
                      <a:pt x="359313" y="1427114"/>
                    </a:cubicBezTo>
                    <a:cubicBezTo>
                      <a:pt x="359990" y="1704683"/>
                      <a:pt x="163660" y="1771030"/>
                      <a:pt x="137257" y="1767645"/>
                    </a:cubicBezTo>
                    <a:cubicBezTo>
                      <a:pt x="43831" y="1758843"/>
                      <a:pt x="-5590" y="1718901"/>
                      <a:pt x="504" y="1621413"/>
                    </a:cubicBezTo>
                    <a:cubicBezTo>
                      <a:pt x="3888" y="1562514"/>
                      <a:pt x="10658" y="1504969"/>
                      <a:pt x="37738" y="1452163"/>
                    </a:cubicBezTo>
                    <a:cubicBezTo>
                      <a:pt x="51955" y="1423052"/>
                      <a:pt x="70234" y="1416959"/>
                      <a:pt x="97314" y="1442008"/>
                    </a:cubicBezTo>
                    <a:cubicBezTo>
                      <a:pt x="129133" y="1472473"/>
                      <a:pt x="150797" y="1510385"/>
                      <a:pt x="175846" y="1545589"/>
                    </a:cubicBezTo>
                    <a:cubicBezTo>
                      <a:pt x="215112" y="1600426"/>
                      <a:pt x="242869" y="1600426"/>
                      <a:pt x="271980" y="1540173"/>
                    </a:cubicBezTo>
                    <a:cubicBezTo>
                      <a:pt x="303799" y="1474504"/>
                      <a:pt x="311923" y="1406127"/>
                      <a:pt x="302445" y="1330980"/>
                    </a:cubicBezTo>
                    <a:cubicBezTo>
                      <a:pt x="283489" y="1179332"/>
                      <a:pt x="253701" y="1031069"/>
                      <a:pt x="229329" y="881453"/>
                    </a:cubicBezTo>
                    <a:cubicBezTo>
                      <a:pt x="202926" y="721681"/>
                      <a:pt x="171107" y="564617"/>
                      <a:pt x="110854" y="413647"/>
                    </a:cubicBezTo>
                    <a:cubicBezTo>
                      <a:pt x="57371" y="282309"/>
                      <a:pt x="47216" y="143524"/>
                      <a:pt x="57371" y="0"/>
                    </a:cubicBezTo>
                    <a:cubicBezTo>
                      <a:pt x="75650" y="27080"/>
                      <a:pt x="71588" y="56868"/>
                      <a:pt x="78358" y="83948"/>
                    </a:cubicBezTo>
                    <a:cubicBezTo>
                      <a:pt x="84451" y="111028"/>
                      <a:pt x="114916" y="272831"/>
                      <a:pt x="137934" y="321575"/>
                    </a:cubicBezTo>
                    <a:cubicBezTo>
                      <a:pt x="148766" y="343915"/>
                      <a:pt x="157567" y="373027"/>
                      <a:pt x="188709" y="373027"/>
                    </a:cubicBezTo>
                    <a:cubicBezTo>
                      <a:pt x="217820" y="372349"/>
                      <a:pt x="225944" y="343239"/>
                      <a:pt x="233391" y="321575"/>
                    </a:cubicBezTo>
                    <a:cubicBezTo>
                      <a:pt x="251670" y="266738"/>
                      <a:pt x="294321" y="117121"/>
                      <a:pt x="303122" y="88010"/>
                    </a:cubicBezTo>
                    <a:cubicBezTo>
                      <a:pt x="322755" y="161803"/>
                      <a:pt x="309215" y="325637"/>
                      <a:pt x="309215" y="343915"/>
                    </a:cubicBezTo>
                    <a:cubicBezTo>
                      <a:pt x="309215" y="492855"/>
                      <a:pt x="301768" y="641118"/>
                      <a:pt x="311246" y="790058"/>
                    </a:cubicBezTo>
                    <a:cubicBezTo>
                      <a:pt x="322078" y="978941"/>
                      <a:pt x="366760" y="1163762"/>
                      <a:pt x="456124" y="1332334"/>
                    </a:cubicBezTo>
                    <a:cubicBezTo>
                      <a:pt x="530594" y="1470442"/>
                      <a:pt x="621989" y="1488044"/>
                      <a:pt x="783114" y="1474504"/>
                    </a:cubicBezTo>
                    <a:cubicBezTo>
                      <a:pt x="849460" y="1469088"/>
                      <a:pt x="915129" y="1469088"/>
                      <a:pt x="981475" y="1471119"/>
                    </a:cubicBezTo>
                    <a:cubicBezTo>
                      <a:pt x="1018033" y="1471796"/>
                      <a:pt x="1038343" y="1495491"/>
                      <a:pt x="1034281" y="1534757"/>
                    </a:cubicBezTo>
                    <a:cubicBezTo>
                      <a:pt x="1028188" y="1597041"/>
                      <a:pt x="999754" y="1651878"/>
                      <a:pt x="977413" y="1708746"/>
                    </a:cubicBezTo>
                    <a:cubicBezTo>
                      <a:pt x="955749" y="1762228"/>
                      <a:pt x="934085" y="1814357"/>
                      <a:pt x="920545" y="1869195"/>
                    </a:cubicBezTo>
                    <a:cubicBezTo>
                      <a:pt x="917160" y="1883411"/>
                      <a:pt x="913098" y="1899660"/>
                      <a:pt x="925284" y="1911845"/>
                    </a:cubicBezTo>
                    <a:cubicBezTo>
                      <a:pt x="940855" y="1925385"/>
                      <a:pt x="954395" y="1911845"/>
                      <a:pt x="965904" y="1903721"/>
                    </a:cubicBezTo>
                    <a:cubicBezTo>
                      <a:pt x="1024126" y="1865132"/>
                      <a:pt x="1060007" y="1807587"/>
                      <a:pt x="1096565" y="1750720"/>
                    </a:cubicBezTo>
                    <a:cubicBezTo>
                      <a:pt x="1201500" y="1587563"/>
                      <a:pt x="1292218" y="1416282"/>
                      <a:pt x="1375488" y="1241616"/>
                    </a:cubicBezTo>
                    <a:cubicBezTo>
                      <a:pt x="1426263" y="1136004"/>
                      <a:pt x="1471622" y="1028362"/>
                      <a:pt x="1519689" y="922073"/>
                    </a:cubicBezTo>
                    <a:cubicBezTo>
                      <a:pt x="1523074" y="913272"/>
                      <a:pt x="1525105" y="901086"/>
                      <a:pt x="1541353" y="898378"/>
                    </a:cubicBezTo>
                    <a:cubicBezTo>
                      <a:pt x="1504118" y="1041902"/>
                      <a:pt x="1456051" y="1179332"/>
                      <a:pt x="1406630" y="1316763"/>
                    </a:cubicBezTo>
                    <a:cubicBezTo>
                      <a:pt x="1333514" y="1521894"/>
                      <a:pt x="1227903" y="1713485"/>
                      <a:pt x="1139216" y="1911168"/>
                    </a:cubicBezTo>
                    <a:cubicBezTo>
                      <a:pt x="1114167" y="1968713"/>
                      <a:pt x="1096565" y="2028289"/>
                      <a:pt x="1106720" y="2092604"/>
                    </a:cubicBezTo>
                    <a:cubicBezTo>
                      <a:pt x="1119583" y="2171813"/>
                      <a:pt x="1174420" y="2198893"/>
                      <a:pt x="1238058" y="2206340"/>
                    </a:cubicBezTo>
                    <a:cubicBezTo>
                      <a:pt x="1340962" y="2217849"/>
                      <a:pt x="1442511" y="2197539"/>
                      <a:pt x="1528490" y="2134578"/>
                    </a:cubicBezTo>
                    <a:cubicBezTo>
                      <a:pt x="1524428" y="2211756"/>
                      <a:pt x="1544061" y="2253053"/>
                      <a:pt x="1533906" y="2278779"/>
                    </a:cubicBezTo>
                    <a:lnTo>
                      <a:pt x="1533906" y="2278779"/>
                    </a:lnTo>
                    <a:close/>
                  </a:path>
                </a:pathLst>
              </a:custGeom>
              <a:solidFill>
                <a:srgbClr val="C00000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B881EB6-8F13-4CB4-BE4F-DA68BE167626}"/>
                  </a:ext>
                </a:extLst>
              </p:cNvPr>
              <p:cNvSpPr/>
              <p:nvPr/>
            </p:nvSpPr>
            <p:spPr>
              <a:xfrm>
                <a:off x="10803487" y="4262918"/>
                <a:ext cx="1065483" cy="1368660"/>
              </a:xfrm>
              <a:custGeom>
                <a:avLst/>
                <a:gdLst>
                  <a:gd name="connsiteX0" fmla="*/ 967962 w 1604456"/>
                  <a:gd name="connsiteY0" fmla="*/ 1468411 h 2060996"/>
                  <a:gd name="connsiteX1" fmla="*/ 902969 w 1604456"/>
                  <a:gd name="connsiteY1" fmla="*/ 1545589 h 2060996"/>
                  <a:gd name="connsiteX2" fmla="*/ 870474 w 1604456"/>
                  <a:gd name="connsiteY2" fmla="*/ 1582147 h 2060996"/>
                  <a:gd name="connsiteX3" fmla="*/ 865057 w 1604456"/>
                  <a:gd name="connsiteY3" fmla="*/ 1614643 h 2060996"/>
                  <a:gd name="connsiteX4" fmla="*/ 894845 w 1604456"/>
                  <a:gd name="connsiteY4" fmla="*/ 1615320 h 2060996"/>
                  <a:gd name="connsiteX5" fmla="*/ 1011289 w 1604456"/>
                  <a:gd name="connsiteY5" fmla="*/ 1566576 h 2060996"/>
                  <a:gd name="connsiteX6" fmla="*/ 1495343 w 1604456"/>
                  <a:gd name="connsiteY6" fmla="*/ 1512416 h 2060996"/>
                  <a:gd name="connsiteX7" fmla="*/ 1586061 w 1604456"/>
                  <a:gd name="connsiteY7" fmla="*/ 1550328 h 2060996"/>
                  <a:gd name="connsiteX8" fmla="*/ 1604341 w 1604456"/>
                  <a:gd name="connsiteY8" fmla="*/ 1573346 h 2060996"/>
                  <a:gd name="connsiteX9" fmla="*/ 1576583 w 1604456"/>
                  <a:gd name="connsiteY9" fmla="*/ 1591625 h 2060996"/>
                  <a:gd name="connsiteX10" fmla="*/ 1508883 w 1604456"/>
                  <a:gd name="connsiteY10" fmla="*/ 1590948 h 2060996"/>
                  <a:gd name="connsiteX11" fmla="*/ 1205588 w 1604456"/>
                  <a:gd name="connsiteY11" fmla="*/ 1598395 h 2060996"/>
                  <a:gd name="connsiteX12" fmla="*/ 412823 w 1604456"/>
                  <a:gd name="connsiteY12" fmla="*/ 1862424 h 2060996"/>
                  <a:gd name="connsiteX13" fmla="*/ 115620 w 1604456"/>
                  <a:gd name="connsiteY13" fmla="*/ 2027612 h 2060996"/>
                  <a:gd name="connsiteX14" fmla="*/ 28287 w 1604456"/>
                  <a:gd name="connsiteY14" fmla="*/ 2060108 h 2060996"/>
                  <a:gd name="connsiteX15" fmla="*/ 1207 w 1604456"/>
                  <a:gd name="connsiteY15" fmla="*/ 2048599 h 2060996"/>
                  <a:gd name="connsiteX16" fmla="*/ 9330 w 1604456"/>
                  <a:gd name="connsiteY16" fmla="*/ 2029643 h 2060996"/>
                  <a:gd name="connsiteX17" fmla="*/ 86508 w 1604456"/>
                  <a:gd name="connsiteY17" fmla="*/ 1829251 h 2060996"/>
                  <a:gd name="connsiteX18" fmla="*/ 67553 w 1604456"/>
                  <a:gd name="connsiteY18" fmla="*/ 1343166 h 2060996"/>
                  <a:gd name="connsiteX19" fmla="*/ 108850 w 1604456"/>
                  <a:gd name="connsiteY19" fmla="*/ 962693 h 2060996"/>
                  <a:gd name="connsiteX20" fmla="*/ 142023 w 1604456"/>
                  <a:gd name="connsiteY20" fmla="*/ 621485 h 2060996"/>
                  <a:gd name="connsiteX21" fmla="*/ 204983 w 1604456"/>
                  <a:gd name="connsiteY21" fmla="*/ 77855 h 2060996"/>
                  <a:gd name="connsiteX22" fmla="*/ 235448 w 1604456"/>
                  <a:gd name="connsiteY22" fmla="*/ 0 h 2060996"/>
                  <a:gd name="connsiteX23" fmla="*/ 226648 w 1604456"/>
                  <a:gd name="connsiteY23" fmla="*/ 123214 h 2060996"/>
                  <a:gd name="connsiteX24" fmla="*/ 186028 w 1604456"/>
                  <a:gd name="connsiteY24" fmla="*/ 494886 h 2060996"/>
                  <a:gd name="connsiteX25" fmla="*/ 175873 w 1604456"/>
                  <a:gd name="connsiteY25" fmla="*/ 619454 h 2060996"/>
                  <a:gd name="connsiteX26" fmla="*/ 196860 w 1604456"/>
                  <a:gd name="connsiteY26" fmla="*/ 674968 h 2060996"/>
                  <a:gd name="connsiteX27" fmla="*/ 245603 w 1604456"/>
                  <a:gd name="connsiteY27" fmla="*/ 658720 h 2060996"/>
                  <a:gd name="connsiteX28" fmla="*/ 296378 w 1604456"/>
                  <a:gd name="connsiteY28" fmla="*/ 630286 h 2060996"/>
                  <a:gd name="connsiteX29" fmla="*/ 324135 w 1604456"/>
                  <a:gd name="connsiteY29" fmla="*/ 624870 h 2060996"/>
                  <a:gd name="connsiteX30" fmla="*/ 324135 w 1604456"/>
                  <a:gd name="connsiteY30" fmla="*/ 654658 h 2060996"/>
                  <a:gd name="connsiteX31" fmla="*/ 242218 w 1604456"/>
                  <a:gd name="connsiteY31" fmla="*/ 891608 h 2060996"/>
                  <a:gd name="connsiteX32" fmla="*/ 158270 w 1604456"/>
                  <a:gd name="connsiteY32" fmla="*/ 1354675 h 2060996"/>
                  <a:gd name="connsiteX33" fmla="*/ 158270 w 1604456"/>
                  <a:gd name="connsiteY33" fmla="*/ 1377016 h 2060996"/>
                  <a:gd name="connsiteX34" fmla="*/ 171133 w 1604456"/>
                  <a:gd name="connsiteY34" fmla="*/ 1402065 h 2060996"/>
                  <a:gd name="connsiteX35" fmla="*/ 188058 w 1604456"/>
                  <a:gd name="connsiteY35" fmla="*/ 1383786 h 2060996"/>
                  <a:gd name="connsiteX36" fmla="*/ 263883 w 1604456"/>
                  <a:gd name="connsiteY36" fmla="*/ 1226045 h 2060996"/>
                  <a:gd name="connsiteX37" fmla="*/ 293670 w 1604456"/>
                  <a:gd name="connsiteY37" fmla="*/ 1175947 h 2060996"/>
                  <a:gd name="connsiteX38" fmla="*/ 318043 w 1604456"/>
                  <a:gd name="connsiteY38" fmla="*/ 1159022 h 2060996"/>
                  <a:gd name="connsiteX39" fmla="*/ 337675 w 1604456"/>
                  <a:gd name="connsiteY39" fmla="*/ 1186102 h 2060996"/>
                  <a:gd name="connsiteX40" fmla="*/ 343091 w 1604456"/>
                  <a:gd name="connsiteY40" fmla="*/ 1462318 h 2060996"/>
                  <a:gd name="connsiteX41" fmla="*/ 320750 w 1604456"/>
                  <a:gd name="connsiteY41" fmla="*/ 1683696 h 2060996"/>
                  <a:gd name="connsiteX42" fmla="*/ 381680 w 1604456"/>
                  <a:gd name="connsiteY42" fmla="*/ 1730410 h 2060996"/>
                  <a:gd name="connsiteX43" fmla="*/ 527912 w 1604456"/>
                  <a:gd name="connsiteY43" fmla="*/ 1738534 h 2060996"/>
                  <a:gd name="connsiteX44" fmla="*/ 624046 w 1604456"/>
                  <a:gd name="connsiteY44" fmla="*/ 1727701 h 2060996"/>
                  <a:gd name="connsiteX45" fmla="*/ 735074 w 1604456"/>
                  <a:gd name="connsiteY45" fmla="*/ 1637661 h 2060996"/>
                  <a:gd name="connsiteX46" fmla="*/ 936142 w 1604456"/>
                  <a:gd name="connsiteY46" fmla="*/ 1474504 h 2060996"/>
                  <a:gd name="connsiteX47" fmla="*/ 960514 w 1604456"/>
                  <a:gd name="connsiteY47" fmla="*/ 1464349 h 2060996"/>
                  <a:gd name="connsiteX48" fmla="*/ 967962 w 1604456"/>
                  <a:gd name="connsiteY48" fmla="*/ 1468411 h 2060996"/>
                  <a:gd name="connsiteX49" fmla="*/ 967962 w 1604456"/>
                  <a:gd name="connsiteY49" fmla="*/ 1468411 h 20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04456" h="2060996">
                    <a:moveTo>
                      <a:pt x="967962" y="1468411"/>
                    </a:moveTo>
                    <a:cubicBezTo>
                      <a:pt x="946297" y="1494137"/>
                      <a:pt x="924634" y="1520540"/>
                      <a:pt x="902969" y="1545589"/>
                    </a:cubicBezTo>
                    <a:cubicBezTo>
                      <a:pt x="892137" y="1558452"/>
                      <a:pt x="879274" y="1568607"/>
                      <a:pt x="870474" y="1582147"/>
                    </a:cubicBezTo>
                    <a:cubicBezTo>
                      <a:pt x="864381" y="1590948"/>
                      <a:pt x="854902" y="1602457"/>
                      <a:pt x="865057" y="1614643"/>
                    </a:cubicBezTo>
                    <a:cubicBezTo>
                      <a:pt x="873182" y="1623444"/>
                      <a:pt x="884690" y="1620059"/>
                      <a:pt x="894845" y="1615320"/>
                    </a:cubicBezTo>
                    <a:cubicBezTo>
                      <a:pt x="933434" y="1599072"/>
                      <a:pt x="972024" y="1582824"/>
                      <a:pt x="1011289" y="1566576"/>
                    </a:cubicBezTo>
                    <a:cubicBezTo>
                      <a:pt x="1166999" y="1502261"/>
                      <a:pt x="1329479" y="1488721"/>
                      <a:pt x="1495343" y="1512416"/>
                    </a:cubicBezTo>
                    <a:cubicBezTo>
                      <a:pt x="1528516" y="1517155"/>
                      <a:pt x="1557628" y="1534080"/>
                      <a:pt x="1586061" y="1550328"/>
                    </a:cubicBezTo>
                    <a:cubicBezTo>
                      <a:pt x="1594863" y="1555744"/>
                      <a:pt x="1605694" y="1561837"/>
                      <a:pt x="1604341" y="1573346"/>
                    </a:cubicBezTo>
                    <a:cubicBezTo>
                      <a:pt x="1602309" y="1587563"/>
                      <a:pt x="1588093" y="1590271"/>
                      <a:pt x="1576583" y="1591625"/>
                    </a:cubicBezTo>
                    <a:cubicBezTo>
                      <a:pt x="1554243" y="1592302"/>
                      <a:pt x="1531225" y="1594333"/>
                      <a:pt x="1508883" y="1590948"/>
                    </a:cubicBezTo>
                    <a:cubicBezTo>
                      <a:pt x="1407333" y="1574700"/>
                      <a:pt x="1305107" y="1583501"/>
                      <a:pt x="1205588" y="1598395"/>
                    </a:cubicBezTo>
                    <a:cubicBezTo>
                      <a:pt x="925310" y="1639015"/>
                      <a:pt x="669404" y="1752074"/>
                      <a:pt x="412823" y="1862424"/>
                    </a:cubicBezTo>
                    <a:cubicBezTo>
                      <a:pt x="307210" y="1907106"/>
                      <a:pt x="211076" y="1966682"/>
                      <a:pt x="115620" y="2027612"/>
                    </a:cubicBezTo>
                    <a:cubicBezTo>
                      <a:pt x="88540" y="2044537"/>
                      <a:pt x="58752" y="2052661"/>
                      <a:pt x="28287" y="2060108"/>
                    </a:cubicBezTo>
                    <a:cubicBezTo>
                      <a:pt x="17455" y="2062816"/>
                      <a:pt x="6623" y="2059431"/>
                      <a:pt x="1207" y="2048599"/>
                    </a:cubicBezTo>
                    <a:cubicBezTo>
                      <a:pt x="-2178" y="2040475"/>
                      <a:pt x="1884" y="2034382"/>
                      <a:pt x="9330" y="2029643"/>
                    </a:cubicBezTo>
                    <a:cubicBezTo>
                      <a:pt x="77030" y="1979545"/>
                      <a:pt x="83123" y="1903044"/>
                      <a:pt x="86508" y="1829251"/>
                    </a:cubicBezTo>
                    <a:cubicBezTo>
                      <a:pt x="94633" y="1666772"/>
                      <a:pt x="66875" y="1505646"/>
                      <a:pt x="67553" y="1343166"/>
                    </a:cubicBezTo>
                    <a:cubicBezTo>
                      <a:pt x="68230" y="1213859"/>
                      <a:pt x="91248" y="1088615"/>
                      <a:pt x="108850" y="962693"/>
                    </a:cubicBezTo>
                    <a:cubicBezTo>
                      <a:pt x="125098" y="849634"/>
                      <a:pt x="135930" y="735898"/>
                      <a:pt x="142023" y="621485"/>
                    </a:cubicBezTo>
                    <a:cubicBezTo>
                      <a:pt x="150823" y="439372"/>
                      <a:pt x="156240" y="256583"/>
                      <a:pt x="204983" y="77855"/>
                    </a:cubicBezTo>
                    <a:cubicBezTo>
                      <a:pt x="211076" y="52806"/>
                      <a:pt x="216493" y="26403"/>
                      <a:pt x="235448" y="0"/>
                    </a:cubicBezTo>
                    <a:cubicBezTo>
                      <a:pt x="246958" y="46713"/>
                      <a:pt x="233418" y="85302"/>
                      <a:pt x="226648" y="123214"/>
                    </a:cubicBezTo>
                    <a:cubicBezTo>
                      <a:pt x="204983" y="246428"/>
                      <a:pt x="179935" y="368964"/>
                      <a:pt x="186028" y="494886"/>
                    </a:cubicBezTo>
                    <a:cubicBezTo>
                      <a:pt x="188735" y="536860"/>
                      <a:pt x="174518" y="577480"/>
                      <a:pt x="175873" y="619454"/>
                    </a:cubicBezTo>
                    <a:cubicBezTo>
                      <a:pt x="176550" y="641118"/>
                      <a:pt x="176550" y="664136"/>
                      <a:pt x="196860" y="674968"/>
                    </a:cubicBezTo>
                    <a:cubicBezTo>
                      <a:pt x="215138" y="685123"/>
                      <a:pt x="230033" y="666167"/>
                      <a:pt x="245603" y="658720"/>
                    </a:cubicBezTo>
                    <a:cubicBezTo>
                      <a:pt x="262528" y="650596"/>
                      <a:pt x="278776" y="639087"/>
                      <a:pt x="296378" y="630286"/>
                    </a:cubicBezTo>
                    <a:cubicBezTo>
                      <a:pt x="305179" y="625547"/>
                      <a:pt x="314658" y="616069"/>
                      <a:pt x="324135" y="624870"/>
                    </a:cubicBezTo>
                    <a:cubicBezTo>
                      <a:pt x="332936" y="632994"/>
                      <a:pt x="327520" y="644503"/>
                      <a:pt x="324135" y="654658"/>
                    </a:cubicBezTo>
                    <a:cubicBezTo>
                      <a:pt x="296378" y="733867"/>
                      <a:pt x="269298" y="812399"/>
                      <a:pt x="242218" y="891608"/>
                    </a:cubicBezTo>
                    <a:cubicBezTo>
                      <a:pt x="190766" y="1041225"/>
                      <a:pt x="159625" y="1195580"/>
                      <a:pt x="158270" y="1354675"/>
                    </a:cubicBezTo>
                    <a:cubicBezTo>
                      <a:pt x="158270" y="1362122"/>
                      <a:pt x="158270" y="1370246"/>
                      <a:pt x="158270" y="1377016"/>
                    </a:cubicBezTo>
                    <a:cubicBezTo>
                      <a:pt x="158948" y="1387171"/>
                      <a:pt x="157593" y="1400034"/>
                      <a:pt x="171133" y="1402065"/>
                    </a:cubicBezTo>
                    <a:cubicBezTo>
                      <a:pt x="181965" y="1404096"/>
                      <a:pt x="184673" y="1391233"/>
                      <a:pt x="188058" y="1383786"/>
                    </a:cubicBezTo>
                    <a:cubicBezTo>
                      <a:pt x="213108" y="1330980"/>
                      <a:pt x="237480" y="1278851"/>
                      <a:pt x="263883" y="1226045"/>
                    </a:cubicBezTo>
                    <a:cubicBezTo>
                      <a:pt x="272006" y="1209120"/>
                      <a:pt x="283515" y="1192872"/>
                      <a:pt x="293670" y="1175947"/>
                    </a:cubicBezTo>
                    <a:cubicBezTo>
                      <a:pt x="299086" y="1165792"/>
                      <a:pt x="305179" y="1156991"/>
                      <a:pt x="318043" y="1159022"/>
                    </a:cubicBezTo>
                    <a:cubicBezTo>
                      <a:pt x="332259" y="1161730"/>
                      <a:pt x="336321" y="1174593"/>
                      <a:pt x="337675" y="1186102"/>
                    </a:cubicBezTo>
                    <a:cubicBezTo>
                      <a:pt x="353923" y="1277497"/>
                      <a:pt x="351215" y="1370246"/>
                      <a:pt x="343091" y="1462318"/>
                    </a:cubicBezTo>
                    <a:cubicBezTo>
                      <a:pt x="336998" y="1536111"/>
                      <a:pt x="319396" y="1609227"/>
                      <a:pt x="320750" y="1683696"/>
                    </a:cubicBezTo>
                    <a:cubicBezTo>
                      <a:pt x="321428" y="1736502"/>
                      <a:pt x="334968" y="1748011"/>
                      <a:pt x="381680" y="1730410"/>
                    </a:cubicBezTo>
                    <a:cubicBezTo>
                      <a:pt x="432455" y="1710776"/>
                      <a:pt x="477814" y="1699267"/>
                      <a:pt x="527912" y="1738534"/>
                    </a:cubicBezTo>
                    <a:cubicBezTo>
                      <a:pt x="557700" y="1762905"/>
                      <a:pt x="594258" y="1746657"/>
                      <a:pt x="624046" y="1727701"/>
                    </a:cubicBezTo>
                    <a:cubicBezTo>
                      <a:pt x="664666" y="1701976"/>
                      <a:pt x="701224" y="1672187"/>
                      <a:pt x="735074" y="1637661"/>
                    </a:cubicBezTo>
                    <a:cubicBezTo>
                      <a:pt x="795327" y="1576054"/>
                      <a:pt x="858287" y="1515801"/>
                      <a:pt x="936142" y="1474504"/>
                    </a:cubicBezTo>
                    <a:cubicBezTo>
                      <a:pt x="944267" y="1471119"/>
                      <a:pt x="952390" y="1468411"/>
                      <a:pt x="960514" y="1464349"/>
                    </a:cubicBezTo>
                    <a:cubicBezTo>
                      <a:pt x="962545" y="1462995"/>
                      <a:pt x="965254" y="1465703"/>
                      <a:pt x="967962" y="1468411"/>
                    </a:cubicBezTo>
                    <a:lnTo>
                      <a:pt x="967962" y="1468411"/>
                    </a:lnTo>
                    <a:close/>
                  </a:path>
                </a:pathLst>
              </a:custGeom>
              <a:solidFill>
                <a:srgbClr val="C00000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82687CB-349F-4DC8-BDE1-6B6E6C88B29F}"/>
                  </a:ext>
                </a:extLst>
              </p:cNvPr>
              <p:cNvSpPr/>
              <p:nvPr/>
            </p:nvSpPr>
            <p:spPr>
              <a:xfrm>
                <a:off x="7648703" y="5213321"/>
                <a:ext cx="547144" cy="748473"/>
              </a:xfrm>
              <a:custGeom>
                <a:avLst/>
                <a:gdLst>
                  <a:gd name="connsiteX0" fmla="*/ 135380 w 823917"/>
                  <a:gd name="connsiteY0" fmla="*/ 228161 h 1127087"/>
                  <a:gd name="connsiteX1" fmla="*/ 288382 w 823917"/>
                  <a:gd name="connsiteY1" fmla="*/ 31154 h 1127087"/>
                  <a:gd name="connsiteX2" fmla="*/ 307338 w 823917"/>
                  <a:gd name="connsiteY2" fmla="*/ 1366 h 1127087"/>
                  <a:gd name="connsiteX3" fmla="*/ 444092 w 823917"/>
                  <a:gd name="connsiteY3" fmla="*/ 23707 h 1127087"/>
                  <a:gd name="connsiteX4" fmla="*/ 282966 w 823917"/>
                  <a:gd name="connsiteY4" fmla="*/ 191602 h 1127087"/>
                  <a:gd name="connsiteX5" fmla="*/ 127256 w 823917"/>
                  <a:gd name="connsiteY5" fmla="*/ 515208 h 1127087"/>
                  <a:gd name="connsiteX6" fmla="*/ 127256 w 823917"/>
                  <a:gd name="connsiteY6" fmla="*/ 714923 h 1127087"/>
                  <a:gd name="connsiteX7" fmla="*/ 212558 w 823917"/>
                  <a:gd name="connsiteY7" fmla="*/ 739972 h 1127087"/>
                  <a:gd name="connsiteX8" fmla="*/ 278227 w 823917"/>
                  <a:gd name="connsiteY8" fmla="*/ 693936 h 1127087"/>
                  <a:gd name="connsiteX9" fmla="*/ 289059 w 823917"/>
                  <a:gd name="connsiteY9" fmla="*/ 773145 h 1127087"/>
                  <a:gd name="connsiteX10" fmla="*/ 362852 w 823917"/>
                  <a:gd name="connsiteY10" fmla="*/ 915315 h 1127087"/>
                  <a:gd name="connsiteX11" fmla="*/ 635683 w 823917"/>
                  <a:gd name="connsiteY11" fmla="*/ 1017541 h 1127087"/>
                  <a:gd name="connsiteX12" fmla="*/ 717599 w 823917"/>
                  <a:gd name="connsiteY12" fmla="*/ 983691 h 1127087"/>
                  <a:gd name="connsiteX13" fmla="*/ 696612 w 823917"/>
                  <a:gd name="connsiteY13" fmla="*/ 897036 h 1127087"/>
                  <a:gd name="connsiteX14" fmla="*/ 446123 w 823917"/>
                  <a:gd name="connsiteY14" fmla="*/ 626913 h 1127087"/>
                  <a:gd name="connsiteX15" fmla="*/ 446800 w 823917"/>
                  <a:gd name="connsiteY15" fmla="*/ 593063 h 1127087"/>
                  <a:gd name="connsiteX16" fmla="*/ 478619 w 823917"/>
                  <a:gd name="connsiteY16" fmla="*/ 601187 h 1127087"/>
                  <a:gd name="connsiteX17" fmla="*/ 746033 w 823917"/>
                  <a:gd name="connsiteY17" fmla="*/ 866571 h 1127087"/>
                  <a:gd name="connsiteX18" fmla="*/ 790716 w 823917"/>
                  <a:gd name="connsiteY18" fmla="*/ 1022280 h 1127087"/>
                  <a:gd name="connsiteX19" fmla="*/ 814410 w 823917"/>
                  <a:gd name="connsiteY19" fmla="*/ 1106905 h 1127087"/>
                  <a:gd name="connsiteX20" fmla="*/ 802901 w 823917"/>
                  <a:gd name="connsiteY20" fmla="*/ 1126538 h 1127087"/>
                  <a:gd name="connsiteX21" fmla="*/ 135380 w 823917"/>
                  <a:gd name="connsiteY21" fmla="*/ 1090657 h 1127087"/>
                  <a:gd name="connsiteX22" fmla="*/ 48047 w 823917"/>
                  <a:gd name="connsiteY22" fmla="*/ 773822 h 1127087"/>
                  <a:gd name="connsiteX23" fmla="*/ 1334 w 823917"/>
                  <a:gd name="connsiteY23" fmla="*/ 527394 h 1127087"/>
                  <a:gd name="connsiteX24" fmla="*/ 73097 w 823917"/>
                  <a:gd name="connsiteY24" fmla="*/ 278935 h 1127087"/>
                  <a:gd name="connsiteX25" fmla="*/ 135380 w 823917"/>
                  <a:gd name="connsiteY25" fmla="*/ 228161 h 1127087"/>
                  <a:gd name="connsiteX26" fmla="*/ 135380 w 823917"/>
                  <a:gd name="connsiteY26" fmla="*/ 228161 h 112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23917" h="1127087">
                    <a:moveTo>
                      <a:pt x="135380" y="228161"/>
                    </a:moveTo>
                    <a:cubicBezTo>
                      <a:pt x="213912" y="174001"/>
                      <a:pt x="266041" y="129996"/>
                      <a:pt x="288382" y="31154"/>
                    </a:cubicBezTo>
                    <a:cubicBezTo>
                      <a:pt x="291090" y="20322"/>
                      <a:pt x="301245" y="11521"/>
                      <a:pt x="307338" y="1366"/>
                    </a:cubicBezTo>
                    <a:cubicBezTo>
                      <a:pt x="345927" y="-2019"/>
                      <a:pt x="456955" y="-665"/>
                      <a:pt x="444092" y="23707"/>
                    </a:cubicBezTo>
                    <a:cubicBezTo>
                      <a:pt x="436645" y="36570"/>
                      <a:pt x="329679" y="150306"/>
                      <a:pt x="282966" y="191602"/>
                    </a:cubicBezTo>
                    <a:cubicBezTo>
                      <a:pt x="184801" y="278258"/>
                      <a:pt x="146212" y="391317"/>
                      <a:pt x="127256" y="515208"/>
                    </a:cubicBezTo>
                    <a:cubicBezTo>
                      <a:pt x="117101" y="581554"/>
                      <a:pt x="111008" y="648577"/>
                      <a:pt x="127256" y="714923"/>
                    </a:cubicBezTo>
                    <a:cubicBezTo>
                      <a:pt x="140796" y="771791"/>
                      <a:pt x="168553" y="778561"/>
                      <a:pt x="212558" y="739972"/>
                    </a:cubicBezTo>
                    <a:cubicBezTo>
                      <a:pt x="233545" y="721693"/>
                      <a:pt x="250470" y="682427"/>
                      <a:pt x="278227" y="693936"/>
                    </a:cubicBezTo>
                    <a:cubicBezTo>
                      <a:pt x="305307" y="705445"/>
                      <a:pt x="289059" y="745388"/>
                      <a:pt x="289059" y="773145"/>
                    </a:cubicBezTo>
                    <a:cubicBezTo>
                      <a:pt x="289736" y="833397"/>
                      <a:pt x="318170" y="880111"/>
                      <a:pt x="362852" y="915315"/>
                    </a:cubicBezTo>
                    <a:cubicBezTo>
                      <a:pt x="442738" y="977599"/>
                      <a:pt x="534810" y="1010094"/>
                      <a:pt x="635683" y="1017541"/>
                    </a:cubicBezTo>
                    <a:cubicBezTo>
                      <a:pt x="668178" y="1020249"/>
                      <a:pt x="703382" y="1012802"/>
                      <a:pt x="717599" y="983691"/>
                    </a:cubicBezTo>
                    <a:cubicBezTo>
                      <a:pt x="731817" y="953904"/>
                      <a:pt x="717599" y="925470"/>
                      <a:pt x="696612" y="897036"/>
                    </a:cubicBezTo>
                    <a:cubicBezTo>
                      <a:pt x="639744" y="822566"/>
                      <a:pt x="469818" y="677688"/>
                      <a:pt x="446123" y="626913"/>
                    </a:cubicBezTo>
                    <a:cubicBezTo>
                      <a:pt x="440707" y="616081"/>
                      <a:pt x="437999" y="601864"/>
                      <a:pt x="446800" y="593063"/>
                    </a:cubicBezTo>
                    <a:cubicBezTo>
                      <a:pt x="457632" y="582908"/>
                      <a:pt x="469141" y="595094"/>
                      <a:pt x="478619" y="601187"/>
                    </a:cubicBezTo>
                    <a:cubicBezTo>
                      <a:pt x="533456" y="636391"/>
                      <a:pt x="702706" y="823242"/>
                      <a:pt x="746033" y="866571"/>
                    </a:cubicBezTo>
                    <a:cubicBezTo>
                      <a:pt x="790716" y="910575"/>
                      <a:pt x="817795" y="958642"/>
                      <a:pt x="790716" y="1022280"/>
                    </a:cubicBezTo>
                    <a:cubicBezTo>
                      <a:pt x="776498" y="1054776"/>
                      <a:pt x="793423" y="1085241"/>
                      <a:pt x="814410" y="1106905"/>
                    </a:cubicBezTo>
                    <a:cubicBezTo>
                      <a:pt x="835397" y="1127892"/>
                      <a:pt x="817118" y="1126538"/>
                      <a:pt x="802901" y="1126538"/>
                    </a:cubicBezTo>
                    <a:cubicBezTo>
                      <a:pt x="737232" y="1131277"/>
                      <a:pt x="136734" y="1104197"/>
                      <a:pt x="135380" y="1090657"/>
                    </a:cubicBezTo>
                    <a:cubicBezTo>
                      <a:pt x="118455" y="993846"/>
                      <a:pt x="73097" y="869279"/>
                      <a:pt x="48047" y="773822"/>
                    </a:cubicBezTo>
                    <a:cubicBezTo>
                      <a:pt x="26383" y="692582"/>
                      <a:pt x="7428" y="611342"/>
                      <a:pt x="1334" y="527394"/>
                    </a:cubicBezTo>
                    <a:cubicBezTo>
                      <a:pt x="-6112" y="436676"/>
                      <a:pt x="17583" y="352728"/>
                      <a:pt x="73097" y="278935"/>
                    </a:cubicBezTo>
                    <a:cubicBezTo>
                      <a:pt x="83928" y="264041"/>
                      <a:pt x="112362" y="246440"/>
                      <a:pt x="135380" y="228161"/>
                    </a:cubicBezTo>
                    <a:lnTo>
                      <a:pt x="135380" y="228161"/>
                    </a:lnTo>
                    <a:close/>
                  </a:path>
                </a:pathLst>
              </a:custGeom>
              <a:solidFill>
                <a:srgbClr val="C00000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85381A5-EEFF-4105-999C-029FBEFC4C2F}"/>
                  </a:ext>
                </a:extLst>
              </p:cNvPr>
              <p:cNvSpPr/>
              <p:nvPr/>
            </p:nvSpPr>
            <p:spPr>
              <a:xfrm>
                <a:off x="8440849" y="5631438"/>
                <a:ext cx="302567" cy="72199"/>
              </a:xfrm>
              <a:custGeom>
                <a:avLst/>
                <a:gdLst>
                  <a:gd name="connsiteX0" fmla="*/ 314805 w 455620"/>
                  <a:gd name="connsiteY0" fmla="*/ 0 h 108721"/>
                  <a:gd name="connsiteX1" fmla="*/ 455620 w 455620"/>
                  <a:gd name="connsiteY1" fmla="*/ 82594 h 108721"/>
                  <a:gd name="connsiteX2" fmla="*/ 270123 w 455620"/>
                  <a:gd name="connsiteY2" fmla="*/ 83948 h 108721"/>
                  <a:gd name="connsiteX3" fmla="*/ 0 w 455620"/>
                  <a:gd name="connsiteY3" fmla="*/ 58899 h 108721"/>
                  <a:gd name="connsiteX4" fmla="*/ 261999 w 455620"/>
                  <a:gd name="connsiteY4" fmla="*/ 1354 h 108721"/>
                  <a:gd name="connsiteX5" fmla="*/ 314805 w 455620"/>
                  <a:gd name="connsiteY5" fmla="*/ 0 h 108721"/>
                  <a:gd name="connsiteX6" fmla="*/ 314805 w 455620"/>
                  <a:gd name="connsiteY6" fmla="*/ 0 h 10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620" h="108721">
                    <a:moveTo>
                      <a:pt x="314805" y="0"/>
                    </a:moveTo>
                    <a:cubicBezTo>
                      <a:pt x="370319" y="7447"/>
                      <a:pt x="420417" y="27080"/>
                      <a:pt x="455620" y="82594"/>
                    </a:cubicBezTo>
                    <a:cubicBezTo>
                      <a:pt x="398753" y="114413"/>
                      <a:pt x="333084" y="119829"/>
                      <a:pt x="270123" y="83948"/>
                    </a:cubicBezTo>
                    <a:cubicBezTo>
                      <a:pt x="182790" y="44005"/>
                      <a:pt x="91395" y="8801"/>
                      <a:pt x="0" y="58899"/>
                    </a:cubicBezTo>
                    <a:cubicBezTo>
                      <a:pt x="68377" y="7447"/>
                      <a:pt x="155710" y="7447"/>
                      <a:pt x="261999" y="1354"/>
                    </a:cubicBezTo>
                    <a:cubicBezTo>
                      <a:pt x="279601" y="0"/>
                      <a:pt x="297203" y="0"/>
                      <a:pt x="314805" y="0"/>
                    </a:cubicBezTo>
                    <a:lnTo>
                      <a:pt x="314805" y="0"/>
                    </a:lnTo>
                    <a:close/>
                  </a:path>
                </a:pathLst>
              </a:custGeom>
              <a:solidFill>
                <a:srgbClr val="C00000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D7FEDEF-CD73-4E35-BC7D-21BE49DD2BA6}"/>
                </a:ext>
              </a:extLst>
            </p:cNvPr>
            <p:cNvGrpSpPr/>
            <p:nvPr/>
          </p:nvGrpSpPr>
          <p:grpSpPr>
            <a:xfrm>
              <a:off x="8329747" y="4142405"/>
              <a:ext cx="2189032" cy="490333"/>
              <a:chOff x="8311497" y="5660309"/>
              <a:chExt cx="2189032" cy="490333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0D9077F-AC72-4602-9119-FD672CD116E0}"/>
                  </a:ext>
                </a:extLst>
              </p:cNvPr>
              <p:cNvSpPr/>
              <p:nvPr/>
            </p:nvSpPr>
            <p:spPr>
              <a:xfrm>
                <a:off x="8311497" y="5660309"/>
                <a:ext cx="849129" cy="394227"/>
              </a:xfrm>
              <a:custGeom>
                <a:avLst/>
                <a:gdLst>
                  <a:gd name="connsiteX0" fmla="*/ 479574 w 849129"/>
                  <a:gd name="connsiteY0" fmla="*/ 322251 h 394227"/>
                  <a:gd name="connsiteX1" fmla="*/ 483171 w 849129"/>
                  <a:gd name="connsiteY1" fmla="*/ 367209 h 394227"/>
                  <a:gd name="connsiteX2" fmla="*/ 381566 w 849129"/>
                  <a:gd name="connsiteY2" fmla="*/ 357768 h 394227"/>
                  <a:gd name="connsiteX3" fmla="*/ 417982 w 849129"/>
                  <a:gd name="connsiteY3" fmla="*/ 364062 h 394227"/>
                  <a:gd name="connsiteX4" fmla="*/ 479574 w 849129"/>
                  <a:gd name="connsiteY4" fmla="*/ 322251 h 394227"/>
                  <a:gd name="connsiteX5" fmla="*/ 293000 w 849129"/>
                  <a:gd name="connsiteY5" fmla="*/ 315057 h 394227"/>
                  <a:gd name="connsiteX6" fmla="*/ 298395 w 849129"/>
                  <a:gd name="connsiteY6" fmla="*/ 357767 h 394227"/>
                  <a:gd name="connsiteX7" fmla="*/ 199487 w 849129"/>
                  <a:gd name="connsiteY7" fmla="*/ 360015 h 394227"/>
                  <a:gd name="connsiteX8" fmla="*/ 234554 w 849129"/>
                  <a:gd name="connsiteY8" fmla="*/ 361364 h 394227"/>
                  <a:gd name="connsiteX9" fmla="*/ 293000 w 849129"/>
                  <a:gd name="connsiteY9" fmla="*/ 315057 h 394227"/>
                  <a:gd name="connsiteX10" fmla="*/ 648617 w 849129"/>
                  <a:gd name="connsiteY10" fmla="*/ 294826 h 394227"/>
                  <a:gd name="connsiteX11" fmla="*/ 656710 w 849129"/>
                  <a:gd name="connsiteY11" fmla="*/ 318654 h 394227"/>
                  <a:gd name="connsiteX12" fmla="*/ 662105 w 849129"/>
                  <a:gd name="connsiteY12" fmla="*/ 346528 h 394227"/>
                  <a:gd name="connsiteX13" fmla="*/ 637378 w 849129"/>
                  <a:gd name="connsiteY13" fmla="*/ 383844 h 394227"/>
                  <a:gd name="connsiteX14" fmla="*/ 543865 w 849129"/>
                  <a:gd name="connsiteY14" fmla="*/ 365860 h 394227"/>
                  <a:gd name="connsiteX15" fmla="*/ 520487 w 849129"/>
                  <a:gd name="connsiteY15" fmla="*/ 331692 h 394227"/>
                  <a:gd name="connsiteX16" fmla="*/ 547012 w 849129"/>
                  <a:gd name="connsiteY16" fmla="*/ 355070 h 394227"/>
                  <a:gd name="connsiteX17" fmla="*/ 609953 w 849129"/>
                  <a:gd name="connsiteY17" fmla="*/ 364511 h 394227"/>
                  <a:gd name="connsiteX18" fmla="*/ 645021 w 849129"/>
                  <a:gd name="connsiteY18" fmla="*/ 329444 h 394227"/>
                  <a:gd name="connsiteX19" fmla="*/ 648617 w 849129"/>
                  <a:gd name="connsiteY19" fmla="*/ 294826 h 394227"/>
                  <a:gd name="connsiteX20" fmla="*/ 93836 w 849129"/>
                  <a:gd name="connsiteY20" fmla="*/ 230537 h 394227"/>
                  <a:gd name="connsiteX21" fmla="*/ 106424 w 849129"/>
                  <a:gd name="connsiteY21" fmla="*/ 243126 h 394227"/>
                  <a:gd name="connsiteX22" fmla="*/ 124407 w 849129"/>
                  <a:gd name="connsiteY22" fmla="*/ 278642 h 394227"/>
                  <a:gd name="connsiteX23" fmla="*/ 158126 w 849129"/>
                  <a:gd name="connsiteY23" fmla="*/ 316857 h 394227"/>
                  <a:gd name="connsiteX24" fmla="*/ 86643 w 849129"/>
                  <a:gd name="connsiteY24" fmla="*/ 249869 h 394227"/>
                  <a:gd name="connsiteX25" fmla="*/ 93836 w 849129"/>
                  <a:gd name="connsiteY25" fmla="*/ 230537 h 394227"/>
                  <a:gd name="connsiteX26" fmla="*/ 237096 w 849129"/>
                  <a:gd name="connsiteY26" fmla="*/ 101633 h 394227"/>
                  <a:gd name="connsiteX27" fmla="*/ 241747 w 849129"/>
                  <a:gd name="connsiteY27" fmla="*/ 110049 h 394227"/>
                  <a:gd name="connsiteX28" fmla="*/ 292550 w 849129"/>
                  <a:gd name="connsiteY28" fmla="*/ 243125 h 394227"/>
                  <a:gd name="connsiteX29" fmla="*/ 260180 w 849129"/>
                  <a:gd name="connsiteY29" fmla="*/ 257961 h 394227"/>
                  <a:gd name="connsiteX30" fmla="*/ 223314 w 849129"/>
                  <a:gd name="connsiteY30" fmla="*/ 113646 h 394227"/>
                  <a:gd name="connsiteX31" fmla="*/ 237096 w 849129"/>
                  <a:gd name="connsiteY31" fmla="*/ 101633 h 394227"/>
                  <a:gd name="connsiteX32" fmla="*/ 392806 w 849129"/>
                  <a:gd name="connsiteY32" fmla="*/ 72733 h 394227"/>
                  <a:gd name="connsiteX33" fmla="*/ 403147 w 849129"/>
                  <a:gd name="connsiteY33" fmla="*/ 79028 h 394227"/>
                  <a:gd name="connsiteX34" fmla="*/ 456646 w 849129"/>
                  <a:gd name="connsiteY34" fmla="*/ 189625 h 394227"/>
                  <a:gd name="connsiteX35" fmla="*/ 440911 w 849129"/>
                  <a:gd name="connsiteY35" fmla="*/ 197717 h 394227"/>
                  <a:gd name="connsiteX36" fmla="*/ 426974 w 849129"/>
                  <a:gd name="connsiteY36" fmla="*/ 212553 h 394227"/>
                  <a:gd name="connsiteX37" fmla="*/ 388759 w 849129"/>
                  <a:gd name="connsiteY37" fmla="*/ 89368 h 394227"/>
                  <a:gd name="connsiteX38" fmla="*/ 392806 w 849129"/>
                  <a:gd name="connsiteY38" fmla="*/ 72733 h 394227"/>
                  <a:gd name="connsiteX39" fmla="*/ 547012 w 849129"/>
                  <a:gd name="connsiteY39" fmla="*/ 43062 h 394227"/>
                  <a:gd name="connsiteX40" fmla="*/ 617596 w 849129"/>
                  <a:gd name="connsiteY40" fmla="*/ 134777 h 394227"/>
                  <a:gd name="connsiteX41" fmla="*/ 726844 w 849129"/>
                  <a:gd name="connsiteY41" fmla="*/ 327646 h 394227"/>
                  <a:gd name="connsiteX42" fmla="*/ 801924 w 849129"/>
                  <a:gd name="connsiteY42" fmla="*/ 373503 h 394227"/>
                  <a:gd name="connsiteX43" fmla="*/ 849129 w 849129"/>
                  <a:gd name="connsiteY43" fmla="*/ 339784 h 394227"/>
                  <a:gd name="connsiteX44" fmla="*/ 843284 w 849129"/>
                  <a:gd name="connsiteY44" fmla="*/ 367209 h 394227"/>
                  <a:gd name="connsiteX45" fmla="*/ 730889 w 849129"/>
                  <a:gd name="connsiteY45" fmla="*/ 361814 h 394227"/>
                  <a:gd name="connsiteX46" fmla="*/ 662104 w 849129"/>
                  <a:gd name="connsiteY46" fmla="*/ 255713 h 394227"/>
                  <a:gd name="connsiteX47" fmla="*/ 547012 w 849129"/>
                  <a:gd name="connsiteY47" fmla="*/ 43062 h 394227"/>
                  <a:gd name="connsiteX48" fmla="*/ 181672 w 849129"/>
                  <a:gd name="connsiteY48" fmla="*/ 2318 h 394227"/>
                  <a:gd name="connsiteX49" fmla="*/ 316378 w 849129"/>
                  <a:gd name="connsiteY49" fmla="*/ 28674 h 394227"/>
                  <a:gd name="connsiteX50" fmla="*/ 280411 w 849129"/>
                  <a:gd name="connsiteY50" fmla="*/ 38116 h 394227"/>
                  <a:gd name="connsiteX51" fmla="*/ 190046 w 849129"/>
                  <a:gd name="connsiteY51" fmla="*/ 58796 h 394227"/>
                  <a:gd name="connsiteX52" fmla="*/ 64163 w 849129"/>
                  <a:gd name="connsiteY52" fmla="*/ 215700 h 394227"/>
                  <a:gd name="connsiteX53" fmla="*/ 60567 w 849129"/>
                  <a:gd name="connsiteY53" fmla="*/ 314608 h 394227"/>
                  <a:gd name="connsiteX54" fmla="*/ 20105 w 849129"/>
                  <a:gd name="connsiteY54" fmla="*/ 287633 h 394227"/>
                  <a:gd name="connsiteX55" fmla="*/ 1672 w 849129"/>
                  <a:gd name="connsiteY55" fmla="*/ 179284 h 394227"/>
                  <a:gd name="connsiteX56" fmla="*/ 60117 w 849129"/>
                  <a:gd name="connsiteY56" fmla="*/ 64641 h 394227"/>
                  <a:gd name="connsiteX57" fmla="*/ 181672 w 849129"/>
                  <a:gd name="connsiteY57" fmla="*/ 2318 h 39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9129" h="394227">
                    <a:moveTo>
                      <a:pt x="479574" y="322251"/>
                    </a:moveTo>
                    <a:cubicBezTo>
                      <a:pt x="487217" y="339785"/>
                      <a:pt x="490363" y="360016"/>
                      <a:pt x="483171" y="367209"/>
                    </a:cubicBezTo>
                    <a:cubicBezTo>
                      <a:pt x="460242" y="388789"/>
                      <a:pt x="416633" y="374852"/>
                      <a:pt x="381566" y="357768"/>
                    </a:cubicBezTo>
                    <a:cubicBezTo>
                      <a:pt x="389658" y="361814"/>
                      <a:pt x="411688" y="363612"/>
                      <a:pt x="417982" y="364062"/>
                    </a:cubicBezTo>
                    <a:cubicBezTo>
                      <a:pt x="456646" y="365860"/>
                      <a:pt x="480473" y="352822"/>
                      <a:pt x="479574" y="322251"/>
                    </a:cubicBezTo>
                    <a:close/>
                    <a:moveTo>
                      <a:pt x="293000" y="315057"/>
                    </a:moveTo>
                    <a:cubicBezTo>
                      <a:pt x="301541" y="332141"/>
                      <a:pt x="305138" y="350574"/>
                      <a:pt x="298395" y="357767"/>
                    </a:cubicBezTo>
                    <a:cubicBezTo>
                      <a:pt x="277264" y="380696"/>
                      <a:pt x="235903" y="374851"/>
                      <a:pt x="199487" y="360015"/>
                    </a:cubicBezTo>
                    <a:cubicBezTo>
                      <a:pt x="208029" y="363612"/>
                      <a:pt x="227811" y="361364"/>
                      <a:pt x="234554" y="361364"/>
                    </a:cubicBezTo>
                    <a:cubicBezTo>
                      <a:pt x="273218" y="360015"/>
                      <a:pt x="296147" y="345629"/>
                      <a:pt x="293000" y="315057"/>
                    </a:cubicBezTo>
                    <a:close/>
                    <a:moveTo>
                      <a:pt x="648617" y="294826"/>
                    </a:moveTo>
                    <a:cubicBezTo>
                      <a:pt x="652214" y="306066"/>
                      <a:pt x="654462" y="314158"/>
                      <a:pt x="656710" y="318654"/>
                    </a:cubicBezTo>
                    <a:cubicBezTo>
                      <a:pt x="659857" y="329894"/>
                      <a:pt x="661655" y="334839"/>
                      <a:pt x="662105" y="346528"/>
                    </a:cubicBezTo>
                    <a:cubicBezTo>
                      <a:pt x="661655" y="363163"/>
                      <a:pt x="653113" y="378449"/>
                      <a:pt x="637378" y="383844"/>
                    </a:cubicBezTo>
                    <a:cubicBezTo>
                      <a:pt x="605458" y="394633"/>
                      <a:pt x="565895" y="393734"/>
                      <a:pt x="543865" y="365860"/>
                    </a:cubicBezTo>
                    <a:cubicBezTo>
                      <a:pt x="529479" y="346978"/>
                      <a:pt x="520487" y="331692"/>
                      <a:pt x="520487" y="331692"/>
                    </a:cubicBezTo>
                    <a:cubicBezTo>
                      <a:pt x="531726" y="339784"/>
                      <a:pt x="541617" y="350574"/>
                      <a:pt x="547012" y="355070"/>
                    </a:cubicBezTo>
                    <a:cubicBezTo>
                      <a:pt x="566344" y="372154"/>
                      <a:pt x="584777" y="369007"/>
                      <a:pt x="609953" y="364511"/>
                    </a:cubicBezTo>
                    <a:cubicBezTo>
                      <a:pt x="635579" y="360016"/>
                      <a:pt x="637378" y="349226"/>
                      <a:pt x="645021" y="329444"/>
                    </a:cubicBezTo>
                    <a:cubicBezTo>
                      <a:pt x="648168" y="321352"/>
                      <a:pt x="647718" y="306965"/>
                      <a:pt x="648617" y="294826"/>
                    </a:cubicBezTo>
                    <a:close/>
                    <a:moveTo>
                      <a:pt x="93836" y="230537"/>
                    </a:moveTo>
                    <a:cubicBezTo>
                      <a:pt x="101928" y="228289"/>
                      <a:pt x="103727" y="237730"/>
                      <a:pt x="106424" y="243126"/>
                    </a:cubicBezTo>
                    <a:cubicBezTo>
                      <a:pt x="116764" y="262008"/>
                      <a:pt x="118113" y="266054"/>
                      <a:pt x="124407" y="278642"/>
                    </a:cubicBezTo>
                    <a:cubicBezTo>
                      <a:pt x="130252" y="291231"/>
                      <a:pt x="143739" y="302020"/>
                      <a:pt x="158126" y="316857"/>
                    </a:cubicBezTo>
                    <a:cubicBezTo>
                      <a:pt x="110470" y="308314"/>
                      <a:pt x="89340" y="286285"/>
                      <a:pt x="86643" y="249869"/>
                    </a:cubicBezTo>
                    <a:cubicBezTo>
                      <a:pt x="86193" y="242676"/>
                      <a:pt x="84395" y="232785"/>
                      <a:pt x="93836" y="230537"/>
                    </a:cubicBezTo>
                    <a:close/>
                    <a:moveTo>
                      <a:pt x="237096" y="101633"/>
                    </a:moveTo>
                    <a:cubicBezTo>
                      <a:pt x="238712" y="102828"/>
                      <a:pt x="240286" y="105441"/>
                      <a:pt x="241747" y="110049"/>
                    </a:cubicBezTo>
                    <a:cubicBezTo>
                      <a:pt x="257033" y="155007"/>
                      <a:pt x="267373" y="202663"/>
                      <a:pt x="292550" y="243125"/>
                    </a:cubicBezTo>
                    <a:cubicBezTo>
                      <a:pt x="293449" y="245373"/>
                      <a:pt x="260180" y="257961"/>
                      <a:pt x="260180" y="257961"/>
                    </a:cubicBezTo>
                    <a:cubicBezTo>
                      <a:pt x="210726" y="224692"/>
                      <a:pt x="195889" y="164448"/>
                      <a:pt x="223314" y="113646"/>
                    </a:cubicBezTo>
                    <a:cubicBezTo>
                      <a:pt x="227023" y="107239"/>
                      <a:pt x="232249" y="98051"/>
                      <a:pt x="237096" y="101633"/>
                    </a:cubicBezTo>
                    <a:close/>
                    <a:moveTo>
                      <a:pt x="392806" y="72733"/>
                    </a:moveTo>
                    <a:cubicBezTo>
                      <a:pt x="397302" y="70036"/>
                      <a:pt x="401348" y="74532"/>
                      <a:pt x="403147" y="79028"/>
                    </a:cubicBezTo>
                    <a:cubicBezTo>
                      <a:pt x="420680" y="114095"/>
                      <a:pt x="446306" y="149612"/>
                      <a:pt x="456646" y="189625"/>
                    </a:cubicBezTo>
                    <a:cubicBezTo>
                      <a:pt x="457096" y="190074"/>
                      <a:pt x="443159" y="195919"/>
                      <a:pt x="440911" y="197717"/>
                    </a:cubicBezTo>
                    <a:cubicBezTo>
                      <a:pt x="441361" y="197717"/>
                      <a:pt x="432818" y="208057"/>
                      <a:pt x="426974" y="212553"/>
                    </a:cubicBezTo>
                    <a:cubicBezTo>
                      <a:pt x="406743" y="174339"/>
                      <a:pt x="391907" y="135225"/>
                      <a:pt x="388759" y="89368"/>
                    </a:cubicBezTo>
                    <a:cubicBezTo>
                      <a:pt x="388310" y="83523"/>
                      <a:pt x="387411" y="75880"/>
                      <a:pt x="392806" y="72733"/>
                    </a:cubicBezTo>
                    <a:close/>
                    <a:moveTo>
                      <a:pt x="547012" y="43062"/>
                    </a:moveTo>
                    <a:cubicBezTo>
                      <a:pt x="580730" y="65991"/>
                      <a:pt x="598264" y="101058"/>
                      <a:pt x="617596" y="134777"/>
                    </a:cubicBezTo>
                    <a:cubicBezTo>
                      <a:pt x="654462" y="200415"/>
                      <a:pt x="690878" y="262008"/>
                      <a:pt x="726844" y="327646"/>
                    </a:cubicBezTo>
                    <a:cubicBezTo>
                      <a:pt x="747524" y="365410"/>
                      <a:pt x="770453" y="380246"/>
                      <a:pt x="801924" y="373503"/>
                    </a:cubicBezTo>
                    <a:cubicBezTo>
                      <a:pt x="822604" y="368557"/>
                      <a:pt x="849129" y="338436"/>
                      <a:pt x="849129" y="339784"/>
                    </a:cubicBezTo>
                    <a:cubicBezTo>
                      <a:pt x="849129" y="351923"/>
                      <a:pt x="849129" y="360015"/>
                      <a:pt x="843284" y="367209"/>
                    </a:cubicBezTo>
                    <a:cubicBezTo>
                      <a:pt x="837889" y="373503"/>
                      <a:pt x="781242" y="427902"/>
                      <a:pt x="730889" y="361814"/>
                    </a:cubicBezTo>
                    <a:cubicBezTo>
                      <a:pt x="721449" y="349675"/>
                      <a:pt x="682785" y="282239"/>
                      <a:pt x="662104" y="255713"/>
                    </a:cubicBezTo>
                    <a:cubicBezTo>
                      <a:pt x="646819" y="234583"/>
                      <a:pt x="607256" y="179285"/>
                      <a:pt x="547012" y="43062"/>
                    </a:cubicBezTo>
                    <a:close/>
                    <a:moveTo>
                      <a:pt x="181672" y="2318"/>
                    </a:moveTo>
                    <a:cubicBezTo>
                      <a:pt x="229946" y="-4483"/>
                      <a:pt x="280411" y="3498"/>
                      <a:pt x="316378" y="28674"/>
                    </a:cubicBezTo>
                    <a:cubicBezTo>
                      <a:pt x="306037" y="33620"/>
                      <a:pt x="290301" y="37217"/>
                      <a:pt x="280411" y="38116"/>
                    </a:cubicBezTo>
                    <a:cubicBezTo>
                      <a:pt x="249839" y="42162"/>
                      <a:pt x="218369" y="48906"/>
                      <a:pt x="190046" y="58796"/>
                    </a:cubicBezTo>
                    <a:cubicBezTo>
                      <a:pt x="116314" y="84423"/>
                      <a:pt x="70907" y="137473"/>
                      <a:pt x="64163" y="215700"/>
                    </a:cubicBezTo>
                    <a:cubicBezTo>
                      <a:pt x="61915" y="243574"/>
                      <a:pt x="56970" y="287183"/>
                      <a:pt x="60567" y="314608"/>
                    </a:cubicBezTo>
                    <a:cubicBezTo>
                      <a:pt x="45731" y="313259"/>
                      <a:pt x="24151" y="302020"/>
                      <a:pt x="20105" y="287633"/>
                    </a:cubicBezTo>
                    <a:cubicBezTo>
                      <a:pt x="20105" y="287633"/>
                      <a:pt x="-6871" y="221545"/>
                      <a:pt x="1672" y="179284"/>
                    </a:cubicBezTo>
                    <a:cubicBezTo>
                      <a:pt x="10663" y="135225"/>
                      <a:pt x="30445" y="97910"/>
                      <a:pt x="60117" y="64641"/>
                    </a:cubicBezTo>
                    <a:cubicBezTo>
                      <a:pt x="87317" y="30698"/>
                      <a:pt x="133399" y="9118"/>
                      <a:pt x="181672" y="2318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A125F28-CF5C-46EC-B693-87B8EC05B096}"/>
                  </a:ext>
                </a:extLst>
              </p:cNvPr>
              <p:cNvSpPr/>
              <p:nvPr/>
            </p:nvSpPr>
            <p:spPr>
              <a:xfrm>
                <a:off x="8368917" y="5675344"/>
                <a:ext cx="791411" cy="377232"/>
              </a:xfrm>
              <a:custGeom>
                <a:avLst/>
                <a:gdLst>
                  <a:gd name="connsiteX0" fmla="*/ 609299 w 1191746"/>
                  <a:gd name="connsiteY0" fmla="*/ 543861 h 568055"/>
                  <a:gd name="connsiteX1" fmla="*/ 413647 w 1191746"/>
                  <a:gd name="connsiteY1" fmla="*/ 453820 h 568055"/>
                  <a:gd name="connsiteX2" fmla="*/ 368288 w 1191746"/>
                  <a:gd name="connsiteY2" fmla="*/ 385444 h 568055"/>
                  <a:gd name="connsiteX3" fmla="*/ 261999 w 1191746"/>
                  <a:gd name="connsiteY3" fmla="*/ 161357 h 568055"/>
                  <a:gd name="connsiteX4" fmla="*/ 249813 w 1191746"/>
                  <a:gd name="connsiteY4" fmla="*/ 264938 h 568055"/>
                  <a:gd name="connsiteX5" fmla="*/ 324283 w 1191746"/>
                  <a:gd name="connsiteY5" fmla="*/ 390183 h 568055"/>
                  <a:gd name="connsiteX6" fmla="*/ 356102 w 1191746"/>
                  <a:gd name="connsiteY6" fmla="*/ 456528 h 568055"/>
                  <a:gd name="connsiteX7" fmla="*/ 205131 w 1191746"/>
                  <a:gd name="connsiteY7" fmla="*/ 517458 h 568055"/>
                  <a:gd name="connsiteX8" fmla="*/ 66346 w 1191746"/>
                  <a:gd name="connsiteY8" fmla="*/ 455174 h 568055"/>
                  <a:gd name="connsiteX9" fmla="*/ 0 w 1191746"/>
                  <a:gd name="connsiteY9" fmla="*/ 453820 h 568055"/>
                  <a:gd name="connsiteX10" fmla="*/ 6093 w 1191746"/>
                  <a:gd name="connsiteY10" fmla="*/ 293371 h 568055"/>
                  <a:gd name="connsiteX11" fmla="*/ 202423 w 1191746"/>
                  <a:gd name="connsiteY11" fmla="*/ 55745 h 568055"/>
                  <a:gd name="connsiteX12" fmla="*/ 375734 w 1191746"/>
                  <a:gd name="connsiteY12" fmla="*/ 21218 h 568055"/>
                  <a:gd name="connsiteX13" fmla="*/ 565294 w 1191746"/>
                  <a:gd name="connsiteY13" fmla="*/ 20541 h 568055"/>
                  <a:gd name="connsiteX14" fmla="*/ 609976 w 1191746"/>
                  <a:gd name="connsiteY14" fmla="*/ 11063 h 568055"/>
                  <a:gd name="connsiteX15" fmla="*/ 1101478 w 1191746"/>
                  <a:gd name="connsiteY15" fmla="*/ 287279 h 568055"/>
                  <a:gd name="connsiteX16" fmla="*/ 1156314 w 1191746"/>
                  <a:gd name="connsiteY16" fmla="*/ 392890 h 568055"/>
                  <a:gd name="connsiteX17" fmla="*/ 1191518 w 1191746"/>
                  <a:gd name="connsiteY17" fmla="*/ 503241 h 568055"/>
                  <a:gd name="connsiteX18" fmla="*/ 1173916 w 1191746"/>
                  <a:gd name="connsiteY18" fmla="*/ 540476 h 568055"/>
                  <a:gd name="connsiteX19" fmla="*/ 1006698 w 1191746"/>
                  <a:gd name="connsiteY19" fmla="*/ 512719 h 568055"/>
                  <a:gd name="connsiteX20" fmla="*/ 890254 w 1191746"/>
                  <a:gd name="connsiteY20" fmla="*/ 303526 h 568055"/>
                  <a:gd name="connsiteX21" fmla="*/ 762978 w 1191746"/>
                  <a:gd name="connsiteY21" fmla="*/ 76055 h 568055"/>
                  <a:gd name="connsiteX22" fmla="*/ 844218 w 1191746"/>
                  <a:gd name="connsiteY22" fmla="*/ 277124 h 568055"/>
                  <a:gd name="connsiteX23" fmla="*/ 907179 w 1191746"/>
                  <a:gd name="connsiteY23" fmla="*/ 489701 h 568055"/>
                  <a:gd name="connsiteX24" fmla="*/ 752823 w 1191746"/>
                  <a:gd name="connsiteY24" fmla="*/ 547246 h 568055"/>
                  <a:gd name="connsiteX25" fmla="*/ 694601 w 1191746"/>
                  <a:gd name="connsiteY25" fmla="*/ 470745 h 568055"/>
                  <a:gd name="connsiteX26" fmla="*/ 511812 w 1191746"/>
                  <a:gd name="connsiteY26" fmla="*/ 108551 h 568055"/>
                  <a:gd name="connsiteX27" fmla="*/ 648565 w 1191746"/>
                  <a:gd name="connsiteY27" fmla="*/ 500533 h 568055"/>
                  <a:gd name="connsiteX28" fmla="*/ 609299 w 1191746"/>
                  <a:gd name="connsiteY28" fmla="*/ 543861 h 568055"/>
                  <a:gd name="connsiteX29" fmla="*/ 609299 w 1191746"/>
                  <a:gd name="connsiteY29" fmla="*/ 543861 h 56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746" h="568055">
                    <a:moveTo>
                      <a:pt x="609299" y="543861"/>
                    </a:moveTo>
                    <a:cubicBezTo>
                      <a:pt x="557847" y="547246"/>
                      <a:pt x="470514" y="526259"/>
                      <a:pt x="413647" y="453820"/>
                    </a:cubicBezTo>
                    <a:cubicBezTo>
                      <a:pt x="396722" y="432156"/>
                      <a:pt x="383859" y="407108"/>
                      <a:pt x="368288" y="385444"/>
                    </a:cubicBezTo>
                    <a:cubicBezTo>
                      <a:pt x="360164" y="375965"/>
                      <a:pt x="278247" y="233119"/>
                      <a:pt x="261999" y="161357"/>
                    </a:cubicBezTo>
                    <a:cubicBezTo>
                      <a:pt x="231534" y="193853"/>
                      <a:pt x="232211" y="223641"/>
                      <a:pt x="249813" y="264938"/>
                    </a:cubicBezTo>
                    <a:cubicBezTo>
                      <a:pt x="264707" y="298788"/>
                      <a:pt x="320220" y="380028"/>
                      <a:pt x="324283" y="390183"/>
                    </a:cubicBezTo>
                    <a:cubicBezTo>
                      <a:pt x="333084" y="410493"/>
                      <a:pt x="347300" y="434188"/>
                      <a:pt x="356102" y="456528"/>
                    </a:cubicBezTo>
                    <a:cubicBezTo>
                      <a:pt x="377089" y="510688"/>
                      <a:pt x="361518" y="574326"/>
                      <a:pt x="205131" y="517458"/>
                    </a:cubicBezTo>
                    <a:cubicBezTo>
                      <a:pt x="205131" y="517458"/>
                      <a:pt x="134723" y="472776"/>
                      <a:pt x="66346" y="455174"/>
                    </a:cubicBezTo>
                    <a:cubicBezTo>
                      <a:pt x="54160" y="451789"/>
                      <a:pt x="12863" y="456528"/>
                      <a:pt x="0" y="453820"/>
                    </a:cubicBezTo>
                    <a:cubicBezTo>
                      <a:pt x="5416" y="400338"/>
                      <a:pt x="0" y="347531"/>
                      <a:pt x="6093" y="293371"/>
                    </a:cubicBezTo>
                    <a:cubicBezTo>
                      <a:pt x="18956" y="184375"/>
                      <a:pt x="95457" y="86887"/>
                      <a:pt x="202423" y="55745"/>
                    </a:cubicBezTo>
                    <a:cubicBezTo>
                      <a:pt x="258614" y="38820"/>
                      <a:pt x="318190" y="37466"/>
                      <a:pt x="375734" y="21218"/>
                    </a:cubicBezTo>
                    <a:cubicBezTo>
                      <a:pt x="438695" y="38820"/>
                      <a:pt x="502333" y="48975"/>
                      <a:pt x="565294" y="20541"/>
                    </a:cubicBezTo>
                    <a:cubicBezTo>
                      <a:pt x="580865" y="17156"/>
                      <a:pt x="595082" y="14448"/>
                      <a:pt x="609976" y="11063"/>
                    </a:cubicBezTo>
                    <a:cubicBezTo>
                      <a:pt x="849634" y="-42420"/>
                      <a:pt x="1012791" y="105843"/>
                      <a:pt x="1101478" y="287279"/>
                    </a:cubicBezTo>
                    <a:cubicBezTo>
                      <a:pt x="1118402" y="322483"/>
                      <a:pt x="1138712" y="357686"/>
                      <a:pt x="1156314" y="392890"/>
                    </a:cubicBezTo>
                    <a:cubicBezTo>
                      <a:pt x="1182041" y="444343"/>
                      <a:pt x="1193549" y="461268"/>
                      <a:pt x="1191518" y="503241"/>
                    </a:cubicBezTo>
                    <a:cubicBezTo>
                      <a:pt x="1190841" y="518135"/>
                      <a:pt x="1183394" y="529644"/>
                      <a:pt x="1173916" y="540476"/>
                    </a:cubicBezTo>
                    <a:cubicBezTo>
                      <a:pt x="1133297" y="585835"/>
                      <a:pt x="1048672" y="574326"/>
                      <a:pt x="1006698" y="512719"/>
                    </a:cubicBezTo>
                    <a:cubicBezTo>
                      <a:pt x="962016" y="446373"/>
                      <a:pt x="928843" y="373258"/>
                      <a:pt x="890254" y="303526"/>
                    </a:cubicBezTo>
                    <a:cubicBezTo>
                      <a:pt x="849634" y="231088"/>
                      <a:pt x="823231" y="143755"/>
                      <a:pt x="762978" y="76055"/>
                    </a:cubicBezTo>
                    <a:cubicBezTo>
                      <a:pt x="795474" y="149848"/>
                      <a:pt x="822554" y="212809"/>
                      <a:pt x="844218" y="277124"/>
                    </a:cubicBezTo>
                    <a:cubicBezTo>
                      <a:pt x="860466" y="325868"/>
                      <a:pt x="898378" y="436895"/>
                      <a:pt x="907179" y="489701"/>
                    </a:cubicBezTo>
                    <a:cubicBezTo>
                      <a:pt x="918688" y="557401"/>
                      <a:pt x="784642" y="575003"/>
                      <a:pt x="752823" y="547246"/>
                    </a:cubicBezTo>
                    <a:cubicBezTo>
                      <a:pt x="740637" y="537091"/>
                      <a:pt x="712880" y="510011"/>
                      <a:pt x="694601" y="470745"/>
                    </a:cubicBezTo>
                    <a:cubicBezTo>
                      <a:pt x="662782" y="403045"/>
                      <a:pt x="575449" y="179636"/>
                      <a:pt x="511812" y="108551"/>
                    </a:cubicBezTo>
                    <a:cubicBezTo>
                      <a:pt x="496917" y="216194"/>
                      <a:pt x="638410" y="430125"/>
                      <a:pt x="648565" y="500533"/>
                    </a:cubicBezTo>
                    <a:cubicBezTo>
                      <a:pt x="650596" y="524228"/>
                      <a:pt x="638410" y="543861"/>
                      <a:pt x="609299" y="543861"/>
                    </a:cubicBezTo>
                    <a:lnTo>
                      <a:pt x="609299" y="543861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352C79A-C734-4986-816B-BB2DE5CFAADB}"/>
                  </a:ext>
                </a:extLst>
              </p:cNvPr>
              <p:cNvSpPr/>
              <p:nvPr/>
            </p:nvSpPr>
            <p:spPr>
              <a:xfrm>
                <a:off x="9434420" y="5703425"/>
                <a:ext cx="1066109" cy="446195"/>
              </a:xfrm>
              <a:custGeom>
                <a:avLst/>
                <a:gdLst>
                  <a:gd name="connsiteX0" fmla="*/ 1596364 w 1605399"/>
                  <a:gd name="connsiteY0" fmla="*/ 404763 h 671903"/>
                  <a:gd name="connsiteX1" fmla="*/ 1362799 w 1605399"/>
                  <a:gd name="connsiteY1" fmla="*/ 121778 h 671903"/>
                  <a:gd name="connsiteX2" fmla="*/ 1362799 w 1605399"/>
                  <a:gd name="connsiteY2" fmla="*/ 121778 h 671903"/>
                  <a:gd name="connsiteX3" fmla="*/ 1234169 w 1605399"/>
                  <a:gd name="connsiteY3" fmla="*/ 77096 h 671903"/>
                  <a:gd name="connsiteX4" fmla="*/ 819846 w 1605399"/>
                  <a:gd name="connsiteY4" fmla="*/ 21582 h 671903"/>
                  <a:gd name="connsiteX5" fmla="*/ 702725 w 1605399"/>
                  <a:gd name="connsiteY5" fmla="*/ 6688 h 671903"/>
                  <a:gd name="connsiteX6" fmla="*/ 590343 w 1605399"/>
                  <a:gd name="connsiteY6" fmla="*/ 6011 h 671903"/>
                  <a:gd name="connsiteX7" fmla="*/ 414323 w 1605399"/>
                  <a:gd name="connsiteY7" fmla="*/ 76419 h 671903"/>
                  <a:gd name="connsiteX8" fmla="*/ 238304 w 1605399"/>
                  <a:gd name="connsiteY8" fmla="*/ 189478 h 671903"/>
                  <a:gd name="connsiteX9" fmla="*/ 114413 w 1605399"/>
                  <a:gd name="connsiteY9" fmla="*/ 333002 h 671903"/>
                  <a:gd name="connsiteX10" fmla="*/ 90041 w 1605399"/>
                  <a:gd name="connsiteY10" fmla="*/ 358051 h 671903"/>
                  <a:gd name="connsiteX11" fmla="*/ 5416 w 1605399"/>
                  <a:gd name="connsiteY11" fmla="*/ 483295 h 671903"/>
                  <a:gd name="connsiteX12" fmla="*/ 0 w 1605399"/>
                  <a:gd name="connsiteY12" fmla="*/ 515114 h 671903"/>
                  <a:gd name="connsiteX13" fmla="*/ 4739 w 1605399"/>
                  <a:gd name="connsiteY13" fmla="*/ 527300 h 671903"/>
                  <a:gd name="connsiteX14" fmla="*/ 133369 w 1605399"/>
                  <a:gd name="connsiteY14" fmla="*/ 546256 h 671903"/>
                  <a:gd name="connsiteX15" fmla="*/ 235596 w 1605399"/>
                  <a:gd name="connsiteY15" fmla="*/ 563858 h 671903"/>
                  <a:gd name="connsiteX16" fmla="*/ 289756 w 1605399"/>
                  <a:gd name="connsiteY16" fmla="*/ 573336 h 671903"/>
                  <a:gd name="connsiteX17" fmla="*/ 336469 w 1605399"/>
                  <a:gd name="connsiteY17" fmla="*/ 563858 h 671903"/>
                  <a:gd name="connsiteX18" fmla="*/ 374380 w 1605399"/>
                  <a:gd name="connsiteY18" fmla="*/ 525269 h 671903"/>
                  <a:gd name="connsiteX19" fmla="*/ 587635 w 1605399"/>
                  <a:gd name="connsiteY19" fmla="*/ 282904 h 671903"/>
                  <a:gd name="connsiteX20" fmla="*/ 611330 w 1605399"/>
                  <a:gd name="connsiteY20" fmla="*/ 274779 h 671903"/>
                  <a:gd name="connsiteX21" fmla="*/ 441403 w 1605399"/>
                  <a:gd name="connsiteY21" fmla="*/ 522561 h 671903"/>
                  <a:gd name="connsiteX22" fmla="*/ 441403 w 1605399"/>
                  <a:gd name="connsiteY22" fmla="*/ 523238 h 671903"/>
                  <a:gd name="connsiteX23" fmla="*/ 440727 w 1605399"/>
                  <a:gd name="connsiteY23" fmla="*/ 566566 h 671903"/>
                  <a:gd name="connsiteX24" fmla="*/ 489470 w 1605399"/>
                  <a:gd name="connsiteY24" fmla="*/ 599062 h 671903"/>
                  <a:gd name="connsiteX25" fmla="*/ 635702 w 1605399"/>
                  <a:gd name="connsiteY25" fmla="*/ 512406 h 671903"/>
                  <a:gd name="connsiteX26" fmla="*/ 676999 w 1605399"/>
                  <a:gd name="connsiteY26" fmla="*/ 463662 h 671903"/>
                  <a:gd name="connsiteX27" fmla="*/ 802921 w 1605399"/>
                  <a:gd name="connsiteY27" fmla="*/ 361436 h 671903"/>
                  <a:gd name="connsiteX28" fmla="*/ 1076429 w 1605399"/>
                  <a:gd name="connsiteY28" fmla="*/ 263271 h 671903"/>
                  <a:gd name="connsiteX29" fmla="*/ 1150899 w 1605399"/>
                  <a:gd name="connsiteY29" fmla="*/ 262594 h 671903"/>
                  <a:gd name="connsiteX30" fmla="*/ 1077106 w 1605399"/>
                  <a:gd name="connsiteY30" fmla="*/ 288319 h 671903"/>
                  <a:gd name="connsiteX31" fmla="*/ 815784 w 1605399"/>
                  <a:gd name="connsiteY31" fmla="*/ 407471 h 671903"/>
                  <a:gd name="connsiteX32" fmla="*/ 664136 w 1605399"/>
                  <a:gd name="connsiteY32" fmla="*/ 517145 h 671903"/>
                  <a:gd name="connsiteX33" fmla="*/ 664813 w 1605399"/>
                  <a:gd name="connsiteY33" fmla="*/ 577398 h 671903"/>
                  <a:gd name="connsiteX34" fmla="*/ 950506 w 1605399"/>
                  <a:gd name="connsiteY34" fmla="*/ 550318 h 671903"/>
                  <a:gd name="connsiteX35" fmla="*/ 1096061 w 1605399"/>
                  <a:gd name="connsiteY35" fmla="*/ 519853 h 671903"/>
                  <a:gd name="connsiteX36" fmla="*/ 1184071 w 1605399"/>
                  <a:gd name="connsiteY36" fmla="*/ 553026 h 671903"/>
                  <a:gd name="connsiteX37" fmla="*/ 1328949 w 1605399"/>
                  <a:gd name="connsiteY37" fmla="*/ 643067 h 671903"/>
                  <a:gd name="connsiteX38" fmla="*/ 1417636 w 1605399"/>
                  <a:gd name="connsiteY38" fmla="*/ 671501 h 671903"/>
                  <a:gd name="connsiteX39" fmla="*/ 1569284 w 1605399"/>
                  <a:gd name="connsiteY39" fmla="*/ 662023 h 671903"/>
                  <a:gd name="connsiteX40" fmla="*/ 1596364 w 1605399"/>
                  <a:gd name="connsiteY40" fmla="*/ 404763 h 671903"/>
                  <a:gd name="connsiteX41" fmla="*/ 1596364 w 1605399"/>
                  <a:gd name="connsiteY41" fmla="*/ 404763 h 671903"/>
                  <a:gd name="connsiteX42" fmla="*/ 248459 w 1605399"/>
                  <a:gd name="connsiteY42" fmla="*/ 388516 h 671903"/>
                  <a:gd name="connsiteX43" fmla="*/ 248459 w 1605399"/>
                  <a:gd name="connsiteY43" fmla="*/ 388516 h 671903"/>
                  <a:gd name="connsiteX44" fmla="*/ 248459 w 1605399"/>
                  <a:gd name="connsiteY44" fmla="*/ 388516 h 671903"/>
                  <a:gd name="connsiteX45" fmla="*/ 248459 w 1605399"/>
                  <a:gd name="connsiteY45" fmla="*/ 388516 h 671903"/>
                  <a:gd name="connsiteX46" fmla="*/ 248459 w 1605399"/>
                  <a:gd name="connsiteY46" fmla="*/ 388516 h 671903"/>
                  <a:gd name="connsiteX47" fmla="*/ 249136 w 1605399"/>
                  <a:gd name="connsiteY47" fmla="*/ 387838 h 671903"/>
                  <a:gd name="connsiteX48" fmla="*/ 249136 w 1605399"/>
                  <a:gd name="connsiteY48" fmla="*/ 387838 h 671903"/>
                  <a:gd name="connsiteX49" fmla="*/ 249812 w 1605399"/>
                  <a:gd name="connsiteY49" fmla="*/ 385807 h 671903"/>
                  <a:gd name="connsiteX50" fmla="*/ 249136 w 1605399"/>
                  <a:gd name="connsiteY50" fmla="*/ 387838 h 671903"/>
                  <a:gd name="connsiteX51" fmla="*/ 249136 w 1605399"/>
                  <a:gd name="connsiteY51" fmla="*/ 387838 h 671903"/>
                  <a:gd name="connsiteX52" fmla="*/ 249136 w 1605399"/>
                  <a:gd name="connsiteY52" fmla="*/ 387838 h 67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05399" h="671903">
                    <a:moveTo>
                      <a:pt x="1596364" y="404763"/>
                    </a:moveTo>
                    <a:cubicBezTo>
                      <a:pt x="1566575" y="271394"/>
                      <a:pt x="1495491" y="171199"/>
                      <a:pt x="1362799" y="121778"/>
                    </a:cubicBezTo>
                    <a:lnTo>
                      <a:pt x="1362799" y="121778"/>
                    </a:lnTo>
                    <a:cubicBezTo>
                      <a:pt x="1309316" y="95375"/>
                      <a:pt x="1279529" y="83189"/>
                      <a:pt x="1234169" y="77096"/>
                    </a:cubicBezTo>
                    <a:cubicBezTo>
                      <a:pt x="1096739" y="57463"/>
                      <a:pt x="957954" y="40538"/>
                      <a:pt x="819846" y="21582"/>
                    </a:cubicBezTo>
                    <a:cubicBezTo>
                      <a:pt x="781257" y="16166"/>
                      <a:pt x="741314" y="10750"/>
                      <a:pt x="702725" y="6688"/>
                    </a:cubicBezTo>
                    <a:cubicBezTo>
                      <a:pt x="666167" y="-2790"/>
                      <a:pt x="628255" y="-1436"/>
                      <a:pt x="590343" y="6011"/>
                    </a:cubicBezTo>
                    <a:cubicBezTo>
                      <a:pt x="530090" y="27675"/>
                      <a:pt x="477285" y="71003"/>
                      <a:pt x="414323" y="76419"/>
                    </a:cubicBezTo>
                    <a:cubicBezTo>
                      <a:pt x="331730" y="83866"/>
                      <a:pt x="286371" y="136672"/>
                      <a:pt x="238304" y="189478"/>
                    </a:cubicBezTo>
                    <a:cubicBezTo>
                      <a:pt x="194976" y="235514"/>
                      <a:pt x="155710" y="284934"/>
                      <a:pt x="114413" y="333002"/>
                    </a:cubicBezTo>
                    <a:cubicBezTo>
                      <a:pt x="108320" y="340448"/>
                      <a:pt x="97488" y="350603"/>
                      <a:pt x="90041" y="358051"/>
                    </a:cubicBezTo>
                    <a:cubicBezTo>
                      <a:pt x="50775" y="391901"/>
                      <a:pt x="25049" y="436582"/>
                      <a:pt x="5416" y="483295"/>
                    </a:cubicBezTo>
                    <a:cubicBezTo>
                      <a:pt x="2708" y="494127"/>
                      <a:pt x="0" y="504959"/>
                      <a:pt x="0" y="515114"/>
                    </a:cubicBezTo>
                    <a:cubicBezTo>
                      <a:pt x="677" y="519853"/>
                      <a:pt x="2031" y="523915"/>
                      <a:pt x="4739" y="527300"/>
                    </a:cubicBezTo>
                    <a:cubicBezTo>
                      <a:pt x="45359" y="570628"/>
                      <a:pt x="94780" y="560473"/>
                      <a:pt x="133369" y="546256"/>
                    </a:cubicBezTo>
                    <a:cubicBezTo>
                      <a:pt x="201069" y="513083"/>
                      <a:pt x="228826" y="563181"/>
                      <a:pt x="235596" y="563858"/>
                    </a:cubicBezTo>
                    <a:cubicBezTo>
                      <a:pt x="251844" y="560473"/>
                      <a:pt x="273507" y="567243"/>
                      <a:pt x="289756" y="573336"/>
                    </a:cubicBezTo>
                    <a:cubicBezTo>
                      <a:pt x="303972" y="574013"/>
                      <a:pt x="322929" y="570628"/>
                      <a:pt x="336469" y="563858"/>
                    </a:cubicBezTo>
                    <a:cubicBezTo>
                      <a:pt x="353394" y="552349"/>
                      <a:pt x="377089" y="527300"/>
                      <a:pt x="374380" y="525269"/>
                    </a:cubicBezTo>
                    <a:cubicBezTo>
                      <a:pt x="446142" y="437259"/>
                      <a:pt x="511135" y="359404"/>
                      <a:pt x="587635" y="282904"/>
                    </a:cubicBezTo>
                    <a:cubicBezTo>
                      <a:pt x="593728" y="276811"/>
                      <a:pt x="603883" y="273426"/>
                      <a:pt x="611330" y="274779"/>
                    </a:cubicBezTo>
                    <a:cubicBezTo>
                      <a:pt x="550400" y="353988"/>
                      <a:pt x="477285" y="427104"/>
                      <a:pt x="441403" y="522561"/>
                    </a:cubicBezTo>
                    <a:lnTo>
                      <a:pt x="441403" y="523238"/>
                    </a:lnTo>
                    <a:cubicBezTo>
                      <a:pt x="433280" y="552349"/>
                      <a:pt x="438695" y="560473"/>
                      <a:pt x="440727" y="566566"/>
                    </a:cubicBezTo>
                    <a:cubicBezTo>
                      <a:pt x="446142" y="580783"/>
                      <a:pt x="469837" y="597031"/>
                      <a:pt x="489470" y="599062"/>
                    </a:cubicBezTo>
                    <a:cubicBezTo>
                      <a:pt x="560555" y="606509"/>
                      <a:pt x="618100" y="530008"/>
                      <a:pt x="635702" y="512406"/>
                    </a:cubicBezTo>
                    <a:cubicBezTo>
                      <a:pt x="635702" y="512406"/>
                      <a:pt x="669552" y="471109"/>
                      <a:pt x="676999" y="463662"/>
                    </a:cubicBezTo>
                    <a:cubicBezTo>
                      <a:pt x="726420" y="411533"/>
                      <a:pt x="748761" y="395286"/>
                      <a:pt x="802921" y="361436"/>
                    </a:cubicBezTo>
                    <a:cubicBezTo>
                      <a:pt x="885515" y="301183"/>
                      <a:pt x="955923" y="265302"/>
                      <a:pt x="1076429" y="263271"/>
                    </a:cubicBezTo>
                    <a:cubicBezTo>
                      <a:pt x="1103509" y="262594"/>
                      <a:pt x="1129234" y="263948"/>
                      <a:pt x="1150899" y="262594"/>
                    </a:cubicBezTo>
                    <a:cubicBezTo>
                      <a:pt x="1131942" y="270041"/>
                      <a:pt x="1109601" y="277488"/>
                      <a:pt x="1077106" y="288319"/>
                    </a:cubicBezTo>
                    <a:cubicBezTo>
                      <a:pt x="984356" y="316077"/>
                      <a:pt x="903794" y="369559"/>
                      <a:pt x="815784" y="407471"/>
                    </a:cubicBezTo>
                    <a:cubicBezTo>
                      <a:pt x="762978" y="440644"/>
                      <a:pt x="703402" y="464339"/>
                      <a:pt x="664136" y="517145"/>
                    </a:cubicBezTo>
                    <a:cubicBezTo>
                      <a:pt x="653981" y="538809"/>
                      <a:pt x="653304" y="558442"/>
                      <a:pt x="664813" y="577398"/>
                    </a:cubicBezTo>
                    <a:cubicBezTo>
                      <a:pt x="683092" y="599739"/>
                      <a:pt x="804275" y="599062"/>
                      <a:pt x="950506" y="550318"/>
                    </a:cubicBezTo>
                    <a:cubicBezTo>
                      <a:pt x="989096" y="537455"/>
                      <a:pt x="1056796" y="525269"/>
                      <a:pt x="1096061" y="519853"/>
                    </a:cubicBezTo>
                    <a:cubicBezTo>
                      <a:pt x="1117726" y="516468"/>
                      <a:pt x="1165116" y="536101"/>
                      <a:pt x="1184071" y="553026"/>
                    </a:cubicBezTo>
                    <a:cubicBezTo>
                      <a:pt x="1207089" y="573336"/>
                      <a:pt x="1320825" y="641036"/>
                      <a:pt x="1328949" y="643067"/>
                    </a:cubicBezTo>
                    <a:cubicBezTo>
                      <a:pt x="1358737" y="651868"/>
                      <a:pt x="1385817" y="669470"/>
                      <a:pt x="1417636" y="671501"/>
                    </a:cubicBezTo>
                    <a:cubicBezTo>
                      <a:pt x="1467734" y="671501"/>
                      <a:pt x="1519186" y="674886"/>
                      <a:pt x="1569284" y="662023"/>
                    </a:cubicBezTo>
                    <a:cubicBezTo>
                      <a:pt x="1599072" y="580106"/>
                      <a:pt x="1617350" y="494804"/>
                      <a:pt x="1596364" y="404763"/>
                    </a:cubicBezTo>
                    <a:lnTo>
                      <a:pt x="1596364" y="404763"/>
                    </a:lnTo>
                    <a:close/>
                    <a:moveTo>
                      <a:pt x="248459" y="388516"/>
                    </a:moveTo>
                    <a:cubicBezTo>
                      <a:pt x="248459" y="388516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lnTo>
                      <a:pt x="248459" y="388516"/>
                    </a:lnTo>
                    <a:close/>
                    <a:moveTo>
                      <a:pt x="249136" y="387838"/>
                    </a:moveTo>
                    <a:lnTo>
                      <a:pt x="249136" y="387838"/>
                    </a:lnTo>
                    <a:cubicBezTo>
                      <a:pt x="249136" y="387162"/>
                      <a:pt x="249812" y="387162"/>
                      <a:pt x="249812" y="385807"/>
                    </a:cubicBezTo>
                    <a:lnTo>
                      <a:pt x="249136" y="387838"/>
                    </a:lnTo>
                    <a:lnTo>
                      <a:pt x="249136" y="387838"/>
                    </a:lnTo>
                    <a:lnTo>
                      <a:pt x="249136" y="387838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17CC1CD-10CC-40A4-9AF1-81A5E89507F4}"/>
                  </a:ext>
                </a:extLst>
              </p:cNvPr>
              <p:cNvSpPr/>
              <p:nvPr/>
            </p:nvSpPr>
            <p:spPr>
              <a:xfrm>
                <a:off x="9478029" y="5760016"/>
                <a:ext cx="1021895" cy="390626"/>
              </a:xfrm>
              <a:custGeom>
                <a:avLst/>
                <a:gdLst>
                  <a:gd name="connsiteX0" fmla="*/ 651532 w 1021895"/>
                  <a:gd name="connsiteY0" fmla="*/ 87922 h 390626"/>
                  <a:gd name="connsiteX1" fmla="*/ 714382 w 1021895"/>
                  <a:gd name="connsiteY1" fmla="*/ 107001 h 390626"/>
                  <a:gd name="connsiteX2" fmla="*/ 714831 w 1021895"/>
                  <a:gd name="connsiteY2" fmla="*/ 117791 h 390626"/>
                  <a:gd name="connsiteX3" fmla="*/ 670323 w 1021895"/>
                  <a:gd name="connsiteY3" fmla="*/ 118240 h 390626"/>
                  <a:gd name="connsiteX4" fmla="*/ 481949 w 1021895"/>
                  <a:gd name="connsiteY4" fmla="*/ 191971 h 390626"/>
                  <a:gd name="connsiteX5" fmla="*/ 385740 w 1021895"/>
                  <a:gd name="connsiteY5" fmla="*/ 277841 h 390626"/>
                  <a:gd name="connsiteX6" fmla="*/ 371802 w 1021895"/>
                  <a:gd name="connsiteY6" fmla="*/ 294925 h 390626"/>
                  <a:gd name="connsiteX7" fmla="*/ 321000 w 1021895"/>
                  <a:gd name="connsiteY7" fmla="*/ 337635 h 390626"/>
                  <a:gd name="connsiteX8" fmla="*/ 277841 w 1021895"/>
                  <a:gd name="connsiteY8" fmla="*/ 345727 h 390626"/>
                  <a:gd name="connsiteX9" fmla="*/ 246370 w 1021895"/>
                  <a:gd name="connsiteY9" fmla="*/ 309761 h 390626"/>
                  <a:gd name="connsiteX10" fmla="*/ 268399 w 1021895"/>
                  <a:gd name="connsiteY10" fmla="*/ 318753 h 390626"/>
                  <a:gd name="connsiteX11" fmla="*/ 351121 w 1021895"/>
                  <a:gd name="connsiteY11" fmla="*/ 284135 h 390626"/>
                  <a:gd name="connsiteX12" fmla="*/ 552983 w 1021895"/>
                  <a:gd name="connsiteY12" fmla="*/ 109249 h 390626"/>
                  <a:gd name="connsiteX13" fmla="*/ 613227 w 1021895"/>
                  <a:gd name="connsiteY13" fmla="*/ 89173 h 390626"/>
                  <a:gd name="connsiteX14" fmla="*/ 651532 w 1021895"/>
                  <a:gd name="connsiteY14" fmla="*/ 87922 h 390626"/>
                  <a:gd name="connsiteX15" fmla="*/ 854201 w 1021895"/>
                  <a:gd name="connsiteY15" fmla="*/ 19783 h 390626"/>
                  <a:gd name="connsiteX16" fmla="*/ 1017398 w 1021895"/>
                  <a:gd name="connsiteY16" fmla="*/ 217149 h 390626"/>
                  <a:gd name="connsiteX17" fmla="*/ 998066 w 1021895"/>
                  <a:gd name="connsiteY17" fmla="*/ 383043 h 390626"/>
                  <a:gd name="connsiteX18" fmla="*/ 763836 w 1021895"/>
                  <a:gd name="connsiteY18" fmla="*/ 328644 h 390626"/>
                  <a:gd name="connsiteX19" fmla="*/ 684710 w 1021895"/>
                  <a:gd name="connsiteY19" fmla="*/ 293577 h 390626"/>
                  <a:gd name="connsiteX20" fmla="*/ 585802 w 1021895"/>
                  <a:gd name="connsiteY20" fmla="*/ 312909 h 390626"/>
                  <a:gd name="connsiteX21" fmla="*/ 500831 w 1021895"/>
                  <a:gd name="connsiteY21" fmla="*/ 334938 h 390626"/>
                  <a:gd name="connsiteX22" fmla="*/ 403723 w 1021895"/>
                  <a:gd name="connsiteY22" fmla="*/ 331341 h 390626"/>
                  <a:gd name="connsiteX23" fmla="*/ 392033 w 1021895"/>
                  <a:gd name="connsiteY23" fmla="*/ 309762 h 390626"/>
                  <a:gd name="connsiteX24" fmla="*/ 646945 w 1021895"/>
                  <a:gd name="connsiteY24" fmla="*/ 266603 h 390626"/>
                  <a:gd name="connsiteX25" fmla="*/ 798902 w 1021895"/>
                  <a:gd name="connsiteY25" fmla="*/ 293127 h 390626"/>
                  <a:gd name="connsiteX26" fmla="*/ 866790 w 1021895"/>
                  <a:gd name="connsiteY26" fmla="*/ 346627 h 390626"/>
                  <a:gd name="connsiteX27" fmla="*/ 961650 w 1021895"/>
                  <a:gd name="connsiteY27" fmla="*/ 361913 h 390626"/>
                  <a:gd name="connsiteX28" fmla="*/ 988175 w 1021895"/>
                  <a:gd name="connsiteY28" fmla="*/ 296274 h 390626"/>
                  <a:gd name="connsiteX29" fmla="*/ 900508 w 1021895"/>
                  <a:gd name="connsiteY29" fmla="*/ 68338 h 390626"/>
                  <a:gd name="connsiteX30" fmla="*/ 854201 w 1021895"/>
                  <a:gd name="connsiteY30" fmla="*/ 19783 h 390626"/>
                  <a:gd name="connsiteX31" fmla="*/ 489143 w 1021895"/>
                  <a:gd name="connsiteY31" fmla="*/ 0 h 390626"/>
                  <a:gd name="connsiteX32" fmla="*/ 361462 w 1021895"/>
                  <a:gd name="connsiteY32" fmla="*/ 126782 h 390626"/>
                  <a:gd name="connsiteX33" fmla="*/ 335836 w 1021895"/>
                  <a:gd name="connsiteY33" fmla="*/ 150160 h 390626"/>
                  <a:gd name="connsiteX34" fmla="*/ 238727 w 1021895"/>
                  <a:gd name="connsiteY34" fmla="*/ 257609 h 390626"/>
                  <a:gd name="connsiteX35" fmla="*/ 211303 w 1021895"/>
                  <a:gd name="connsiteY35" fmla="*/ 292226 h 390626"/>
                  <a:gd name="connsiteX36" fmla="*/ 207706 w 1021895"/>
                  <a:gd name="connsiteY36" fmla="*/ 295824 h 390626"/>
                  <a:gd name="connsiteX37" fmla="*/ 178033 w 1021895"/>
                  <a:gd name="connsiteY37" fmla="*/ 322798 h 390626"/>
                  <a:gd name="connsiteX38" fmla="*/ 108349 w 1021895"/>
                  <a:gd name="connsiteY38" fmla="*/ 318752 h 390626"/>
                  <a:gd name="connsiteX39" fmla="*/ 40462 w 1021895"/>
                  <a:gd name="connsiteY39" fmla="*/ 311559 h 390626"/>
                  <a:gd name="connsiteX40" fmla="*/ 0 w 1021895"/>
                  <a:gd name="connsiteY40" fmla="*/ 316953 h 390626"/>
                  <a:gd name="connsiteX41" fmla="*/ 84521 w 1021895"/>
                  <a:gd name="connsiteY41" fmla="*/ 245020 h 390626"/>
                  <a:gd name="connsiteX42" fmla="*/ 117789 w 1021895"/>
                  <a:gd name="connsiteY42" fmla="*/ 201862 h 390626"/>
                  <a:gd name="connsiteX43" fmla="*/ 98009 w 1021895"/>
                  <a:gd name="connsiteY43" fmla="*/ 252214 h 390626"/>
                  <a:gd name="connsiteX44" fmla="*/ 111946 w 1021895"/>
                  <a:gd name="connsiteY44" fmla="*/ 307063 h 390626"/>
                  <a:gd name="connsiteX45" fmla="*/ 172189 w 1021895"/>
                  <a:gd name="connsiteY45" fmla="*/ 285933 h 390626"/>
                  <a:gd name="connsiteX46" fmla="*/ 394731 w 1021895"/>
                  <a:gd name="connsiteY46" fmla="*/ 56647 h 390626"/>
                  <a:gd name="connsiteX47" fmla="*/ 489143 w 1021895"/>
                  <a:gd name="connsiteY47" fmla="*/ 0 h 39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21895" h="390626">
                    <a:moveTo>
                      <a:pt x="651532" y="87922"/>
                    </a:moveTo>
                    <a:cubicBezTo>
                      <a:pt x="686280" y="90832"/>
                      <a:pt x="709577" y="103966"/>
                      <a:pt x="714382" y="107001"/>
                    </a:cubicBezTo>
                    <a:cubicBezTo>
                      <a:pt x="721575" y="112396"/>
                      <a:pt x="722024" y="120038"/>
                      <a:pt x="714831" y="117791"/>
                    </a:cubicBezTo>
                    <a:cubicBezTo>
                      <a:pt x="709437" y="118240"/>
                      <a:pt x="687857" y="118240"/>
                      <a:pt x="670323" y="118240"/>
                    </a:cubicBezTo>
                    <a:cubicBezTo>
                      <a:pt x="597491" y="116442"/>
                      <a:pt x="537697" y="150610"/>
                      <a:pt x="481949" y="191971"/>
                    </a:cubicBezTo>
                    <a:cubicBezTo>
                      <a:pt x="445533" y="215799"/>
                      <a:pt x="411815" y="242324"/>
                      <a:pt x="385740" y="277841"/>
                    </a:cubicBezTo>
                    <a:cubicBezTo>
                      <a:pt x="380794" y="284135"/>
                      <a:pt x="376748" y="289530"/>
                      <a:pt x="371802" y="294925"/>
                    </a:cubicBezTo>
                    <a:cubicBezTo>
                      <a:pt x="359663" y="307513"/>
                      <a:pt x="342130" y="322349"/>
                      <a:pt x="321000" y="337635"/>
                    </a:cubicBezTo>
                    <a:cubicBezTo>
                      <a:pt x="304815" y="345727"/>
                      <a:pt x="298521" y="347975"/>
                      <a:pt x="277841" y="345727"/>
                    </a:cubicBezTo>
                    <a:cubicBezTo>
                      <a:pt x="264803" y="341232"/>
                      <a:pt x="246370" y="331790"/>
                      <a:pt x="246370" y="309761"/>
                    </a:cubicBezTo>
                    <a:cubicBezTo>
                      <a:pt x="252214" y="309761"/>
                      <a:pt x="256261" y="316954"/>
                      <a:pt x="268399" y="318753"/>
                    </a:cubicBezTo>
                    <a:cubicBezTo>
                      <a:pt x="309761" y="325496"/>
                      <a:pt x="322348" y="319652"/>
                      <a:pt x="351121" y="284135"/>
                    </a:cubicBezTo>
                    <a:cubicBezTo>
                      <a:pt x="408219" y="213551"/>
                      <a:pt x="473408" y="151059"/>
                      <a:pt x="552983" y="109249"/>
                    </a:cubicBezTo>
                    <a:cubicBezTo>
                      <a:pt x="574451" y="98010"/>
                      <a:pt x="594738" y="91912"/>
                      <a:pt x="613227" y="89173"/>
                    </a:cubicBezTo>
                    <a:cubicBezTo>
                      <a:pt x="627094" y="87118"/>
                      <a:pt x="639949" y="86952"/>
                      <a:pt x="651532" y="87922"/>
                    </a:cubicBezTo>
                    <a:close/>
                    <a:moveTo>
                      <a:pt x="854201" y="19783"/>
                    </a:moveTo>
                    <a:cubicBezTo>
                      <a:pt x="942768" y="53502"/>
                      <a:pt x="989974" y="109250"/>
                      <a:pt x="1017398" y="217149"/>
                    </a:cubicBezTo>
                    <a:cubicBezTo>
                      <a:pt x="1017398" y="217149"/>
                      <a:pt x="1035831" y="316505"/>
                      <a:pt x="998066" y="383043"/>
                    </a:cubicBezTo>
                    <a:cubicBezTo>
                      <a:pt x="925684" y="400577"/>
                      <a:pt x="842961" y="389787"/>
                      <a:pt x="763836" y="328644"/>
                    </a:cubicBezTo>
                    <a:cubicBezTo>
                      <a:pt x="753046" y="320102"/>
                      <a:pt x="710336" y="290430"/>
                      <a:pt x="684710" y="293577"/>
                    </a:cubicBezTo>
                    <a:lnTo>
                      <a:pt x="585802" y="312909"/>
                    </a:lnTo>
                    <a:cubicBezTo>
                      <a:pt x="561974" y="320102"/>
                      <a:pt x="526457" y="329094"/>
                      <a:pt x="500831" y="334938"/>
                    </a:cubicBezTo>
                    <a:cubicBezTo>
                      <a:pt x="483747" y="338984"/>
                      <a:pt x="441487" y="338984"/>
                      <a:pt x="403723" y="331341"/>
                    </a:cubicBezTo>
                    <a:cubicBezTo>
                      <a:pt x="394731" y="329544"/>
                      <a:pt x="387088" y="321900"/>
                      <a:pt x="392033" y="309762"/>
                    </a:cubicBezTo>
                    <a:cubicBezTo>
                      <a:pt x="393831" y="307963"/>
                      <a:pt x="580407" y="286383"/>
                      <a:pt x="646945" y="266603"/>
                    </a:cubicBezTo>
                    <a:cubicBezTo>
                      <a:pt x="704490" y="249518"/>
                      <a:pt x="754395" y="249968"/>
                      <a:pt x="798902" y="293127"/>
                    </a:cubicBezTo>
                    <a:cubicBezTo>
                      <a:pt x="820033" y="313808"/>
                      <a:pt x="842512" y="330442"/>
                      <a:pt x="866790" y="346627"/>
                    </a:cubicBezTo>
                    <a:cubicBezTo>
                      <a:pt x="890617" y="362362"/>
                      <a:pt x="933776" y="374951"/>
                      <a:pt x="961650" y="361913"/>
                    </a:cubicBezTo>
                    <a:cubicBezTo>
                      <a:pt x="990873" y="347976"/>
                      <a:pt x="988625" y="316056"/>
                      <a:pt x="988175" y="296274"/>
                    </a:cubicBezTo>
                    <a:cubicBezTo>
                      <a:pt x="986827" y="205909"/>
                      <a:pt x="965247" y="132628"/>
                      <a:pt x="900508" y="68338"/>
                    </a:cubicBezTo>
                    <a:cubicBezTo>
                      <a:pt x="887470" y="54850"/>
                      <a:pt x="863192" y="44960"/>
                      <a:pt x="854201" y="19783"/>
                    </a:cubicBezTo>
                    <a:close/>
                    <a:moveTo>
                      <a:pt x="489143" y="0"/>
                    </a:moveTo>
                    <a:cubicBezTo>
                      <a:pt x="445084" y="40912"/>
                      <a:pt x="401025" y="81824"/>
                      <a:pt x="361462" y="126782"/>
                    </a:cubicBezTo>
                    <a:cubicBezTo>
                      <a:pt x="352471" y="134425"/>
                      <a:pt x="344378" y="142067"/>
                      <a:pt x="335836" y="150160"/>
                    </a:cubicBezTo>
                    <a:cubicBezTo>
                      <a:pt x="300769" y="183429"/>
                      <a:pt x="269748" y="220294"/>
                      <a:pt x="238727" y="257609"/>
                    </a:cubicBezTo>
                    <a:cubicBezTo>
                      <a:pt x="229286" y="268849"/>
                      <a:pt x="221643" y="281886"/>
                      <a:pt x="211303" y="292226"/>
                    </a:cubicBezTo>
                    <a:cubicBezTo>
                      <a:pt x="209953" y="293576"/>
                      <a:pt x="209055" y="294474"/>
                      <a:pt x="207706" y="295824"/>
                    </a:cubicBezTo>
                    <a:cubicBezTo>
                      <a:pt x="198264" y="305265"/>
                      <a:pt x="189273" y="315156"/>
                      <a:pt x="178033" y="322798"/>
                    </a:cubicBezTo>
                    <a:cubicBezTo>
                      <a:pt x="169042" y="327294"/>
                      <a:pt x="129029" y="343478"/>
                      <a:pt x="108349" y="318752"/>
                    </a:cubicBezTo>
                    <a:cubicBezTo>
                      <a:pt x="86769" y="304365"/>
                      <a:pt x="64740" y="298072"/>
                      <a:pt x="40462" y="311559"/>
                    </a:cubicBezTo>
                    <a:cubicBezTo>
                      <a:pt x="36416" y="314256"/>
                      <a:pt x="13038" y="320999"/>
                      <a:pt x="0" y="316953"/>
                    </a:cubicBezTo>
                    <a:cubicBezTo>
                      <a:pt x="39563" y="303916"/>
                      <a:pt x="64290" y="270198"/>
                      <a:pt x="84521" y="245020"/>
                    </a:cubicBezTo>
                    <a:cubicBezTo>
                      <a:pt x="95761" y="231084"/>
                      <a:pt x="101605" y="212202"/>
                      <a:pt x="117789" y="201862"/>
                    </a:cubicBezTo>
                    <a:cubicBezTo>
                      <a:pt x="111046" y="218496"/>
                      <a:pt x="103853" y="235130"/>
                      <a:pt x="98009" y="252214"/>
                    </a:cubicBezTo>
                    <a:cubicBezTo>
                      <a:pt x="91714" y="273345"/>
                      <a:pt x="86769" y="293576"/>
                      <a:pt x="111946" y="307063"/>
                    </a:cubicBezTo>
                    <a:cubicBezTo>
                      <a:pt x="137572" y="314705"/>
                      <a:pt x="155105" y="301668"/>
                      <a:pt x="172189" y="285933"/>
                    </a:cubicBezTo>
                    <a:cubicBezTo>
                      <a:pt x="251764" y="214000"/>
                      <a:pt x="315605" y="128580"/>
                      <a:pt x="394731" y="56647"/>
                    </a:cubicBezTo>
                    <a:cubicBezTo>
                      <a:pt x="422155" y="31920"/>
                      <a:pt x="453177" y="12588"/>
                      <a:pt x="489143" y="0"/>
                    </a:cubicBezTo>
                    <a:close/>
                  </a:path>
                </a:pathLst>
              </a:custGeom>
              <a:solidFill>
                <a:srgbClr val="EDBE98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E279E35-A94F-4E02-BE4D-49DEDC00D832}"/>
                </a:ext>
              </a:extLst>
            </p:cNvPr>
            <p:cNvGrpSpPr/>
            <p:nvPr/>
          </p:nvGrpSpPr>
          <p:grpSpPr>
            <a:xfrm>
              <a:off x="9341452" y="2042036"/>
              <a:ext cx="967593" cy="1193179"/>
              <a:chOff x="9323202" y="3559940"/>
              <a:chExt cx="967593" cy="119317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08542A7-CE2C-462C-AD1F-C2653F7A877F}"/>
                  </a:ext>
                </a:extLst>
              </p:cNvPr>
              <p:cNvSpPr/>
              <p:nvPr/>
            </p:nvSpPr>
            <p:spPr>
              <a:xfrm>
                <a:off x="9323202" y="3638251"/>
                <a:ext cx="447650" cy="704105"/>
              </a:xfrm>
              <a:custGeom>
                <a:avLst/>
                <a:gdLst>
                  <a:gd name="connsiteX0" fmla="*/ 72460 w 274455"/>
                  <a:gd name="connsiteY0" fmla="*/ 0 h 431688"/>
                  <a:gd name="connsiteX1" fmla="*/ 193387 w 274455"/>
                  <a:gd name="connsiteY1" fmla="*/ 286779 h 431688"/>
                  <a:gd name="connsiteX2" fmla="*/ 215005 w 274455"/>
                  <a:gd name="connsiteY2" fmla="*/ 321571 h 431688"/>
                  <a:gd name="connsiteX3" fmla="*/ 274455 w 274455"/>
                  <a:gd name="connsiteY3" fmla="*/ 431689 h 431688"/>
                  <a:gd name="connsiteX4" fmla="*/ 174809 w 274455"/>
                  <a:gd name="connsiteY4" fmla="*/ 340825 h 431688"/>
                  <a:gd name="connsiteX5" fmla="*/ 131910 w 274455"/>
                  <a:gd name="connsiteY5" fmla="*/ 302655 h 431688"/>
                  <a:gd name="connsiteX6" fmla="*/ 83269 w 274455"/>
                  <a:gd name="connsiteY6" fmla="*/ 326300 h 431688"/>
                  <a:gd name="connsiteX7" fmla="*/ 16726 w 274455"/>
                  <a:gd name="connsiteY7" fmla="*/ 425609 h 431688"/>
                  <a:gd name="connsiteX8" fmla="*/ 1863 w 274455"/>
                  <a:gd name="connsiteY8" fmla="*/ 266850 h 431688"/>
                  <a:gd name="connsiteX9" fmla="*/ 4228 w 274455"/>
                  <a:gd name="connsiteY9" fmla="*/ 101335 h 431688"/>
                  <a:gd name="connsiteX10" fmla="*/ 850 w 274455"/>
                  <a:gd name="connsiteY10" fmla="*/ 79042 h 431688"/>
                  <a:gd name="connsiteX11" fmla="*/ 72460 w 274455"/>
                  <a:gd name="connsiteY11" fmla="*/ 0 h 43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4455" h="431688">
                    <a:moveTo>
                      <a:pt x="72460" y="0"/>
                    </a:moveTo>
                    <a:cubicBezTo>
                      <a:pt x="56922" y="119238"/>
                      <a:pt x="125155" y="203009"/>
                      <a:pt x="193387" y="286779"/>
                    </a:cubicBezTo>
                    <a:cubicBezTo>
                      <a:pt x="202170" y="297588"/>
                      <a:pt x="217708" y="307046"/>
                      <a:pt x="215005" y="321571"/>
                    </a:cubicBezTo>
                    <a:cubicBezTo>
                      <a:pt x="205547" y="374941"/>
                      <a:pt x="241353" y="402302"/>
                      <a:pt x="274455" y="431689"/>
                    </a:cubicBezTo>
                    <a:cubicBezTo>
                      <a:pt x="231219" y="412773"/>
                      <a:pt x="180214" y="402977"/>
                      <a:pt x="174809" y="340825"/>
                    </a:cubicBezTo>
                    <a:cubicBezTo>
                      <a:pt x="172782" y="317518"/>
                      <a:pt x="153866" y="306371"/>
                      <a:pt x="131910" y="302655"/>
                    </a:cubicBezTo>
                    <a:cubicBezTo>
                      <a:pt x="110292" y="298940"/>
                      <a:pt x="94078" y="306709"/>
                      <a:pt x="83269" y="326300"/>
                    </a:cubicBezTo>
                    <a:cubicBezTo>
                      <a:pt x="64016" y="360079"/>
                      <a:pt x="44086" y="393181"/>
                      <a:pt x="16726" y="425609"/>
                    </a:cubicBezTo>
                    <a:cubicBezTo>
                      <a:pt x="11659" y="372577"/>
                      <a:pt x="3552" y="319882"/>
                      <a:pt x="1863" y="266850"/>
                    </a:cubicBezTo>
                    <a:cubicBezTo>
                      <a:pt x="-164" y="211791"/>
                      <a:pt x="-1852" y="156394"/>
                      <a:pt x="4228" y="101335"/>
                    </a:cubicBezTo>
                    <a:cubicBezTo>
                      <a:pt x="4903" y="94242"/>
                      <a:pt x="2201" y="86473"/>
                      <a:pt x="850" y="79042"/>
                    </a:cubicBezTo>
                    <a:cubicBezTo>
                      <a:pt x="27535" y="54383"/>
                      <a:pt x="36655" y="15200"/>
                      <a:pt x="7246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DC0F122-DDC1-4DFA-AB10-DCED15794ADC}"/>
                  </a:ext>
                </a:extLst>
              </p:cNvPr>
              <p:cNvSpPr/>
              <p:nvPr/>
            </p:nvSpPr>
            <p:spPr>
              <a:xfrm rot="376497">
                <a:off x="9841143" y="3559940"/>
                <a:ext cx="449652" cy="800321"/>
              </a:xfrm>
              <a:custGeom>
                <a:avLst/>
                <a:gdLst>
                  <a:gd name="connsiteX0" fmla="*/ 0 w 227357"/>
                  <a:gd name="connsiteY0" fmla="*/ 404666 h 404666"/>
                  <a:gd name="connsiteX1" fmla="*/ 48303 w 227357"/>
                  <a:gd name="connsiteY1" fmla="*/ 301642 h 404666"/>
                  <a:gd name="connsiteX2" fmla="*/ 60464 w 227357"/>
                  <a:gd name="connsiteY2" fmla="*/ 272592 h 404666"/>
                  <a:gd name="connsiteX3" fmla="*/ 138492 w 227357"/>
                  <a:gd name="connsiteY3" fmla="*/ 0 h 404666"/>
                  <a:gd name="connsiteX4" fmla="*/ 199521 w 227357"/>
                  <a:gd name="connsiteY4" fmla="*/ 60639 h 404666"/>
                  <a:gd name="connsiteX5" fmla="*/ 218547 w 227357"/>
                  <a:gd name="connsiteY5" fmla="*/ 389466 h 404666"/>
                  <a:gd name="connsiteX6" fmla="*/ 168892 w 227357"/>
                  <a:gd name="connsiteY6" fmla="*/ 305020 h 404666"/>
                  <a:gd name="connsiteX7" fmla="*/ 120589 w 227357"/>
                  <a:gd name="connsiteY7" fmla="*/ 275632 h 404666"/>
                  <a:gd name="connsiteX8" fmla="*/ 82420 w 227357"/>
                  <a:gd name="connsiteY8" fmla="*/ 316842 h 404666"/>
                  <a:gd name="connsiteX9" fmla="*/ 0 w 227357"/>
                  <a:gd name="connsiteY9" fmla="*/ 404666 h 40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356" h="404666">
                    <a:moveTo>
                      <a:pt x="0" y="404666"/>
                    </a:moveTo>
                    <a:cubicBezTo>
                      <a:pt x="28374" y="375954"/>
                      <a:pt x="56410" y="347580"/>
                      <a:pt x="48303" y="301642"/>
                    </a:cubicBezTo>
                    <a:cubicBezTo>
                      <a:pt x="46277" y="290833"/>
                      <a:pt x="53370" y="281037"/>
                      <a:pt x="60464" y="272592"/>
                    </a:cubicBezTo>
                    <a:cubicBezTo>
                      <a:pt x="128021" y="193551"/>
                      <a:pt x="160110" y="104375"/>
                      <a:pt x="138492" y="0"/>
                    </a:cubicBezTo>
                    <a:cubicBezTo>
                      <a:pt x="174635" y="7769"/>
                      <a:pt x="184232" y="34837"/>
                      <a:pt x="199521" y="60639"/>
                    </a:cubicBezTo>
                    <a:cubicBezTo>
                      <a:pt x="223504" y="165352"/>
                      <a:pt x="237463" y="276646"/>
                      <a:pt x="218547" y="389466"/>
                    </a:cubicBezTo>
                    <a:cubicBezTo>
                      <a:pt x="195915" y="360416"/>
                      <a:pt x="182066" y="332718"/>
                      <a:pt x="168892" y="305020"/>
                    </a:cubicBezTo>
                    <a:cubicBezTo>
                      <a:pt x="159097" y="284077"/>
                      <a:pt x="144910" y="272930"/>
                      <a:pt x="120589" y="275632"/>
                    </a:cubicBezTo>
                    <a:cubicBezTo>
                      <a:pt x="95593" y="278672"/>
                      <a:pt x="86473" y="294548"/>
                      <a:pt x="82420" y="316842"/>
                    </a:cubicBezTo>
                    <a:cubicBezTo>
                      <a:pt x="73975" y="363794"/>
                      <a:pt x="46952" y="393519"/>
                      <a:pt x="0" y="404666"/>
                    </a:cubicBezTo>
                    <a:close/>
                  </a:path>
                </a:pathLst>
              </a:custGeom>
              <a:solidFill>
                <a:srgbClr val="C00000"/>
              </a:solidFill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E5EA348-EC55-45E8-A067-6D5484D2A8CC}"/>
                  </a:ext>
                </a:extLst>
              </p:cNvPr>
              <p:cNvSpPr/>
              <p:nvPr/>
            </p:nvSpPr>
            <p:spPr>
              <a:xfrm>
                <a:off x="9782986" y="4348177"/>
                <a:ext cx="42482" cy="404942"/>
              </a:xfrm>
              <a:custGeom>
                <a:avLst/>
                <a:gdLst>
                  <a:gd name="connsiteX0" fmla="*/ 38 w 26046"/>
                  <a:gd name="connsiteY0" fmla="*/ 0 h 248271"/>
                  <a:gd name="connsiteX1" fmla="*/ 6456 w 26046"/>
                  <a:gd name="connsiteY1" fmla="*/ 2027 h 248271"/>
                  <a:gd name="connsiteX2" fmla="*/ 18278 w 26046"/>
                  <a:gd name="connsiteY2" fmla="*/ 102011 h 248271"/>
                  <a:gd name="connsiteX3" fmla="*/ 26047 w 26046"/>
                  <a:gd name="connsiteY3" fmla="*/ 248272 h 248271"/>
                  <a:gd name="connsiteX4" fmla="*/ 1051 w 26046"/>
                  <a:gd name="connsiteY4" fmla="*/ 207062 h 248271"/>
                  <a:gd name="connsiteX5" fmla="*/ 38 w 26046"/>
                  <a:gd name="connsiteY5" fmla="*/ 0 h 24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45" h="248271">
                    <a:moveTo>
                      <a:pt x="38" y="0"/>
                    </a:moveTo>
                    <a:cubicBezTo>
                      <a:pt x="2064" y="676"/>
                      <a:pt x="4429" y="1351"/>
                      <a:pt x="6456" y="2027"/>
                    </a:cubicBezTo>
                    <a:cubicBezTo>
                      <a:pt x="16589" y="34454"/>
                      <a:pt x="14900" y="68570"/>
                      <a:pt x="18278" y="102011"/>
                    </a:cubicBezTo>
                    <a:cubicBezTo>
                      <a:pt x="23007" y="150652"/>
                      <a:pt x="23682" y="199293"/>
                      <a:pt x="26047" y="248272"/>
                    </a:cubicBezTo>
                    <a:cubicBezTo>
                      <a:pt x="-1314" y="246245"/>
                      <a:pt x="1389" y="224289"/>
                      <a:pt x="1051" y="207062"/>
                    </a:cubicBezTo>
                    <a:cubicBezTo>
                      <a:pt x="-300" y="138154"/>
                      <a:pt x="38" y="69246"/>
                      <a:pt x="38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C8CCC3-F75D-4DB2-BF49-C50FEB2C0505}"/>
              </a:ext>
            </a:extLst>
          </p:cNvPr>
          <p:cNvGrpSpPr/>
          <p:nvPr/>
        </p:nvGrpSpPr>
        <p:grpSpPr>
          <a:xfrm>
            <a:off x="4554941" y="5553825"/>
            <a:ext cx="3077231" cy="1008112"/>
            <a:chOff x="4493712" y="5612841"/>
            <a:chExt cx="3077231" cy="100811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F049E03-3362-44CC-906D-D758F11EBF82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FF0BD05-A981-4449-9001-2B4E1BA405E1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7513410-E0D6-4AFA-A3F1-F114659626BB}"/>
                </a:ext>
              </a:extLst>
            </p:cNvPr>
            <p:cNvGrpSpPr/>
            <p:nvPr/>
          </p:nvGrpSpPr>
          <p:grpSpPr>
            <a:xfrm>
              <a:off x="5380443" y="5671857"/>
              <a:ext cx="2098288" cy="876790"/>
              <a:chOff x="3131840" y="2220253"/>
              <a:chExt cx="3096344" cy="876790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9B09A85-2D97-4A59-8B5A-BBCE38054A39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  Here</a:t>
                </a:r>
                <a:endParaRPr lang="ko-KR" altLang="en-U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4DBC77B-7C6C-4819-856D-B05819F770FB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</a:t>
                </a:r>
                <a:endParaRPr lang="ko-KR" altLang="en-US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6" name="Donut 39">
              <a:extLst>
                <a:ext uri="{FF2B5EF4-FFF2-40B4-BE49-F238E27FC236}">
                  <a16:creationId xmlns:a16="http://schemas.microsoft.com/office/drawing/2014/main" id="{E862D174-739F-4AC3-9833-645277EFD05A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922E18E-DF29-430D-ADEF-693B8FF096C9}"/>
              </a:ext>
            </a:extLst>
          </p:cNvPr>
          <p:cNvGrpSpPr/>
          <p:nvPr/>
        </p:nvGrpSpPr>
        <p:grpSpPr>
          <a:xfrm>
            <a:off x="593952" y="5553825"/>
            <a:ext cx="3077994" cy="1008112"/>
            <a:chOff x="465936" y="5605076"/>
            <a:chExt cx="3077994" cy="100811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ECA4DC0-AD4A-4227-BC85-2E73AD3F8703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52655CE-91EE-4AF0-B76D-86D9EA154178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76B6B7E-3F47-4F84-A64F-87737425D135}"/>
                </a:ext>
              </a:extLst>
            </p:cNvPr>
            <p:cNvGrpSpPr/>
            <p:nvPr/>
          </p:nvGrpSpPr>
          <p:grpSpPr>
            <a:xfrm>
              <a:off x="1327603" y="5671857"/>
              <a:ext cx="2098288" cy="876790"/>
              <a:chOff x="3131840" y="2220253"/>
              <a:chExt cx="3096344" cy="876790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BC3B262-EE25-46CA-8496-7EC1C5813175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  Here</a:t>
                </a:r>
                <a:endParaRPr lang="ko-KR" altLang="en-U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C825773-6168-47EC-9B56-1933589F7130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</a:t>
                </a:r>
                <a:endParaRPr lang="ko-KR" altLang="en-US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7" name="Oval 21">
              <a:extLst>
                <a:ext uri="{FF2B5EF4-FFF2-40B4-BE49-F238E27FC236}">
                  <a16:creationId xmlns:a16="http://schemas.microsoft.com/office/drawing/2014/main" id="{7FC818D6-4FFD-4424-8683-F3B482FF2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BE27798-DE3E-44DA-BADE-8925CDAFBE75}"/>
              </a:ext>
            </a:extLst>
          </p:cNvPr>
          <p:cNvGrpSpPr/>
          <p:nvPr/>
        </p:nvGrpSpPr>
        <p:grpSpPr>
          <a:xfrm>
            <a:off x="8515168" y="5553825"/>
            <a:ext cx="3077231" cy="1008112"/>
            <a:chOff x="8387152" y="5553825"/>
            <a:chExt cx="3077231" cy="100811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554455A-41A9-4E79-9640-324D4C91ED73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ect">
              <a:avLst/>
            </a:prstGeom>
            <a:noFill/>
            <a:ln w="38100">
              <a:solidFill>
                <a:srgbClr val="C00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77309DF-BA9B-4DBE-88AD-21E5BAD3DA44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F4B3492-3081-4226-A5B0-EB056350B049}"/>
                </a:ext>
              </a:extLst>
            </p:cNvPr>
            <p:cNvGrpSpPr/>
            <p:nvPr/>
          </p:nvGrpSpPr>
          <p:grpSpPr>
            <a:xfrm>
              <a:off x="9273883" y="5612841"/>
              <a:ext cx="2098288" cy="876790"/>
              <a:chOff x="3131840" y="2220253"/>
              <a:chExt cx="3096344" cy="876790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D0554E7-1E64-4620-A467-B07DB71CF30D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  Here</a:t>
                </a:r>
                <a:endParaRPr lang="ko-KR" altLang="en-U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BDB3465-FBDB-444B-AB2A-998D09D5BFF0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</a:t>
                </a:r>
                <a:endParaRPr lang="ko-KR" altLang="en-US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9" name="Rounded Rectangle 29">
            <a:extLst>
              <a:ext uri="{FF2B5EF4-FFF2-40B4-BE49-F238E27FC236}">
                <a16:creationId xmlns:a16="http://schemas.microsoft.com/office/drawing/2014/main" id="{D5988508-2915-4341-863D-39EE04AB12E3}"/>
              </a:ext>
            </a:extLst>
          </p:cNvPr>
          <p:cNvSpPr/>
          <p:nvPr/>
        </p:nvSpPr>
        <p:spPr>
          <a:xfrm>
            <a:off x="8697186" y="5864865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3B5762-B6B4-449D-9302-2AC1069672FC}"/>
              </a:ext>
            </a:extLst>
          </p:cNvPr>
          <p:cNvSpPr txBox="1"/>
          <p:nvPr/>
        </p:nvSpPr>
        <p:spPr>
          <a:xfrm>
            <a:off x="549364" y="4610028"/>
            <a:ext cx="42251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>
                <a:solidFill>
                  <a:schemeClr val="bg1"/>
                </a:solidFill>
                <a:cs typeface="Arial" panose="020B0604020202020204" pitchFamily="34" charset="0"/>
              </a:rPr>
              <a:t>Presentation Layout</a:t>
            </a:r>
          </a:p>
          <a:p>
            <a:r>
              <a:rPr lang="en-GB" altLang="ko-KR">
                <a:solidFill>
                  <a:schemeClr val="bg1"/>
                </a:solidFill>
                <a:cs typeface="Arial" panose="020B0604020202020204" pitchFamily="34" charset="0"/>
              </a:rPr>
              <a:t>Clean Text Slide for your Presentation</a:t>
            </a:r>
            <a:endParaRPr lang="ko-KR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A0F398B-EEA5-49DC-BFFC-9D9FF15F594A}"/>
              </a:ext>
            </a:extLst>
          </p:cNvPr>
          <p:cNvGrpSpPr/>
          <p:nvPr/>
        </p:nvGrpSpPr>
        <p:grpSpPr>
          <a:xfrm>
            <a:off x="502761" y="1560921"/>
            <a:ext cx="4568470" cy="2476171"/>
            <a:chOff x="1395848" y="3256486"/>
            <a:chExt cx="2952327" cy="247617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AF5D638-3316-4B83-ACA2-1DB9E31F1EBD}"/>
                </a:ext>
              </a:extLst>
            </p:cNvPr>
            <p:cNvSpPr txBox="1"/>
            <p:nvPr/>
          </p:nvSpPr>
          <p:spPr>
            <a:xfrm>
              <a:off x="1395848" y="3625125"/>
              <a:ext cx="2745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>
                  <a:solidFill>
                    <a:schemeClr val="bg1"/>
                  </a:solidFill>
                </a:rPr>
                <a:t> </a:t>
              </a:r>
              <a:r>
                <a:rPr lang="en-US" altLang="ko-KR" sz="1200">
                  <a:solidFill>
                    <a:schemeClr val="bg1"/>
                  </a:solidFill>
                </a:rPr>
                <a:t>You can simply impress your audience.</a:t>
              </a: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678F393-6194-4804-BFE0-5FF4A077F31B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bg1"/>
                  </a:solidFill>
                </a:rPr>
                <a:t>Add Contents Title</a:t>
              </a:r>
              <a:endParaRPr lang="ko-KR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4F8A70F-FD59-466E-BECF-F300BB3165CE}"/>
                </a:ext>
              </a:extLst>
            </p:cNvPr>
            <p:cNvSpPr txBox="1"/>
            <p:nvPr/>
          </p:nvSpPr>
          <p:spPr>
            <a:xfrm>
              <a:off x="1395848" y="4901660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A7C1140-CACD-46C0-9924-6C5F4D62117F}"/>
                </a:ext>
              </a:extLst>
            </p:cNvPr>
            <p:cNvSpPr txBox="1"/>
            <p:nvPr/>
          </p:nvSpPr>
          <p:spPr>
            <a:xfrm>
              <a:off x="1395848" y="4632792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</a:rPr>
                <a:t>Add Contents Title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69">
            <a:extLst>
              <a:ext uri="{FF2B5EF4-FFF2-40B4-BE49-F238E27FC236}">
                <a16:creationId xmlns:a16="http://schemas.microsoft.com/office/drawing/2014/main" id="{A49234A6-D857-02C2-9C3B-FF2CA015541A}"/>
              </a:ext>
            </a:extLst>
          </p:cNvPr>
          <p:cNvSpPr txBox="1"/>
          <p:nvPr/>
        </p:nvSpPr>
        <p:spPr>
          <a:xfrm>
            <a:off x="538589" y="321264"/>
            <a:ext cx="854732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spc="6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SHOPPING</a:t>
            </a:r>
            <a:r>
              <a:rPr lang="en-US" altLang="ko-KR" sz="4400" spc="600">
                <a:solidFill>
                  <a:schemeClr val="bg1"/>
                </a:solidFill>
                <a:cs typeface="Arial" panose="020B0604020202020204" pitchFamily="34" charset="0"/>
              </a:rPr>
              <a:t> FROM </a:t>
            </a:r>
            <a:r>
              <a:rPr lang="en-US" altLang="ko-KR" sz="4400" spc="600">
                <a:solidFill>
                  <a:srgbClr val="FF0000"/>
                </a:solidFill>
                <a:cs typeface="Arial" panose="020B0604020202020204" pitchFamily="34" charset="0"/>
              </a:rPr>
              <a:t>HOME</a:t>
            </a:r>
            <a:endParaRPr lang="ko-KR" altLang="en-US" sz="4400" spc="6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CF8AB11B-A763-181B-6403-4A53727EBB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2" y="3525266"/>
            <a:ext cx="3460643" cy="295236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BF6B5277-9A78-FBDB-F6F5-853217CA95C3}"/>
              </a:ext>
            </a:extLst>
          </p:cNvPr>
          <p:cNvGrpSpPr/>
          <p:nvPr/>
        </p:nvGrpSpPr>
        <p:grpSpPr>
          <a:xfrm rot="5400000">
            <a:off x="912325" y="-2452603"/>
            <a:ext cx="4888820" cy="4996582"/>
            <a:chOff x="-2406310" y="940890"/>
            <a:chExt cx="4888820" cy="4996582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14C23448-0492-1D6C-1BB9-5F430A7559A5}"/>
                </a:ext>
              </a:extLst>
            </p:cNvPr>
            <p:cNvSpPr/>
            <p:nvPr/>
          </p:nvSpPr>
          <p:spPr>
            <a:xfrm rot="8100000">
              <a:off x="-2406310" y="940890"/>
              <a:ext cx="4888820" cy="4996582"/>
            </a:xfrm>
            <a:custGeom>
              <a:avLst/>
              <a:gdLst>
                <a:gd name="connsiteX0" fmla="*/ 0 w 4888820"/>
                <a:gd name="connsiteY0" fmla="*/ 4996582 h 4996582"/>
                <a:gd name="connsiteX1" fmla="*/ 0 w 4888820"/>
                <a:gd name="connsiteY1" fmla="*/ 0 h 4996582"/>
                <a:gd name="connsiteX2" fmla="*/ 4781059 w 4888820"/>
                <a:gd name="connsiteY2" fmla="*/ 0 h 4996582"/>
                <a:gd name="connsiteX3" fmla="*/ 4888820 w 4888820"/>
                <a:gd name="connsiteY3" fmla="*/ 107762 h 4996582"/>
                <a:gd name="connsiteX4" fmla="*/ 4339205 w 4888820"/>
                <a:gd name="connsiteY4" fmla="*/ 657377 h 4996582"/>
                <a:gd name="connsiteX5" fmla="*/ 716693 w 4888820"/>
                <a:gd name="connsiteY5" fmla="*/ 657377 h 4996582"/>
                <a:gd name="connsiteX6" fmla="*/ 716693 w 4888820"/>
                <a:gd name="connsiteY6" fmla="*/ 4279889 h 499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8820" h="4996582">
                  <a:moveTo>
                    <a:pt x="0" y="4996582"/>
                  </a:moveTo>
                  <a:lnTo>
                    <a:pt x="0" y="0"/>
                  </a:lnTo>
                  <a:lnTo>
                    <a:pt x="4781059" y="0"/>
                  </a:lnTo>
                  <a:lnTo>
                    <a:pt x="4888820" y="107762"/>
                  </a:lnTo>
                  <a:lnTo>
                    <a:pt x="4339205" y="657377"/>
                  </a:lnTo>
                  <a:lnTo>
                    <a:pt x="716693" y="657377"/>
                  </a:lnTo>
                  <a:lnTo>
                    <a:pt x="716693" y="4279889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D7A65C7C-B5E1-1AEC-7AD4-06064C73BB76}"/>
                </a:ext>
              </a:extLst>
            </p:cNvPr>
            <p:cNvSpPr/>
            <p:nvPr/>
          </p:nvSpPr>
          <p:spPr>
            <a:xfrm rot="8100000">
              <a:off x="-1595775" y="1919607"/>
              <a:ext cx="3191551" cy="3191550"/>
            </a:xfrm>
            <a:custGeom>
              <a:avLst/>
              <a:gdLst>
                <a:gd name="connsiteX0" fmla="*/ 0 w 3191551"/>
                <a:gd name="connsiteY0" fmla="*/ 3191550 h 3191550"/>
                <a:gd name="connsiteX1" fmla="*/ 0 w 3191551"/>
                <a:gd name="connsiteY1" fmla="*/ 0 h 3191550"/>
                <a:gd name="connsiteX2" fmla="*/ 3191551 w 3191551"/>
                <a:gd name="connsiteY2" fmla="*/ 0 h 3191550"/>
                <a:gd name="connsiteX3" fmla="*/ 2534173 w 3191551"/>
                <a:gd name="connsiteY3" fmla="*/ 657377 h 3191550"/>
                <a:gd name="connsiteX4" fmla="*/ 716693 w 3191551"/>
                <a:gd name="connsiteY4" fmla="*/ 657377 h 3191550"/>
                <a:gd name="connsiteX5" fmla="*/ 716693 w 3191551"/>
                <a:gd name="connsiteY5" fmla="*/ 2474857 h 319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1551" h="3191550">
                  <a:moveTo>
                    <a:pt x="0" y="3191550"/>
                  </a:moveTo>
                  <a:lnTo>
                    <a:pt x="0" y="0"/>
                  </a:lnTo>
                  <a:lnTo>
                    <a:pt x="3191551" y="0"/>
                  </a:lnTo>
                  <a:lnTo>
                    <a:pt x="2534173" y="657377"/>
                  </a:lnTo>
                  <a:lnTo>
                    <a:pt x="716693" y="657377"/>
                  </a:lnTo>
                  <a:lnTo>
                    <a:pt x="716693" y="24748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2DA33B82-4F15-50EB-C908-1067C68F09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noFill/>
          </a:ln>
        </p:spPr>
      </p:pic>
      <p:sp>
        <p:nvSpPr>
          <p:cNvPr id="3" name="직사각형 28">
            <a:extLst>
              <a:ext uri="{FF2B5EF4-FFF2-40B4-BE49-F238E27FC236}">
                <a16:creationId xmlns:a16="http://schemas.microsoft.com/office/drawing/2014/main" id="{8D6BFC85-4180-499B-83FD-20C47BEE3880}"/>
              </a:ext>
            </a:extLst>
          </p:cNvPr>
          <p:cNvSpPr/>
          <p:nvPr/>
        </p:nvSpPr>
        <p:spPr>
          <a:xfrm rot="19367456">
            <a:off x="9084760" y="-505449"/>
            <a:ext cx="586662" cy="3151177"/>
          </a:xfrm>
          <a:custGeom>
            <a:avLst/>
            <a:gdLst>
              <a:gd name="connsiteX0" fmla="*/ 0 w 711243"/>
              <a:gd name="connsiteY0" fmla="*/ 0 h 3992580"/>
              <a:gd name="connsiteX1" fmla="*/ 711243 w 711243"/>
              <a:gd name="connsiteY1" fmla="*/ 542530 h 3992580"/>
              <a:gd name="connsiteX2" fmla="*/ 706171 w 711243"/>
              <a:gd name="connsiteY2" fmla="*/ 3992580 h 3992580"/>
              <a:gd name="connsiteX3" fmla="*/ 0 w 711243"/>
              <a:gd name="connsiteY3" fmla="*/ 3992580 h 3992580"/>
              <a:gd name="connsiteX4" fmla="*/ 0 w 711243"/>
              <a:gd name="connsiteY4" fmla="*/ 0 h 3992580"/>
              <a:gd name="connsiteX5" fmla="*/ 0 w 711243"/>
              <a:gd name="connsiteY5" fmla="*/ 0 h 39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43" h="3992580">
                <a:moveTo>
                  <a:pt x="0" y="0"/>
                </a:moveTo>
                <a:lnTo>
                  <a:pt x="711243" y="542530"/>
                </a:lnTo>
                <a:cubicBezTo>
                  <a:pt x="709552" y="1692547"/>
                  <a:pt x="707862" y="2842563"/>
                  <a:pt x="706171" y="3992580"/>
                </a:cubicBezTo>
                <a:lnTo>
                  <a:pt x="0" y="399258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29">
            <a:extLst>
              <a:ext uri="{FF2B5EF4-FFF2-40B4-BE49-F238E27FC236}">
                <a16:creationId xmlns:a16="http://schemas.microsoft.com/office/drawing/2014/main" id="{3830EDAB-5E6B-4939-9EF7-4207183143ED}"/>
              </a:ext>
            </a:extLst>
          </p:cNvPr>
          <p:cNvSpPr/>
          <p:nvPr/>
        </p:nvSpPr>
        <p:spPr>
          <a:xfrm rot="19367456">
            <a:off x="5680244" y="-661769"/>
            <a:ext cx="573189" cy="4731744"/>
          </a:xfrm>
          <a:custGeom>
            <a:avLst/>
            <a:gdLst>
              <a:gd name="connsiteX0" fmla="*/ 0 w 714869"/>
              <a:gd name="connsiteY0" fmla="*/ 0 h 5995179"/>
              <a:gd name="connsiteX1" fmla="*/ 714869 w 714869"/>
              <a:gd name="connsiteY1" fmla="*/ 544524 h 5995179"/>
              <a:gd name="connsiteX2" fmla="*/ 706171 w 714869"/>
              <a:gd name="connsiteY2" fmla="*/ 5995179 h 5995179"/>
              <a:gd name="connsiteX3" fmla="*/ 0 w 714869"/>
              <a:gd name="connsiteY3" fmla="*/ 5995179 h 5995179"/>
              <a:gd name="connsiteX4" fmla="*/ 0 w 714869"/>
              <a:gd name="connsiteY4" fmla="*/ 0 h 5995179"/>
              <a:gd name="connsiteX5" fmla="*/ 0 w 732012"/>
              <a:gd name="connsiteY5" fmla="*/ 0 h 599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869" h="5995179">
                <a:moveTo>
                  <a:pt x="0" y="0"/>
                </a:moveTo>
                <a:lnTo>
                  <a:pt x="714869" y="544524"/>
                </a:lnTo>
                <a:cubicBezTo>
                  <a:pt x="711970" y="2361409"/>
                  <a:pt x="709070" y="4178294"/>
                  <a:pt x="706171" y="5995179"/>
                </a:cubicBezTo>
                <a:lnTo>
                  <a:pt x="0" y="5995179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30">
            <a:extLst>
              <a:ext uri="{FF2B5EF4-FFF2-40B4-BE49-F238E27FC236}">
                <a16:creationId xmlns:a16="http://schemas.microsoft.com/office/drawing/2014/main" id="{5D1B3DD5-29B8-4CEA-90B9-861EDDD9F3B5}"/>
              </a:ext>
            </a:extLst>
          </p:cNvPr>
          <p:cNvSpPr/>
          <p:nvPr/>
        </p:nvSpPr>
        <p:spPr>
          <a:xfrm rot="19367456">
            <a:off x="7369791" y="-711441"/>
            <a:ext cx="572099" cy="5158088"/>
          </a:xfrm>
          <a:custGeom>
            <a:avLst/>
            <a:gdLst>
              <a:gd name="connsiteX0" fmla="*/ 0 w 706812"/>
              <a:gd name="connsiteY0" fmla="*/ 0 h 6535362"/>
              <a:gd name="connsiteX1" fmla="*/ 706812 w 706812"/>
              <a:gd name="connsiteY1" fmla="*/ 533974 h 6535362"/>
              <a:gd name="connsiteX2" fmla="*/ 706171 w 706812"/>
              <a:gd name="connsiteY2" fmla="*/ 6535362 h 6535362"/>
              <a:gd name="connsiteX3" fmla="*/ 0 w 706812"/>
              <a:gd name="connsiteY3" fmla="*/ 6535362 h 6535362"/>
              <a:gd name="connsiteX4" fmla="*/ 0 w 706812"/>
              <a:gd name="connsiteY4" fmla="*/ 0 h 6535362"/>
              <a:gd name="connsiteX5" fmla="*/ 0 w 706828"/>
              <a:gd name="connsiteY5" fmla="*/ 0 h 653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812" h="6535362">
                <a:moveTo>
                  <a:pt x="0" y="0"/>
                </a:moveTo>
                <a:lnTo>
                  <a:pt x="706812" y="533974"/>
                </a:lnTo>
                <a:cubicBezTo>
                  <a:pt x="706598" y="2534437"/>
                  <a:pt x="706385" y="4534899"/>
                  <a:pt x="706171" y="6535362"/>
                </a:cubicBezTo>
                <a:lnTo>
                  <a:pt x="0" y="653536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E6263-E3AD-4542-AC73-F6408DEFF4CD}"/>
              </a:ext>
            </a:extLst>
          </p:cNvPr>
          <p:cNvSpPr txBox="1"/>
          <p:nvPr/>
        </p:nvSpPr>
        <p:spPr>
          <a:xfrm>
            <a:off x="525339" y="1905741"/>
            <a:ext cx="591036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76BF3-287C-44AA-B511-1F96F4886AAE}"/>
              </a:ext>
            </a:extLst>
          </p:cNvPr>
          <p:cNvSpPr txBox="1"/>
          <p:nvPr/>
        </p:nvSpPr>
        <p:spPr>
          <a:xfrm>
            <a:off x="525339" y="2820048"/>
            <a:ext cx="591036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5400" b="1">
                <a:solidFill>
                  <a:srgbClr val="FF0000"/>
                </a:solidFill>
                <a:cs typeface="Arial" panose="020B0604020202020204" pitchFamily="34" charset="0"/>
              </a:rPr>
              <a:t>PRESENTATION</a:t>
            </a:r>
            <a:endParaRPr lang="ko-KR" altLang="en-US" sz="5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BC899B-EF30-41D1-A14A-BE4847B55844}"/>
              </a:ext>
            </a:extLst>
          </p:cNvPr>
          <p:cNvSpPr txBox="1"/>
          <p:nvPr/>
        </p:nvSpPr>
        <p:spPr>
          <a:xfrm>
            <a:off x="525339" y="1514654"/>
            <a:ext cx="591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0">
                <a:solidFill>
                  <a:schemeClr val="bg1">
                    <a:lumMod val="6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EASY TO CHANGE COLORS, PHOTOS.   </a:t>
            </a:r>
            <a:endParaRPr lang="ko-KR" altLang="en-US" b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97857-C148-4637-8041-82E1D32039BF}"/>
              </a:ext>
            </a:extLst>
          </p:cNvPr>
          <p:cNvSpPr txBox="1"/>
          <p:nvPr/>
        </p:nvSpPr>
        <p:spPr>
          <a:xfrm>
            <a:off x="925526" y="5290798"/>
            <a:ext cx="4096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3B0010-1DBB-4324-8010-0DA8B3DB4CE4}"/>
              </a:ext>
            </a:extLst>
          </p:cNvPr>
          <p:cNvSpPr/>
          <p:nvPr/>
        </p:nvSpPr>
        <p:spPr>
          <a:xfrm>
            <a:off x="5662584" y="5143859"/>
            <a:ext cx="1396584" cy="13912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12DBE2-CF23-48AF-9D69-813C9EC46211}"/>
              </a:ext>
            </a:extLst>
          </p:cNvPr>
          <p:cNvSpPr/>
          <p:nvPr/>
        </p:nvSpPr>
        <p:spPr>
          <a:xfrm>
            <a:off x="7158336" y="5143859"/>
            <a:ext cx="1396584" cy="13912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7F3BB5-1DAE-4B09-B3B9-5D4B4AE5BF9D}"/>
              </a:ext>
            </a:extLst>
          </p:cNvPr>
          <p:cNvSpPr/>
          <p:nvPr/>
        </p:nvSpPr>
        <p:spPr>
          <a:xfrm>
            <a:off x="8654088" y="5143859"/>
            <a:ext cx="1396584" cy="13912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A50CA-56CF-4574-B75E-1F94AB9F5996}"/>
              </a:ext>
            </a:extLst>
          </p:cNvPr>
          <p:cNvSpPr/>
          <p:nvPr/>
        </p:nvSpPr>
        <p:spPr>
          <a:xfrm>
            <a:off x="10149840" y="5143859"/>
            <a:ext cx="2042160" cy="13912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F3F96-F689-430E-8626-1E1228910A3F}"/>
              </a:ext>
            </a:extLst>
          </p:cNvPr>
          <p:cNvSpPr txBox="1"/>
          <p:nvPr/>
        </p:nvSpPr>
        <p:spPr>
          <a:xfrm>
            <a:off x="10149839" y="5685577"/>
            <a:ext cx="2042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Add Contents Title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06BAE7-0CF1-4D10-9227-6F396324FC29}"/>
              </a:ext>
            </a:extLst>
          </p:cNvPr>
          <p:cNvSpPr txBox="1"/>
          <p:nvPr/>
        </p:nvSpPr>
        <p:spPr>
          <a:xfrm>
            <a:off x="8676338" y="5685577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Add Text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ACD661-B1C5-453A-9D8A-24DE4AFDFB0B}"/>
              </a:ext>
            </a:extLst>
          </p:cNvPr>
          <p:cNvSpPr txBox="1"/>
          <p:nvPr/>
        </p:nvSpPr>
        <p:spPr>
          <a:xfrm>
            <a:off x="5662583" y="5685577"/>
            <a:ext cx="139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Option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20B427-F747-4A7B-89AA-78E7DC3D3C3D}"/>
              </a:ext>
            </a:extLst>
          </p:cNvPr>
          <p:cNvSpPr txBox="1"/>
          <p:nvPr/>
        </p:nvSpPr>
        <p:spPr>
          <a:xfrm>
            <a:off x="7158337" y="5685577"/>
            <a:ext cx="139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Text 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9FF7C18F-3475-E0F3-AF55-1EED1DDA8959}"/>
              </a:ext>
            </a:extLst>
          </p:cNvPr>
          <p:cNvGrpSpPr/>
          <p:nvPr/>
        </p:nvGrpSpPr>
        <p:grpSpPr>
          <a:xfrm>
            <a:off x="3478349" y="3743378"/>
            <a:ext cx="2489419" cy="1755640"/>
            <a:chOff x="1695446" y="1258614"/>
            <a:chExt cx="3221944" cy="2272247"/>
          </a:xfrm>
        </p:grpSpPr>
        <p:sp>
          <p:nvSpPr>
            <p:cNvPr id="24" name="Estrella: 4 puntas 23">
              <a:extLst>
                <a:ext uri="{FF2B5EF4-FFF2-40B4-BE49-F238E27FC236}">
                  <a16:creationId xmlns:a16="http://schemas.microsoft.com/office/drawing/2014/main" id="{157D3A42-F7FF-92BD-58D2-F5717D5226E6}"/>
                </a:ext>
              </a:extLst>
            </p:cNvPr>
            <p:cNvSpPr/>
            <p:nvPr/>
          </p:nvSpPr>
          <p:spPr>
            <a:xfrm>
              <a:off x="1695446" y="1258614"/>
              <a:ext cx="1238254" cy="1238254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" name="Estrella: 4 puntas 24">
              <a:extLst>
                <a:ext uri="{FF2B5EF4-FFF2-40B4-BE49-F238E27FC236}">
                  <a16:creationId xmlns:a16="http://schemas.microsoft.com/office/drawing/2014/main" id="{A4793138-03A8-5AF1-9AAD-1F190452DC8F}"/>
                </a:ext>
              </a:extLst>
            </p:cNvPr>
            <p:cNvSpPr/>
            <p:nvPr/>
          </p:nvSpPr>
          <p:spPr>
            <a:xfrm>
              <a:off x="2594573" y="1411014"/>
              <a:ext cx="1238254" cy="1238254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" name="Estrella: 4 puntas 25">
              <a:extLst>
                <a:ext uri="{FF2B5EF4-FFF2-40B4-BE49-F238E27FC236}">
                  <a16:creationId xmlns:a16="http://schemas.microsoft.com/office/drawing/2014/main" id="{8A874066-E023-100B-AD9C-A671DEF37F93}"/>
                </a:ext>
              </a:extLst>
            </p:cNvPr>
            <p:cNvSpPr/>
            <p:nvPr/>
          </p:nvSpPr>
          <p:spPr>
            <a:xfrm>
              <a:off x="3260455" y="1758359"/>
              <a:ext cx="1238254" cy="1238254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" name="Estrella: 4 puntas 26">
              <a:extLst>
                <a:ext uri="{FF2B5EF4-FFF2-40B4-BE49-F238E27FC236}">
                  <a16:creationId xmlns:a16="http://schemas.microsoft.com/office/drawing/2014/main" id="{0092D653-07CB-837F-C21A-966C0544228C}"/>
                </a:ext>
              </a:extLst>
            </p:cNvPr>
            <p:cNvSpPr/>
            <p:nvPr/>
          </p:nvSpPr>
          <p:spPr>
            <a:xfrm>
              <a:off x="3679136" y="2292607"/>
              <a:ext cx="1238254" cy="1238254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6542D75B-BFFB-0891-831F-2E7C965A5B33}"/>
              </a:ext>
            </a:extLst>
          </p:cNvPr>
          <p:cNvGrpSpPr/>
          <p:nvPr/>
        </p:nvGrpSpPr>
        <p:grpSpPr>
          <a:xfrm>
            <a:off x="5213437" y="3569859"/>
            <a:ext cx="2251130" cy="1587589"/>
            <a:chOff x="1695446" y="1258614"/>
            <a:chExt cx="3221944" cy="2272247"/>
          </a:xfrm>
        </p:grpSpPr>
        <p:sp>
          <p:nvSpPr>
            <p:cNvPr id="29" name="Estrella: 4 puntas 28">
              <a:extLst>
                <a:ext uri="{FF2B5EF4-FFF2-40B4-BE49-F238E27FC236}">
                  <a16:creationId xmlns:a16="http://schemas.microsoft.com/office/drawing/2014/main" id="{8E886009-7171-664D-F616-DF90697F3341}"/>
                </a:ext>
              </a:extLst>
            </p:cNvPr>
            <p:cNvSpPr/>
            <p:nvPr/>
          </p:nvSpPr>
          <p:spPr>
            <a:xfrm>
              <a:off x="1695446" y="1258614"/>
              <a:ext cx="1238254" cy="1238254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" name="Estrella: 4 puntas 29">
              <a:extLst>
                <a:ext uri="{FF2B5EF4-FFF2-40B4-BE49-F238E27FC236}">
                  <a16:creationId xmlns:a16="http://schemas.microsoft.com/office/drawing/2014/main" id="{4789D0FC-222F-839B-6E60-0755DE8CFF58}"/>
                </a:ext>
              </a:extLst>
            </p:cNvPr>
            <p:cNvSpPr/>
            <p:nvPr/>
          </p:nvSpPr>
          <p:spPr>
            <a:xfrm>
              <a:off x="2594573" y="1411014"/>
              <a:ext cx="1238254" cy="1238254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" name="Estrella: 4 puntas 30">
              <a:extLst>
                <a:ext uri="{FF2B5EF4-FFF2-40B4-BE49-F238E27FC236}">
                  <a16:creationId xmlns:a16="http://schemas.microsoft.com/office/drawing/2014/main" id="{C3F90325-3F89-705B-C2C8-0D9D3DBDDFA1}"/>
                </a:ext>
              </a:extLst>
            </p:cNvPr>
            <p:cNvSpPr/>
            <p:nvPr/>
          </p:nvSpPr>
          <p:spPr>
            <a:xfrm>
              <a:off x="3260455" y="1758359"/>
              <a:ext cx="1238254" cy="1238254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Estrella: 4 puntas 31">
              <a:extLst>
                <a:ext uri="{FF2B5EF4-FFF2-40B4-BE49-F238E27FC236}">
                  <a16:creationId xmlns:a16="http://schemas.microsoft.com/office/drawing/2014/main" id="{2DD54145-6629-6F6D-D217-B7FB70730766}"/>
                </a:ext>
              </a:extLst>
            </p:cNvPr>
            <p:cNvSpPr/>
            <p:nvPr/>
          </p:nvSpPr>
          <p:spPr>
            <a:xfrm>
              <a:off x="3679136" y="2292607"/>
              <a:ext cx="1238254" cy="1238254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80553325-3F27-0F2C-E949-D44B4A2BC703}"/>
              </a:ext>
            </a:extLst>
          </p:cNvPr>
          <p:cNvGrpSpPr/>
          <p:nvPr/>
        </p:nvGrpSpPr>
        <p:grpSpPr>
          <a:xfrm>
            <a:off x="-2406310" y="940890"/>
            <a:ext cx="4888820" cy="4996582"/>
            <a:chOff x="-2406310" y="940890"/>
            <a:chExt cx="4888820" cy="499658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C0D64B15-69BA-8828-FA16-E1565860FC3F}"/>
                </a:ext>
              </a:extLst>
            </p:cNvPr>
            <p:cNvSpPr/>
            <p:nvPr/>
          </p:nvSpPr>
          <p:spPr>
            <a:xfrm rot="8100000">
              <a:off x="-2406310" y="940890"/>
              <a:ext cx="4888820" cy="4996582"/>
            </a:xfrm>
            <a:custGeom>
              <a:avLst/>
              <a:gdLst>
                <a:gd name="connsiteX0" fmla="*/ 0 w 4888820"/>
                <a:gd name="connsiteY0" fmla="*/ 4996582 h 4996582"/>
                <a:gd name="connsiteX1" fmla="*/ 0 w 4888820"/>
                <a:gd name="connsiteY1" fmla="*/ 0 h 4996582"/>
                <a:gd name="connsiteX2" fmla="*/ 4781059 w 4888820"/>
                <a:gd name="connsiteY2" fmla="*/ 0 h 4996582"/>
                <a:gd name="connsiteX3" fmla="*/ 4888820 w 4888820"/>
                <a:gd name="connsiteY3" fmla="*/ 107762 h 4996582"/>
                <a:gd name="connsiteX4" fmla="*/ 4339205 w 4888820"/>
                <a:gd name="connsiteY4" fmla="*/ 657377 h 4996582"/>
                <a:gd name="connsiteX5" fmla="*/ 716693 w 4888820"/>
                <a:gd name="connsiteY5" fmla="*/ 657377 h 4996582"/>
                <a:gd name="connsiteX6" fmla="*/ 716693 w 4888820"/>
                <a:gd name="connsiteY6" fmla="*/ 4279889 h 499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8820" h="4996582">
                  <a:moveTo>
                    <a:pt x="0" y="4996582"/>
                  </a:moveTo>
                  <a:lnTo>
                    <a:pt x="0" y="0"/>
                  </a:lnTo>
                  <a:lnTo>
                    <a:pt x="4781059" y="0"/>
                  </a:lnTo>
                  <a:lnTo>
                    <a:pt x="4888820" y="107762"/>
                  </a:lnTo>
                  <a:lnTo>
                    <a:pt x="4339205" y="657377"/>
                  </a:lnTo>
                  <a:lnTo>
                    <a:pt x="716693" y="657377"/>
                  </a:lnTo>
                  <a:lnTo>
                    <a:pt x="716693" y="4279889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6ECD6CE-3FC0-3A72-A8FA-694AE76E2CEA}"/>
                </a:ext>
              </a:extLst>
            </p:cNvPr>
            <p:cNvSpPr/>
            <p:nvPr/>
          </p:nvSpPr>
          <p:spPr>
            <a:xfrm rot="8100000">
              <a:off x="-1595775" y="1919607"/>
              <a:ext cx="3191551" cy="3191550"/>
            </a:xfrm>
            <a:custGeom>
              <a:avLst/>
              <a:gdLst>
                <a:gd name="connsiteX0" fmla="*/ 0 w 3191551"/>
                <a:gd name="connsiteY0" fmla="*/ 3191550 h 3191550"/>
                <a:gd name="connsiteX1" fmla="*/ 0 w 3191551"/>
                <a:gd name="connsiteY1" fmla="*/ 0 h 3191550"/>
                <a:gd name="connsiteX2" fmla="*/ 3191551 w 3191551"/>
                <a:gd name="connsiteY2" fmla="*/ 0 h 3191550"/>
                <a:gd name="connsiteX3" fmla="*/ 2534173 w 3191551"/>
                <a:gd name="connsiteY3" fmla="*/ 657377 h 3191550"/>
                <a:gd name="connsiteX4" fmla="*/ 716693 w 3191551"/>
                <a:gd name="connsiteY4" fmla="*/ 657377 h 3191550"/>
                <a:gd name="connsiteX5" fmla="*/ 716693 w 3191551"/>
                <a:gd name="connsiteY5" fmla="*/ 2474857 h 319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1551" h="3191550">
                  <a:moveTo>
                    <a:pt x="0" y="3191550"/>
                  </a:moveTo>
                  <a:lnTo>
                    <a:pt x="0" y="0"/>
                  </a:lnTo>
                  <a:lnTo>
                    <a:pt x="3191551" y="0"/>
                  </a:lnTo>
                  <a:lnTo>
                    <a:pt x="2534173" y="657377"/>
                  </a:lnTo>
                  <a:lnTo>
                    <a:pt x="716693" y="657377"/>
                  </a:lnTo>
                  <a:lnTo>
                    <a:pt x="716693" y="24748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B73CD2CF-3379-3ACA-449B-05FA2271A7C5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42"/>
          <a:stretch>
            <a:fillRect/>
          </a:stretch>
        </p:blipFill>
        <p:spPr>
          <a:xfrm>
            <a:off x="0" y="0"/>
            <a:ext cx="12192001" cy="6858000"/>
          </a:xfr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D0017D-743C-47D4-B26A-CB410EFEBBEA}"/>
              </a:ext>
            </a:extLst>
          </p:cNvPr>
          <p:cNvSpPr txBox="1"/>
          <p:nvPr/>
        </p:nvSpPr>
        <p:spPr>
          <a:xfrm>
            <a:off x="-1" y="415006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>
                <a:solidFill>
                  <a:schemeClr val="bg1"/>
                </a:solidFill>
                <a:cs typeface="Arial" panose="020B0604020202020204" pitchFamily="34" charset="0"/>
              </a:rPr>
              <a:t>Awesome</a:t>
            </a:r>
            <a:r>
              <a:rPr lang="en-US" altLang="ko-KR" sz="4800" b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altLang="ko-KR" sz="4800" b="1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  <a:r>
              <a:rPr lang="en-US" altLang="ko-KR" sz="4800" b="1">
                <a:solidFill>
                  <a:srgbClr val="FF0000"/>
                </a:solidFill>
                <a:cs typeface="Arial" panose="020B0604020202020204" pitchFamily="34" charset="0"/>
              </a:rPr>
              <a:t>resentation</a:t>
            </a:r>
          </a:p>
        </p:txBody>
      </p:sp>
      <p:sp>
        <p:nvSpPr>
          <p:cNvPr id="26" name="직사각형 1">
            <a:extLst>
              <a:ext uri="{FF2B5EF4-FFF2-40B4-BE49-F238E27FC236}">
                <a16:creationId xmlns:a16="http://schemas.microsoft.com/office/drawing/2014/main" id="{7FB53FAE-B2DA-4C09-A31D-A5F9484F4E1B}"/>
              </a:ext>
            </a:extLst>
          </p:cNvPr>
          <p:cNvSpPr/>
          <p:nvPr/>
        </p:nvSpPr>
        <p:spPr>
          <a:xfrm>
            <a:off x="1228725" y="1518736"/>
            <a:ext cx="9734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  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0E35BB4-C8D9-4E46-5FB6-11ABCC7061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587" y="71108"/>
            <a:ext cx="1897850" cy="1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1572</Words>
  <Application>Microsoft Office PowerPoint</Application>
  <PresentationFormat>Panorámica</PresentationFormat>
  <Paragraphs>213</Paragraphs>
  <Slides>24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40" baseType="lpstr">
      <vt:lpstr>맑은 고딕</vt:lpstr>
      <vt:lpstr>Arial</vt:lpstr>
      <vt:lpstr>Arial (Títulos)</vt:lpstr>
      <vt:lpstr>Arial Unicode MS</vt:lpstr>
      <vt:lpstr>Assistant Light</vt:lpstr>
      <vt:lpstr>Calibri</vt:lpstr>
      <vt:lpstr>DM Sans</vt:lpstr>
      <vt:lpstr>FZShuTi</vt:lpstr>
      <vt:lpstr>Kanit Light</vt:lpstr>
      <vt:lpstr>Montserrat</vt:lpstr>
      <vt:lpstr>Open Sans SemiBold</vt:lpstr>
      <vt:lpstr>Rubik</vt:lpstr>
      <vt:lpstr>Source Sans Pro</vt:lpstr>
      <vt:lpstr>Wingdings</vt:lpstr>
      <vt:lpstr>Cover and End Slide Master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de black friday</dc:title>
  <dc:creator>slidesppt.net</dc:creator>
  <cp:lastModifiedBy>eduardo</cp:lastModifiedBy>
  <cp:revision>78</cp:revision>
  <dcterms:created xsi:type="dcterms:W3CDTF">2020-01-20T05:08:25Z</dcterms:created>
  <dcterms:modified xsi:type="dcterms:W3CDTF">2025-11-05T09:56:19Z</dcterms:modified>
  <cp:category>slidesppt.net</cp:category>
</cp:coreProperties>
</file>