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8a71b7fe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8a71b7fe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hings that stood out" type="tx">
  <p:cSld name="TITLE_AND_BODY">
    <p:bg>
      <p:bgPr>
        <a:solidFill>
          <a:srgbClr val="EF9A9A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215550" y="338675"/>
            <a:ext cx="8712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arlow"/>
                <a:ea typeface="Barlow"/>
                <a:cs typeface="Barlow"/>
                <a:sym typeface="Barlow"/>
              </a:rPr>
              <a:t>What two things stood out to you most from class today?</a:t>
            </a:r>
            <a:endParaRPr sz="24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810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4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236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3432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comic strip">
  <p:cSld name="TITLE_AND_BODY_1_1_1_1_1">
    <p:bg>
      <p:bgPr>
        <a:solidFill>
          <a:srgbClr val="A5D6A7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4 selfies to make a comic strip. In the comic strip, use speech bubbles to show what the character did or said.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2259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2259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307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5307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speech bubble, go to the “Insert” menu, then “Shapes,” then “Callouts.” After you insert one,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00" name="Google Shape;100;p11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1"/>
          <p:cNvSpPr txBox="1"/>
          <p:nvPr/>
        </p:nvSpPr>
        <p:spPr>
          <a:xfrm>
            <a:off x="2729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2" name="Google Shape;102;p11"/>
          <p:cNvSpPr txBox="1"/>
          <p:nvPr/>
        </p:nvSpPr>
        <p:spPr>
          <a:xfrm>
            <a:off x="2729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3" name="Google Shape;103;p11"/>
          <p:cNvSpPr txBox="1"/>
          <p:nvPr/>
        </p:nvSpPr>
        <p:spPr>
          <a:xfrm>
            <a:off x="5777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5777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think differently">
  <p:cSld name="TITLE_AND_BODY_1_1_1_1_1_1">
    <p:bg>
      <p:bgPr>
        <a:solidFill>
          <a:srgbClr val="C5E1A5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Based on what you learned today, how does it change what you think? What will you do differently now?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 after class today">
  <p:cSld name="TITLE_AND_BODY_1_1_1_1_1_1_1">
    <p:bg>
      <p:bgPr>
        <a:solidFill>
          <a:srgbClr val="E6EE9C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questions do you have after class today?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well you understand">
  <p:cSld name="TITLE_AND_BODY_1_1_1_1_1_1_1_1">
    <p:bg>
      <p:bgPr>
        <a:solidFill>
          <a:srgbClr val="FFF59D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well did you understand what we did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22" name="Google Shape;122;p14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4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4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8" name="Google Shape;128;p14"/>
          <p:cNvSpPr txBox="1"/>
          <p:nvPr/>
        </p:nvSpPr>
        <p:spPr>
          <a:xfrm>
            <a:off x="1447794" y="1913694"/>
            <a:ext cx="1084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I’m completely lost, or I understand very little.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7599549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and can even think of ways to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7400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but don’t know how I can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33016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some but am confused about some.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you're confused about">
  <p:cSld name="TITLE_AND_BODY_1_1_1_1_1_1_1_1_1">
    <p:bg>
      <p:bgPr>
        <a:solidFill>
          <a:srgbClr val="FFE082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are you most confused about?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8" name="Google Shape;138;p15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hard you worked today">
  <p:cSld name="TITLE_AND_BODY_1_1_1_1_1_1_1_1_1_1">
    <p:bg>
      <p:bgPr>
        <a:solidFill>
          <a:srgbClr val="FFCC80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hard did you work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46" name="Google Shape;146;p16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6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6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6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6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6"/>
          <p:cNvSpPr txBox="1"/>
          <p:nvPr/>
        </p:nvSpPr>
        <p:spPr>
          <a:xfrm>
            <a:off x="1447794" y="1913694"/>
            <a:ext cx="108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didn’t work hard at all.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7599549" y="1913700"/>
            <a:ext cx="1150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 as hard as I could.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7400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worked, but I could have worked harder.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33016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put forth some effort, but not much.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could've learned better">
  <p:cSld name="TITLE_AND_BODY_1_1_1_1_1_1_1_1_1_1_1">
    <p:bg>
      <p:bgPr>
        <a:solidFill>
          <a:srgbClr val="FFAB9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you have done today to help yourself learn better?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teacher can help">
  <p:cSld name="TITLE_AND_BODY_1_1_1_1_1_1_1_1_1_1_1_1">
    <p:bg>
      <p:bgPr>
        <a:solidFill>
          <a:srgbClr val="BCAAA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I (the teacher) do differently to help you learn?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1" name="Google Shape;17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ree or disagree">
  <p:cSld name="TITLE_AND_BODY_1_1_1_1_1_1_1_1_1_1_1_1_1">
    <p:bg>
      <p:bgPr>
        <a:solidFill>
          <a:srgbClr val="EEEEEE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you agree or disagree with the topic today? Describe why.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8" name="Google Shape;17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big win">
  <p:cSld name="TITLE_AND_BODY_1_1_1_1_1_1_1_1_1_1_1_1_1_1">
    <p:bg>
      <p:bgPr>
        <a:solidFill>
          <a:srgbClr val="B0BEC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0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ople we learned about">
  <p:cSld name="TITLE_AND_BODY_2">
    <p:bg>
      <p:bgPr>
        <a:solidFill>
          <a:srgbClr val="F48FB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Write names of as many people you learned about today as you can.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7851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2" type="subTitle"/>
          </p:nvPr>
        </p:nvSpPr>
        <p:spPr>
          <a:xfrm>
            <a:off x="27663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3" type="subTitle"/>
          </p:nvPr>
        </p:nvSpPr>
        <p:spPr>
          <a:xfrm>
            <a:off x="48083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4" type="subTitle"/>
          </p:nvPr>
        </p:nvSpPr>
        <p:spPr>
          <a:xfrm>
            <a:off x="67895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5" type="subTitle"/>
          </p:nvPr>
        </p:nvSpPr>
        <p:spPr>
          <a:xfrm>
            <a:off x="7851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6" type="subTitle"/>
          </p:nvPr>
        </p:nvSpPr>
        <p:spPr>
          <a:xfrm>
            <a:off x="27663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7" type="subTitle"/>
          </p:nvPr>
        </p:nvSpPr>
        <p:spPr>
          <a:xfrm>
            <a:off x="48083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8" type="subTitle"/>
          </p:nvPr>
        </p:nvSpPr>
        <p:spPr>
          <a:xfrm>
            <a:off x="67895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9" type="subTitle"/>
          </p:nvPr>
        </p:nvSpPr>
        <p:spPr>
          <a:xfrm>
            <a:off x="7851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3" type="subTitle"/>
          </p:nvPr>
        </p:nvSpPr>
        <p:spPr>
          <a:xfrm>
            <a:off x="27663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4" type="subTitle"/>
          </p:nvPr>
        </p:nvSpPr>
        <p:spPr>
          <a:xfrm>
            <a:off x="48083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5" type="subTitle"/>
          </p:nvPr>
        </p:nvSpPr>
        <p:spPr>
          <a:xfrm>
            <a:off x="67895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are you doing?">
  <p:cSld name="TITLE_AND_BODY_1_1_1_1_1_1_1_1_1_1_1_1_1_1_1">
    <p:bg>
      <p:bgPr>
        <a:solidFill>
          <a:srgbClr val="8E9C8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are you doing?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9" name="Google Shape;1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quote and what I thought">
  <p:cSld name="TITLE_AND_BODY_2_1">
    <p:bg>
      <p:bgPr>
        <a:solidFill>
          <a:srgbClr val="CE93D8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15550" y="246300"/>
            <a:ext cx="3863700" cy="3907800"/>
          </a:xfrm>
          <a:prstGeom prst="wedgeRoundRectCallout">
            <a:avLst>
              <a:gd fmla="val -44656" name="adj1"/>
              <a:gd fmla="val 6487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492600" y="461050"/>
            <a:ext cx="3309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something someone said that really made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6419275" y="3615275"/>
            <a:ext cx="23985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did it make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18050" y="184725"/>
            <a:ext cx="4399500" cy="3325200"/>
          </a:xfrm>
          <a:prstGeom prst="cloudCallout">
            <a:avLst>
              <a:gd fmla="val -34254" name="adj1"/>
              <a:gd fmla="val 824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 txBox="1"/>
          <p:nvPr>
            <p:ph idx="1" type="subTitle"/>
          </p:nvPr>
        </p:nvSpPr>
        <p:spPr>
          <a:xfrm>
            <a:off x="492600" y="169332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2" type="subTitle"/>
          </p:nvPr>
        </p:nvSpPr>
        <p:spPr>
          <a:xfrm>
            <a:off x="5070450" y="85357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ize in four steps">
  <p:cSld name="TITLE_AND_BODY_2_1_1">
    <p:bg>
      <p:bgPr>
        <a:solidFill>
          <a:srgbClr val="B39DDB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472458" y="48918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3610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Summarize what you learned today in just four steps.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47806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3610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47806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1693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4365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693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4365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1" name="Google Shape;61;p5"/>
          <p:cNvSpPr txBox="1"/>
          <p:nvPr>
            <p:ph idx="1" type="subTitle"/>
          </p:nvPr>
        </p:nvSpPr>
        <p:spPr>
          <a:xfrm>
            <a:off x="9544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subTitle"/>
          </p:nvPr>
        </p:nvSpPr>
        <p:spPr>
          <a:xfrm>
            <a:off x="53740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3" type="subTitle"/>
          </p:nvPr>
        </p:nvSpPr>
        <p:spPr>
          <a:xfrm>
            <a:off x="9544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4" type="subTitle"/>
          </p:nvPr>
        </p:nvSpPr>
        <p:spPr>
          <a:xfrm>
            <a:off x="53740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cribe to a young child">
  <p:cSld name="TITLE_AND_BODY_2_1_1_1">
    <p:bg>
      <p:bgPr>
        <a:solidFill>
          <a:srgbClr val="9FA8DA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6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6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ign a t-shirt">
  <p:cSld name="TITLE_AND_BODY_1">
    <p:bg>
      <p:bgPr>
        <a:solidFill>
          <a:srgbClr val="90CAF9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4" name="Google Shape;7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a brain dump">
  <p:cSld name="TITLE_AND_BODY_1_1">
    <p:bg>
      <p:bgPr>
        <a:solidFill>
          <a:srgbClr val="81D4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and describe">
  <p:cSld name="TITLE_AND_BODY_1_1_1">
    <p:bg>
      <p:bgPr>
        <a:solidFill>
          <a:srgbClr val="80DEE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9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a selfie with your reaction to something you learned. Then, describe why you reacted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1339900" y="1370575"/>
            <a:ext cx="4746000" cy="3292800"/>
          </a:xfrm>
          <a:prstGeom prst="rect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2956000" y="2709175"/>
            <a:ext cx="15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Insert your photo in this box.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199950" y="1350125"/>
            <a:ext cx="9513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snap a selfie, go to the “Insert” menu, then click “Image,” then “Camera.”  Click the camera icon to take a picture. Click the picture you want to use,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259650" y="1298975"/>
            <a:ext cx="2761500" cy="2904900"/>
          </a:xfrm>
          <a:prstGeom prst="wedgeRoundRectCallout">
            <a:avLst>
              <a:gd fmla="val -49630" name="adj1"/>
              <a:gd fmla="val 6161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9"/>
          <p:cNvSpPr txBox="1"/>
          <p:nvPr>
            <p:ph idx="1" type="subTitle"/>
          </p:nvPr>
        </p:nvSpPr>
        <p:spPr>
          <a:xfrm>
            <a:off x="6453975" y="1524000"/>
            <a:ext cx="2393400" cy="24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bel a picture">
  <p:cSld name="TITLE_AND_BODY_1_1_1_1">
    <p:bg>
      <p:bgPr>
        <a:solidFill>
          <a:srgbClr val="80CBC4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Find a picture from today’s lesson. Then, draw arrow shapes on it to label the important parts.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0" name="Google Shape;90;p10"/>
          <p:cNvSpPr txBox="1"/>
          <p:nvPr/>
        </p:nvSpPr>
        <p:spPr>
          <a:xfrm>
            <a:off x="4352050" y="2669550"/>
            <a:ext cx="181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>
                <a:latin typeface="Barlow"/>
                <a:ea typeface="Barlow"/>
                <a:cs typeface="Barlow"/>
                <a:sym typeface="Barlow"/>
              </a:rPr>
            </a:br>
            <a:r>
              <a:rPr lang="en">
                <a:latin typeface="Barlow"/>
                <a:ea typeface="Barlow"/>
                <a:cs typeface="Barlow"/>
                <a:sym typeface="Barlow"/>
              </a:rPr>
              <a:t>image here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arrow shape, go to the “Insert” menu, then “Shapes,” then “Arrows.” After you insert an arrow,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92;p10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"/>
              <a:buChar char="●"/>
              <a:defRPr sz="1800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FA8DA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98" name="Google Shape;19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3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3"/>
          <p:cNvSpPr txBox="1"/>
          <p:nvPr/>
        </p:nvSpPr>
        <p:spPr>
          <a:xfrm>
            <a:off x="439800" y="1462625"/>
            <a:ext cx="6065400" cy="27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