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79C46EA9-55A4-4404-9C15-AB90DADB0A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9F85D30C-E45D-4E30-8CA3-38483D98CD0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113A2172-E336-4BFF-89D9-A4B1B1DD3C2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2019-09-17T10:59:15Z</dcterms:modified>
</cp:coreProperties>
</file>