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91114-EEC1-9B7C-F646-B47506107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75F6BFC-0D73-211C-0040-DD9C1733A1F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75F6BFC-0D73-211C-0040-DD9C1733A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1D09F4-A7E9-6226-757A-4CF791142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8B6AC-C75C-71EF-F013-E2E6A97E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reeform 241">
            <a:extLst>
              <a:ext uri="{FF2B5EF4-FFF2-40B4-BE49-F238E27FC236}">
                <a16:creationId xmlns:a16="http://schemas.microsoft.com/office/drawing/2014/main" id="{67D49493-9DB2-F47F-A037-A419288F7A46}"/>
              </a:ext>
            </a:extLst>
          </p:cNvPr>
          <p:cNvSpPr>
            <a:spLocks noEditPoints="1"/>
          </p:cNvSpPr>
          <p:nvPr/>
        </p:nvSpPr>
        <p:spPr bwMode="auto">
          <a:xfrm rot="779672">
            <a:off x="1100132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 dirty="0"/>
          </a:p>
        </p:txBody>
      </p:sp>
      <p:sp>
        <p:nvSpPr>
          <p:cNvPr id="7" name="Freeform 241">
            <a:extLst>
              <a:ext uri="{FF2B5EF4-FFF2-40B4-BE49-F238E27FC236}">
                <a16:creationId xmlns:a16="http://schemas.microsoft.com/office/drawing/2014/main" id="{7B0E7654-42E6-7D8D-2311-EC99AAFC128F}"/>
              </a:ext>
            </a:extLst>
          </p:cNvPr>
          <p:cNvSpPr>
            <a:spLocks noEditPoints="1"/>
          </p:cNvSpPr>
          <p:nvPr/>
        </p:nvSpPr>
        <p:spPr bwMode="auto">
          <a:xfrm rot="1734430">
            <a:off x="3589444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8" name="Freeform 241">
            <a:extLst>
              <a:ext uri="{FF2B5EF4-FFF2-40B4-BE49-F238E27FC236}">
                <a16:creationId xmlns:a16="http://schemas.microsoft.com/office/drawing/2014/main" id="{56FB98AF-1D08-1DC0-3908-D558F1469811}"/>
              </a:ext>
            </a:extLst>
          </p:cNvPr>
          <p:cNvSpPr>
            <a:spLocks noEditPoints="1"/>
          </p:cNvSpPr>
          <p:nvPr/>
        </p:nvSpPr>
        <p:spPr bwMode="auto">
          <a:xfrm rot="779672">
            <a:off x="6078756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9" name="Freeform 241">
            <a:extLst>
              <a:ext uri="{FF2B5EF4-FFF2-40B4-BE49-F238E27FC236}">
                <a16:creationId xmlns:a16="http://schemas.microsoft.com/office/drawing/2014/main" id="{8393FDB5-32B3-2A6F-1764-B0F2D0CCE9AE}"/>
              </a:ext>
            </a:extLst>
          </p:cNvPr>
          <p:cNvSpPr>
            <a:spLocks noEditPoints="1"/>
          </p:cNvSpPr>
          <p:nvPr/>
        </p:nvSpPr>
        <p:spPr bwMode="auto">
          <a:xfrm rot="1734430">
            <a:off x="8568068" y="1500930"/>
            <a:ext cx="2514110" cy="2514109"/>
          </a:xfrm>
          <a:custGeom>
            <a:avLst/>
            <a:gdLst>
              <a:gd name="T0" fmla="*/ 1335 w 1335"/>
              <a:gd name="T1" fmla="*/ 699 h 1335"/>
              <a:gd name="T2" fmla="*/ 1220 w 1335"/>
              <a:gd name="T3" fmla="*/ 586 h 1335"/>
              <a:gd name="T4" fmla="*/ 1300 w 1335"/>
              <a:gd name="T5" fmla="*/ 445 h 1335"/>
              <a:gd name="T6" fmla="*/ 1145 w 1335"/>
              <a:gd name="T7" fmla="*/ 378 h 1335"/>
              <a:gd name="T8" fmla="*/ 1162 w 1335"/>
              <a:gd name="T9" fmla="*/ 218 h 1335"/>
              <a:gd name="T10" fmla="*/ 1001 w 1335"/>
              <a:gd name="T11" fmla="*/ 219 h 1335"/>
              <a:gd name="T12" fmla="*/ 956 w 1335"/>
              <a:gd name="T13" fmla="*/ 65 h 1335"/>
              <a:gd name="T14" fmla="*/ 801 w 1335"/>
              <a:gd name="T15" fmla="*/ 125 h 1335"/>
              <a:gd name="T16" fmla="*/ 699 w 1335"/>
              <a:gd name="T17" fmla="*/ 0 h 1335"/>
              <a:gd name="T18" fmla="*/ 586 w 1335"/>
              <a:gd name="T19" fmla="*/ 115 h 1335"/>
              <a:gd name="T20" fmla="*/ 445 w 1335"/>
              <a:gd name="T21" fmla="*/ 35 h 1335"/>
              <a:gd name="T22" fmla="*/ 378 w 1335"/>
              <a:gd name="T23" fmla="*/ 190 h 1335"/>
              <a:gd name="T24" fmla="*/ 218 w 1335"/>
              <a:gd name="T25" fmla="*/ 173 h 1335"/>
              <a:gd name="T26" fmla="*/ 220 w 1335"/>
              <a:gd name="T27" fmla="*/ 334 h 1335"/>
              <a:gd name="T28" fmla="*/ 65 w 1335"/>
              <a:gd name="T29" fmla="*/ 379 h 1335"/>
              <a:gd name="T30" fmla="*/ 125 w 1335"/>
              <a:gd name="T31" fmla="*/ 535 h 1335"/>
              <a:gd name="T32" fmla="*/ 0 w 1335"/>
              <a:gd name="T33" fmla="*/ 636 h 1335"/>
              <a:gd name="T34" fmla="*/ 115 w 1335"/>
              <a:gd name="T35" fmla="*/ 749 h 1335"/>
              <a:gd name="T36" fmla="*/ 35 w 1335"/>
              <a:gd name="T37" fmla="*/ 890 h 1335"/>
              <a:gd name="T38" fmla="*/ 190 w 1335"/>
              <a:gd name="T39" fmla="*/ 957 h 1335"/>
              <a:gd name="T40" fmla="*/ 173 w 1335"/>
              <a:gd name="T41" fmla="*/ 1117 h 1335"/>
              <a:gd name="T42" fmla="*/ 334 w 1335"/>
              <a:gd name="T43" fmla="*/ 1116 h 1335"/>
              <a:gd name="T44" fmla="*/ 379 w 1335"/>
              <a:gd name="T45" fmla="*/ 1270 h 1335"/>
              <a:gd name="T46" fmla="*/ 535 w 1335"/>
              <a:gd name="T47" fmla="*/ 1210 h 1335"/>
              <a:gd name="T48" fmla="*/ 636 w 1335"/>
              <a:gd name="T49" fmla="*/ 1335 h 1335"/>
              <a:gd name="T50" fmla="*/ 749 w 1335"/>
              <a:gd name="T51" fmla="*/ 1220 h 1335"/>
              <a:gd name="T52" fmla="*/ 890 w 1335"/>
              <a:gd name="T53" fmla="*/ 1299 h 1335"/>
              <a:gd name="T54" fmla="*/ 957 w 1335"/>
              <a:gd name="T55" fmla="*/ 1145 h 1335"/>
              <a:gd name="T56" fmla="*/ 1117 w 1335"/>
              <a:gd name="T57" fmla="*/ 1162 h 1335"/>
              <a:gd name="T58" fmla="*/ 1116 w 1335"/>
              <a:gd name="T59" fmla="*/ 1001 h 1335"/>
              <a:gd name="T60" fmla="*/ 1271 w 1335"/>
              <a:gd name="T61" fmla="*/ 956 h 1335"/>
              <a:gd name="T62" fmla="*/ 1210 w 1335"/>
              <a:gd name="T63" fmla="*/ 801 h 1335"/>
              <a:gd name="T64" fmla="*/ 776 w 1335"/>
              <a:gd name="T65" fmla="*/ 1050 h 1335"/>
              <a:gd name="T66" fmla="*/ 560 w 1335"/>
              <a:gd name="T67" fmla="*/ 286 h 1335"/>
              <a:gd name="T68" fmla="*/ 776 w 1335"/>
              <a:gd name="T69" fmla="*/ 1050 h 1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35" h="1335">
                <a:moveTo>
                  <a:pt x="1326" y="784"/>
                </a:moveTo>
                <a:cubicBezTo>
                  <a:pt x="1335" y="699"/>
                  <a:pt x="1335" y="699"/>
                  <a:pt x="1335" y="699"/>
                </a:cubicBezTo>
                <a:cubicBezTo>
                  <a:pt x="1226" y="658"/>
                  <a:pt x="1226" y="658"/>
                  <a:pt x="1226" y="658"/>
                </a:cubicBezTo>
                <a:cubicBezTo>
                  <a:pt x="1226" y="634"/>
                  <a:pt x="1224" y="610"/>
                  <a:pt x="1220" y="586"/>
                </a:cubicBezTo>
                <a:cubicBezTo>
                  <a:pt x="1323" y="527"/>
                  <a:pt x="1323" y="527"/>
                  <a:pt x="1323" y="527"/>
                </a:cubicBezTo>
                <a:cubicBezTo>
                  <a:pt x="1300" y="445"/>
                  <a:pt x="1300" y="445"/>
                  <a:pt x="1300" y="445"/>
                </a:cubicBezTo>
                <a:cubicBezTo>
                  <a:pt x="1181" y="448"/>
                  <a:pt x="1181" y="448"/>
                  <a:pt x="1181" y="448"/>
                </a:cubicBezTo>
                <a:cubicBezTo>
                  <a:pt x="1171" y="424"/>
                  <a:pt x="1159" y="400"/>
                  <a:pt x="1145" y="378"/>
                </a:cubicBezTo>
                <a:cubicBezTo>
                  <a:pt x="1215" y="284"/>
                  <a:pt x="1215" y="284"/>
                  <a:pt x="1215" y="284"/>
                </a:cubicBezTo>
                <a:cubicBezTo>
                  <a:pt x="1162" y="218"/>
                  <a:pt x="1162" y="218"/>
                  <a:pt x="1162" y="218"/>
                </a:cubicBezTo>
                <a:cubicBezTo>
                  <a:pt x="1055" y="266"/>
                  <a:pt x="1055" y="266"/>
                  <a:pt x="1055" y="266"/>
                </a:cubicBezTo>
                <a:cubicBezTo>
                  <a:pt x="1038" y="249"/>
                  <a:pt x="1020" y="234"/>
                  <a:pt x="1001" y="219"/>
                </a:cubicBezTo>
                <a:cubicBezTo>
                  <a:pt x="1031" y="106"/>
                  <a:pt x="1031" y="106"/>
                  <a:pt x="1031" y="106"/>
                </a:cubicBezTo>
                <a:cubicBezTo>
                  <a:pt x="956" y="65"/>
                  <a:pt x="956" y="65"/>
                  <a:pt x="956" y="65"/>
                </a:cubicBezTo>
                <a:cubicBezTo>
                  <a:pt x="875" y="149"/>
                  <a:pt x="875" y="149"/>
                  <a:pt x="875" y="149"/>
                </a:cubicBezTo>
                <a:cubicBezTo>
                  <a:pt x="851" y="139"/>
                  <a:pt x="826" y="131"/>
                  <a:pt x="801" y="125"/>
                </a:cubicBezTo>
                <a:cubicBezTo>
                  <a:pt x="784" y="9"/>
                  <a:pt x="784" y="9"/>
                  <a:pt x="784" y="9"/>
                </a:cubicBezTo>
                <a:cubicBezTo>
                  <a:pt x="699" y="0"/>
                  <a:pt x="699" y="0"/>
                  <a:pt x="699" y="0"/>
                </a:cubicBezTo>
                <a:cubicBezTo>
                  <a:pt x="658" y="109"/>
                  <a:pt x="658" y="109"/>
                  <a:pt x="658" y="109"/>
                </a:cubicBezTo>
                <a:cubicBezTo>
                  <a:pt x="634" y="109"/>
                  <a:pt x="610" y="111"/>
                  <a:pt x="586" y="115"/>
                </a:cubicBezTo>
                <a:cubicBezTo>
                  <a:pt x="527" y="12"/>
                  <a:pt x="527" y="12"/>
                  <a:pt x="527" y="12"/>
                </a:cubicBezTo>
                <a:cubicBezTo>
                  <a:pt x="445" y="35"/>
                  <a:pt x="445" y="35"/>
                  <a:pt x="445" y="35"/>
                </a:cubicBezTo>
                <a:cubicBezTo>
                  <a:pt x="448" y="154"/>
                  <a:pt x="448" y="154"/>
                  <a:pt x="448" y="154"/>
                </a:cubicBezTo>
                <a:cubicBezTo>
                  <a:pt x="424" y="164"/>
                  <a:pt x="400" y="176"/>
                  <a:pt x="378" y="190"/>
                </a:cubicBezTo>
                <a:cubicBezTo>
                  <a:pt x="284" y="120"/>
                  <a:pt x="284" y="120"/>
                  <a:pt x="284" y="120"/>
                </a:cubicBezTo>
                <a:cubicBezTo>
                  <a:pt x="218" y="173"/>
                  <a:pt x="218" y="173"/>
                  <a:pt x="218" y="173"/>
                </a:cubicBezTo>
                <a:cubicBezTo>
                  <a:pt x="266" y="280"/>
                  <a:pt x="266" y="280"/>
                  <a:pt x="266" y="280"/>
                </a:cubicBezTo>
                <a:cubicBezTo>
                  <a:pt x="249" y="297"/>
                  <a:pt x="234" y="315"/>
                  <a:pt x="220" y="334"/>
                </a:cubicBezTo>
                <a:cubicBezTo>
                  <a:pt x="106" y="305"/>
                  <a:pt x="106" y="305"/>
                  <a:pt x="106" y="305"/>
                </a:cubicBezTo>
                <a:cubicBezTo>
                  <a:pt x="65" y="379"/>
                  <a:pt x="65" y="379"/>
                  <a:pt x="65" y="379"/>
                </a:cubicBezTo>
                <a:cubicBezTo>
                  <a:pt x="149" y="460"/>
                  <a:pt x="149" y="460"/>
                  <a:pt x="149" y="460"/>
                </a:cubicBezTo>
                <a:cubicBezTo>
                  <a:pt x="139" y="484"/>
                  <a:pt x="131" y="509"/>
                  <a:pt x="125" y="535"/>
                </a:cubicBezTo>
                <a:cubicBezTo>
                  <a:pt x="9" y="551"/>
                  <a:pt x="9" y="551"/>
                  <a:pt x="9" y="551"/>
                </a:cubicBezTo>
                <a:cubicBezTo>
                  <a:pt x="0" y="636"/>
                  <a:pt x="0" y="636"/>
                  <a:pt x="0" y="636"/>
                </a:cubicBezTo>
                <a:cubicBezTo>
                  <a:pt x="109" y="678"/>
                  <a:pt x="109" y="678"/>
                  <a:pt x="109" y="678"/>
                </a:cubicBezTo>
                <a:cubicBezTo>
                  <a:pt x="110" y="701"/>
                  <a:pt x="111" y="725"/>
                  <a:pt x="115" y="749"/>
                </a:cubicBezTo>
                <a:cubicBezTo>
                  <a:pt x="12" y="809"/>
                  <a:pt x="12" y="809"/>
                  <a:pt x="12" y="809"/>
                </a:cubicBezTo>
                <a:cubicBezTo>
                  <a:pt x="35" y="890"/>
                  <a:pt x="35" y="890"/>
                  <a:pt x="35" y="890"/>
                </a:cubicBezTo>
                <a:cubicBezTo>
                  <a:pt x="154" y="887"/>
                  <a:pt x="154" y="887"/>
                  <a:pt x="154" y="887"/>
                </a:cubicBezTo>
                <a:cubicBezTo>
                  <a:pt x="164" y="912"/>
                  <a:pt x="177" y="935"/>
                  <a:pt x="190" y="957"/>
                </a:cubicBezTo>
                <a:cubicBezTo>
                  <a:pt x="120" y="1051"/>
                  <a:pt x="120" y="1051"/>
                  <a:pt x="120" y="1051"/>
                </a:cubicBezTo>
                <a:cubicBezTo>
                  <a:pt x="173" y="1117"/>
                  <a:pt x="173" y="1117"/>
                  <a:pt x="173" y="1117"/>
                </a:cubicBezTo>
                <a:cubicBezTo>
                  <a:pt x="280" y="1070"/>
                  <a:pt x="280" y="1070"/>
                  <a:pt x="280" y="1070"/>
                </a:cubicBezTo>
                <a:cubicBezTo>
                  <a:pt x="297" y="1086"/>
                  <a:pt x="315" y="1102"/>
                  <a:pt x="334" y="1116"/>
                </a:cubicBezTo>
                <a:cubicBezTo>
                  <a:pt x="305" y="1229"/>
                  <a:pt x="305" y="1229"/>
                  <a:pt x="305" y="1229"/>
                </a:cubicBezTo>
                <a:cubicBezTo>
                  <a:pt x="379" y="1270"/>
                  <a:pt x="379" y="1270"/>
                  <a:pt x="379" y="1270"/>
                </a:cubicBezTo>
                <a:cubicBezTo>
                  <a:pt x="460" y="1186"/>
                  <a:pt x="460" y="1186"/>
                  <a:pt x="460" y="1186"/>
                </a:cubicBezTo>
                <a:cubicBezTo>
                  <a:pt x="484" y="1196"/>
                  <a:pt x="509" y="1204"/>
                  <a:pt x="535" y="1210"/>
                </a:cubicBezTo>
                <a:cubicBezTo>
                  <a:pt x="551" y="1326"/>
                  <a:pt x="551" y="1326"/>
                  <a:pt x="551" y="1326"/>
                </a:cubicBezTo>
                <a:cubicBezTo>
                  <a:pt x="636" y="1335"/>
                  <a:pt x="636" y="1335"/>
                  <a:pt x="636" y="1335"/>
                </a:cubicBezTo>
                <a:cubicBezTo>
                  <a:pt x="678" y="1226"/>
                  <a:pt x="678" y="1226"/>
                  <a:pt x="678" y="1226"/>
                </a:cubicBezTo>
                <a:cubicBezTo>
                  <a:pt x="701" y="1226"/>
                  <a:pt x="725" y="1224"/>
                  <a:pt x="749" y="1220"/>
                </a:cubicBezTo>
                <a:cubicBezTo>
                  <a:pt x="808" y="1323"/>
                  <a:pt x="808" y="1323"/>
                  <a:pt x="808" y="1323"/>
                </a:cubicBezTo>
                <a:cubicBezTo>
                  <a:pt x="890" y="1299"/>
                  <a:pt x="890" y="1299"/>
                  <a:pt x="890" y="1299"/>
                </a:cubicBezTo>
                <a:cubicBezTo>
                  <a:pt x="887" y="1181"/>
                  <a:pt x="887" y="1181"/>
                  <a:pt x="887" y="1181"/>
                </a:cubicBezTo>
                <a:cubicBezTo>
                  <a:pt x="912" y="1171"/>
                  <a:pt x="935" y="1159"/>
                  <a:pt x="957" y="1145"/>
                </a:cubicBezTo>
                <a:cubicBezTo>
                  <a:pt x="1051" y="1215"/>
                  <a:pt x="1051" y="1215"/>
                  <a:pt x="1051" y="1215"/>
                </a:cubicBezTo>
                <a:cubicBezTo>
                  <a:pt x="1117" y="1162"/>
                  <a:pt x="1117" y="1162"/>
                  <a:pt x="1117" y="1162"/>
                </a:cubicBezTo>
                <a:cubicBezTo>
                  <a:pt x="1070" y="1055"/>
                  <a:pt x="1070" y="1055"/>
                  <a:pt x="1070" y="1055"/>
                </a:cubicBezTo>
                <a:cubicBezTo>
                  <a:pt x="1086" y="1038"/>
                  <a:pt x="1102" y="1020"/>
                  <a:pt x="1116" y="1001"/>
                </a:cubicBezTo>
                <a:cubicBezTo>
                  <a:pt x="1229" y="1031"/>
                  <a:pt x="1229" y="1031"/>
                  <a:pt x="1229" y="1031"/>
                </a:cubicBezTo>
                <a:cubicBezTo>
                  <a:pt x="1271" y="956"/>
                  <a:pt x="1271" y="956"/>
                  <a:pt x="1271" y="956"/>
                </a:cubicBezTo>
                <a:cubicBezTo>
                  <a:pt x="1186" y="875"/>
                  <a:pt x="1186" y="875"/>
                  <a:pt x="1186" y="875"/>
                </a:cubicBezTo>
                <a:cubicBezTo>
                  <a:pt x="1196" y="851"/>
                  <a:pt x="1204" y="826"/>
                  <a:pt x="1210" y="801"/>
                </a:cubicBezTo>
                <a:lnTo>
                  <a:pt x="1326" y="784"/>
                </a:lnTo>
                <a:close/>
                <a:moveTo>
                  <a:pt x="776" y="1050"/>
                </a:moveTo>
                <a:cubicBezTo>
                  <a:pt x="565" y="1109"/>
                  <a:pt x="345" y="986"/>
                  <a:pt x="286" y="775"/>
                </a:cubicBezTo>
                <a:cubicBezTo>
                  <a:pt x="226" y="564"/>
                  <a:pt x="349" y="345"/>
                  <a:pt x="560" y="286"/>
                </a:cubicBezTo>
                <a:cubicBezTo>
                  <a:pt x="771" y="226"/>
                  <a:pt x="990" y="349"/>
                  <a:pt x="1050" y="560"/>
                </a:cubicBezTo>
                <a:cubicBezTo>
                  <a:pt x="1109" y="771"/>
                  <a:pt x="987" y="990"/>
                  <a:pt x="776" y="105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299" tIns="45649" rIns="91299" bIns="45649" numCol="1" anchor="t" anchorCtr="0" compatLnSpc="1">
            <a:prstTxWarp prst="textNoShape">
              <a:avLst/>
            </a:prstTxWarp>
          </a:bodyPr>
          <a:lstStyle/>
          <a:p>
            <a:endParaRPr lang="id-ID" sz="1798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1A203-1270-BC46-5D7B-CD7AA2C3D145}"/>
              </a:ext>
            </a:extLst>
          </p:cNvPr>
          <p:cNvSpPr/>
          <p:nvPr/>
        </p:nvSpPr>
        <p:spPr>
          <a:xfrm>
            <a:off x="1732500" y="2598460"/>
            <a:ext cx="124937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222AF8-3CD5-AE18-C9E3-E12F2CCD8E82}"/>
              </a:ext>
            </a:extLst>
          </p:cNvPr>
          <p:cNvSpPr/>
          <p:nvPr/>
        </p:nvSpPr>
        <p:spPr>
          <a:xfrm>
            <a:off x="3767038" y="2598460"/>
            <a:ext cx="2166062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61D4E4-0061-4B8B-A62C-DB8529488376}"/>
              </a:ext>
            </a:extLst>
          </p:cNvPr>
          <p:cNvSpPr/>
          <p:nvPr/>
        </p:nvSpPr>
        <p:spPr>
          <a:xfrm>
            <a:off x="6629323" y="2598460"/>
            <a:ext cx="144499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FD0F5D-2B2D-9B9D-E322-3D7576316D4E}"/>
              </a:ext>
            </a:extLst>
          </p:cNvPr>
          <p:cNvSpPr/>
          <p:nvPr/>
        </p:nvSpPr>
        <p:spPr>
          <a:xfrm>
            <a:off x="9102624" y="2598460"/>
            <a:ext cx="144499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7FF6FA-72EE-6AFD-FCED-06DCA05E6B9E}"/>
              </a:ext>
            </a:extLst>
          </p:cNvPr>
          <p:cNvSpPr/>
          <p:nvPr/>
        </p:nvSpPr>
        <p:spPr>
          <a:xfrm>
            <a:off x="1289949" y="4329163"/>
            <a:ext cx="199267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283DF1-0736-5A81-6FB7-251428547040}"/>
              </a:ext>
            </a:extLst>
          </p:cNvPr>
          <p:cNvSpPr/>
          <p:nvPr/>
        </p:nvSpPr>
        <p:spPr>
          <a:xfrm>
            <a:off x="3980039" y="4329163"/>
            <a:ext cx="1788267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757D65-EA44-1654-ACDC-0AC46A6ECA43}"/>
              </a:ext>
            </a:extLst>
          </p:cNvPr>
          <p:cNvSpPr/>
          <p:nvPr/>
        </p:nvSpPr>
        <p:spPr>
          <a:xfrm>
            <a:off x="6174897" y="4329163"/>
            <a:ext cx="235385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EC3F81-B698-AC9F-7754-FFCC9C866E12}"/>
              </a:ext>
            </a:extLst>
          </p:cNvPr>
          <p:cNvSpPr/>
          <p:nvPr/>
        </p:nvSpPr>
        <p:spPr>
          <a:xfrm>
            <a:off x="8806714" y="4329163"/>
            <a:ext cx="209199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b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564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518</cp:revision>
  <dcterms:created xsi:type="dcterms:W3CDTF">2021-03-31T02:49:57Z</dcterms:created>
  <dcterms:modified xsi:type="dcterms:W3CDTF">2025-10-16T10:58:41Z</dcterms:modified>
  <cp:category/>
</cp:coreProperties>
</file>