
<file path=[Content_Types].xml><?xml version="1.0" encoding="utf-8"?>
<Types xmlns="http://schemas.openxmlformats.org/package/2006/content-types">
  <Default ContentType="image/jpeg" Extension="jpg"/>
  <Default ContentType="application/vnd.openxmlformats-officedocument.vmlDrawing" Extension="vml"/>
  <Default ContentType="application/xml" Extension="xml"/>
  <Default ContentType="image/png" Extension="png"/>
  <Default ContentType="application/vnd.ms-excel" Extension="xls"/>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ms-excel" PartName="/ppt/embeddings/Microsoft_Excel_Sheet2.xls"/>
  <Override ContentType="application/vnd.ms-excel" PartName="/ppt/embeddings/Microsoft_Excel_Sheet1.xls"/>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9144000"/>
  <p:notesSz cx="7035800" cy="9194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1" roundtripDataSignature="AMtx7mgZILROlQtZK0F+aHtS5IVSz0lb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8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962400" y="0"/>
            <a:ext cx="3048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2192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181600" cy="4191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763000"/>
            <a:ext cx="30480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962400" y="8763000"/>
            <a:ext cx="3048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p:nvPr>
            <p:ph idx="2" type="sldImg"/>
          </p:nvPr>
        </p:nvSpPr>
        <p:spPr>
          <a:xfrm>
            <a:off x="12192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p1:notes"/>
          <p:cNvSpPr txBox="1"/>
          <p:nvPr>
            <p:ph idx="1" type="body"/>
          </p:nvPr>
        </p:nvSpPr>
        <p:spPr>
          <a:xfrm>
            <a:off x="914400" y="4343400"/>
            <a:ext cx="5181600" cy="419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Good morning.  My name is xxxx xxxx and I am a volunteer for The Worm Project.  I’m going to spend the next few minutes telling you about The Worm Project.</a:t>
            </a:r>
            <a:endParaRPr/>
          </a:p>
        </p:txBody>
      </p:sp>
      <p:sp>
        <p:nvSpPr>
          <p:cNvPr id="114" name="Google Shape;114;p1:notes"/>
          <p:cNvSpPr txBox="1"/>
          <p:nvPr/>
        </p:nvSpPr>
        <p:spPr>
          <a:xfrm>
            <a:off x="3962400" y="8763000"/>
            <a:ext cx="3048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lt1"/>
              </a:buClr>
              <a:buSzPts val="2400"/>
              <a:buFont typeface="Times New Roman"/>
              <a:buNone/>
            </a:pPr>
            <a:fld id="{00000000-1234-1234-1234-123412341234}" type="slidenum">
              <a:rPr b="0" i="0" lang="en-US" sz="2400" u="none" cap="none" strike="noStrike">
                <a:solidFill>
                  <a:schemeClr val="lt1"/>
                </a:solidFill>
                <a:latin typeface="Times New Roman"/>
                <a:ea typeface="Times New Roman"/>
                <a:cs typeface="Times New Roman"/>
                <a:sym typeface="Times New Roman"/>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p:nvPr>
            <p:ph idx="2" type="sldImg"/>
          </p:nvPr>
        </p:nvSpPr>
        <p:spPr>
          <a:xfrm>
            <a:off x="12192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10:notes"/>
          <p:cNvSpPr txBox="1"/>
          <p:nvPr>
            <p:ph idx="1" type="body"/>
          </p:nvPr>
        </p:nvSpPr>
        <p:spPr>
          <a:xfrm>
            <a:off x="914400" y="4343400"/>
            <a:ext cx="5181600" cy="419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These two pictures show a child with her grandmother.  </a:t>
            </a:r>
            <a:endParaRPr/>
          </a:p>
          <a:p>
            <a:pPr indent="0" lvl="0" marL="0" rtl="0" algn="l">
              <a:spcBef>
                <a:spcPts val="0"/>
              </a:spcBef>
              <a:spcAft>
                <a:spcPts val="0"/>
              </a:spcAft>
              <a:buSzPts val="1800"/>
              <a:buNone/>
            </a:pPr>
            <a:r>
              <a:rPr lang="en-US"/>
              <a:t>The picture on the left shows the child suffering from extreme malnutrition and parasitic worms when arriving at the clinic of one of our partners in Haiti.</a:t>
            </a:r>
            <a:endParaRPr/>
          </a:p>
          <a:p>
            <a:pPr indent="0" lvl="0" marL="0" rtl="0" algn="l">
              <a:spcBef>
                <a:spcPts val="0"/>
              </a:spcBef>
              <a:spcAft>
                <a:spcPts val="0"/>
              </a:spcAft>
              <a:buSzPts val="1800"/>
              <a:buNone/>
            </a:pPr>
            <a:r>
              <a:rPr lang="en-US"/>
              <a:t>The picture on the right shows the same child one year later after deworming and proper nutrition.  The difference is amazing!</a:t>
            </a:r>
            <a:endParaRPr/>
          </a:p>
        </p:txBody>
      </p:sp>
      <p:sp>
        <p:nvSpPr>
          <p:cNvPr id="182" name="Google Shape;182;p10:notes"/>
          <p:cNvSpPr txBox="1"/>
          <p:nvPr/>
        </p:nvSpPr>
        <p:spPr>
          <a:xfrm>
            <a:off x="3962400" y="8763000"/>
            <a:ext cx="3048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0" i="0" lang="en-US" sz="24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12192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 name="Google Shape;189;p11:notes"/>
          <p:cNvSpPr txBox="1"/>
          <p:nvPr>
            <p:ph idx="1" type="body"/>
          </p:nvPr>
        </p:nvSpPr>
        <p:spPr>
          <a:xfrm>
            <a:off x="914400" y="4343400"/>
            <a:ext cx="5181600" cy="419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Read slide</a:t>
            </a:r>
            <a:endParaRPr/>
          </a:p>
        </p:txBody>
      </p:sp>
      <p:sp>
        <p:nvSpPr>
          <p:cNvPr id="190" name="Google Shape;190;p11:notes"/>
          <p:cNvSpPr txBox="1"/>
          <p:nvPr/>
        </p:nvSpPr>
        <p:spPr>
          <a:xfrm>
            <a:off x="3962400" y="8763000"/>
            <a:ext cx="3048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0" i="0" lang="en-US" sz="24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p:nvPr>
            <p:ph idx="2" type="sldImg"/>
          </p:nvPr>
        </p:nvSpPr>
        <p:spPr>
          <a:xfrm>
            <a:off x="12192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7" name="Google Shape;197;p12:notes"/>
          <p:cNvSpPr txBox="1"/>
          <p:nvPr>
            <p:ph idx="1" type="body"/>
          </p:nvPr>
        </p:nvSpPr>
        <p:spPr>
          <a:xfrm>
            <a:off x="914400" y="4343400"/>
            <a:ext cx="5181600" cy="419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2:notes"/>
          <p:cNvSpPr txBox="1"/>
          <p:nvPr/>
        </p:nvSpPr>
        <p:spPr>
          <a:xfrm>
            <a:off x="3962400" y="8763000"/>
            <a:ext cx="3048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p:nvPr>
            <p:ph idx="2" type="sldImg"/>
          </p:nvPr>
        </p:nvSpPr>
        <p:spPr>
          <a:xfrm>
            <a:off x="12192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13:notes"/>
          <p:cNvSpPr txBox="1"/>
          <p:nvPr>
            <p:ph idx="1" type="body"/>
          </p:nvPr>
        </p:nvSpPr>
        <p:spPr>
          <a:xfrm>
            <a:off x="914400" y="4343400"/>
            <a:ext cx="5181600" cy="419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Operating Expenses were only 4% of Contributions in 2023</a:t>
            </a:r>
            <a:endParaRPr/>
          </a:p>
        </p:txBody>
      </p:sp>
      <p:sp>
        <p:nvSpPr>
          <p:cNvPr id="206" name="Google Shape;206;p13:notes"/>
          <p:cNvSpPr txBox="1"/>
          <p:nvPr/>
        </p:nvSpPr>
        <p:spPr>
          <a:xfrm>
            <a:off x="3962400" y="8763000"/>
            <a:ext cx="3048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p:nvPr>
            <p:ph idx="2" type="sldImg"/>
          </p:nvPr>
        </p:nvSpPr>
        <p:spPr>
          <a:xfrm>
            <a:off x="12192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3" name="Google Shape;213;p15:notes"/>
          <p:cNvSpPr txBox="1"/>
          <p:nvPr>
            <p:ph idx="1" type="body"/>
          </p:nvPr>
        </p:nvSpPr>
        <p:spPr>
          <a:xfrm>
            <a:off x="914400" y="4343400"/>
            <a:ext cx="5181600" cy="419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The Worm Project believes no child should suffer from parasitic worms.  We are so thankful for donors who help provide deworming medicine to God's precious children in the neediest countries around the world.</a:t>
            </a:r>
            <a:endParaRPr/>
          </a:p>
          <a:p>
            <a:pPr indent="0" lvl="0" marL="0" rtl="0" algn="l">
              <a:spcBef>
                <a:spcPts val="0"/>
              </a:spcBef>
              <a:spcAft>
                <a:spcPts val="0"/>
              </a:spcAft>
              <a:buSzPts val="1800"/>
              <a:buNone/>
            </a:pPr>
            <a:r>
              <a:rPr lang="en-US"/>
              <a:t>Please donate.  </a:t>
            </a:r>
            <a:endParaRPr/>
          </a:p>
          <a:p>
            <a:pPr indent="0" lvl="0" marL="0" rtl="0" algn="l">
              <a:spcBef>
                <a:spcPts val="0"/>
              </a:spcBef>
              <a:spcAft>
                <a:spcPts val="0"/>
              </a:spcAft>
              <a:buSzPts val="1800"/>
              <a:buNone/>
            </a:pPr>
            <a:r>
              <a:rPr lang="en-US"/>
              <a:t>I will stay after the service if you have any questions or would like to volunteer to help us.</a:t>
            </a:r>
            <a:endParaRPr/>
          </a:p>
        </p:txBody>
      </p:sp>
      <p:sp>
        <p:nvSpPr>
          <p:cNvPr id="214" name="Google Shape;214;p15:notes"/>
          <p:cNvSpPr txBox="1"/>
          <p:nvPr/>
        </p:nvSpPr>
        <p:spPr>
          <a:xfrm>
            <a:off x="3962400" y="8763000"/>
            <a:ext cx="3048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0" i="0" lang="en-US" sz="24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12192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p2:notes"/>
          <p:cNvSpPr txBox="1"/>
          <p:nvPr>
            <p:ph idx="1" type="body"/>
          </p:nvPr>
        </p:nvSpPr>
        <p:spPr>
          <a:xfrm>
            <a:off x="914400" y="4343400"/>
            <a:ext cx="5181600" cy="419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Read slide</a:t>
            </a:r>
            <a:endParaRPr/>
          </a:p>
        </p:txBody>
      </p:sp>
      <p:sp>
        <p:nvSpPr>
          <p:cNvPr id="121" name="Google Shape;121;p2:notes"/>
          <p:cNvSpPr txBox="1"/>
          <p:nvPr/>
        </p:nvSpPr>
        <p:spPr>
          <a:xfrm>
            <a:off x="3962400" y="8763000"/>
            <a:ext cx="3048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0" i="0" lang="en-US" sz="24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12192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3:notes"/>
          <p:cNvSpPr txBox="1"/>
          <p:nvPr>
            <p:ph idx="1" type="body"/>
          </p:nvPr>
        </p:nvSpPr>
        <p:spPr>
          <a:xfrm>
            <a:off x="914400" y="4343400"/>
            <a:ext cx="5181600" cy="419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Claude Good, a missionary living with his family in a remote region of Mexico, started The Worm Project after seeing the positive impact of deworming on the health of children in the village there.</a:t>
            </a:r>
            <a:endParaRPr/>
          </a:p>
        </p:txBody>
      </p:sp>
      <p:sp>
        <p:nvSpPr>
          <p:cNvPr id="128" name="Google Shape;128;p3:notes"/>
          <p:cNvSpPr txBox="1"/>
          <p:nvPr/>
        </p:nvSpPr>
        <p:spPr>
          <a:xfrm>
            <a:off x="3962400" y="8763000"/>
            <a:ext cx="3048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12192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 name="Google Shape;134;p4:notes"/>
          <p:cNvSpPr txBox="1"/>
          <p:nvPr>
            <p:ph idx="1" type="body"/>
          </p:nvPr>
        </p:nvSpPr>
        <p:spPr>
          <a:xfrm>
            <a:off x="914400" y="4343400"/>
            <a:ext cx="5181600" cy="419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Read slide</a:t>
            </a:r>
            <a:endParaRPr/>
          </a:p>
        </p:txBody>
      </p:sp>
      <p:sp>
        <p:nvSpPr>
          <p:cNvPr id="135" name="Google Shape;135;p4:notes"/>
          <p:cNvSpPr txBox="1"/>
          <p:nvPr/>
        </p:nvSpPr>
        <p:spPr>
          <a:xfrm>
            <a:off x="3962400" y="8763000"/>
            <a:ext cx="3048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0" i="0" lang="en-US" sz="24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12192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5:notes"/>
          <p:cNvSpPr txBox="1"/>
          <p:nvPr>
            <p:ph idx="1" type="body"/>
          </p:nvPr>
        </p:nvSpPr>
        <p:spPr>
          <a:xfrm>
            <a:off x="914400" y="4343400"/>
            <a:ext cx="5181600" cy="419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Read slide</a:t>
            </a:r>
            <a:endParaRPr/>
          </a:p>
        </p:txBody>
      </p:sp>
      <p:sp>
        <p:nvSpPr>
          <p:cNvPr id="143" name="Google Shape;143;p5:notes"/>
          <p:cNvSpPr txBox="1"/>
          <p:nvPr/>
        </p:nvSpPr>
        <p:spPr>
          <a:xfrm>
            <a:off x="3962400" y="8763000"/>
            <a:ext cx="3048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p:nvPr>
            <p:ph idx="2" type="sldImg"/>
          </p:nvPr>
        </p:nvSpPr>
        <p:spPr>
          <a:xfrm>
            <a:off x="12192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 name="Google Shape;150;p6:notes"/>
          <p:cNvSpPr txBox="1"/>
          <p:nvPr>
            <p:ph idx="1" type="body"/>
          </p:nvPr>
        </p:nvSpPr>
        <p:spPr>
          <a:xfrm>
            <a:off x="914400" y="4343400"/>
            <a:ext cx="5181600" cy="419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Read slide</a:t>
            </a:r>
            <a:endParaRPr/>
          </a:p>
        </p:txBody>
      </p:sp>
      <p:sp>
        <p:nvSpPr>
          <p:cNvPr id="151" name="Google Shape;151;p6:notes"/>
          <p:cNvSpPr txBox="1"/>
          <p:nvPr/>
        </p:nvSpPr>
        <p:spPr>
          <a:xfrm>
            <a:off x="3962400" y="8763000"/>
            <a:ext cx="3048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0" i="0" lang="en-US" sz="24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p:nvPr>
            <p:ph idx="2" type="sldImg"/>
          </p:nvPr>
        </p:nvSpPr>
        <p:spPr>
          <a:xfrm>
            <a:off x="12192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7" name="Google Shape;157;p7:notes"/>
          <p:cNvSpPr txBox="1"/>
          <p:nvPr>
            <p:ph idx="1" type="body"/>
          </p:nvPr>
        </p:nvSpPr>
        <p:spPr>
          <a:xfrm>
            <a:off x="914400" y="4343400"/>
            <a:ext cx="5181600" cy="419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Read slide</a:t>
            </a:r>
            <a:endParaRPr/>
          </a:p>
          <a:p>
            <a:pPr indent="0" lvl="0" marL="0" rtl="0" algn="l">
              <a:spcBef>
                <a:spcPts val="0"/>
              </a:spcBef>
              <a:spcAft>
                <a:spcPts val="0"/>
              </a:spcAft>
              <a:buSzPts val="1800"/>
              <a:buNone/>
            </a:pPr>
            <a:r>
              <a:rPr lang="en-US"/>
              <a:t>Worms contribute to malnutrition by stealing the nutrients a child ingests.  Children suffering from malnutrition are more susceptible to infection and disease. Deworming a child improves their ability to survive and thrive.</a:t>
            </a:r>
            <a:endParaRPr/>
          </a:p>
        </p:txBody>
      </p:sp>
      <p:sp>
        <p:nvSpPr>
          <p:cNvPr id="158" name="Google Shape;158;p7:notes"/>
          <p:cNvSpPr txBox="1"/>
          <p:nvPr/>
        </p:nvSpPr>
        <p:spPr>
          <a:xfrm>
            <a:off x="3962400" y="8763000"/>
            <a:ext cx="3048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0" i="0" lang="en-US" sz="24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nvSpPr>
        <p:spPr>
          <a:xfrm>
            <a:off x="3962400" y="8763000"/>
            <a:ext cx="3048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0" i="0" lang="en-US" sz="2400" u="none" cap="none" strike="noStrike">
                <a:solidFill>
                  <a:srgbClr val="000000"/>
                </a:solidFill>
                <a:latin typeface="Times New Roman"/>
                <a:ea typeface="Times New Roman"/>
                <a:cs typeface="Times New Roman"/>
                <a:sym typeface="Times New Roman"/>
              </a:rPr>
              <a:t>‹#›</a:t>
            </a:fld>
            <a:endParaRPr/>
          </a:p>
        </p:txBody>
      </p:sp>
      <p:sp>
        <p:nvSpPr>
          <p:cNvPr id="165" name="Google Shape;165;p8:notes"/>
          <p:cNvSpPr/>
          <p:nvPr>
            <p:ph idx="2" type="sldImg"/>
          </p:nvPr>
        </p:nvSpPr>
        <p:spPr>
          <a:xfrm>
            <a:off x="12192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6" name="Google Shape;166;p8:notes"/>
          <p:cNvSpPr txBox="1"/>
          <p:nvPr>
            <p:ph idx="1" type="body"/>
          </p:nvPr>
        </p:nvSpPr>
        <p:spPr>
          <a:xfrm>
            <a:off x="914400" y="4343400"/>
            <a:ext cx="5181600" cy="419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p:nvPr>
            <p:ph idx="2" type="sldImg"/>
          </p:nvPr>
        </p:nvSpPr>
        <p:spPr>
          <a:xfrm>
            <a:off x="12192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 name="Google Shape;173;p9:notes"/>
          <p:cNvSpPr txBox="1"/>
          <p:nvPr>
            <p:ph idx="1" type="body"/>
          </p:nvPr>
        </p:nvSpPr>
        <p:spPr>
          <a:xfrm>
            <a:off x="914400" y="4343400"/>
            <a:ext cx="5181600" cy="419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9:notes"/>
          <p:cNvSpPr txBox="1"/>
          <p:nvPr/>
        </p:nvSpPr>
        <p:spPr>
          <a:xfrm>
            <a:off x="3962400" y="8763000"/>
            <a:ext cx="3048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0" i="0" lang="en-US" sz="2400" u="none" cap="none" strike="noStrike">
                <a:solidFill>
                  <a:srgbClr val="000000"/>
                </a:solidFill>
                <a:latin typeface="Times New Roman"/>
                <a:ea typeface="Times New Roman"/>
                <a:cs typeface="Times New Roman"/>
                <a:sym typeface="Times New Roman"/>
              </a:rP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20"/>
          <p:cNvSpPr txBox="1"/>
          <p:nvPr>
            <p:ph type="title"/>
          </p:nvPr>
        </p:nvSpPr>
        <p:spPr>
          <a:xfrm>
            <a:off x="1600200" y="609600"/>
            <a:ext cx="7086600" cy="1828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Clr>
                <a:srgbClr val="FFD749"/>
              </a:buClr>
              <a:buSzPts val="4800"/>
              <a:buFont typeface="Arial"/>
              <a:buNone/>
              <a:defRPr b="1" sz="4800" cap="none">
                <a:solidFill>
                  <a:srgbClr val="FFD749"/>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 name="Google Shape;18;p20"/>
          <p:cNvSpPr txBox="1"/>
          <p:nvPr>
            <p:ph idx="1" type="body"/>
          </p:nvPr>
        </p:nvSpPr>
        <p:spPr>
          <a:xfrm>
            <a:off x="1600200" y="2507786"/>
            <a:ext cx="7086600" cy="150971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300"/>
              <a:buNone/>
              <a:defRPr sz="2000">
                <a:solidFill>
                  <a:schemeClr val="lt1"/>
                </a:solidFill>
              </a:defRPr>
            </a:lvl1pPr>
            <a:lvl2pPr indent="-228600" lvl="1" marL="914400" algn="l">
              <a:spcBef>
                <a:spcPts val="360"/>
              </a:spcBef>
              <a:spcAft>
                <a:spcPts val="0"/>
              </a:spcAft>
              <a:buSzPts val="1440"/>
              <a:buNone/>
              <a:defRPr sz="1800">
                <a:solidFill>
                  <a:schemeClr val="lt1"/>
                </a:solidFill>
              </a:defRPr>
            </a:lvl2pPr>
            <a:lvl3pPr indent="-228600" lvl="2" marL="1371600" algn="l">
              <a:spcBef>
                <a:spcPts val="320"/>
              </a:spcBef>
              <a:spcAft>
                <a:spcPts val="0"/>
              </a:spcAft>
              <a:buSzPts val="1520"/>
              <a:buNone/>
              <a:defRPr sz="1600">
                <a:solidFill>
                  <a:schemeClr val="lt1"/>
                </a:solidFill>
              </a:defRPr>
            </a:lvl3pPr>
            <a:lvl4pPr indent="-228600" lvl="3" marL="1828800" algn="l">
              <a:spcBef>
                <a:spcPts val="280"/>
              </a:spcBef>
              <a:spcAft>
                <a:spcPts val="0"/>
              </a:spcAft>
              <a:buSzPts val="1400"/>
              <a:buNone/>
              <a:defRPr sz="1400">
                <a:solidFill>
                  <a:schemeClr val="lt1"/>
                </a:solidFill>
              </a:defRPr>
            </a:lvl4pPr>
            <a:lvl5pPr indent="-228600" lvl="4" marL="2286000" algn="l">
              <a:spcBef>
                <a:spcPts val="280"/>
              </a:spcBef>
              <a:spcAft>
                <a:spcPts val="0"/>
              </a:spcAft>
              <a:buSzPts val="1400"/>
              <a:buNone/>
              <a:defRPr sz="1400">
                <a:solidFill>
                  <a:schemeClr val="lt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9" name="Google Shape;19;p20"/>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0"/>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30"/>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0"/>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4" name="Shape 84"/>
        <p:cNvGrpSpPr/>
        <p:nvPr/>
      </p:nvGrpSpPr>
      <p:grpSpPr>
        <a:xfrm>
          <a:off x="0" y="0"/>
          <a:ext cx="0" cy="0"/>
          <a:chOff x="0" y="0"/>
          <a:chExt cx="0" cy="0"/>
        </a:xfrm>
      </p:grpSpPr>
      <p:sp>
        <p:nvSpPr>
          <p:cNvPr id="85" name="Google Shape;85;p31"/>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 name="Google Shape;86;p31"/>
          <p:cNvSpPr txBox="1"/>
          <p:nvPr>
            <p:ph idx="1" type="body"/>
          </p:nvPr>
        </p:nvSpPr>
        <p:spPr>
          <a:xfrm>
            <a:off x="457200" y="1535112"/>
            <a:ext cx="4040188" cy="750887"/>
          </a:xfrm>
          <a:prstGeom prst="rect">
            <a:avLst/>
          </a:prstGeom>
          <a:noFill/>
          <a:ln>
            <a:noFill/>
          </a:ln>
        </p:spPr>
        <p:txBody>
          <a:bodyPr anchorCtr="0" anchor="ctr" bIns="45700" lIns="91425" spcFirstLastPara="1" rIns="91425" wrap="square" tIns="45700">
            <a:noAutofit/>
          </a:bodyPr>
          <a:lstStyle>
            <a:lvl1pPr indent="-228600" lvl="0" marL="457200" algn="l">
              <a:spcBef>
                <a:spcPts val="480"/>
              </a:spcBef>
              <a:spcAft>
                <a:spcPts val="0"/>
              </a:spcAft>
              <a:buSzPts val="1560"/>
              <a:buNone/>
              <a:defRPr b="0" sz="2400" cap="none">
                <a:solidFill>
                  <a:schemeClr val="lt1"/>
                </a:solidFill>
              </a:defRPr>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71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7" name="Google Shape;87;p31"/>
          <p:cNvSpPr txBox="1"/>
          <p:nvPr>
            <p:ph idx="2" type="body"/>
          </p:nvPr>
        </p:nvSpPr>
        <p:spPr>
          <a:xfrm>
            <a:off x="4645025" y="1535112"/>
            <a:ext cx="4041775" cy="750887"/>
          </a:xfrm>
          <a:prstGeom prst="rect">
            <a:avLst/>
          </a:prstGeom>
          <a:noFill/>
          <a:ln>
            <a:noFill/>
          </a:ln>
        </p:spPr>
        <p:txBody>
          <a:bodyPr anchorCtr="0" anchor="ctr" bIns="45700" lIns="91425" spcFirstLastPara="1" rIns="91425" wrap="square" tIns="45700">
            <a:noAutofit/>
          </a:bodyPr>
          <a:lstStyle>
            <a:lvl1pPr indent="-228600" lvl="0" marL="457200" algn="l">
              <a:spcBef>
                <a:spcPts val="480"/>
              </a:spcBef>
              <a:spcAft>
                <a:spcPts val="0"/>
              </a:spcAft>
              <a:buSzPts val="1560"/>
              <a:buNone/>
              <a:defRPr b="0" sz="2400" cap="none">
                <a:solidFill>
                  <a:schemeClr val="lt1"/>
                </a:solidFill>
              </a:defRPr>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71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8" name="Google Shape;88;p31"/>
          <p:cNvSpPr txBox="1"/>
          <p:nvPr>
            <p:ph idx="3" type="body"/>
          </p:nvPr>
        </p:nvSpPr>
        <p:spPr>
          <a:xfrm>
            <a:off x="457200" y="2362200"/>
            <a:ext cx="4040188" cy="3763963"/>
          </a:xfrm>
          <a:prstGeom prst="rect">
            <a:avLst/>
          </a:prstGeom>
          <a:noFill/>
          <a:ln>
            <a:noFill/>
          </a:ln>
        </p:spPr>
        <p:txBody>
          <a:bodyPr anchorCtr="0" anchor="t" bIns="45700" lIns="91425" spcFirstLastPara="1" rIns="91425" wrap="square" tIns="45700">
            <a:noAutofit/>
          </a:bodyPr>
          <a:lstStyle>
            <a:lvl1pPr indent="-327660" lvl="0" marL="457200" algn="l">
              <a:spcBef>
                <a:spcPts val="480"/>
              </a:spcBef>
              <a:spcAft>
                <a:spcPts val="0"/>
              </a:spcAft>
              <a:buSzPts val="1560"/>
              <a:buChar char="▣"/>
              <a:defRPr sz="2400"/>
            </a:lvl1pPr>
            <a:lvl2pPr indent="-330200" lvl="1" marL="914400" algn="l">
              <a:spcBef>
                <a:spcPts val="400"/>
              </a:spcBef>
              <a:spcAft>
                <a:spcPts val="0"/>
              </a:spcAft>
              <a:buSzPts val="1600"/>
              <a:buChar char="◼"/>
              <a:defRPr sz="2000"/>
            </a:lvl2pPr>
            <a:lvl3pPr indent="-337185" lvl="2" marL="1371600" algn="l">
              <a:spcBef>
                <a:spcPts val="360"/>
              </a:spcBef>
              <a:spcAft>
                <a:spcPts val="0"/>
              </a:spcAft>
              <a:buSzPts val="171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9" name="Google Shape;89;p31"/>
          <p:cNvSpPr txBox="1"/>
          <p:nvPr>
            <p:ph idx="4" type="body"/>
          </p:nvPr>
        </p:nvSpPr>
        <p:spPr>
          <a:xfrm>
            <a:off x="4645025" y="2362200"/>
            <a:ext cx="4041775" cy="3763963"/>
          </a:xfrm>
          <a:prstGeom prst="rect">
            <a:avLst/>
          </a:prstGeom>
          <a:noFill/>
          <a:ln>
            <a:noFill/>
          </a:ln>
        </p:spPr>
        <p:txBody>
          <a:bodyPr anchorCtr="0" anchor="t" bIns="45700" lIns="91425" spcFirstLastPara="1" rIns="91425" wrap="square" tIns="45700">
            <a:noAutofit/>
          </a:bodyPr>
          <a:lstStyle>
            <a:lvl1pPr indent="-327660" lvl="0" marL="457200" algn="l">
              <a:spcBef>
                <a:spcPts val="480"/>
              </a:spcBef>
              <a:spcAft>
                <a:spcPts val="0"/>
              </a:spcAft>
              <a:buSzPts val="1560"/>
              <a:buChar char="▣"/>
              <a:defRPr sz="2400"/>
            </a:lvl1pPr>
            <a:lvl2pPr indent="-330200" lvl="1" marL="914400" algn="l">
              <a:spcBef>
                <a:spcPts val="400"/>
              </a:spcBef>
              <a:spcAft>
                <a:spcPts val="0"/>
              </a:spcAft>
              <a:buSzPts val="1600"/>
              <a:buChar char="◼"/>
              <a:defRPr sz="2000"/>
            </a:lvl2pPr>
            <a:lvl3pPr indent="-337185" lvl="2" marL="1371600" algn="l">
              <a:spcBef>
                <a:spcPts val="360"/>
              </a:spcBef>
              <a:spcAft>
                <a:spcPts val="0"/>
              </a:spcAft>
              <a:buSzPts val="171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0" name="Google Shape;90;p31"/>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1"/>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1"/>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p3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5" name="Google Shape;95;p3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35915" lvl="0" marL="457200" algn="l">
              <a:spcBef>
                <a:spcPts val="520"/>
              </a:spcBef>
              <a:spcAft>
                <a:spcPts val="0"/>
              </a:spcAft>
              <a:buSzPts val="1690"/>
              <a:buChar char="▣"/>
              <a:defRPr sz="2600"/>
            </a:lvl1pPr>
            <a:lvl2pPr indent="-350519" lvl="1" marL="914400" algn="l">
              <a:spcBef>
                <a:spcPts val="480"/>
              </a:spcBef>
              <a:spcAft>
                <a:spcPts val="0"/>
              </a:spcAft>
              <a:buSzPts val="1920"/>
              <a:buChar char="◼"/>
              <a:defRPr sz="2400"/>
            </a:lvl2pPr>
            <a:lvl3pPr indent="-349250" lvl="2" marL="1371600" algn="l">
              <a:spcBef>
                <a:spcPts val="400"/>
              </a:spcBef>
              <a:spcAft>
                <a:spcPts val="0"/>
              </a:spcAft>
              <a:buSzPts val="19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6" name="Google Shape;96;p3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35915" lvl="0" marL="457200" algn="l">
              <a:spcBef>
                <a:spcPts val="520"/>
              </a:spcBef>
              <a:spcAft>
                <a:spcPts val="0"/>
              </a:spcAft>
              <a:buSzPts val="1690"/>
              <a:buChar char="▣"/>
              <a:defRPr sz="2600"/>
            </a:lvl1pPr>
            <a:lvl2pPr indent="-350519" lvl="1" marL="914400" algn="l">
              <a:spcBef>
                <a:spcPts val="480"/>
              </a:spcBef>
              <a:spcAft>
                <a:spcPts val="0"/>
              </a:spcAft>
              <a:buSzPts val="1920"/>
              <a:buChar char="◼"/>
              <a:defRPr sz="2400"/>
            </a:lvl2pPr>
            <a:lvl3pPr indent="-349250" lvl="2" marL="1371600" algn="l">
              <a:spcBef>
                <a:spcPts val="400"/>
              </a:spcBef>
              <a:spcAft>
                <a:spcPts val="0"/>
              </a:spcAft>
              <a:buSzPts val="19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7" name="Google Shape;97;p32"/>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2"/>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2"/>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0" name="Shape 100"/>
        <p:cNvGrpSpPr/>
        <p:nvPr/>
      </p:nvGrpSpPr>
      <p:grpSpPr>
        <a:xfrm>
          <a:off x="0" y="0"/>
          <a:ext cx="0" cy="0"/>
          <a:chOff x="0" y="0"/>
          <a:chExt cx="0" cy="0"/>
        </a:xfrm>
      </p:grpSpPr>
      <p:sp>
        <p:nvSpPr>
          <p:cNvPr id="101" name="Google Shape;101;p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2" name="Google Shape;102;p33"/>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3"/>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3"/>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5" name="Shape 105"/>
        <p:cNvGrpSpPr/>
        <p:nvPr/>
      </p:nvGrpSpPr>
      <p:grpSpPr>
        <a:xfrm>
          <a:off x="0" y="0"/>
          <a:ext cx="0" cy="0"/>
          <a:chOff x="0" y="0"/>
          <a:chExt cx="0" cy="0"/>
        </a:xfrm>
      </p:grpSpPr>
      <p:sp>
        <p:nvSpPr>
          <p:cNvPr id="106" name="Google Shape;106;p34"/>
          <p:cNvSpPr txBox="1"/>
          <p:nvPr>
            <p:ph type="ctrTitle"/>
          </p:nvPr>
        </p:nvSpPr>
        <p:spPr>
          <a:xfrm>
            <a:off x="422030" y="1371600"/>
            <a:ext cx="8229600" cy="1828800"/>
          </a:xfrm>
          <a:prstGeom prst="rect">
            <a:avLst/>
          </a:prstGeom>
          <a:noFill/>
          <a:ln>
            <a:noFill/>
          </a:ln>
        </p:spPr>
        <p:txBody>
          <a:bodyPr anchorCtr="0" anchor="b" bIns="0" lIns="45700" spcFirstLastPara="1" rIns="45700" wrap="square" tIns="0">
            <a:normAutofit/>
          </a:bodyPr>
          <a:lstStyle>
            <a:lvl1pPr lvl="0" algn="ctr">
              <a:spcBef>
                <a:spcPts val="0"/>
              </a:spcBef>
              <a:spcAft>
                <a:spcPts val="0"/>
              </a:spcAft>
              <a:buSzPts val="1400"/>
              <a:buNone/>
              <a:defRPr b="1" sz="4800" cap="none">
                <a:solidFill>
                  <a:srgbClr val="FFE373"/>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7" name="Google Shape;107;p34"/>
          <p:cNvSpPr txBox="1"/>
          <p:nvPr>
            <p:ph idx="1" type="subTitle"/>
          </p:nvPr>
        </p:nvSpPr>
        <p:spPr>
          <a:xfrm>
            <a:off x="1371600" y="3331698"/>
            <a:ext cx="6400800" cy="1752600"/>
          </a:xfrm>
          <a:prstGeom prst="rect">
            <a:avLst/>
          </a:prstGeom>
          <a:noFill/>
          <a:ln>
            <a:noFill/>
          </a:ln>
        </p:spPr>
        <p:txBody>
          <a:bodyPr anchorCtr="0" anchor="t" bIns="45700" lIns="91425" spcFirstLastPara="1" rIns="91425" wrap="square" tIns="45700">
            <a:noAutofit/>
          </a:bodyPr>
          <a:lstStyle>
            <a:lvl1pPr lvl="0" algn="ctr">
              <a:spcBef>
                <a:spcPts val="560"/>
              </a:spcBef>
              <a:spcAft>
                <a:spcPts val="0"/>
              </a:spcAft>
              <a:buSzPts val="1820"/>
              <a:buNone/>
              <a:defRPr>
                <a:solidFill>
                  <a:schemeClr val="lt1"/>
                </a:solidFill>
              </a:defRPr>
            </a:lvl1pPr>
            <a:lvl2pPr lvl="1" algn="ctr">
              <a:spcBef>
                <a:spcPts val="360"/>
              </a:spcBef>
              <a:spcAft>
                <a:spcPts val="0"/>
              </a:spcAft>
              <a:buSzPts val="1440"/>
              <a:buNone/>
              <a:defRPr/>
            </a:lvl2pPr>
            <a:lvl3pPr lvl="2" algn="ctr">
              <a:spcBef>
                <a:spcPts val="360"/>
              </a:spcBef>
              <a:spcAft>
                <a:spcPts val="0"/>
              </a:spcAft>
              <a:buSzPts val="171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108" name="Google Shape;108;p34"/>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4"/>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4"/>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22"/>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320040" lvl="1" marL="914400" algn="l">
              <a:spcBef>
                <a:spcPts val="360"/>
              </a:spcBef>
              <a:spcAft>
                <a:spcPts val="0"/>
              </a:spcAft>
              <a:buSzPts val="1440"/>
              <a:buChar char="◼"/>
              <a:defRPr/>
            </a:lvl2pPr>
            <a:lvl3pPr indent="-337185" lvl="2" marL="1371600" algn="l">
              <a:spcBef>
                <a:spcPts val="360"/>
              </a:spcBef>
              <a:spcAft>
                <a:spcPts val="0"/>
              </a:spcAft>
              <a:buSzPts val="171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2" name="Google Shape;32;p22"/>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2"/>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2"/>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35" name="Shape 35"/>
        <p:cNvGrpSpPr/>
        <p:nvPr/>
      </p:nvGrpSpPr>
      <p:grpSpPr>
        <a:xfrm>
          <a:off x="0" y="0"/>
          <a:ext cx="0" cy="0"/>
          <a:chOff x="0" y="0"/>
          <a:chExt cx="0" cy="0"/>
        </a:xfrm>
      </p:grpSpPr>
      <p:sp>
        <p:nvSpPr>
          <p:cNvPr id="36" name="Google Shape;36;p23"/>
          <p:cNvSpPr txBox="1"/>
          <p:nvPr>
            <p:ph type="title"/>
          </p:nvPr>
        </p:nvSpPr>
        <p:spPr>
          <a:xfrm>
            <a:off x="228600" y="320675"/>
            <a:ext cx="7467600" cy="14319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23"/>
          <p:cNvSpPr txBox="1"/>
          <p:nvPr>
            <p:ph idx="1" type="body"/>
          </p:nvPr>
        </p:nvSpPr>
        <p:spPr>
          <a:xfrm>
            <a:off x="228600" y="1981200"/>
            <a:ext cx="3695700" cy="4114800"/>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320040" lvl="1" marL="914400" algn="l">
              <a:spcBef>
                <a:spcPts val="360"/>
              </a:spcBef>
              <a:spcAft>
                <a:spcPts val="0"/>
              </a:spcAft>
              <a:buSzPts val="1440"/>
              <a:buChar char="◼"/>
              <a:defRPr/>
            </a:lvl2pPr>
            <a:lvl3pPr indent="-337185" lvl="2" marL="1371600" algn="l">
              <a:spcBef>
                <a:spcPts val="360"/>
              </a:spcBef>
              <a:spcAft>
                <a:spcPts val="0"/>
              </a:spcAft>
              <a:buSzPts val="171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8" name="Google Shape;38;p23"/>
          <p:cNvSpPr/>
          <p:nvPr>
            <p:ph idx="2" type="clipArt"/>
          </p:nvPr>
        </p:nvSpPr>
        <p:spPr>
          <a:xfrm>
            <a:off x="4076700" y="1981200"/>
            <a:ext cx="3695700" cy="4114800"/>
          </a:xfrm>
          <a:prstGeom prst="rect">
            <a:avLst/>
          </a:prstGeom>
          <a:noFill/>
          <a:ln>
            <a:noFill/>
          </a:ln>
        </p:spPr>
      </p:sp>
      <p:sp>
        <p:nvSpPr>
          <p:cNvPr id="39" name="Google Shape;39;p23"/>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3"/>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3"/>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lip Art and Text" type="clipArtAndTx">
  <p:cSld name="CLIPART_AND_TEXT">
    <p:spTree>
      <p:nvGrpSpPr>
        <p:cNvPr id="42" name="Shape 42"/>
        <p:cNvGrpSpPr/>
        <p:nvPr/>
      </p:nvGrpSpPr>
      <p:grpSpPr>
        <a:xfrm>
          <a:off x="0" y="0"/>
          <a:ext cx="0" cy="0"/>
          <a:chOff x="0" y="0"/>
          <a:chExt cx="0" cy="0"/>
        </a:xfrm>
      </p:grpSpPr>
      <p:sp>
        <p:nvSpPr>
          <p:cNvPr id="43" name="Google Shape;43;p24"/>
          <p:cNvSpPr txBox="1"/>
          <p:nvPr>
            <p:ph type="title"/>
          </p:nvPr>
        </p:nvSpPr>
        <p:spPr>
          <a:xfrm>
            <a:off x="228600" y="320675"/>
            <a:ext cx="7467600" cy="14319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24"/>
          <p:cNvSpPr/>
          <p:nvPr>
            <p:ph idx="2" type="clipArt"/>
          </p:nvPr>
        </p:nvSpPr>
        <p:spPr>
          <a:xfrm>
            <a:off x="228600" y="1981200"/>
            <a:ext cx="3695700" cy="4114800"/>
          </a:xfrm>
          <a:prstGeom prst="rect">
            <a:avLst/>
          </a:prstGeom>
          <a:noFill/>
          <a:ln>
            <a:noFill/>
          </a:ln>
        </p:spPr>
      </p:sp>
      <p:sp>
        <p:nvSpPr>
          <p:cNvPr id="45" name="Google Shape;45;p24"/>
          <p:cNvSpPr txBox="1"/>
          <p:nvPr>
            <p:ph idx="1" type="body"/>
          </p:nvPr>
        </p:nvSpPr>
        <p:spPr>
          <a:xfrm>
            <a:off x="4076700" y="1981200"/>
            <a:ext cx="3695700" cy="4114800"/>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320040" lvl="1" marL="914400" algn="l">
              <a:spcBef>
                <a:spcPts val="360"/>
              </a:spcBef>
              <a:spcAft>
                <a:spcPts val="0"/>
              </a:spcAft>
              <a:buSzPts val="1440"/>
              <a:buChar char="◼"/>
              <a:defRPr/>
            </a:lvl2pPr>
            <a:lvl3pPr indent="-337185" lvl="2" marL="1371600" algn="l">
              <a:spcBef>
                <a:spcPts val="360"/>
              </a:spcBef>
              <a:spcAft>
                <a:spcPts val="0"/>
              </a:spcAft>
              <a:buSzPts val="171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6" name="Google Shape;46;p24"/>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25"/>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4" name="Shape 54"/>
        <p:cNvGrpSpPr/>
        <p:nvPr/>
      </p:nvGrpSpPr>
      <p:grpSpPr>
        <a:xfrm>
          <a:off x="0" y="0"/>
          <a:ext cx="0" cy="0"/>
          <a:chOff x="0" y="0"/>
          <a:chExt cx="0" cy="0"/>
        </a:xfrm>
      </p:grpSpPr>
      <p:sp>
        <p:nvSpPr>
          <p:cNvPr id="55" name="Google Shape;55;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 name="Google Shape;56;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320040" lvl="1" marL="914400" algn="l">
              <a:spcBef>
                <a:spcPts val="360"/>
              </a:spcBef>
              <a:spcAft>
                <a:spcPts val="0"/>
              </a:spcAft>
              <a:buSzPts val="1440"/>
              <a:buChar char="◼"/>
              <a:defRPr/>
            </a:lvl2pPr>
            <a:lvl3pPr indent="-337185" lvl="2" marL="1371600" algn="l">
              <a:spcBef>
                <a:spcPts val="360"/>
              </a:spcBef>
              <a:spcAft>
                <a:spcPts val="0"/>
              </a:spcAft>
              <a:buSzPts val="171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7" name="Google Shape;57;p26"/>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6"/>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6"/>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0" name="Shape 60"/>
        <p:cNvGrpSpPr/>
        <p:nvPr/>
      </p:nvGrpSpPr>
      <p:grpSpPr>
        <a:xfrm>
          <a:off x="0" y="0"/>
          <a:ext cx="0" cy="0"/>
          <a:chOff x="0" y="0"/>
          <a:chExt cx="0" cy="0"/>
        </a:xfrm>
      </p:grpSpPr>
      <p:sp>
        <p:nvSpPr>
          <p:cNvPr id="61" name="Google Shape;61;p2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2" name="Google Shape;62;p27"/>
          <p:cNvSpPr txBox="1"/>
          <p:nvPr>
            <p:ph idx="1" type="body"/>
          </p:nvPr>
        </p:nvSpPr>
        <p:spPr>
          <a:xfrm rot="5400000">
            <a:off x="2217738" y="-160337"/>
            <a:ext cx="4708525" cy="8229600"/>
          </a:xfrm>
          <a:prstGeom prst="rect">
            <a:avLst/>
          </a:prstGeom>
          <a:noFill/>
          <a:ln>
            <a:noFill/>
          </a:ln>
        </p:spPr>
        <p:txBody>
          <a:bodyPr anchorCtr="0" anchor="t" bIns="45700" lIns="91425" spcFirstLastPara="1" rIns="91425" wrap="square" tIns="45700">
            <a:noAutofit/>
          </a:bodyPr>
          <a:lstStyle>
            <a:lvl1pPr indent="-302895" lvl="0" marL="457200" algn="l">
              <a:spcBef>
                <a:spcPts val="360"/>
              </a:spcBef>
              <a:spcAft>
                <a:spcPts val="0"/>
              </a:spcAft>
              <a:buSzPts val="1170"/>
              <a:buChar char="▣"/>
              <a:defRPr/>
            </a:lvl1pPr>
            <a:lvl2pPr indent="-320040" lvl="1" marL="914400" algn="l">
              <a:spcBef>
                <a:spcPts val="360"/>
              </a:spcBef>
              <a:spcAft>
                <a:spcPts val="0"/>
              </a:spcAft>
              <a:buSzPts val="1440"/>
              <a:buChar char="◼"/>
              <a:defRPr/>
            </a:lvl2pPr>
            <a:lvl3pPr indent="-337185" lvl="2" marL="1371600" algn="l">
              <a:spcBef>
                <a:spcPts val="360"/>
              </a:spcBef>
              <a:spcAft>
                <a:spcPts val="0"/>
              </a:spcAft>
              <a:buSzPts val="171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3" name="Google Shape;63;p27"/>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7"/>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28"/>
          <p:cNvSpPr txBox="1"/>
          <p:nvPr>
            <p:ph type="title"/>
          </p:nvPr>
        </p:nvSpPr>
        <p:spPr>
          <a:xfrm>
            <a:off x="1828800" y="609600"/>
            <a:ext cx="5486400" cy="522288"/>
          </a:xfrm>
          <a:prstGeom prst="rect">
            <a:avLst/>
          </a:prstGeom>
          <a:noFill/>
          <a:ln>
            <a:noFill/>
          </a:ln>
        </p:spPr>
        <p:txBody>
          <a:bodyPr anchorCtr="0" anchor="b" bIns="0" lIns="45700" spcFirstLastPara="1" rIns="45700" wrap="square" tIns="45700">
            <a:normAutofit/>
          </a:bodyPr>
          <a:lstStyle>
            <a:lvl1pPr lvl="0" algn="ctr">
              <a:spcBef>
                <a:spcPts val="0"/>
              </a:spcBef>
              <a:spcAft>
                <a:spcPts val="0"/>
              </a:spcAft>
              <a:buClr>
                <a:srgbClr val="FFE373"/>
              </a:buClr>
              <a:buSzPts val="2000"/>
              <a:buFont typeface="Arial"/>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8" name="Google Shape;68;p28"/>
          <p:cNvSpPr/>
          <p:nvPr>
            <p:ph idx="2" type="pic"/>
          </p:nvPr>
        </p:nvSpPr>
        <p:spPr>
          <a:xfrm>
            <a:off x="1828800" y="1831975"/>
            <a:ext cx="5486400" cy="3962400"/>
          </a:xfrm>
          <a:prstGeom prst="rect">
            <a:avLst/>
          </a:prstGeom>
          <a:solidFill>
            <a:schemeClr val="dk2"/>
          </a:solidFill>
          <a:ln cap="sq" cmpd="sng" w="44450">
            <a:solidFill>
              <a:srgbClr val="FFFFFF"/>
            </a:solidFill>
            <a:prstDash val="solid"/>
            <a:miter lim="800000"/>
            <a:headEnd len="sm" w="sm" type="none"/>
            <a:tailEnd len="sm" w="sm" type="none"/>
          </a:ln>
          <a:effectLst>
            <a:outerShdw blurRad="190500" dir="2700000" dist="228600" sy="90000">
              <a:srgbClr val="000000">
                <a:alpha val="24705"/>
              </a:srgbClr>
            </a:outerShdw>
          </a:effectLst>
        </p:spPr>
      </p:sp>
      <p:sp>
        <p:nvSpPr>
          <p:cNvPr id="69" name="Google Shape;69;p28"/>
          <p:cNvSpPr txBox="1"/>
          <p:nvPr>
            <p:ph idx="1" type="body"/>
          </p:nvPr>
        </p:nvSpPr>
        <p:spPr>
          <a:xfrm>
            <a:off x="1828800" y="1166787"/>
            <a:ext cx="5486400" cy="530352"/>
          </a:xfrm>
          <a:prstGeom prst="rect">
            <a:avLst/>
          </a:prstGeom>
          <a:noFill/>
          <a:ln>
            <a:noFill/>
          </a:ln>
        </p:spPr>
        <p:txBody>
          <a:bodyPr anchorCtr="0" anchor="t" bIns="45700" lIns="45700" spcFirstLastPara="1" rIns="45700" wrap="square" tIns="45700">
            <a:noAutofit/>
          </a:bodyPr>
          <a:lstStyle>
            <a:lvl1pPr indent="-228600" lvl="0" marL="457200" algn="ctr">
              <a:spcBef>
                <a:spcPts val="280"/>
              </a:spcBef>
              <a:spcAft>
                <a:spcPts val="0"/>
              </a:spcAft>
              <a:buSzPts val="910"/>
              <a:buNone/>
              <a:defRPr sz="1400"/>
            </a:lvl1pPr>
            <a:lvl2pPr indent="-289560" lvl="1" marL="914400" algn="l">
              <a:spcBef>
                <a:spcPts val="240"/>
              </a:spcBef>
              <a:spcAft>
                <a:spcPts val="0"/>
              </a:spcAft>
              <a:buSzPts val="960"/>
              <a:buChar char="◼"/>
              <a:defRPr sz="1200"/>
            </a:lvl2pPr>
            <a:lvl3pPr indent="-288925" lvl="2" marL="1371600" algn="l">
              <a:spcBef>
                <a:spcPts val="200"/>
              </a:spcBef>
              <a:spcAft>
                <a:spcPts val="0"/>
              </a:spcAft>
              <a:buSzPts val="950"/>
              <a:buChar char="🢭"/>
              <a:defRPr sz="1000"/>
            </a:lvl3pPr>
            <a:lvl4pPr indent="-285750" lvl="3" marL="1828800" algn="l">
              <a:spcBef>
                <a:spcPts val="180"/>
              </a:spcBef>
              <a:spcAft>
                <a:spcPts val="0"/>
              </a:spcAft>
              <a:buSzPts val="900"/>
              <a:buChar char="🢝"/>
              <a:defRPr sz="900"/>
            </a:lvl4pPr>
            <a:lvl5pPr indent="-285750" lvl="4" marL="2286000" algn="l">
              <a:spcBef>
                <a:spcPts val="180"/>
              </a:spcBef>
              <a:spcAft>
                <a:spcPts val="0"/>
              </a:spcAft>
              <a:buSzPts val="900"/>
              <a:buChar char="■"/>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0" name="Google Shape;70;p28"/>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8"/>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 name="Shape 73"/>
        <p:cNvGrpSpPr/>
        <p:nvPr/>
      </p:nvGrpSpPr>
      <p:grpSpPr>
        <a:xfrm>
          <a:off x="0" y="0"/>
          <a:ext cx="0" cy="0"/>
          <a:chOff x="0" y="0"/>
          <a:chExt cx="0" cy="0"/>
        </a:xfrm>
      </p:grpSpPr>
      <p:sp>
        <p:nvSpPr>
          <p:cNvPr id="74" name="Google Shape;74;p2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FEA5F"/>
              </a:buClr>
              <a:buSzPts val="2200"/>
              <a:buFont typeface="Arial"/>
              <a:buNone/>
              <a:defRPr b="0" sz="2200">
                <a:solidFill>
                  <a:srgbClr val="FFEA5F"/>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 name="Google Shape;75;p29"/>
          <p:cNvSpPr txBox="1"/>
          <p:nvPr>
            <p:ph idx="1" type="body"/>
          </p:nvPr>
        </p:nvSpPr>
        <p:spPr>
          <a:xfrm>
            <a:off x="457200" y="1524000"/>
            <a:ext cx="3008313" cy="46021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1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95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6" name="Google Shape;76;p29"/>
          <p:cNvSpPr txBox="1"/>
          <p:nvPr>
            <p:ph idx="2"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35915" lvl="0" marL="457200" algn="l">
              <a:spcBef>
                <a:spcPts val="520"/>
              </a:spcBef>
              <a:spcAft>
                <a:spcPts val="0"/>
              </a:spcAft>
              <a:buSzPts val="1690"/>
              <a:buChar char="▣"/>
              <a:defRPr sz="2600"/>
            </a:lvl1pPr>
            <a:lvl2pPr indent="-350519" lvl="1" marL="914400" algn="l">
              <a:spcBef>
                <a:spcPts val="480"/>
              </a:spcBef>
              <a:spcAft>
                <a:spcPts val="0"/>
              </a:spcAft>
              <a:buSzPts val="1920"/>
              <a:buChar char="◼"/>
              <a:defRPr sz="2400"/>
            </a:lvl2pPr>
            <a:lvl3pPr indent="-361314" lvl="2" marL="1371600" algn="l">
              <a:spcBef>
                <a:spcPts val="440"/>
              </a:spcBef>
              <a:spcAft>
                <a:spcPts val="0"/>
              </a:spcAft>
              <a:buSzPts val="2090"/>
              <a:buChar char="🢭"/>
              <a:defRPr sz="2200"/>
            </a:lvl3pPr>
            <a:lvl4pPr indent="-355600" lvl="3" marL="1828800" algn="l">
              <a:spcBef>
                <a:spcPts val="400"/>
              </a:spcBef>
              <a:spcAft>
                <a:spcPts val="0"/>
              </a:spcAft>
              <a:buSzPts val="2000"/>
              <a:buChar char="🢝"/>
              <a:defRPr sz="20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7" name="Google Shape;77;p29"/>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9"/>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9"/>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BCBCBC"/>
              </a:buClr>
              <a:buSzPts val="1200"/>
              <a:buFont typeface="Times New Roman"/>
              <a:buNone/>
              <a:defRPr b="0" i="0" sz="1200" u="none">
                <a:solidFill>
                  <a:srgbClr val="BCBCBC"/>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C:\Documents and Settings\delpga\Application Data\Microsoft\Media Catalog\Copy of worm logo.bmp" id="10" name="Google Shape;10;p19"/>
          <p:cNvPicPr preferRelativeResize="0"/>
          <p:nvPr/>
        </p:nvPicPr>
        <p:blipFill rotWithShape="1">
          <a:blip r:embed="rId2">
            <a:alphaModFix/>
          </a:blip>
          <a:srcRect b="0" l="0" r="0" t="0"/>
          <a:stretch/>
        </p:blipFill>
        <p:spPr>
          <a:xfrm>
            <a:off x="6019800" y="5715000"/>
            <a:ext cx="1943100" cy="981075"/>
          </a:xfrm>
          <a:prstGeom prst="rect">
            <a:avLst/>
          </a:prstGeom>
          <a:noFill/>
          <a:ln>
            <a:noFill/>
          </a:ln>
        </p:spPr>
      </p:pic>
      <p:sp>
        <p:nvSpPr>
          <p:cNvPr id="11" name="Google Shape;11;p1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SzPts val="1400"/>
              <a:buNone/>
              <a:defRPr b="1" i="0" sz="4100" u="none" cap="none" strike="noStrike">
                <a:solidFill>
                  <a:srgbClr val="FFE373"/>
                </a:solidFill>
                <a:latin typeface="Arial"/>
                <a:ea typeface="Arial"/>
                <a:cs typeface="Arial"/>
                <a:sym typeface="Arial"/>
              </a:defRPr>
            </a:lvl1pPr>
            <a:lvl2pPr lvl="1" marR="0" rtl="0" algn="ctr">
              <a:spcBef>
                <a:spcPts val="0"/>
              </a:spcBef>
              <a:spcAft>
                <a:spcPts val="0"/>
              </a:spcAft>
              <a:buSzPts val="1400"/>
              <a:buNone/>
              <a:defRPr b="1" i="0" sz="41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1" i="0" sz="41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1" i="0" sz="41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1" i="0" sz="41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6pPr>
            <a:lvl7pPr lvl="6"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7pPr>
            <a:lvl8pPr lvl="7"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8pPr>
            <a:lvl9pPr lvl="8"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9pPr>
          </a:lstStyle>
          <a:p/>
        </p:txBody>
      </p:sp>
      <p:sp>
        <p:nvSpPr>
          <p:cNvPr id="12" name="Google Shape;12;p19"/>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lvl1pPr indent="-344170" lvl="0" marL="457200" marR="0" rtl="0" algn="l">
              <a:spcBef>
                <a:spcPts val="560"/>
              </a:spcBef>
              <a:spcAft>
                <a:spcPts val="0"/>
              </a:spcAft>
              <a:buClr>
                <a:srgbClr val="F9F9F9"/>
              </a:buClr>
              <a:buSzPts val="1820"/>
              <a:buFont typeface="Noto Sans Symbols"/>
              <a:buChar char="▣"/>
              <a:defRPr b="0" i="0" sz="2800" u="none" cap="none" strike="noStrike">
                <a:solidFill>
                  <a:schemeClr val="lt1"/>
                </a:solidFill>
                <a:latin typeface="Arial"/>
                <a:ea typeface="Arial"/>
                <a:cs typeface="Arial"/>
                <a:sym typeface="Arial"/>
              </a:defRPr>
            </a:lvl1pPr>
            <a:lvl2pPr indent="-350519" lvl="1" marL="914400" marR="0" rtl="0" algn="l">
              <a:spcBef>
                <a:spcPts val="480"/>
              </a:spcBef>
              <a:spcAft>
                <a:spcPts val="0"/>
              </a:spcAft>
              <a:buClr>
                <a:schemeClr val="lt1"/>
              </a:buClr>
              <a:buSzPts val="1920"/>
              <a:buFont typeface="Noto Sans Symbols"/>
              <a:buChar char="◼"/>
              <a:defRPr b="0" i="0" sz="2400" u="none" cap="none" strike="noStrike">
                <a:solidFill>
                  <a:schemeClr val="lt1"/>
                </a:solidFill>
                <a:latin typeface="Arial"/>
                <a:ea typeface="Arial"/>
                <a:cs typeface="Arial"/>
                <a:sym typeface="Arial"/>
              </a:defRPr>
            </a:lvl2pPr>
            <a:lvl3pPr indent="-361314" lvl="2" marL="1371600" marR="0" rtl="0" algn="l">
              <a:spcBef>
                <a:spcPts val="440"/>
              </a:spcBef>
              <a:spcAft>
                <a:spcPts val="0"/>
              </a:spcAft>
              <a:buClr>
                <a:schemeClr val="lt1"/>
              </a:buClr>
              <a:buSzPts val="2090"/>
              <a:buFont typeface="Noto Sans Symbols"/>
              <a:buChar char="🢭"/>
              <a:defRPr b="0" i="0" sz="22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9pPr>
          </a:lstStyle>
          <a:p/>
        </p:txBody>
      </p:sp>
      <p:sp>
        <p:nvSpPr>
          <p:cNvPr id="13" name="Google Shape;13;p19"/>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4" name="Google Shape;14;p19"/>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5" name="Google Shape;15;p19"/>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2" name="Shape 22"/>
        <p:cNvGrpSpPr/>
        <p:nvPr/>
      </p:nvGrpSpPr>
      <p:grpSpPr>
        <a:xfrm>
          <a:off x="0" y="0"/>
          <a:ext cx="0" cy="0"/>
          <a:chOff x="0" y="0"/>
          <a:chExt cx="0" cy="0"/>
        </a:xfrm>
      </p:grpSpPr>
      <p:sp>
        <p:nvSpPr>
          <p:cNvPr id="23" name="Google Shape;23;p2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SzPts val="1400"/>
              <a:buNone/>
              <a:defRPr b="1" i="0" sz="4100" u="none" cap="none" strike="noStrike">
                <a:solidFill>
                  <a:srgbClr val="FFE373"/>
                </a:solidFill>
                <a:latin typeface="Arial"/>
                <a:ea typeface="Arial"/>
                <a:cs typeface="Arial"/>
                <a:sym typeface="Arial"/>
              </a:defRPr>
            </a:lvl1pPr>
            <a:lvl2pPr lvl="1" marR="0" rtl="0" algn="ctr">
              <a:spcBef>
                <a:spcPts val="0"/>
              </a:spcBef>
              <a:spcAft>
                <a:spcPts val="0"/>
              </a:spcAft>
              <a:buSzPts val="1400"/>
              <a:buNone/>
              <a:defRPr b="1" i="0" sz="41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1" i="0" sz="41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1" i="0" sz="41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1" i="0" sz="41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6pPr>
            <a:lvl7pPr lvl="6"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7pPr>
            <a:lvl8pPr lvl="7"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8pPr>
            <a:lvl9pPr lvl="8" marR="0" rtl="0" algn="ctr">
              <a:spcBef>
                <a:spcPts val="0"/>
              </a:spcBef>
              <a:spcAft>
                <a:spcPts val="0"/>
              </a:spcAft>
              <a:buSzPts val="1400"/>
              <a:buNone/>
              <a:defRPr b="1" i="0" sz="4100" u="none" cap="none" strike="noStrike">
                <a:solidFill>
                  <a:schemeClr val="lt1"/>
                </a:solidFill>
                <a:latin typeface="Lucida Sans"/>
                <a:ea typeface="Lucida Sans"/>
                <a:cs typeface="Lucida Sans"/>
                <a:sym typeface="Lucida Sans"/>
              </a:defRPr>
            </a:lvl9pPr>
          </a:lstStyle>
          <a:p/>
        </p:txBody>
      </p:sp>
      <p:sp>
        <p:nvSpPr>
          <p:cNvPr id="24" name="Google Shape;24;p21"/>
          <p:cNvSpPr txBox="1"/>
          <p:nvPr>
            <p:ph idx="1" type="body"/>
          </p:nvPr>
        </p:nvSpPr>
        <p:spPr>
          <a:xfrm>
            <a:off x="457200" y="1600200"/>
            <a:ext cx="8229600" cy="4708525"/>
          </a:xfrm>
          <a:prstGeom prst="rect">
            <a:avLst/>
          </a:prstGeom>
          <a:noFill/>
          <a:ln>
            <a:noFill/>
          </a:ln>
        </p:spPr>
        <p:txBody>
          <a:bodyPr anchorCtr="0" anchor="t" bIns="45700" lIns="91425" spcFirstLastPara="1" rIns="91425" wrap="square" tIns="45700">
            <a:noAutofit/>
          </a:bodyPr>
          <a:lstStyle>
            <a:lvl1pPr indent="-344170" lvl="0" marL="457200" marR="0" rtl="0" algn="l">
              <a:spcBef>
                <a:spcPts val="560"/>
              </a:spcBef>
              <a:spcAft>
                <a:spcPts val="0"/>
              </a:spcAft>
              <a:buClr>
                <a:srgbClr val="F9F9F9"/>
              </a:buClr>
              <a:buSzPts val="1820"/>
              <a:buFont typeface="Noto Sans Symbols"/>
              <a:buChar char="▣"/>
              <a:defRPr b="0" i="0" sz="2800" u="none" cap="none" strike="noStrike">
                <a:solidFill>
                  <a:schemeClr val="lt1"/>
                </a:solidFill>
                <a:latin typeface="Arial"/>
                <a:ea typeface="Arial"/>
                <a:cs typeface="Arial"/>
                <a:sym typeface="Arial"/>
              </a:defRPr>
            </a:lvl1pPr>
            <a:lvl2pPr indent="-350519" lvl="1" marL="914400" marR="0" rtl="0" algn="l">
              <a:spcBef>
                <a:spcPts val="480"/>
              </a:spcBef>
              <a:spcAft>
                <a:spcPts val="0"/>
              </a:spcAft>
              <a:buClr>
                <a:schemeClr val="lt1"/>
              </a:buClr>
              <a:buSzPts val="1920"/>
              <a:buFont typeface="Noto Sans Symbols"/>
              <a:buChar char="◼"/>
              <a:defRPr b="0" i="0" sz="2400" u="none" cap="none" strike="noStrike">
                <a:solidFill>
                  <a:schemeClr val="lt1"/>
                </a:solidFill>
                <a:latin typeface="Arial"/>
                <a:ea typeface="Arial"/>
                <a:cs typeface="Arial"/>
                <a:sym typeface="Arial"/>
              </a:defRPr>
            </a:lvl2pPr>
            <a:lvl3pPr indent="-361314" lvl="2" marL="1371600" marR="0" rtl="0" algn="l">
              <a:spcBef>
                <a:spcPts val="440"/>
              </a:spcBef>
              <a:spcAft>
                <a:spcPts val="0"/>
              </a:spcAft>
              <a:buClr>
                <a:schemeClr val="lt1"/>
              </a:buClr>
              <a:buSzPts val="2090"/>
              <a:buFont typeface="Noto Sans Symbols"/>
              <a:buChar char="🢭"/>
              <a:defRPr b="0" i="0" sz="22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Noto Sans Symbols"/>
              <a:buChar char="■"/>
              <a:defRPr b="0" i="0" sz="20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Noto Sans Symbols"/>
              <a:buChar char="🢝"/>
              <a:defRPr b="0" i="0" sz="18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7pPr>
            <a:lvl8pPr indent="-317500" lvl="7" marL="36576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8pPr>
            <a:lvl9pPr indent="-317500" lvl="8" marL="4114800" marR="0" rtl="0" algn="l">
              <a:spcBef>
                <a:spcPts val="28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9pPr>
          </a:lstStyle>
          <a:p/>
        </p:txBody>
      </p:sp>
      <p:sp>
        <p:nvSpPr>
          <p:cNvPr id="25" name="Google Shape;25;p21"/>
          <p:cNvSpPr txBox="1"/>
          <p:nvPr>
            <p:ph idx="10" type="dt"/>
          </p:nvPr>
        </p:nvSpPr>
        <p:spPr>
          <a:xfrm>
            <a:off x="457200" y="6416675"/>
            <a:ext cx="213360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26" name="Google Shape;26;p21"/>
          <p:cNvSpPr txBox="1"/>
          <p:nvPr>
            <p:ph idx="11" type="ftr"/>
          </p:nvPr>
        </p:nvSpPr>
        <p:spPr>
          <a:xfrm>
            <a:off x="3124200" y="6416675"/>
            <a:ext cx="289560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27" name="Google Shape;27;p21"/>
          <p:cNvSpPr txBox="1"/>
          <p:nvPr>
            <p:ph idx="12" type="sldNum"/>
          </p:nvPr>
        </p:nvSpPr>
        <p:spPr>
          <a:xfrm>
            <a:off x="7924800" y="6416675"/>
            <a:ext cx="762000" cy="365125"/>
          </a:xfrm>
          <a:prstGeom prst="rect">
            <a:avLst/>
          </a:prstGeom>
          <a:noFill/>
          <a:ln>
            <a:noFill/>
          </a:ln>
        </p:spPr>
        <p:txBody>
          <a:bodyPr anchorCtr="0" anchor="b" bIns="45700" lIns="0" spcFirstLastPara="1" rIns="0" wrap="square" tIns="45700">
            <a:noAutofit/>
          </a:bodyPr>
          <a:lstStyle>
            <a:lvl1pPr indent="0" lvl="0"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BCBCBC"/>
              </a:buClr>
              <a:buSzPts val="1200"/>
              <a:buFont typeface="Times New Roman"/>
              <a:buNone/>
              <a:defRPr b="0" i="0" sz="1200" u="none" cap="none" strike="noStrike">
                <a:solidFill>
                  <a:srgbClr val="BCBCBC"/>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pic>
        <p:nvPicPr>
          <p:cNvPr descr="C:\Documents and Settings\delpga\Application Data\Microsoft\Media Catalog\Copy of worm logo.bmp" id="28" name="Google Shape;28;p21"/>
          <p:cNvPicPr preferRelativeResize="0"/>
          <p:nvPr/>
        </p:nvPicPr>
        <p:blipFill rotWithShape="1">
          <a:blip r:embed="rId2">
            <a:alphaModFix/>
          </a:blip>
          <a:srcRect b="0" l="0" r="0" t="0"/>
          <a:stretch/>
        </p:blipFill>
        <p:spPr>
          <a:xfrm>
            <a:off x="6019800" y="5715000"/>
            <a:ext cx="1943100" cy="9810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vmlDrawing" Target="../drawings/vmlDrawing1.vml"/><Relationship Id="rId4" Type="http://schemas.openxmlformats.org/officeDocument/2006/relationships/oleObject" Target="../embeddings/Microsoft_Excel_Sheet1.xls"/><Relationship Id="rId5" Type="http://schemas.openxmlformats.org/officeDocument/2006/relationships/oleObject" Target="../embeddings/Microsoft_Excel_Sheet1.xls"/><Relationship Id="rId6"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vmlDrawing" Target="../drawings/vmlDrawing2.vml"/><Relationship Id="rId4" Type="http://schemas.openxmlformats.org/officeDocument/2006/relationships/oleObject" Target="../embeddings/Microsoft_Excel_Sheet2.xls"/><Relationship Id="rId5" Type="http://schemas.openxmlformats.org/officeDocument/2006/relationships/oleObject" Target="../embeddings/Microsoft_Excel_Sheet2.xls"/><Relationship Id="rId6"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5" name="Shape 115"/>
        <p:cNvGrpSpPr/>
        <p:nvPr/>
      </p:nvGrpSpPr>
      <p:grpSpPr>
        <a:xfrm>
          <a:off x="0" y="0"/>
          <a:ext cx="0" cy="0"/>
          <a:chOff x="0" y="0"/>
          <a:chExt cx="0" cy="0"/>
        </a:xfrm>
      </p:grpSpPr>
      <p:pic>
        <p:nvPicPr>
          <p:cNvPr id="116" name="Google Shape;116;p1"/>
          <p:cNvPicPr preferRelativeResize="0"/>
          <p:nvPr/>
        </p:nvPicPr>
        <p:blipFill rotWithShape="1">
          <a:blip r:embed="rId3">
            <a:alphaModFix/>
          </a:blip>
          <a:srcRect b="0" l="0" r="0" t="0"/>
          <a:stretch/>
        </p:blipFill>
        <p:spPr>
          <a:xfrm>
            <a:off x="838200" y="1371600"/>
            <a:ext cx="7391400" cy="3857625"/>
          </a:xfrm>
          <a:prstGeom prst="rect">
            <a:avLst/>
          </a:prstGeom>
          <a:noFill/>
          <a:ln>
            <a:noFill/>
          </a:ln>
        </p:spPr>
      </p:pic>
      <p:sp>
        <p:nvSpPr>
          <p:cNvPr id="117" name="Google Shape;117;p1"/>
          <p:cNvSpPr txBox="1"/>
          <p:nvPr/>
        </p:nvSpPr>
        <p:spPr>
          <a:xfrm>
            <a:off x="914400" y="5564187"/>
            <a:ext cx="7467600" cy="901700"/>
          </a:xfrm>
          <a:prstGeom prst="rect">
            <a:avLst/>
          </a:prstGeom>
          <a:noFill/>
          <a:ln>
            <a:noFill/>
          </a:ln>
        </p:spPr>
        <p:txBody>
          <a:bodyPr anchorCtr="0" anchor="t" bIns="45700" lIns="91425" spcFirstLastPara="1" rIns="91425" wrap="square" tIns="45700">
            <a:normAutofit/>
          </a:bodyPr>
          <a:lstStyle/>
          <a:p>
            <a:pPr indent="0" lvl="0" marL="136525" marR="0" rtl="0" algn="l">
              <a:lnSpc>
                <a:spcPct val="12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A ministry of the Mosaic Mennonite Conference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0"/>
          <p:cNvSpPr txBox="1"/>
          <p:nvPr>
            <p:ph idx="4294967295" type="title"/>
          </p:nvPr>
        </p:nvSpPr>
        <p:spPr>
          <a:xfrm>
            <a:off x="228600" y="609600"/>
            <a:ext cx="8229600" cy="584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E373"/>
              </a:buClr>
              <a:buSzPts val="4400"/>
              <a:buFont typeface="Arial"/>
              <a:buNone/>
            </a:pPr>
            <a:r>
              <a:rPr b="1" i="0" lang="en-US" sz="4400" u="none" cap="none" strike="noStrike">
                <a:solidFill>
                  <a:srgbClr val="FFE373"/>
                </a:solidFill>
                <a:latin typeface="Arial"/>
                <a:ea typeface="Arial"/>
                <a:cs typeface="Arial"/>
                <a:sym typeface="Arial"/>
              </a:rPr>
              <a:t>The impact of deworming children can be amazing!</a:t>
            </a:r>
            <a:endParaRPr/>
          </a:p>
        </p:txBody>
      </p:sp>
      <p:pic>
        <p:nvPicPr>
          <p:cNvPr id="185" name="Google Shape;185;p10"/>
          <p:cNvPicPr preferRelativeResize="0"/>
          <p:nvPr>
            <p:ph idx="1" type="body"/>
          </p:nvPr>
        </p:nvPicPr>
        <p:blipFill rotWithShape="1">
          <a:blip r:embed="rId3">
            <a:alphaModFix/>
          </a:blip>
          <a:srcRect b="0" l="0" r="0" t="0"/>
          <a:stretch/>
        </p:blipFill>
        <p:spPr>
          <a:xfrm>
            <a:off x="838200" y="2109787"/>
            <a:ext cx="3505200" cy="4572000"/>
          </a:xfrm>
          <a:prstGeom prst="rect">
            <a:avLst/>
          </a:prstGeom>
          <a:noFill/>
          <a:ln>
            <a:noFill/>
          </a:ln>
        </p:spPr>
      </p:pic>
      <p:pic>
        <p:nvPicPr>
          <p:cNvPr id="186" name="Google Shape;186;p10"/>
          <p:cNvPicPr preferRelativeResize="0"/>
          <p:nvPr/>
        </p:nvPicPr>
        <p:blipFill rotWithShape="1">
          <a:blip r:embed="rId4">
            <a:alphaModFix/>
          </a:blip>
          <a:srcRect b="0" l="0" r="0" t="0"/>
          <a:stretch/>
        </p:blipFill>
        <p:spPr>
          <a:xfrm>
            <a:off x="4953000" y="2133600"/>
            <a:ext cx="3352800" cy="45481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txBox="1"/>
          <p:nvPr>
            <p:ph idx="4294967295" type="title"/>
          </p:nvPr>
        </p:nvSpPr>
        <p:spPr>
          <a:xfrm>
            <a:off x="304800" y="274638"/>
            <a:ext cx="84582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E373"/>
              </a:buClr>
              <a:buSzPts val="4000"/>
              <a:buFont typeface="Arial"/>
              <a:buNone/>
            </a:pPr>
            <a:r>
              <a:rPr b="1" i="0" lang="en-US" sz="4000" u="none" cap="none" strike="noStrike">
                <a:solidFill>
                  <a:srgbClr val="FFE373"/>
                </a:solidFill>
                <a:latin typeface="Arial"/>
                <a:ea typeface="Arial"/>
                <a:cs typeface="Arial"/>
                <a:sym typeface="Arial"/>
              </a:rPr>
              <a:t> </a:t>
            </a:r>
            <a:r>
              <a:rPr b="1" i="0" lang="en-US" sz="3600" u="none" cap="none" strike="noStrike">
                <a:solidFill>
                  <a:srgbClr val="FFE373"/>
                </a:solidFill>
                <a:latin typeface="Arial"/>
                <a:ea typeface="Arial"/>
                <a:cs typeface="Arial"/>
                <a:sym typeface="Arial"/>
              </a:rPr>
              <a:t>In 2023, we donated medicine to treat </a:t>
            </a:r>
            <a:br>
              <a:rPr b="1" i="0" lang="en-US" sz="4000" u="none" cap="none" strike="noStrike">
                <a:solidFill>
                  <a:srgbClr val="FFE373"/>
                </a:solidFill>
                <a:latin typeface="Arial"/>
                <a:ea typeface="Arial"/>
                <a:cs typeface="Arial"/>
                <a:sym typeface="Arial"/>
              </a:rPr>
            </a:br>
            <a:r>
              <a:rPr b="1" i="0" lang="en-US" sz="4400" u="none" cap="none" strike="noStrike">
                <a:solidFill>
                  <a:srgbClr val="FFE373"/>
                </a:solidFill>
                <a:latin typeface="Arial"/>
                <a:ea typeface="Arial"/>
                <a:cs typeface="Arial"/>
                <a:sym typeface="Arial"/>
              </a:rPr>
              <a:t>over 10 million children !</a:t>
            </a:r>
            <a:endParaRPr b="1" i="0" sz="4400" u="sng" cap="none" strike="noStrike">
              <a:solidFill>
                <a:srgbClr val="FFE373"/>
              </a:solidFill>
              <a:latin typeface="Arial"/>
              <a:ea typeface="Arial"/>
              <a:cs typeface="Arial"/>
              <a:sym typeface="Arial"/>
            </a:endParaRPr>
          </a:p>
        </p:txBody>
      </p:sp>
      <p:sp>
        <p:nvSpPr>
          <p:cNvPr id="193" name="Google Shape;193;p11"/>
          <p:cNvSpPr txBox="1"/>
          <p:nvPr>
            <p:ph idx="1" type="body"/>
          </p:nvPr>
        </p:nvSpPr>
        <p:spPr>
          <a:xfrm>
            <a:off x="228600" y="1905000"/>
            <a:ext cx="8458200" cy="2057400"/>
          </a:xfrm>
          <a:prstGeom prst="rect">
            <a:avLst/>
          </a:prstGeom>
          <a:noFill/>
          <a:ln>
            <a:noFill/>
          </a:ln>
        </p:spPr>
        <p:txBody>
          <a:bodyPr anchorCtr="0" anchor="t" bIns="45700" lIns="91425" spcFirstLastPara="1" rIns="91425" wrap="square" tIns="45700">
            <a:noAutofit/>
          </a:bodyPr>
          <a:lstStyle/>
          <a:p>
            <a:pPr indent="-411162" lvl="0" marL="547687" marR="0" rtl="0" algn="l">
              <a:lnSpc>
                <a:spcPct val="100000"/>
              </a:lnSpc>
              <a:spcBef>
                <a:spcPts val="0"/>
              </a:spcBef>
              <a:spcAft>
                <a:spcPts val="0"/>
              </a:spcAft>
              <a:buClr>
                <a:srgbClr val="F9F9F9"/>
              </a:buClr>
              <a:buSzPts val="1690"/>
              <a:buFont typeface="Arial"/>
              <a:buChar char="•"/>
            </a:pPr>
            <a:r>
              <a:rPr b="1" i="0" lang="en-US" sz="2600" u="none">
                <a:solidFill>
                  <a:schemeClr val="lt1"/>
                </a:solidFill>
                <a:latin typeface="Arial"/>
                <a:ea typeface="Arial"/>
                <a:cs typeface="Arial"/>
                <a:sym typeface="Arial"/>
              </a:rPr>
              <a:t>One deworming tablet costs just a few pennies!</a:t>
            </a:r>
            <a:endParaRPr/>
          </a:p>
          <a:p>
            <a:pPr indent="-282574" lvl="1" marL="868362" marR="0" rtl="0" algn="l">
              <a:lnSpc>
                <a:spcPct val="100000"/>
              </a:lnSpc>
              <a:spcBef>
                <a:spcPts val="480"/>
              </a:spcBef>
              <a:spcAft>
                <a:spcPts val="0"/>
              </a:spcAft>
              <a:buClr>
                <a:schemeClr val="lt1"/>
              </a:buClr>
              <a:buSzPts val="1920"/>
              <a:buFont typeface="Arial"/>
              <a:buChar char="•"/>
            </a:pPr>
            <a:r>
              <a:rPr b="0" i="0" lang="en-US" sz="2400" u="none" cap="none" strike="noStrike">
                <a:solidFill>
                  <a:schemeClr val="lt1"/>
                </a:solidFill>
                <a:latin typeface="Arial"/>
                <a:ea typeface="Arial"/>
                <a:cs typeface="Arial"/>
                <a:sym typeface="Arial"/>
              </a:rPr>
              <a:t>Recommended treatment is one tablet every 6 months</a:t>
            </a:r>
            <a:endParaRPr/>
          </a:p>
          <a:p>
            <a:pPr indent="-295592" lvl="0" marL="547687" marR="0" rtl="0" algn="l">
              <a:lnSpc>
                <a:spcPct val="100000"/>
              </a:lnSpc>
              <a:spcBef>
                <a:spcPts val="560"/>
              </a:spcBef>
              <a:spcAft>
                <a:spcPts val="0"/>
              </a:spcAft>
              <a:buClr>
                <a:srgbClr val="F9F9F9"/>
              </a:buClr>
              <a:buSzPts val="1820"/>
              <a:buFont typeface="Arial"/>
              <a:buNone/>
            </a:pPr>
            <a:r>
              <a:t/>
            </a:r>
            <a:endParaRPr b="0" i="0" sz="2800" u="none">
              <a:solidFill>
                <a:schemeClr val="lt1"/>
              </a:solidFill>
              <a:latin typeface="Arial"/>
              <a:ea typeface="Arial"/>
              <a:cs typeface="Arial"/>
              <a:sym typeface="Arial"/>
            </a:endParaRPr>
          </a:p>
          <a:p>
            <a:pPr indent="-295592" lvl="0" marL="547688" marR="0" rtl="0" algn="l">
              <a:spcBef>
                <a:spcPts val="560"/>
              </a:spcBef>
              <a:spcAft>
                <a:spcPts val="0"/>
              </a:spcAft>
              <a:buClr>
                <a:srgbClr val="F9F9F9"/>
              </a:buClr>
              <a:buSzPts val="1820"/>
              <a:buFont typeface="Noto Sans Symbols"/>
              <a:buNone/>
            </a:pPr>
            <a:r>
              <a:t/>
            </a:r>
            <a:endParaRPr b="0" i="0" sz="2800" u="none">
              <a:solidFill>
                <a:schemeClr val="lt1"/>
              </a:solidFill>
              <a:latin typeface="Arial"/>
              <a:ea typeface="Arial"/>
              <a:cs typeface="Arial"/>
              <a:sym typeface="Arial"/>
            </a:endParaRPr>
          </a:p>
        </p:txBody>
      </p:sp>
      <p:pic>
        <p:nvPicPr>
          <p:cNvPr id="194" name="Google Shape;194;p11"/>
          <p:cNvPicPr preferRelativeResize="0"/>
          <p:nvPr/>
        </p:nvPicPr>
        <p:blipFill rotWithShape="1">
          <a:blip r:embed="rId3">
            <a:alphaModFix/>
          </a:blip>
          <a:srcRect b="0" l="0" r="0" t="0"/>
          <a:stretch/>
        </p:blipFill>
        <p:spPr>
          <a:xfrm>
            <a:off x="838200" y="3048000"/>
            <a:ext cx="4799012" cy="3200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txBox="1"/>
          <p:nvPr>
            <p:ph idx="4294967295" type="title"/>
          </p:nvPr>
        </p:nvSpPr>
        <p:spPr>
          <a:xfrm>
            <a:off x="342900" y="469472"/>
            <a:ext cx="84582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E373"/>
              </a:buClr>
              <a:buSzPts val="3600"/>
              <a:buFont typeface="Arial"/>
              <a:buNone/>
            </a:pPr>
            <a:r>
              <a:rPr b="1" i="0" lang="en-US" sz="3600" u="none" cap="none" strike="noStrike">
                <a:solidFill>
                  <a:srgbClr val="FFE373"/>
                </a:solidFill>
                <a:latin typeface="Arial"/>
                <a:ea typeface="Arial"/>
                <a:cs typeface="Arial"/>
                <a:sym typeface="Arial"/>
              </a:rPr>
              <a:t>Worm Project – Medicine Donations</a:t>
            </a:r>
            <a:endParaRPr/>
          </a:p>
        </p:txBody>
      </p:sp>
      <p:sp>
        <p:nvSpPr>
          <p:cNvPr id="201" name="Google Shape;201;p12"/>
          <p:cNvSpPr txBox="1"/>
          <p:nvPr/>
        </p:nvSpPr>
        <p:spPr>
          <a:xfrm>
            <a:off x="1447800" y="5865812"/>
            <a:ext cx="4953000" cy="522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cap="none" strike="noStrike">
                <a:solidFill>
                  <a:schemeClr val="lt1"/>
                </a:solidFill>
                <a:latin typeface="Times New Roman"/>
                <a:ea typeface="Times New Roman"/>
                <a:cs typeface="Times New Roman"/>
                <a:sym typeface="Times New Roman"/>
              </a:rPr>
              <a:t>One Tablet Treats One Child</a:t>
            </a:r>
            <a:endParaRPr/>
          </a:p>
        </p:txBody>
      </p:sp>
      <p:graphicFrame>
        <p:nvGraphicFramePr>
          <p:cNvPr id="202" name="Google Shape;202;p12"/>
          <p:cNvGraphicFramePr/>
          <p:nvPr/>
        </p:nvGraphicFramePr>
        <p:xfrm>
          <a:off x="863600" y="1549400"/>
          <a:ext cx="7493000" cy="3911600"/>
        </p:xfrm>
        <a:graphic>
          <a:graphicData uri="http://schemas.openxmlformats.org/presentationml/2006/ole">
            <mc:AlternateContent>
              <mc:Choice Requires="v">
                <p:oleObj r:id="rId4" imgH="3911600" imgW="7493000" progId="Excel.Chart.8" spid="_x0000_s1">
                  <p:embed/>
                </p:oleObj>
              </mc:Choice>
              <mc:Fallback>
                <p:oleObj r:id="rId5" imgH="3911600" imgW="7493000" progId="Excel.Chart.8">
                  <p:embed/>
                  <p:pic>
                    <p:nvPicPr>
                      <p:cNvPr id="202" name="Google Shape;202;p12"/>
                      <p:cNvPicPr preferRelativeResize="0"/>
                      <p:nvPr>
                        <p:ph idx="1" type="body"/>
                      </p:nvPr>
                    </p:nvPicPr>
                    <p:blipFill rotWithShape="1">
                      <a:blip r:embed="rId6">
                        <a:alphaModFix/>
                      </a:blip>
                      <a:srcRect b="0" l="0" r="0" t="0"/>
                      <a:stretch/>
                    </p:blipFill>
                    <p:spPr>
                      <a:xfrm>
                        <a:off x="863600" y="1549400"/>
                        <a:ext cx="7493000" cy="3911600"/>
                      </a:xfrm>
                      <a:prstGeom prst="rect">
                        <a:avLst/>
                      </a:prstGeom>
                      <a:noFill/>
                      <a:ln>
                        <a:noFill/>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3"/>
          <p:cNvSpPr txBox="1"/>
          <p:nvPr>
            <p:ph idx="4294967295" type="title"/>
          </p:nvPr>
        </p:nvSpPr>
        <p:spPr>
          <a:xfrm>
            <a:off x="457200" y="118646"/>
            <a:ext cx="8229600" cy="1143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E373"/>
              </a:buClr>
              <a:buSzPts val="3500"/>
              <a:buFont typeface="Arial"/>
              <a:buNone/>
            </a:pPr>
            <a:r>
              <a:rPr b="1" i="0" lang="en-US" sz="3500" u="none" cap="none" strike="noStrike">
                <a:solidFill>
                  <a:srgbClr val="FFE373"/>
                </a:solidFill>
                <a:latin typeface="Arial"/>
                <a:ea typeface="Arial"/>
                <a:cs typeface="Arial"/>
                <a:sym typeface="Arial"/>
              </a:rPr>
              <a:t>2023 </a:t>
            </a:r>
            <a:r>
              <a:rPr lang="en-US" sz="3500"/>
              <a:t>Donations</a:t>
            </a:r>
            <a:r>
              <a:rPr b="1" i="0" lang="en-US" sz="3500" u="none" cap="none" strike="noStrike">
                <a:solidFill>
                  <a:srgbClr val="FFE373"/>
                </a:solidFill>
                <a:latin typeface="Arial"/>
                <a:ea typeface="Arial"/>
                <a:cs typeface="Arial"/>
                <a:sym typeface="Arial"/>
              </a:rPr>
              <a:t> vs. Expenses (4%)</a:t>
            </a:r>
            <a:endParaRPr/>
          </a:p>
        </p:txBody>
      </p:sp>
      <p:graphicFrame>
        <p:nvGraphicFramePr>
          <p:cNvPr id="209" name="Google Shape;209;p13"/>
          <p:cNvGraphicFramePr/>
          <p:nvPr/>
        </p:nvGraphicFramePr>
        <p:xfrm>
          <a:off x="406400" y="1104900"/>
          <a:ext cx="8407400" cy="5041900"/>
        </p:xfrm>
        <a:graphic>
          <a:graphicData uri="http://schemas.openxmlformats.org/presentationml/2006/ole">
            <mc:AlternateContent>
              <mc:Choice Requires="v">
                <p:oleObj r:id="rId4" imgH="5041900" imgW="8407400" progId="Excel.Chart.8" spid="_x0000_s1">
                  <p:embed/>
                </p:oleObj>
              </mc:Choice>
              <mc:Fallback>
                <p:oleObj r:id="rId5" imgH="5041900" imgW="8407400" progId="Excel.Chart.8">
                  <p:embed/>
                  <p:pic>
                    <p:nvPicPr>
                      <p:cNvPr id="209" name="Google Shape;209;p13"/>
                      <p:cNvPicPr preferRelativeResize="0"/>
                      <p:nvPr>
                        <p:ph idx="1" type="body"/>
                      </p:nvPr>
                    </p:nvPicPr>
                    <p:blipFill rotWithShape="1">
                      <a:blip r:embed="rId6">
                        <a:alphaModFix/>
                      </a:blip>
                      <a:srcRect b="0" l="0" r="0" t="0"/>
                      <a:stretch/>
                    </p:blipFill>
                    <p:spPr>
                      <a:xfrm>
                        <a:off x="406400" y="1104900"/>
                        <a:ext cx="8407400" cy="5041900"/>
                      </a:xfrm>
                      <a:prstGeom prst="rect">
                        <a:avLst/>
                      </a:prstGeom>
                      <a:noFill/>
                      <a:ln>
                        <a:noFill/>
                      </a:ln>
                    </p:spPr>
                  </p:pic>
                </p:oleObj>
              </mc:Fallback>
            </mc:AlternateContent>
          </a:graphicData>
        </a:graphic>
      </p:graphicFrame>
      <p:sp>
        <p:nvSpPr>
          <p:cNvPr id="210" name="Google Shape;210;p13"/>
          <p:cNvSpPr txBox="1"/>
          <p:nvPr/>
        </p:nvSpPr>
        <p:spPr>
          <a:xfrm>
            <a:off x="228600" y="6299200"/>
            <a:ext cx="55626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New Roman"/>
              <a:buNone/>
            </a:pPr>
            <a:r>
              <a:rPr b="0" i="0" lang="en-US" sz="1400" u="none" cap="none" strike="noStrike">
                <a:solidFill>
                  <a:schemeClr val="lt1"/>
                </a:solidFill>
                <a:latin typeface="Times New Roman"/>
                <a:ea typeface="Times New Roman"/>
                <a:cs typeface="Times New Roman"/>
                <a:sym typeface="Times New Roman"/>
              </a:rPr>
              <a:t>* Operating Expenses exclude Medicine Purchases, donated Labor &amp; O/H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15"/>
          <p:cNvPicPr preferRelativeResize="0"/>
          <p:nvPr/>
        </p:nvPicPr>
        <p:blipFill rotWithShape="1">
          <a:blip r:embed="rId3">
            <a:alphaModFix/>
          </a:blip>
          <a:srcRect b="0" l="0" r="0" t="0"/>
          <a:stretch/>
        </p:blipFill>
        <p:spPr>
          <a:xfrm>
            <a:off x="1752600" y="457200"/>
            <a:ext cx="5181600" cy="3286125"/>
          </a:xfrm>
          <a:prstGeom prst="rect">
            <a:avLst/>
          </a:prstGeom>
          <a:noFill/>
          <a:ln>
            <a:noFill/>
          </a:ln>
        </p:spPr>
      </p:pic>
      <p:sp>
        <p:nvSpPr>
          <p:cNvPr id="217" name="Google Shape;217;p15"/>
          <p:cNvSpPr txBox="1"/>
          <p:nvPr/>
        </p:nvSpPr>
        <p:spPr>
          <a:xfrm>
            <a:off x="1066800" y="5486400"/>
            <a:ext cx="7924800" cy="1365250"/>
          </a:xfrm>
          <a:prstGeom prst="rect">
            <a:avLst/>
          </a:prstGeom>
          <a:noFill/>
          <a:ln>
            <a:noFill/>
          </a:ln>
        </p:spPr>
        <p:txBody>
          <a:bodyPr anchorCtr="0" anchor="t" bIns="45700" lIns="91425" spcFirstLastPara="1" rIns="91425" wrap="square" tIns="45700">
            <a:noAutofit/>
          </a:bodyPr>
          <a:lstStyle/>
          <a:p>
            <a:pPr indent="0" lvl="0" marL="136525" marR="0" rtl="0" algn="l">
              <a:lnSpc>
                <a:spcPct val="100000"/>
              </a:lnSpc>
              <a:spcBef>
                <a:spcPts val="0"/>
              </a:spcBef>
              <a:spcAft>
                <a:spcPts val="0"/>
              </a:spcAft>
              <a:buClr>
                <a:schemeClr val="accent1"/>
              </a:buClr>
              <a:buSzPts val="3200"/>
              <a:buFont typeface="Arial"/>
              <a:buNone/>
            </a:pPr>
            <a:r>
              <a:rPr b="0" i="0" lang="en-US" sz="3200" u="none" cap="none" strike="noStrike">
                <a:solidFill>
                  <a:schemeClr val="accent1"/>
                </a:solidFill>
                <a:latin typeface="Arial"/>
                <a:ea typeface="Arial"/>
                <a:cs typeface="Arial"/>
                <a:sym typeface="Arial"/>
              </a:rPr>
              <a:t>Visit our website:</a:t>
            </a:r>
            <a:r>
              <a:rPr b="1" i="0" lang="en-US" sz="3200" u="none" cap="none" strike="noStrike">
                <a:solidFill>
                  <a:schemeClr val="accent1"/>
                </a:solidFill>
                <a:latin typeface="Arial"/>
                <a:ea typeface="Arial"/>
                <a:cs typeface="Arial"/>
                <a:sym typeface="Arial"/>
              </a:rPr>
              <a:t> </a:t>
            </a:r>
            <a:endParaRPr/>
          </a:p>
          <a:p>
            <a:pPr indent="0" lvl="0" marL="136525" marR="0" rtl="0" algn="l">
              <a:lnSpc>
                <a:spcPct val="100000"/>
              </a:lnSpc>
              <a:spcBef>
                <a:spcPts val="640"/>
              </a:spcBef>
              <a:spcAft>
                <a:spcPts val="0"/>
              </a:spcAft>
              <a:buClr>
                <a:schemeClr val="accent1"/>
              </a:buClr>
              <a:buSzPts val="3200"/>
              <a:buFont typeface="Arial"/>
              <a:buNone/>
            </a:pPr>
            <a:r>
              <a:rPr b="1" i="0" lang="en-US" sz="3200" u="none" cap="none" strike="noStrike">
                <a:solidFill>
                  <a:schemeClr val="accent1"/>
                </a:solidFill>
                <a:latin typeface="Arial"/>
                <a:ea typeface="Arial"/>
                <a:cs typeface="Arial"/>
                <a:sym typeface="Arial"/>
              </a:rPr>
              <a:t>wormproject.org</a:t>
            </a:r>
            <a:endParaRPr/>
          </a:p>
        </p:txBody>
      </p:sp>
      <p:sp>
        <p:nvSpPr>
          <p:cNvPr id="218" name="Google Shape;218;p15"/>
          <p:cNvSpPr txBox="1"/>
          <p:nvPr/>
        </p:nvSpPr>
        <p:spPr>
          <a:xfrm>
            <a:off x="422275" y="3810000"/>
            <a:ext cx="7654925" cy="1676400"/>
          </a:xfrm>
          <a:prstGeom prst="rect">
            <a:avLst/>
          </a:prstGeom>
          <a:noFill/>
          <a:ln>
            <a:noFill/>
          </a:ln>
        </p:spPr>
        <p:txBody>
          <a:bodyPr anchorCtr="0" anchor="t" bIns="45700" lIns="91425" spcFirstLastPara="1" rIns="91425" wrap="square" tIns="45700">
            <a:noAutofit/>
          </a:bodyPr>
          <a:lstStyle/>
          <a:p>
            <a:pPr indent="-282574" lvl="1" marL="868362" marR="0" rtl="0" algn="l">
              <a:lnSpc>
                <a:spcPct val="100000"/>
              </a:lnSpc>
              <a:spcBef>
                <a:spcPts val="0"/>
              </a:spcBef>
              <a:spcAft>
                <a:spcPts val="0"/>
              </a:spcAft>
              <a:buClr>
                <a:schemeClr val="lt1"/>
              </a:buClr>
              <a:buSzPts val="3000"/>
              <a:buFont typeface="Arial"/>
              <a:buNone/>
            </a:pPr>
            <a:r>
              <a:rPr b="0" i="0" lang="en-US" sz="3000" u="none" cap="none" strike="noStrike">
                <a:solidFill>
                  <a:schemeClr val="lt1"/>
                </a:solidFill>
                <a:latin typeface="Arial"/>
                <a:ea typeface="Arial"/>
                <a:cs typeface="Arial"/>
                <a:sym typeface="Arial"/>
              </a:rPr>
              <a:t>“…Whatever you did for one of the least of these brothers and sisters of mine, you did for me.”  Matthew 25:40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
          <p:cNvSpPr txBox="1"/>
          <p:nvPr>
            <p:ph idx="4294967295" type="title"/>
          </p:nvPr>
        </p:nvSpPr>
        <p:spPr>
          <a:xfrm>
            <a:off x="533400" y="457200"/>
            <a:ext cx="7620000" cy="64611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E373"/>
              </a:buClr>
              <a:buSzPts val="4100"/>
              <a:buFont typeface="Arial"/>
              <a:buNone/>
            </a:pPr>
            <a:r>
              <a:rPr b="1" i="0" lang="en-US" sz="4100" u="none" cap="none" strike="noStrike">
                <a:solidFill>
                  <a:srgbClr val="FFE373"/>
                </a:solidFill>
                <a:latin typeface="Arial"/>
                <a:ea typeface="Arial"/>
                <a:cs typeface="Arial"/>
                <a:sym typeface="Arial"/>
              </a:rPr>
              <a:t>What is The Worm Project?</a:t>
            </a:r>
            <a:endParaRPr/>
          </a:p>
        </p:txBody>
      </p:sp>
      <p:sp>
        <p:nvSpPr>
          <p:cNvPr id="124" name="Google Shape;124;p2"/>
          <p:cNvSpPr txBox="1"/>
          <p:nvPr>
            <p:ph idx="1" type="body"/>
          </p:nvPr>
        </p:nvSpPr>
        <p:spPr>
          <a:xfrm>
            <a:off x="544512" y="1600200"/>
            <a:ext cx="8218487" cy="4800600"/>
          </a:xfrm>
          <a:prstGeom prst="rect">
            <a:avLst/>
          </a:prstGeom>
          <a:noFill/>
          <a:ln>
            <a:noFill/>
          </a:ln>
        </p:spPr>
        <p:txBody>
          <a:bodyPr anchorCtr="0" anchor="t" bIns="45700" lIns="91425" spcFirstLastPara="1" rIns="91425" wrap="square" tIns="45700">
            <a:normAutofit/>
          </a:bodyPr>
          <a:lstStyle/>
          <a:p>
            <a:pPr indent="0" lvl="0" marL="136525" marR="0" rtl="0" algn="l">
              <a:lnSpc>
                <a:spcPct val="120000"/>
              </a:lnSpc>
              <a:spcBef>
                <a:spcPts val="0"/>
              </a:spcBef>
              <a:spcAft>
                <a:spcPts val="0"/>
              </a:spcAft>
              <a:buClr>
                <a:srgbClr val="F9F9F9"/>
              </a:buClr>
              <a:buSzPts val="1820"/>
              <a:buFont typeface="Noto Sans Symbols"/>
              <a:buNone/>
            </a:pPr>
            <a:r>
              <a:rPr b="0" i="0" lang="en-US" sz="2800" u="none" cap="none" strike="noStrike">
                <a:solidFill>
                  <a:schemeClr val="lt1"/>
                </a:solidFill>
                <a:latin typeface="Arial"/>
                <a:ea typeface="Arial"/>
                <a:cs typeface="Arial"/>
                <a:sym typeface="Arial"/>
              </a:rPr>
              <a:t>A ministry dedicated to preventing malnutrition in children by providing medicine to eliminate parasitic worms</a:t>
            </a:r>
            <a:endParaRPr/>
          </a:p>
          <a:p>
            <a:pPr indent="0" lvl="0" marL="136525" marR="0" rtl="0" algn="l">
              <a:lnSpc>
                <a:spcPct val="120000"/>
              </a:lnSpc>
              <a:spcBef>
                <a:spcPts val="160"/>
              </a:spcBef>
              <a:spcAft>
                <a:spcPts val="0"/>
              </a:spcAft>
              <a:buClr>
                <a:srgbClr val="F9F9F9"/>
              </a:buClr>
              <a:buSzPts val="520"/>
              <a:buFont typeface="Noto Sans Symbols"/>
              <a:buNone/>
            </a:pPr>
            <a:r>
              <a:t/>
            </a:r>
            <a:endParaRPr b="0" i="0" sz="800" u="none" cap="none" strike="noStrike">
              <a:solidFill>
                <a:schemeClr val="lt1"/>
              </a:solidFill>
              <a:latin typeface="Arial"/>
              <a:ea typeface="Arial"/>
              <a:cs typeface="Arial"/>
              <a:sym typeface="Arial"/>
            </a:endParaRPr>
          </a:p>
          <a:p>
            <a:pPr indent="-282574" lvl="1" marL="868362" marR="0" rtl="0" algn="l">
              <a:lnSpc>
                <a:spcPct val="120000"/>
              </a:lnSpc>
              <a:spcBef>
                <a:spcPts val="480"/>
              </a:spcBef>
              <a:spcAft>
                <a:spcPts val="0"/>
              </a:spcAft>
              <a:buClr>
                <a:schemeClr val="lt1"/>
              </a:buClr>
              <a:buSzPts val="1920"/>
              <a:buFont typeface="Arial"/>
              <a:buChar char="•"/>
            </a:pPr>
            <a:r>
              <a:rPr b="0" i="0" lang="en-US" sz="2400" u="none" cap="none" strike="noStrike">
                <a:solidFill>
                  <a:schemeClr val="lt1"/>
                </a:solidFill>
                <a:latin typeface="Arial"/>
                <a:ea typeface="Arial"/>
                <a:cs typeface="Arial"/>
                <a:sym typeface="Arial"/>
              </a:rPr>
              <a:t>We purchase deworming medicine in large quantities of 1 million tablets or more</a:t>
            </a:r>
            <a:endParaRPr/>
          </a:p>
          <a:p>
            <a:pPr indent="-282574" lvl="1" marL="868362" marR="0" rtl="0" algn="l">
              <a:lnSpc>
                <a:spcPct val="120000"/>
              </a:lnSpc>
              <a:spcBef>
                <a:spcPts val="480"/>
              </a:spcBef>
              <a:spcAft>
                <a:spcPts val="0"/>
              </a:spcAft>
              <a:buClr>
                <a:schemeClr val="lt1"/>
              </a:buClr>
              <a:buSzPts val="1920"/>
              <a:buFont typeface="Arial"/>
              <a:buChar char="•"/>
            </a:pPr>
            <a:r>
              <a:rPr b="0" i="0" lang="en-US" sz="2400" u="none" cap="none" strike="noStrike">
                <a:solidFill>
                  <a:schemeClr val="lt1"/>
                </a:solidFill>
                <a:latin typeface="Arial"/>
                <a:ea typeface="Arial"/>
                <a:cs typeface="Arial"/>
                <a:sym typeface="Arial"/>
              </a:rPr>
              <a:t>We donate this medicine to our partners working in over 40 countries</a:t>
            </a:r>
            <a:endParaRPr/>
          </a:p>
          <a:p>
            <a:pPr indent="-282574" lvl="1" marL="868362" marR="0" rtl="0" algn="l">
              <a:lnSpc>
                <a:spcPct val="120000"/>
              </a:lnSpc>
              <a:spcBef>
                <a:spcPts val="480"/>
              </a:spcBef>
              <a:spcAft>
                <a:spcPts val="0"/>
              </a:spcAft>
              <a:buClr>
                <a:schemeClr val="lt1"/>
              </a:buClr>
              <a:buSzPts val="1920"/>
              <a:buFont typeface="Arial"/>
              <a:buChar char="•"/>
            </a:pPr>
            <a:r>
              <a:rPr b="1" i="0" lang="en-US" sz="2400" u="none" cap="none" strike="noStrike">
                <a:solidFill>
                  <a:schemeClr val="lt1"/>
                </a:solidFill>
                <a:latin typeface="Arial"/>
                <a:ea typeface="Arial"/>
                <a:cs typeface="Arial"/>
                <a:sym typeface="Arial"/>
              </a:rPr>
              <a:t>All volunteers (no paid staff)</a:t>
            </a:r>
            <a:endParaRPr/>
          </a:p>
          <a:p>
            <a:pPr indent="-312103" lvl="0" marL="547688" marR="0" rtl="0" algn="l">
              <a:spcBef>
                <a:spcPts val="480"/>
              </a:spcBef>
              <a:spcAft>
                <a:spcPts val="0"/>
              </a:spcAft>
              <a:buClr>
                <a:srgbClr val="F9F9F9"/>
              </a:buClr>
              <a:buSzPts val="1560"/>
              <a:buFont typeface="Noto Sans Symbols"/>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
          <p:cNvSpPr txBox="1"/>
          <p:nvPr>
            <p:ph idx="4294967295" type="title"/>
          </p:nvPr>
        </p:nvSpPr>
        <p:spPr>
          <a:xfrm>
            <a:off x="628650" y="198438"/>
            <a:ext cx="7886700" cy="13255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E373"/>
              </a:buClr>
              <a:buSzPts val="3600"/>
              <a:buFont typeface="Arial"/>
              <a:buNone/>
            </a:pPr>
            <a:r>
              <a:rPr b="1" i="0" lang="en-US" sz="3600" u="none" cap="none" strike="noStrike">
                <a:solidFill>
                  <a:srgbClr val="FFE373"/>
                </a:solidFill>
                <a:latin typeface="Arial"/>
                <a:ea typeface="Arial"/>
                <a:cs typeface="Arial"/>
                <a:sym typeface="Arial"/>
              </a:rPr>
              <a:t>Claude Good, missionary &amp; founder of The Worm Project with indigenous Triquis in Mexico</a:t>
            </a:r>
            <a:endParaRPr/>
          </a:p>
        </p:txBody>
      </p:sp>
      <p:pic>
        <p:nvPicPr>
          <p:cNvPr id="131" name="Google Shape;131;p3"/>
          <p:cNvPicPr preferRelativeResize="0"/>
          <p:nvPr/>
        </p:nvPicPr>
        <p:blipFill rotWithShape="1">
          <a:blip r:embed="rId3">
            <a:alphaModFix/>
          </a:blip>
          <a:srcRect b="0" l="0" r="0" t="0"/>
          <a:stretch/>
        </p:blipFill>
        <p:spPr>
          <a:xfrm>
            <a:off x="823912" y="1828800"/>
            <a:ext cx="7329487" cy="4876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ph idx="4294967295" type="title"/>
          </p:nvPr>
        </p:nvSpPr>
        <p:spPr>
          <a:xfrm>
            <a:off x="304800" y="274638"/>
            <a:ext cx="8382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E373"/>
              </a:buClr>
              <a:buSzPts val="4400"/>
              <a:buFont typeface="Arial"/>
              <a:buNone/>
            </a:pPr>
            <a:r>
              <a:rPr b="1" i="0" lang="en-US" sz="4400" u="none" cap="none" strike="noStrike">
                <a:solidFill>
                  <a:srgbClr val="FFE373"/>
                </a:solidFill>
                <a:latin typeface="Arial"/>
                <a:ea typeface="Arial"/>
                <a:cs typeface="Arial"/>
                <a:sym typeface="Arial"/>
              </a:rPr>
              <a:t>What is the Problem?</a:t>
            </a:r>
            <a:endParaRPr/>
          </a:p>
        </p:txBody>
      </p:sp>
      <p:sp>
        <p:nvSpPr>
          <p:cNvPr id="138" name="Google Shape;138;p4"/>
          <p:cNvSpPr txBox="1"/>
          <p:nvPr>
            <p:ph idx="1" type="body"/>
          </p:nvPr>
        </p:nvSpPr>
        <p:spPr>
          <a:xfrm>
            <a:off x="428625" y="1562100"/>
            <a:ext cx="7953375" cy="4572000"/>
          </a:xfrm>
          <a:prstGeom prst="rect">
            <a:avLst/>
          </a:prstGeom>
          <a:noFill/>
          <a:ln>
            <a:noFill/>
          </a:ln>
        </p:spPr>
        <p:txBody>
          <a:bodyPr anchorCtr="0" anchor="t" bIns="45700" lIns="91425" spcFirstLastPara="1" rIns="91425" wrap="square" tIns="45700">
            <a:noAutofit/>
          </a:bodyPr>
          <a:lstStyle/>
          <a:p>
            <a:pPr indent="-411162" lvl="0" marL="547687" marR="0" rtl="0" algn="l">
              <a:lnSpc>
                <a:spcPct val="110000"/>
              </a:lnSpc>
              <a:spcBef>
                <a:spcPts val="0"/>
              </a:spcBef>
              <a:spcAft>
                <a:spcPts val="0"/>
              </a:spcAft>
              <a:buClr>
                <a:srgbClr val="F9F9F9"/>
              </a:buClr>
              <a:buSzPts val="2080"/>
              <a:buFont typeface="Arial"/>
              <a:buChar char="•"/>
            </a:pPr>
            <a:r>
              <a:rPr b="1" i="0" lang="en-US" sz="3200" u="none">
                <a:solidFill>
                  <a:schemeClr val="lt1"/>
                </a:solidFill>
                <a:latin typeface="Arial"/>
                <a:ea typeface="Arial"/>
                <a:cs typeface="Arial"/>
                <a:sym typeface="Arial"/>
              </a:rPr>
              <a:t>900 million children (ages 1 thru 14) need treatment for parasitic worms each year</a:t>
            </a:r>
            <a:endParaRPr/>
          </a:p>
          <a:p>
            <a:pPr indent="-282574" lvl="1" marL="868362" marR="0" rtl="0" algn="l">
              <a:lnSpc>
                <a:spcPct val="110000"/>
              </a:lnSpc>
              <a:spcBef>
                <a:spcPts val="560"/>
              </a:spcBef>
              <a:spcAft>
                <a:spcPts val="0"/>
              </a:spcAft>
              <a:buClr>
                <a:schemeClr val="lt1"/>
              </a:buClr>
              <a:buSzPts val="2240"/>
              <a:buFont typeface="Arial"/>
              <a:buChar char="•"/>
            </a:pPr>
            <a:r>
              <a:rPr b="1" i="0" lang="en-US" sz="2800" u="none" cap="none" strike="noStrike">
                <a:solidFill>
                  <a:schemeClr val="lt1"/>
                </a:solidFill>
                <a:latin typeface="Arial"/>
                <a:ea typeface="Arial"/>
                <a:cs typeface="Arial"/>
                <a:sym typeface="Arial"/>
              </a:rPr>
              <a:t>Only 55% of these children received treatment</a:t>
            </a:r>
            <a:endParaRPr/>
          </a:p>
          <a:p>
            <a:pPr indent="-282574" lvl="1" marL="868362" marR="0" rtl="0" algn="l">
              <a:lnSpc>
                <a:spcPct val="110000"/>
              </a:lnSpc>
              <a:spcBef>
                <a:spcPts val="560"/>
              </a:spcBef>
              <a:spcAft>
                <a:spcPts val="0"/>
              </a:spcAft>
              <a:buClr>
                <a:schemeClr val="lt1"/>
              </a:buClr>
              <a:buSzPts val="2240"/>
              <a:buFont typeface="Arial"/>
              <a:buChar char="•"/>
            </a:pPr>
            <a:r>
              <a:rPr b="1" i="0" lang="en-US" sz="2800" u="none" cap="none" strike="noStrike">
                <a:solidFill>
                  <a:schemeClr val="lt1"/>
                </a:solidFill>
                <a:latin typeface="Arial"/>
                <a:ea typeface="Arial"/>
                <a:cs typeface="Arial"/>
                <a:sym typeface="Arial"/>
              </a:rPr>
              <a:t>Only 38% of children age 1 – 4 years received treatment</a:t>
            </a:r>
            <a:endParaRPr/>
          </a:p>
        </p:txBody>
      </p:sp>
      <p:sp>
        <p:nvSpPr>
          <p:cNvPr id="139" name="Google Shape;139;p4"/>
          <p:cNvSpPr txBox="1"/>
          <p:nvPr/>
        </p:nvSpPr>
        <p:spPr>
          <a:xfrm>
            <a:off x="415925" y="6316662"/>
            <a:ext cx="45720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Times New Roman"/>
              <a:buNone/>
            </a:pPr>
            <a:r>
              <a:rPr b="0" i="0" lang="en-US" sz="1400" u="none" cap="none" strike="noStrike">
                <a:solidFill>
                  <a:schemeClr val="dk2"/>
                </a:solidFill>
                <a:latin typeface="Times New Roman"/>
                <a:ea typeface="Times New Roman"/>
                <a:cs typeface="Times New Roman"/>
                <a:sym typeface="Times New Roman"/>
              </a:rPr>
              <a:t>Source: World Health Organization 2022 data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txBox="1"/>
          <p:nvPr>
            <p:ph idx="4294967295" type="title"/>
          </p:nvPr>
        </p:nvSpPr>
        <p:spPr>
          <a:xfrm>
            <a:off x="457200" y="457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marR="0" rtl="0" algn="ctr">
              <a:lnSpc>
                <a:spcPct val="100000"/>
              </a:lnSpc>
              <a:spcBef>
                <a:spcPts val="0"/>
              </a:spcBef>
              <a:spcAft>
                <a:spcPts val="0"/>
              </a:spcAft>
              <a:buClr>
                <a:srgbClr val="FFE373"/>
              </a:buClr>
              <a:buSzPct val="100000"/>
              <a:buFont typeface="Arial"/>
              <a:buNone/>
            </a:pPr>
            <a:r>
              <a:rPr b="1" i="0" lang="en-US" sz="4000" u="none" cap="none" strike="noStrike">
                <a:solidFill>
                  <a:srgbClr val="FFE373"/>
                </a:solidFill>
                <a:latin typeface="Arial"/>
                <a:ea typeface="Arial"/>
                <a:cs typeface="Arial"/>
                <a:sym typeface="Arial"/>
              </a:rPr>
              <a:t>One Quarter of World’s Population Need Treatment for Parasitic Worms</a:t>
            </a:r>
            <a:br>
              <a:rPr b="1" i="0" lang="en-US" sz="4000" u="none" cap="none" strike="noStrike">
                <a:solidFill>
                  <a:srgbClr val="FFE373"/>
                </a:solidFill>
                <a:latin typeface="Arial"/>
                <a:ea typeface="Arial"/>
                <a:cs typeface="Arial"/>
                <a:sym typeface="Arial"/>
              </a:rPr>
            </a:br>
            <a:r>
              <a:rPr b="1" i="0" lang="en-US" sz="3100" u="none" cap="none" strike="noStrike">
                <a:solidFill>
                  <a:srgbClr val="FFE373"/>
                </a:solidFill>
                <a:latin typeface="Arial"/>
                <a:ea typeface="Arial"/>
                <a:cs typeface="Arial"/>
                <a:sym typeface="Arial"/>
              </a:rPr>
              <a:t>Most live in Tropical &amp; Subtropical Regions</a:t>
            </a:r>
            <a:endParaRPr/>
          </a:p>
        </p:txBody>
      </p:sp>
      <p:pic>
        <p:nvPicPr>
          <p:cNvPr id="146" name="Google Shape;146;p5"/>
          <p:cNvPicPr preferRelativeResize="0"/>
          <p:nvPr/>
        </p:nvPicPr>
        <p:blipFill rotWithShape="1">
          <a:blip r:embed="rId3">
            <a:alphaModFix/>
          </a:blip>
          <a:srcRect b="0" l="0" r="0" t="0"/>
          <a:stretch/>
        </p:blipFill>
        <p:spPr>
          <a:xfrm>
            <a:off x="304800" y="2190750"/>
            <a:ext cx="7124700" cy="3143250"/>
          </a:xfrm>
          <a:prstGeom prst="rect">
            <a:avLst/>
          </a:prstGeom>
          <a:noFill/>
          <a:ln>
            <a:noFill/>
          </a:ln>
        </p:spPr>
      </p:pic>
      <p:pic>
        <p:nvPicPr>
          <p:cNvPr id="147" name="Google Shape;147;p5"/>
          <p:cNvPicPr preferRelativeResize="0"/>
          <p:nvPr/>
        </p:nvPicPr>
        <p:blipFill rotWithShape="1">
          <a:blip r:embed="rId4">
            <a:alphaModFix/>
          </a:blip>
          <a:srcRect b="0" l="0" r="0" t="0"/>
          <a:stretch/>
        </p:blipFill>
        <p:spPr>
          <a:xfrm>
            <a:off x="7620000" y="2609850"/>
            <a:ext cx="1333500" cy="2190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6"/>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E373"/>
              </a:buClr>
              <a:buSzPts val="4400"/>
              <a:buFont typeface="Arial"/>
              <a:buNone/>
            </a:pPr>
            <a:r>
              <a:rPr b="1" i="0" lang="en-US" sz="4400" u="none" cap="none" strike="noStrike">
                <a:solidFill>
                  <a:srgbClr val="FFE373"/>
                </a:solidFill>
                <a:latin typeface="Arial"/>
                <a:ea typeface="Arial"/>
                <a:cs typeface="Arial"/>
                <a:sym typeface="Arial"/>
              </a:rPr>
              <a:t>Lack of proper toilets and sanitation are a major issue</a:t>
            </a:r>
            <a:endParaRPr/>
          </a:p>
        </p:txBody>
      </p:sp>
      <p:sp>
        <p:nvSpPr>
          <p:cNvPr id="154" name="Google Shape;154;p6"/>
          <p:cNvSpPr txBox="1"/>
          <p:nvPr>
            <p:ph idx="1" type="body"/>
          </p:nvPr>
        </p:nvSpPr>
        <p:spPr>
          <a:xfrm>
            <a:off x="685800" y="1905000"/>
            <a:ext cx="7467600" cy="4038600"/>
          </a:xfrm>
          <a:prstGeom prst="rect">
            <a:avLst/>
          </a:prstGeom>
          <a:noFill/>
          <a:ln>
            <a:noFill/>
          </a:ln>
        </p:spPr>
        <p:txBody>
          <a:bodyPr anchorCtr="0" anchor="t" bIns="45700" lIns="91425" spcFirstLastPara="1" rIns="91425" wrap="square" tIns="45700">
            <a:noAutofit/>
          </a:bodyPr>
          <a:lstStyle/>
          <a:p>
            <a:pPr indent="-411162" lvl="0" marL="547687" marR="0" rtl="0" algn="l">
              <a:lnSpc>
                <a:spcPct val="120000"/>
              </a:lnSpc>
              <a:spcBef>
                <a:spcPts val="0"/>
              </a:spcBef>
              <a:spcAft>
                <a:spcPts val="0"/>
              </a:spcAft>
              <a:buClr>
                <a:srgbClr val="F9F9F9"/>
              </a:buClr>
              <a:buSzPts val="1820"/>
              <a:buFont typeface="Noto Sans Symbols"/>
              <a:buChar char="⮚"/>
            </a:pPr>
            <a:r>
              <a:rPr b="0" i="0" lang="en-US" sz="2800" u="none">
                <a:solidFill>
                  <a:schemeClr val="lt1"/>
                </a:solidFill>
                <a:latin typeface="Arial"/>
                <a:ea typeface="Arial"/>
                <a:cs typeface="Arial"/>
                <a:sym typeface="Arial"/>
              </a:rPr>
              <a:t>Adult female worms inside a person can lay thousands of eggs which are passed out through a child’s feces</a:t>
            </a:r>
            <a:endParaRPr/>
          </a:p>
          <a:p>
            <a:pPr indent="-411162" lvl="0" marL="547687" marR="0" rtl="0" algn="l">
              <a:lnSpc>
                <a:spcPct val="120000"/>
              </a:lnSpc>
              <a:spcBef>
                <a:spcPts val="560"/>
              </a:spcBef>
              <a:spcAft>
                <a:spcPts val="0"/>
              </a:spcAft>
              <a:buClr>
                <a:srgbClr val="F9F9F9"/>
              </a:buClr>
              <a:buSzPts val="1820"/>
              <a:buFont typeface="Noto Sans Symbols"/>
              <a:buChar char="⮚"/>
            </a:pPr>
            <a:r>
              <a:rPr b="0" i="0" lang="en-US" sz="2800" u="none">
                <a:solidFill>
                  <a:schemeClr val="lt1"/>
                </a:solidFill>
                <a:latin typeface="Arial"/>
                <a:ea typeface="Arial"/>
                <a:cs typeface="Arial"/>
                <a:sym typeface="Arial"/>
              </a:rPr>
              <a:t>Children are infected by swallowing eggs found in contaminated water and dirt they play in</a:t>
            </a:r>
            <a:endParaRPr/>
          </a:p>
          <a:p>
            <a:pPr indent="-295592" lvl="0" marL="547687" marR="0" rtl="0" algn="l">
              <a:lnSpc>
                <a:spcPct val="120000"/>
              </a:lnSpc>
              <a:spcBef>
                <a:spcPts val="560"/>
              </a:spcBef>
              <a:spcAft>
                <a:spcPts val="0"/>
              </a:spcAft>
              <a:buClr>
                <a:srgbClr val="F9F9F9"/>
              </a:buClr>
              <a:buSzPts val="1820"/>
              <a:buFont typeface="Noto Sans Symbols"/>
              <a:buNone/>
            </a:pPr>
            <a:r>
              <a:t/>
            </a:r>
            <a:endParaRPr b="0" i="0" sz="2800" u="none">
              <a:solidFill>
                <a:schemeClr val="lt1"/>
              </a:solidFill>
              <a:latin typeface="Arial"/>
              <a:ea typeface="Arial"/>
              <a:cs typeface="Arial"/>
              <a:sym typeface="Arial"/>
            </a:endParaRPr>
          </a:p>
          <a:p>
            <a:pPr indent="-295592" lvl="0" marL="547688" marR="0" rtl="0" algn="l">
              <a:spcBef>
                <a:spcPts val="560"/>
              </a:spcBef>
              <a:spcAft>
                <a:spcPts val="0"/>
              </a:spcAft>
              <a:buClr>
                <a:srgbClr val="F9F9F9"/>
              </a:buClr>
              <a:buSzPts val="1820"/>
              <a:buFont typeface="Noto Sans Symbols"/>
              <a:buNone/>
            </a:pPr>
            <a:r>
              <a:t/>
            </a:r>
            <a:endParaRPr b="0" i="0" sz="2800" u="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ph idx="4294967295" type="title"/>
          </p:nvPr>
        </p:nvSpPr>
        <p:spPr>
          <a:xfrm>
            <a:off x="228600" y="304800"/>
            <a:ext cx="7620000" cy="11906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E373"/>
              </a:buClr>
              <a:buSzPts val="4400"/>
              <a:buFont typeface="Arial"/>
              <a:buNone/>
            </a:pPr>
            <a:r>
              <a:rPr b="1" i="0" lang="en-US" sz="4400" u="none" cap="none" strike="noStrike">
                <a:solidFill>
                  <a:srgbClr val="FFE373"/>
                </a:solidFill>
                <a:latin typeface="Arial"/>
                <a:ea typeface="Arial"/>
                <a:cs typeface="Arial"/>
                <a:sym typeface="Arial"/>
              </a:rPr>
              <a:t>Roundworm, hookworm, whipworm are main types </a:t>
            </a:r>
            <a:endParaRPr/>
          </a:p>
        </p:txBody>
      </p:sp>
      <p:sp>
        <p:nvSpPr>
          <p:cNvPr id="161" name="Google Shape;161;p7"/>
          <p:cNvSpPr txBox="1"/>
          <p:nvPr/>
        </p:nvSpPr>
        <p:spPr>
          <a:xfrm>
            <a:off x="747712" y="1633537"/>
            <a:ext cx="50292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cap="none" strike="noStrike">
                <a:solidFill>
                  <a:schemeClr val="lt1"/>
                </a:solidFill>
                <a:latin typeface="Times New Roman"/>
                <a:ea typeface="Times New Roman"/>
                <a:cs typeface="Times New Roman"/>
                <a:sym typeface="Times New Roman"/>
              </a:rPr>
              <a:t>Roundworms (Ascaris) can rob a child of up to 30% of their daily nutrition</a:t>
            </a:r>
            <a:endParaRPr/>
          </a:p>
        </p:txBody>
      </p:sp>
      <p:pic>
        <p:nvPicPr>
          <p:cNvPr id="162" name="Google Shape;162;p7"/>
          <p:cNvPicPr preferRelativeResize="0"/>
          <p:nvPr/>
        </p:nvPicPr>
        <p:blipFill rotWithShape="1">
          <a:blip r:embed="rId3">
            <a:alphaModFix/>
          </a:blip>
          <a:srcRect b="0" l="0" r="0" t="0"/>
          <a:stretch/>
        </p:blipFill>
        <p:spPr>
          <a:xfrm>
            <a:off x="762000" y="2590800"/>
            <a:ext cx="4495800" cy="3600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ph idx="4294967295" type="title"/>
          </p:nvPr>
        </p:nvSpPr>
        <p:spPr>
          <a:xfrm>
            <a:off x="417513" y="533400"/>
            <a:ext cx="8305800" cy="104230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E373"/>
              </a:buClr>
              <a:buSzPts val="4000"/>
              <a:buFont typeface="Arial"/>
              <a:buNone/>
            </a:pPr>
            <a:r>
              <a:rPr b="1" i="0" lang="en-US" sz="4000" u="none" cap="none" strike="noStrike">
                <a:solidFill>
                  <a:srgbClr val="FFE373"/>
                </a:solidFill>
                <a:latin typeface="Arial"/>
                <a:ea typeface="Arial"/>
                <a:cs typeface="Arial"/>
                <a:sym typeface="Arial"/>
              </a:rPr>
              <a:t>Parasitic worms cause physical and cognitive impairment in children due to malnutrition</a:t>
            </a:r>
            <a:endParaRPr/>
          </a:p>
        </p:txBody>
      </p:sp>
      <p:pic>
        <p:nvPicPr>
          <p:cNvPr id="169" name="Google Shape;169;p8"/>
          <p:cNvPicPr preferRelativeResize="0"/>
          <p:nvPr/>
        </p:nvPicPr>
        <p:blipFill rotWithShape="1">
          <a:blip r:embed="rId3">
            <a:alphaModFix/>
          </a:blip>
          <a:srcRect b="0" l="0" r="0" t="0"/>
          <a:stretch/>
        </p:blipFill>
        <p:spPr>
          <a:xfrm>
            <a:off x="4805362" y="2133600"/>
            <a:ext cx="3657600" cy="4602162"/>
          </a:xfrm>
          <a:prstGeom prst="rect">
            <a:avLst/>
          </a:prstGeom>
          <a:noFill/>
          <a:ln>
            <a:noFill/>
          </a:ln>
        </p:spPr>
      </p:pic>
      <p:pic>
        <p:nvPicPr>
          <p:cNvPr id="170" name="Google Shape;170;p8"/>
          <p:cNvPicPr preferRelativeResize="0"/>
          <p:nvPr/>
        </p:nvPicPr>
        <p:blipFill rotWithShape="1">
          <a:blip r:embed="rId4">
            <a:alphaModFix/>
          </a:blip>
          <a:srcRect b="0" l="0" r="0" t="0"/>
          <a:stretch/>
        </p:blipFill>
        <p:spPr>
          <a:xfrm>
            <a:off x="417512" y="3048000"/>
            <a:ext cx="4191000" cy="2971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txBox="1"/>
          <p:nvPr>
            <p:ph idx="4294967295" type="title"/>
          </p:nvPr>
        </p:nvSpPr>
        <p:spPr>
          <a:xfrm>
            <a:off x="304800" y="0"/>
            <a:ext cx="8458200" cy="155416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E373"/>
              </a:buClr>
              <a:buSzPts val="3600"/>
              <a:buFont typeface="Arial"/>
              <a:buNone/>
            </a:pPr>
            <a:r>
              <a:rPr b="1" i="0" lang="en-US" sz="3600" u="none" cap="none" strike="noStrike">
                <a:solidFill>
                  <a:srgbClr val="FFE373"/>
                </a:solidFill>
                <a:latin typeface="Arial"/>
                <a:ea typeface="Arial"/>
                <a:cs typeface="Arial"/>
                <a:sym typeface="Arial"/>
              </a:rPr>
              <a:t>More than a hundred parasitic worms can be growing in one child</a:t>
            </a:r>
            <a:endParaRPr/>
          </a:p>
        </p:txBody>
      </p:sp>
      <p:pic>
        <p:nvPicPr>
          <p:cNvPr id="177" name="Google Shape;177;p9"/>
          <p:cNvPicPr preferRelativeResize="0"/>
          <p:nvPr/>
        </p:nvPicPr>
        <p:blipFill rotWithShape="1">
          <a:blip r:embed="rId3">
            <a:alphaModFix/>
          </a:blip>
          <a:srcRect b="0" l="0" r="0" t="0"/>
          <a:stretch/>
        </p:blipFill>
        <p:spPr>
          <a:xfrm>
            <a:off x="1447800" y="1577975"/>
            <a:ext cx="5730875" cy="4060825"/>
          </a:xfrm>
          <a:prstGeom prst="rect">
            <a:avLst/>
          </a:prstGeom>
          <a:noFill/>
          <a:ln>
            <a:noFill/>
          </a:ln>
        </p:spPr>
      </p:pic>
      <p:sp>
        <p:nvSpPr>
          <p:cNvPr id="178" name="Google Shape;178;p9"/>
          <p:cNvSpPr txBox="1"/>
          <p:nvPr/>
        </p:nvSpPr>
        <p:spPr>
          <a:xfrm>
            <a:off x="1295400" y="5645150"/>
            <a:ext cx="4876800" cy="954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cap="none" strike="noStrike">
                <a:solidFill>
                  <a:schemeClr val="lt1"/>
                </a:solidFill>
                <a:latin typeface="Times New Roman"/>
                <a:ea typeface="Times New Roman"/>
                <a:cs typeface="Times New Roman"/>
                <a:sym typeface="Times New Roman"/>
              </a:rPr>
              <a:t>Roundworms removed from intestine of child in Kenya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Apex">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pex">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2005-03-07T00:29:44Z</dcterms:created>
  <dc:creator>Gary Delp</dc:creator>
</cp:coreProperties>
</file>