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Lst>
  <p:notesMasterIdLst>
    <p:notesMasterId r:id="rId72"/>
  </p:notesMasterIdLst>
  <p:sldIdLst>
    <p:sldId id="257" r:id="rId3"/>
    <p:sldId id="668" r:id="rId4"/>
    <p:sldId id="698" r:id="rId5"/>
    <p:sldId id="705" r:id="rId6"/>
    <p:sldId id="706" r:id="rId7"/>
    <p:sldId id="756" r:id="rId8"/>
    <p:sldId id="707" r:id="rId9"/>
    <p:sldId id="708" r:id="rId10"/>
    <p:sldId id="709" r:id="rId11"/>
    <p:sldId id="710" r:id="rId12"/>
    <p:sldId id="711" r:id="rId13"/>
    <p:sldId id="712" r:id="rId14"/>
    <p:sldId id="757" r:id="rId15"/>
    <p:sldId id="758" r:id="rId16"/>
    <p:sldId id="713" r:id="rId17"/>
    <p:sldId id="714" r:id="rId18"/>
    <p:sldId id="715" r:id="rId19"/>
    <p:sldId id="716" r:id="rId20"/>
    <p:sldId id="717" r:id="rId21"/>
    <p:sldId id="718" r:id="rId22"/>
    <p:sldId id="719" r:id="rId23"/>
    <p:sldId id="720" r:id="rId24"/>
    <p:sldId id="2147482429" r:id="rId25"/>
    <p:sldId id="2147482430" r:id="rId26"/>
    <p:sldId id="2147483640" r:id="rId27"/>
    <p:sldId id="2147483639" r:id="rId28"/>
    <p:sldId id="2147483641" r:id="rId29"/>
    <p:sldId id="2147483642" r:id="rId30"/>
    <p:sldId id="2147483643" r:id="rId31"/>
    <p:sldId id="2147483644" r:id="rId32"/>
    <p:sldId id="723" r:id="rId33"/>
    <p:sldId id="724" r:id="rId34"/>
    <p:sldId id="725" r:id="rId35"/>
    <p:sldId id="726" r:id="rId36"/>
    <p:sldId id="727" r:id="rId37"/>
    <p:sldId id="759" r:id="rId38"/>
    <p:sldId id="744" r:id="rId39"/>
    <p:sldId id="745" r:id="rId40"/>
    <p:sldId id="746" r:id="rId41"/>
    <p:sldId id="747" r:id="rId42"/>
    <p:sldId id="748" r:id="rId43"/>
    <p:sldId id="749" r:id="rId44"/>
    <p:sldId id="750" r:id="rId45"/>
    <p:sldId id="751" r:id="rId46"/>
    <p:sldId id="752" r:id="rId47"/>
    <p:sldId id="753" r:id="rId48"/>
    <p:sldId id="754" r:id="rId49"/>
    <p:sldId id="740" r:id="rId50"/>
    <p:sldId id="762" r:id="rId51"/>
    <p:sldId id="760" r:id="rId52"/>
    <p:sldId id="761" r:id="rId53"/>
    <p:sldId id="742" r:id="rId54"/>
    <p:sldId id="743" r:id="rId55"/>
    <p:sldId id="2147482431" r:id="rId56"/>
    <p:sldId id="2147482433" r:id="rId57"/>
    <p:sldId id="2147482432" r:id="rId58"/>
    <p:sldId id="702" r:id="rId59"/>
    <p:sldId id="703" r:id="rId60"/>
    <p:sldId id="704" r:id="rId61"/>
    <p:sldId id="763" r:id="rId62"/>
    <p:sldId id="728" r:id="rId63"/>
    <p:sldId id="729" r:id="rId64"/>
    <p:sldId id="732" r:id="rId65"/>
    <p:sldId id="737" r:id="rId66"/>
    <p:sldId id="2147482435" r:id="rId67"/>
    <p:sldId id="2147482434" r:id="rId68"/>
    <p:sldId id="2147483553" r:id="rId69"/>
    <p:sldId id="275" r:id="rId70"/>
    <p:sldId id="2147483638" r:id="rId71"/>
  </p:sldIdLst>
  <p:sldSz cx="18288000" cy="10287000"/>
  <p:notesSz cx="6858000" cy="9144000"/>
  <p:embeddedFontLst>
    <p:embeddedFont>
      <p:font typeface="29LT Bukra Regular" panose="020B0604020202020204" charset="-78"/>
      <p:regular r:id="rId73"/>
    </p:embeddedFont>
    <p:embeddedFont>
      <p:font typeface="Abadi" panose="020B0604020104020204" pitchFamily="34" charset="0"/>
      <p:regular r:id="rId74"/>
      <p:bold r:id="rId75"/>
      <p:italic r:id="rId76"/>
      <p:boldItalic r:id="rId77"/>
    </p:embeddedFont>
    <p:embeddedFont>
      <p:font typeface="Cascadia Code" panose="020B0609020000020004" pitchFamily="49" charset="0"/>
      <p:regular r:id="rId78"/>
      <p:bold r:id="rId79"/>
      <p:italic r:id="rId80"/>
      <p:boldItalic r:id="rId81"/>
    </p:embeddedFont>
    <p:embeddedFont>
      <p:font typeface="DM Sans" pitchFamily="2" charset="0"/>
      <p:regular r:id="rId82"/>
      <p:bold r:id="rId83"/>
      <p:italic r:id="rId84"/>
      <p:boldItalic r:id="rId85"/>
    </p:embeddedFont>
    <p:embeddedFont>
      <p:font typeface="Libre Baskerville" panose="02000000000000000000" pitchFamily="2" charset="0"/>
      <p:regular r:id="rId86"/>
      <p:bold r:id="rId87"/>
      <p:italic r:id="rId88"/>
    </p:embeddedFont>
    <p:embeddedFont>
      <p:font typeface="Microsoft Sans Serif" panose="020B0604020202020204" pitchFamily="34" charset="0"/>
      <p:regular r:id="rId89"/>
    </p:embeddedFont>
    <p:embeddedFont>
      <p:font typeface="Microsoft Uighur" panose="02000000000000000000" pitchFamily="2" charset="-78"/>
      <p:regular r:id="rId90"/>
      <p:bold r:id="rId91"/>
    </p:embeddedFont>
    <p:embeddedFont>
      <p:font typeface="Montserrat" panose="00000500000000000000" pitchFamily="2" charset="0"/>
      <p:regular r:id="rId92"/>
      <p:bold r:id="rId93"/>
      <p:italic r:id="rId94"/>
      <p:boldItalic r:id="rId95"/>
    </p:embeddedFont>
    <p:embeddedFont>
      <p:font typeface="Montserrat ExtraBold" panose="00000900000000000000" pitchFamily="2" charset="0"/>
      <p:bold r:id="rId96"/>
      <p:boldItalic r:id="rId97"/>
    </p:embeddedFont>
    <p:embeddedFont>
      <p:font typeface="Nunito Light" pitchFamily="2" charset="0"/>
      <p:regular r:id="rId98"/>
      <p:italic r:id="rId9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2EF"/>
    <a:srgbClr val="9B8B72"/>
    <a:srgbClr val="678793"/>
    <a:srgbClr val="204550"/>
    <a:srgbClr val="EC008D"/>
    <a:srgbClr val="F7961D"/>
    <a:srgbClr val="00ADEE"/>
    <a:srgbClr val="93C83E"/>
    <a:srgbClr val="AEC0C6"/>
    <a:srgbClr val="D5DE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22" autoAdjust="0"/>
  </p:normalViewPr>
  <p:slideViewPr>
    <p:cSldViewPr>
      <p:cViewPr varScale="1">
        <p:scale>
          <a:sx n="52" d="100"/>
          <a:sy n="52" d="100"/>
        </p:scale>
        <p:origin x="874"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font" Target="fonts/font12.fntdata"/><Relationship Id="rId89" Type="http://schemas.openxmlformats.org/officeDocument/2006/relationships/font" Target="fonts/font17.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2.fntdata"/><Relationship Id="rId79" Type="http://schemas.openxmlformats.org/officeDocument/2006/relationships/font" Target="fonts/font7.fntdata"/><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font" Target="fonts/font18.fntdata"/><Relationship Id="rId95" Type="http://schemas.openxmlformats.org/officeDocument/2006/relationships/font" Target="fonts/font23.fntdata"/><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font" Target="fonts/font8.fntdata"/><Relationship Id="rId85" Type="http://schemas.openxmlformats.org/officeDocument/2006/relationships/font" Target="fonts/font13.fntdata"/><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font" Target="fonts/font3.fntdata"/><Relationship Id="rId83" Type="http://schemas.openxmlformats.org/officeDocument/2006/relationships/font" Target="fonts/font11.fntdata"/><Relationship Id="rId88" Type="http://schemas.openxmlformats.org/officeDocument/2006/relationships/font" Target="fonts/font16.fntdata"/><Relationship Id="rId91" Type="http://schemas.openxmlformats.org/officeDocument/2006/relationships/font" Target="fonts/font19.fntdata"/><Relationship Id="rId96" Type="http://schemas.openxmlformats.org/officeDocument/2006/relationships/font" Target="fonts/font24.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1.fntdata"/><Relationship Id="rId78" Type="http://schemas.openxmlformats.org/officeDocument/2006/relationships/font" Target="fonts/font6.fntdata"/><Relationship Id="rId81" Type="http://schemas.openxmlformats.org/officeDocument/2006/relationships/font" Target="fonts/font9.fntdata"/><Relationship Id="rId86" Type="http://schemas.openxmlformats.org/officeDocument/2006/relationships/font" Target="fonts/font14.fntdata"/><Relationship Id="rId94" Type="http://schemas.openxmlformats.org/officeDocument/2006/relationships/font" Target="fonts/font22.fntdata"/><Relationship Id="rId99" Type="http://schemas.openxmlformats.org/officeDocument/2006/relationships/font" Target="fonts/font27.fntdata"/><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4.fntdata"/><Relationship Id="rId97" Type="http://schemas.openxmlformats.org/officeDocument/2006/relationships/font" Target="fonts/font25.fntdata"/><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font" Target="fonts/font20.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font" Target="fonts/font15.fntdata"/><Relationship Id="rId61" Type="http://schemas.openxmlformats.org/officeDocument/2006/relationships/slide" Target="slides/slide59.xml"/><Relationship Id="rId82" Type="http://schemas.openxmlformats.org/officeDocument/2006/relationships/font" Target="fonts/font10.fntdata"/><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font" Target="fonts/font5.fntdata"/><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notesMaster" Target="notesMasters/notesMaster1.xml"/><Relationship Id="rId93" Type="http://schemas.openxmlformats.org/officeDocument/2006/relationships/font" Target="fonts/font21.fntdata"/><Relationship Id="rId98" Type="http://schemas.openxmlformats.org/officeDocument/2006/relationships/font" Target="fonts/font26.fntdata"/><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6D206-03C9-4F9B-9B6E-44AC10AB8B45}" type="doc">
      <dgm:prSet loTypeId="urn:microsoft.com/office/officeart/2005/8/layout/hierarchy1" loCatId="hierarchy" qsTypeId="urn:microsoft.com/office/officeart/2005/8/quickstyle/simple1#1" qsCatId="simple" csTypeId="urn:microsoft.com/office/officeart/2005/8/colors/colorful5#1" csCatId="colorful" phldr="1"/>
      <dgm:spPr/>
      <dgm:t>
        <a:bodyPr/>
        <a:lstStyle/>
        <a:p>
          <a:endParaRPr lang="fr-FR"/>
        </a:p>
      </dgm:t>
    </dgm:pt>
    <dgm:pt modelId="{532406D0-4F64-4890-AF64-7595571ADD9C}">
      <dgm:prSet phldrT="[Texte]" custT="1"/>
      <dgm:spPr/>
      <dgm:t>
        <a:bodyPr/>
        <a:lstStyle/>
        <a:p>
          <a:r>
            <a:rPr lang="ar-MA" sz="3200" b="1" dirty="0">
              <a:latin typeface="Microsoft Uighur" panose="02000000000000000000" pitchFamily="2" charset="-78"/>
              <a:cs typeface="Microsoft Uighur" panose="02000000000000000000" pitchFamily="2" charset="-78"/>
            </a:rPr>
            <a:t>المعجم</a:t>
          </a:r>
          <a:endParaRPr lang="fr-FR" sz="3200" b="1" dirty="0">
            <a:latin typeface="Microsoft Uighur" panose="02000000000000000000" pitchFamily="2" charset="-78"/>
            <a:cs typeface="Microsoft Uighur" panose="02000000000000000000" pitchFamily="2" charset="-78"/>
          </a:endParaRPr>
        </a:p>
      </dgm:t>
    </dgm:pt>
    <dgm:pt modelId="{4959796F-8DE0-49BE-AECA-54265A4F2BB2}" type="parTrans" cxnId="{7C41B0A5-80B4-49AA-949D-880DE3F0901C}">
      <dgm:prSet/>
      <dgm:spPr/>
      <dgm:t>
        <a:bodyPr/>
        <a:lstStyle/>
        <a:p>
          <a:endParaRPr lang="fr-FR" sz="2000" b="1">
            <a:latin typeface="Microsoft Uighur" panose="02000000000000000000" pitchFamily="2" charset="-78"/>
            <a:cs typeface="Microsoft Uighur" panose="02000000000000000000" pitchFamily="2" charset="-78"/>
          </a:endParaRPr>
        </a:p>
      </dgm:t>
    </dgm:pt>
    <dgm:pt modelId="{5326ED62-94F2-4AFC-8F46-A9C37125DA42}" type="sibTrans" cxnId="{7C41B0A5-80B4-49AA-949D-880DE3F0901C}">
      <dgm:prSet/>
      <dgm:spPr/>
      <dgm:t>
        <a:bodyPr/>
        <a:lstStyle/>
        <a:p>
          <a:endParaRPr lang="fr-FR" sz="2000" b="1">
            <a:latin typeface="Microsoft Uighur" panose="02000000000000000000" pitchFamily="2" charset="-78"/>
            <a:cs typeface="Microsoft Uighur" panose="02000000000000000000" pitchFamily="2" charset="-78"/>
          </a:endParaRPr>
        </a:p>
      </dgm:t>
    </dgm:pt>
    <dgm:pt modelId="{3D046C90-2F4A-4487-85C0-6CDB5D248277}">
      <dgm:prSet phldrT="[Texte]" custT="1"/>
      <dgm:spPr/>
      <dgm:t>
        <a:bodyPr/>
        <a:lstStyle/>
        <a:p>
          <a:r>
            <a:rPr lang="ar-MA" sz="3200" b="1" dirty="0">
              <a:latin typeface="Microsoft Uighur" panose="02000000000000000000" pitchFamily="2" charset="-78"/>
              <a:cs typeface="Microsoft Uighur" panose="02000000000000000000" pitchFamily="2" charset="-78"/>
            </a:rPr>
            <a:t>المعجم المجالي</a:t>
          </a:r>
          <a:endParaRPr lang="fr-FR" sz="3200" b="1" dirty="0">
            <a:latin typeface="Microsoft Uighur" panose="02000000000000000000" pitchFamily="2" charset="-78"/>
            <a:cs typeface="Microsoft Uighur" panose="02000000000000000000" pitchFamily="2" charset="-78"/>
          </a:endParaRPr>
        </a:p>
      </dgm:t>
    </dgm:pt>
    <dgm:pt modelId="{C0AF44B3-3AC0-4605-950B-2EE761EDAE40}" type="parTrans" cxnId="{0B8F41AB-AB96-4489-B912-274858648DFB}">
      <dgm:prSet/>
      <dgm:spPr/>
      <dgm:t>
        <a:bodyPr/>
        <a:lstStyle/>
        <a:p>
          <a:endParaRPr lang="fr-FR" sz="2000" b="1">
            <a:latin typeface="Microsoft Uighur" panose="02000000000000000000" pitchFamily="2" charset="-78"/>
            <a:cs typeface="Microsoft Uighur" panose="02000000000000000000" pitchFamily="2" charset="-78"/>
          </a:endParaRPr>
        </a:p>
      </dgm:t>
    </dgm:pt>
    <dgm:pt modelId="{FD93F2EB-07B2-4FCC-9574-90CB7C5D3291}" type="sibTrans" cxnId="{0B8F41AB-AB96-4489-B912-274858648DFB}">
      <dgm:prSet/>
      <dgm:spPr/>
      <dgm:t>
        <a:bodyPr/>
        <a:lstStyle/>
        <a:p>
          <a:endParaRPr lang="fr-FR" sz="2000" b="1">
            <a:latin typeface="Microsoft Uighur" panose="02000000000000000000" pitchFamily="2" charset="-78"/>
            <a:cs typeface="Microsoft Uighur" panose="02000000000000000000" pitchFamily="2" charset="-78"/>
          </a:endParaRPr>
        </a:p>
      </dgm:t>
    </dgm:pt>
    <dgm:pt modelId="{EEE7125E-DDDE-4C26-B360-B619E106888E}">
      <dgm:prSet phldrT="[Texte]" custT="1"/>
      <dgm:spPr/>
      <dgm:t>
        <a:bodyPr/>
        <a:lstStyle/>
        <a:p>
          <a:r>
            <a:rPr lang="ar-MA" sz="3200" b="1" dirty="0">
              <a:latin typeface="Microsoft Uighur" panose="02000000000000000000" pitchFamily="2" charset="-78"/>
              <a:cs typeface="Microsoft Uighur" panose="02000000000000000000" pitchFamily="2" charset="-78"/>
            </a:rPr>
            <a:t>استراتيجيات المفردات</a:t>
          </a:r>
          <a:endParaRPr lang="fr-FR" sz="3200" b="1" dirty="0">
            <a:latin typeface="Microsoft Uighur" panose="02000000000000000000" pitchFamily="2" charset="-78"/>
            <a:cs typeface="Microsoft Uighur" panose="02000000000000000000" pitchFamily="2" charset="-78"/>
          </a:endParaRPr>
        </a:p>
      </dgm:t>
    </dgm:pt>
    <dgm:pt modelId="{E166C378-5921-46D1-AA2F-67F10D4C626F}" type="parTrans" cxnId="{CC689318-B7B0-4E72-ABC0-9D7F44FB5F0D}">
      <dgm:prSet/>
      <dgm:spPr/>
      <dgm:t>
        <a:bodyPr/>
        <a:lstStyle/>
        <a:p>
          <a:endParaRPr lang="fr-FR" sz="2000" b="1">
            <a:latin typeface="Microsoft Uighur" panose="02000000000000000000" pitchFamily="2" charset="-78"/>
            <a:cs typeface="Microsoft Uighur" panose="02000000000000000000" pitchFamily="2" charset="-78"/>
          </a:endParaRPr>
        </a:p>
      </dgm:t>
    </dgm:pt>
    <dgm:pt modelId="{AA037683-6473-45C6-8589-B7C7CB5AEB3C}" type="sibTrans" cxnId="{CC689318-B7B0-4E72-ABC0-9D7F44FB5F0D}">
      <dgm:prSet/>
      <dgm:spPr/>
      <dgm:t>
        <a:bodyPr/>
        <a:lstStyle/>
        <a:p>
          <a:endParaRPr lang="fr-FR" sz="2000" b="1">
            <a:latin typeface="Microsoft Uighur" panose="02000000000000000000" pitchFamily="2" charset="-78"/>
            <a:cs typeface="Microsoft Uighur" panose="02000000000000000000" pitchFamily="2" charset="-78"/>
          </a:endParaRPr>
        </a:p>
      </dgm:t>
    </dgm:pt>
    <dgm:pt modelId="{EA8CC583-73E2-46B7-A558-F4A22C9CAF1D}">
      <dgm:prSet phldrT="[Texte]" custT="1"/>
      <dgm:spPr/>
      <dgm:t>
        <a:bodyPr/>
        <a:lstStyle/>
        <a:p>
          <a:r>
            <a:rPr lang="ar-MA" sz="3200" b="1" dirty="0">
              <a:solidFill>
                <a:srgbClr val="FF0000"/>
              </a:solidFill>
              <a:latin typeface="Microsoft Uighur" panose="02000000000000000000" pitchFamily="2" charset="-78"/>
              <a:cs typeface="Microsoft Uighur" panose="02000000000000000000" pitchFamily="2" charset="-78"/>
            </a:rPr>
            <a:t>معجم أستعد لأفهم</a:t>
          </a:r>
          <a:endParaRPr lang="fr-FR" sz="3200" b="1" dirty="0">
            <a:solidFill>
              <a:srgbClr val="FF0000"/>
            </a:solidFill>
            <a:latin typeface="Microsoft Uighur" panose="02000000000000000000" pitchFamily="2" charset="-78"/>
            <a:cs typeface="Microsoft Uighur" panose="02000000000000000000" pitchFamily="2" charset="-78"/>
          </a:endParaRPr>
        </a:p>
      </dgm:t>
    </dgm:pt>
    <dgm:pt modelId="{279629CA-7EEA-46B7-98F2-CEF38760A989}" type="parTrans" cxnId="{0BBC632D-2C6E-4E36-99C1-5DE5327B305E}">
      <dgm:prSet/>
      <dgm:spPr/>
      <dgm:t>
        <a:bodyPr/>
        <a:lstStyle/>
        <a:p>
          <a:endParaRPr lang="fr-FR" sz="2000" b="1">
            <a:latin typeface="Microsoft Uighur" panose="02000000000000000000" pitchFamily="2" charset="-78"/>
            <a:cs typeface="Microsoft Uighur" panose="02000000000000000000" pitchFamily="2" charset="-78"/>
          </a:endParaRPr>
        </a:p>
      </dgm:t>
    </dgm:pt>
    <dgm:pt modelId="{DACA54FA-815D-4F00-966C-0F1DF4ED00C1}" type="sibTrans" cxnId="{0BBC632D-2C6E-4E36-99C1-5DE5327B305E}">
      <dgm:prSet/>
      <dgm:spPr/>
      <dgm:t>
        <a:bodyPr/>
        <a:lstStyle/>
        <a:p>
          <a:endParaRPr lang="fr-FR" sz="2000" b="1">
            <a:latin typeface="Microsoft Uighur" panose="02000000000000000000" pitchFamily="2" charset="-78"/>
            <a:cs typeface="Microsoft Uighur" panose="02000000000000000000" pitchFamily="2" charset="-78"/>
          </a:endParaRPr>
        </a:p>
      </dgm:t>
    </dgm:pt>
    <dgm:pt modelId="{FC5FA72A-828B-43E5-B50B-545B10B80ADD}" type="pres">
      <dgm:prSet presAssocID="{A316D206-03C9-4F9B-9B6E-44AC10AB8B45}" presName="hierChild1" presStyleCnt="0">
        <dgm:presLayoutVars>
          <dgm:chPref val="1"/>
          <dgm:dir val="rev"/>
          <dgm:animOne val="branch"/>
          <dgm:animLvl val="lvl"/>
          <dgm:resizeHandles/>
        </dgm:presLayoutVars>
      </dgm:prSet>
      <dgm:spPr/>
    </dgm:pt>
    <dgm:pt modelId="{F46D718B-BA92-409B-9977-6D3F3107469F}" type="pres">
      <dgm:prSet presAssocID="{532406D0-4F64-4890-AF64-7595571ADD9C}" presName="hierRoot1" presStyleCnt="0"/>
      <dgm:spPr/>
    </dgm:pt>
    <dgm:pt modelId="{7D3B7BAA-03F6-486D-BB9A-A7C5B5FBB550}" type="pres">
      <dgm:prSet presAssocID="{532406D0-4F64-4890-AF64-7595571ADD9C}" presName="composite" presStyleCnt="0"/>
      <dgm:spPr/>
    </dgm:pt>
    <dgm:pt modelId="{83155E7C-D6A3-4147-AC71-C6469852071A}" type="pres">
      <dgm:prSet presAssocID="{532406D0-4F64-4890-AF64-7595571ADD9C}" presName="background" presStyleLbl="node0" presStyleIdx="0" presStyleCnt="1"/>
      <dgm:spPr/>
    </dgm:pt>
    <dgm:pt modelId="{9B83F8BF-6364-4F61-BDC6-7A4EDABEC15D}" type="pres">
      <dgm:prSet presAssocID="{532406D0-4F64-4890-AF64-7595571ADD9C}" presName="text" presStyleLbl="fgAcc0" presStyleIdx="0" presStyleCnt="1">
        <dgm:presLayoutVars>
          <dgm:chPref val="3"/>
        </dgm:presLayoutVars>
      </dgm:prSet>
      <dgm:spPr/>
    </dgm:pt>
    <dgm:pt modelId="{7F5775D3-A99D-4060-BF78-AF554FF999AD}" type="pres">
      <dgm:prSet presAssocID="{532406D0-4F64-4890-AF64-7595571ADD9C}" presName="hierChild2" presStyleCnt="0"/>
      <dgm:spPr/>
    </dgm:pt>
    <dgm:pt modelId="{4F78CC01-0E56-4951-8A18-488FC0A02F47}" type="pres">
      <dgm:prSet presAssocID="{C0AF44B3-3AC0-4605-950B-2EE761EDAE40}" presName="Name10" presStyleLbl="parChTrans1D2" presStyleIdx="0" presStyleCnt="3"/>
      <dgm:spPr/>
    </dgm:pt>
    <dgm:pt modelId="{D501D54E-D873-468E-9F42-F02CE1CB2C05}" type="pres">
      <dgm:prSet presAssocID="{3D046C90-2F4A-4487-85C0-6CDB5D248277}" presName="hierRoot2" presStyleCnt="0"/>
      <dgm:spPr/>
    </dgm:pt>
    <dgm:pt modelId="{F45EFB23-605D-495C-9775-AF9C2DFF4232}" type="pres">
      <dgm:prSet presAssocID="{3D046C90-2F4A-4487-85C0-6CDB5D248277}" presName="composite2" presStyleCnt="0"/>
      <dgm:spPr/>
    </dgm:pt>
    <dgm:pt modelId="{76E0A1B8-EF5B-44AE-A766-73BAC31D37F4}" type="pres">
      <dgm:prSet presAssocID="{3D046C90-2F4A-4487-85C0-6CDB5D248277}" presName="background2" presStyleLbl="node2" presStyleIdx="0" presStyleCnt="3"/>
      <dgm:spPr/>
    </dgm:pt>
    <dgm:pt modelId="{E4F36E7E-680D-4175-A82E-2FE5A4A718A9}" type="pres">
      <dgm:prSet presAssocID="{3D046C90-2F4A-4487-85C0-6CDB5D248277}" presName="text2" presStyleLbl="fgAcc2" presStyleIdx="0" presStyleCnt="3">
        <dgm:presLayoutVars>
          <dgm:chPref val="3"/>
        </dgm:presLayoutVars>
      </dgm:prSet>
      <dgm:spPr/>
    </dgm:pt>
    <dgm:pt modelId="{ED3596AA-BC8F-4B87-B845-785D43823702}" type="pres">
      <dgm:prSet presAssocID="{3D046C90-2F4A-4487-85C0-6CDB5D248277}" presName="hierChild3" presStyleCnt="0"/>
      <dgm:spPr/>
    </dgm:pt>
    <dgm:pt modelId="{A4533F5E-67FA-443E-917D-F2A9D3AE52B9}" type="pres">
      <dgm:prSet presAssocID="{E166C378-5921-46D1-AA2F-67F10D4C626F}" presName="Name10" presStyleLbl="parChTrans1D2" presStyleIdx="1" presStyleCnt="3"/>
      <dgm:spPr/>
    </dgm:pt>
    <dgm:pt modelId="{528221AD-78E7-4423-9D57-613111A5A032}" type="pres">
      <dgm:prSet presAssocID="{EEE7125E-DDDE-4C26-B360-B619E106888E}" presName="hierRoot2" presStyleCnt="0"/>
      <dgm:spPr/>
    </dgm:pt>
    <dgm:pt modelId="{21606A52-D342-40E2-B03C-30D19D517EFD}" type="pres">
      <dgm:prSet presAssocID="{EEE7125E-DDDE-4C26-B360-B619E106888E}" presName="composite2" presStyleCnt="0"/>
      <dgm:spPr/>
    </dgm:pt>
    <dgm:pt modelId="{4B30B319-C89D-47BF-A8DC-17C22B322846}" type="pres">
      <dgm:prSet presAssocID="{EEE7125E-DDDE-4C26-B360-B619E106888E}" presName="background2" presStyleLbl="node2" presStyleIdx="1" presStyleCnt="3"/>
      <dgm:spPr/>
    </dgm:pt>
    <dgm:pt modelId="{29B83E54-7915-47BF-B200-DEFE1E416847}" type="pres">
      <dgm:prSet presAssocID="{EEE7125E-DDDE-4C26-B360-B619E106888E}" presName="text2" presStyleLbl="fgAcc2" presStyleIdx="1" presStyleCnt="3">
        <dgm:presLayoutVars>
          <dgm:chPref val="3"/>
        </dgm:presLayoutVars>
      </dgm:prSet>
      <dgm:spPr/>
    </dgm:pt>
    <dgm:pt modelId="{6984FAF1-25A9-434E-B586-E1D62276A51F}" type="pres">
      <dgm:prSet presAssocID="{EEE7125E-DDDE-4C26-B360-B619E106888E}" presName="hierChild3" presStyleCnt="0"/>
      <dgm:spPr/>
    </dgm:pt>
    <dgm:pt modelId="{F5B972E9-F9E7-4872-B56F-5198A181766F}" type="pres">
      <dgm:prSet presAssocID="{279629CA-7EEA-46B7-98F2-CEF38760A989}" presName="Name10" presStyleLbl="parChTrans1D2" presStyleIdx="2" presStyleCnt="3"/>
      <dgm:spPr/>
    </dgm:pt>
    <dgm:pt modelId="{64BA5175-86C4-4416-AA21-349A2D9CEE8F}" type="pres">
      <dgm:prSet presAssocID="{EA8CC583-73E2-46B7-A558-F4A22C9CAF1D}" presName="hierRoot2" presStyleCnt="0"/>
      <dgm:spPr/>
    </dgm:pt>
    <dgm:pt modelId="{E4BC3E03-6F97-421A-AF84-B577F4055B24}" type="pres">
      <dgm:prSet presAssocID="{EA8CC583-73E2-46B7-A558-F4A22C9CAF1D}" presName="composite2" presStyleCnt="0"/>
      <dgm:spPr/>
    </dgm:pt>
    <dgm:pt modelId="{06B40A78-8336-4382-98D7-F3F21B2A6CFC}" type="pres">
      <dgm:prSet presAssocID="{EA8CC583-73E2-46B7-A558-F4A22C9CAF1D}" presName="background2" presStyleLbl="node2" presStyleIdx="2" presStyleCnt="3"/>
      <dgm:spPr>
        <a:solidFill>
          <a:schemeClr val="accent2">
            <a:lumMod val="60000"/>
            <a:lumOff val="40000"/>
          </a:schemeClr>
        </a:solidFill>
      </dgm:spPr>
    </dgm:pt>
    <dgm:pt modelId="{B555B4C2-3506-485E-8399-E0FDD6760B54}" type="pres">
      <dgm:prSet presAssocID="{EA8CC583-73E2-46B7-A558-F4A22C9CAF1D}" presName="text2" presStyleLbl="fgAcc2" presStyleIdx="2" presStyleCnt="3">
        <dgm:presLayoutVars>
          <dgm:chPref val="3"/>
        </dgm:presLayoutVars>
      </dgm:prSet>
      <dgm:spPr/>
    </dgm:pt>
    <dgm:pt modelId="{FC254A22-0C61-42EB-9E8F-591225BE74FC}" type="pres">
      <dgm:prSet presAssocID="{EA8CC583-73E2-46B7-A558-F4A22C9CAF1D}" presName="hierChild3" presStyleCnt="0"/>
      <dgm:spPr/>
    </dgm:pt>
  </dgm:ptLst>
  <dgm:cxnLst>
    <dgm:cxn modelId="{869B7818-DA16-46CA-A290-443C44835784}" type="presOf" srcId="{C0AF44B3-3AC0-4605-950B-2EE761EDAE40}" destId="{4F78CC01-0E56-4951-8A18-488FC0A02F47}" srcOrd="0" destOrd="0" presId="urn:microsoft.com/office/officeart/2005/8/layout/hierarchy1"/>
    <dgm:cxn modelId="{CC689318-B7B0-4E72-ABC0-9D7F44FB5F0D}" srcId="{532406D0-4F64-4890-AF64-7595571ADD9C}" destId="{EEE7125E-DDDE-4C26-B360-B619E106888E}" srcOrd="1" destOrd="0" parTransId="{E166C378-5921-46D1-AA2F-67F10D4C626F}" sibTransId="{AA037683-6473-45C6-8589-B7C7CB5AEB3C}"/>
    <dgm:cxn modelId="{0BBC632D-2C6E-4E36-99C1-5DE5327B305E}" srcId="{532406D0-4F64-4890-AF64-7595571ADD9C}" destId="{EA8CC583-73E2-46B7-A558-F4A22C9CAF1D}" srcOrd="2" destOrd="0" parTransId="{279629CA-7EEA-46B7-98F2-CEF38760A989}" sibTransId="{DACA54FA-815D-4F00-966C-0F1DF4ED00C1}"/>
    <dgm:cxn modelId="{8DC8552F-26B5-4727-8B05-02B92F4ED773}" type="presOf" srcId="{279629CA-7EEA-46B7-98F2-CEF38760A989}" destId="{F5B972E9-F9E7-4872-B56F-5198A181766F}" srcOrd="0" destOrd="0" presId="urn:microsoft.com/office/officeart/2005/8/layout/hierarchy1"/>
    <dgm:cxn modelId="{F09EB641-0832-4291-AB42-A89B2F10FFDD}" type="presOf" srcId="{EA8CC583-73E2-46B7-A558-F4A22C9CAF1D}" destId="{B555B4C2-3506-485E-8399-E0FDD6760B54}" srcOrd="0" destOrd="0" presId="urn:microsoft.com/office/officeart/2005/8/layout/hierarchy1"/>
    <dgm:cxn modelId="{12FE0A54-CEF8-4F88-AACA-B37AEF8FED79}" type="presOf" srcId="{EEE7125E-DDDE-4C26-B360-B619E106888E}" destId="{29B83E54-7915-47BF-B200-DEFE1E416847}" srcOrd="0" destOrd="0" presId="urn:microsoft.com/office/officeart/2005/8/layout/hierarchy1"/>
    <dgm:cxn modelId="{DE614487-434F-4807-9E64-5B93AD1F6428}" type="presOf" srcId="{532406D0-4F64-4890-AF64-7595571ADD9C}" destId="{9B83F8BF-6364-4F61-BDC6-7A4EDABEC15D}" srcOrd="0" destOrd="0" presId="urn:microsoft.com/office/officeart/2005/8/layout/hierarchy1"/>
    <dgm:cxn modelId="{7C41B0A5-80B4-49AA-949D-880DE3F0901C}" srcId="{A316D206-03C9-4F9B-9B6E-44AC10AB8B45}" destId="{532406D0-4F64-4890-AF64-7595571ADD9C}" srcOrd="0" destOrd="0" parTransId="{4959796F-8DE0-49BE-AECA-54265A4F2BB2}" sibTransId="{5326ED62-94F2-4AFC-8F46-A9C37125DA42}"/>
    <dgm:cxn modelId="{0B8F41AB-AB96-4489-B912-274858648DFB}" srcId="{532406D0-4F64-4890-AF64-7595571ADD9C}" destId="{3D046C90-2F4A-4487-85C0-6CDB5D248277}" srcOrd="0" destOrd="0" parTransId="{C0AF44B3-3AC0-4605-950B-2EE761EDAE40}" sibTransId="{FD93F2EB-07B2-4FCC-9574-90CB7C5D3291}"/>
    <dgm:cxn modelId="{80CFACBE-2692-46C7-9047-C91889430442}" type="presOf" srcId="{E166C378-5921-46D1-AA2F-67F10D4C626F}" destId="{A4533F5E-67FA-443E-917D-F2A9D3AE52B9}" srcOrd="0" destOrd="0" presId="urn:microsoft.com/office/officeart/2005/8/layout/hierarchy1"/>
    <dgm:cxn modelId="{AD41BBC1-426C-465D-BB32-9801A6F578FE}" type="presOf" srcId="{3D046C90-2F4A-4487-85C0-6CDB5D248277}" destId="{E4F36E7E-680D-4175-A82E-2FE5A4A718A9}" srcOrd="0" destOrd="0" presId="urn:microsoft.com/office/officeart/2005/8/layout/hierarchy1"/>
    <dgm:cxn modelId="{2074A9C4-E999-4D6E-B3F8-527D76C7FD5D}" type="presOf" srcId="{A316D206-03C9-4F9B-9B6E-44AC10AB8B45}" destId="{FC5FA72A-828B-43E5-B50B-545B10B80ADD}" srcOrd="0" destOrd="0" presId="urn:microsoft.com/office/officeart/2005/8/layout/hierarchy1"/>
    <dgm:cxn modelId="{F8BA9F3F-DD9A-4425-B91C-0161DC73AA22}" type="presParOf" srcId="{FC5FA72A-828B-43E5-B50B-545B10B80ADD}" destId="{F46D718B-BA92-409B-9977-6D3F3107469F}" srcOrd="0" destOrd="0" presId="urn:microsoft.com/office/officeart/2005/8/layout/hierarchy1"/>
    <dgm:cxn modelId="{6E4EAFAC-182D-4679-B96F-F015D3D6F60B}" type="presParOf" srcId="{F46D718B-BA92-409B-9977-6D3F3107469F}" destId="{7D3B7BAA-03F6-486D-BB9A-A7C5B5FBB550}" srcOrd="0" destOrd="0" presId="urn:microsoft.com/office/officeart/2005/8/layout/hierarchy1"/>
    <dgm:cxn modelId="{12F0C4ED-B6CC-4637-BBC4-E43280DD7F08}" type="presParOf" srcId="{7D3B7BAA-03F6-486D-BB9A-A7C5B5FBB550}" destId="{83155E7C-D6A3-4147-AC71-C6469852071A}" srcOrd="0" destOrd="0" presId="urn:microsoft.com/office/officeart/2005/8/layout/hierarchy1"/>
    <dgm:cxn modelId="{EDC1DBCF-8F95-4EAA-A0D8-66444B8CF292}" type="presParOf" srcId="{7D3B7BAA-03F6-486D-BB9A-A7C5B5FBB550}" destId="{9B83F8BF-6364-4F61-BDC6-7A4EDABEC15D}" srcOrd="1" destOrd="0" presId="urn:microsoft.com/office/officeart/2005/8/layout/hierarchy1"/>
    <dgm:cxn modelId="{BA88F8FD-885A-48CC-9143-EFF8760733DD}" type="presParOf" srcId="{F46D718B-BA92-409B-9977-6D3F3107469F}" destId="{7F5775D3-A99D-4060-BF78-AF554FF999AD}" srcOrd="1" destOrd="0" presId="urn:microsoft.com/office/officeart/2005/8/layout/hierarchy1"/>
    <dgm:cxn modelId="{9BCE5259-20F2-44FC-BBB7-01A35DCE1D4C}" type="presParOf" srcId="{7F5775D3-A99D-4060-BF78-AF554FF999AD}" destId="{4F78CC01-0E56-4951-8A18-488FC0A02F47}" srcOrd="0" destOrd="0" presId="urn:microsoft.com/office/officeart/2005/8/layout/hierarchy1"/>
    <dgm:cxn modelId="{DFBED397-E543-41F0-8D2A-D8465FD13F6B}" type="presParOf" srcId="{7F5775D3-A99D-4060-BF78-AF554FF999AD}" destId="{D501D54E-D873-468E-9F42-F02CE1CB2C05}" srcOrd="1" destOrd="0" presId="urn:microsoft.com/office/officeart/2005/8/layout/hierarchy1"/>
    <dgm:cxn modelId="{401704A5-C38E-4244-B27A-0DC03635E0C6}" type="presParOf" srcId="{D501D54E-D873-468E-9F42-F02CE1CB2C05}" destId="{F45EFB23-605D-495C-9775-AF9C2DFF4232}" srcOrd="0" destOrd="0" presId="urn:microsoft.com/office/officeart/2005/8/layout/hierarchy1"/>
    <dgm:cxn modelId="{398CC554-DDE6-4CBB-A110-E0861C692455}" type="presParOf" srcId="{F45EFB23-605D-495C-9775-AF9C2DFF4232}" destId="{76E0A1B8-EF5B-44AE-A766-73BAC31D37F4}" srcOrd="0" destOrd="0" presId="urn:microsoft.com/office/officeart/2005/8/layout/hierarchy1"/>
    <dgm:cxn modelId="{4552F73B-BFF4-4F1B-AA4B-641E87CC7CBF}" type="presParOf" srcId="{F45EFB23-605D-495C-9775-AF9C2DFF4232}" destId="{E4F36E7E-680D-4175-A82E-2FE5A4A718A9}" srcOrd="1" destOrd="0" presId="urn:microsoft.com/office/officeart/2005/8/layout/hierarchy1"/>
    <dgm:cxn modelId="{A7713A12-5CFD-48C3-A2E1-7D7E77A8F95A}" type="presParOf" srcId="{D501D54E-D873-468E-9F42-F02CE1CB2C05}" destId="{ED3596AA-BC8F-4B87-B845-785D43823702}" srcOrd="1" destOrd="0" presId="urn:microsoft.com/office/officeart/2005/8/layout/hierarchy1"/>
    <dgm:cxn modelId="{ADB3B375-240E-43BD-8C21-A9F95361A7A8}" type="presParOf" srcId="{7F5775D3-A99D-4060-BF78-AF554FF999AD}" destId="{A4533F5E-67FA-443E-917D-F2A9D3AE52B9}" srcOrd="2" destOrd="0" presId="urn:microsoft.com/office/officeart/2005/8/layout/hierarchy1"/>
    <dgm:cxn modelId="{333947AD-102C-4056-AB12-547F7C01D62A}" type="presParOf" srcId="{7F5775D3-A99D-4060-BF78-AF554FF999AD}" destId="{528221AD-78E7-4423-9D57-613111A5A032}" srcOrd="3" destOrd="0" presId="urn:microsoft.com/office/officeart/2005/8/layout/hierarchy1"/>
    <dgm:cxn modelId="{E9B51187-19C3-49FD-BB86-026620FA9164}" type="presParOf" srcId="{528221AD-78E7-4423-9D57-613111A5A032}" destId="{21606A52-D342-40E2-B03C-30D19D517EFD}" srcOrd="0" destOrd="0" presId="urn:microsoft.com/office/officeart/2005/8/layout/hierarchy1"/>
    <dgm:cxn modelId="{C2727D71-CC9D-4937-B833-6492E6BF7AEA}" type="presParOf" srcId="{21606A52-D342-40E2-B03C-30D19D517EFD}" destId="{4B30B319-C89D-47BF-A8DC-17C22B322846}" srcOrd="0" destOrd="0" presId="urn:microsoft.com/office/officeart/2005/8/layout/hierarchy1"/>
    <dgm:cxn modelId="{4DFC4AD2-F514-4951-A7F6-7B68A447B8E2}" type="presParOf" srcId="{21606A52-D342-40E2-B03C-30D19D517EFD}" destId="{29B83E54-7915-47BF-B200-DEFE1E416847}" srcOrd="1" destOrd="0" presId="urn:microsoft.com/office/officeart/2005/8/layout/hierarchy1"/>
    <dgm:cxn modelId="{27C9BF66-40AB-4DAD-BB3C-FA1FE1794F4A}" type="presParOf" srcId="{528221AD-78E7-4423-9D57-613111A5A032}" destId="{6984FAF1-25A9-434E-B586-E1D62276A51F}" srcOrd="1" destOrd="0" presId="urn:microsoft.com/office/officeart/2005/8/layout/hierarchy1"/>
    <dgm:cxn modelId="{D0D0F2F7-A1D1-4292-8D87-E6C83FCDBE94}" type="presParOf" srcId="{7F5775D3-A99D-4060-BF78-AF554FF999AD}" destId="{F5B972E9-F9E7-4872-B56F-5198A181766F}" srcOrd="4" destOrd="0" presId="urn:microsoft.com/office/officeart/2005/8/layout/hierarchy1"/>
    <dgm:cxn modelId="{5F0A0D24-723F-4E60-AB0A-96F64C2DDE2D}" type="presParOf" srcId="{7F5775D3-A99D-4060-BF78-AF554FF999AD}" destId="{64BA5175-86C4-4416-AA21-349A2D9CEE8F}" srcOrd="5" destOrd="0" presId="urn:microsoft.com/office/officeart/2005/8/layout/hierarchy1"/>
    <dgm:cxn modelId="{8FF813FC-0CFD-4F76-A2FE-89E9282D27B3}" type="presParOf" srcId="{64BA5175-86C4-4416-AA21-349A2D9CEE8F}" destId="{E4BC3E03-6F97-421A-AF84-B577F4055B24}" srcOrd="0" destOrd="0" presId="urn:microsoft.com/office/officeart/2005/8/layout/hierarchy1"/>
    <dgm:cxn modelId="{ADE75ACB-D992-4972-A8BA-C3E8D4401EA4}" type="presParOf" srcId="{E4BC3E03-6F97-421A-AF84-B577F4055B24}" destId="{06B40A78-8336-4382-98D7-F3F21B2A6CFC}" srcOrd="0" destOrd="0" presId="urn:microsoft.com/office/officeart/2005/8/layout/hierarchy1"/>
    <dgm:cxn modelId="{ED5BD7A7-2D42-4D78-9A3B-78718CE96FF6}" type="presParOf" srcId="{E4BC3E03-6F97-421A-AF84-B577F4055B24}" destId="{B555B4C2-3506-485E-8399-E0FDD6760B54}" srcOrd="1" destOrd="0" presId="urn:microsoft.com/office/officeart/2005/8/layout/hierarchy1"/>
    <dgm:cxn modelId="{15206199-8FC9-4D2D-BC61-408D36826CFE}" type="presParOf" srcId="{64BA5175-86C4-4416-AA21-349A2D9CEE8F}" destId="{FC254A22-0C61-42EB-9E8F-591225BE74FC}"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B972E9-F9E7-4872-B56F-5198A181766F}">
      <dsp:nvSpPr>
        <dsp:cNvPr id="0" name=""/>
        <dsp:cNvSpPr/>
      </dsp:nvSpPr>
      <dsp:spPr>
        <a:xfrm>
          <a:off x="872670" y="2263983"/>
          <a:ext cx="2133193" cy="507603"/>
        </a:xfrm>
        <a:custGeom>
          <a:avLst/>
          <a:gdLst/>
          <a:ahLst/>
          <a:cxnLst/>
          <a:rect l="0" t="0" r="0" b="0"/>
          <a:pathLst>
            <a:path>
              <a:moveTo>
                <a:pt x="2133193" y="0"/>
              </a:moveTo>
              <a:lnTo>
                <a:pt x="2133193" y="345916"/>
              </a:lnTo>
              <a:lnTo>
                <a:pt x="0" y="345916"/>
              </a:lnTo>
              <a:lnTo>
                <a:pt x="0" y="50760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533F5E-67FA-443E-917D-F2A9D3AE52B9}">
      <dsp:nvSpPr>
        <dsp:cNvPr id="0" name=""/>
        <dsp:cNvSpPr/>
      </dsp:nvSpPr>
      <dsp:spPr>
        <a:xfrm>
          <a:off x="2960144" y="2263983"/>
          <a:ext cx="91440" cy="507603"/>
        </a:xfrm>
        <a:custGeom>
          <a:avLst/>
          <a:gdLst/>
          <a:ahLst/>
          <a:cxnLst/>
          <a:rect l="0" t="0" r="0" b="0"/>
          <a:pathLst>
            <a:path>
              <a:moveTo>
                <a:pt x="45720" y="0"/>
              </a:moveTo>
              <a:lnTo>
                <a:pt x="45720" y="50760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78CC01-0E56-4951-8A18-488FC0A02F47}">
      <dsp:nvSpPr>
        <dsp:cNvPr id="0" name=""/>
        <dsp:cNvSpPr/>
      </dsp:nvSpPr>
      <dsp:spPr>
        <a:xfrm>
          <a:off x="3005864" y="2263983"/>
          <a:ext cx="2133193" cy="507603"/>
        </a:xfrm>
        <a:custGeom>
          <a:avLst/>
          <a:gdLst/>
          <a:ahLst/>
          <a:cxnLst/>
          <a:rect l="0" t="0" r="0" b="0"/>
          <a:pathLst>
            <a:path>
              <a:moveTo>
                <a:pt x="0" y="0"/>
              </a:moveTo>
              <a:lnTo>
                <a:pt x="0" y="345916"/>
              </a:lnTo>
              <a:lnTo>
                <a:pt x="2133193" y="345916"/>
              </a:lnTo>
              <a:lnTo>
                <a:pt x="2133193" y="50760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3155E7C-D6A3-4147-AC71-C6469852071A}">
      <dsp:nvSpPr>
        <dsp:cNvPr id="0" name=""/>
        <dsp:cNvSpPr/>
      </dsp:nvSpPr>
      <dsp:spPr>
        <a:xfrm>
          <a:off x="2133193" y="1155692"/>
          <a:ext cx="1745340" cy="1108291"/>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83F8BF-6364-4F61-BDC6-7A4EDABEC15D}">
      <dsp:nvSpPr>
        <dsp:cNvPr id="0" name=""/>
        <dsp:cNvSpPr/>
      </dsp:nvSpPr>
      <dsp:spPr>
        <a:xfrm>
          <a:off x="2327120" y="1339922"/>
          <a:ext cx="1745340" cy="1108291"/>
        </a:xfrm>
        <a:prstGeom prst="roundRect">
          <a:avLst>
            <a:gd name="adj" fmla="val 10000"/>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Microsoft Uighur" panose="02000000000000000000" pitchFamily="2" charset="-78"/>
              <a:cs typeface="Microsoft Uighur" panose="02000000000000000000" pitchFamily="2" charset="-78"/>
            </a:rPr>
            <a:t>المعجم</a:t>
          </a:r>
          <a:endParaRPr lang="fr-FR" sz="3200" b="1" kern="1200" dirty="0">
            <a:latin typeface="Microsoft Uighur" panose="02000000000000000000" pitchFamily="2" charset="-78"/>
            <a:cs typeface="Microsoft Uighur" panose="02000000000000000000" pitchFamily="2" charset="-78"/>
          </a:endParaRPr>
        </a:p>
      </dsp:txBody>
      <dsp:txXfrm>
        <a:off x="2359581" y="1372383"/>
        <a:ext cx="1680418" cy="1043369"/>
      </dsp:txXfrm>
    </dsp:sp>
    <dsp:sp modelId="{76E0A1B8-EF5B-44AE-A766-73BAC31D37F4}">
      <dsp:nvSpPr>
        <dsp:cNvPr id="0" name=""/>
        <dsp:cNvSpPr/>
      </dsp:nvSpPr>
      <dsp:spPr>
        <a:xfrm>
          <a:off x="4266387" y="2771586"/>
          <a:ext cx="1745340" cy="1108291"/>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4F36E7E-680D-4175-A82E-2FE5A4A718A9}">
      <dsp:nvSpPr>
        <dsp:cNvPr id="0" name=""/>
        <dsp:cNvSpPr/>
      </dsp:nvSpPr>
      <dsp:spPr>
        <a:xfrm>
          <a:off x="4460314" y="2955816"/>
          <a:ext cx="1745340" cy="1108291"/>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Microsoft Uighur" panose="02000000000000000000" pitchFamily="2" charset="-78"/>
              <a:cs typeface="Microsoft Uighur" panose="02000000000000000000" pitchFamily="2" charset="-78"/>
            </a:rPr>
            <a:t>المعجم المجالي</a:t>
          </a:r>
          <a:endParaRPr lang="fr-FR" sz="3200" b="1" kern="1200" dirty="0">
            <a:latin typeface="Microsoft Uighur" panose="02000000000000000000" pitchFamily="2" charset="-78"/>
            <a:cs typeface="Microsoft Uighur" panose="02000000000000000000" pitchFamily="2" charset="-78"/>
          </a:endParaRPr>
        </a:p>
      </dsp:txBody>
      <dsp:txXfrm>
        <a:off x="4492775" y="2988277"/>
        <a:ext cx="1680418" cy="1043369"/>
      </dsp:txXfrm>
    </dsp:sp>
    <dsp:sp modelId="{4B30B319-C89D-47BF-A8DC-17C22B322846}">
      <dsp:nvSpPr>
        <dsp:cNvPr id="0" name=""/>
        <dsp:cNvSpPr/>
      </dsp:nvSpPr>
      <dsp:spPr>
        <a:xfrm>
          <a:off x="2133193" y="2771586"/>
          <a:ext cx="1745340" cy="1108291"/>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B83E54-7915-47BF-B200-DEFE1E416847}">
      <dsp:nvSpPr>
        <dsp:cNvPr id="0" name=""/>
        <dsp:cNvSpPr/>
      </dsp:nvSpPr>
      <dsp:spPr>
        <a:xfrm>
          <a:off x="2327120" y="2955816"/>
          <a:ext cx="1745340" cy="1108291"/>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latin typeface="Microsoft Uighur" panose="02000000000000000000" pitchFamily="2" charset="-78"/>
              <a:cs typeface="Microsoft Uighur" panose="02000000000000000000" pitchFamily="2" charset="-78"/>
            </a:rPr>
            <a:t>استراتيجيات المفردات</a:t>
          </a:r>
          <a:endParaRPr lang="fr-FR" sz="3200" b="1" kern="1200" dirty="0">
            <a:latin typeface="Microsoft Uighur" panose="02000000000000000000" pitchFamily="2" charset="-78"/>
            <a:cs typeface="Microsoft Uighur" panose="02000000000000000000" pitchFamily="2" charset="-78"/>
          </a:endParaRPr>
        </a:p>
      </dsp:txBody>
      <dsp:txXfrm>
        <a:off x="2359581" y="2988277"/>
        <a:ext cx="1680418" cy="1043369"/>
      </dsp:txXfrm>
    </dsp:sp>
    <dsp:sp modelId="{06B40A78-8336-4382-98D7-F3F21B2A6CFC}">
      <dsp:nvSpPr>
        <dsp:cNvPr id="0" name=""/>
        <dsp:cNvSpPr/>
      </dsp:nvSpPr>
      <dsp:spPr>
        <a:xfrm>
          <a:off x="0" y="2771586"/>
          <a:ext cx="1745340" cy="1108291"/>
        </a:xfrm>
        <a:prstGeom prst="roundRect">
          <a:avLst>
            <a:gd name="adj" fmla="val 1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55B4C2-3506-485E-8399-E0FDD6760B54}">
      <dsp:nvSpPr>
        <dsp:cNvPr id="0" name=""/>
        <dsp:cNvSpPr/>
      </dsp:nvSpPr>
      <dsp:spPr>
        <a:xfrm>
          <a:off x="193926" y="2955816"/>
          <a:ext cx="1745340" cy="1108291"/>
        </a:xfrm>
        <a:prstGeom prst="roundRect">
          <a:avLst>
            <a:gd name="adj" fmla="val 10000"/>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ar-MA" sz="3200" b="1" kern="1200" dirty="0">
              <a:solidFill>
                <a:srgbClr val="FF0000"/>
              </a:solidFill>
              <a:latin typeface="Microsoft Uighur" panose="02000000000000000000" pitchFamily="2" charset="-78"/>
              <a:cs typeface="Microsoft Uighur" panose="02000000000000000000" pitchFamily="2" charset="-78"/>
            </a:rPr>
            <a:t>معجم أستعد لأفهم</a:t>
          </a:r>
          <a:endParaRPr lang="fr-FR" sz="3200" b="1" kern="1200" dirty="0">
            <a:solidFill>
              <a:srgbClr val="FF0000"/>
            </a:solidFill>
            <a:latin typeface="Microsoft Uighur" panose="02000000000000000000" pitchFamily="2" charset="-78"/>
            <a:cs typeface="Microsoft Uighur" panose="02000000000000000000" pitchFamily="2" charset="-78"/>
          </a:endParaRPr>
        </a:p>
      </dsp:txBody>
      <dsp:txXfrm>
        <a:off x="226387" y="2988277"/>
        <a:ext cx="1680418" cy="104336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BE72BF-DF70-4476-8D2F-22F50AAB23B6}" type="datetimeFigureOut">
              <a:rPr lang="fr-FR" smtClean="0"/>
              <a:t>08/10/2026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DA2BCA-FF67-4437-99B0-0AC045A112E9}" type="slidenum">
              <a:rPr lang="fr-FR" smtClean="0"/>
              <a:t>‹N°›</a:t>
            </a:fld>
            <a:endParaRPr lang="fr-FR"/>
          </a:p>
        </p:txBody>
      </p:sp>
    </p:spTree>
    <p:extLst>
      <p:ext uri="{BB962C8B-B14F-4D97-AF65-F5344CB8AC3E}">
        <p14:creationId xmlns:p14="http://schemas.microsoft.com/office/powerpoint/2010/main" val="1061203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424" name="Google Shape;1424;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13DA2BCA-FF67-4437-99B0-0AC045A112E9}" type="slidenum">
              <a:rPr lang="fr-FR" smtClean="0"/>
              <a:t>5</a:t>
            </a:fld>
            <a:endParaRPr lang="fr-FR"/>
          </a:p>
        </p:txBody>
      </p:sp>
    </p:spTree>
    <p:extLst>
      <p:ext uri="{BB962C8B-B14F-4D97-AF65-F5344CB8AC3E}">
        <p14:creationId xmlns:p14="http://schemas.microsoft.com/office/powerpoint/2010/main" val="12295774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DA3AB-675A-E0E4-4273-0BCA804E43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C50F7C-8D3F-0C9A-CA7C-7F665B3B4C9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21D1CEF-8420-1FC7-714D-E1779DE7CD1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01C5A39-4983-C7BF-975B-D569A0A32B7A}"/>
              </a:ext>
            </a:extLst>
          </p:cNvPr>
          <p:cNvSpPr>
            <a:spLocks noGrp="1"/>
          </p:cNvSpPr>
          <p:nvPr>
            <p:ph type="sldNum" sz="quarter" idx="5"/>
          </p:nvPr>
        </p:nvSpPr>
        <p:spPr/>
        <p:txBody>
          <a:bodyPr/>
          <a:lstStyle/>
          <a:p>
            <a:fld id="{13DA2BCA-FF67-4437-99B0-0AC045A112E9}" type="slidenum">
              <a:rPr lang="fr-FR" smtClean="0"/>
              <a:t>6</a:t>
            </a:fld>
            <a:endParaRPr lang="fr-FR"/>
          </a:p>
        </p:txBody>
      </p:sp>
    </p:spTree>
    <p:extLst>
      <p:ext uri="{BB962C8B-B14F-4D97-AF65-F5344CB8AC3E}">
        <p14:creationId xmlns:p14="http://schemas.microsoft.com/office/powerpoint/2010/main" val="1759063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A0738-77F5-419B-D637-7D4B039139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EF019C2-F142-4FA4-7BC9-F1AA9C28510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EB49BE7-36A0-C16E-8438-5954164B0D2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B9EB35A-36D2-AA5D-92D6-4E1AF4F3B1D5}"/>
              </a:ext>
            </a:extLst>
          </p:cNvPr>
          <p:cNvSpPr>
            <a:spLocks noGrp="1"/>
          </p:cNvSpPr>
          <p:nvPr>
            <p:ph type="sldNum" sz="quarter" idx="5"/>
          </p:nvPr>
        </p:nvSpPr>
        <p:spPr/>
        <p:txBody>
          <a:bodyPr/>
          <a:lstStyle/>
          <a:p>
            <a:fld id="{13DA2BCA-FF67-4437-99B0-0AC045A112E9}" type="slidenum">
              <a:rPr lang="fr-FR" smtClean="0"/>
              <a:t>7</a:t>
            </a:fld>
            <a:endParaRPr lang="fr-FR"/>
          </a:p>
        </p:txBody>
      </p:sp>
    </p:spTree>
    <p:extLst>
      <p:ext uri="{BB962C8B-B14F-4D97-AF65-F5344CB8AC3E}">
        <p14:creationId xmlns:p14="http://schemas.microsoft.com/office/powerpoint/2010/main" val="126706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56BA3-0F9F-D2A1-C8AF-46D9858F35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7984649-5791-7352-CA59-8ADEA3DDD92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7445829-CC78-6D64-13CE-772A97CA4EF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BEDF948-CE4A-4603-5D30-6DADCE5146BD}"/>
              </a:ext>
            </a:extLst>
          </p:cNvPr>
          <p:cNvSpPr>
            <a:spLocks noGrp="1"/>
          </p:cNvSpPr>
          <p:nvPr>
            <p:ph type="sldNum" sz="quarter" idx="5"/>
          </p:nvPr>
        </p:nvSpPr>
        <p:spPr/>
        <p:txBody>
          <a:bodyPr/>
          <a:lstStyle/>
          <a:p>
            <a:fld id="{13DA2BCA-FF67-4437-99B0-0AC045A112E9}" type="slidenum">
              <a:rPr lang="fr-FR" smtClean="0"/>
              <a:t>8</a:t>
            </a:fld>
            <a:endParaRPr lang="fr-FR"/>
          </a:p>
        </p:txBody>
      </p:sp>
    </p:spTree>
    <p:extLst>
      <p:ext uri="{BB962C8B-B14F-4D97-AF65-F5344CB8AC3E}">
        <p14:creationId xmlns:p14="http://schemas.microsoft.com/office/powerpoint/2010/main" val="2799309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AFE7F-1856-5AFB-D874-21D99F14E87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D7AE00-4558-4E5C-FEFD-41E733DCE12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69CBFEE-A6DC-F017-2E19-A7F06BAF1B8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10514BC-D407-ACE5-34CA-8BFEB6EE4934}"/>
              </a:ext>
            </a:extLst>
          </p:cNvPr>
          <p:cNvSpPr>
            <a:spLocks noGrp="1"/>
          </p:cNvSpPr>
          <p:nvPr>
            <p:ph type="sldNum" sz="quarter" idx="5"/>
          </p:nvPr>
        </p:nvSpPr>
        <p:spPr/>
        <p:txBody>
          <a:bodyPr/>
          <a:lstStyle/>
          <a:p>
            <a:fld id="{13DA2BCA-FF67-4437-99B0-0AC045A112E9}" type="slidenum">
              <a:rPr lang="fr-FR" smtClean="0"/>
              <a:t>9</a:t>
            </a:fld>
            <a:endParaRPr lang="fr-FR"/>
          </a:p>
        </p:txBody>
      </p:sp>
    </p:spTree>
    <p:extLst>
      <p:ext uri="{BB962C8B-B14F-4D97-AF65-F5344CB8AC3E}">
        <p14:creationId xmlns:p14="http://schemas.microsoft.com/office/powerpoint/2010/main" val="2353393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11542-D1E0-6282-0049-F62ED494A1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1BE1F4-8C12-0F29-2E5C-A04BF6C4500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916FA92-C5DE-3BA8-2496-72B88094F2E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92916EA-898D-35CB-91BD-17B1B958D444}"/>
              </a:ext>
            </a:extLst>
          </p:cNvPr>
          <p:cNvSpPr>
            <a:spLocks noGrp="1"/>
          </p:cNvSpPr>
          <p:nvPr>
            <p:ph type="sldNum" sz="quarter" idx="5"/>
          </p:nvPr>
        </p:nvSpPr>
        <p:spPr/>
        <p:txBody>
          <a:bodyPr/>
          <a:lstStyle/>
          <a:p>
            <a:fld id="{13DA2BCA-FF67-4437-99B0-0AC045A112E9}" type="slidenum">
              <a:rPr lang="fr-FR" smtClean="0"/>
              <a:t>10</a:t>
            </a:fld>
            <a:endParaRPr lang="fr-FR"/>
          </a:p>
        </p:txBody>
      </p:sp>
    </p:spTree>
    <p:extLst>
      <p:ext uri="{BB962C8B-B14F-4D97-AF65-F5344CB8AC3E}">
        <p14:creationId xmlns:p14="http://schemas.microsoft.com/office/powerpoint/2010/main" val="3361706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5168-A8E6-7F89-4042-330162ABA65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09A0B8-9978-68BF-ACAA-C9FB5A0FEE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919BDAF-2ED3-F135-28B9-655F5BAD034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47912AD-ADC9-71D7-C30F-1BE193E7B117}"/>
              </a:ext>
            </a:extLst>
          </p:cNvPr>
          <p:cNvSpPr>
            <a:spLocks noGrp="1"/>
          </p:cNvSpPr>
          <p:nvPr>
            <p:ph type="sldNum" sz="quarter" idx="5"/>
          </p:nvPr>
        </p:nvSpPr>
        <p:spPr/>
        <p:txBody>
          <a:bodyPr/>
          <a:lstStyle/>
          <a:p>
            <a:fld id="{13DA2BCA-FF67-4437-99B0-0AC045A112E9}" type="slidenum">
              <a:rPr lang="fr-FR" smtClean="0"/>
              <a:t>11</a:t>
            </a:fld>
            <a:endParaRPr lang="fr-FR"/>
          </a:p>
        </p:txBody>
      </p:sp>
    </p:spTree>
    <p:extLst>
      <p:ext uri="{BB962C8B-B14F-4D97-AF65-F5344CB8AC3E}">
        <p14:creationId xmlns:p14="http://schemas.microsoft.com/office/powerpoint/2010/main" val="3814742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B1B4E-D0E6-5FC2-ECB0-BF923CBEE0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4E4C3C-C8EB-4CD5-74AB-E3B9D360A48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026C5A7-0C1F-D931-E859-0D634FAC6A7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E72CD20-64DF-56DF-C4B4-0E7E7531CAB6}"/>
              </a:ext>
            </a:extLst>
          </p:cNvPr>
          <p:cNvSpPr>
            <a:spLocks noGrp="1"/>
          </p:cNvSpPr>
          <p:nvPr>
            <p:ph type="sldNum" sz="quarter" idx="5"/>
          </p:nvPr>
        </p:nvSpPr>
        <p:spPr/>
        <p:txBody>
          <a:bodyPr/>
          <a:lstStyle/>
          <a:p>
            <a:fld id="{13DA2BCA-FF67-4437-99B0-0AC045A112E9}" type="slidenum">
              <a:rPr lang="fr-FR" smtClean="0"/>
              <a:t>12</a:t>
            </a:fld>
            <a:endParaRPr lang="fr-FR"/>
          </a:p>
        </p:txBody>
      </p:sp>
    </p:spTree>
    <p:extLst>
      <p:ext uri="{BB962C8B-B14F-4D97-AF65-F5344CB8AC3E}">
        <p14:creationId xmlns:p14="http://schemas.microsoft.com/office/powerpoint/2010/main" val="19015895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99F83-C35C-FEA0-5F09-968A7ABCEC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1462E9C-37F6-DA65-DD7A-C66AB904396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2ED0E5D-07BD-1D0D-329F-5E6AA0437B4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95D5771-3C3C-3D87-2591-A40767DA9A13}"/>
              </a:ext>
            </a:extLst>
          </p:cNvPr>
          <p:cNvSpPr>
            <a:spLocks noGrp="1"/>
          </p:cNvSpPr>
          <p:nvPr>
            <p:ph type="sldNum" sz="quarter" idx="5"/>
          </p:nvPr>
        </p:nvSpPr>
        <p:spPr/>
        <p:txBody>
          <a:bodyPr/>
          <a:lstStyle/>
          <a:p>
            <a:fld id="{13DA2BCA-FF67-4437-99B0-0AC045A112E9}" type="slidenum">
              <a:rPr lang="fr-FR" smtClean="0"/>
              <a:t>13</a:t>
            </a:fld>
            <a:endParaRPr lang="fr-FR"/>
          </a:p>
        </p:txBody>
      </p:sp>
    </p:spTree>
    <p:extLst>
      <p:ext uri="{BB962C8B-B14F-4D97-AF65-F5344CB8AC3E}">
        <p14:creationId xmlns:p14="http://schemas.microsoft.com/office/powerpoint/2010/main" val="3774633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548F4-7979-8174-BB9D-D668B165F6E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282DD9E-A2ED-9711-DC02-56440D43117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810A8C-86FA-2A57-8F4C-53D261A9ACA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00EB0A4-5166-8D6B-5EB0-20E427333E8A}"/>
              </a:ext>
            </a:extLst>
          </p:cNvPr>
          <p:cNvSpPr>
            <a:spLocks noGrp="1"/>
          </p:cNvSpPr>
          <p:nvPr>
            <p:ph type="sldNum" sz="quarter" idx="5"/>
          </p:nvPr>
        </p:nvSpPr>
        <p:spPr/>
        <p:txBody>
          <a:bodyPr/>
          <a:lstStyle/>
          <a:p>
            <a:fld id="{13DA2BCA-FF67-4437-99B0-0AC045A112E9}" type="slidenum">
              <a:rPr lang="fr-FR" smtClean="0"/>
              <a:t>14</a:t>
            </a:fld>
            <a:endParaRPr lang="fr-FR"/>
          </a:p>
        </p:txBody>
      </p:sp>
    </p:spTree>
    <p:extLst>
      <p:ext uri="{BB962C8B-B14F-4D97-AF65-F5344CB8AC3E}">
        <p14:creationId xmlns:p14="http://schemas.microsoft.com/office/powerpoint/2010/main" val="3421377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5E7D-68F9-AEB5-4173-4D0846E3F3A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3D893B3-FD4F-A5AE-ED30-B91742EAB2A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6347E22-EA62-5798-C5D1-87BC03BC6C7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1E72F52-51A2-7182-69FE-371C21344E69}"/>
              </a:ext>
            </a:extLst>
          </p:cNvPr>
          <p:cNvSpPr>
            <a:spLocks noGrp="1"/>
          </p:cNvSpPr>
          <p:nvPr>
            <p:ph type="sldNum" sz="quarter" idx="5"/>
          </p:nvPr>
        </p:nvSpPr>
        <p:spPr/>
        <p:txBody>
          <a:bodyPr/>
          <a:lstStyle/>
          <a:p>
            <a:fld id="{13DA2BCA-FF67-4437-99B0-0AC045A112E9}" type="slidenum">
              <a:rPr lang="fr-FR" smtClean="0"/>
              <a:t>15</a:t>
            </a:fld>
            <a:endParaRPr lang="fr-FR"/>
          </a:p>
        </p:txBody>
      </p:sp>
    </p:spTree>
    <p:extLst>
      <p:ext uri="{BB962C8B-B14F-4D97-AF65-F5344CB8AC3E}">
        <p14:creationId xmlns:p14="http://schemas.microsoft.com/office/powerpoint/2010/main" val="1235612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BDC9A-83DB-FEA3-CADF-D0398BBBD16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0742D7D-B90D-D4D3-0E9B-87E6870A85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B241A3-549A-8B78-D0FF-E9D560BF651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64D2849-6391-E8B6-8F92-583B5DD253A5}"/>
              </a:ext>
            </a:extLst>
          </p:cNvPr>
          <p:cNvSpPr>
            <a:spLocks noGrp="1"/>
          </p:cNvSpPr>
          <p:nvPr>
            <p:ph type="sldNum" sz="quarter" idx="5"/>
          </p:nvPr>
        </p:nvSpPr>
        <p:spPr/>
        <p:txBody>
          <a:bodyPr/>
          <a:lstStyle/>
          <a:p>
            <a:fld id="{13DA2BCA-FF67-4437-99B0-0AC045A112E9}" type="slidenum">
              <a:rPr lang="fr-FR" smtClean="0"/>
              <a:t>16</a:t>
            </a:fld>
            <a:endParaRPr lang="fr-FR"/>
          </a:p>
        </p:txBody>
      </p:sp>
    </p:spTree>
    <p:extLst>
      <p:ext uri="{BB962C8B-B14F-4D97-AF65-F5344CB8AC3E}">
        <p14:creationId xmlns:p14="http://schemas.microsoft.com/office/powerpoint/2010/main" val="1848868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FAAAE-2A55-FDFD-4058-35028327A0A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40036B3-749F-E16E-6D1E-CC67E86006C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D8657DF-1745-3EA4-2D9D-85DD5EDC149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252682B-7123-7136-3C11-D4DE2E07BD06}"/>
              </a:ext>
            </a:extLst>
          </p:cNvPr>
          <p:cNvSpPr>
            <a:spLocks noGrp="1"/>
          </p:cNvSpPr>
          <p:nvPr>
            <p:ph type="sldNum" sz="quarter" idx="5"/>
          </p:nvPr>
        </p:nvSpPr>
        <p:spPr/>
        <p:txBody>
          <a:bodyPr/>
          <a:lstStyle/>
          <a:p>
            <a:fld id="{13DA2BCA-FF67-4437-99B0-0AC045A112E9}" type="slidenum">
              <a:rPr lang="fr-FR" smtClean="0"/>
              <a:t>17</a:t>
            </a:fld>
            <a:endParaRPr lang="fr-FR"/>
          </a:p>
        </p:txBody>
      </p:sp>
    </p:spTree>
    <p:extLst>
      <p:ext uri="{BB962C8B-B14F-4D97-AF65-F5344CB8AC3E}">
        <p14:creationId xmlns:p14="http://schemas.microsoft.com/office/powerpoint/2010/main" val="1153937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B07DA-957E-807A-C486-8CD2763ACF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992A44D-BFB0-FAB9-B416-386DAE1F5AD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60D782-A083-1574-2ADA-9929A7EAFFB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422EE38-6E20-C5EB-3F6A-C0A6C316AD36}"/>
              </a:ext>
            </a:extLst>
          </p:cNvPr>
          <p:cNvSpPr>
            <a:spLocks noGrp="1"/>
          </p:cNvSpPr>
          <p:nvPr>
            <p:ph type="sldNum" sz="quarter" idx="5"/>
          </p:nvPr>
        </p:nvSpPr>
        <p:spPr/>
        <p:txBody>
          <a:bodyPr/>
          <a:lstStyle/>
          <a:p>
            <a:fld id="{13DA2BCA-FF67-4437-99B0-0AC045A112E9}" type="slidenum">
              <a:rPr lang="fr-FR" smtClean="0"/>
              <a:t>18</a:t>
            </a:fld>
            <a:endParaRPr lang="fr-FR"/>
          </a:p>
        </p:txBody>
      </p:sp>
    </p:spTree>
    <p:extLst>
      <p:ext uri="{BB962C8B-B14F-4D97-AF65-F5344CB8AC3E}">
        <p14:creationId xmlns:p14="http://schemas.microsoft.com/office/powerpoint/2010/main" val="94176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0CC45-8E86-CD6B-ADDF-BB704FDFCA3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B01A570-C5B4-80B5-08B2-24A3A91205E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6C64211-D762-C217-9ADE-9966C791811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F7447D01-ABBC-E4AD-6146-FB314A069841}"/>
              </a:ext>
            </a:extLst>
          </p:cNvPr>
          <p:cNvSpPr>
            <a:spLocks noGrp="1"/>
          </p:cNvSpPr>
          <p:nvPr>
            <p:ph type="sldNum" sz="quarter" idx="5"/>
          </p:nvPr>
        </p:nvSpPr>
        <p:spPr/>
        <p:txBody>
          <a:bodyPr/>
          <a:lstStyle/>
          <a:p>
            <a:fld id="{13DA2BCA-FF67-4437-99B0-0AC045A112E9}" type="slidenum">
              <a:rPr lang="fr-FR" smtClean="0"/>
              <a:t>19</a:t>
            </a:fld>
            <a:endParaRPr lang="fr-FR"/>
          </a:p>
        </p:txBody>
      </p:sp>
    </p:spTree>
    <p:extLst>
      <p:ext uri="{BB962C8B-B14F-4D97-AF65-F5344CB8AC3E}">
        <p14:creationId xmlns:p14="http://schemas.microsoft.com/office/powerpoint/2010/main" val="14171415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4B403-556C-13BF-67E7-B7ADA9D20CB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F46B1B-FFBC-432F-649C-2D69684E466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55E1D73-CF4D-7F17-B30F-2797CC3F8CB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8E56388-1236-4086-8F25-02950EA56215}"/>
              </a:ext>
            </a:extLst>
          </p:cNvPr>
          <p:cNvSpPr>
            <a:spLocks noGrp="1"/>
          </p:cNvSpPr>
          <p:nvPr>
            <p:ph type="sldNum" sz="quarter" idx="5"/>
          </p:nvPr>
        </p:nvSpPr>
        <p:spPr/>
        <p:txBody>
          <a:bodyPr/>
          <a:lstStyle/>
          <a:p>
            <a:fld id="{13DA2BCA-FF67-4437-99B0-0AC045A112E9}" type="slidenum">
              <a:rPr lang="fr-FR" smtClean="0"/>
              <a:t>20</a:t>
            </a:fld>
            <a:endParaRPr lang="fr-FR"/>
          </a:p>
        </p:txBody>
      </p:sp>
    </p:spTree>
    <p:extLst>
      <p:ext uri="{BB962C8B-B14F-4D97-AF65-F5344CB8AC3E}">
        <p14:creationId xmlns:p14="http://schemas.microsoft.com/office/powerpoint/2010/main" val="3258532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68432-7565-9F3E-63D3-60CAFA4F68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7FEDA97-F284-2073-96F2-3ED03B7985D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EF3219C-49CB-A5FE-28FB-AA76E239D45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4168AC09-1020-3DB1-2214-80E31B4EF787}"/>
              </a:ext>
            </a:extLst>
          </p:cNvPr>
          <p:cNvSpPr>
            <a:spLocks noGrp="1"/>
          </p:cNvSpPr>
          <p:nvPr>
            <p:ph type="sldNum" sz="quarter" idx="5"/>
          </p:nvPr>
        </p:nvSpPr>
        <p:spPr/>
        <p:txBody>
          <a:bodyPr/>
          <a:lstStyle/>
          <a:p>
            <a:fld id="{13DA2BCA-FF67-4437-99B0-0AC045A112E9}" type="slidenum">
              <a:rPr lang="fr-FR" smtClean="0"/>
              <a:t>21</a:t>
            </a:fld>
            <a:endParaRPr lang="fr-FR"/>
          </a:p>
        </p:txBody>
      </p:sp>
    </p:spTree>
    <p:extLst>
      <p:ext uri="{BB962C8B-B14F-4D97-AF65-F5344CB8AC3E}">
        <p14:creationId xmlns:p14="http://schemas.microsoft.com/office/powerpoint/2010/main" val="6453013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064D-697C-A529-15FD-8F1E517478C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081CC9-F594-DED8-7162-80A3EA4D6FA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569DE0F-84E3-2171-0855-ECC9C5D2355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6BB06163-F80C-2A61-DAF0-31EA07C00EC8}"/>
              </a:ext>
            </a:extLst>
          </p:cNvPr>
          <p:cNvSpPr>
            <a:spLocks noGrp="1"/>
          </p:cNvSpPr>
          <p:nvPr>
            <p:ph type="sldNum" sz="quarter" idx="5"/>
          </p:nvPr>
        </p:nvSpPr>
        <p:spPr/>
        <p:txBody>
          <a:bodyPr/>
          <a:lstStyle/>
          <a:p>
            <a:fld id="{13DA2BCA-FF67-4437-99B0-0AC045A112E9}" type="slidenum">
              <a:rPr lang="fr-FR" smtClean="0"/>
              <a:t>22</a:t>
            </a:fld>
            <a:endParaRPr lang="fr-FR"/>
          </a:p>
        </p:txBody>
      </p:sp>
    </p:spTree>
    <p:extLst>
      <p:ext uri="{BB962C8B-B14F-4D97-AF65-F5344CB8AC3E}">
        <p14:creationId xmlns:p14="http://schemas.microsoft.com/office/powerpoint/2010/main" val="28919499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86363-CC62-0CC7-188E-B0C150FCB6E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84D2291-1BC7-0585-8445-F62D7619217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981DE57-1489-8D4F-5D54-05660B412CCA}"/>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6CDE3BE-919C-3F86-C625-E51E9E8CB73C}"/>
              </a:ext>
            </a:extLst>
          </p:cNvPr>
          <p:cNvSpPr>
            <a:spLocks noGrp="1"/>
          </p:cNvSpPr>
          <p:nvPr>
            <p:ph type="sldNum" sz="quarter" idx="5"/>
          </p:nvPr>
        </p:nvSpPr>
        <p:spPr/>
        <p:txBody>
          <a:bodyPr/>
          <a:lstStyle/>
          <a:p>
            <a:fld id="{13DA2BCA-FF67-4437-99B0-0AC045A112E9}" type="slidenum">
              <a:rPr lang="fr-FR" smtClean="0"/>
              <a:t>23</a:t>
            </a:fld>
            <a:endParaRPr lang="fr-FR"/>
          </a:p>
        </p:txBody>
      </p:sp>
    </p:spTree>
    <p:extLst>
      <p:ext uri="{BB962C8B-B14F-4D97-AF65-F5344CB8AC3E}">
        <p14:creationId xmlns:p14="http://schemas.microsoft.com/office/powerpoint/2010/main" val="2911158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A0856-E861-1C05-23AC-D75F8B9B4B8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485CC3-D1C0-C0FF-774E-DFD0AE5255B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567EF3D-ADE8-9828-F968-C0E7B813CC83}"/>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DA2B6D44-1657-6195-8FC6-E92B1F7B7A3C}"/>
              </a:ext>
            </a:extLst>
          </p:cNvPr>
          <p:cNvSpPr>
            <a:spLocks noGrp="1"/>
          </p:cNvSpPr>
          <p:nvPr>
            <p:ph type="sldNum" sz="quarter" idx="5"/>
          </p:nvPr>
        </p:nvSpPr>
        <p:spPr/>
        <p:txBody>
          <a:bodyPr/>
          <a:lstStyle/>
          <a:p>
            <a:fld id="{13DA2BCA-FF67-4437-99B0-0AC045A112E9}" type="slidenum">
              <a:rPr lang="fr-FR" smtClean="0"/>
              <a:t>24</a:t>
            </a:fld>
            <a:endParaRPr lang="fr-FR"/>
          </a:p>
        </p:txBody>
      </p:sp>
    </p:spTree>
    <p:extLst>
      <p:ext uri="{BB962C8B-B14F-4D97-AF65-F5344CB8AC3E}">
        <p14:creationId xmlns:p14="http://schemas.microsoft.com/office/powerpoint/2010/main" val="17568291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9BB3A-5AE8-5317-EF8C-05BC544AF67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2CE71E7-2694-C019-35A5-DB6D8C4ED9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0562494-90A3-E61D-3E95-B11EA73E326B}"/>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7DC1DFAE-CA0E-3C62-054E-F7B701BCA1D0}"/>
              </a:ext>
            </a:extLst>
          </p:cNvPr>
          <p:cNvSpPr>
            <a:spLocks noGrp="1"/>
          </p:cNvSpPr>
          <p:nvPr>
            <p:ph type="sldNum" sz="quarter" idx="5"/>
          </p:nvPr>
        </p:nvSpPr>
        <p:spPr/>
        <p:txBody>
          <a:bodyPr/>
          <a:lstStyle/>
          <a:p>
            <a:fld id="{13DA2BCA-FF67-4437-99B0-0AC045A112E9}" type="slidenum">
              <a:rPr lang="fr-FR" smtClean="0"/>
              <a:t>25</a:t>
            </a:fld>
            <a:endParaRPr lang="fr-FR"/>
          </a:p>
        </p:txBody>
      </p:sp>
    </p:spTree>
    <p:extLst>
      <p:ext uri="{BB962C8B-B14F-4D97-AF65-F5344CB8AC3E}">
        <p14:creationId xmlns:p14="http://schemas.microsoft.com/office/powerpoint/2010/main" val="3313197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4D92-725E-D5A3-FB4E-83B0B1C760F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99A78F9-6715-00EB-D25C-505DC7CB544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D54DC9E-24C4-500F-4781-5C366DF9DD91}"/>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EACF03C3-BFC4-5F34-EF2F-4629EDC97675}"/>
              </a:ext>
            </a:extLst>
          </p:cNvPr>
          <p:cNvSpPr>
            <a:spLocks noGrp="1"/>
          </p:cNvSpPr>
          <p:nvPr>
            <p:ph type="sldNum" sz="quarter" idx="5"/>
          </p:nvPr>
        </p:nvSpPr>
        <p:spPr/>
        <p:txBody>
          <a:bodyPr/>
          <a:lstStyle/>
          <a:p>
            <a:fld id="{13DA2BCA-FF67-4437-99B0-0AC045A112E9}" type="slidenum">
              <a:rPr lang="fr-FR" smtClean="0"/>
              <a:t>26</a:t>
            </a:fld>
            <a:endParaRPr lang="fr-FR"/>
          </a:p>
        </p:txBody>
      </p:sp>
    </p:spTree>
    <p:extLst>
      <p:ext uri="{BB962C8B-B14F-4D97-AF65-F5344CB8AC3E}">
        <p14:creationId xmlns:p14="http://schemas.microsoft.com/office/powerpoint/2010/main" val="5868317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397A2-F878-695D-4607-84A67A6E132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D591E3-A1D8-6CF6-3130-F344B3B15D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43D561C-EFDC-0F7A-0FB6-BDA85C74D0E7}"/>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B8249A27-9F40-DB19-7E86-2298527F8B57}"/>
              </a:ext>
            </a:extLst>
          </p:cNvPr>
          <p:cNvSpPr>
            <a:spLocks noGrp="1"/>
          </p:cNvSpPr>
          <p:nvPr>
            <p:ph type="sldNum" sz="quarter" idx="5"/>
          </p:nvPr>
        </p:nvSpPr>
        <p:spPr/>
        <p:txBody>
          <a:bodyPr/>
          <a:lstStyle/>
          <a:p>
            <a:fld id="{13DA2BCA-FF67-4437-99B0-0AC045A112E9}" type="slidenum">
              <a:rPr lang="fr-FR" smtClean="0"/>
              <a:t>27</a:t>
            </a:fld>
            <a:endParaRPr lang="fr-FR"/>
          </a:p>
        </p:txBody>
      </p:sp>
    </p:spTree>
    <p:extLst>
      <p:ext uri="{BB962C8B-B14F-4D97-AF65-F5344CB8AC3E}">
        <p14:creationId xmlns:p14="http://schemas.microsoft.com/office/powerpoint/2010/main" val="3987913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806C6-F747-C972-7F41-A19AC42EF86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E80F327-F981-5BEF-D2E0-B1C2724FA59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3ABC1C9-6661-4776-A206-012EAF8A411C}"/>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80E9768F-57F5-FE77-554B-2C93E5C20766}"/>
              </a:ext>
            </a:extLst>
          </p:cNvPr>
          <p:cNvSpPr>
            <a:spLocks noGrp="1"/>
          </p:cNvSpPr>
          <p:nvPr>
            <p:ph type="sldNum" sz="quarter" idx="5"/>
          </p:nvPr>
        </p:nvSpPr>
        <p:spPr/>
        <p:txBody>
          <a:bodyPr/>
          <a:lstStyle/>
          <a:p>
            <a:fld id="{13DA2BCA-FF67-4437-99B0-0AC045A112E9}" type="slidenum">
              <a:rPr lang="fr-FR" smtClean="0"/>
              <a:t>28</a:t>
            </a:fld>
            <a:endParaRPr lang="fr-FR"/>
          </a:p>
        </p:txBody>
      </p:sp>
    </p:spTree>
    <p:extLst>
      <p:ext uri="{BB962C8B-B14F-4D97-AF65-F5344CB8AC3E}">
        <p14:creationId xmlns:p14="http://schemas.microsoft.com/office/powerpoint/2010/main" val="15237118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E4742-9E14-443F-79DC-E74BA56C51A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B47F43-E36F-9561-2033-0445B8519F5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7AD791-0E68-9D0D-DC81-32D6CC7F8A95}"/>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541EED86-A509-369E-AAE9-B200BE011339}"/>
              </a:ext>
            </a:extLst>
          </p:cNvPr>
          <p:cNvSpPr>
            <a:spLocks noGrp="1"/>
          </p:cNvSpPr>
          <p:nvPr>
            <p:ph type="sldNum" sz="quarter" idx="5"/>
          </p:nvPr>
        </p:nvSpPr>
        <p:spPr/>
        <p:txBody>
          <a:bodyPr/>
          <a:lstStyle/>
          <a:p>
            <a:fld id="{13DA2BCA-FF67-4437-99B0-0AC045A112E9}" type="slidenum">
              <a:rPr lang="fr-FR" smtClean="0"/>
              <a:t>29</a:t>
            </a:fld>
            <a:endParaRPr lang="fr-FR"/>
          </a:p>
        </p:txBody>
      </p:sp>
    </p:spTree>
    <p:extLst>
      <p:ext uri="{BB962C8B-B14F-4D97-AF65-F5344CB8AC3E}">
        <p14:creationId xmlns:p14="http://schemas.microsoft.com/office/powerpoint/2010/main" val="14308779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CAC20-DE27-4CA8-B574-524F2E3116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17C1E41-329D-5F74-A606-C7E45202C53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45358AF-04EE-E923-77CB-A229B4807FBB}"/>
              </a:ext>
            </a:extLst>
          </p:cNvPr>
          <p:cNvSpPr>
            <a:spLocks noGrp="1"/>
          </p:cNvSpPr>
          <p:nvPr>
            <p:ph type="body" idx="1"/>
          </p:nvPr>
        </p:nvSpPr>
        <p:spPr/>
        <p:txBody>
          <a:bodyPr/>
          <a:lstStyle/>
          <a:p>
            <a:r>
              <a:rPr lang="ar-MA" dirty="0"/>
              <a:t>المعجم /الأساليب</a:t>
            </a:r>
            <a:endParaRPr lang="fr-FR" dirty="0"/>
          </a:p>
        </p:txBody>
      </p:sp>
      <p:sp>
        <p:nvSpPr>
          <p:cNvPr id="4" name="Espace réservé du numéro de diapositive 3">
            <a:extLst>
              <a:ext uri="{FF2B5EF4-FFF2-40B4-BE49-F238E27FC236}">
                <a16:creationId xmlns:a16="http://schemas.microsoft.com/office/drawing/2014/main" id="{26EA0E7F-925D-6143-47CB-E933A3AE00B1}"/>
              </a:ext>
            </a:extLst>
          </p:cNvPr>
          <p:cNvSpPr>
            <a:spLocks noGrp="1"/>
          </p:cNvSpPr>
          <p:nvPr>
            <p:ph type="sldNum" sz="quarter" idx="5"/>
          </p:nvPr>
        </p:nvSpPr>
        <p:spPr/>
        <p:txBody>
          <a:bodyPr/>
          <a:lstStyle/>
          <a:p>
            <a:fld id="{13DA2BCA-FF67-4437-99B0-0AC045A112E9}" type="slidenum">
              <a:rPr lang="fr-FR" smtClean="0"/>
              <a:t>30</a:t>
            </a:fld>
            <a:endParaRPr lang="fr-FR"/>
          </a:p>
        </p:txBody>
      </p:sp>
    </p:spTree>
    <p:extLst>
      <p:ext uri="{BB962C8B-B14F-4D97-AF65-F5344CB8AC3E}">
        <p14:creationId xmlns:p14="http://schemas.microsoft.com/office/powerpoint/2010/main" val="688091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E4614-622F-4E53-D24F-40EDB63A346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1D618E-BC4C-B04B-9F8B-59FFE26494E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30B684-7F2E-BD8A-85E7-EEC8036769B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129CF56-B204-B5E0-0554-CB0FD8F28346}"/>
              </a:ext>
            </a:extLst>
          </p:cNvPr>
          <p:cNvSpPr>
            <a:spLocks noGrp="1"/>
          </p:cNvSpPr>
          <p:nvPr>
            <p:ph type="sldNum" sz="quarter" idx="5"/>
          </p:nvPr>
        </p:nvSpPr>
        <p:spPr/>
        <p:txBody>
          <a:bodyPr/>
          <a:lstStyle/>
          <a:p>
            <a:fld id="{13DA2BCA-FF67-4437-99B0-0AC045A112E9}" type="slidenum">
              <a:rPr lang="fr-FR" smtClean="0"/>
              <a:t>32</a:t>
            </a:fld>
            <a:endParaRPr lang="fr-FR"/>
          </a:p>
        </p:txBody>
      </p:sp>
    </p:spTree>
    <p:extLst>
      <p:ext uri="{BB962C8B-B14F-4D97-AF65-F5344CB8AC3E}">
        <p14:creationId xmlns:p14="http://schemas.microsoft.com/office/powerpoint/2010/main" val="2525594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5F4E5-CC29-5C84-ACF9-83896597AA6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7A679D-D030-9CBD-0DAA-D3EC09240C1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52F7FF8-243A-AE28-AF92-CE852A31A9C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51EB47F-5E5D-8E2F-8458-F6D3ED94A4D5}"/>
              </a:ext>
            </a:extLst>
          </p:cNvPr>
          <p:cNvSpPr>
            <a:spLocks noGrp="1"/>
          </p:cNvSpPr>
          <p:nvPr>
            <p:ph type="sldNum" sz="quarter" idx="5"/>
          </p:nvPr>
        </p:nvSpPr>
        <p:spPr/>
        <p:txBody>
          <a:bodyPr/>
          <a:lstStyle/>
          <a:p>
            <a:fld id="{13DA2BCA-FF67-4437-99B0-0AC045A112E9}" type="slidenum">
              <a:rPr lang="fr-FR" smtClean="0"/>
              <a:t>33</a:t>
            </a:fld>
            <a:endParaRPr lang="fr-FR"/>
          </a:p>
        </p:txBody>
      </p:sp>
    </p:spTree>
    <p:extLst>
      <p:ext uri="{BB962C8B-B14F-4D97-AF65-F5344CB8AC3E}">
        <p14:creationId xmlns:p14="http://schemas.microsoft.com/office/powerpoint/2010/main" val="13672257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7869B-C25D-A41F-6F51-AA3359792CC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9DE690E-5631-D63D-8BCA-8B1DBB838AA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529CCCB-5149-7049-57EE-C88F6C4A3CA6}"/>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F03B4CA-3F79-4599-6FD7-24C99F6024A7}"/>
              </a:ext>
            </a:extLst>
          </p:cNvPr>
          <p:cNvSpPr>
            <a:spLocks noGrp="1"/>
          </p:cNvSpPr>
          <p:nvPr>
            <p:ph type="sldNum" sz="quarter" idx="5"/>
          </p:nvPr>
        </p:nvSpPr>
        <p:spPr/>
        <p:txBody>
          <a:bodyPr/>
          <a:lstStyle/>
          <a:p>
            <a:fld id="{13DA2BCA-FF67-4437-99B0-0AC045A112E9}" type="slidenum">
              <a:rPr lang="fr-FR" smtClean="0"/>
              <a:t>34</a:t>
            </a:fld>
            <a:endParaRPr lang="fr-FR"/>
          </a:p>
        </p:txBody>
      </p:sp>
    </p:spTree>
    <p:extLst>
      <p:ext uri="{BB962C8B-B14F-4D97-AF65-F5344CB8AC3E}">
        <p14:creationId xmlns:p14="http://schemas.microsoft.com/office/powerpoint/2010/main" val="38669278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C91E5-CB21-7AE2-DA55-3A4E5D42557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8996350-463D-9A00-BB40-C64B6463682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F29FF4-8D54-1A35-1AD4-1333ADD5AD5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AA0CCFD-B9F6-D8AE-FCD8-25CDF6B39AC5}"/>
              </a:ext>
            </a:extLst>
          </p:cNvPr>
          <p:cNvSpPr>
            <a:spLocks noGrp="1"/>
          </p:cNvSpPr>
          <p:nvPr>
            <p:ph type="sldNum" sz="quarter" idx="5"/>
          </p:nvPr>
        </p:nvSpPr>
        <p:spPr/>
        <p:txBody>
          <a:bodyPr/>
          <a:lstStyle/>
          <a:p>
            <a:fld id="{13DA2BCA-FF67-4437-99B0-0AC045A112E9}" type="slidenum">
              <a:rPr lang="fr-FR" smtClean="0"/>
              <a:t>35</a:t>
            </a:fld>
            <a:endParaRPr lang="fr-FR"/>
          </a:p>
        </p:txBody>
      </p:sp>
    </p:spTree>
    <p:extLst>
      <p:ext uri="{BB962C8B-B14F-4D97-AF65-F5344CB8AC3E}">
        <p14:creationId xmlns:p14="http://schemas.microsoft.com/office/powerpoint/2010/main" val="17136701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BBFA8-A7D8-077C-ED5C-C844F59D741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E015D3-4691-7C14-0922-6F5F9606D44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3106D45-E3AC-4FFC-C027-C488459F958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1B75695-633F-3615-0C28-C4A739A6ED03}"/>
              </a:ext>
            </a:extLst>
          </p:cNvPr>
          <p:cNvSpPr>
            <a:spLocks noGrp="1"/>
          </p:cNvSpPr>
          <p:nvPr>
            <p:ph type="sldNum" sz="quarter" idx="5"/>
          </p:nvPr>
        </p:nvSpPr>
        <p:spPr/>
        <p:txBody>
          <a:bodyPr/>
          <a:lstStyle/>
          <a:p>
            <a:fld id="{13DA2BCA-FF67-4437-99B0-0AC045A112E9}" type="slidenum">
              <a:rPr lang="fr-FR" smtClean="0"/>
              <a:t>36</a:t>
            </a:fld>
            <a:endParaRPr lang="fr-FR"/>
          </a:p>
        </p:txBody>
      </p:sp>
    </p:spTree>
    <p:extLst>
      <p:ext uri="{BB962C8B-B14F-4D97-AF65-F5344CB8AC3E}">
        <p14:creationId xmlns:p14="http://schemas.microsoft.com/office/powerpoint/2010/main" val="30027719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ar-MA" dirty="0"/>
              <a:t>يتضمن دليل الأستاذ للتدريس الصريح في اللغة العربية موجهات خاصة بالتدبير الديداكتيكي لكل مكون قصد تمكين الأساتذة من تصريف واع للفعل التعليمي </a:t>
            </a:r>
            <a:endParaRPr lang="fr-FR" dirty="0"/>
          </a:p>
        </p:txBody>
      </p:sp>
      <p:sp>
        <p:nvSpPr>
          <p:cNvPr id="4" name="Espace réservé du numéro de diapositive 3"/>
          <p:cNvSpPr>
            <a:spLocks noGrp="1"/>
          </p:cNvSpPr>
          <p:nvPr>
            <p:ph type="sldNum" sz="quarter" idx="5"/>
          </p:nvPr>
        </p:nvSpPr>
        <p:spPr/>
        <p:txBody>
          <a:bodyPr/>
          <a:lstStyle/>
          <a:p>
            <a:fld id="{13DA2BCA-FF67-4437-99B0-0AC045A112E9}" type="slidenum">
              <a:rPr lang="fr-FR" smtClean="0"/>
              <a:t>37</a:t>
            </a:fld>
            <a:endParaRPr lang="fr-FR"/>
          </a:p>
        </p:txBody>
      </p:sp>
    </p:spTree>
    <p:extLst>
      <p:ext uri="{BB962C8B-B14F-4D97-AF65-F5344CB8AC3E}">
        <p14:creationId xmlns:p14="http://schemas.microsoft.com/office/powerpoint/2010/main" val="31882308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4E805-33B4-F1D0-7767-6CAC998BB0C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B4DCB5-D1EA-4F6F-B467-DADCAA67363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B68D1CB-BDC3-B975-C2C3-B4D779B5EA4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085AAEB-8632-DD43-5752-825176C7A115}"/>
              </a:ext>
            </a:extLst>
          </p:cNvPr>
          <p:cNvSpPr>
            <a:spLocks noGrp="1"/>
          </p:cNvSpPr>
          <p:nvPr>
            <p:ph type="sldNum" sz="quarter" idx="5"/>
          </p:nvPr>
        </p:nvSpPr>
        <p:spPr/>
        <p:txBody>
          <a:bodyPr/>
          <a:lstStyle/>
          <a:p>
            <a:fld id="{13DA2BCA-FF67-4437-99B0-0AC045A112E9}" type="slidenum">
              <a:rPr lang="fr-FR" smtClean="0"/>
              <a:t>51</a:t>
            </a:fld>
            <a:endParaRPr lang="fr-FR"/>
          </a:p>
        </p:txBody>
      </p:sp>
    </p:spTree>
    <p:extLst>
      <p:ext uri="{BB962C8B-B14F-4D97-AF65-F5344CB8AC3E}">
        <p14:creationId xmlns:p14="http://schemas.microsoft.com/office/powerpoint/2010/main" val="888974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84D16-F5BA-67AF-5000-7E14117BB30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91C3BD-394E-829F-A7A9-BA549D91F89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B5E1E9C-08E6-CC73-D168-BA8313B4986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CF83AF72-7ADD-C102-F000-139B43B36E71}"/>
              </a:ext>
            </a:extLst>
          </p:cNvPr>
          <p:cNvSpPr>
            <a:spLocks noGrp="1"/>
          </p:cNvSpPr>
          <p:nvPr>
            <p:ph type="sldNum" sz="quarter" idx="5"/>
          </p:nvPr>
        </p:nvSpPr>
        <p:spPr/>
        <p:txBody>
          <a:bodyPr/>
          <a:lstStyle/>
          <a:p>
            <a:fld id="{13DA2BCA-FF67-4437-99B0-0AC045A112E9}" type="slidenum">
              <a:rPr lang="fr-FR" smtClean="0"/>
              <a:t>52</a:t>
            </a:fld>
            <a:endParaRPr lang="fr-FR"/>
          </a:p>
        </p:txBody>
      </p:sp>
    </p:spTree>
    <p:extLst>
      <p:ext uri="{BB962C8B-B14F-4D97-AF65-F5344CB8AC3E}">
        <p14:creationId xmlns:p14="http://schemas.microsoft.com/office/powerpoint/2010/main" val="36726172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F37C-E52E-B974-0731-B558AD98CF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ED34AA1-13AE-4A54-DD8F-8C958AE099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FBA8134-3016-D18F-FC48-0246D2B099B0}"/>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3FE048F-A76A-78C6-B9D4-3C80CD4C81BA}"/>
              </a:ext>
            </a:extLst>
          </p:cNvPr>
          <p:cNvSpPr>
            <a:spLocks noGrp="1"/>
          </p:cNvSpPr>
          <p:nvPr>
            <p:ph type="sldNum" sz="quarter" idx="5"/>
          </p:nvPr>
        </p:nvSpPr>
        <p:spPr/>
        <p:txBody>
          <a:bodyPr/>
          <a:lstStyle/>
          <a:p>
            <a:fld id="{13DA2BCA-FF67-4437-99B0-0AC045A112E9}" type="slidenum">
              <a:rPr lang="fr-FR" smtClean="0"/>
              <a:t>53</a:t>
            </a:fld>
            <a:endParaRPr lang="fr-FR"/>
          </a:p>
        </p:txBody>
      </p:sp>
    </p:spTree>
    <p:extLst>
      <p:ext uri="{BB962C8B-B14F-4D97-AF65-F5344CB8AC3E}">
        <p14:creationId xmlns:p14="http://schemas.microsoft.com/office/powerpoint/2010/main" val="6383275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A1A07-26BC-26D0-CF53-4E252363D37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31FB8DD-D35E-7BB4-202D-B87A0746A8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3E01FD3-584E-D654-E1B6-0E3259291B9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12F99D2-5108-1BA3-34B3-E386EBF4FE2A}"/>
              </a:ext>
            </a:extLst>
          </p:cNvPr>
          <p:cNvSpPr>
            <a:spLocks noGrp="1"/>
          </p:cNvSpPr>
          <p:nvPr>
            <p:ph type="sldNum" sz="quarter" idx="5"/>
          </p:nvPr>
        </p:nvSpPr>
        <p:spPr/>
        <p:txBody>
          <a:bodyPr/>
          <a:lstStyle/>
          <a:p>
            <a:fld id="{13DA2BCA-FF67-4437-99B0-0AC045A112E9}" type="slidenum">
              <a:rPr lang="fr-FR" smtClean="0"/>
              <a:t>54</a:t>
            </a:fld>
            <a:endParaRPr lang="fr-FR"/>
          </a:p>
        </p:txBody>
      </p:sp>
    </p:spTree>
    <p:extLst>
      <p:ext uri="{BB962C8B-B14F-4D97-AF65-F5344CB8AC3E}">
        <p14:creationId xmlns:p14="http://schemas.microsoft.com/office/powerpoint/2010/main" val="34981301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960C1-8A80-9DE7-5BA8-7F9BB1F10FB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D6F4875-5B7F-1E9C-318A-B5FEBCD0036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2E749CA-1231-4A48-3580-40F93083C874}"/>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A31ADE7C-FEF7-522E-0F1F-FDE7617DF4D9}"/>
              </a:ext>
            </a:extLst>
          </p:cNvPr>
          <p:cNvSpPr>
            <a:spLocks noGrp="1"/>
          </p:cNvSpPr>
          <p:nvPr>
            <p:ph type="sldNum" sz="quarter" idx="5"/>
          </p:nvPr>
        </p:nvSpPr>
        <p:spPr/>
        <p:txBody>
          <a:bodyPr/>
          <a:lstStyle/>
          <a:p>
            <a:fld id="{13DA2BCA-FF67-4437-99B0-0AC045A112E9}" type="slidenum">
              <a:rPr lang="fr-FR" smtClean="0"/>
              <a:t>55</a:t>
            </a:fld>
            <a:endParaRPr lang="fr-FR"/>
          </a:p>
        </p:txBody>
      </p:sp>
    </p:spTree>
    <p:extLst>
      <p:ext uri="{BB962C8B-B14F-4D97-AF65-F5344CB8AC3E}">
        <p14:creationId xmlns:p14="http://schemas.microsoft.com/office/powerpoint/2010/main" val="26115846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2111C-8477-DC10-A6E9-EB6FEA0E0A5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F4758F3-CE9F-8F7A-1B17-137E8DAC9DE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F06F9D8-7D89-9809-2D5F-80B2723A28D7}"/>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981CCF4D-DF80-5473-A64E-000ABC6FE4BB}"/>
              </a:ext>
            </a:extLst>
          </p:cNvPr>
          <p:cNvSpPr>
            <a:spLocks noGrp="1"/>
          </p:cNvSpPr>
          <p:nvPr>
            <p:ph type="sldNum" sz="quarter" idx="5"/>
          </p:nvPr>
        </p:nvSpPr>
        <p:spPr/>
        <p:txBody>
          <a:bodyPr/>
          <a:lstStyle/>
          <a:p>
            <a:fld id="{13DA2BCA-FF67-4437-99B0-0AC045A112E9}" type="slidenum">
              <a:rPr lang="fr-FR" smtClean="0"/>
              <a:t>56</a:t>
            </a:fld>
            <a:endParaRPr lang="fr-FR"/>
          </a:p>
        </p:txBody>
      </p:sp>
    </p:spTree>
    <p:extLst>
      <p:ext uri="{BB962C8B-B14F-4D97-AF65-F5344CB8AC3E}">
        <p14:creationId xmlns:p14="http://schemas.microsoft.com/office/powerpoint/2010/main" val="42943551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3EA55-A33E-5E03-27FF-DB4CE6474A3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5B38AA-A221-F748-2033-3FBA2076CF9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4E819C-AC9C-8589-D0AF-72A34DC335F2}"/>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1635654-0E5B-0E4C-E4CA-0E723364E568}"/>
              </a:ext>
            </a:extLst>
          </p:cNvPr>
          <p:cNvSpPr>
            <a:spLocks noGrp="1"/>
          </p:cNvSpPr>
          <p:nvPr>
            <p:ph type="sldNum" sz="quarter" idx="5"/>
          </p:nvPr>
        </p:nvSpPr>
        <p:spPr/>
        <p:txBody>
          <a:bodyPr/>
          <a:lstStyle/>
          <a:p>
            <a:fld id="{13DA2BCA-FF67-4437-99B0-0AC045A112E9}" type="slidenum">
              <a:rPr lang="fr-FR" smtClean="0"/>
              <a:t>62</a:t>
            </a:fld>
            <a:endParaRPr lang="fr-FR"/>
          </a:p>
        </p:txBody>
      </p:sp>
    </p:spTree>
    <p:extLst>
      <p:ext uri="{BB962C8B-B14F-4D97-AF65-F5344CB8AC3E}">
        <p14:creationId xmlns:p14="http://schemas.microsoft.com/office/powerpoint/2010/main" val="233061384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DAADA-D092-67D2-3BB2-D78847B25AA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D1A22BC-2AB9-9F7F-2519-A91AC2A64B8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F7898AC-367F-A4DC-DEF1-24156C668BD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8A77DF1-DBF6-7BAD-15C3-85624E1CAA43}"/>
              </a:ext>
            </a:extLst>
          </p:cNvPr>
          <p:cNvSpPr>
            <a:spLocks noGrp="1"/>
          </p:cNvSpPr>
          <p:nvPr>
            <p:ph type="sldNum" sz="quarter" idx="5"/>
          </p:nvPr>
        </p:nvSpPr>
        <p:spPr/>
        <p:txBody>
          <a:bodyPr/>
          <a:lstStyle/>
          <a:p>
            <a:fld id="{13DA2BCA-FF67-4437-99B0-0AC045A112E9}" type="slidenum">
              <a:rPr lang="fr-FR" smtClean="0"/>
              <a:t>63</a:t>
            </a:fld>
            <a:endParaRPr lang="fr-FR"/>
          </a:p>
        </p:txBody>
      </p:sp>
    </p:spTree>
    <p:extLst>
      <p:ext uri="{BB962C8B-B14F-4D97-AF65-F5344CB8AC3E}">
        <p14:creationId xmlns:p14="http://schemas.microsoft.com/office/powerpoint/2010/main" val="37583161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C3738-D5F0-EE4B-2C3F-E5681D39920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5079E66-6E44-E604-37C1-5396F97351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41DAB2E-900D-A06D-0797-73EC460A3D21}"/>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1147EFC-F67B-2054-494C-4C74F2467AC0}"/>
              </a:ext>
            </a:extLst>
          </p:cNvPr>
          <p:cNvSpPr>
            <a:spLocks noGrp="1"/>
          </p:cNvSpPr>
          <p:nvPr>
            <p:ph type="sldNum" sz="quarter" idx="5"/>
          </p:nvPr>
        </p:nvSpPr>
        <p:spPr/>
        <p:txBody>
          <a:bodyPr/>
          <a:lstStyle/>
          <a:p>
            <a:fld id="{13DA2BCA-FF67-4437-99B0-0AC045A112E9}" type="slidenum">
              <a:rPr lang="fr-FR" smtClean="0"/>
              <a:t>64</a:t>
            </a:fld>
            <a:endParaRPr lang="fr-FR"/>
          </a:p>
        </p:txBody>
      </p:sp>
    </p:spTree>
    <p:extLst>
      <p:ext uri="{BB962C8B-B14F-4D97-AF65-F5344CB8AC3E}">
        <p14:creationId xmlns:p14="http://schemas.microsoft.com/office/powerpoint/2010/main" val="32044876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DD25B8-BE80-4D30-7B8D-400CCF6A433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1933EE0-76C8-FC31-C865-191DF1B45F0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440EC6B-1C67-B2C8-9481-0622AC0EF62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0FF266E9-3707-1554-5541-503D8E9A3176}"/>
              </a:ext>
            </a:extLst>
          </p:cNvPr>
          <p:cNvSpPr>
            <a:spLocks noGrp="1"/>
          </p:cNvSpPr>
          <p:nvPr>
            <p:ph type="sldNum" sz="quarter" idx="5"/>
          </p:nvPr>
        </p:nvSpPr>
        <p:spPr/>
        <p:txBody>
          <a:bodyPr/>
          <a:lstStyle/>
          <a:p>
            <a:fld id="{13DA2BCA-FF67-4437-99B0-0AC045A112E9}" type="slidenum">
              <a:rPr lang="fr-FR" smtClean="0"/>
              <a:t>65</a:t>
            </a:fld>
            <a:endParaRPr lang="fr-FR"/>
          </a:p>
        </p:txBody>
      </p:sp>
    </p:spTree>
    <p:extLst>
      <p:ext uri="{BB962C8B-B14F-4D97-AF65-F5344CB8AC3E}">
        <p14:creationId xmlns:p14="http://schemas.microsoft.com/office/powerpoint/2010/main" val="14816693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3D36A-12DC-9E14-469A-1473ADBD16F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0DF3103-C55A-1655-689C-88C7D4923B2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A8EB0F0-0C49-D5B2-F4E4-5E676AFEB74C}"/>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70BB3581-AAA6-B56A-909F-EAB7983B585E}"/>
              </a:ext>
            </a:extLst>
          </p:cNvPr>
          <p:cNvSpPr>
            <a:spLocks noGrp="1"/>
          </p:cNvSpPr>
          <p:nvPr>
            <p:ph type="sldNum" sz="quarter" idx="5"/>
          </p:nvPr>
        </p:nvSpPr>
        <p:spPr/>
        <p:txBody>
          <a:bodyPr/>
          <a:lstStyle/>
          <a:p>
            <a:fld id="{13DA2BCA-FF67-4437-99B0-0AC045A112E9}" type="slidenum">
              <a:rPr lang="fr-FR" smtClean="0"/>
              <a:t>66</a:t>
            </a:fld>
            <a:endParaRPr lang="fr-FR"/>
          </a:p>
        </p:txBody>
      </p:sp>
    </p:spTree>
    <p:extLst>
      <p:ext uri="{BB962C8B-B14F-4D97-AF65-F5344CB8AC3E}">
        <p14:creationId xmlns:p14="http://schemas.microsoft.com/office/powerpoint/2010/main" val="11498738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AF1A6D5D-3689-4CFD-BD23-FA4AFB89BEDF}" type="slidenum">
              <a:rPr lang="fr-FR" smtClean="0"/>
              <a:t>67</a:t>
            </a:fld>
            <a:endParaRPr lang="fr-FR"/>
          </a:p>
        </p:txBody>
      </p:sp>
    </p:spTree>
    <p:extLst>
      <p:ext uri="{BB962C8B-B14F-4D97-AF65-F5344CB8AC3E}">
        <p14:creationId xmlns:p14="http://schemas.microsoft.com/office/powerpoint/2010/main" val="110694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s://bit.ly/3A1uf1Q" TargetMode="External"/><Relationship Id="rId1" Type="http://schemas.openxmlformats.org/officeDocument/2006/relationships/slideMaster" Target="../slideMasters/slideMaster2.xml"/><Relationship Id="rId4" Type="http://schemas.openxmlformats.org/officeDocument/2006/relationships/hyperlink" Target="http://bit.ly/2TtBDfr" TargetMode="Externa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880"/>
        <p:cNvGrpSpPr/>
        <p:nvPr/>
      </p:nvGrpSpPr>
      <p:grpSpPr>
        <a:xfrm>
          <a:off x="0" y="0"/>
          <a:ext cx="0" cy="0"/>
          <a:chOff x="0" y="0"/>
          <a:chExt cx="0" cy="0"/>
        </a:xfrm>
      </p:grpSpPr>
      <p:sp>
        <p:nvSpPr>
          <p:cNvPr id="881" name="Google Shape;881;p21"/>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882" name="Google Shape;882;p21"/>
          <p:cNvSpPr txBox="1">
            <a:spLocks noGrp="1"/>
          </p:cNvSpPr>
          <p:nvPr>
            <p:ph type="subTitle" idx="1"/>
          </p:nvPr>
        </p:nvSpPr>
        <p:spPr>
          <a:xfrm>
            <a:off x="1606050" y="5159651"/>
            <a:ext cx="4611000" cy="280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83" name="Google Shape;883;p21"/>
          <p:cNvSpPr txBox="1">
            <a:spLocks noGrp="1"/>
          </p:cNvSpPr>
          <p:nvPr>
            <p:ph type="subTitle" idx="2"/>
          </p:nvPr>
        </p:nvSpPr>
        <p:spPr>
          <a:xfrm>
            <a:off x="6852044" y="5159651"/>
            <a:ext cx="4611000" cy="280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84" name="Google Shape;884;p21"/>
          <p:cNvSpPr txBox="1">
            <a:spLocks noGrp="1"/>
          </p:cNvSpPr>
          <p:nvPr>
            <p:ph type="subTitle" idx="3"/>
          </p:nvPr>
        </p:nvSpPr>
        <p:spPr>
          <a:xfrm>
            <a:off x="12098052" y="5159651"/>
            <a:ext cx="4611000" cy="280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85" name="Google Shape;885;p21"/>
          <p:cNvSpPr txBox="1">
            <a:spLocks noGrp="1"/>
          </p:cNvSpPr>
          <p:nvPr>
            <p:ph type="subTitle" idx="4"/>
          </p:nvPr>
        </p:nvSpPr>
        <p:spPr>
          <a:xfrm>
            <a:off x="1606050" y="4381901"/>
            <a:ext cx="46110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sp>
        <p:nvSpPr>
          <p:cNvPr id="886" name="Google Shape;886;p21"/>
          <p:cNvSpPr txBox="1">
            <a:spLocks noGrp="1"/>
          </p:cNvSpPr>
          <p:nvPr>
            <p:ph type="subTitle" idx="5"/>
          </p:nvPr>
        </p:nvSpPr>
        <p:spPr>
          <a:xfrm>
            <a:off x="6852062" y="4381901"/>
            <a:ext cx="46110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sp>
        <p:nvSpPr>
          <p:cNvPr id="887" name="Google Shape;887;p21"/>
          <p:cNvSpPr txBox="1">
            <a:spLocks noGrp="1"/>
          </p:cNvSpPr>
          <p:nvPr>
            <p:ph type="subTitle" idx="6"/>
          </p:nvPr>
        </p:nvSpPr>
        <p:spPr>
          <a:xfrm>
            <a:off x="12098075" y="4381901"/>
            <a:ext cx="46110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grpSp>
        <p:nvGrpSpPr>
          <p:cNvPr id="888" name="Google Shape;888;p21"/>
          <p:cNvGrpSpPr/>
          <p:nvPr/>
        </p:nvGrpSpPr>
        <p:grpSpPr>
          <a:xfrm rot="10800000" flipH="1">
            <a:off x="1" y="478603"/>
            <a:ext cx="18314000" cy="9273650"/>
            <a:chOff x="0" y="272075"/>
            <a:chExt cx="9157000" cy="4636825"/>
          </a:xfrm>
        </p:grpSpPr>
        <p:cxnSp>
          <p:nvCxnSpPr>
            <p:cNvPr id="889" name="Google Shape;889;p21"/>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890" name="Google Shape;890;p21"/>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sp>
        <p:nvSpPr>
          <p:cNvPr id="891" name="Google Shape;891;p21"/>
          <p:cNvSpPr/>
          <p:nvPr/>
        </p:nvSpPr>
        <p:spPr>
          <a:xfrm rot="10800000" flipH="1">
            <a:off x="17520350" y="1913396"/>
            <a:ext cx="2356200" cy="23562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892" name="Google Shape;892;p21"/>
          <p:cNvGrpSpPr/>
          <p:nvPr/>
        </p:nvGrpSpPr>
        <p:grpSpPr>
          <a:xfrm rot="10800000">
            <a:off x="0" y="-466649"/>
            <a:ext cx="18440400" cy="10753650"/>
            <a:chOff x="-76200" y="-228625"/>
            <a:chExt cx="9220200" cy="5376825"/>
          </a:xfrm>
        </p:grpSpPr>
        <p:sp>
          <p:nvSpPr>
            <p:cNvPr id="893" name="Google Shape;893;p21"/>
            <p:cNvSpPr/>
            <p:nvPr/>
          </p:nvSpPr>
          <p:spPr>
            <a:xfrm rot="10800000" flipH="1">
              <a:off x="-76200" y="-2286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4" name="Google Shape;894;p21"/>
            <p:cNvSpPr/>
            <p:nvPr/>
          </p:nvSpPr>
          <p:spPr>
            <a:xfrm flipH="1">
              <a:off x="6793500" y="4604000"/>
              <a:ext cx="23505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895" name="Google Shape;895;p21"/>
          <p:cNvGrpSpPr/>
          <p:nvPr/>
        </p:nvGrpSpPr>
        <p:grpSpPr>
          <a:xfrm rot="10800000" flipH="1">
            <a:off x="16500390" y="8883904"/>
            <a:ext cx="1319640" cy="648170"/>
            <a:chOff x="754400" y="596000"/>
            <a:chExt cx="781500" cy="383850"/>
          </a:xfrm>
        </p:grpSpPr>
        <p:sp>
          <p:nvSpPr>
            <p:cNvPr id="896" name="Google Shape;896;p21"/>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7" name="Google Shape;897;p21"/>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8" name="Google Shape;898;p21"/>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9" name="Google Shape;899;p21"/>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0" name="Google Shape;900;p21"/>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1" name="Google Shape;901;p21"/>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2" name="Google Shape;902;p21"/>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3" name="Google Shape;903;p21"/>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4" name="Google Shape;904;p21"/>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5" name="Google Shape;905;p21"/>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6" name="Google Shape;906;p21"/>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7" name="Google Shape;907;p21"/>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8" name="Google Shape;908;p21"/>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9" name="Google Shape;909;p21"/>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0" name="Google Shape;910;p21"/>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1" name="Google Shape;911;p21"/>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2" name="Google Shape;912;p21"/>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3" name="Google Shape;913;p21"/>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4" name="Google Shape;914;p21"/>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5" name="Google Shape;915;p21"/>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6" name="Google Shape;916;p21"/>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7" name="Google Shape;917;p21"/>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8" name="Google Shape;918;p21"/>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9" name="Google Shape;919;p21"/>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0" name="Google Shape;920;p21"/>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1" name="Google Shape;921;p21"/>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2" name="Google Shape;922;p21"/>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3" name="Google Shape;923;p21"/>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8103303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1426451" y="3188975"/>
            <a:ext cx="15435000" cy="2838600"/>
          </a:xfrm>
          <a:prstGeom prst="rect">
            <a:avLst/>
          </a:prstGeom>
        </p:spPr>
        <p:txBody>
          <a:bodyPr spcFirstLastPara="1" wrap="square" lIns="91425" tIns="91425" rIns="91425" bIns="91425" anchor="b" anchorCtr="0">
            <a:noAutofit/>
          </a:bodyPr>
          <a:lstStyle>
            <a:lvl1pPr lvl="0" algn="ctr">
              <a:lnSpc>
                <a:spcPct val="90000"/>
              </a:lnSpc>
              <a:spcBef>
                <a:spcPts val="0"/>
              </a:spcBef>
              <a:spcAft>
                <a:spcPts val="0"/>
              </a:spcAft>
              <a:buClr>
                <a:srgbClr val="191919"/>
              </a:buClr>
              <a:buSzPts val="5000"/>
              <a:buFont typeface="Montserrat ExtraBold"/>
              <a:buNone/>
              <a:defRPr sz="10001"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2pPr>
            <a:lvl3pPr lvl="2"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3pPr>
            <a:lvl4pPr lvl="3"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4pPr>
            <a:lvl5pPr lvl="4"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5pPr>
            <a:lvl6pPr lvl="5"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6pPr>
            <a:lvl7pPr lvl="6"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7pPr>
            <a:lvl8pPr lvl="7"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8pPr>
            <a:lvl9pPr lvl="8" algn="ctr">
              <a:lnSpc>
                <a:spcPct val="80000"/>
              </a:lnSpc>
              <a:spcBef>
                <a:spcPts val="0"/>
              </a:spcBef>
              <a:spcAft>
                <a:spcPts val="0"/>
              </a:spcAft>
              <a:buClr>
                <a:srgbClr val="191919"/>
              </a:buClr>
              <a:buSzPts val="7500"/>
              <a:buFont typeface="Montserrat ExtraBold"/>
              <a:buNone/>
              <a:defRPr sz="15000" b="0">
                <a:solidFill>
                  <a:srgbClr val="191919"/>
                </a:solidFill>
                <a:latin typeface="Montserrat ExtraBold"/>
                <a:ea typeface="Montserrat ExtraBold"/>
                <a:cs typeface="Montserrat ExtraBold"/>
                <a:sym typeface="Montserrat ExtraBold"/>
              </a:defRPr>
            </a:lvl9pPr>
          </a:lstStyle>
          <a:p>
            <a:endParaRPr dirty="0"/>
          </a:p>
        </p:txBody>
      </p:sp>
      <p:sp>
        <p:nvSpPr>
          <p:cNvPr id="10" name="Google Shape;10;p2"/>
          <p:cNvSpPr txBox="1">
            <a:spLocks noGrp="1"/>
          </p:cNvSpPr>
          <p:nvPr>
            <p:ph type="subTitle" idx="1"/>
          </p:nvPr>
        </p:nvSpPr>
        <p:spPr>
          <a:xfrm>
            <a:off x="1426301" y="6051650"/>
            <a:ext cx="15435000" cy="700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3200">
                <a:solidFill>
                  <a:schemeClr val="dk1"/>
                </a:solidFill>
                <a:latin typeface="Microsoft Uighur" panose="02000000000000000000" pitchFamily="2" charset="-78"/>
                <a:ea typeface="Calibri" panose="020F0502020204030204" pitchFamily="34" charset="0"/>
                <a:cs typeface="Microsoft Uighur" panose="02000000000000000000" pitchFamily="2" charset="-78"/>
              </a:defRPr>
            </a:lvl1pPr>
            <a:lvl2pPr lvl="1" algn="ctr">
              <a:lnSpc>
                <a:spcPct val="100000"/>
              </a:lnSpc>
              <a:spcBef>
                <a:spcPts val="0"/>
              </a:spcBef>
              <a:spcAft>
                <a:spcPts val="0"/>
              </a:spcAft>
              <a:buSzPts val="1800"/>
              <a:buNone/>
              <a:defRPr sz="3600"/>
            </a:lvl2pPr>
            <a:lvl3pPr lvl="2" algn="ctr">
              <a:lnSpc>
                <a:spcPct val="100000"/>
              </a:lnSpc>
              <a:spcBef>
                <a:spcPts val="0"/>
              </a:spcBef>
              <a:spcAft>
                <a:spcPts val="0"/>
              </a:spcAft>
              <a:buSzPts val="1800"/>
              <a:buNone/>
              <a:defRPr sz="3600"/>
            </a:lvl3pPr>
            <a:lvl4pPr lvl="3" algn="ctr">
              <a:lnSpc>
                <a:spcPct val="100000"/>
              </a:lnSpc>
              <a:spcBef>
                <a:spcPts val="0"/>
              </a:spcBef>
              <a:spcAft>
                <a:spcPts val="0"/>
              </a:spcAft>
              <a:buSzPts val="1800"/>
              <a:buNone/>
              <a:defRPr sz="3600"/>
            </a:lvl4pPr>
            <a:lvl5pPr lvl="4" algn="ctr">
              <a:lnSpc>
                <a:spcPct val="100000"/>
              </a:lnSpc>
              <a:spcBef>
                <a:spcPts val="0"/>
              </a:spcBef>
              <a:spcAft>
                <a:spcPts val="0"/>
              </a:spcAft>
              <a:buSzPts val="1800"/>
              <a:buNone/>
              <a:defRPr sz="3600"/>
            </a:lvl5pPr>
            <a:lvl6pPr lvl="5" algn="ctr">
              <a:lnSpc>
                <a:spcPct val="100000"/>
              </a:lnSpc>
              <a:spcBef>
                <a:spcPts val="0"/>
              </a:spcBef>
              <a:spcAft>
                <a:spcPts val="0"/>
              </a:spcAft>
              <a:buSzPts val="1800"/>
              <a:buNone/>
              <a:defRPr sz="3600"/>
            </a:lvl6pPr>
            <a:lvl7pPr lvl="6" algn="ctr">
              <a:lnSpc>
                <a:spcPct val="100000"/>
              </a:lnSpc>
              <a:spcBef>
                <a:spcPts val="0"/>
              </a:spcBef>
              <a:spcAft>
                <a:spcPts val="0"/>
              </a:spcAft>
              <a:buSzPts val="1800"/>
              <a:buNone/>
              <a:defRPr sz="3600"/>
            </a:lvl7pPr>
            <a:lvl8pPr lvl="7" algn="ctr">
              <a:lnSpc>
                <a:spcPct val="100000"/>
              </a:lnSpc>
              <a:spcBef>
                <a:spcPts val="0"/>
              </a:spcBef>
              <a:spcAft>
                <a:spcPts val="0"/>
              </a:spcAft>
              <a:buSzPts val="1800"/>
              <a:buNone/>
              <a:defRPr sz="3600"/>
            </a:lvl8pPr>
            <a:lvl9pPr lvl="8" algn="ctr">
              <a:lnSpc>
                <a:spcPct val="100000"/>
              </a:lnSpc>
              <a:spcBef>
                <a:spcPts val="0"/>
              </a:spcBef>
              <a:spcAft>
                <a:spcPts val="0"/>
              </a:spcAft>
              <a:buSzPts val="1800"/>
              <a:buNone/>
              <a:defRPr sz="3600"/>
            </a:lvl9pPr>
          </a:lstStyle>
          <a:p>
            <a:endParaRPr dirty="0"/>
          </a:p>
        </p:txBody>
      </p:sp>
      <p:grpSp>
        <p:nvGrpSpPr>
          <p:cNvPr id="11" name="Google Shape;11;p2"/>
          <p:cNvGrpSpPr/>
          <p:nvPr/>
        </p:nvGrpSpPr>
        <p:grpSpPr>
          <a:xfrm>
            <a:off x="0" y="-50"/>
            <a:ext cx="18288000" cy="10296450"/>
            <a:chOff x="0" y="-25"/>
            <a:chExt cx="9144000" cy="5148225"/>
          </a:xfrm>
        </p:grpSpPr>
        <p:sp>
          <p:nvSpPr>
            <p:cNvPr id="12" name="Google Shape;12;p2"/>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 name="Google Shape;13;p2"/>
            <p:cNvSpPr/>
            <p:nvPr/>
          </p:nvSpPr>
          <p:spPr>
            <a:xfrm>
              <a:off x="0" y="4604000"/>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4" name="Google Shape;14;p2"/>
          <p:cNvGrpSpPr/>
          <p:nvPr/>
        </p:nvGrpSpPr>
        <p:grpSpPr>
          <a:xfrm>
            <a:off x="1" y="-3900"/>
            <a:ext cx="18314000" cy="10308000"/>
            <a:chOff x="0" y="-1950"/>
            <a:chExt cx="9157000" cy="5154000"/>
          </a:xfrm>
        </p:grpSpPr>
        <p:cxnSp>
          <p:nvCxnSpPr>
            <p:cNvPr id="15" name="Google Shape;15;p2"/>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6" name="Google Shape;16;p2"/>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7" name="Google Shape;17;p2"/>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18" name="Google Shape;18;p2"/>
          <p:cNvGrpSpPr/>
          <p:nvPr/>
        </p:nvGrpSpPr>
        <p:grpSpPr>
          <a:xfrm>
            <a:off x="918841" y="927706"/>
            <a:ext cx="16323140" cy="8428970"/>
            <a:chOff x="459420" y="463852"/>
            <a:chExt cx="8161570" cy="4214485"/>
          </a:xfrm>
        </p:grpSpPr>
        <p:grpSp>
          <p:nvGrpSpPr>
            <p:cNvPr id="19" name="Google Shape;19;p2"/>
            <p:cNvGrpSpPr/>
            <p:nvPr/>
          </p:nvGrpSpPr>
          <p:grpSpPr>
            <a:xfrm>
              <a:off x="459420" y="4354252"/>
              <a:ext cx="659820" cy="324085"/>
              <a:chOff x="754400" y="596000"/>
              <a:chExt cx="781500" cy="383850"/>
            </a:xfrm>
          </p:grpSpPr>
          <p:sp>
            <p:nvSpPr>
              <p:cNvPr id="20" name="Google Shape;20;p2"/>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 name="Google Shape;21;p2"/>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 name="Google Shape;22;p2"/>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 name="Google Shape;23;p2"/>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4" name="Google Shape;24;p2"/>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 name="Google Shape;25;p2"/>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 name="Google Shape;26;p2"/>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7" name="Google Shape;27;p2"/>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8" name="Google Shape;28;p2"/>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9" name="Google Shape;29;p2"/>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0" name="Google Shape;30;p2"/>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1" name="Google Shape;31;p2"/>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2" name="Google Shape;32;p2"/>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3" name="Google Shape;33;p2"/>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4" name="Google Shape;34;p2"/>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5" name="Google Shape;35;p2"/>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 name="Google Shape;36;p2"/>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 name="Google Shape;37;p2"/>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 name="Google Shape;38;p2"/>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9" name="Google Shape;39;p2"/>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 name="Google Shape;40;p2"/>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 name="Google Shape;41;p2"/>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 name="Google Shape;42;p2"/>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 name="Google Shape;43;p2"/>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 name="Google Shape;44;p2"/>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 name="Google Shape;45;p2"/>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6" name="Google Shape;46;p2"/>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7" name="Google Shape;47;p2"/>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48" name="Google Shape;48;p2"/>
            <p:cNvGrpSpPr/>
            <p:nvPr/>
          </p:nvGrpSpPr>
          <p:grpSpPr>
            <a:xfrm>
              <a:off x="7961170" y="463852"/>
              <a:ext cx="659820" cy="324085"/>
              <a:chOff x="754400" y="596000"/>
              <a:chExt cx="781500" cy="383850"/>
            </a:xfrm>
          </p:grpSpPr>
          <p:sp>
            <p:nvSpPr>
              <p:cNvPr id="49" name="Google Shape;49;p2"/>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0" name="Google Shape;50;p2"/>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1" name="Google Shape;51;p2"/>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 name="Google Shape;52;p2"/>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 name="Google Shape;53;p2"/>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 name="Google Shape;54;p2"/>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5" name="Google Shape;55;p2"/>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 name="Google Shape;56;p2"/>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 name="Google Shape;57;p2"/>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 name="Google Shape;58;p2"/>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9" name="Google Shape;59;p2"/>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 name="Google Shape;60;p2"/>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 name="Google Shape;61;p2"/>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 name="Google Shape;62;p2"/>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 name="Google Shape;63;p2"/>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 name="Google Shape;64;p2"/>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 name="Google Shape;65;p2"/>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6" name="Google Shape;66;p2"/>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 name="Google Shape;67;p2"/>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 name="Google Shape;68;p2"/>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 name="Google Shape;69;p2"/>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 name="Google Shape;70;p2"/>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 name="Google Shape;71;p2"/>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 name="Google Shape;72;p2"/>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3" name="Google Shape;73;p2"/>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 name="Google Shape;74;p2"/>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 name="Google Shape;75;p2"/>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 name="Google Shape;76;p2"/>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grpSp>
        <p:nvGrpSpPr>
          <p:cNvPr id="77" name="Google Shape;77;p2"/>
          <p:cNvGrpSpPr/>
          <p:nvPr/>
        </p:nvGrpSpPr>
        <p:grpSpPr>
          <a:xfrm>
            <a:off x="1076051" y="193751"/>
            <a:ext cx="18800550" cy="9014268"/>
            <a:chOff x="538025" y="96875"/>
            <a:chExt cx="9400275" cy="4507134"/>
          </a:xfrm>
        </p:grpSpPr>
        <p:sp>
          <p:nvSpPr>
            <p:cNvPr id="78" name="Google Shape;78;p2"/>
            <p:cNvSpPr/>
            <p:nvPr/>
          </p:nvSpPr>
          <p:spPr>
            <a:xfrm>
              <a:off x="538025" y="96875"/>
              <a:ext cx="350400" cy="3504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 name="Google Shape;79;p2"/>
            <p:cNvSpPr/>
            <p:nvPr/>
          </p:nvSpPr>
          <p:spPr>
            <a:xfrm>
              <a:off x="8347700" y="3013409"/>
              <a:ext cx="1590600" cy="15906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916510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80"/>
        <p:cNvGrpSpPr/>
        <p:nvPr/>
      </p:nvGrpSpPr>
      <p:grpSpPr>
        <a:xfrm>
          <a:off x="0" y="0"/>
          <a:ext cx="0" cy="0"/>
          <a:chOff x="0" y="0"/>
          <a:chExt cx="0" cy="0"/>
        </a:xfrm>
      </p:grpSpPr>
      <p:sp>
        <p:nvSpPr>
          <p:cNvPr id="81" name="Google Shape;81;p3"/>
          <p:cNvSpPr txBox="1">
            <a:spLocks noGrp="1"/>
          </p:cNvSpPr>
          <p:nvPr>
            <p:ph type="title"/>
          </p:nvPr>
        </p:nvSpPr>
        <p:spPr>
          <a:xfrm>
            <a:off x="5690450" y="3721550"/>
            <a:ext cx="10135200" cy="24276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3600"/>
              <a:buNone/>
              <a:defRPr sz="10001">
                <a:latin typeface="Microsoft Uighur" panose="02000000000000000000" pitchFamily="2" charset="-78"/>
                <a:ea typeface="Calibri" panose="020F0502020204030204" pitchFamily="34" charset="0"/>
                <a:cs typeface="Microsoft Uighur" panose="02000000000000000000" pitchFamily="2" charset="-78"/>
              </a:defRPr>
            </a:lvl1pPr>
            <a:lvl2pPr lvl="1" algn="ctr">
              <a:lnSpc>
                <a:spcPct val="80000"/>
              </a:lnSpc>
              <a:spcBef>
                <a:spcPts val="0"/>
              </a:spcBef>
              <a:spcAft>
                <a:spcPts val="0"/>
              </a:spcAft>
              <a:buSzPts val="3600"/>
              <a:buNone/>
              <a:defRPr sz="7200"/>
            </a:lvl2pPr>
            <a:lvl3pPr lvl="2" algn="ctr">
              <a:lnSpc>
                <a:spcPct val="80000"/>
              </a:lnSpc>
              <a:spcBef>
                <a:spcPts val="0"/>
              </a:spcBef>
              <a:spcAft>
                <a:spcPts val="0"/>
              </a:spcAft>
              <a:buSzPts val="3600"/>
              <a:buNone/>
              <a:defRPr sz="7200"/>
            </a:lvl3pPr>
            <a:lvl4pPr lvl="3" algn="ctr">
              <a:lnSpc>
                <a:spcPct val="80000"/>
              </a:lnSpc>
              <a:spcBef>
                <a:spcPts val="0"/>
              </a:spcBef>
              <a:spcAft>
                <a:spcPts val="0"/>
              </a:spcAft>
              <a:buSzPts val="3600"/>
              <a:buNone/>
              <a:defRPr sz="7200"/>
            </a:lvl4pPr>
            <a:lvl5pPr lvl="4" algn="ctr">
              <a:lnSpc>
                <a:spcPct val="80000"/>
              </a:lnSpc>
              <a:spcBef>
                <a:spcPts val="0"/>
              </a:spcBef>
              <a:spcAft>
                <a:spcPts val="0"/>
              </a:spcAft>
              <a:buSzPts val="3600"/>
              <a:buNone/>
              <a:defRPr sz="7200"/>
            </a:lvl5pPr>
            <a:lvl6pPr lvl="5" algn="ctr">
              <a:lnSpc>
                <a:spcPct val="80000"/>
              </a:lnSpc>
              <a:spcBef>
                <a:spcPts val="0"/>
              </a:spcBef>
              <a:spcAft>
                <a:spcPts val="0"/>
              </a:spcAft>
              <a:buSzPts val="3600"/>
              <a:buNone/>
              <a:defRPr sz="7200"/>
            </a:lvl6pPr>
            <a:lvl7pPr lvl="6" algn="ctr">
              <a:lnSpc>
                <a:spcPct val="80000"/>
              </a:lnSpc>
              <a:spcBef>
                <a:spcPts val="0"/>
              </a:spcBef>
              <a:spcAft>
                <a:spcPts val="0"/>
              </a:spcAft>
              <a:buSzPts val="3600"/>
              <a:buNone/>
              <a:defRPr sz="7200"/>
            </a:lvl7pPr>
            <a:lvl8pPr lvl="7" algn="ctr">
              <a:lnSpc>
                <a:spcPct val="80000"/>
              </a:lnSpc>
              <a:spcBef>
                <a:spcPts val="0"/>
              </a:spcBef>
              <a:spcAft>
                <a:spcPts val="0"/>
              </a:spcAft>
              <a:buSzPts val="3600"/>
              <a:buNone/>
              <a:defRPr sz="7200"/>
            </a:lvl8pPr>
            <a:lvl9pPr lvl="8" algn="ctr">
              <a:lnSpc>
                <a:spcPct val="80000"/>
              </a:lnSpc>
              <a:spcBef>
                <a:spcPts val="0"/>
              </a:spcBef>
              <a:spcAft>
                <a:spcPts val="0"/>
              </a:spcAft>
              <a:buSzPts val="3600"/>
              <a:buNone/>
              <a:defRPr sz="7200"/>
            </a:lvl9pPr>
          </a:lstStyle>
          <a:p>
            <a:endParaRPr dirty="0"/>
          </a:p>
        </p:txBody>
      </p:sp>
      <p:sp>
        <p:nvSpPr>
          <p:cNvPr id="82" name="Google Shape;82;p3"/>
          <p:cNvSpPr txBox="1">
            <a:spLocks noGrp="1"/>
          </p:cNvSpPr>
          <p:nvPr>
            <p:ph type="title" idx="2" hasCustomPrompt="1"/>
          </p:nvPr>
        </p:nvSpPr>
        <p:spPr>
          <a:xfrm>
            <a:off x="1928801" y="4019450"/>
            <a:ext cx="2838600" cy="18318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dk2"/>
              </a:buClr>
              <a:buSzPts val="6000"/>
              <a:buNone/>
              <a:defRPr sz="12000">
                <a:solidFill>
                  <a:schemeClr val="dk2"/>
                </a:solidFill>
                <a:latin typeface="Microsoft Uighur" panose="02000000000000000000" pitchFamily="2" charset="-78"/>
                <a:ea typeface="Calibri" panose="020F0502020204030204" pitchFamily="34" charset="0"/>
                <a:cs typeface="Microsoft Uighur" panose="02000000000000000000" pitchFamily="2" charset="-78"/>
              </a:defRPr>
            </a:lvl1pPr>
            <a:lvl2pPr lvl="1" algn="ctr" rtl="0">
              <a:spcBef>
                <a:spcPts val="0"/>
              </a:spcBef>
              <a:spcAft>
                <a:spcPts val="0"/>
              </a:spcAft>
              <a:buClr>
                <a:schemeClr val="lt1"/>
              </a:buClr>
              <a:buSzPts val="6000"/>
              <a:buNone/>
              <a:defRPr sz="12000">
                <a:solidFill>
                  <a:schemeClr val="lt1"/>
                </a:solidFill>
              </a:defRPr>
            </a:lvl2pPr>
            <a:lvl3pPr lvl="2" algn="ctr" rtl="0">
              <a:spcBef>
                <a:spcPts val="0"/>
              </a:spcBef>
              <a:spcAft>
                <a:spcPts val="0"/>
              </a:spcAft>
              <a:buClr>
                <a:schemeClr val="lt1"/>
              </a:buClr>
              <a:buSzPts val="6000"/>
              <a:buNone/>
              <a:defRPr sz="12000">
                <a:solidFill>
                  <a:schemeClr val="lt1"/>
                </a:solidFill>
              </a:defRPr>
            </a:lvl3pPr>
            <a:lvl4pPr lvl="3" algn="ctr" rtl="0">
              <a:spcBef>
                <a:spcPts val="0"/>
              </a:spcBef>
              <a:spcAft>
                <a:spcPts val="0"/>
              </a:spcAft>
              <a:buClr>
                <a:schemeClr val="lt1"/>
              </a:buClr>
              <a:buSzPts val="6000"/>
              <a:buNone/>
              <a:defRPr sz="12000">
                <a:solidFill>
                  <a:schemeClr val="lt1"/>
                </a:solidFill>
              </a:defRPr>
            </a:lvl4pPr>
            <a:lvl5pPr lvl="4" algn="ctr" rtl="0">
              <a:spcBef>
                <a:spcPts val="0"/>
              </a:spcBef>
              <a:spcAft>
                <a:spcPts val="0"/>
              </a:spcAft>
              <a:buClr>
                <a:schemeClr val="lt1"/>
              </a:buClr>
              <a:buSzPts val="6000"/>
              <a:buNone/>
              <a:defRPr sz="12000">
                <a:solidFill>
                  <a:schemeClr val="lt1"/>
                </a:solidFill>
              </a:defRPr>
            </a:lvl5pPr>
            <a:lvl6pPr lvl="5" algn="ctr" rtl="0">
              <a:spcBef>
                <a:spcPts val="0"/>
              </a:spcBef>
              <a:spcAft>
                <a:spcPts val="0"/>
              </a:spcAft>
              <a:buClr>
                <a:schemeClr val="lt1"/>
              </a:buClr>
              <a:buSzPts val="6000"/>
              <a:buNone/>
              <a:defRPr sz="12000">
                <a:solidFill>
                  <a:schemeClr val="lt1"/>
                </a:solidFill>
              </a:defRPr>
            </a:lvl6pPr>
            <a:lvl7pPr lvl="6" algn="ctr" rtl="0">
              <a:spcBef>
                <a:spcPts val="0"/>
              </a:spcBef>
              <a:spcAft>
                <a:spcPts val="0"/>
              </a:spcAft>
              <a:buClr>
                <a:schemeClr val="lt1"/>
              </a:buClr>
              <a:buSzPts val="6000"/>
              <a:buNone/>
              <a:defRPr sz="12000">
                <a:solidFill>
                  <a:schemeClr val="lt1"/>
                </a:solidFill>
              </a:defRPr>
            </a:lvl7pPr>
            <a:lvl8pPr lvl="7" algn="ctr" rtl="0">
              <a:spcBef>
                <a:spcPts val="0"/>
              </a:spcBef>
              <a:spcAft>
                <a:spcPts val="0"/>
              </a:spcAft>
              <a:buClr>
                <a:schemeClr val="lt1"/>
              </a:buClr>
              <a:buSzPts val="6000"/>
              <a:buNone/>
              <a:defRPr sz="12000">
                <a:solidFill>
                  <a:schemeClr val="lt1"/>
                </a:solidFill>
              </a:defRPr>
            </a:lvl8pPr>
            <a:lvl9pPr lvl="8" algn="ctr" rtl="0">
              <a:spcBef>
                <a:spcPts val="0"/>
              </a:spcBef>
              <a:spcAft>
                <a:spcPts val="0"/>
              </a:spcAft>
              <a:buClr>
                <a:schemeClr val="lt1"/>
              </a:buClr>
              <a:buSzPts val="6000"/>
              <a:buNone/>
              <a:defRPr sz="12000">
                <a:solidFill>
                  <a:schemeClr val="lt1"/>
                </a:solidFill>
              </a:defRPr>
            </a:lvl9pPr>
          </a:lstStyle>
          <a:p>
            <a:r>
              <a:rPr dirty="0"/>
              <a:t>xx%</a:t>
            </a:r>
          </a:p>
        </p:txBody>
      </p:sp>
      <p:grpSp>
        <p:nvGrpSpPr>
          <p:cNvPr id="83" name="Google Shape;83;p3"/>
          <p:cNvGrpSpPr/>
          <p:nvPr/>
        </p:nvGrpSpPr>
        <p:grpSpPr>
          <a:xfrm flipH="1">
            <a:off x="13001" y="-50"/>
            <a:ext cx="18288000" cy="10296450"/>
            <a:chOff x="0" y="-25"/>
            <a:chExt cx="9144000" cy="5148225"/>
          </a:xfrm>
        </p:grpSpPr>
        <p:sp>
          <p:nvSpPr>
            <p:cNvPr id="84" name="Google Shape;84;p3"/>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5" name="Google Shape;85;p3"/>
            <p:cNvSpPr/>
            <p:nvPr/>
          </p:nvSpPr>
          <p:spPr>
            <a:xfrm>
              <a:off x="0" y="4604000"/>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86" name="Google Shape;86;p3"/>
          <p:cNvGrpSpPr/>
          <p:nvPr/>
        </p:nvGrpSpPr>
        <p:grpSpPr>
          <a:xfrm flipH="1">
            <a:off x="-13000" y="-3900"/>
            <a:ext cx="18314000" cy="10308000"/>
            <a:chOff x="0" y="-1950"/>
            <a:chExt cx="9157000" cy="5154000"/>
          </a:xfrm>
        </p:grpSpPr>
        <p:cxnSp>
          <p:nvCxnSpPr>
            <p:cNvPr id="87" name="Google Shape;87;p3"/>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88" name="Google Shape;88;p3"/>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89" name="Google Shape;89;p3"/>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90" name="Google Shape;90;p3"/>
          <p:cNvGrpSpPr/>
          <p:nvPr/>
        </p:nvGrpSpPr>
        <p:grpSpPr>
          <a:xfrm flipH="1">
            <a:off x="1059020" y="927706"/>
            <a:ext cx="16323140" cy="8428970"/>
            <a:chOff x="459420" y="463852"/>
            <a:chExt cx="8161570" cy="4214485"/>
          </a:xfrm>
        </p:grpSpPr>
        <p:grpSp>
          <p:nvGrpSpPr>
            <p:cNvPr id="91" name="Google Shape;91;p3"/>
            <p:cNvGrpSpPr/>
            <p:nvPr/>
          </p:nvGrpSpPr>
          <p:grpSpPr>
            <a:xfrm>
              <a:off x="459420" y="4354252"/>
              <a:ext cx="659820" cy="324085"/>
              <a:chOff x="754400" y="596000"/>
              <a:chExt cx="781500" cy="383850"/>
            </a:xfrm>
          </p:grpSpPr>
          <p:sp>
            <p:nvSpPr>
              <p:cNvPr id="92" name="Google Shape;92;p3"/>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3" name="Google Shape;93;p3"/>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 name="Google Shape;94;p3"/>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 name="Google Shape;95;p3"/>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 name="Google Shape;96;p3"/>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7" name="Google Shape;97;p3"/>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8" name="Google Shape;98;p3"/>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9" name="Google Shape;99;p3"/>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0" name="Google Shape;100;p3"/>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1" name="Google Shape;101;p3"/>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2" name="Google Shape;102;p3"/>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 name="Google Shape;103;p3"/>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 name="Google Shape;104;p3"/>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 name="Google Shape;105;p3"/>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 name="Google Shape;106;p3"/>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 name="Google Shape;107;p3"/>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 name="Google Shape;108;p3"/>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9" name="Google Shape;109;p3"/>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0" name="Google Shape;110;p3"/>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 name="Google Shape;111;p3"/>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 name="Google Shape;112;p3"/>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 name="Google Shape;113;p3"/>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 name="Google Shape;114;p3"/>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 name="Google Shape;115;p3"/>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6" name="Google Shape;116;p3"/>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7" name="Google Shape;117;p3"/>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 name="Google Shape;118;p3"/>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 name="Google Shape;119;p3"/>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20" name="Google Shape;120;p3"/>
            <p:cNvGrpSpPr/>
            <p:nvPr/>
          </p:nvGrpSpPr>
          <p:grpSpPr>
            <a:xfrm>
              <a:off x="7961170" y="463852"/>
              <a:ext cx="659820" cy="324085"/>
              <a:chOff x="754400" y="596000"/>
              <a:chExt cx="781500" cy="383850"/>
            </a:xfrm>
          </p:grpSpPr>
          <p:sp>
            <p:nvSpPr>
              <p:cNvPr id="121" name="Google Shape;121;p3"/>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 name="Google Shape;122;p3"/>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 name="Google Shape;123;p3"/>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4" name="Google Shape;124;p3"/>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 name="Google Shape;125;p3"/>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 name="Google Shape;126;p3"/>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 name="Google Shape;127;p3"/>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 name="Google Shape;128;p3"/>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 name="Google Shape;129;p3"/>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 name="Google Shape;130;p3"/>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1" name="Google Shape;131;p3"/>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 name="Google Shape;132;p3"/>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 name="Google Shape;133;p3"/>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 name="Google Shape;134;p3"/>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 name="Google Shape;135;p3"/>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 name="Google Shape;136;p3"/>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 name="Google Shape;137;p3"/>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8" name="Google Shape;138;p3"/>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 name="Google Shape;139;p3"/>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 name="Google Shape;140;p3"/>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1" name="Google Shape;141;p3"/>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2" name="Google Shape;142;p3"/>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3" name="Google Shape;143;p3"/>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4" name="Google Shape;144;p3"/>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5" name="Google Shape;145;p3"/>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6" name="Google Shape;146;p3"/>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7" name="Google Shape;147;p3"/>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8" name="Google Shape;148;p3"/>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
        <p:nvSpPr>
          <p:cNvPr id="149" name="Google Shape;149;p3"/>
          <p:cNvSpPr/>
          <p:nvPr/>
        </p:nvSpPr>
        <p:spPr>
          <a:xfrm rot="5400000">
            <a:off x="689700" y="8710568"/>
            <a:ext cx="3181200" cy="31812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Tree>
    <p:extLst>
      <p:ext uri="{BB962C8B-B14F-4D97-AF65-F5344CB8AC3E}">
        <p14:creationId xmlns:p14="http://schemas.microsoft.com/office/powerpoint/2010/main" val="11703001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50"/>
        <p:cNvGrpSpPr/>
        <p:nvPr/>
      </p:nvGrpSpPr>
      <p:grpSpPr>
        <a:xfrm>
          <a:off x="0" y="0"/>
          <a:ext cx="0" cy="0"/>
          <a:chOff x="0" y="0"/>
          <a:chExt cx="0" cy="0"/>
        </a:xfrm>
      </p:grpSpPr>
      <p:sp>
        <p:nvSpPr>
          <p:cNvPr id="151" name="Google Shape;151;p4"/>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dirty="0"/>
          </a:p>
        </p:txBody>
      </p:sp>
      <p:sp>
        <p:nvSpPr>
          <p:cNvPr id="152" name="Google Shape;152;p4"/>
          <p:cNvSpPr txBox="1">
            <a:spLocks noGrp="1"/>
          </p:cNvSpPr>
          <p:nvPr>
            <p:ph type="body" idx="1"/>
          </p:nvPr>
        </p:nvSpPr>
        <p:spPr>
          <a:xfrm>
            <a:off x="1440000" y="2126702"/>
            <a:ext cx="15408000" cy="654600"/>
          </a:xfrm>
          <a:prstGeom prst="rect">
            <a:avLst/>
          </a:prstGeom>
        </p:spPr>
        <p:txBody>
          <a:bodyPr spcFirstLastPara="1" wrap="square" lIns="91425" tIns="91425" rIns="91425" bIns="91425" anchor="t" anchorCtr="0">
            <a:noAutofit/>
          </a:bodyPr>
          <a:lstStyle>
            <a:lvl1pPr marL="914378" lvl="0" indent="-609585" algn="ctr" rtl="0">
              <a:spcBef>
                <a:spcPts val="0"/>
              </a:spcBef>
              <a:spcAft>
                <a:spcPts val="0"/>
              </a:spcAft>
              <a:buSzPts val="1200"/>
              <a:buFont typeface="Nunito Light"/>
              <a:buChar char="●"/>
              <a:defRPr>
                <a:latin typeface="Microsoft Uighur" panose="02000000000000000000" pitchFamily="2" charset="-78"/>
                <a:ea typeface="Calibri" panose="020F0502020204030204" pitchFamily="34" charset="0"/>
                <a:cs typeface="Microsoft Uighur" panose="02000000000000000000" pitchFamily="2" charset="-78"/>
              </a:defRPr>
            </a:lvl1pPr>
            <a:lvl2pPr marL="1828755" lvl="1" indent="-609585" algn="ctr" rtl="0">
              <a:lnSpc>
                <a:spcPct val="100000"/>
              </a:lnSpc>
              <a:spcBef>
                <a:spcPts val="0"/>
              </a:spcBef>
              <a:spcAft>
                <a:spcPts val="0"/>
              </a:spcAft>
              <a:buSzPts val="1200"/>
              <a:buFont typeface="Nunito Light"/>
              <a:buChar char="○"/>
              <a:defRPr/>
            </a:lvl2pPr>
            <a:lvl3pPr marL="2743131" lvl="2" indent="-609585" algn="ctr" rtl="0">
              <a:lnSpc>
                <a:spcPct val="100000"/>
              </a:lnSpc>
              <a:spcBef>
                <a:spcPts val="0"/>
              </a:spcBef>
              <a:spcAft>
                <a:spcPts val="0"/>
              </a:spcAft>
              <a:buSzPts val="1200"/>
              <a:buFont typeface="Nunito Light"/>
              <a:buChar char="■"/>
              <a:defRPr/>
            </a:lvl3pPr>
            <a:lvl4pPr marL="3657509" lvl="3" indent="-609585" algn="ctr" rtl="0">
              <a:lnSpc>
                <a:spcPct val="100000"/>
              </a:lnSpc>
              <a:spcBef>
                <a:spcPts val="0"/>
              </a:spcBef>
              <a:spcAft>
                <a:spcPts val="0"/>
              </a:spcAft>
              <a:buSzPts val="1200"/>
              <a:buFont typeface="Nunito Light"/>
              <a:buChar char="●"/>
              <a:defRPr/>
            </a:lvl4pPr>
            <a:lvl5pPr marL="4571886" lvl="4" indent="-609585" algn="ctr" rtl="0">
              <a:lnSpc>
                <a:spcPct val="100000"/>
              </a:lnSpc>
              <a:spcBef>
                <a:spcPts val="0"/>
              </a:spcBef>
              <a:spcAft>
                <a:spcPts val="0"/>
              </a:spcAft>
              <a:buSzPts val="1200"/>
              <a:buFont typeface="Nunito Light"/>
              <a:buChar char="○"/>
              <a:defRPr/>
            </a:lvl5pPr>
            <a:lvl6pPr marL="5486264" lvl="5" indent="-609585" algn="ctr" rtl="0">
              <a:lnSpc>
                <a:spcPct val="100000"/>
              </a:lnSpc>
              <a:spcBef>
                <a:spcPts val="0"/>
              </a:spcBef>
              <a:spcAft>
                <a:spcPts val="0"/>
              </a:spcAft>
              <a:buSzPts val="1200"/>
              <a:buFont typeface="Nunito Light"/>
              <a:buChar char="■"/>
              <a:defRPr/>
            </a:lvl6pPr>
            <a:lvl7pPr marL="6400640" lvl="6" indent="-609585" algn="ctr" rtl="0">
              <a:lnSpc>
                <a:spcPct val="100000"/>
              </a:lnSpc>
              <a:spcBef>
                <a:spcPts val="0"/>
              </a:spcBef>
              <a:spcAft>
                <a:spcPts val="0"/>
              </a:spcAft>
              <a:buSzPts val="1200"/>
              <a:buFont typeface="Nunito Light"/>
              <a:buChar char="●"/>
              <a:defRPr/>
            </a:lvl7pPr>
            <a:lvl8pPr marL="7315017" lvl="7" indent="-609585" algn="ctr" rtl="0">
              <a:lnSpc>
                <a:spcPct val="100000"/>
              </a:lnSpc>
              <a:spcBef>
                <a:spcPts val="0"/>
              </a:spcBef>
              <a:spcAft>
                <a:spcPts val="0"/>
              </a:spcAft>
              <a:buSzPts val="1200"/>
              <a:buFont typeface="Nunito Light"/>
              <a:buChar char="○"/>
              <a:defRPr/>
            </a:lvl8pPr>
            <a:lvl9pPr marL="8229395" lvl="8" indent="-609585" algn="ctr" rtl="0">
              <a:lnSpc>
                <a:spcPct val="100000"/>
              </a:lnSpc>
              <a:spcBef>
                <a:spcPts val="0"/>
              </a:spcBef>
              <a:spcAft>
                <a:spcPts val="0"/>
              </a:spcAft>
              <a:buSzPts val="1200"/>
              <a:buFont typeface="Nunito Light"/>
              <a:buChar char="■"/>
              <a:defRPr/>
            </a:lvl9pPr>
          </a:lstStyle>
          <a:p>
            <a:endParaRPr dirty="0"/>
          </a:p>
        </p:txBody>
      </p:sp>
      <p:sp>
        <p:nvSpPr>
          <p:cNvPr id="153" name="Google Shape;153;p4"/>
          <p:cNvSpPr/>
          <p:nvPr/>
        </p:nvSpPr>
        <p:spPr>
          <a:xfrm rot="-5400000">
            <a:off x="918851" y="-977742"/>
            <a:ext cx="1929600" cy="19296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154" name="Google Shape;154;p4"/>
          <p:cNvGrpSpPr/>
          <p:nvPr/>
        </p:nvGrpSpPr>
        <p:grpSpPr>
          <a:xfrm>
            <a:off x="544151" y="-3900"/>
            <a:ext cx="17769851" cy="10308000"/>
            <a:chOff x="272075" y="-1950"/>
            <a:chExt cx="8884925" cy="5154000"/>
          </a:xfrm>
        </p:grpSpPr>
        <p:cxnSp>
          <p:nvCxnSpPr>
            <p:cNvPr id="155" name="Google Shape;155;p4"/>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56" name="Google Shape;156;p4"/>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sp>
        <p:nvSpPr>
          <p:cNvPr id="157" name="Google Shape;157;p4"/>
          <p:cNvSpPr/>
          <p:nvPr/>
        </p:nvSpPr>
        <p:spPr>
          <a:xfrm rot="-5400000" flipH="1">
            <a:off x="14063000" y="3397500"/>
            <a:ext cx="7621200" cy="826200"/>
          </a:xfrm>
          <a:prstGeom prst="round1Rect">
            <a:avLst>
              <a:gd name="adj" fmla="val 50000"/>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Tree>
    <p:extLst>
      <p:ext uri="{BB962C8B-B14F-4D97-AF65-F5344CB8AC3E}">
        <p14:creationId xmlns:p14="http://schemas.microsoft.com/office/powerpoint/2010/main" val="18324197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58"/>
        <p:cNvGrpSpPr/>
        <p:nvPr/>
      </p:nvGrpSpPr>
      <p:grpSpPr>
        <a:xfrm>
          <a:off x="0" y="0"/>
          <a:ext cx="0" cy="0"/>
          <a:chOff x="0" y="0"/>
          <a:chExt cx="0" cy="0"/>
        </a:xfrm>
      </p:grpSpPr>
      <p:sp>
        <p:nvSpPr>
          <p:cNvPr id="159" name="Google Shape;159;p5"/>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160" name="Google Shape;160;p5"/>
          <p:cNvSpPr txBox="1">
            <a:spLocks noGrp="1"/>
          </p:cNvSpPr>
          <p:nvPr>
            <p:ph type="subTitle" idx="1"/>
          </p:nvPr>
        </p:nvSpPr>
        <p:spPr>
          <a:xfrm>
            <a:off x="10110569" y="7390448"/>
            <a:ext cx="50112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b="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2800"/>
              <a:buNone/>
              <a:defRPr sz="5600"/>
            </a:lvl2pPr>
            <a:lvl3pPr lvl="2" algn="ctr" rtl="0">
              <a:lnSpc>
                <a:spcPct val="100000"/>
              </a:lnSpc>
              <a:spcBef>
                <a:spcPts val="0"/>
              </a:spcBef>
              <a:spcAft>
                <a:spcPts val="0"/>
              </a:spcAft>
              <a:buSzPts val="2800"/>
              <a:buNone/>
              <a:defRPr sz="5600"/>
            </a:lvl3pPr>
            <a:lvl4pPr lvl="3" algn="ctr" rtl="0">
              <a:lnSpc>
                <a:spcPct val="100000"/>
              </a:lnSpc>
              <a:spcBef>
                <a:spcPts val="0"/>
              </a:spcBef>
              <a:spcAft>
                <a:spcPts val="0"/>
              </a:spcAft>
              <a:buSzPts val="2800"/>
              <a:buNone/>
              <a:defRPr sz="5600"/>
            </a:lvl4pPr>
            <a:lvl5pPr lvl="4" algn="ctr" rtl="0">
              <a:lnSpc>
                <a:spcPct val="100000"/>
              </a:lnSpc>
              <a:spcBef>
                <a:spcPts val="0"/>
              </a:spcBef>
              <a:spcAft>
                <a:spcPts val="0"/>
              </a:spcAft>
              <a:buSzPts val="2800"/>
              <a:buNone/>
              <a:defRPr sz="5600"/>
            </a:lvl5pPr>
            <a:lvl6pPr lvl="5" algn="ctr" rtl="0">
              <a:lnSpc>
                <a:spcPct val="100000"/>
              </a:lnSpc>
              <a:spcBef>
                <a:spcPts val="0"/>
              </a:spcBef>
              <a:spcAft>
                <a:spcPts val="0"/>
              </a:spcAft>
              <a:buSzPts val="2800"/>
              <a:buNone/>
              <a:defRPr sz="5600"/>
            </a:lvl6pPr>
            <a:lvl7pPr lvl="6" algn="ctr" rtl="0">
              <a:lnSpc>
                <a:spcPct val="100000"/>
              </a:lnSpc>
              <a:spcBef>
                <a:spcPts val="0"/>
              </a:spcBef>
              <a:spcAft>
                <a:spcPts val="0"/>
              </a:spcAft>
              <a:buSzPts val="2800"/>
              <a:buNone/>
              <a:defRPr sz="5600"/>
            </a:lvl7pPr>
            <a:lvl8pPr lvl="7" algn="ctr" rtl="0">
              <a:lnSpc>
                <a:spcPct val="100000"/>
              </a:lnSpc>
              <a:spcBef>
                <a:spcPts val="0"/>
              </a:spcBef>
              <a:spcAft>
                <a:spcPts val="0"/>
              </a:spcAft>
              <a:buSzPts val="2800"/>
              <a:buNone/>
              <a:defRPr sz="5600"/>
            </a:lvl8pPr>
            <a:lvl9pPr lvl="8" algn="ctr" rtl="0">
              <a:lnSpc>
                <a:spcPct val="100000"/>
              </a:lnSpc>
              <a:spcBef>
                <a:spcPts val="0"/>
              </a:spcBef>
              <a:spcAft>
                <a:spcPts val="0"/>
              </a:spcAft>
              <a:buSzPts val="2800"/>
              <a:buNone/>
              <a:defRPr sz="5600"/>
            </a:lvl9pPr>
          </a:lstStyle>
          <a:p>
            <a:endParaRPr dirty="0"/>
          </a:p>
        </p:txBody>
      </p:sp>
      <p:sp>
        <p:nvSpPr>
          <p:cNvPr id="161" name="Google Shape;161;p5"/>
          <p:cNvSpPr txBox="1">
            <a:spLocks noGrp="1"/>
          </p:cNvSpPr>
          <p:nvPr>
            <p:ph type="subTitle" idx="2"/>
          </p:nvPr>
        </p:nvSpPr>
        <p:spPr>
          <a:xfrm>
            <a:off x="3166601" y="7390448"/>
            <a:ext cx="50112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b="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2800"/>
              <a:buNone/>
              <a:defRPr sz="5600"/>
            </a:lvl2pPr>
            <a:lvl3pPr lvl="2" algn="ctr" rtl="0">
              <a:lnSpc>
                <a:spcPct val="100000"/>
              </a:lnSpc>
              <a:spcBef>
                <a:spcPts val="0"/>
              </a:spcBef>
              <a:spcAft>
                <a:spcPts val="0"/>
              </a:spcAft>
              <a:buSzPts val="2800"/>
              <a:buNone/>
              <a:defRPr sz="5600"/>
            </a:lvl3pPr>
            <a:lvl4pPr lvl="3" algn="ctr" rtl="0">
              <a:lnSpc>
                <a:spcPct val="100000"/>
              </a:lnSpc>
              <a:spcBef>
                <a:spcPts val="0"/>
              </a:spcBef>
              <a:spcAft>
                <a:spcPts val="0"/>
              </a:spcAft>
              <a:buSzPts val="2800"/>
              <a:buNone/>
              <a:defRPr sz="5600"/>
            </a:lvl4pPr>
            <a:lvl5pPr lvl="4" algn="ctr" rtl="0">
              <a:lnSpc>
                <a:spcPct val="100000"/>
              </a:lnSpc>
              <a:spcBef>
                <a:spcPts val="0"/>
              </a:spcBef>
              <a:spcAft>
                <a:spcPts val="0"/>
              </a:spcAft>
              <a:buSzPts val="2800"/>
              <a:buNone/>
              <a:defRPr sz="5600"/>
            </a:lvl5pPr>
            <a:lvl6pPr lvl="5" algn="ctr" rtl="0">
              <a:lnSpc>
                <a:spcPct val="100000"/>
              </a:lnSpc>
              <a:spcBef>
                <a:spcPts val="0"/>
              </a:spcBef>
              <a:spcAft>
                <a:spcPts val="0"/>
              </a:spcAft>
              <a:buSzPts val="2800"/>
              <a:buNone/>
              <a:defRPr sz="5600"/>
            </a:lvl6pPr>
            <a:lvl7pPr lvl="6" algn="ctr" rtl="0">
              <a:lnSpc>
                <a:spcPct val="100000"/>
              </a:lnSpc>
              <a:spcBef>
                <a:spcPts val="0"/>
              </a:spcBef>
              <a:spcAft>
                <a:spcPts val="0"/>
              </a:spcAft>
              <a:buSzPts val="2800"/>
              <a:buNone/>
              <a:defRPr sz="5600"/>
            </a:lvl7pPr>
            <a:lvl8pPr lvl="7" algn="ctr" rtl="0">
              <a:lnSpc>
                <a:spcPct val="100000"/>
              </a:lnSpc>
              <a:spcBef>
                <a:spcPts val="0"/>
              </a:spcBef>
              <a:spcAft>
                <a:spcPts val="0"/>
              </a:spcAft>
              <a:buSzPts val="2800"/>
              <a:buNone/>
              <a:defRPr sz="5600"/>
            </a:lvl8pPr>
            <a:lvl9pPr lvl="8" algn="ctr" rtl="0">
              <a:lnSpc>
                <a:spcPct val="100000"/>
              </a:lnSpc>
              <a:spcBef>
                <a:spcPts val="0"/>
              </a:spcBef>
              <a:spcAft>
                <a:spcPts val="0"/>
              </a:spcAft>
              <a:buSzPts val="2800"/>
              <a:buNone/>
              <a:defRPr sz="5600"/>
            </a:lvl9pPr>
          </a:lstStyle>
          <a:p>
            <a:endParaRPr dirty="0"/>
          </a:p>
        </p:txBody>
      </p:sp>
      <p:sp>
        <p:nvSpPr>
          <p:cNvPr id="162" name="Google Shape;162;p5"/>
          <p:cNvSpPr txBox="1">
            <a:spLocks noGrp="1"/>
          </p:cNvSpPr>
          <p:nvPr>
            <p:ph type="subTitle" idx="3"/>
          </p:nvPr>
        </p:nvSpPr>
        <p:spPr>
          <a:xfrm>
            <a:off x="10110551" y="6553050"/>
            <a:ext cx="5011200" cy="83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sp>
        <p:nvSpPr>
          <p:cNvPr id="163" name="Google Shape;163;p5"/>
          <p:cNvSpPr txBox="1">
            <a:spLocks noGrp="1"/>
          </p:cNvSpPr>
          <p:nvPr>
            <p:ph type="subTitle" idx="4"/>
          </p:nvPr>
        </p:nvSpPr>
        <p:spPr>
          <a:xfrm>
            <a:off x="3166151" y="6553050"/>
            <a:ext cx="5011200" cy="8376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grpSp>
        <p:nvGrpSpPr>
          <p:cNvPr id="164" name="Google Shape;164;p5"/>
          <p:cNvGrpSpPr/>
          <p:nvPr/>
        </p:nvGrpSpPr>
        <p:grpSpPr>
          <a:xfrm flipH="1">
            <a:off x="-25999" y="544153"/>
            <a:ext cx="18314000" cy="9273650"/>
            <a:chOff x="0" y="272075"/>
            <a:chExt cx="9157000" cy="4636825"/>
          </a:xfrm>
        </p:grpSpPr>
        <p:cxnSp>
          <p:nvCxnSpPr>
            <p:cNvPr id="165" name="Google Shape;165;p5"/>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66" name="Google Shape;166;p5"/>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sp>
        <p:nvSpPr>
          <p:cNvPr id="167" name="Google Shape;167;p5"/>
          <p:cNvSpPr/>
          <p:nvPr/>
        </p:nvSpPr>
        <p:spPr>
          <a:xfrm flipH="1">
            <a:off x="17410700" y="189251"/>
            <a:ext cx="700800" cy="700800"/>
          </a:xfrm>
          <a:prstGeom prst="ellipse">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168" name="Google Shape;168;p5"/>
          <p:cNvGrpSpPr/>
          <p:nvPr/>
        </p:nvGrpSpPr>
        <p:grpSpPr>
          <a:xfrm>
            <a:off x="-152400" y="-457249"/>
            <a:ext cx="18440400" cy="10753451"/>
            <a:chOff x="-76200" y="-228625"/>
            <a:chExt cx="9220200" cy="5376725"/>
          </a:xfrm>
        </p:grpSpPr>
        <p:sp>
          <p:nvSpPr>
            <p:cNvPr id="169" name="Google Shape;169;p5"/>
            <p:cNvSpPr/>
            <p:nvPr/>
          </p:nvSpPr>
          <p:spPr>
            <a:xfrm rot="10800000" flipH="1">
              <a:off x="-76200" y="-2286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0" name="Google Shape;170;p5"/>
            <p:cNvSpPr/>
            <p:nvPr/>
          </p:nvSpPr>
          <p:spPr>
            <a:xfrm flipH="1">
              <a:off x="6793500" y="4724800"/>
              <a:ext cx="2350500" cy="4233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71" name="Google Shape;171;p5"/>
          <p:cNvGrpSpPr/>
          <p:nvPr/>
        </p:nvGrpSpPr>
        <p:grpSpPr>
          <a:xfrm flipH="1">
            <a:off x="467970" y="137306"/>
            <a:ext cx="1319640" cy="648170"/>
            <a:chOff x="754400" y="596000"/>
            <a:chExt cx="781500" cy="383850"/>
          </a:xfrm>
        </p:grpSpPr>
        <p:sp>
          <p:nvSpPr>
            <p:cNvPr id="172" name="Google Shape;172;p5"/>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3" name="Google Shape;173;p5"/>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4" name="Google Shape;174;p5"/>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5" name="Google Shape;175;p5"/>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6" name="Google Shape;176;p5"/>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7" name="Google Shape;177;p5"/>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8" name="Google Shape;178;p5"/>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79" name="Google Shape;179;p5"/>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0" name="Google Shape;180;p5"/>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1" name="Google Shape;181;p5"/>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2" name="Google Shape;182;p5"/>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3" name="Google Shape;183;p5"/>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4" name="Google Shape;184;p5"/>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5" name="Google Shape;185;p5"/>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6" name="Google Shape;186;p5"/>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7" name="Google Shape;187;p5"/>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8" name="Google Shape;188;p5"/>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89" name="Google Shape;189;p5"/>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0" name="Google Shape;190;p5"/>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1" name="Google Shape;191;p5"/>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2" name="Google Shape;192;p5"/>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3" name="Google Shape;193;p5"/>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4" name="Google Shape;194;p5"/>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5" name="Google Shape;195;p5"/>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6" name="Google Shape;196;p5"/>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7" name="Google Shape;197;p5"/>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8" name="Google Shape;198;p5"/>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99" name="Google Shape;199;p5"/>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1406454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00"/>
        <p:cNvGrpSpPr/>
        <p:nvPr/>
      </p:nvGrpSpPr>
      <p:grpSpPr>
        <a:xfrm>
          <a:off x="0" y="0"/>
          <a:ext cx="0" cy="0"/>
          <a:chOff x="0" y="0"/>
          <a:chExt cx="0" cy="0"/>
        </a:xfrm>
      </p:grpSpPr>
      <p:sp>
        <p:nvSpPr>
          <p:cNvPr id="201" name="Google Shape;201;p6"/>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grpSp>
        <p:nvGrpSpPr>
          <p:cNvPr id="202" name="Google Shape;202;p6"/>
          <p:cNvGrpSpPr/>
          <p:nvPr/>
        </p:nvGrpSpPr>
        <p:grpSpPr>
          <a:xfrm>
            <a:off x="1" y="544153"/>
            <a:ext cx="18314000" cy="9273650"/>
            <a:chOff x="0" y="272075"/>
            <a:chExt cx="9157000" cy="4636825"/>
          </a:xfrm>
        </p:grpSpPr>
        <p:cxnSp>
          <p:nvCxnSpPr>
            <p:cNvPr id="203" name="Google Shape;203;p6"/>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204" name="Google Shape;204;p6"/>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sp>
        <p:nvSpPr>
          <p:cNvPr id="205" name="Google Shape;205;p6"/>
          <p:cNvSpPr/>
          <p:nvPr/>
        </p:nvSpPr>
        <p:spPr>
          <a:xfrm>
            <a:off x="176501" y="189251"/>
            <a:ext cx="700800" cy="700800"/>
          </a:xfrm>
          <a:prstGeom prst="ellipse">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206" name="Google Shape;206;p6"/>
          <p:cNvGrpSpPr/>
          <p:nvPr/>
        </p:nvGrpSpPr>
        <p:grpSpPr>
          <a:xfrm flipH="1">
            <a:off x="0" y="-457249"/>
            <a:ext cx="18440400" cy="10753451"/>
            <a:chOff x="-76200" y="-228625"/>
            <a:chExt cx="9220200" cy="5376725"/>
          </a:xfrm>
        </p:grpSpPr>
        <p:sp>
          <p:nvSpPr>
            <p:cNvPr id="207" name="Google Shape;207;p6"/>
            <p:cNvSpPr/>
            <p:nvPr/>
          </p:nvSpPr>
          <p:spPr>
            <a:xfrm rot="10800000" flipH="1">
              <a:off x="-76200" y="-2286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08" name="Google Shape;208;p6"/>
            <p:cNvSpPr/>
            <p:nvPr/>
          </p:nvSpPr>
          <p:spPr>
            <a:xfrm flipH="1">
              <a:off x="6793500" y="4724800"/>
              <a:ext cx="2350500" cy="4233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209" name="Google Shape;209;p6"/>
          <p:cNvGrpSpPr/>
          <p:nvPr/>
        </p:nvGrpSpPr>
        <p:grpSpPr>
          <a:xfrm>
            <a:off x="16500390" y="137306"/>
            <a:ext cx="1319640" cy="648170"/>
            <a:chOff x="754400" y="596000"/>
            <a:chExt cx="781500" cy="383850"/>
          </a:xfrm>
        </p:grpSpPr>
        <p:sp>
          <p:nvSpPr>
            <p:cNvPr id="210" name="Google Shape;210;p6"/>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1" name="Google Shape;211;p6"/>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2" name="Google Shape;212;p6"/>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3" name="Google Shape;213;p6"/>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4" name="Google Shape;214;p6"/>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5" name="Google Shape;215;p6"/>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6" name="Google Shape;216;p6"/>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7" name="Google Shape;217;p6"/>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8" name="Google Shape;218;p6"/>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19" name="Google Shape;219;p6"/>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0" name="Google Shape;220;p6"/>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1" name="Google Shape;221;p6"/>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2" name="Google Shape;222;p6"/>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3" name="Google Shape;223;p6"/>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4" name="Google Shape;224;p6"/>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5" name="Google Shape;225;p6"/>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6" name="Google Shape;226;p6"/>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7" name="Google Shape;227;p6"/>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8" name="Google Shape;228;p6"/>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29" name="Google Shape;229;p6"/>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0" name="Google Shape;230;p6"/>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1" name="Google Shape;231;p6"/>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2" name="Google Shape;232;p6"/>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3" name="Google Shape;233;p6"/>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4" name="Google Shape;234;p6"/>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5" name="Google Shape;235;p6"/>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6" name="Google Shape;236;p6"/>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37" name="Google Shape;237;p6"/>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34845095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38"/>
        <p:cNvGrpSpPr/>
        <p:nvPr/>
      </p:nvGrpSpPr>
      <p:grpSpPr>
        <a:xfrm>
          <a:off x="0" y="0"/>
          <a:ext cx="0" cy="0"/>
          <a:chOff x="0" y="0"/>
          <a:chExt cx="0" cy="0"/>
        </a:xfrm>
      </p:grpSpPr>
      <p:sp>
        <p:nvSpPr>
          <p:cNvPr id="239" name="Google Shape;239;p7"/>
          <p:cNvSpPr txBox="1">
            <a:spLocks noGrp="1"/>
          </p:cNvSpPr>
          <p:nvPr>
            <p:ph type="title"/>
          </p:nvPr>
        </p:nvSpPr>
        <p:spPr>
          <a:xfrm>
            <a:off x="1440000" y="890051"/>
            <a:ext cx="154218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240" name="Google Shape;240;p7"/>
          <p:cNvSpPr txBox="1">
            <a:spLocks noGrp="1"/>
          </p:cNvSpPr>
          <p:nvPr>
            <p:ph type="subTitle" idx="1"/>
          </p:nvPr>
        </p:nvSpPr>
        <p:spPr>
          <a:xfrm>
            <a:off x="2074100" y="3579400"/>
            <a:ext cx="7776600" cy="4596600"/>
          </a:xfrm>
          <a:prstGeom prst="rect">
            <a:avLst/>
          </a:prstGeom>
        </p:spPr>
        <p:txBody>
          <a:bodyPr spcFirstLastPara="1" wrap="square" lIns="91425" tIns="91425" rIns="91425" bIns="91425" anchor="t" anchorCtr="0">
            <a:noAutofit/>
          </a:bodyPr>
          <a:lstStyle>
            <a:lvl1pPr lvl="0" rtl="0">
              <a:spcBef>
                <a:spcPts val="0"/>
              </a:spcBef>
              <a:spcAft>
                <a:spcPts val="0"/>
              </a:spcAft>
              <a:buSzPts val="1600"/>
              <a:buFont typeface="Nunito Light"/>
              <a:buChar char="●"/>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dirty="0"/>
          </a:p>
        </p:txBody>
      </p:sp>
      <p:grpSp>
        <p:nvGrpSpPr>
          <p:cNvPr id="241" name="Google Shape;241;p7"/>
          <p:cNvGrpSpPr/>
          <p:nvPr/>
        </p:nvGrpSpPr>
        <p:grpSpPr>
          <a:xfrm flipH="1">
            <a:off x="2" y="8750"/>
            <a:ext cx="17769851" cy="10308000"/>
            <a:chOff x="272075" y="-1950"/>
            <a:chExt cx="8884925" cy="5154000"/>
          </a:xfrm>
        </p:grpSpPr>
        <p:cxnSp>
          <p:nvCxnSpPr>
            <p:cNvPr id="242" name="Google Shape;242;p7"/>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243" name="Google Shape;243;p7"/>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sp>
        <p:nvSpPr>
          <p:cNvPr id="244" name="Google Shape;244;p7"/>
          <p:cNvSpPr/>
          <p:nvPr/>
        </p:nvSpPr>
        <p:spPr>
          <a:xfrm rot="5400000">
            <a:off x="-3397500" y="3397500"/>
            <a:ext cx="7621200" cy="826200"/>
          </a:xfrm>
          <a:prstGeom prst="round1Rect">
            <a:avLst>
              <a:gd name="adj" fmla="val 50000"/>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245" name="Google Shape;245;p7"/>
          <p:cNvGrpSpPr/>
          <p:nvPr/>
        </p:nvGrpSpPr>
        <p:grpSpPr>
          <a:xfrm flipH="1">
            <a:off x="16075520" y="8721157"/>
            <a:ext cx="1319640" cy="648170"/>
            <a:chOff x="754400" y="596000"/>
            <a:chExt cx="781500" cy="383850"/>
          </a:xfrm>
        </p:grpSpPr>
        <p:sp>
          <p:nvSpPr>
            <p:cNvPr id="246" name="Google Shape;246;p7"/>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47" name="Google Shape;247;p7"/>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48" name="Google Shape;248;p7"/>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49" name="Google Shape;249;p7"/>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0" name="Google Shape;250;p7"/>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1" name="Google Shape;251;p7"/>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2" name="Google Shape;252;p7"/>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3" name="Google Shape;253;p7"/>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4" name="Google Shape;254;p7"/>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5" name="Google Shape;255;p7"/>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6" name="Google Shape;256;p7"/>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7" name="Google Shape;257;p7"/>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8" name="Google Shape;258;p7"/>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59" name="Google Shape;259;p7"/>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0" name="Google Shape;260;p7"/>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1" name="Google Shape;261;p7"/>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2" name="Google Shape;262;p7"/>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3" name="Google Shape;263;p7"/>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4" name="Google Shape;264;p7"/>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5" name="Google Shape;265;p7"/>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6" name="Google Shape;266;p7"/>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7" name="Google Shape;267;p7"/>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8" name="Google Shape;268;p7"/>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69" name="Google Shape;269;p7"/>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70" name="Google Shape;270;p7"/>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71" name="Google Shape;271;p7"/>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72" name="Google Shape;272;p7"/>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73" name="Google Shape;273;p7"/>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274" name="Google Shape;274;p7"/>
          <p:cNvGrpSpPr/>
          <p:nvPr/>
        </p:nvGrpSpPr>
        <p:grpSpPr>
          <a:xfrm>
            <a:off x="1641652" y="-1127750"/>
            <a:ext cx="14433851" cy="12381108"/>
            <a:chOff x="820825" y="-563875"/>
            <a:chExt cx="7216925" cy="6190554"/>
          </a:xfrm>
        </p:grpSpPr>
        <p:sp>
          <p:nvSpPr>
            <p:cNvPr id="275" name="Google Shape;275;p7"/>
            <p:cNvSpPr/>
            <p:nvPr/>
          </p:nvSpPr>
          <p:spPr>
            <a:xfrm rot="-5400000" flipH="1">
              <a:off x="7072950" y="4661879"/>
              <a:ext cx="964800" cy="964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276" name="Google Shape;276;p7"/>
            <p:cNvSpPr/>
            <p:nvPr/>
          </p:nvSpPr>
          <p:spPr>
            <a:xfrm rot="5400000" flipH="1">
              <a:off x="820825" y="-563875"/>
              <a:ext cx="1008900" cy="10089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2312684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47"/>
        <p:cNvGrpSpPr/>
        <p:nvPr/>
      </p:nvGrpSpPr>
      <p:grpSpPr>
        <a:xfrm>
          <a:off x="0" y="0"/>
          <a:ext cx="0" cy="0"/>
          <a:chOff x="0" y="0"/>
          <a:chExt cx="0" cy="0"/>
        </a:xfrm>
      </p:grpSpPr>
      <p:sp>
        <p:nvSpPr>
          <p:cNvPr id="348" name="Google Shape;348;p9"/>
          <p:cNvSpPr txBox="1">
            <a:spLocks noGrp="1"/>
          </p:cNvSpPr>
          <p:nvPr>
            <p:ph type="title"/>
          </p:nvPr>
        </p:nvSpPr>
        <p:spPr>
          <a:xfrm>
            <a:off x="4271100" y="2998001"/>
            <a:ext cx="9745800" cy="23472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8000"/>
              <a:buFont typeface="Montserrat ExtraBold"/>
              <a:buNone/>
              <a:defRPr sz="15999"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dirty="0"/>
          </a:p>
        </p:txBody>
      </p:sp>
      <p:sp>
        <p:nvSpPr>
          <p:cNvPr id="349" name="Google Shape;349;p9"/>
          <p:cNvSpPr txBox="1">
            <a:spLocks noGrp="1"/>
          </p:cNvSpPr>
          <p:nvPr>
            <p:ph type="subTitle" idx="1"/>
          </p:nvPr>
        </p:nvSpPr>
        <p:spPr>
          <a:xfrm>
            <a:off x="4271100" y="5697400"/>
            <a:ext cx="9745800" cy="1342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320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grpSp>
        <p:nvGrpSpPr>
          <p:cNvPr id="350" name="Google Shape;350;p9"/>
          <p:cNvGrpSpPr/>
          <p:nvPr/>
        </p:nvGrpSpPr>
        <p:grpSpPr>
          <a:xfrm flipH="1">
            <a:off x="2" y="8750"/>
            <a:ext cx="17769851" cy="10308000"/>
            <a:chOff x="272075" y="-1950"/>
            <a:chExt cx="8884925" cy="5154000"/>
          </a:xfrm>
        </p:grpSpPr>
        <p:cxnSp>
          <p:nvCxnSpPr>
            <p:cNvPr id="351" name="Google Shape;351;p9"/>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352" name="Google Shape;352;p9"/>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353" name="Google Shape;353;p9"/>
          <p:cNvGrpSpPr/>
          <p:nvPr/>
        </p:nvGrpSpPr>
        <p:grpSpPr>
          <a:xfrm>
            <a:off x="0" y="-49"/>
            <a:ext cx="18288000" cy="7621250"/>
            <a:chOff x="0" y="-25"/>
            <a:chExt cx="9144000" cy="3810625"/>
          </a:xfrm>
        </p:grpSpPr>
        <p:sp>
          <p:nvSpPr>
            <p:cNvPr id="354" name="Google Shape;354;p9"/>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55" name="Google Shape;355;p9"/>
            <p:cNvSpPr/>
            <p:nvPr/>
          </p:nvSpPr>
          <p:spPr>
            <a:xfrm rot="5400000">
              <a:off x="-1698750" y="1698750"/>
              <a:ext cx="3810600" cy="4131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356" name="Google Shape;356;p9"/>
          <p:cNvGrpSpPr/>
          <p:nvPr/>
        </p:nvGrpSpPr>
        <p:grpSpPr>
          <a:xfrm flipH="1">
            <a:off x="16075520" y="8721157"/>
            <a:ext cx="1319640" cy="648170"/>
            <a:chOff x="754400" y="596000"/>
            <a:chExt cx="781500" cy="383850"/>
          </a:xfrm>
        </p:grpSpPr>
        <p:sp>
          <p:nvSpPr>
            <p:cNvPr id="357" name="Google Shape;357;p9"/>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58" name="Google Shape;358;p9"/>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59" name="Google Shape;359;p9"/>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0" name="Google Shape;360;p9"/>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1" name="Google Shape;361;p9"/>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2" name="Google Shape;362;p9"/>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3" name="Google Shape;363;p9"/>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4" name="Google Shape;364;p9"/>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5" name="Google Shape;365;p9"/>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6" name="Google Shape;366;p9"/>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7" name="Google Shape;367;p9"/>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8" name="Google Shape;368;p9"/>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69" name="Google Shape;369;p9"/>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0" name="Google Shape;370;p9"/>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1" name="Google Shape;371;p9"/>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2" name="Google Shape;372;p9"/>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3" name="Google Shape;373;p9"/>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4" name="Google Shape;374;p9"/>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5" name="Google Shape;375;p9"/>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6" name="Google Shape;376;p9"/>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7" name="Google Shape;377;p9"/>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8" name="Google Shape;378;p9"/>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79" name="Google Shape;379;p9"/>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0" name="Google Shape;380;p9"/>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1" name="Google Shape;381;p9"/>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2" name="Google Shape;382;p9"/>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3" name="Google Shape;383;p9"/>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4" name="Google Shape;384;p9"/>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385" name="Google Shape;385;p9"/>
          <p:cNvGrpSpPr/>
          <p:nvPr/>
        </p:nvGrpSpPr>
        <p:grpSpPr>
          <a:xfrm>
            <a:off x="986152" y="-1332852"/>
            <a:ext cx="15089351" cy="12586211"/>
            <a:chOff x="493075" y="-666426"/>
            <a:chExt cx="7544675" cy="6293105"/>
          </a:xfrm>
        </p:grpSpPr>
        <p:sp>
          <p:nvSpPr>
            <p:cNvPr id="386" name="Google Shape;386;p9"/>
            <p:cNvSpPr/>
            <p:nvPr/>
          </p:nvSpPr>
          <p:spPr>
            <a:xfrm rot="-5400000" flipH="1">
              <a:off x="7072950" y="4661879"/>
              <a:ext cx="964800" cy="964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387" name="Google Shape;387;p9"/>
            <p:cNvSpPr/>
            <p:nvPr/>
          </p:nvSpPr>
          <p:spPr>
            <a:xfrm rot="5400000" flipH="1">
              <a:off x="493075" y="-666426"/>
              <a:ext cx="1312800" cy="1312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34635249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391"/>
        <p:cNvGrpSpPr/>
        <p:nvPr/>
      </p:nvGrpSpPr>
      <p:grpSpPr>
        <a:xfrm>
          <a:off x="0" y="0"/>
          <a:ext cx="0" cy="0"/>
          <a:chOff x="0" y="0"/>
          <a:chExt cx="0" cy="0"/>
        </a:xfrm>
      </p:grpSpPr>
      <p:sp>
        <p:nvSpPr>
          <p:cNvPr id="392" name="Google Shape;392;p11"/>
          <p:cNvSpPr txBox="1">
            <a:spLocks noGrp="1"/>
          </p:cNvSpPr>
          <p:nvPr>
            <p:ph type="title" hasCustomPrompt="1"/>
          </p:nvPr>
        </p:nvSpPr>
        <p:spPr>
          <a:xfrm>
            <a:off x="2568000" y="3344000"/>
            <a:ext cx="13152000" cy="23562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Font typeface="Montserrat ExtraBold"/>
              <a:buNone/>
              <a:defRPr sz="144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2pPr>
            <a:lvl3pPr lvl="2"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3pPr>
            <a:lvl4pPr lvl="3"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4pPr>
            <a:lvl5pPr lvl="4"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5pPr>
            <a:lvl6pPr lvl="5"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6pPr>
            <a:lvl7pPr lvl="6"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7pPr>
            <a:lvl8pPr lvl="7"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8pPr>
            <a:lvl9pPr lvl="8" algn="ctr">
              <a:spcBef>
                <a:spcPts val="0"/>
              </a:spcBef>
              <a:spcAft>
                <a:spcPts val="0"/>
              </a:spcAft>
              <a:buSzPts val="9600"/>
              <a:buFont typeface="Montserrat ExtraBold"/>
              <a:buNone/>
              <a:defRPr sz="19200" b="0">
                <a:latin typeface="Montserrat ExtraBold"/>
                <a:ea typeface="Montserrat ExtraBold"/>
                <a:cs typeface="Montserrat ExtraBold"/>
                <a:sym typeface="Montserrat ExtraBold"/>
              </a:defRPr>
            </a:lvl9pPr>
          </a:lstStyle>
          <a:p>
            <a:r>
              <a:rPr dirty="0"/>
              <a:t>xx%</a:t>
            </a:r>
          </a:p>
        </p:txBody>
      </p:sp>
      <p:sp>
        <p:nvSpPr>
          <p:cNvPr id="393" name="Google Shape;393;p11"/>
          <p:cNvSpPr txBox="1">
            <a:spLocks noGrp="1"/>
          </p:cNvSpPr>
          <p:nvPr>
            <p:ph type="subTitle" idx="1"/>
          </p:nvPr>
        </p:nvSpPr>
        <p:spPr>
          <a:xfrm>
            <a:off x="2568000" y="5807950"/>
            <a:ext cx="13152000" cy="994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320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600"/>
              <a:buNone/>
              <a:defRPr sz="3200"/>
            </a:lvl2pPr>
            <a:lvl3pPr lvl="2" algn="ctr" rtl="0">
              <a:lnSpc>
                <a:spcPct val="100000"/>
              </a:lnSpc>
              <a:spcBef>
                <a:spcPts val="0"/>
              </a:spcBef>
              <a:spcAft>
                <a:spcPts val="0"/>
              </a:spcAft>
              <a:buSzPts val="1600"/>
              <a:buNone/>
              <a:defRPr sz="3200"/>
            </a:lvl3pPr>
            <a:lvl4pPr lvl="3" algn="ctr" rtl="0">
              <a:lnSpc>
                <a:spcPct val="100000"/>
              </a:lnSpc>
              <a:spcBef>
                <a:spcPts val="0"/>
              </a:spcBef>
              <a:spcAft>
                <a:spcPts val="0"/>
              </a:spcAft>
              <a:buSzPts val="1600"/>
              <a:buNone/>
              <a:defRPr sz="3200"/>
            </a:lvl4pPr>
            <a:lvl5pPr lvl="4" algn="ctr" rtl="0">
              <a:lnSpc>
                <a:spcPct val="100000"/>
              </a:lnSpc>
              <a:spcBef>
                <a:spcPts val="0"/>
              </a:spcBef>
              <a:spcAft>
                <a:spcPts val="0"/>
              </a:spcAft>
              <a:buSzPts val="1600"/>
              <a:buNone/>
              <a:defRPr sz="3200"/>
            </a:lvl5pPr>
            <a:lvl6pPr lvl="5" algn="ctr" rtl="0">
              <a:lnSpc>
                <a:spcPct val="100000"/>
              </a:lnSpc>
              <a:spcBef>
                <a:spcPts val="0"/>
              </a:spcBef>
              <a:spcAft>
                <a:spcPts val="0"/>
              </a:spcAft>
              <a:buSzPts val="1600"/>
              <a:buNone/>
              <a:defRPr sz="3200"/>
            </a:lvl6pPr>
            <a:lvl7pPr lvl="6" algn="ctr" rtl="0">
              <a:lnSpc>
                <a:spcPct val="100000"/>
              </a:lnSpc>
              <a:spcBef>
                <a:spcPts val="0"/>
              </a:spcBef>
              <a:spcAft>
                <a:spcPts val="0"/>
              </a:spcAft>
              <a:buSzPts val="1600"/>
              <a:buNone/>
              <a:defRPr sz="3200"/>
            </a:lvl7pPr>
            <a:lvl8pPr lvl="7" algn="ctr" rtl="0">
              <a:lnSpc>
                <a:spcPct val="100000"/>
              </a:lnSpc>
              <a:spcBef>
                <a:spcPts val="0"/>
              </a:spcBef>
              <a:spcAft>
                <a:spcPts val="0"/>
              </a:spcAft>
              <a:buSzPts val="1600"/>
              <a:buNone/>
              <a:defRPr sz="3200"/>
            </a:lvl8pPr>
            <a:lvl9pPr lvl="8" algn="ctr" rtl="0">
              <a:lnSpc>
                <a:spcPct val="100000"/>
              </a:lnSpc>
              <a:spcBef>
                <a:spcPts val="0"/>
              </a:spcBef>
              <a:spcAft>
                <a:spcPts val="0"/>
              </a:spcAft>
              <a:buSzPts val="1600"/>
              <a:buNone/>
              <a:defRPr sz="3200"/>
            </a:lvl9pPr>
          </a:lstStyle>
          <a:p>
            <a:endParaRPr dirty="0"/>
          </a:p>
        </p:txBody>
      </p:sp>
      <p:grpSp>
        <p:nvGrpSpPr>
          <p:cNvPr id="394" name="Google Shape;394;p11"/>
          <p:cNvGrpSpPr/>
          <p:nvPr/>
        </p:nvGrpSpPr>
        <p:grpSpPr>
          <a:xfrm>
            <a:off x="518152" y="8750"/>
            <a:ext cx="17769851" cy="10308000"/>
            <a:chOff x="272075" y="-1950"/>
            <a:chExt cx="8884925" cy="5154000"/>
          </a:xfrm>
        </p:grpSpPr>
        <p:cxnSp>
          <p:nvCxnSpPr>
            <p:cNvPr id="395" name="Google Shape;395;p11"/>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396" name="Google Shape;396;p11"/>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sp>
        <p:nvSpPr>
          <p:cNvPr id="397" name="Google Shape;397;p11"/>
          <p:cNvSpPr/>
          <p:nvPr/>
        </p:nvSpPr>
        <p:spPr>
          <a:xfrm rot="-5400000" flipH="1">
            <a:off x="14064300" y="3397500"/>
            <a:ext cx="7621200" cy="826200"/>
          </a:xfrm>
          <a:prstGeom prst="round1Rect">
            <a:avLst>
              <a:gd name="adj" fmla="val 50000"/>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398" name="Google Shape;398;p11"/>
          <p:cNvGrpSpPr/>
          <p:nvPr/>
        </p:nvGrpSpPr>
        <p:grpSpPr>
          <a:xfrm flipH="1">
            <a:off x="2212502" y="-1127750"/>
            <a:ext cx="14433851" cy="12381108"/>
            <a:chOff x="820825" y="-563875"/>
            <a:chExt cx="7216925" cy="6190554"/>
          </a:xfrm>
        </p:grpSpPr>
        <p:sp>
          <p:nvSpPr>
            <p:cNvPr id="399" name="Google Shape;399;p11"/>
            <p:cNvSpPr/>
            <p:nvPr/>
          </p:nvSpPr>
          <p:spPr>
            <a:xfrm rot="-5400000" flipH="1">
              <a:off x="7072950" y="4661879"/>
              <a:ext cx="964800" cy="964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0" name="Google Shape;400;p11"/>
            <p:cNvSpPr/>
            <p:nvPr/>
          </p:nvSpPr>
          <p:spPr>
            <a:xfrm rot="5400000" flipH="1">
              <a:off x="820825" y="-563875"/>
              <a:ext cx="1008900" cy="10089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401" name="Google Shape;401;p11"/>
          <p:cNvGrpSpPr/>
          <p:nvPr/>
        </p:nvGrpSpPr>
        <p:grpSpPr>
          <a:xfrm>
            <a:off x="892841" y="162556"/>
            <a:ext cx="13644990" cy="9206771"/>
            <a:chOff x="446420" y="81277"/>
            <a:chExt cx="6822495" cy="4603385"/>
          </a:xfrm>
        </p:grpSpPr>
        <p:grpSp>
          <p:nvGrpSpPr>
            <p:cNvPr id="402" name="Google Shape;402;p11"/>
            <p:cNvGrpSpPr/>
            <p:nvPr/>
          </p:nvGrpSpPr>
          <p:grpSpPr>
            <a:xfrm>
              <a:off x="446420" y="4360577"/>
              <a:ext cx="659820" cy="324085"/>
              <a:chOff x="754400" y="596000"/>
              <a:chExt cx="781500" cy="383850"/>
            </a:xfrm>
          </p:grpSpPr>
          <p:sp>
            <p:nvSpPr>
              <p:cNvPr id="403" name="Google Shape;403;p11"/>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4" name="Google Shape;404;p11"/>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5" name="Google Shape;405;p11"/>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6" name="Google Shape;406;p11"/>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7" name="Google Shape;407;p11"/>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8" name="Google Shape;408;p11"/>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09" name="Google Shape;409;p11"/>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0" name="Google Shape;410;p11"/>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1" name="Google Shape;411;p11"/>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2" name="Google Shape;412;p11"/>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3" name="Google Shape;413;p11"/>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4" name="Google Shape;414;p11"/>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5" name="Google Shape;415;p11"/>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6" name="Google Shape;416;p11"/>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7" name="Google Shape;417;p11"/>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8" name="Google Shape;418;p11"/>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19" name="Google Shape;419;p11"/>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0" name="Google Shape;420;p11"/>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1" name="Google Shape;421;p11"/>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2" name="Google Shape;422;p11"/>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3" name="Google Shape;423;p11"/>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4" name="Google Shape;424;p11"/>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5" name="Google Shape;425;p11"/>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6" name="Google Shape;426;p11"/>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7" name="Google Shape;427;p11"/>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8" name="Google Shape;428;p11"/>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29" name="Google Shape;429;p11"/>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0" name="Google Shape;430;p11"/>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431" name="Google Shape;431;p11"/>
            <p:cNvGrpSpPr/>
            <p:nvPr/>
          </p:nvGrpSpPr>
          <p:grpSpPr>
            <a:xfrm>
              <a:off x="6609095" y="81277"/>
              <a:ext cx="659820" cy="324085"/>
              <a:chOff x="754400" y="596000"/>
              <a:chExt cx="781500" cy="383850"/>
            </a:xfrm>
          </p:grpSpPr>
          <p:sp>
            <p:nvSpPr>
              <p:cNvPr id="432" name="Google Shape;432;p11"/>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3" name="Google Shape;433;p11"/>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4" name="Google Shape;434;p11"/>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5" name="Google Shape;435;p11"/>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6" name="Google Shape;436;p11"/>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7" name="Google Shape;437;p11"/>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8" name="Google Shape;438;p11"/>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39" name="Google Shape;439;p11"/>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0" name="Google Shape;440;p11"/>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1" name="Google Shape;441;p11"/>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2" name="Google Shape;442;p11"/>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3" name="Google Shape;443;p11"/>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4" name="Google Shape;444;p11"/>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5" name="Google Shape;445;p11"/>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6" name="Google Shape;446;p11"/>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7" name="Google Shape;447;p11"/>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8" name="Google Shape;448;p11"/>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49" name="Google Shape;449;p11"/>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0" name="Google Shape;450;p11"/>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1" name="Google Shape;451;p11"/>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2" name="Google Shape;452;p11"/>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3" name="Google Shape;453;p11"/>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4" name="Google Shape;454;p11"/>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5" name="Google Shape;455;p11"/>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6" name="Google Shape;456;p11"/>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7" name="Google Shape;457;p11"/>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8" name="Google Shape;458;p11"/>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459" name="Google Shape;459;p11"/>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Tree>
    <p:extLst>
      <p:ext uri="{BB962C8B-B14F-4D97-AF65-F5344CB8AC3E}">
        <p14:creationId xmlns:p14="http://schemas.microsoft.com/office/powerpoint/2010/main" val="42476702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12"/>
        <p:cNvGrpSpPr/>
        <p:nvPr/>
      </p:nvGrpSpPr>
      <p:grpSpPr>
        <a:xfrm>
          <a:off x="0" y="0"/>
          <a:ext cx="0" cy="0"/>
          <a:chOff x="0" y="0"/>
          <a:chExt cx="0" cy="0"/>
        </a:xfrm>
      </p:grpSpPr>
      <p:sp>
        <p:nvSpPr>
          <p:cNvPr id="513" name="Google Shape;513;p14"/>
          <p:cNvSpPr txBox="1">
            <a:spLocks noGrp="1"/>
          </p:cNvSpPr>
          <p:nvPr>
            <p:ph type="title"/>
          </p:nvPr>
        </p:nvSpPr>
        <p:spPr>
          <a:xfrm>
            <a:off x="1712624" y="6200599"/>
            <a:ext cx="10290600" cy="1121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500"/>
              <a:buNone/>
              <a:defRPr sz="5000">
                <a:latin typeface="Microsoft Uighur" panose="02000000000000000000" pitchFamily="2" charset="-78"/>
                <a:ea typeface="Calibri" panose="020F0502020204030204" pitchFamily="34" charset="0"/>
                <a:cs typeface="Microsoft Uighur" panose="02000000000000000000" pitchFamily="2" charset="-78"/>
              </a:defRPr>
            </a:lvl1pPr>
            <a:lvl2pPr lvl="1" algn="ctr" rtl="0">
              <a:spcBef>
                <a:spcPts val="0"/>
              </a:spcBef>
              <a:spcAft>
                <a:spcPts val="0"/>
              </a:spcAft>
              <a:buSzPts val="3000"/>
              <a:buNone/>
              <a:defRPr sz="6000"/>
            </a:lvl2pPr>
            <a:lvl3pPr lvl="2" algn="ctr" rtl="0">
              <a:spcBef>
                <a:spcPts val="0"/>
              </a:spcBef>
              <a:spcAft>
                <a:spcPts val="0"/>
              </a:spcAft>
              <a:buSzPts val="3000"/>
              <a:buNone/>
              <a:defRPr sz="6000"/>
            </a:lvl3pPr>
            <a:lvl4pPr lvl="3" algn="ctr" rtl="0">
              <a:spcBef>
                <a:spcPts val="0"/>
              </a:spcBef>
              <a:spcAft>
                <a:spcPts val="0"/>
              </a:spcAft>
              <a:buSzPts val="3000"/>
              <a:buNone/>
              <a:defRPr sz="6000"/>
            </a:lvl4pPr>
            <a:lvl5pPr lvl="4" algn="ctr" rtl="0">
              <a:spcBef>
                <a:spcPts val="0"/>
              </a:spcBef>
              <a:spcAft>
                <a:spcPts val="0"/>
              </a:spcAft>
              <a:buSzPts val="3000"/>
              <a:buNone/>
              <a:defRPr sz="6000"/>
            </a:lvl5pPr>
            <a:lvl6pPr lvl="5" algn="ctr" rtl="0">
              <a:spcBef>
                <a:spcPts val="0"/>
              </a:spcBef>
              <a:spcAft>
                <a:spcPts val="0"/>
              </a:spcAft>
              <a:buSzPts val="3000"/>
              <a:buNone/>
              <a:defRPr sz="6000"/>
            </a:lvl6pPr>
            <a:lvl7pPr lvl="6" algn="ctr" rtl="0">
              <a:spcBef>
                <a:spcPts val="0"/>
              </a:spcBef>
              <a:spcAft>
                <a:spcPts val="0"/>
              </a:spcAft>
              <a:buSzPts val="3000"/>
              <a:buNone/>
              <a:defRPr sz="6000"/>
            </a:lvl7pPr>
            <a:lvl8pPr lvl="7" algn="ctr" rtl="0">
              <a:spcBef>
                <a:spcPts val="0"/>
              </a:spcBef>
              <a:spcAft>
                <a:spcPts val="0"/>
              </a:spcAft>
              <a:buSzPts val="3000"/>
              <a:buNone/>
              <a:defRPr sz="6000"/>
            </a:lvl8pPr>
            <a:lvl9pPr lvl="8" algn="ctr" rtl="0">
              <a:spcBef>
                <a:spcPts val="0"/>
              </a:spcBef>
              <a:spcAft>
                <a:spcPts val="0"/>
              </a:spcAft>
              <a:buSzPts val="3000"/>
              <a:buNone/>
              <a:defRPr sz="6000"/>
            </a:lvl9pPr>
          </a:lstStyle>
          <a:p>
            <a:endParaRPr dirty="0"/>
          </a:p>
        </p:txBody>
      </p:sp>
      <p:sp>
        <p:nvSpPr>
          <p:cNvPr id="514" name="Google Shape;514;p14"/>
          <p:cNvSpPr txBox="1">
            <a:spLocks noGrp="1"/>
          </p:cNvSpPr>
          <p:nvPr>
            <p:ph type="subTitle" idx="1"/>
          </p:nvPr>
        </p:nvSpPr>
        <p:spPr>
          <a:xfrm>
            <a:off x="1712300" y="2252850"/>
            <a:ext cx="10290600" cy="3726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500"/>
              <a:buNone/>
              <a:defRPr sz="500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3000"/>
              <a:buNone/>
              <a:defRPr sz="6000"/>
            </a:lvl2pPr>
            <a:lvl3pPr lvl="2" algn="ctr" rtl="0">
              <a:lnSpc>
                <a:spcPct val="100000"/>
              </a:lnSpc>
              <a:spcBef>
                <a:spcPts val="0"/>
              </a:spcBef>
              <a:spcAft>
                <a:spcPts val="0"/>
              </a:spcAft>
              <a:buSzPts val="3000"/>
              <a:buNone/>
              <a:defRPr sz="6000"/>
            </a:lvl3pPr>
            <a:lvl4pPr lvl="3" algn="ctr" rtl="0">
              <a:lnSpc>
                <a:spcPct val="100000"/>
              </a:lnSpc>
              <a:spcBef>
                <a:spcPts val="0"/>
              </a:spcBef>
              <a:spcAft>
                <a:spcPts val="0"/>
              </a:spcAft>
              <a:buSzPts val="3000"/>
              <a:buNone/>
              <a:defRPr sz="6000"/>
            </a:lvl4pPr>
            <a:lvl5pPr lvl="4" algn="ctr" rtl="0">
              <a:lnSpc>
                <a:spcPct val="100000"/>
              </a:lnSpc>
              <a:spcBef>
                <a:spcPts val="0"/>
              </a:spcBef>
              <a:spcAft>
                <a:spcPts val="0"/>
              </a:spcAft>
              <a:buSzPts val="3000"/>
              <a:buNone/>
              <a:defRPr sz="6000"/>
            </a:lvl5pPr>
            <a:lvl6pPr lvl="5" algn="ctr" rtl="0">
              <a:lnSpc>
                <a:spcPct val="100000"/>
              </a:lnSpc>
              <a:spcBef>
                <a:spcPts val="0"/>
              </a:spcBef>
              <a:spcAft>
                <a:spcPts val="0"/>
              </a:spcAft>
              <a:buSzPts val="3000"/>
              <a:buNone/>
              <a:defRPr sz="6000"/>
            </a:lvl6pPr>
            <a:lvl7pPr lvl="6" algn="ctr" rtl="0">
              <a:lnSpc>
                <a:spcPct val="100000"/>
              </a:lnSpc>
              <a:spcBef>
                <a:spcPts val="0"/>
              </a:spcBef>
              <a:spcAft>
                <a:spcPts val="0"/>
              </a:spcAft>
              <a:buSzPts val="3000"/>
              <a:buNone/>
              <a:defRPr sz="6000"/>
            </a:lvl7pPr>
            <a:lvl8pPr lvl="7" algn="ctr" rtl="0">
              <a:lnSpc>
                <a:spcPct val="100000"/>
              </a:lnSpc>
              <a:spcBef>
                <a:spcPts val="0"/>
              </a:spcBef>
              <a:spcAft>
                <a:spcPts val="0"/>
              </a:spcAft>
              <a:buSzPts val="3000"/>
              <a:buNone/>
              <a:defRPr sz="6000"/>
            </a:lvl8pPr>
            <a:lvl9pPr lvl="8" algn="ctr" rtl="0">
              <a:lnSpc>
                <a:spcPct val="100000"/>
              </a:lnSpc>
              <a:spcBef>
                <a:spcPts val="0"/>
              </a:spcBef>
              <a:spcAft>
                <a:spcPts val="0"/>
              </a:spcAft>
              <a:buSzPts val="3000"/>
              <a:buNone/>
              <a:defRPr sz="6000"/>
            </a:lvl9pPr>
          </a:lstStyle>
          <a:p>
            <a:endParaRPr dirty="0"/>
          </a:p>
        </p:txBody>
      </p:sp>
      <p:grpSp>
        <p:nvGrpSpPr>
          <p:cNvPr id="515" name="Google Shape;515;p14"/>
          <p:cNvGrpSpPr/>
          <p:nvPr/>
        </p:nvGrpSpPr>
        <p:grpSpPr>
          <a:xfrm>
            <a:off x="1" y="544153"/>
            <a:ext cx="18314000" cy="9273650"/>
            <a:chOff x="0" y="272075"/>
            <a:chExt cx="9157000" cy="4636825"/>
          </a:xfrm>
        </p:grpSpPr>
        <p:cxnSp>
          <p:nvCxnSpPr>
            <p:cNvPr id="516" name="Google Shape;516;p14"/>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517" name="Google Shape;517;p14"/>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sp>
        <p:nvSpPr>
          <p:cNvPr id="518" name="Google Shape;518;p14"/>
          <p:cNvSpPr/>
          <p:nvPr/>
        </p:nvSpPr>
        <p:spPr>
          <a:xfrm>
            <a:off x="176501" y="189251"/>
            <a:ext cx="700800" cy="700800"/>
          </a:xfrm>
          <a:prstGeom prst="ellipse">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519" name="Google Shape;519;p14"/>
          <p:cNvGrpSpPr/>
          <p:nvPr/>
        </p:nvGrpSpPr>
        <p:grpSpPr>
          <a:xfrm flipH="1">
            <a:off x="0" y="-457249"/>
            <a:ext cx="18440400" cy="10753451"/>
            <a:chOff x="-76200" y="-228625"/>
            <a:chExt cx="9220200" cy="5376725"/>
          </a:xfrm>
        </p:grpSpPr>
        <p:sp>
          <p:nvSpPr>
            <p:cNvPr id="520" name="Google Shape;520;p14"/>
            <p:cNvSpPr/>
            <p:nvPr/>
          </p:nvSpPr>
          <p:spPr>
            <a:xfrm rot="10800000" flipH="1">
              <a:off x="-76200" y="-2286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1" name="Google Shape;521;p14"/>
            <p:cNvSpPr/>
            <p:nvPr/>
          </p:nvSpPr>
          <p:spPr>
            <a:xfrm flipH="1">
              <a:off x="6793500" y="4724800"/>
              <a:ext cx="2350500" cy="4233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522" name="Google Shape;522;p14"/>
          <p:cNvGrpSpPr/>
          <p:nvPr/>
        </p:nvGrpSpPr>
        <p:grpSpPr>
          <a:xfrm>
            <a:off x="16500390" y="137306"/>
            <a:ext cx="1319640" cy="648170"/>
            <a:chOff x="754400" y="596000"/>
            <a:chExt cx="781500" cy="383850"/>
          </a:xfrm>
        </p:grpSpPr>
        <p:sp>
          <p:nvSpPr>
            <p:cNvPr id="523" name="Google Shape;523;p14"/>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4" name="Google Shape;524;p14"/>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5" name="Google Shape;525;p14"/>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6" name="Google Shape;526;p14"/>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7" name="Google Shape;527;p14"/>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8" name="Google Shape;528;p14"/>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29" name="Google Shape;529;p14"/>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0" name="Google Shape;530;p14"/>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1" name="Google Shape;531;p14"/>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2" name="Google Shape;532;p14"/>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3" name="Google Shape;533;p14"/>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4" name="Google Shape;534;p14"/>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5" name="Google Shape;535;p14"/>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6" name="Google Shape;536;p14"/>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7" name="Google Shape;537;p14"/>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8" name="Google Shape;538;p14"/>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39" name="Google Shape;539;p14"/>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0" name="Google Shape;540;p14"/>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1" name="Google Shape;541;p14"/>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2" name="Google Shape;542;p14"/>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3" name="Google Shape;543;p14"/>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4" name="Google Shape;544;p14"/>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5" name="Google Shape;545;p14"/>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6" name="Google Shape;546;p14"/>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7" name="Google Shape;547;p14"/>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8" name="Google Shape;548;p14"/>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49" name="Google Shape;549;p14"/>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50" name="Google Shape;550;p14"/>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351054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51"/>
        <p:cNvGrpSpPr/>
        <p:nvPr/>
      </p:nvGrpSpPr>
      <p:grpSpPr>
        <a:xfrm>
          <a:off x="0" y="0"/>
          <a:ext cx="0" cy="0"/>
          <a:chOff x="0" y="0"/>
          <a:chExt cx="0" cy="0"/>
        </a:xfrm>
      </p:grpSpPr>
      <p:sp>
        <p:nvSpPr>
          <p:cNvPr id="552" name="Google Shape;552;p15"/>
          <p:cNvSpPr>
            <a:spLocks noGrp="1"/>
          </p:cNvSpPr>
          <p:nvPr>
            <p:ph type="pic" idx="2"/>
          </p:nvPr>
        </p:nvSpPr>
        <p:spPr>
          <a:xfrm flipH="1">
            <a:off x="8999400" y="1067750"/>
            <a:ext cx="9314400" cy="8151600"/>
          </a:xfrm>
          <a:prstGeom prst="flowChartDelay">
            <a:avLst/>
          </a:prstGeom>
          <a:noFill/>
          <a:ln>
            <a:noFill/>
          </a:ln>
        </p:spPr>
        <p:txBody>
          <a:bodyPr/>
          <a:lstStyle/>
          <a:p>
            <a:endParaRPr lang="fr-FR"/>
          </a:p>
        </p:txBody>
      </p:sp>
      <p:sp>
        <p:nvSpPr>
          <p:cNvPr id="553" name="Google Shape;553;p15"/>
          <p:cNvSpPr txBox="1">
            <a:spLocks noGrp="1"/>
          </p:cNvSpPr>
          <p:nvPr>
            <p:ph type="title"/>
          </p:nvPr>
        </p:nvSpPr>
        <p:spPr>
          <a:xfrm>
            <a:off x="1440000" y="2190300"/>
            <a:ext cx="7039200" cy="39222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l" rtl="0">
              <a:spcBef>
                <a:spcPts val="0"/>
              </a:spcBef>
              <a:spcAft>
                <a:spcPts val="0"/>
              </a:spcAft>
              <a:buSzPts val="3500"/>
              <a:buNone/>
              <a:defRPr/>
            </a:lvl2pPr>
            <a:lvl3pPr lvl="2" algn="l" rtl="0">
              <a:spcBef>
                <a:spcPts val="0"/>
              </a:spcBef>
              <a:spcAft>
                <a:spcPts val="0"/>
              </a:spcAft>
              <a:buSzPts val="3500"/>
              <a:buNone/>
              <a:defRPr/>
            </a:lvl3pPr>
            <a:lvl4pPr lvl="3" algn="l" rtl="0">
              <a:spcBef>
                <a:spcPts val="0"/>
              </a:spcBef>
              <a:spcAft>
                <a:spcPts val="0"/>
              </a:spcAft>
              <a:buSzPts val="3500"/>
              <a:buNone/>
              <a:defRPr/>
            </a:lvl4pPr>
            <a:lvl5pPr lvl="4" algn="l" rtl="0">
              <a:spcBef>
                <a:spcPts val="0"/>
              </a:spcBef>
              <a:spcAft>
                <a:spcPts val="0"/>
              </a:spcAft>
              <a:buSzPts val="3500"/>
              <a:buNone/>
              <a:defRPr/>
            </a:lvl5pPr>
            <a:lvl6pPr lvl="5" algn="l" rtl="0">
              <a:spcBef>
                <a:spcPts val="0"/>
              </a:spcBef>
              <a:spcAft>
                <a:spcPts val="0"/>
              </a:spcAft>
              <a:buSzPts val="3500"/>
              <a:buNone/>
              <a:defRPr/>
            </a:lvl6pPr>
            <a:lvl7pPr lvl="6" algn="l" rtl="0">
              <a:spcBef>
                <a:spcPts val="0"/>
              </a:spcBef>
              <a:spcAft>
                <a:spcPts val="0"/>
              </a:spcAft>
              <a:buSzPts val="3500"/>
              <a:buNone/>
              <a:defRPr/>
            </a:lvl7pPr>
            <a:lvl8pPr lvl="7" algn="l" rtl="0">
              <a:spcBef>
                <a:spcPts val="0"/>
              </a:spcBef>
              <a:spcAft>
                <a:spcPts val="0"/>
              </a:spcAft>
              <a:buSzPts val="3500"/>
              <a:buNone/>
              <a:defRPr/>
            </a:lvl8pPr>
            <a:lvl9pPr lvl="8" algn="l" rtl="0">
              <a:spcBef>
                <a:spcPts val="0"/>
              </a:spcBef>
              <a:spcAft>
                <a:spcPts val="0"/>
              </a:spcAft>
              <a:buSzPts val="3500"/>
              <a:buNone/>
              <a:defRPr/>
            </a:lvl9pPr>
          </a:lstStyle>
          <a:p>
            <a:endParaRPr dirty="0"/>
          </a:p>
        </p:txBody>
      </p:sp>
      <p:sp>
        <p:nvSpPr>
          <p:cNvPr id="554" name="Google Shape;554;p15"/>
          <p:cNvSpPr txBox="1">
            <a:spLocks noGrp="1"/>
          </p:cNvSpPr>
          <p:nvPr>
            <p:ph type="subTitle" idx="1"/>
          </p:nvPr>
        </p:nvSpPr>
        <p:spPr>
          <a:xfrm>
            <a:off x="1440000" y="6399900"/>
            <a:ext cx="7039200" cy="16974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dirty="0"/>
          </a:p>
        </p:txBody>
      </p:sp>
      <p:sp>
        <p:nvSpPr>
          <p:cNvPr id="555" name="Google Shape;555;p15"/>
          <p:cNvSpPr/>
          <p:nvPr/>
        </p:nvSpPr>
        <p:spPr>
          <a:xfrm rot="-5400000">
            <a:off x="918851" y="-977742"/>
            <a:ext cx="1929600" cy="19296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556" name="Google Shape;556;p15"/>
          <p:cNvGrpSpPr/>
          <p:nvPr/>
        </p:nvGrpSpPr>
        <p:grpSpPr>
          <a:xfrm>
            <a:off x="544151" y="-3900"/>
            <a:ext cx="17769851" cy="10308000"/>
            <a:chOff x="272075" y="-1950"/>
            <a:chExt cx="8884925" cy="5154000"/>
          </a:xfrm>
        </p:grpSpPr>
        <p:cxnSp>
          <p:nvCxnSpPr>
            <p:cNvPr id="557" name="Google Shape;557;p15"/>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558" name="Google Shape;558;p15"/>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559" name="Google Shape;559;p15"/>
          <p:cNvGrpSpPr/>
          <p:nvPr/>
        </p:nvGrpSpPr>
        <p:grpSpPr>
          <a:xfrm>
            <a:off x="859241" y="9495256"/>
            <a:ext cx="1319640" cy="648170"/>
            <a:chOff x="754400" y="596000"/>
            <a:chExt cx="781500" cy="383850"/>
          </a:xfrm>
        </p:grpSpPr>
        <p:sp>
          <p:nvSpPr>
            <p:cNvPr id="560" name="Google Shape;560;p15"/>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1" name="Google Shape;561;p15"/>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2" name="Google Shape;562;p15"/>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3" name="Google Shape;563;p15"/>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4" name="Google Shape;564;p15"/>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5" name="Google Shape;565;p15"/>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6" name="Google Shape;566;p15"/>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7" name="Google Shape;567;p15"/>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8" name="Google Shape;568;p15"/>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69" name="Google Shape;569;p15"/>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0" name="Google Shape;570;p15"/>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1" name="Google Shape;571;p15"/>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2" name="Google Shape;572;p15"/>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3" name="Google Shape;573;p15"/>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4" name="Google Shape;574;p15"/>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5" name="Google Shape;575;p15"/>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6" name="Google Shape;576;p15"/>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7" name="Google Shape;577;p15"/>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8" name="Google Shape;578;p15"/>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79" name="Google Shape;579;p15"/>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0" name="Google Shape;580;p15"/>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1" name="Google Shape;581;p15"/>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2" name="Google Shape;582;p15"/>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3" name="Google Shape;583;p15"/>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4" name="Google Shape;584;p15"/>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5" name="Google Shape;585;p15"/>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6" name="Google Shape;586;p15"/>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87" name="Google Shape;587;p15"/>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30208398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588"/>
        <p:cNvGrpSpPr/>
        <p:nvPr/>
      </p:nvGrpSpPr>
      <p:grpSpPr>
        <a:xfrm>
          <a:off x="0" y="0"/>
          <a:ext cx="0" cy="0"/>
          <a:chOff x="0" y="0"/>
          <a:chExt cx="0" cy="0"/>
        </a:xfrm>
      </p:grpSpPr>
      <p:sp>
        <p:nvSpPr>
          <p:cNvPr id="589" name="Google Shape;589;p16"/>
          <p:cNvSpPr txBox="1">
            <a:spLocks noGrp="1"/>
          </p:cNvSpPr>
          <p:nvPr>
            <p:ph type="title"/>
          </p:nvPr>
        </p:nvSpPr>
        <p:spPr>
          <a:xfrm>
            <a:off x="1440000" y="3275100"/>
            <a:ext cx="6701400" cy="21264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l" rtl="0">
              <a:spcBef>
                <a:spcPts val="0"/>
              </a:spcBef>
              <a:spcAft>
                <a:spcPts val="0"/>
              </a:spcAft>
              <a:buSzPts val="3500"/>
              <a:buNone/>
              <a:defRPr/>
            </a:lvl2pPr>
            <a:lvl3pPr lvl="2" algn="l" rtl="0">
              <a:spcBef>
                <a:spcPts val="0"/>
              </a:spcBef>
              <a:spcAft>
                <a:spcPts val="0"/>
              </a:spcAft>
              <a:buSzPts val="3500"/>
              <a:buNone/>
              <a:defRPr/>
            </a:lvl3pPr>
            <a:lvl4pPr lvl="3" algn="l" rtl="0">
              <a:spcBef>
                <a:spcPts val="0"/>
              </a:spcBef>
              <a:spcAft>
                <a:spcPts val="0"/>
              </a:spcAft>
              <a:buSzPts val="3500"/>
              <a:buNone/>
              <a:defRPr/>
            </a:lvl4pPr>
            <a:lvl5pPr lvl="4" algn="l" rtl="0">
              <a:spcBef>
                <a:spcPts val="0"/>
              </a:spcBef>
              <a:spcAft>
                <a:spcPts val="0"/>
              </a:spcAft>
              <a:buSzPts val="3500"/>
              <a:buNone/>
              <a:defRPr/>
            </a:lvl5pPr>
            <a:lvl6pPr lvl="5" algn="l" rtl="0">
              <a:spcBef>
                <a:spcPts val="0"/>
              </a:spcBef>
              <a:spcAft>
                <a:spcPts val="0"/>
              </a:spcAft>
              <a:buSzPts val="3500"/>
              <a:buNone/>
              <a:defRPr/>
            </a:lvl6pPr>
            <a:lvl7pPr lvl="6" algn="l" rtl="0">
              <a:spcBef>
                <a:spcPts val="0"/>
              </a:spcBef>
              <a:spcAft>
                <a:spcPts val="0"/>
              </a:spcAft>
              <a:buSzPts val="3500"/>
              <a:buNone/>
              <a:defRPr/>
            </a:lvl7pPr>
            <a:lvl8pPr lvl="7" algn="l" rtl="0">
              <a:spcBef>
                <a:spcPts val="0"/>
              </a:spcBef>
              <a:spcAft>
                <a:spcPts val="0"/>
              </a:spcAft>
              <a:buSzPts val="3500"/>
              <a:buNone/>
              <a:defRPr/>
            </a:lvl8pPr>
            <a:lvl9pPr lvl="8" algn="l" rtl="0">
              <a:spcBef>
                <a:spcPts val="0"/>
              </a:spcBef>
              <a:spcAft>
                <a:spcPts val="0"/>
              </a:spcAft>
              <a:buSzPts val="3500"/>
              <a:buNone/>
              <a:defRPr/>
            </a:lvl9pPr>
          </a:lstStyle>
          <a:p>
            <a:endParaRPr dirty="0"/>
          </a:p>
        </p:txBody>
      </p:sp>
      <p:sp>
        <p:nvSpPr>
          <p:cNvPr id="590" name="Google Shape;590;p16"/>
          <p:cNvSpPr txBox="1">
            <a:spLocks noGrp="1"/>
          </p:cNvSpPr>
          <p:nvPr>
            <p:ph type="subTitle" idx="1"/>
          </p:nvPr>
        </p:nvSpPr>
        <p:spPr>
          <a:xfrm>
            <a:off x="1440000" y="5401500"/>
            <a:ext cx="6701400" cy="16104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lnSpc>
                <a:spcPct val="100000"/>
              </a:lnSpc>
              <a:spcBef>
                <a:spcPts val="0"/>
              </a:spcBef>
              <a:spcAft>
                <a:spcPts val="0"/>
              </a:spcAft>
              <a:buSzPts val="1200"/>
              <a:buNone/>
              <a:defRPr/>
            </a:lvl2pPr>
            <a:lvl3pPr lvl="2" rtl="0">
              <a:lnSpc>
                <a:spcPct val="100000"/>
              </a:lnSpc>
              <a:spcBef>
                <a:spcPts val="0"/>
              </a:spcBef>
              <a:spcAft>
                <a:spcPts val="0"/>
              </a:spcAft>
              <a:buSzPts val="1200"/>
              <a:buNone/>
              <a:defRPr/>
            </a:lvl3pPr>
            <a:lvl4pPr lvl="3" rtl="0">
              <a:lnSpc>
                <a:spcPct val="100000"/>
              </a:lnSpc>
              <a:spcBef>
                <a:spcPts val="0"/>
              </a:spcBef>
              <a:spcAft>
                <a:spcPts val="0"/>
              </a:spcAft>
              <a:buSzPts val="1200"/>
              <a:buNone/>
              <a:defRPr/>
            </a:lvl4pPr>
            <a:lvl5pPr lvl="4" rtl="0">
              <a:lnSpc>
                <a:spcPct val="100000"/>
              </a:lnSpc>
              <a:spcBef>
                <a:spcPts val="0"/>
              </a:spcBef>
              <a:spcAft>
                <a:spcPts val="0"/>
              </a:spcAft>
              <a:buSzPts val="1200"/>
              <a:buNone/>
              <a:defRPr/>
            </a:lvl5pPr>
            <a:lvl6pPr lvl="5" rtl="0">
              <a:lnSpc>
                <a:spcPct val="100000"/>
              </a:lnSpc>
              <a:spcBef>
                <a:spcPts val="0"/>
              </a:spcBef>
              <a:spcAft>
                <a:spcPts val="0"/>
              </a:spcAft>
              <a:buSzPts val="1200"/>
              <a:buNone/>
              <a:defRPr/>
            </a:lvl6pPr>
            <a:lvl7pPr lvl="6" rtl="0">
              <a:lnSpc>
                <a:spcPct val="100000"/>
              </a:lnSpc>
              <a:spcBef>
                <a:spcPts val="0"/>
              </a:spcBef>
              <a:spcAft>
                <a:spcPts val="0"/>
              </a:spcAft>
              <a:buSzPts val="1200"/>
              <a:buNone/>
              <a:defRPr/>
            </a:lvl7pPr>
            <a:lvl8pPr lvl="7" rtl="0">
              <a:lnSpc>
                <a:spcPct val="100000"/>
              </a:lnSpc>
              <a:spcBef>
                <a:spcPts val="0"/>
              </a:spcBef>
              <a:spcAft>
                <a:spcPts val="0"/>
              </a:spcAft>
              <a:buSzPts val="1200"/>
              <a:buNone/>
              <a:defRPr/>
            </a:lvl8pPr>
            <a:lvl9pPr lvl="8" rtl="0">
              <a:lnSpc>
                <a:spcPct val="100000"/>
              </a:lnSpc>
              <a:spcBef>
                <a:spcPts val="0"/>
              </a:spcBef>
              <a:spcAft>
                <a:spcPts val="0"/>
              </a:spcAft>
              <a:buSzPts val="1200"/>
              <a:buNone/>
              <a:defRPr/>
            </a:lvl9pPr>
          </a:lstStyle>
          <a:p>
            <a:endParaRPr dirty="0"/>
          </a:p>
        </p:txBody>
      </p:sp>
      <p:grpSp>
        <p:nvGrpSpPr>
          <p:cNvPr id="591" name="Google Shape;591;p16"/>
          <p:cNvGrpSpPr/>
          <p:nvPr/>
        </p:nvGrpSpPr>
        <p:grpSpPr>
          <a:xfrm>
            <a:off x="-13001" y="-50"/>
            <a:ext cx="18288000" cy="10296450"/>
            <a:chOff x="0" y="-25"/>
            <a:chExt cx="9144000" cy="5148225"/>
          </a:xfrm>
        </p:grpSpPr>
        <p:sp>
          <p:nvSpPr>
            <p:cNvPr id="592" name="Google Shape;592;p16"/>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593" name="Google Shape;593;p16"/>
            <p:cNvSpPr/>
            <p:nvPr/>
          </p:nvSpPr>
          <p:spPr>
            <a:xfrm>
              <a:off x="0" y="4604000"/>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594" name="Google Shape;594;p16"/>
          <p:cNvGrpSpPr/>
          <p:nvPr/>
        </p:nvGrpSpPr>
        <p:grpSpPr>
          <a:xfrm>
            <a:off x="-13000" y="-3900"/>
            <a:ext cx="18314000" cy="10308000"/>
            <a:chOff x="0" y="-1950"/>
            <a:chExt cx="9157000" cy="5154000"/>
          </a:xfrm>
        </p:grpSpPr>
        <p:cxnSp>
          <p:nvCxnSpPr>
            <p:cNvPr id="595" name="Google Shape;595;p16"/>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596" name="Google Shape;596;p16"/>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597" name="Google Shape;597;p16"/>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598" name="Google Shape;598;p16"/>
          <p:cNvGrpSpPr/>
          <p:nvPr/>
        </p:nvGrpSpPr>
        <p:grpSpPr>
          <a:xfrm>
            <a:off x="905842" y="927706"/>
            <a:ext cx="16323140" cy="8428970"/>
            <a:chOff x="459420" y="463852"/>
            <a:chExt cx="8161570" cy="4214485"/>
          </a:xfrm>
        </p:grpSpPr>
        <p:grpSp>
          <p:nvGrpSpPr>
            <p:cNvPr id="599" name="Google Shape;599;p16"/>
            <p:cNvGrpSpPr/>
            <p:nvPr/>
          </p:nvGrpSpPr>
          <p:grpSpPr>
            <a:xfrm>
              <a:off x="459420" y="4354252"/>
              <a:ext cx="659820" cy="324085"/>
              <a:chOff x="754400" y="596000"/>
              <a:chExt cx="781500" cy="383850"/>
            </a:xfrm>
          </p:grpSpPr>
          <p:sp>
            <p:nvSpPr>
              <p:cNvPr id="600" name="Google Shape;600;p16"/>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1" name="Google Shape;601;p16"/>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2" name="Google Shape;602;p16"/>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3" name="Google Shape;603;p16"/>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4" name="Google Shape;604;p16"/>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5" name="Google Shape;605;p16"/>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6" name="Google Shape;606;p16"/>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7" name="Google Shape;607;p16"/>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8" name="Google Shape;608;p16"/>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09" name="Google Shape;609;p16"/>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0" name="Google Shape;610;p16"/>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1" name="Google Shape;611;p16"/>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2" name="Google Shape;612;p16"/>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3" name="Google Shape;613;p16"/>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4" name="Google Shape;614;p16"/>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5" name="Google Shape;615;p16"/>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6" name="Google Shape;616;p16"/>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7" name="Google Shape;617;p16"/>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8" name="Google Shape;618;p16"/>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19" name="Google Shape;619;p16"/>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0" name="Google Shape;620;p16"/>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1" name="Google Shape;621;p16"/>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2" name="Google Shape;622;p16"/>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3" name="Google Shape;623;p16"/>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4" name="Google Shape;624;p16"/>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5" name="Google Shape;625;p16"/>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6" name="Google Shape;626;p16"/>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27" name="Google Shape;627;p16"/>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628" name="Google Shape;628;p16"/>
            <p:cNvGrpSpPr/>
            <p:nvPr/>
          </p:nvGrpSpPr>
          <p:grpSpPr>
            <a:xfrm>
              <a:off x="7961170" y="463852"/>
              <a:ext cx="659820" cy="324085"/>
              <a:chOff x="754400" y="596000"/>
              <a:chExt cx="781500" cy="383850"/>
            </a:xfrm>
          </p:grpSpPr>
          <p:sp>
            <p:nvSpPr>
              <p:cNvPr id="629" name="Google Shape;629;p16"/>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0" name="Google Shape;630;p16"/>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1" name="Google Shape;631;p16"/>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2" name="Google Shape;632;p16"/>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3" name="Google Shape;633;p16"/>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4" name="Google Shape;634;p16"/>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5" name="Google Shape;635;p16"/>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6" name="Google Shape;636;p16"/>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7" name="Google Shape;637;p16"/>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8" name="Google Shape;638;p16"/>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39" name="Google Shape;639;p16"/>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0" name="Google Shape;640;p16"/>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1" name="Google Shape;641;p16"/>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2" name="Google Shape;642;p16"/>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3" name="Google Shape;643;p16"/>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4" name="Google Shape;644;p16"/>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5" name="Google Shape;645;p16"/>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6" name="Google Shape;646;p16"/>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7" name="Google Shape;647;p16"/>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8" name="Google Shape;648;p16"/>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49" name="Google Shape;649;p16"/>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0" name="Google Shape;650;p16"/>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1" name="Google Shape;651;p16"/>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2" name="Google Shape;652;p16"/>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3" name="Google Shape;653;p16"/>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4" name="Google Shape;654;p16"/>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5" name="Google Shape;655;p16"/>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56" name="Google Shape;656;p16"/>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
        <p:nvSpPr>
          <p:cNvPr id="657" name="Google Shape;657;p16"/>
          <p:cNvSpPr/>
          <p:nvPr/>
        </p:nvSpPr>
        <p:spPr>
          <a:xfrm rot="-5400000" flipH="1">
            <a:off x="14417100" y="8710568"/>
            <a:ext cx="3181200" cy="31812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Tree>
    <p:extLst>
      <p:ext uri="{BB962C8B-B14F-4D97-AF65-F5344CB8AC3E}">
        <p14:creationId xmlns:p14="http://schemas.microsoft.com/office/powerpoint/2010/main" val="18199231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658"/>
        <p:cNvGrpSpPr/>
        <p:nvPr/>
      </p:nvGrpSpPr>
      <p:grpSpPr>
        <a:xfrm>
          <a:off x="0" y="0"/>
          <a:ext cx="0" cy="0"/>
          <a:chOff x="0" y="0"/>
          <a:chExt cx="0" cy="0"/>
        </a:xfrm>
      </p:grpSpPr>
      <p:sp>
        <p:nvSpPr>
          <p:cNvPr id="659" name="Google Shape;659;p17"/>
          <p:cNvSpPr txBox="1">
            <a:spLocks noGrp="1"/>
          </p:cNvSpPr>
          <p:nvPr>
            <p:ph type="title"/>
          </p:nvPr>
        </p:nvSpPr>
        <p:spPr>
          <a:xfrm>
            <a:off x="10251251" y="3002400"/>
            <a:ext cx="6610200" cy="21216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660" name="Google Shape;660;p17"/>
          <p:cNvSpPr txBox="1">
            <a:spLocks noGrp="1"/>
          </p:cNvSpPr>
          <p:nvPr>
            <p:ph type="subTitle" idx="1"/>
          </p:nvPr>
        </p:nvSpPr>
        <p:spPr>
          <a:xfrm>
            <a:off x="10251564" y="5124000"/>
            <a:ext cx="6610200" cy="2160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grpSp>
        <p:nvGrpSpPr>
          <p:cNvPr id="661" name="Google Shape;661;p17"/>
          <p:cNvGrpSpPr/>
          <p:nvPr/>
        </p:nvGrpSpPr>
        <p:grpSpPr>
          <a:xfrm>
            <a:off x="518152" y="8750"/>
            <a:ext cx="17769851" cy="10308000"/>
            <a:chOff x="272075" y="-1950"/>
            <a:chExt cx="8884925" cy="5154000"/>
          </a:xfrm>
        </p:grpSpPr>
        <p:cxnSp>
          <p:nvCxnSpPr>
            <p:cNvPr id="662" name="Google Shape;662;p17"/>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663" name="Google Shape;663;p17"/>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sp>
        <p:nvSpPr>
          <p:cNvPr id="664" name="Google Shape;664;p17"/>
          <p:cNvSpPr/>
          <p:nvPr/>
        </p:nvSpPr>
        <p:spPr>
          <a:xfrm rot="-5400000" flipH="1">
            <a:off x="14064300" y="3397500"/>
            <a:ext cx="7621200" cy="826200"/>
          </a:xfrm>
          <a:prstGeom prst="round1Rect">
            <a:avLst>
              <a:gd name="adj" fmla="val 50000"/>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665" name="Google Shape;665;p17"/>
          <p:cNvGrpSpPr/>
          <p:nvPr/>
        </p:nvGrpSpPr>
        <p:grpSpPr>
          <a:xfrm flipH="1">
            <a:off x="2212502" y="-1127750"/>
            <a:ext cx="14433851" cy="12381108"/>
            <a:chOff x="820825" y="-563875"/>
            <a:chExt cx="7216925" cy="6190554"/>
          </a:xfrm>
        </p:grpSpPr>
        <p:sp>
          <p:nvSpPr>
            <p:cNvPr id="666" name="Google Shape;666;p17"/>
            <p:cNvSpPr/>
            <p:nvPr/>
          </p:nvSpPr>
          <p:spPr>
            <a:xfrm rot="-5400000" flipH="1">
              <a:off x="7072950" y="4661879"/>
              <a:ext cx="964800" cy="964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67" name="Google Shape;667;p17"/>
            <p:cNvSpPr/>
            <p:nvPr/>
          </p:nvSpPr>
          <p:spPr>
            <a:xfrm rot="5400000" flipH="1">
              <a:off x="820825" y="-563875"/>
              <a:ext cx="1008900" cy="10089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668" name="Google Shape;668;p17"/>
          <p:cNvGrpSpPr/>
          <p:nvPr/>
        </p:nvGrpSpPr>
        <p:grpSpPr>
          <a:xfrm>
            <a:off x="892841" y="162556"/>
            <a:ext cx="13644990" cy="9206771"/>
            <a:chOff x="446420" y="81277"/>
            <a:chExt cx="6822495" cy="4603385"/>
          </a:xfrm>
        </p:grpSpPr>
        <p:grpSp>
          <p:nvGrpSpPr>
            <p:cNvPr id="669" name="Google Shape;669;p17"/>
            <p:cNvGrpSpPr/>
            <p:nvPr/>
          </p:nvGrpSpPr>
          <p:grpSpPr>
            <a:xfrm>
              <a:off x="446420" y="4360577"/>
              <a:ext cx="659820" cy="324085"/>
              <a:chOff x="754400" y="596000"/>
              <a:chExt cx="781500" cy="383850"/>
            </a:xfrm>
          </p:grpSpPr>
          <p:sp>
            <p:nvSpPr>
              <p:cNvPr id="670" name="Google Shape;670;p17"/>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1" name="Google Shape;671;p17"/>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2" name="Google Shape;672;p17"/>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3" name="Google Shape;673;p17"/>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4" name="Google Shape;674;p17"/>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5" name="Google Shape;675;p17"/>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6" name="Google Shape;676;p17"/>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7" name="Google Shape;677;p17"/>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8" name="Google Shape;678;p17"/>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79" name="Google Shape;679;p17"/>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0" name="Google Shape;680;p17"/>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1" name="Google Shape;681;p17"/>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2" name="Google Shape;682;p17"/>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3" name="Google Shape;683;p17"/>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4" name="Google Shape;684;p17"/>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5" name="Google Shape;685;p17"/>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6" name="Google Shape;686;p17"/>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7" name="Google Shape;687;p17"/>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8" name="Google Shape;688;p17"/>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89" name="Google Shape;689;p17"/>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0" name="Google Shape;690;p17"/>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1" name="Google Shape;691;p17"/>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2" name="Google Shape;692;p17"/>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3" name="Google Shape;693;p17"/>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4" name="Google Shape;694;p17"/>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5" name="Google Shape;695;p17"/>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6" name="Google Shape;696;p17"/>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697" name="Google Shape;697;p17"/>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698" name="Google Shape;698;p17"/>
            <p:cNvGrpSpPr/>
            <p:nvPr/>
          </p:nvGrpSpPr>
          <p:grpSpPr>
            <a:xfrm>
              <a:off x="6609095" y="81277"/>
              <a:ext cx="659820" cy="324085"/>
              <a:chOff x="754400" y="596000"/>
              <a:chExt cx="781500" cy="383850"/>
            </a:xfrm>
          </p:grpSpPr>
          <p:sp>
            <p:nvSpPr>
              <p:cNvPr id="699" name="Google Shape;699;p17"/>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0" name="Google Shape;700;p17"/>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1" name="Google Shape;701;p17"/>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2" name="Google Shape;702;p17"/>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3" name="Google Shape;703;p17"/>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4" name="Google Shape;704;p17"/>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5" name="Google Shape;705;p17"/>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6" name="Google Shape;706;p17"/>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7" name="Google Shape;707;p17"/>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8" name="Google Shape;708;p17"/>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09" name="Google Shape;709;p17"/>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0" name="Google Shape;710;p17"/>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1" name="Google Shape;711;p17"/>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2" name="Google Shape;712;p17"/>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3" name="Google Shape;713;p17"/>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4" name="Google Shape;714;p17"/>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5" name="Google Shape;715;p17"/>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6" name="Google Shape;716;p17"/>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7" name="Google Shape;717;p17"/>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8" name="Google Shape;718;p17"/>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19" name="Google Shape;719;p17"/>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0" name="Google Shape;720;p17"/>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1" name="Google Shape;721;p17"/>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2" name="Google Shape;722;p17"/>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3" name="Google Shape;723;p17"/>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4" name="Google Shape;724;p17"/>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5" name="Google Shape;725;p17"/>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26" name="Google Shape;726;p17"/>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Tree>
    <p:extLst>
      <p:ext uri="{BB962C8B-B14F-4D97-AF65-F5344CB8AC3E}">
        <p14:creationId xmlns:p14="http://schemas.microsoft.com/office/powerpoint/2010/main" val="1015878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1">
  <p:cSld name="Section header 1">
    <p:spTree>
      <p:nvGrpSpPr>
        <p:cNvPr id="1" name="Shape 727"/>
        <p:cNvGrpSpPr/>
        <p:nvPr/>
      </p:nvGrpSpPr>
      <p:grpSpPr>
        <a:xfrm>
          <a:off x="0" y="0"/>
          <a:ext cx="0" cy="0"/>
          <a:chOff x="0" y="0"/>
          <a:chExt cx="0" cy="0"/>
        </a:xfrm>
      </p:grpSpPr>
      <p:sp>
        <p:nvSpPr>
          <p:cNvPr id="728" name="Google Shape;728;p18"/>
          <p:cNvSpPr txBox="1">
            <a:spLocks noGrp="1"/>
          </p:cNvSpPr>
          <p:nvPr>
            <p:ph type="title"/>
          </p:nvPr>
        </p:nvSpPr>
        <p:spPr>
          <a:xfrm flipH="1">
            <a:off x="1928801" y="3721550"/>
            <a:ext cx="10135200" cy="2427600"/>
          </a:xfrm>
          <a:prstGeom prst="rect">
            <a:avLst/>
          </a:prstGeom>
        </p:spPr>
        <p:txBody>
          <a:bodyPr spcFirstLastPara="1" wrap="square" lIns="91425" tIns="91425" rIns="91425" bIns="91425" anchor="ctr" anchorCtr="0">
            <a:noAutofit/>
          </a:bodyPr>
          <a:lstStyle>
            <a:lvl1pPr lvl="0" rtl="0">
              <a:lnSpc>
                <a:spcPct val="90000"/>
              </a:lnSpc>
              <a:spcBef>
                <a:spcPts val="0"/>
              </a:spcBef>
              <a:spcAft>
                <a:spcPts val="0"/>
              </a:spcAft>
              <a:buSzPts val="3600"/>
              <a:buNone/>
              <a:defRPr sz="10001">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80000"/>
              </a:lnSpc>
              <a:spcBef>
                <a:spcPts val="0"/>
              </a:spcBef>
              <a:spcAft>
                <a:spcPts val="0"/>
              </a:spcAft>
              <a:buSzPts val="3600"/>
              <a:buNone/>
              <a:defRPr sz="7200"/>
            </a:lvl2pPr>
            <a:lvl3pPr lvl="2" algn="ctr" rtl="0">
              <a:lnSpc>
                <a:spcPct val="80000"/>
              </a:lnSpc>
              <a:spcBef>
                <a:spcPts val="0"/>
              </a:spcBef>
              <a:spcAft>
                <a:spcPts val="0"/>
              </a:spcAft>
              <a:buSzPts val="3600"/>
              <a:buNone/>
              <a:defRPr sz="7200"/>
            </a:lvl3pPr>
            <a:lvl4pPr lvl="3" algn="ctr" rtl="0">
              <a:lnSpc>
                <a:spcPct val="80000"/>
              </a:lnSpc>
              <a:spcBef>
                <a:spcPts val="0"/>
              </a:spcBef>
              <a:spcAft>
                <a:spcPts val="0"/>
              </a:spcAft>
              <a:buSzPts val="3600"/>
              <a:buNone/>
              <a:defRPr sz="7200"/>
            </a:lvl4pPr>
            <a:lvl5pPr lvl="4" algn="ctr" rtl="0">
              <a:lnSpc>
                <a:spcPct val="80000"/>
              </a:lnSpc>
              <a:spcBef>
                <a:spcPts val="0"/>
              </a:spcBef>
              <a:spcAft>
                <a:spcPts val="0"/>
              </a:spcAft>
              <a:buSzPts val="3600"/>
              <a:buNone/>
              <a:defRPr sz="7200"/>
            </a:lvl5pPr>
            <a:lvl6pPr lvl="5" algn="ctr" rtl="0">
              <a:lnSpc>
                <a:spcPct val="80000"/>
              </a:lnSpc>
              <a:spcBef>
                <a:spcPts val="0"/>
              </a:spcBef>
              <a:spcAft>
                <a:spcPts val="0"/>
              </a:spcAft>
              <a:buSzPts val="3600"/>
              <a:buNone/>
              <a:defRPr sz="7200"/>
            </a:lvl6pPr>
            <a:lvl7pPr lvl="6" algn="ctr" rtl="0">
              <a:lnSpc>
                <a:spcPct val="80000"/>
              </a:lnSpc>
              <a:spcBef>
                <a:spcPts val="0"/>
              </a:spcBef>
              <a:spcAft>
                <a:spcPts val="0"/>
              </a:spcAft>
              <a:buSzPts val="3600"/>
              <a:buNone/>
              <a:defRPr sz="7200"/>
            </a:lvl7pPr>
            <a:lvl8pPr lvl="7" algn="ctr" rtl="0">
              <a:lnSpc>
                <a:spcPct val="80000"/>
              </a:lnSpc>
              <a:spcBef>
                <a:spcPts val="0"/>
              </a:spcBef>
              <a:spcAft>
                <a:spcPts val="0"/>
              </a:spcAft>
              <a:buSzPts val="3600"/>
              <a:buNone/>
              <a:defRPr sz="7200"/>
            </a:lvl8pPr>
            <a:lvl9pPr lvl="8" algn="ctr" rtl="0">
              <a:lnSpc>
                <a:spcPct val="80000"/>
              </a:lnSpc>
              <a:spcBef>
                <a:spcPts val="0"/>
              </a:spcBef>
              <a:spcAft>
                <a:spcPts val="0"/>
              </a:spcAft>
              <a:buSzPts val="3600"/>
              <a:buNone/>
              <a:defRPr sz="7200"/>
            </a:lvl9pPr>
          </a:lstStyle>
          <a:p>
            <a:endParaRPr dirty="0"/>
          </a:p>
        </p:txBody>
      </p:sp>
      <p:sp>
        <p:nvSpPr>
          <p:cNvPr id="729" name="Google Shape;729;p18"/>
          <p:cNvSpPr txBox="1">
            <a:spLocks noGrp="1"/>
          </p:cNvSpPr>
          <p:nvPr>
            <p:ph type="title" idx="2" hasCustomPrompt="1"/>
          </p:nvPr>
        </p:nvSpPr>
        <p:spPr>
          <a:xfrm flipH="1">
            <a:off x="12987050" y="4019450"/>
            <a:ext cx="2838600" cy="1831800"/>
          </a:xfrm>
          <a:prstGeom prst="rect">
            <a:avLst/>
          </a:prstGeom>
          <a:noFill/>
        </p:spPr>
        <p:txBody>
          <a:bodyPr spcFirstLastPara="1" wrap="square" lIns="91425" tIns="91425" rIns="91425" bIns="91425" anchor="ctr" anchorCtr="0">
            <a:noAutofit/>
          </a:bodyPr>
          <a:lstStyle>
            <a:lvl1pPr lvl="0" rtl="0">
              <a:spcBef>
                <a:spcPts val="0"/>
              </a:spcBef>
              <a:spcAft>
                <a:spcPts val="0"/>
              </a:spcAft>
              <a:buClr>
                <a:schemeClr val="dk2"/>
              </a:buClr>
              <a:buSzPts val="6000"/>
              <a:buNone/>
              <a:defRPr sz="12000">
                <a:solidFill>
                  <a:schemeClr val="dk2"/>
                </a:solidFill>
                <a:latin typeface="Microsoft Uighur" panose="02000000000000000000" pitchFamily="2" charset="-78"/>
                <a:ea typeface="Calibri" panose="020F0502020204030204" pitchFamily="34" charset="0"/>
                <a:cs typeface="Microsoft Uighur" panose="02000000000000000000" pitchFamily="2" charset="-78"/>
              </a:defRPr>
            </a:lvl1pPr>
            <a:lvl2pPr lvl="1" algn="ctr" rtl="0">
              <a:spcBef>
                <a:spcPts val="0"/>
              </a:spcBef>
              <a:spcAft>
                <a:spcPts val="0"/>
              </a:spcAft>
              <a:buClr>
                <a:schemeClr val="lt1"/>
              </a:buClr>
              <a:buSzPts val="6000"/>
              <a:buNone/>
              <a:defRPr sz="12000">
                <a:solidFill>
                  <a:schemeClr val="lt1"/>
                </a:solidFill>
              </a:defRPr>
            </a:lvl2pPr>
            <a:lvl3pPr lvl="2" algn="ctr" rtl="0">
              <a:spcBef>
                <a:spcPts val="0"/>
              </a:spcBef>
              <a:spcAft>
                <a:spcPts val="0"/>
              </a:spcAft>
              <a:buClr>
                <a:schemeClr val="lt1"/>
              </a:buClr>
              <a:buSzPts val="6000"/>
              <a:buNone/>
              <a:defRPr sz="12000">
                <a:solidFill>
                  <a:schemeClr val="lt1"/>
                </a:solidFill>
              </a:defRPr>
            </a:lvl3pPr>
            <a:lvl4pPr lvl="3" algn="ctr" rtl="0">
              <a:spcBef>
                <a:spcPts val="0"/>
              </a:spcBef>
              <a:spcAft>
                <a:spcPts val="0"/>
              </a:spcAft>
              <a:buClr>
                <a:schemeClr val="lt1"/>
              </a:buClr>
              <a:buSzPts val="6000"/>
              <a:buNone/>
              <a:defRPr sz="12000">
                <a:solidFill>
                  <a:schemeClr val="lt1"/>
                </a:solidFill>
              </a:defRPr>
            </a:lvl4pPr>
            <a:lvl5pPr lvl="4" algn="ctr" rtl="0">
              <a:spcBef>
                <a:spcPts val="0"/>
              </a:spcBef>
              <a:spcAft>
                <a:spcPts val="0"/>
              </a:spcAft>
              <a:buClr>
                <a:schemeClr val="lt1"/>
              </a:buClr>
              <a:buSzPts val="6000"/>
              <a:buNone/>
              <a:defRPr sz="12000">
                <a:solidFill>
                  <a:schemeClr val="lt1"/>
                </a:solidFill>
              </a:defRPr>
            </a:lvl5pPr>
            <a:lvl6pPr lvl="5" algn="ctr" rtl="0">
              <a:spcBef>
                <a:spcPts val="0"/>
              </a:spcBef>
              <a:spcAft>
                <a:spcPts val="0"/>
              </a:spcAft>
              <a:buClr>
                <a:schemeClr val="lt1"/>
              </a:buClr>
              <a:buSzPts val="6000"/>
              <a:buNone/>
              <a:defRPr sz="12000">
                <a:solidFill>
                  <a:schemeClr val="lt1"/>
                </a:solidFill>
              </a:defRPr>
            </a:lvl6pPr>
            <a:lvl7pPr lvl="6" algn="ctr" rtl="0">
              <a:spcBef>
                <a:spcPts val="0"/>
              </a:spcBef>
              <a:spcAft>
                <a:spcPts val="0"/>
              </a:spcAft>
              <a:buClr>
                <a:schemeClr val="lt1"/>
              </a:buClr>
              <a:buSzPts val="6000"/>
              <a:buNone/>
              <a:defRPr sz="12000">
                <a:solidFill>
                  <a:schemeClr val="lt1"/>
                </a:solidFill>
              </a:defRPr>
            </a:lvl7pPr>
            <a:lvl8pPr lvl="7" algn="ctr" rtl="0">
              <a:spcBef>
                <a:spcPts val="0"/>
              </a:spcBef>
              <a:spcAft>
                <a:spcPts val="0"/>
              </a:spcAft>
              <a:buClr>
                <a:schemeClr val="lt1"/>
              </a:buClr>
              <a:buSzPts val="6000"/>
              <a:buNone/>
              <a:defRPr sz="12000">
                <a:solidFill>
                  <a:schemeClr val="lt1"/>
                </a:solidFill>
              </a:defRPr>
            </a:lvl8pPr>
            <a:lvl9pPr lvl="8" algn="ctr" rtl="0">
              <a:spcBef>
                <a:spcPts val="0"/>
              </a:spcBef>
              <a:spcAft>
                <a:spcPts val="0"/>
              </a:spcAft>
              <a:buClr>
                <a:schemeClr val="lt1"/>
              </a:buClr>
              <a:buSzPts val="6000"/>
              <a:buNone/>
              <a:defRPr sz="12000">
                <a:solidFill>
                  <a:schemeClr val="lt1"/>
                </a:solidFill>
              </a:defRPr>
            </a:lvl9pPr>
          </a:lstStyle>
          <a:p>
            <a:r>
              <a:rPr dirty="0"/>
              <a:t>xx%</a:t>
            </a:r>
          </a:p>
        </p:txBody>
      </p:sp>
      <p:grpSp>
        <p:nvGrpSpPr>
          <p:cNvPr id="730" name="Google Shape;730;p18"/>
          <p:cNvGrpSpPr/>
          <p:nvPr/>
        </p:nvGrpSpPr>
        <p:grpSpPr>
          <a:xfrm>
            <a:off x="-13001" y="-50"/>
            <a:ext cx="18288000" cy="10296450"/>
            <a:chOff x="0" y="-25"/>
            <a:chExt cx="9144000" cy="5148225"/>
          </a:xfrm>
        </p:grpSpPr>
        <p:sp>
          <p:nvSpPr>
            <p:cNvPr id="731" name="Google Shape;731;p18"/>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32" name="Google Shape;732;p18"/>
            <p:cNvSpPr/>
            <p:nvPr/>
          </p:nvSpPr>
          <p:spPr>
            <a:xfrm>
              <a:off x="0" y="4604000"/>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733" name="Google Shape;733;p18"/>
          <p:cNvGrpSpPr/>
          <p:nvPr/>
        </p:nvGrpSpPr>
        <p:grpSpPr>
          <a:xfrm>
            <a:off x="-13000" y="-3900"/>
            <a:ext cx="18314000" cy="10308000"/>
            <a:chOff x="0" y="-1950"/>
            <a:chExt cx="9157000" cy="5154000"/>
          </a:xfrm>
        </p:grpSpPr>
        <p:cxnSp>
          <p:nvCxnSpPr>
            <p:cNvPr id="734" name="Google Shape;734;p18"/>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735" name="Google Shape;735;p18"/>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736" name="Google Shape;736;p18"/>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737" name="Google Shape;737;p18"/>
          <p:cNvGrpSpPr/>
          <p:nvPr/>
        </p:nvGrpSpPr>
        <p:grpSpPr>
          <a:xfrm>
            <a:off x="905842" y="927706"/>
            <a:ext cx="16323140" cy="8428970"/>
            <a:chOff x="459420" y="463852"/>
            <a:chExt cx="8161570" cy="4214485"/>
          </a:xfrm>
        </p:grpSpPr>
        <p:grpSp>
          <p:nvGrpSpPr>
            <p:cNvPr id="738" name="Google Shape;738;p18"/>
            <p:cNvGrpSpPr/>
            <p:nvPr/>
          </p:nvGrpSpPr>
          <p:grpSpPr>
            <a:xfrm>
              <a:off x="459420" y="4354252"/>
              <a:ext cx="659820" cy="324085"/>
              <a:chOff x="754400" y="596000"/>
              <a:chExt cx="781500" cy="383850"/>
            </a:xfrm>
          </p:grpSpPr>
          <p:sp>
            <p:nvSpPr>
              <p:cNvPr id="739" name="Google Shape;739;p18"/>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0" name="Google Shape;740;p18"/>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1" name="Google Shape;741;p18"/>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2" name="Google Shape;742;p18"/>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3" name="Google Shape;743;p18"/>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4" name="Google Shape;744;p18"/>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5" name="Google Shape;745;p18"/>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6" name="Google Shape;746;p18"/>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7" name="Google Shape;747;p18"/>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8" name="Google Shape;748;p18"/>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49" name="Google Shape;749;p18"/>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0" name="Google Shape;750;p18"/>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1" name="Google Shape;751;p18"/>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2" name="Google Shape;752;p18"/>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3" name="Google Shape;753;p18"/>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4" name="Google Shape;754;p18"/>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5" name="Google Shape;755;p18"/>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6" name="Google Shape;756;p18"/>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7" name="Google Shape;757;p18"/>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8" name="Google Shape;758;p18"/>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59" name="Google Shape;759;p18"/>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0" name="Google Shape;760;p18"/>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1" name="Google Shape;761;p18"/>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2" name="Google Shape;762;p18"/>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3" name="Google Shape;763;p18"/>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4" name="Google Shape;764;p18"/>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5" name="Google Shape;765;p18"/>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6" name="Google Shape;766;p18"/>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767" name="Google Shape;767;p18"/>
            <p:cNvGrpSpPr/>
            <p:nvPr/>
          </p:nvGrpSpPr>
          <p:grpSpPr>
            <a:xfrm>
              <a:off x="7961170" y="463852"/>
              <a:ext cx="659820" cy="324085"/>
              <a:chOff x="754400" y="596000"/>
              <a:chExt cx="781500" cy="383850"/>
            </a:xfrm>
          </p:grpSpPr>
          <p:sp>
            <p:nvSpPr>
              <p:cNvPr id="768" name="Google Shape;768;p18"/>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69" name="Google Shape;769;p18"/>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0" name="Google Shape;770;p18"/>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1" name="Google Shape;771;p18"/>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2" name="Google Shape;772;p18"/>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3" name="Google Shape;773;p18"/>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4" name="Google Shape;774;p18"/>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5" name="Google Shape;775;p18"/>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6" name="Google Shape;776;p18"/>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7" name="Google Shape;777;p18"/>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8" name="Google Shape;778;p18"/>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79" name="Google Shape;779;p18"/>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0" name="Google Shape;780;p18"/>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1" name="Google Shape;781;p18"/>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2" name="Google Shape;782;p18"/>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3" name="Google Shape;783;p18"/>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4" name="Google Shape;784;p18"/>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5" name="Google Shape;785;p18"/>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6" name="Google Shape;786;p18"/>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7" name="Google Shape;787;p18"/>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8" name="Google Shape;788;p18"/>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89" name="Google Shape;789;p18"/>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0" name="Google Shape;790;p18"/>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1" name="Google Shape;791;p18"/>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2" name="Google Shape;792;p18"/>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3" name="Google Shape;793;p18"/>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4" name="Google Shape;794;p18"/>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795" name="Google Shape;795;p18"/>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
        <p:nvSpPr>
          <p:cNvPr id="796" name="Google Shape;796;p18"/>
          <p:cNvSpPr/>
          <p:nvPr/>
        </p:nvSpPr>
        <p:spPr>
          <a:xfrm rot="-5400000" flipH="1">
            <a:off x="14417100" y="8710568"/>
            <a:ext cx="3181200" cy="31812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Tree>
    <p:extLst>
      <p:ext uri="{BB962C8B-B14F-4D97-AF65-F5344CB8AC3E}">
        <p14:creationId xmlns:p14="http://schemas.microsoft.com/office/powerpoint/2010/main" val="31021825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wo columns 1">
  <p:cSld name="Title and two columns 1">
    <p:spTree>
      <p:nvGrpSpPr>
        <p:cNvPr id="1" name="Shape 797"/>
        <p:cNvGrpSpPr/>
        <p:nvPr/>
      </p:nvGrpSpPr>
      <p:grpSpPr>
        <a:xfrm>
          <a:off x="0" y="0"/>
          <a:ext cx="0" cy="0"/>
          <a:chOff x="0" y="0"/>
          <a:chExt cx="0" cy="0"/>
        </a:xfrm>
      </p:grpSpPr>
      <p:sp>
        <p:nvSpPr>
          <p:cNvPr id="798" name="Google Shape;798;p19"/>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799" name="Google Shape;799;p19"/>
          <p:cNvSpPr txBox="1">
            <a:spLocks noGrp="1"/>
          </p:cNvSpPr>
          <p:nvPr>
            <p:ph type="subTitle" idx="1"/>
          </p:nvPr>
        </p:nvSpPr>
        <p:spPr>
          <a:xfrm>
            <a:off x="11468951" y="4735050"/>
            <a:ext cx="4921800" cy="36006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b="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00" name="Google Shape;800;p19"/>
          <p:cNvSpPr txBox="1">
            <a:spLocks noGrp="1"/>
          </p:cNvSpPr>
          <p:nvPr>
            <p:ph type="subTitle" idx="2"/>
          </p:nvPr>
        </p:nvSpPr>
        <p:spPr>
          <a:xfrm>
            <a:off x="3619001" y="4735050"/>
            <a:ext cx="4921800" cy="36006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b="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01" name="Google Shape;801;p19"/>
          <p:cNvSpPr txBox="1">
            <a:spLocks noGrp="1"/>
          </p:cNvSpPr>
          <p:nvPr>
            <p:ph type="subTitle" idx="3"/>
          </p:nvPr>
        </p:nvSpPr>
        <p:spPr>
          <a:xfrm>
            <a:off x="3619001" y="3990251"/>
            <a:ext cx="4921800" cy="744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sp>
        <p:nvSpPr>
          <p:cNvPr id="802" name="Google Shape;802;p19"/>
          <p:cNvSpPr txBox="1">
            <a:spLocks noGrp="1"/>
          </p:cNvSpPr>
          <p:nvPr>
            <p:ph type="subTitle" idx="4"/>
          </p:nvPr>
        </p:nvSpPr>
        <p:spPr>
          <a:xfrm>
            <a:off x="11468999" y="3990251"/>
            <a:ext cx="4921800" cy="7446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grpSp>
        <p:nvGrpSpPr>
          <p:cNvPr id="803" name="Google Shape;803;p19"/>
          <p:cNvGrpSpPr/>
          <p:nvPr/>
        </p:nvGrpSpPr>
        <p:grpSpPr>
          <a:xfrm flipH="1">
            <a:off x="2" y="8750"/>
            <a:ext cx="17769851" cy="10308000"/>
            <a:chOff x="272075" y="-1950"/>
            <a:chExt cx="8884925" cy="5154000"/>
          </a:xfrm>
        </p:grpSpPr>
        <p:cxnSp>
          <p:nvCxnSpPr>
            <p:cNvPr id="804" name="Google Shape;804;p19"/>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805" name="Google Shape;805;p19"/>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806" name="Google Shape;806;p19"/>
          <p:cNvGrpSpPr/>
          <p:nvPr/>
        </p:nvGrpSpPr>
        <p:grpSpPr>
          <a:xfrm>
            <a:off x="0" y="-100"/>
            <a:ext cx="18288000" cy="7621301"/>
            <a:chOff x="0" y="-50"/>
            <a:chExt cx="9144000" cy="3810650"/>
          </a:xfrm>
        </p:grpSpPr>
        <p:sp>
          <p:nvSpPr>
            <p:cNvPr id="807" name="Google Shape;807;p19"/>
            <p:cNvSpPr/>
            <p:nvPr/>
          </p:nvSpPr>
          <p:spPr>
            <a:xfrm rot="10800000">
              <a:off x="6341700" y="-50"/>
              <a:ext cx="2802300" cy="4098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08" name="Google Shape;808;p19"/>
            <p:cNvSpPr/>
            <p:nvPr/>
          </p:nvSpPr>
          <p:spPr>
            <a:xfrm rot="5400000">
              <a:off x="-1698750" y="1698750"/>
              <a:ext cx="3810600" cy="4131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809" name="Google Shape;809;p19"/>
          <p:cNvGrpSpPr/>
          <p:nvPr/>
        </p:nvGrpSpPr>
        <p:grpSpPr>
          <a:xfrm flipH="1">
            <a:off x="16075520" y="8721157"/>
            <a:ext cx="1319640" cy="648170"/>
            <a:chOff x="754400" y="596000"/>
            <a:chExt cx="781500" cy="383850"/>
          </a:xfrm>
        </p:grpSpPr>
        <p:sp>
          <p:nvSpPr>
            <p:cNvPr id="810" name="Google Shape;810;p19"/>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1" name="Google Shape;811;p19"/>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2" name="Google Shape;812;p19"/>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3" name="Google Shape;813;p19"/>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4" name="Google Shape;814;p19"/>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5" name="Google Shape;815;p19"/>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6" name="Google Shape;816;p19"/>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7" name="Google Shape;817;p19"/>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8" name="Google Shape;818;p19"/>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19" name="Google Shape;819;p19"/>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0" name="Google Shape;820;p19"/>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1" name="Google Shape;821;p19"/>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2" name="Google Shape;822;p19"/>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3" name="Google Shape;823;p19"/>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4" name="Google Shape;824;p19"/>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5" name="Google Shape;825;p19"/>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6" name="Google Shape;826;p19"/>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7" name="Google Shape;827;p19"/>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8" name="Google Shape;828;p19"/>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29" name="Google Shape;829;p19"/>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0" name="Google Shape;830;p19"/>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1" name="Google Shape;831;p19"/>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2" name="Google Shape;832;p19"/>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3" name="Google Shape;833;p19"/>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4" name="Google Shape;834;p19"/>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5" name="Google Shape;835;p19"/>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6" name="Google Shape;836;p19"/>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37" name="Google Shape;837;p19"/>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18895121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p:cSld name="Title and three columns">
    <p:spTree>
      <p:nvGrpSpPr>
        <p:cNvPr id="1" name="Shape 880"/>
        <p:cNvGrpSpPr/>
        <p:nvPr/>
      </p:nvGrpSpPr>
      <p:grpSpPr>
        <a:xfrm>
          <a:off x="0" y="0"/>
          <a:ext cx="0" cy="0"/>
          <a:chOff x="0" y="0"/>
          <a:chExt cx="0" cy="0"/>
        </a:xfrm>
      </p:grpSpPr>
      <p:sp>
        <p:nvSpPr>
          <p:cNvPr id="881" name="Google Shape;881;p21"/>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882" name="Google Shape;882;p21"/>
          <p:cNvSpPr txBox="1">
            <a:spLocks noGrp="1"/>
          </p:cNvSpPr>
          <p:nvPr>
            <p:ph type="subTitle" idx="1"/>
          </p:nvPr>
        </p:nvSpPr>
        <p:spPr>
          <a:xfrm>
            <a:off x="1606050" y="5159651"/>
            <a:ext cx="4611000" cy="280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83" name="Google Shape;883;p21"/>
          <p:cNvSpPr txBox="1">
            <a:spLocks noGrp="1"/>
          </p:cNvSpPr>
          <p:nvPr>
            <p:ph type="subTitle" idx="2"/>
          </p:nvPr>
        </p:nvSpPr>
        <p:spPr>
          <a:xfrm>
            <a:off x="6852044" y="5159651"/>
            <a:ext cx="4611000" cy="280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84" name="Google Shape;884;p21"/>
          <p:cNvSpPr txBox="1">
            <a:spLocks noGrp="1"/>
          </p:cNvSpPr>
          <p:nvPr>
            <p:ph type="subTitle" idx="3"/>
          </p:nvPr>
        </p:nvSpPr>
        <p:spPr>
          <a:xfrm>
            <a:off x="12098052" y="5159651"/>
            <a:ext cx="4611000" cy="28002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885" name="Google Shape;885;p21"/>
          <p:cNvSpPr txBox="1">
            <a:spLocks noGrp="1"/>
          </p:cNvSpPr>
          <p:nvPr>
            <p:ph type="subTitle" idx="4"/>
          </p:nvPr>
        </p:nvSpPr>
        <p:spPr>
          <a:xfrm>
            <a:off x="1606050" y="4381901"/>
            <a:ext cx="46110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sp>
        <p:nvSpPr>
          <p:cNvPr id="886" name="Google Shape;886;p21"/>
          <p:cNvSpPr txBox="1">
            <a:spLocks noGrp="1"/>
          </p:cNvSpPr>
          <p:nvPr>
            <p:ph type="subTitle" idx="5"/>
          </p:nvPr>
        </p:nvSpPr>
        <p:spPr>
          <a:xfrm>
            <a:off x="6852062" y="4381901"/>
            <a:ext cx="46110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sp>
        <p:nvSpPr>
          <p:cNvPr id="887" name="Google Shape;887;p21"/>
          <p:cNvSpPr txBox="1">
            <a:spLocks noGrp="1"/>
          </p:cNvSpPr>
          <p:nvPr>
            <p:ph type="subTitle" idx="6"/>
          </p:nvPr>
        </p:nvSpPr>
        <p:spPr>
          <a:xfrm>
            <a:off x="12098075" y="4381901"/>
            <a:ext cx="4611000" cy="7776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2pPr>
            <a:lvl3pPr lvl="2"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3pPr>
            <a:lvl4pPr lvl="3"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4pPr>
            <a:lvl5pPr lvl="4"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5pPr>
            <a:lvl6pPr lvl="5"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6pPr>
            <a:lvl7pPr lvl="6"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7pPr>
            <a:lvl8pPr lvl="7"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8pPr>
            <a:lvl9pPr lvl="8" algn="ctr" rtl="0">
              <a:lnSpc>
                <a:spcPct val="100000"/>
              </a:lnSpc>
              <a:spcBef>
                <a:spcPts val="0"/>
              </a:spcBef>
              <a:spcAft>
                <a:spcPts val="0"/>
              </a:spcAft>
              <a:buSzPts val="2400"/>
              <a:buFont typeface="Montserrat"/>
              <a:buNone/>
              <a:defRPr sz="4800" b="1">
                <a:latin typeface="Montserrat"/>
                <a:ea typeface="Montserrat"/>
                <a:cs typeface="Montserrat"/>
                <a:sym typeface="Montserrat"/>
              </a:defRPr>
            </a:lvl9pPr>
          </a:lstStyle>
          <a:p>
            <a:endParaRPr dirty="0"/>
          </a:p>
        </p:txBody>
      </p:sp>
      <p:grpSp>
        <p:nvGrpSpPr>
          <p:cNvPr id="888" name="Google Shape;888;p21"/>
          <p:cNvGrpSpPr/>
          <p:nvPr/>
        </p:nvGrpSpPr>
        <p:grpSpPr>
          <a:xfrm rot="10800000" flipH="1">
            <a:off x="1" y="478603"/>
            <a:ext cx="18314000" cy="9273650"/>
            <a:chOff x="0" y="272075"/>
            <a:chExt cx="9157000" cy="4636825"/>
          </a:xfrm>
        </p:grpSpPr>
        <p:cxnSp>
          <p:nvCxnSpPr>
            <p:cNvPr id="889" name="Google Shape;889;p21"/>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890" name="Google Shape;890;p21"/>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sp>
        <p:nvSpPr>
          <p:cNvPr id="891" name="Google Shape;891;p21"/>
          <p:cNvSpPr/>
          <p:nvPr/>
        </p:nvSpPr>
        <p:spPr>
          <a:xfrm rot="10800000" flipH="1">
            <a:off x="17520350" y="1913396"/>
            <a:ext cx="2356200" cy="23562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892" name="Google Shape;892;p21"/>
          <p:cNvGrpSpPr/>
          <p:nvPr/>
        </p:nvGrpSpPr>
        <p:grpSpPr>
          <a:xfrm rot="10800000">
            <a:off x="0" y="-466649"/>
            <a:ext cx="18440400" cy="10753650"/>
            <a:chOff x="-76200" y="-228625"/>
            <a:chExt cx="9220200" cy="5376825"/>
          </a:xfrm>
        </p:grpSpPr>
        <p:sp>
          <p:nvSpPr>
            <p:cNvPr id="893" name="Google Shape;893;p21"/>
            <p:cNvSpPr/>
            <p:nvPr/>
          </p:nvSpPr>
          <p:spPr>
            <a:xfrm rot="10800000" flipH="1">
              <a:off x="-76200" y="-2286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4" name="Google Shape;894;p21"/>
            <p:cNvSpPr/>
            <p:nvPr/>
          </p:nvSpPr>
          <p:spPr>
            <a:xfrm flipH="1">
              <a:off x="6793500" y="4604000"/>
              <a:ext cx="23505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895" name="Google Shape;895;p21"/>
          <p:cNvGrpSpPr/>
          <p:nvPr/>
        </p:nvGrpSpPr>
        <p:grpSpPr>
          <a:xfrm rot="10800000" flipH="1">
            <a:off x="16500390" y="8883904"/>
            <a:ext cx="1319640" cy="648170"/>
            <a:chOff x="754400" y="596000"/>
            <a:chExt cx="781500" cy="383850"/>
          </a:xfrm>
        </p:grpSpPr>
        <p:sp>
          <p:nvSpPr>
            <p:cNvPr id="896" name="Google Shape;896;p21"/>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7" name="Google Shape;897;p21"/>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8" name="Google Shape;898;p21"/>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899" name="Google Shape;899;p21"/>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0" name="Google Shape;900;p21"/>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1" name="Google Shape;901;p21"/>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2" name="Google Shape;902;p21"/>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3" name="Google Shape;903;p21"/>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4" name="Google Shape;904;p21"/>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5" name="Google Shape;905;p21"/>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6" name="Google Shape;906;p21"/>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7" name="Google Shape;907;p21"/>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8" name="Google Shape;908;p21"/>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09" name="Google Shape;909;p21"/>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0" name="Google Shape;910;p21"/>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1" name="Google Shape;911;p21"/>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2" name="Google Shape;912;p21"/>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3" name="Google Shape;913;p21"/>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4" name="Google Shape;914;p21"/>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5" name="Google Shape;915;p21"/>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6" name="Google Shape;916;p21"/>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7" name="Google Shape;917;p21"/>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8" name="Google Shape;918;p21"/>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19" name="Google Shape;919;p21"/>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0" name="Google Shape;920;p21"/>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1" name="Google Shape;921;p21"/>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2" name="Google Shape;922;p21"/>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23" name="Google Shape;923;p21"/>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2279093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924"/>
        <p:cNvGrpSpPr/>
        <p:nvPr/>
      </p:nvGrpSpPr>
      <p:grpSpPr>
        <a:xfrm>
          <a:off x="0" y="0"/>
          <a:ext cx="0" cy="0"/>
          <a:chOff x="0" y="0"/>
          <a:chExt cx="0" cy="0"/>
        </a:xfrm>
      </p:grpSpPr>
      <p:sp>
        <p:nvSpPr>
          <p:cNvPr id="925" name="Google Shape;925;p22"/>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926" name="Google Shape;926;p22"/>
          <p:cNvSpPr txBox="1">
            <a:spLocks noGrp="1"/>
          </p:cNvSpPr>
          <p:nvPr>
            <p:ph type="subTitle" idx="1"/>
          </p:nvPr>
        </p:nvSpPr>
        <p:spPr>
          <a:xfrm>
            <a:off x="3030899" y="3650201"/>
            <a:ext cx="5622000" cy="190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927" name="Google Shape;927;p22"/>
          <p:cNvSpPr txBox="1">
            <a:spLocks noGrp="1"/>
          </p:cNvSpPr>
          <p:nvPr>
            <p:ph type="subTitle" idx="2"/>
          </p:nvPr>
        </p:nvSpPr>
        <p:spPr>
          <a:xfrm>
            <a:off x="11226002" y="3650201"/>
            <a:ext cx="5622000" cy="190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928" name="Google Shape;928;p22"/>
          <p:cNvSpPr txBox="1">
            <a:spLocks noGrp="1"/>
          </p:cNvSpPr>
          <p:nvPr>
            <p:ph type="subTitle" idx="3"/>
          </p:nvPr>
        </p:nvSpPr>
        <p:spPr>
          <a:xfrm>
            <a:off x="3030899" y="6971351"/>
            <a:ext cx="5622000" cy="190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929" name="Google Shape;929;p22"/>
          <p:cNvSpPr txBox="1">
            <a:spLocks noGrp="1"/>
          </p:cNvSpPr>
          <p:nvPr>
            <p:ph type="subTitle" idx="4"/>
          </p:nvPr>
        </p:nvSpPr>
        <p:spPr>
          <a:xfrm>
            <a:off x="11226002" y="6971351"/>
            <a:ext cx="5622000" cy="19098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930" name="Google Shape;930;p22"/>
          <p:cNvSpPr txBox="1">
            <a:spLocks noGrp="1"/>
          </p:cNvSpPr>
          <p:nvPr>
            <p:ph type="subTitle" idx="5"/>
          </p:nvPr>
        </p:nvSpPr>
        <p:spPr>
          <a:xfrm>
            <a:off x="3030899" y="2911100"/>
            <a:ext cx="5622000" cy="754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0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2pPr>
            <a:lvl3pPr lvl="2"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3pPr>
            <a:lvl4pPr lvl="3"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4pPr>
            <a:lvl5pPr lvl="4"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5pPr>
            <a:lvl6pPr lvl="5"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6pPr>
            <a:lvl7pPr lvl="6"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7pPr>
            <a:lvl8pPr lvl="7"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8pPr>
            <a:lvl9pPr lvl="8"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9pPr>
          </a:lstStyle>
          <a:p>
            <a:endParaRPr dirty="0"/>
          </a:p>
        </p:txBody>
      </p:sp>
      <p:sp>
        <p:nvSpPr>
          <p:cNvPr id="931" name="Google Shape;931;p22"/>
          <p:cNvSpPr txBox="1">
            <a:spLocks noGrp="1"/>
          </p:cNvSpPr>
          <p:nvPr>
            <p:ph type="subTitle" idx="6"/>
          </p:nvPr>
        </p:nvSpPr>
        <p:spPr>
          <a:xfrm>
            <a:off x="3030899" y="6232400"/>
            <a:ext cx="5622000" cy="754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0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2pPr>
            <a:lvl3pPr lvl="2"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3pPr>
            <a:lvl4pPr lvl="3"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4pPr>
            <a:lvl5pPr lvl="4"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5pPr>
            <a:lvl6pPr lvl="5"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6pPr>
            <a:lvl7pPr lvl="6"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7pPr>
            <a:lvl8pPr lvl="7"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8pPr>
            <a:lvl9pPr lvl="8"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9pPr>
          </a:lstStyle>
          <a:p>
            <a:endParaRPr dirty="0"/>
          </a:p>
        </p:txBody>
      </p:sp>
      <p:sp>
        <p:nvSpPr>
          <p:cNvPr id="932" name="Google Shape;932;p22"/>
          <p:cNvSpPr txBox="1">
            <a:spLocks noGrp="1"/>
          </p:cNvSpPr>
          <p:nvPr>
            <p:ph type="subTitle" idx="7"/>
          </p:nvPr>
        </p:nvSpPr>
        <p:spPr>
          <a:xfrm>
            <a:off x="11225948" y="2911100"/>
            <a:ext cx="5622000" cy="754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0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2pPr>
            <a:lvl3pPr lvl="2"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3pPr>
            <a:lvl4pPr lvl="3"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4pPr>
            <a:lvl5pPr lvl="4"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5pPr>
            <a:lvl6pPr lvl="5"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6pPr>
            <a:lvl7pPr lvl="6"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7pPr>
            <a:lvl8pPr lvl="7"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8pPr>
            <a:lvl9pPr lvl="8"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9pPr>
          </a:lstStyle>
          <a:p>
            <a:endParaRPr dirty="0"/>
          </a:p>
        </p:txBody>
      </p:sp>
      <p:sp>
        <p:nvSpPr>
          <p:cNvPr id="933" name="Google Shape;933;p22"/>
          <p:cNvSpPr txBox="1">
            <a:spLocks noGrp="1"/>
          </p:cNvSpPr>
          <p:nvPr>
            <p:ph type="subTitle" idx="8"/>
          </p:nvPr>
        </p:nvSpPr>
        <p:spPr>
          <a:xfrm>
            <a:off x="11225948" y="6232400"/>
            <a:ext cx="5622000" cy="7542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20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2pPr>
            <a:lvl3pPr lvl="2"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3pPr>
            <a:lvl4pPr lvl="3"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4pPr>
            <a:lvl5pPr lvl="4"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5pPr>
            <a:lvl6pPr lvl="5"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6pPr>
            <a:lvl7pPr lvl="6"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7pPr>
            <a:lvl8pPr lvl="7"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8pPr>
            <a:lvl9pPr lvl="8" algn="ctr" rtl="0">
              <a:lnSpc>
                <a:spcPct val="100000"/>
              </a:lnSpc>
              <a:spcBef>
                <a:spcPts val="0"/>
              </a:spcBef>
              <a:spcAft>
                <a:spcPts val="0"/>
              </a:spcAft>
              <a:buSzPts val="2000"/>
              <a:buFont typeface="Montserrat"/>
              <a:buNone/>
              <a:defRPr sz="4001" b="1">
                <a:latin typeface="Montserrat"/>
                <a:ea typeface="Montserrat"/>
                <a:cs typeface="Montserrat"/>
                <a:sym typeface="Montserrat"/>
              </a:defRPr>
            </a:lvl9pPr>
          </a:lstStyle>
          <a:p>
            <a:endParaRPr dirty="0"/>
          </a:p>
        </p:txBody>
      </p:sp>
      <p:grpSp>
        <p:nvGrpSpPr>
          <p:cNvPr id="934" name="Google Shape;934;p22"/>
          <p:cNvGrpSpPr/>
          <p:nvPr/>
        </p:nvGrpSpPr>
        <p:grpSpPr>
          <a:xfrm>
            <a:off x="1" y="544153"/>
            <a:ext cx="18314000" cy="9273650"/>
            <a:chOff x="0" y="272075"/>
            <a:chExt cx="9157000" cy="4636825"/>
          </a:xfrm>
        </p:grpSpPr>
        <p:cxnSp>
          <p:nvCxnSpPr>
            <p:cNvPr id="935" name="Google Shape;935;p22"/>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936" name="Google Shape;936;p22"/>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sp>
        <p:nvSpPr>
          <p:cNvPr id="937" name="Google Shape;937;p22"/>
          <p:cNvSpPr/>
          <p:nvPr/>
        </p:nvSpPr>
        <p:spPr>
          <a:xfrm>
            <a:off x="176501" y="189251"/>
            <a:ext cx="700800" cy="700800"/>
          </a:xfrm>
          <a:prstGeom prst="ellipse">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938" name="Google Shape;938;p22"/>
          <p:cNvGrpSpPr/>
          <p:nvPr/>
        </p:nvGrpSpPr>
        <p:grpSpPr>
          <a:xfrm flipH="1">
            <a:off x="0" y="-457249"/>
            <a:ext cx="18440400" cy="10753451"/>
            <a:chOff x="-76200" y="-228625"/>
            <a:chExt cx="9220200" cy="5376725"/>
          </a:xfrm>
        </p:grpSpPr>
        <p:sp>
          <p:nvSpPr>
            <p:cNvPr id="939" name="Google Shape;939;p22"/>
            <p:cNvSpPr/>
            <p:nvPr/>
          </p:nvSpPr>
          <p:spPr>
            <a:xfrm rot="10800000" flipH="1">
              <a:off x="-76200" y="-2286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0" name="Google Shape;940;p22"/>
            <p:cNvSpPr/>
            <p:nvPr/>
          </p:nvSpPr>
          <p:spPr>
            <a:xfrm flipH="1">
              <a:off x="6793500" y="4724800"/>
              <a:ext cx="2350500" cy="4233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941" name="Google Shape;941;p22"/>
          <p:cNvGrpSpPr/>
          <p:nvPr/>
        </p:nvGrpSpPr>
        <p:grpSpPr>
          <a:xfrm>
            <a:off x="16500390" y="137306"/>
            <a:ext cx="1319640" cy="648170"/>
            <a:chOff x="754400" y="596000"/>
            <a:chExt cx="781500" cy="383850"/>
          </a:xfrm>
        </p:grpSpPr>
        <p:sp>
          <p:nvSpPr>
            <p:cNvPr id="942" name="Google Shape;942;p22"/>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3" name="Google Shape;943;p22"/>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4" name="Google Shape;944;p22"/>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5" name="Google Shape;945;p22"/>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6" name="Google Shape;946;p22"/>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7" name="Google Shape;947;p22"/>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8" name="Google Shape;948;p22"/>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49" name="Google Shape;949;p22"/>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0" name="Google Shape;950;p22"/>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1" name="Google Shape;951;p22"/>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2" name="Google Shape;952;p22"/>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3" name="Google Shape;953;p22"/>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4" name="Google Shape;954;p22"/>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5" name="Google Shape;955;p22"/>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6" name="Google Shape;956;p22"/>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7" name="Google Shape;957;p22"/>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8" name="Google Shape;958;p22"/>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59" name="Google Shape;959;p22"/>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0" name="Google Shape;960;p22"/>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1" name="Google Shape;961;p22"/>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2" name="Google Shape;962;p22"/>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3" name="Google Shape;963;p22"/>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4" name="Google Shape;964;p22"/>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5" name="Google Shape;965;p22"/>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6" name="Google Shape;966;p22"/>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7" name="Google Shape;967;p22"/>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8" name="Google Shape;968;p22"/>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969" name="Google Shape;969;p22"/>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35138130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021"/>
        <p:cNvGrpSpPr/>
        <p:nvPr/>
      </p:nvGrpSpPr>
      <p:grpSpPr>
        <a:xfrm>
          <a:off x="0" y="0"/>
          <a:ext cx="0" cy="0"/>
          <a:chOff x="0" y="0"/>
          <a:chExt cx="0" cy="0"/>
        </a:xfrm>
      </p:grpSpPr>
      <p:sp>
        <p:nvSpPr>
          <p:cNvPr id="1022" name="Google Shape;1022;p24"/>
          <p:cNvSpPr txBox="1">
            <a:spLocks noGrp="1"/>
          </p:cNvSpPr>
          <p:nvPr>
            <p:ph type="title"/>
          </p:nvPr>
        </p:nvSpPr>
        <p:spPr>
          <a:xfrm>
            <a:off x="1440000" y="890051"/>
            <a:ext cx="15408000" cy="1145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dirty="0"/>
          </a:p>
        </p:txBody>
      </p:sp>
      <p:sp>
        <p:nvSpPr>
          <p:cNvPr id="1023" name="Google Shape;1023;p24"/>
          <p:cNvSpPr txBox="1">
            <a:spLocks noGrp="1"/>
          </p:cNvSpPr>
          <p:nvPr>
            <p:ph type="body" idx="1"/>
          </p:nvPr>
        </p:nvSpPr>
        <p:spPr>
          <a:xfrm>
            <a:off x="2266200" y="2786300"/>
            <a:ext cx="13755600" cy="5868600"/>
          </a:xfrm>
          <a:prstGeom prst="rect">
            <a:avLst/>
          </a:prstGeom>
        </p:spPr>
        <p:txBody>
          <a:bodyPr spcFirstLastPara="1" wrap="square" lIns="91425" tIns="91425" rIns="91425" bIns="91425" anchor="t" anchorCtr="0">
            <a:noAutofit/>
          </a:bodyPr>
          <a:lstStyle>
            <a:lvl1pPr marL="914378" lvl="0" indent="-609585" rtl="0">
              <a:lnSpc>
                <a:spcPct val="150000"/>
              </a:lnSpc>
              <a:spcBef>
                <a:spcPts val="0"/>
              </a:spcBef>
              <a:spcAft>
                <a:spcPts val="0"/>
              </a:spcAft>
              <a:buClr>
                <a:schemeClr val="dk2"/>
              </a:buClr>
              <a:buSzPts val="1200"/>
              <a:buFont typeface="Nunito Light"/>
              <a:buChar char="●"/>
              <a:defRPr>
                <a:latin typeface="Microsoft Uighur" panose="02000000000000000000" pitchFamily="2" charset="-78"/>
                <a:ea typeface="Calibri" panose="020F0502020204030204" pitchFamily="34" charset="0"/>
                <a:cs typeface="Microsoft Uighur" panose="02000000000000000000" pitchFamily="2" charset="-78"/>
              </a:defRPr>
            </a:lvl1pPr>
            <a:lvl2pPr marL="1828755" lvl="1" indent="-609585" rtl="0">
              <a:lnSpc>
                <a:spcPct val="150000"/>
              </a:lnSpc>
              <a:spcBef>
                <a:spcPts val="0"/>
              </a:spcBef>
              <a:spcAft>
                <a:spcPts val="0"/>
              </a:spcAft>
              <a:buSzPts val="1200"/>
              <a:buFont typeface="Nunito Light"/>
              <a:buChar char="○"/>
              <a:defRPr/>
            </a:lvl2pPr>
            <a:lvl3pPr marL="2743131" lvl="2" indent="-609585" rtl="0">
              <a:lnSpc>
                <a:spcPct val="150000"/>
              </a:lnSpc>
              <a:spcBef>
                <a:spcPts val="0"/>
              </a:spcBef>
              <a:spcAft>
                <a:spcPts val="0"/>
              </a:spcAft>
              <a:buSzPts val="1200"/>
              <a:buFont typeface="Nunito Light"/>
              <a:buChar char="■"/>
              <a:defRPr/>
            </a:lvl3pPr>
            <a:lvl4pPr marL="3657509" lvl="3" indent="-609585" rtl="0">
              <a:lnSpc>
                <a:spcPct val="150000"/>
              </a:lnSpc>
              <a:spcBef>
                <a:spcPts val="0"/>
              </a:spcBef>
              <a:spcAft>
                <a:spcPts val="0"/>
              </a:spcAft>
              <a:buSzPts val="1200"/>
              <a:buFont typeface="Nunito Light"/>
              <a:buChar char="●"/>
              <a:defRPr/>
            </a:lvl4pPr>
            <a:lvl5pPr marL="4571886" lvl="4" indent="-609585" rtl="0">
              <a:lnSpc>
                <a:spcPct val="150000"/>
              </a:lnSpc>
              <a:spcBef>
                <a:spcPts val="0"/>
              </a:spcBef>
              <a:spcAft>
                <a:spcPts val="0"/>
              </a:spcAft>
              <a:buSzPts val="1200"/>
              <a:buFont typeface="Nunito Light"/>
              <a:buChar char="○"/>
              <a:defRPr/>
            </a:lvl5pPr>
            <a:lvl6pPr marL="5486264" lvl="5" indent="-609585" rtl="0">
              <a:lnSpc>
                <a:spcPct val="150000"/>
              </a:lnSpc>
              <a:spcBef>
                <a:spcPts val="0"/>
              </a:spcBef>
              <a:spcAft>
                <a:spcPts val="0"/>
              </a:spcAft>
              <a:buSzPts val="1200"/>
              <a:buFont typeface="Nunito Light"/>
              <a:buChar char="■"/>
              <a:defRPr/>
            </a:lvl6pPr>
            <a:lvl7pPr marL="6400640" lvl="6" indent="-609585" rtl="0">
              <a:lnSpc>
                <a:spcPct val="150000"/>
              </a:lnSpc>
              <a:spcBef>
                <a:spcPts val="0"/>
              </a:spcBef>
              <a:spcAft>
                <a:spcPts val="0"/>
              </a:spcAft>
              <a:buSzPts val="1200"/>
              <a:buFont typeface="Nunito Light"/>
              <a:buChar char="●"/>
              <a:defRPr/>
            </a:lvl7pPr>
            <a:lvl8pPr marL="7315017" lvl="7" indent="-609585" rtl="0">
              <a:lnSpc>
                <a:spcPct val="150000"/>
              </a:lnSpc>
              <a:spcBef>
                <a:spcPts val="0"/>
              </a:spcBef>
              <a:spcAft>
                <a:spcPts val="0"/>
              </a:spcAft>
              <a:buSzPts val="1200"/>
              <a:buFont typeface="Nunito Light"/>
              <a:buChar char="○"/>
              <a:defRPr/>
            </a:lvl8pPr>
            <a:lvl9pPr marL="8229395" lvl="8" indent="-609585" rtl="0">
              <a:lnSpc>
                <a:spcPct val="150000"/>
              </a:lnSpc>
              <a:spcBef>
                <a:spcPts val="0"/>
              </a:spcBef>
              <a:spcAft>
                <a:spcPts val="0"/>
              </a:spcAft>
              <a:buSzPts val="1200"/>
              <a:buFont typeface="Nunito Light"/>
              <a:buChar char="■"/>
              <a:defRPr/>
            </a:lvl9pPr>
          </a:lstStyle>
          <a:p>
            <a:endParaRPr dirty="0"/>
          </a:p>
        </p:txBody>
      </p:sp>
      <p:sp>
        <p:nvSpPr>
          <p:cNvPr id="1024" name="Google Shape;1024;p24"/>
          <p:cNvSpPr/>
          <p:nvPr/>
        </p:nvSpPr>
        <p:spPr>
          <a:xfrm rot="-5400000">
            <a:off x="918851" y="-977742"/>
            <a:ext cx="1929600" cy="19296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1025" name="Google Shape;1025;p24"/>
          <p:cNvGrpSpPr/>
          <p:nvPr/>
        </p:nvGrpSpPr>
        <p:grpSpPr>
          <a:xfrm>
            <a:off x="544151" y="-3900"/>
            <a:ext cx="17769851" cy="10308000"/>
            <a:chOff x="272075" y="-1950"/>
            <a:chExt cx="8884925" cy="5154000"/>
          </a:xfrm>
        </p:grpSpPr>
        <p:cxnSp>
          <p:nvCxnSpPr>
            <p:cNvPr id="1026" name="Google Shape;1026;p24"/>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027" name="Google Shape;1027;p24"/>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sp>
        <p:nvSpPr>
          <p:cNvPr id="1028" name="Google Shape;1028;p24"/>
          <p:cNvSpPr/>
          <p:nvPr/>
        </p:nvSpPr>
        <p:spPr>
          <a:xfrm rot="-5400000" flipH="1">
            <a:off x="14063000" y="3397500"/>
            <a:ext cx="7621200" cy="826200"/>
          </a:xfrm>
          <a:prstGeom prst="round1Rect">
            <a:avLst>
              <a:gd name="adj" fmla="val 50000"/>
            </a:avLst>
          </a:prstGeom>
          <a:solidFill>
            <a:schemeClr val="accent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1029" name="Google Shape;1029;p24"/>
          <p:cNvGrpSpPr/>
          <p:nvPr/>
        </p:nvGrpSpPr>
        <p:grpSpPr>
          <a:xfrm>
            <a:off x="892841" y="4636181"/>
            <a:ext cx="16982591" cy="4733144"/>
            <a:chOff x="446420" y="2318090"/>
            <a:chExt cx="8491295" cy="2366572"/>
          </a:xfrm>
        </p:grpSpPr>
        <p:grpSp>
          <p:nvGrpSpPr>
            <p:cNvPr id="1030" name="Google Shape;1030;p24"/>
            <p:cNvGrpSpPr/>
            <p:nvPr/>
          </p:nvGrpSpPr>
          <p:grpSpPr>
            <a:xfrm>
              <a:off x="446420" y="4360577"/>
              <a:ext cx="659820" cy="324085"/>
              <a:chOff x="754400" y="596000"/>
              <a:chExt cx="781500" cy="383850"/>
            </a:xfrm>
          </p:grpSpPr>
          <p:sp>
            <p:nvSpPr>
              <p:cNvPr id="1031" name="Google Shape;1031;p24"/>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2" name="Google Shape;1032;p24"/>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3" name="Google Shape;1033;p24"/>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4" name="Google Shape;1034;p24"/>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5" name="Google Shape;1035;p24"/>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6" name="Google Shape;1036;p24"/>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7" name="Google Shape;1037;p24"/>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8" name="Google Shape;1038;p24"/>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39" name="Google Shape;1039;p24"/>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0" name="Google Shape;1040;p24"/>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1" name="Google Shape;1041;p24"/>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2" name="Google Shape;1042;p24"/>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3" name="Google Shape;1043;p24"/>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4" name="Google Shape;1044;p24"/>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5" name="Google Shape;1045;p24"/>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6" name="Google Shape;1046;p24"/>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7" name="Google Shape;1047;p24"/>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8" name="Google Shape;1048;p24"/>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49" name="Google Shape;1049;p24"/>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0" name="Google Shape;1050;p24"/>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1" name="Google Shape;1051;p24"/>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2" name="Google Shape;1052;p24"/>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3" name="Google Shape;1053;p24"/>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4" name="Google Shape;1054;p24"/>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5" name="Google Shape;1055;p24"/>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6" name="Google Shape;1056;p24"/>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7" name="Google Shape;1057;p24"/>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58" name="Google Shape;1058;p24"/>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059" name="Google Shape;1059;p24"/>
            <p:cNvGrpSpPr/>
            <p:nvPr/>
          </p:nvGrpSpPr>
          <p:grpSpPr>
            <a:xfrm>
              <a:off x="8277895" y="2318090"/>
              <a:ext cx="659820" cy="324085"/>
              <a:chOff x="754400" y="596000"/>
              <a:chExt cx="781500" cy="383850"/>
            </a:xfrm>
          </p:grpSpPr>
          <p:sp>
            <p:nvSpPr>
              <p:cNvPr id="1060" name="Google Shape;1060;p24"/>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1" name="Google Shape;1061;p24"/>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2" name="Google Shape;1062;p24"/>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3" name="Google Shape;1063;p24"/>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4" name="Google Shape;1064;p24"/>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5" name="Google Shape;1065;p24"/>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6" name="Google Shape;1066;p24"/>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7" name="Google Shape;1067;p24"/>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8" name="Google Shape;1068;p24"/>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69" name="Google Shape;1069;p24"/>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0" name="Google Shape;1070;p24"/>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1" name="Google Shape;1071;p24"/>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2" name="Google Shape;1072;p24"/>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3" name="Google Shape;1073;p24"/>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4" name="Google Shape;1074;p24"/>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5" name="Google Shape;1075;p24"/>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6" name="Google Shape;1076;p24"/>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7" name="Google Shape;1077;p24"/>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8" name="Google Shape;1078;p24"/>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79" name="Google Shape;1079;p24"/>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0" name="Google Shape;1080;p24"/>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1" name="Google Shape;1081;p24"/>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2" name="Google Shape;1082;p24"/>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3" name="Google Shape;1083;p24"/>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4" name="Google Shape;1084;p24"/>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5" name="Google Shape;1085;p24"/>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6" name="Google Shape;1086;p24"/>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087" name="Google Shape;1087;p24"/>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Tree>
    <p:extLst>
      <p:ext uri="{BB962C8B-B14F-4D97-AF65-F5344CB8AC3E}">
        <p14:creationId xmlns:p14="http://schemas.microsoft.com/office/powerpoint/2010/main" val="351877643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Numbers and text">
  <p:cSld name="Numbers and text">
    <p:spTree>
      <p:nvGrpSpPr>
        <p:cNvPr id="1" name="Shape 1088"/>
        <p:cNvGrpSpPr/>
        <p:nvPr/>
      </p:nvGrpSpPr>
      <p:grpSpPr>
        <a:xfrm>
          <a:off x="0" y="0"/>
          <a:ext cx="0" cy="0"/>
          <a:chOff x="0" y="0"/>
          <a:chExt cx="0" cy="0"/>
        </a:xfrm>
      </p:grpSpPr>
      <p:sp>
        <p:nvSpPr>
          <p:cNvPr id="1089" name="Google Shape;1089;p25"/>
          <p:cNvSpPr txBox="1">
            <a:spLocks noGrp="1"/>
          </p:cNvSpPr>
          <p:nvPr>
            <p:ph type="title" hasCustomPrompt="1"/>
          </p:nvPr>
        </p:nvSpPr>
        <p:spPr>
          <a:xfrm>
            <a:off x="4447200" y="1349616"/>
            <a:ext cx="9393600" cy="1537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6000"/>
              <a:buFont typeface="Montserrat ExtraBold"/>
              <a:buNone/>
              <a:defRPr sz="90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2pPr>
            <a:lvl3pPr lvl="2"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3pPr>
            <a:lvl4pPr lvl="3"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4pPr>
            <a:lvl5pPr lvl="4"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5pPr>
            <a:lvl6pPr lvl="5"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6pPr>
            <a:lvl7pPr lvl="6"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7pPr>
            <a:lvl8pPr lvl="7"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8pPr>
            <a:lvl9pPr lvl="8"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9pPr>
          </a:lstStyle>
          <a:p>
            <a:r>
              <a:rPr dirty="0"/>
              <a:t>xx%</a:t>
            </a:r>
          </a:p>
        </p:txBody>
      </p:sp>
      <p:sp>
        <p:nvSpPr>
          <p:cNvPr id="1090" name="Google Shape;1090;p25"/>
          <p:cNvSpPr txBox="1">
            <a:spLocks noGrp="1"/>
          </p:cNvSpPr>
          <p:nvPr>
            <p:ph type="subTitle" idx="1"/>
          </p:nvPr>
        </p:nvSpPr>
        <p:spPr>
          <a:xfrm>
            <a:off x="4447200" y="2669142"/>
            <a:ext cx="9393600" cy="859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600"/>
              <a:buNone/>
              <a:defRPr sz="3200">
                <a:solidFill>
                  <a:schemeClr val="dk1"/>
                </a:solidFill>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Clr>
                <a:schemeClr val="dk1"/>
              </a:buClr>
              <a:buSzPts val="1600"/>
              <a:buNone/>
              <a:defRPr sz="3200">
                <a:solidFill>
                  <a:schemeClr val="dk1"/>
                </a:solidFill>
              </a:defRPr>
            </a:lvl2pPr>
            <a:lvl3pPr lvl="2" algn="ctr" rtl="0">
              <a:lnSpc>
                <a:spcPct val="100000"/>
              </a:lnSpc>
              <a:spcBef>
                <a:spcPts val="0"/>
              </a:spcBef>
              <a:spcAft>
                <a:spcPts val="0"/>
              </a:spcAft>
              <a:buClr>
                <a:schemeClr val="dk1"/>
              </a:buClr>
              <a:buSzPts val="1600"/>
              <a:buNone/>
              <a:defRPr sz="3200">
                <a:solidFill>
                  <a:schemeClr val="dk1"/>
                </a:solidFill>
              </a:defRPr>
            </a:lvl3pPr>
            <a:lvl4pPr lvl="3" algn="ctr" rtl="0">
              <a:lnSpc>
                <a:spcPct val="100000"/>
              </a:lnSpc>
              <a:spcBef>
                <a:spcPts val="0"/>
              </a:spcBef>
              <a:spcAft>
                <a:spcPts val="0"/>
              </a:spcAft>
              <a:buClr>
                <a:schemeClr val="dk1"/>
              </a:buClr>
              <a:buSzPts val="1600"/>
              <a:buNone/>
              <a:defRPr sz="3200">
                <a:solidFill>
                  <a:schemeClr val="dk1"/>
                </a:solidFill>
              </a:defRPr>
            </a:lvl4pPr>
            <a:lvl5pPr lvl="4" algn="ctr" rtl="0">
              <a:lnSpc>
                <a:spcPct val="100000"/>
              </a:lnSpc>
              <a:spcBef>
                <a:spcPts val="0"/>
              </a:spcBef>
              <a:spcAft>
                <a:spcPts val="0"/>
              </a:spcAft>
              <a:buClr>
                <a:schemeClr val="dk1"/>
              </a:buClr>
              <a:buSzPts val="1600"/>
              <a:buNone/>
              <a:defRPr sz="3200">
                <a:solidFill>
                  <a:schemeClr val="dk1"/>
                </a:solidFill>
              </a:defRPr>
            </a:lvl5pPr>
            <a:lvl6pPr lvl="5" algn="ctr" rtl="0">
              <a:lnSpc>
                <a:spcPct val="100000"/>
              </a:lnSpc>
              <a:spcBef>
                <a:spcPts val="0"/>
              </a:spcBef>
              <a:spcAft>
                <a:spcPts val="0"/>
              </a:spcAft>
              <a:buClr>
                <a:schemeClr val="dk1"/>
              </a:buClr>
              <a:buSzPts val="1600"/>
              <a:buNone/>
              <a:defRPr sz="3200">
                <a:solidFill>
                  <a:schemeClr val="dk1"/>
                </a:solidFill>
              </a:defRPr>
            </a:lvl6pPr>
            <a:lvl7pPr lvl="6" algn="ctr" rtl="0">
              <a:lnSpc>
                <a:spcPct val="100000"/>
              </a:lnSpc>
              <a:spcBef>
                <a:spcPts val="0"/>
              </a:spcBef>
              <a:spcAft>
                <a:spcPts val="0"/>
              </a:spcAft>
              <a:buClr>
                <a:schemeClr val="dk1"/>
              </a:buClr>
              <a:buSzPts val="1600"/>
              <a:buNone/>
              <a:defRPr sz="3200">
                <a:solidFill>
                  <a:schemeClr val="dk1"/>
                </a:solidFill>
              </a:defRPr>
            </a:lvl7pPr>
            <a:lvl8pPr lvl="7" algn="ctr" rtl="0">
              <a:lnSpc>
                <a:spcPct val="100000"/>
              </a:lnSpc>
              <a:spcBef>
                <a:spcPts val="0"/>
              </a:spcBef>
              <a:spcAft>
                <a:spcPts val="0"/>
              </a:spcAft>
              <a:buClr>
                <a:schemeClr val="dk1"/>
              </a:buClr>
              <a:buSzPts val="1600"/>
              <a:buNone/>
              <a:defRPr sz="3200">
                <a:solidFill>
                  <a:schemeClr val="dk1"/>
                </a:solidFill>
              </a:defRPr>
            </a:lvl8pPr>
            <a:lvl9pPr lvl="8" algn="ctr" rtl="0">
              <a:lnSpc>
                <a:spcPct val="100000"/>
              </a:lnSpc>
              <a:spcBef>
                <a:spcPts val="0"/>
              </a:spcBef>
              <a:spcAft>
                <a:spcPts val="0"/>
              </a:spcAft>
              <a:buClr>
                <a:schemeClr val="dk1"/>
              </a:buClr>
              <a:buSzPts val="1600"/>
              <a:buNone/>
              <a:defRPr sz="3200">
                <a:solidFill>
                  <a:schemeClr val="dk1"/>
                </a:solidFill>
              </a:defRPr>
            </a:lvl9pPr>
          </a:lstStyle>
          <a:p>
            <a:endParaRPr dirty="0"/>
          </a:p>
        </p:txBody>
      </p:sp>
      <p:sp>
        <p:nvSpPr>
          <p:cNvPr id="1091" name="Google Shape;1091;p25"/>
          <p:cNvSpPr txBox="1">
            <a:spLocks noGrp="1"/>
          </p:cNvSpPr>
          <p:nvPr>
            <p:ph type="title" idx="2" hasCustomPrompt="1"/>
          </p:nvPr>
        </p:nvSpPr>
        <p:spPr>
          <a:xfrm>
            <a:off x="4447200" y="4054128"/>
            <a:ext cx="9393600" cy="1537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6000"/>
              <a:buFont typeface="Montserrat ExtraBold"/>
              <a:buNone/>
              <a:defRPr sz="90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2pPr>
            <a:lvl3pPr lvl="2"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3pPr>
            <a:lvl4pPr lvl="3"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4pPr>
            <a:lvl5pPr lvl="4"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5pPr>
            <a:lvl6pPr lvl="5"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6pPr>
            <a:lvl7pPr lvl="6"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7pPr>
            <a:lvl8pPr lvl="7"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8pPr>
            <a:lvl9pPr lvl="8"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9pPr>
          </a:lstStyle>
          <a:p>
            <a:r>
              <a:rPr dirty="0"/>
              <a:t>xx%</a:t>
            </a:r>
          </a:p>
        </p:txBody>
      </p:sp>
      <p:sp>
        <p:nvSpPr>
          <p:cNvPr id="1092" name="Google Shape;1092;p25"/>
          <p:cNvSpPr txBox="1">
            <a:spLocks noGrp="1"/>
          </p:cNvSpPr>
          <p:nvPr>
            <p:ph type="subTitle" idx="3"/>
          </p:nvPr>
        </p:nvSpPr>
        <p:spPr>
          <a:xfrm>
            <a:off x="4447200" y="5373665"/>
            <a:ext cx="9393600" cy="859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600"/>
              <a:buNone/>
              <a:defRPr sz="3200">
                <a:solidFill>
                  <a:schemeClr val="dk1"/>
                </a:solidFill>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Clr>
                <a:schemeClr val="dk1"/>
              </a:buClr>
              <a:buSzPts val="1600"/>
              <a:buNone/>
              <a:defRPr sz="3200">
                <a:solidFill>
                  <a:schemeClr val="dk1"/>
                </a:solidFill>
              </a:defRPr>
            </a:lvl2pPr>
            <a:lvl3pPr lvl="2" algn="ctr" rtl="0">
              <a:lnSpc>
                <a:spcPct val="100000"/>
              </a:lnSpc>
              <a:spcBef>
                <a:spcPts val="0"/>
              </a:spcBef>
              <a:spcAft>
                <a:spcPts val="0"/>
              </a:spcAft>
              <a:buClr>
                <a:schemeClr val="dk1"/>
              </a:buClr>
              <a:buSzPts val="1600"/>
              <a:buNone/>
              <a:defRPr sz="3200">
                <a:solidFill>
                  <a:schemeClr val="dk1"/>
                </a:solidFill>
              </a:defRPr>
            </a:lvl3pPr>
            <a:lvl4pPr lvl="3" algn="ctr" rtl="0">
              <a:lnSpc>
                <a:spcPct val="100000"/>
              </a:lnSpc>
              <a:spcBef>
                <a:spcPts val="0"/>
              </a:spcBef>
              <a:spcAft>
                <a:spcPts val="0"/>
              </a:spcAft>
              <a:buClr>
                <a:schemeClr val="dk1"/>
              </a:buClr>
              <a:buSzPts val="1600"/>
              <a:buNone/>
              <a:defRPr sz="3200">
                <a:solidFill>
                  <a:schemeClr val="dk1"/>
                </a:solidFill>
              </a:defRPr>
            </a:lvl4pPr>
            <a:lvl5pPr lvl="4" algn="ctr" rtl="0">
              <a:lnSpc>
                <a:spcPct val="100000"/>
              </a:lnSpc>
              <a:spcBef>
                <a:spcPts val="0"/>
              </a:spcBef>
              <a:spcAft>
                <a:spcPts val="0"/>
              </a:spcAft>
              <a:buClr>
                <a:schemeClr val="dk1"/>
              </a:buClr>
              <a:buSzPts val="1600"/>
              <a:buNone/>
              <a:defRPr sz="3200">
                <a:solidFill>
                  <a:schemeClr val="dk1"/>
                </a:solidFill>
              </a:defRPr>
            </a:lvl5pPr>
            <a:lvl6pPr lvl="5" algn="ctr" rtl="0">
              <a:lnSpc>
                <a:spcPct val="100000"/>
              </a:lnSpc>
              <a:spcBef>
                <a:spcPts val="0"/>
              </a:spcBef>
              <a:spcAft>
                <a:spcPts val="0"/>
              </a:spcAft>
              <a:buClr>
                <a:schemeClr val="dk1"/>
              </a:buClr>
              <a:buSzPts val="1600"/>
              <a:buNone/>
              <a:defRPr sz="3200">
                <a:solidFill>
                  <a:schemeClr val="dk1"/>
                </a:solidFill>
              </a:defRPr>
            </a:lvl6pPr>
            <a:lvl7pPr lvl="6" algn="ctr" rtl="0">
              <a:lnSpc>
                <a:spcPct val="100000"/>
              </a:lnSpc>
              <a:spcBef>
                <a:spcPts val="0"/>
              </a:spcBef>
              <a:spcAft>
                <a:spcPts val="0"/>
              </a:spcAft>
              <a:buClr>
                <a:schemeClr val="dk1"/>
              </a:buClr>
              <a:buSzPts val="1600"/>
              <a:buNone/>
              <a:defRPr sz="3200">
                <a:solidFill>
                  <a:schemeClr val="dk1"/>
                </a:solidFill>
              </a:defRPr>
            </a:lvl7pPr>
            <a:lvl8pPr lvl="7" algn="ctr" rtl="0">
              <a:lnSpc>
                <a:spcPct val="100000"/>
              </a:lnSpc>
              <a:spcBef>
                <a:spcPts val="0"/>
              </a:spcBef>
              <a:spcAft>
                <a:spcPts val="0"/>
              </a:spcAft>
              <a:buClr>
                <a:schemeClr val="dk1"/>
              </a:buClr>
              <a:buSzPts val="1600"/>
              <a:buNone/>
              <a:defRPr sz="3200">
                <a:solidFill>
                  <a:schemeClr val="dk1"/>
                </a:solidFill>
              </a:defRPr>
            </a:lvl8pPr>
            <a:lvl9pPr lvl="8" algn="ctr" rtl="0">
              <a:lnSpc>
                <a:spcPct val="100000"/>
              </a:lnSpc>
              <a:spcBef>
                <a:spcPts val="0"/>
              </a:spcBef>
              <a:spcAft>
                <a:spcPts val="0"/>
              </a:spcAft>
              <a:buClr>
                <a:schemeClr val="dk1"/>
              </a:buClr>
              <a:buSzPts val="1600"/>
              <a:buNone/>
              <a:defRPr sz="3200">
                <a:solidFill>
                  <a:schemeClr val="dk1"/>
                </a:solidFill>
              </a:defRPr>
            </a:lvl9pPr>
          </a:lstStyle>
          <a:p>
            <a:endParaRPr dirty="0"/>
          </a:p>
        </p:txBody>
      </p:sp>
      <p:sp>
        <p:nvSpPr>
          <p:cNvPr id="1093" name="Google Shape;1093;p25"/>
          <p:cNvSpPr txBox="1">
            <a:spLocks noGrp="1"/>
          </p:cNvSpPr>
          <p:nvPr>
            <p:ph type="title" idx="4" hasCustomPrompt="1"/>
          </p:nvPr>
        </p:nvSpPr>
        <p:spPr>
          <a:xfrm>
            <a:off x="4447200" y="6758639"/>
            <a:ext cx="9393600" cy="15378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SzPts val="6000"/>
              <a:buFont typeface="Montserrat ExtraBold"/>
              <a:buNone/>
              <a:defRPr sz="90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2pPr>
            <a:lvl3pPr lvl="2"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3pPr>
            <a:lvl4pPr lvl="3"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4pPr>
            <a:lvl5pPr lvl="4"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5pPr>
            <a:lvl6pPr lvl="5"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6pPr>
            <a:lvl7pPr lvl="6"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7pPr>
            <a:lvl8pPr lvl="7"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8pPr>
            <a:lvl9pPr lvl="8" algn="ctr" rtl="0">
              <a:spcBef>
                <a:spcPts val="0"/>
              </a:spcBef>
              <a:spcAft>
                <a:spcPts val="0"/>
              </a:spcAft>
              <a:buSzPts val="6000"/>
              <a:buFont typeface="Montserrat ExtraBold"/>
              <a:buNone/>
              <a:defRPr sz="12000" b="0">
                <a:latin typeface="Montserrat ExtraBold"/>
                <a:ea typeface="Montserrat ExtraBold"/>
                <a:cs typeface="Montserrat ExtraBold"/>
                <a:sym typeface="Montserrat ExtraBold"/>
              </a:defRPr>
            </a:lvl9pPr>
          </a:lstStyle>
          <a:p>
            <a:r>
              <a:rPr dirty="0"/>
              <a:t>xx%</a:t>
            </a:r>
          </a:p>
        </p:txBody>
      </p:sp>
      <p:sp>
        <p:nvSpPr>
          <p:cNvPr id="1094" name="Google Shape;1094;p25"/>
          <p:cNvSpPr txBox="1">
            <a:spLocks noGrp="1"/>
          </p:cNvSpPr>
          <p:nvPr>
            <p:ph type="subTitle" idx="5"/>
          </p:nvPr>
        </p:nvSpPr>
        <p:spPr>
          <a:xfrm>
            <a:off x="4447200" y="8078184"/>
            <a:ext cx="9393600" cy="8592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1"/>
              </a:buClr>
              <a:buSzPts val="1600"/>
              <a:buNone/>
              <a:defRPr sz="3200">
                <a:solidFill>
                  <a:schemeClr val="dk1"/>
                </a:solidFill>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Clr>
                <a:schemeClr val="dk1"/>
              </a:buClr>
              <a:buSzPts val="1600"/>
              <a:buNone/>
              <a:defRPr sz="3200">
                <a:solidFill>
                  <a:schemeClr val="dk1"/>
                </a:solidFill>
              </a:defRPr>
            </a:lvl2pPr>
            <a:lvl3pPr lvl="2" algn="ctr" rtl="0">
              <a:lnSpc>
                <a:spcPct val="100000"/>
              </a:lnSpc>
              <a:spcBef>
                <a:spcPts val="0"/>
              </a:spcBef>
              <a:spcAft>
                <a:spcPts val="0"/>
              </a:spcAft>
              <a:buClr>
                <a:schemeClr val="dk1"/>
              </a:buClr>
              <a:buSzPts val="1600"/>
              <a:buNone/>
              <a:defRPr sz="3200">
                <a:solidFill>
                  <a:schemeClr val="dk1"/>
                </a:solidFill>
              </a:defRPr>
            </a:lvl3pPr>
            <a:lvl4pPr lvl="3" algn="ctr" rtl="0">
              <a:lnSpc>
                <a:spcPct val="100000"/>
              </a:lnSpc>
              <a:spcBef>
                <a:spcPts val="0"/>
              </a:spcBef>
              <a:spcAft>
                <a:spcPts val="0"/>
              </a:spcAft>
              <a:buClr>
                <a:schemeClr val="dk1"/>
              </a:buClr>
              <a:buSzPts val="1600"/>
              <a:buNone/>
              <a:defRPr sz="3200">
                <a:solidFill>
                  <a:schemeClr val="dk1"/>
                </a:solidFill>
              </a:defRPr>
            </a:lvl4pPr>
            <a:lvl5pPr lvl="4" algn="ctr" rtl="0">
              <a:lnSpc>
                <a:spcPct val="100000"/>
              </a:lnSpc>
              <a:spcBef>
                <a:spcPts val="0"/>
              </a:spcBef>
              <a:spcAft>
                <a:spcPts val="0"/>
              </a:spcAft>
              <a:buClr>
                <a:schemeClr val="dk1"/>
              </a:buClr>
              <a:buSzPts val="1600"/>
              <a:buNone/>
              <a:defRPr sz="3200">
                <a:solidFill>
                  <a:schemeClr val="dk1"/>
                </a:solidFill>
              </a:defRPr>
            </a:lvl5pPr>
            <a:lvl6pPr lvl="5" algn="ctr" rtl="0">
              <a:lnSpc>
                <a:spcPct val="100000"/>
              </a:lnSpc>
              <a:spcBef>
                <a:spcPts val="0"/>
              </a:spcBef>
              <a:spcAft>
                <a:spcPts val="0"/>
              </a:spcAft>
              <a:buClr>
                <a:schemeClr val="dk1"/>
              </a:buClr>
              <a:buSzPts val="1600"/>
              <a:buNone/>
              <a:defRPr sz="3200">
                <a:solidFill>
                  <a:schemeClr val="dk1"/>
                </a:solidFill>
              </a:defRPr>
            </a:lvl6pPr>
            <a:lvl7pPr lvl="6" algn="ctr" rtl="0">
              <a:lnSpc>
                <a:spcPct val="100000"/>
              </a:lnSpc>
              <a:spcBef>
                <a:spcPts val="0"/>
              </a:spcBef>
              <a:spcAft>
                <a:spcPts val="0"/>
              </a:spcAft>
              <a:buClr>
                <a:schemeClr val="dk1"/>
              </a:buClr>
              <a:buSzPts val="1600"/>
              <a:buNone/>
              <a:defRPr sz="3200">
                <a:solidFill>
                  <a:schemeClr val="dk1"/>
                </a:solidFill>
              </a:defRPr>
            </a:lvl7pPr>
            <a:lvl8pPr lvl="7" algn="ctr" rtl="0">
              <a:lnSpc>
                <a:spcPct val="100000"/>
              </a:lnSpc>
              <a:spcBef>
                <a:spcPts val="0"/>
              </a:spcBef>
              <a:spcAft>
                <a:spcPts val="0"/>
              </a:spcAft>
              <a:buClr>
                <a:schemeClr val="dk1"/>
              </a:buClr>
              <a:buSzPts val="1600"/>
              <a:buNone/>
              <a:defRPr sz="3200">
                <a:solidFill>
                  <a:schemeClr val="dk1"/>
                </a:solidFill>
              </a:defRPr>
            </a:lvl8pPr>
            <a:lvl9pPr lvl="8" algn="ctr" rtl="0">
              <a:lnSpc>
                <a:spcPct val="100000"/>
              </a:lnSpc>
              <a:spcBef>
                <a:spcPts val="0"/>
              </a:spcBef>
              <a:spcAft>
                <a:spcPts val="0"/>
              </a:spcAft>
              <a:buClr>
                <a:schemeClr val="dk1"/>
              </a:buClr>
              <a:buSzPts val="1600"/>
              <a:buNone/>
              <a:defRPr sz="3200">
                <a:solidFill>
                  <a:schemeClr val="dk1"/>
                </a:solidFill>
              </a:defRPr>
            </a:lvl9pPr>
          </a:lstStyle>
          <a:p>
            <a:endParaRPr dirty="0"/>
          </a:p>
        </p:txBody>
      </p:sp>
      <p:grpSp>
        <p:nvGrpSpPr>
          <p:cNvPr id="1095" name="Google Shape;1095;p25"/>
          <p:cNvGrpSpPr/>
          <p:nvPr/>
        </p:nvGrpSpPr>
        <p:grpSpPr>
          <a:xfrm>
            <a:off x="518152" y="8750"/>
            <a:ext cx="17769851" cy="10308000"/>
            <a:chOff x="272075" y="-1950"/>
            <a:chExt cx="8884925" cy="5154000"/>
          </a:xfrm>
        </p:grpSpPr>
        <p:cxnSp>
          <p:nvCxnSpPr>
            <p:cNvPr id="1096" name="Google Shape;1096;p25"/>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097" name="Google Shape;1097;p25"/>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1098" name="Google Shape;1098;p25"/>
          <p:cNvGrpSpPr/>
          <p:nvPr/>
        </p:nvGrpSpPr>
        <p:grpSpPr>
          <a:xfrm flipH="1">
            <a:off x="0" y="-49"/>
            <a:ext cx="18288000" cy="7621250"/>
            <a:chOff x="0" y="-25"/>
            <a:chExt cx="9144000" cy="3810625"/>
          </a:xfrm>
        </p:grpSpPr>
        <p:sp>
          <p:nvSpPr>
            <p:cNvPr id="1099" name="Google Shape;1099;p25"/>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00" name="Google Shape;1100;p25"/>
            <p:cNvSpPr/>
            <p:nvPr/>
          </p:nvSpPr>
          <p:spPr>
            <a:xfrm rot="5400000">
              <a:off x="-1698750" y="1698750"/>
              <a:ext cx="3810600" cy="4131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101" name="Google Shape;1101;p25"/>
          <p:cNvGrpSpPr/>
          <p:nvPr/>
        </p:nvGrpSpPr>
        <p:grpSpPr>
          <a:xfrm flipH="1">
            <a:off x="2212501" y="-1332852"/>
            <a:ext cx="15089351" cy="12586211"/>
            <a:chOff x="493075" y="-666426"/>
            <a:chExt cx="7544675" cy="6293105"/>
          </a:xfrm>
        </p:grpSpPr>
        <p:sp>
          <p:nvSpPr>
            <p:cNvPr id="1102" name="Google Shape;1102;p25"/>
            <p:cNvSpPr/>
            <p:nvPr/>
          </p:nvSpPr>
          <p:spPr>
            <a:xfrm rot="-5400000" flipH="1">
              <a:off x="7072950" y="4661879"/>
              <a:ext cx="964800" cy="964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03" name="Google Shape;1103;p25"/>
            <p:cNvSpPr/>
            <p:nvPr/>
          </p:nvSpPr>
          <p:spPr>
            <a:xfrm rot="5400000" flipH="1">
              <a:off x="493075" y="-666426"/>
              <a:ext cx="1312800" cy="13128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104" name="Google Shape;1104;p25"/>
          <p:cNvGrpSpPr/>
          <p:nvPr/>
        </p:nvGrpSpPr>
        <p:grpSpPr>
          <a:xfrm>
            <a:off x="892841" y="4636181"/>
            <a:ext cx="16982591" cy="4733144"/>
            <a:chOff x="446420" y="2318090"/>
            <a:chExt cx="8491295" cy="2366572"/>
          </a:xfrm>
        </p:grpSpPr>
        <p:grpSp>
          <p:nvGrpSpPr>
            <p:cNvPr id="1105" name="Google Shape;1105;p25"/>
            <p:cNvGrpSpPr/>
            <p:nvPr/>
          </p:nvGrpSpPr>
          <p:grpSpPr>
            <a:xfrm>
              <a:off x="446420" y="4360577"/>
              <a:ext cx="659820" cy="324085"/>
              <a:chOff x="754400" y="596000"/>
              <a:chExt cx="781500" cy="383850"/>
            </a:xfrm>
          </p:grpSpPr>
          <p:sp>
            <p:nvSpPr>
              <p:cNvPr id="1106" name="Google Shape;1106;p25"/>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07" name="Google Shape;1107;p25"/>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08" name="Google Shape;1108;p25"/>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09" name="Google Shape;1109;p25"/>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0" name="Google Shape;1110;p25"/>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1" name="Google Shape;1111;p25"/>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2" name="Google Shape;1112;p25"/>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3" name="Google Shape;1113;p25"/>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4" name="Google Shape;1114;p25"/>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5" name="Google Shape;1115;p25"/>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6" name="Google Shape;1116;p25"/>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7" name="Google Shape;1117;p25"/>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8" name="Google Shape;1118;p25"/>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19" name="Google Shape;1119;p25"/>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0" name="Google Shape;1120;p25"/>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1" name="Google Shape;1121;p25"/>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2" name="Google Shape;1122;p25"/>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3" name="Google Shape;1123;p25"/>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4" name="Google Shape;1124;p25"/>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5" name="Google Shape;1125;p25"/>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6" name="Google Shape;1126;p25"/>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7" name="Google Shape;1127;p25"/>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8" name="Google Shape;1128;p25"/>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29" name="Google Shape;1129;p25"/>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0" name="Google Shape;1130;p25"/>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1" name="Google Shape;1131;p25"/>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2" name="Google Shape;1132;p25"/>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3" name="Google Shape;1133;p25"/>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134" name="Google Shape;1134;p25"/>
            <p:cNvGrpSpPr/>
            <p:nvPr/>
          </p:nvGrpSpPr>
          <p:grpSpPr>
            <a:xfrm>
              <a:off x="8277895" y="2318090"/>
              <a:ext cx="659820" cy="324085"/>
              <a:chOff x="754400" y="596000"/>
              <a:chExt cx="781500" cy="383850"/>
            </a:xfrm>
          </p:grpSpPr>
          <p:sp>
            <p:nvSpPr>
              <p:cNvPr id="1135" name="Google Shape;1135;p25"/>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6" name="Google Shape;1136;p25"/>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7" name="Google Shape;1137;p25"/>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8" name="Google Shape;1138;p25"/>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39" name="Google Shape;1139;p25"/>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0" name="Google Shape;1140;p25"/>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1" name="Google Shape;1141;p25"/>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2" name="Google Shape;1142;p25"/>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3" name="Google Shape;1143;p25"/>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4" name="Google Shape;1144;p25"/>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5" name="Google Shape;1145;p25"/>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6" name="Google Shape;1146;p25"/>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7" name="Google Shape;1147;p25"/>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8" name="Google Shape;1148;p25"/>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49" name="Google Shape;1149;p25"/>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0" name="Google Shape;1150;p25"/>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1" name="Google Shape;1151;p25"/>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2" name="Google Shape;1152;p25"/>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3" name="Google Shape;1153;p25"/>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4" name="Google Shape;1154;p25"/>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5" name="Google Shape;1155;p25"/>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6" name="Google Shape;1156;p25"/>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7" name="Google Shape;1157;p25"/>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8" name="Google Shape;1158;p25"/>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59" name="Google Shape;1159;p25"/>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60" name="Google Shape;1160;p25"/>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61" name="Google Shape;1161;p25"/>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62" name="Google Shape;1162;p25"/>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Tree>
    <p:extLst>
      <p:ext uri="{BB962C8B-B14F-4D97-AF65-F5344CB8AC3E}">
        <p14:creationId xmlns:p14="http://schemas.microsoft.com/office/powerpoint/2010/main" val="25064072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Numbers and text 1">
  <p:cSld name="Numbers and text 1">
    <p:spTree>
      <p:nvGrpSpPr>
        <p:cNvPr id="1" name="Shape 1163"/>
        <p:cNvGrpSpPr/>
        <p:nvPr/>
      </p:nvGrpSpPr>
      <p:grpSpPr>
        <a:xfrm>
          <a:off x="0" y="0"/>
          <a:ext cx="0" cy="0"/>
          <a:chOff x="0" y="0"/>
          <a:chExt cx="0" cy="0"/>
        </a:xfrm>
      </p:grpSpPr>
      <p:sp>
        <p:nvSpPr>
          <p:cNvPr id="1164" name="Google Shape;1164;p26"/>
          <p:cNvSpPr txBox="1">
            <a:spLocks noGrp="1"/>
          </p:cNvSpPr>
          <p:nvPr>
            <p:ph type="title" hasCustomPrompt="1"/>
          </p:nvPr>
        </p:nvSpPr>
        <p:spPr>
          <a:xfrm>
            <a:off x="3062750" y="3924300"/>
            <a:ext cx="1975200" cy="813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Font typeface="Montserrat ExtraBold"/>
              <a:buNone/>
              <a:defRPr sz="50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2pPr>
            <a:lvl3pPr lvl="2"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3pPr>
            <a:lvl4pPr lvl="3"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4pPr>
            <a:lvl5pPr lvl="4"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5pPr>
            <a:lvl6pPr lvl="5"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6pPr>
            <a:lvl7pPr lvl="6"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7pPr>
            <a:lvl8pPr lvl="7"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8pPr>
            <a:lvl9pPr lvl="8"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9pPr>
          </a:lstStyle>
          <a:p>
            <a:r>
              <a:rPr dirty="0"/>
              <a:t>xx%</a:t>
            </a:r>
          </a:p>
        </p:txBody>
      </p:sp>
      <p:sp>
        <p:nvSpPr>
          <p:cNvPr id="1165" name="Google Shape;1165;p26"/>
          <p:cNvSpPr txBox="1">
            <a:spLocks noGrp="1"/>
          </p:cNvSpPr>
          <p:nvPr>
            <p:ph type="subTitle" idx="1"/>
          </p:nvPr>
        </p:nvSpPr>
        <p:spPr>
          <a:xfrm>
            <a:off x="1877000" y="6952550"/>
            <a:ext cx="4346400" cy="1459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2100"/>
              <a:buNone/>
              <a:defRPr sz="4200"/>
            </a:lvl2pPr>
            <a:lvl3pPr lvl="2" algn="ctr" rtl="0">
              <a:lnSpc>
                <a:spcPct val="100000"/>
              </a:lnSpc>
              <a:spcBef>
                <a:spcPts val="0"/>
              </a:spcBef>
              <a:spcAft>
                <a:spcPts val="0"/>
              </a:spcAft>
              <a:buSzPts val="2100"/>
              <a:buNone/>
              <a:defRPr sz="4200"/>
            </a:lvl3pPr>
            <a:lvl4pPr lvl="3" algn="ctr" rtl="0">
              <a:lnSpc>
                <a:spcPct val="100000"/>
              </a:lnSpc>
              <a:spcBef>
                <a:spcPts val="0"/>
              </a:spcBef>
              <a:spcAft>
                <a:spcPts val="0"/>
              </a:spcAft>
              <a:buSzPts val="2100"/>
              <a:buNone/>
              <a:defRPr sz="4200"/>
            </a:lvl4pPr>
            <a:lvl5pPr lvl="4" algn="ctr" rtl="0">
              <a:lnSpc>
                <a:spcPct val="100000"/>
              </a:lnSpc>
              <a:spcBef>
                <a:spcPts val="0"/>
              </a:spcBef>
              <a:spcAft>
                <a:spcPts val="0"/>
              </a:spcAft>
              <a:buSzPts val="2100"/>
              <a:buNone/>
              <a:defRPr sz="4200"/>
            </a:lvl5pPr>
            <a:lvl6pPr lvl="5" algn="ctr" rtl="0">
              <a:lnSpc>
                <a:spcPct val="100000"/>
              </a:lnSpc>
              <a:spcBef>
                <a:spcPts val="0"/>
              </a:spcBef>
              <a:spcAft>
                <a:spcPts val="0"/>
              </a:spcAft>
              <a:buSzPts val="2100"/>
              <a:buNone/>
              <a:defRPr sz="4200"/>
            </a:lvl6pPr>
            <a:lvl7pPr lvl="6" algn="ctr" rtl="0">
              <a:lnSpc>
                <a:spcPct val="100000"/>
              </a:lnSpc>
              <a:spcBef>
                <a:spcPts val="0"/>
              </a:spcBef>
              <a:spcAft>
                <a:spcPts val="0"/>
              </a:spcAft>
              <a:buSzPts val="2100"/>
              <a:buNone/>
              <a:defRPr sz="4200"/>
            </a:lvl7pPr>
            <a:lvl8pPr lvl="7" algn="ctr" rtl="0">
              <a:lnSpc>
                <a:spcPct val="100000"/>
              </a:lnSpc>
              <a:spcBef>
                <a:spcPts val="0"/>
              </a:spcBef>
              <a:spcAft>
                <a:spcPts val="0"/>
              </a:spcAft>
              <a:buSzPts val="2100"/>
              <a:buNone/>
              <a:defRPr sz="4200"/>
            </a:lvl8pPr>
            <a:lvl9pPr lvl="8" algn="ctr" rtl="0">
              <a:lnSpc>
                <a:spcPct val="100000"/>
              </a:lnSpc>
              <a:spcBef>
                <a:spcPts val="0"/>
              </a:spcBef>
              <a:spcAft>
                <a:spcPts val="0"/>
              </a:spcAft>
              <a:buSzPts val="2100"/>
              <a:buNone/>
              <a:defRPr sz="4200"/>
            </a:lvl9pPr>
          </a:lstStyle>
          <a:p>
            <a:endParaRPr dirty="0"/>
          </a:p>
        </p:txBody>
      </p:sp>
      <p:sp>
        <p:nvSpPr>
          <p:cNvPr id="1166" name="Google Shape;1166;p26"/>
          <p:cNvSpPr txBox="1">
            <a:spLocks noGrp="1"/>
          </p:cNvSpPr>
          <p:nvPr>
            <p:ph type="subTitle" idx="2"/>
          </p:nvPr>
        </p:nvSpPr>
        <p:spPr>
          <a:xfrm>
            <a:off x="1877000" y="6156900"/>
            <a:ext cx="4346400" cy="81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2pPr>
            <a:lvl3pPr lvl="2"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3pPr>
            <a:lvl4pPr lvl="3"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4pPr>
            <a:lvl5pPr lvl="4"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5pPr>
            <a:lvl6pPr lvl="5"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6pPr>
            <a:lvl7pPr lvl="6"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7pPr>
            <a:lvl8pPr lvl="7"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8pPr>
            <a:lvl9pPr lvl="8"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9pPr>
          </a:lstStyle>
          <a:p>
            <a:endParaRPr dirty="0"/>
          </a:p>
        </p:txBody>
      </p:sp>
      <p:sp>
        <p:nvSpPr>
          <p:cNvPr id="1167" name="Google Shape;1167;p26"/>
          <p:cNvSpPr txBox="1">
            <a:spLocks noGrp="1"/>
          </p:cNvSpPr>
          <p:nvPr>
            <p:ph type="title" idx="3" hasCustomPrompt="1"/>
          </p:nvPr>
        </p:nvSpPr>
        <p:spPr>
          <a:xfrm>
            <a:off x="8156400" y="3924300"/>
            <a:ext cx="1975200" cy="813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Font typeface="Montserrat ExtraBold"/>
              <a:buNone/>
              <a:defRPr sz="50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2pPr>
            <a:lvl3pPr lvl="2"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3pPr>
            <a:lvl4pPr lvl="3"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4pPr>
            <a:lvl5pPr lvl="4"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5pPr>
            <a:lvl6pPr lvl="5"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6pPr>
            <a:lvl7pPr lvl="6"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7pPr>
            <a:lvl8pPr lvl="7"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8pPr>
            <a:lvl9pPr lvl="8"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9pPr>
          </a:lstStyle>
          <a:p>
            <a:r>
              <a:rPr dirty="0"/>
              <a:t>xx%</a:t>
            </a:r>
          </a:p>
        </p:txBody>
      </p:sp>
      <p:sp>
        <p:nvSpPr>
          <p:cNvPr id="1168" name="Google Shape;1168;p26"/>
          <p:cNvSpPr txBox="1">
            <a:spLocks noGrp="1"/>
          </p:cNvSpPr>
          <p:nvPr>
            <p:ph type="subTitle" idx="4"/>
          </p:nvPr>
        </p:nvSpPr>
        <p:spPr>
          <a:xfrm>
            <a:off x="6970800" y="6952550"/>
            <a:ext cx="4346400" cy="1459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2100"/>
              <a:buNone/>
              <a:defRPr sz="4200"/>
            </a:lvl2pPr>
            <a:lvl3pPr lvl="2" algn="ctr" rtl="0">
              <a:lnSpc>
                <a:spcPct val="100000"/>
              </a:lnSpc>
              <a:spcBef>
                <a:spcPts val="0"/>
              </a:spcBef>
              <a:spcAft>
                <a:spcPts val="0"/>
              </a:spcAft>
              <a:buSzPts val="2100"/>
              <a:buNone/>
              <a:defRPr sz="4200"/>
            </a:lvl3pPr>
            <a:lvl4pPr lvl="3" algn="ctr" rtl="0">
              <a:lnSpc>
                <a:spcPct val="100000"/>
              </a:lnSpc>
              <a:spcBef>
                <a:spcPts val="0"/>
              </a:spcBef>
              <a:spcAft>
                <a:spcPts val="0"/>
              </a:spcAft>
              <a:buSzPts val="2100"/>
              <a:buNone/>
              <a:defRPr sz="4200"/>
            </a:lvl4pPr>
            <a:lvl5pPr lvl="4" algn="ctr" rtl="0">
              <a:lnSpc>
                <a:spcPct val="100000"/>
              </a:lnSpc>
              <a:spcBef>
                <a:spcPts val="0"/>
              </a:spcBef>
              <a:spcAft>
                <a:spcPts val="0"/>
              </a:spcAft>
              <a:buSzPts val="2100"/>
              <a:buNone/>
              <a:defRPr sz="4200"/>
            </a:lvl5pPr>
            <a:lvl6pPr lvl="5" algn="ctr" rtl="0">
              <a:lnSpc>
                <a:spcPct val="100000"/>
              </a:lnSpc>
              <a:spcBef>
                <a:spcPts val="0"/>
              </a:spcBef>
              <a:spcAft>
                <a:spcPts val="0"/>
              </a:spcAft>
              <a:buSzPts val="2100"/>
              <a:buNone/>
              <a:defRPr sz="4200"/>
            </a:lvl6pPr>
            <a:lvl7pPr lvl="6" algn="ctr" rtl="0">
              <a:lnSpc>
                <a:spcPct val="100000"/>
              </a:lnSpc>
              <a:spcBef>
                <a:spcPts val="0"/>
              </a:spcBef>
              <a:spcAft>
                <a:spcPts val="0"/>
              </a:spcAft>
              <a:buSzPts val="2100"/>
              <a:buNone/>
              <a:defRPr sz="4200"/>
            </a:lvl7pPr>
            <a:lvl8pPr lvl="7" algn="ctr" rtl="0">
              <a:lnSpc>
                <a:spcPct val="100000"/>
              </a:lnSpc>
              <a:spcBef>
                <a:spcPts val="0"/>
              </a:spcBef>
              <a:spcAft>
                <a:spcPts val="0"/>
              </a:spcAft>
              <a:buSzPts val="2100"/>
              <a:buNone/>
              <a:defRPr sz="4200"/>
            </a:lvl8pPr>
            <a:lvl9pPr lvl="8" algn="ctr" rtl="0">
              <a:lnSpc>
                <a:spcPct val="100000"/>
              </a:lnSpc>
              <a:spcBef>
                <a:spcPts val="0"/>
              </a:spcBef>
              <a:spcAft>
                <a:spcPts val="0"/>
              </a:spcAft>
              <a:buSzPts val="2100"/>
              <a:buNone/>
              <a:defRPr sz="4200"/>
            </a:lvl9pPr>
          </a:lstStyle>
          <a:p>
            <a:endParaRPr dirty="0"/>
          </a:p>
        </p:txBody>
      </p:sp>
      <p:sp>
        <p:nvSpPr>
          <p:cNvPr id="1169" name="Google Shape;1169;p26"/>
          <p:cNvSpPr txBox="1">
            <a:spLocks noGrp="1"/>
          </p:cNvSpPr>
          <p:nvPr>
            <p:ph type="subTitle" idx="5"/>
          </p:nvPr>
        </p:nvSpPr>
        <p:spPr>
          <a:xfrm>
            <a:off x="6970800" y="6156900"/>
            <a:ext cx="4346400" cy="81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2pPr>
            <a:lvl3pPr lvl="2"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3pPr>
            <a:lvl4pPr lvl="3"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4pPr>
            <a:lvl5pPr lvl="4"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5pPr>
            <a:lvl6pPr lvl="5"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6pPr>
            <a:lvl7pPr lvl="6"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7pPr>
            <a:lvl8pPr lvl="7"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8pPr>
            <a:lvl9pPr lvl="8"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9pPr>
          </a:lstStyle>
          <a:p>
            <a:endParaRPr dirty="0"/>
          </a:p>
        </p:txBody>
      </p:sp>
      <p:sp>
        <p:nvSpPr>
          <p:cNvPr id="1170" name="Google Shape;1170;p26"/>
          <p:cNvSpPr txBox="1">
            <a:spLocks noGrp="1"/>
          </p:cNvSpPr>
          <p:nvPr>
            <p:ph type="title" idx="6" hasCustomPrompt="1"/>
          </p:nvPr>
        </p:nvSpPr>
        <p:spPr>
          <a:xfrm>
            <a:off x="13245450" y="3924300"/>
            <a:ext cx="1975200" cy="813600"/>
          </a:xfrm>
          <a:prstGeom prst="rect">
            <a:avLst/>
          </a:prstGeom>
          <a:no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Font typeface="Montserrat ExtraBold"/>
              <a:buNone/>
              <a:defRPr sz="5000" b="0">
                <a:latin typeface="Abadi" panose="020B0604020104020204" pitchFamily="34" charset="0"/>
                <a:ea typeface="Abadi" panose="020B0604020104020204" pitchFamily="34" charset="0"/>
                <a:cs typeface="Abadi" panose="020B0604020104020204" pitchFamily="34" charset="0"/>
                <a:sym typeface="Montserrat ExtraBold"/>
              </a:defRPr>
            </a:lvl1pPr>
            <a:lvl2pPr lvl="1"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2pPr>
            <a:lvl3pPr lvl="2"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3pPr>
            <a:lvl4pPr lvl="3"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4pPr>
            <a:lvl5pPr lvl="4"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5pPr>
            <a:lvl6pPr lvl="5"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6pPr>
            <a:lvl7pPr lvl="6"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7pPr>
            <a:lvl8pPr lvl="7"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8pPr>
            <a:lvl9pPr lvl="8" algn="ctr" rtl="0">
              <a:spcBef>
                <a:spcPts val="0"/>
              </a:spcBef>
              <a:spcAft>
                <a:spcPts val="0"/>
              </a:spcAft>
              <a:buClr>
                <a:schemeClr val="lt1"/>
              </a:buClr>
              <a:buSzPts val="6000"/>
              <a:buFont typeface="Montserrat ExtraBold"/>
              <a:buNone/>
              <a:defRPr sz="12000" b="0">
                <a:solidFill>
                  <a:schemeClr val="lt1"/>
                </a:solidFill>
                <a:latin typeface="Montserrat ExtraBold"/>
                <a:ea typeface="Montserrat ExtraBold"/>
                <a:cs typeface="Montserrat ExtraBold"/>
                <a:sym typeface="Montserrat ExtraBold"/>
              </a:defRPr>
            </a:lvl9pPr>
          </a:lstStyle>
          <a:p>
            <a:r>
              <a:rPr dirty="0"/>
              <a:t>xx%</a:t>
            </a:r>
          </a:p>
        </p:txBody>
      </p:sp>
      <p:sp>
        <p:nvSpPr>
          <p:cNvPr id="1171" name="Google Shape;1171;p26"/>
          <p:cNvSpPr txBox="1">
            <a:spLocks noGrp="1"/>
          </p:cNvSpPr>
          <p:nvPr>
            <p:ph type="subTitle" idx="7"/>
          </p:nvPr>
        </p:nvSpPr>
        <p:spPr>
          <a:xfrm>
            <a:off x="12064601" y="6952550"/>
            <a:ext cx="4346400" cy="1459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4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2100"/>
              <a:buNone/>
              <a:defRPr sz="4200"/>
            </a:lvl2pPr>
            <a:lvl3pPr lvl="2" algn="ctr" rtl="0">
              <a:lnSpc>
                <a:spcPct val="100000"/>
              </a:lnSpc>
              <a:spcBef>
                <a:spcPts val="0"/>
              </a:spcBef>
              <a:spcAft>
                <a:spcPts val="0"/>
              </a:spcAft>
              <a:buSzPts val="2100"/>
              <a:buNone/>
              <a:defRPr sz="4200"/>
            </a:lvl3pPr>
            <a:lvl4pPr lvl="3" algn="ctr" rtl="0">
              <a:lnSpc>
                <a:spcPct val="100000"/>
              </a:lnSpc>
              <a:spcBef>
                <a:spcPts val="0"/>
              </a:spcBef>
              <a:spcAft>
                <a:spcPts val="0"/>
              </a:spcAft>
              <a:buSzPts val="2100"/>
              <a:buNone/>
              <a:defRPr sz="4200"/>
            </a:lvl4pPr>
            <a:lvl5pPr lvl="4" algn="ctr" rtl="0">
              <a:lnSpc>
                <a:spcPct val="100000"/>
              </a:lnSpc>
              <a:spcBef>
                <a:spcPts val="0"/>
              </a:spcBef>
              <a:spcAft>
                <a:spcPts val="0"/>
              </a:spcAft>
              <a:buSzPts val="2100"/>
              <a:buNone/>
              <a:defRPr sz="4200"/>
            </a:lvl5pPr>
            <a:lvl6pPr lvl="5" algn="ctr" rtl="0">
              <a:lnSpc>
                <a:spcPct val="100000"/>
              </a:lnSpc>
              <a:spcBef>
                <a:spcPts val="0"/>
              </a:spcBef>
              <a:spcAft>
                <a:spcPts val="0"/>
              </a:spcAft>
              <a:buSzPts val="2100"/>
              <a:buNone/>
              <a:defRPr sz="4200"/>
            </a:lvl6pPr>
            <a:lvl7pPr lvl="6" algn="ctr" rtl="0">
              <a:lnSpc>
                <a:spcPct val="100000"/>
              </a:lnSpc>
              <a:spcBef>
                <a:spcPts val="0"/>
              </a:spcBef>
              <a:spcAft>
                <a:spcPts val="0"/>
              </a:spcAft>
              <a:buSzPts val="2100"/>
              <a:buNone/>
              <a:defRPr sz="4200"/>
            </a:lvl7pPr>
            <a:lvl8pPr lvl="7" algn="ctr" rtl="0">
              <a:lnSpc>
                <a:spcPct val="100000"/>
              </a:lnSpc>
              <a:spcBef>
                <a:spcPts val="0"/>
              </a:spcBef>
              <a:spcAft>
                <a:spcPts val="0"/>
              </a:spcAft>
              <a:buSzPts val="2100"/>
              <a:buNone/>
              <a:defRPr sz="4200"/>
            </a:lvl8pPr>
            <a:lvl9pPr lvl="8" algn="ctr" rtl="0">
              <a:lnSpc>
                <a:spcPct val="100000"/>
              </a:lnSpc>
              <a:spcBef>
                <a:spcPts val="0"/>
              </a:spcBef>
              <a:spcAft>
                <a:spcPts val="0"/>
              </a:spcAft>
              <a:buSzPts val="2100"/>
              <a:buNone/>
              <a:defRPr sz="4200"/>
            </a:lvl9pPr>
          </a:lstStyle>
          <a:p>
            <a:endParaRPr dirty="0"/>
          </a:p>
        </p:txBody>
      </p:sp>
      <p:sp>
        <p:nvSpPr>
          <p:cNvPr id="1172" name="Google Shape;1172;p26"/>
          <p:cNvSpPr txBox="1">
            <a:spLocks noGrp="1"/>
          </p:cNvSpPr>
          <p:nvPr>
            <p:ph type="subTitle" idx="8"/>
          </p:nvPr>
        </p:nvSpPr>
        <p:spPr>
          <a:xfrm>
            <a:off x="12064601" y="6156900"/>
            <a:ext cx="4346400" cy="8136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dk1"/>
              </a:buClr>
              <a:buSzPts val="2400"/>
              <a:buFont typeface="Montserrat"/>
              <a:buNone/>
              <a:defRPr sz="4001" b="1">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Montserrat"/>
              </a:defRPr>
            </a:lvl1pPr>
            <a:lvl2pPr lvl="1"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2pPr>
            <a:lvl3pPr lvl="2"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3pPr>
            <a:lvl4pPr lvl="3"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4pPr>
            <a:lvl5pPr lvl="4"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5pPr>
            <a:lvl6pPr lvl="5"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6pPr>
            <a:lvl7pPr lvl="6"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7pPr>
            <a:lvl8pPr lvl="7"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8pPr>
            <a:lvl9pPr lvl="8" algn="ctr" rtl="0">
              <a:lnSpc>
                <a:spcPct val="100000"/>
              </a:lnSpc>
              <a:spcBef>
                <a:spcPts val="0"/>
              </a:spcBef>
              <a:spcAft>
                <a:spcPts val="0"/>
              </a:spcAft>
              <a:buClr>
                <a:schemeClr val="dk1"/>
              </a:buClr>
              <a:buSzPts val="2400"/>
              <a:buFont typeface="Montserrat"/>
              <a:buNone/>
              <a:defRPr sz="4800" b="1">
                <a:solidFill>
                  <a:schemeClr val="dk1"/>
                </a:solidFill>
                <a:latin typeface="Montserrat"/>
                <a:ea typeface="Montserrat"/>
                <a:cs typeface="Montserrat"/>
                <a:sym typeface="Montserrat"/>
              </a:defRPr>
            </a:lvl9pPr>
          </a:lstStyle>
          <a:p>
            <a:endParaRPr dirty="0"/>
          </a:p>
        </p:txBody>
      </p:sp>
      <p:sp>
        <p:nvSpPr>
          <p:cNvPr id="1173" name="Google Shape;1173;p26"/>
          <p:cNvSpPr txBox="1">
            <a:spLocks noGrp="1"/>
          </p:cNvSpPr>
          <p:nvPr>
            <p:ph type="title" idx="9"/>
          </p:nvPr>
        </p:nvSpPr>
        <p:spPr>
          <a:xfrm>
            <a:off x="1440000" y="890051"/>
            <a:ext cx="15408000" cy="11454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atin typeface="Microsoft Uighur" panose="02000000000000000000" pitchFamily="2" charset="-78"/>
                <a:ea typeface="Calibri" panose="020F0502020204030204" pitchFamily="34" charset="0"/>
                <a:cs typeface="Microsoft Uighur" panose="02000000000000000000" pitchFamily="2" charset="-78"/>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grpSp>
        <p:nvGrpSpPr>
          <p:cNvPr id="1174" name="Google Shape;1174;p26"/>
          <p:cNvGrpSpPr/>
          <p:nvPr/>
        </p:nvGrpSpPr>
        <p:grpSpPr>
          <a:xfrm flipH="1">
            <a:off x="13001" y="52"/>
            <a:ext cx="18288000" cy="10296350"/>
            <a:chOff x="0" y="25"/>
            <a:chExt cx="9144000" cy="5148175"/>
          </a:xfrm>
        </p:grpSpPr>
        <p:sp>
          <p:nvSpPr>
            <p:cNvPr id="1175" name="Google Shape;1175;p26"/>
            <p:cNvSpPr/>
            <p:nvPr/>
          </p:nvSpPr>
          <p:spPr>
            <a:xfrm rot="10800000">
              <a:off x="6341700" y="25"/>
              <a:ext cx="2802300" cy="3993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a typeface="Calibri" panose="020F0502020204030204" pitchFamily="34" charset="0"/>
                <a:cs typeface="Microsoft Uighur" panose="02000000000000000000" pitchFamily="2" charset="-78"/>
                <a:sym typeface="Montserrat"/>
              </a:endParaRPr>
            </a:p>
          </p:txBody>
        </p:sp>
        <p:sp>
          <p:nvSpPr>
            <p:cNvPr id="1176" name="Google Shape;1176;p26"/>
            <p:cNvSpPr/>
            <p:nvPr/>
          </p:nvSpPr>
          <p:spPr>
            <a:xfrm>
              <a:off x="0" y="4741400"/>
              <a:ext cx="2802300" cy="4068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a typeface="Calibri" panose="020F0502020204030204" pitchFamily="34" charset="0"/>
                <a:cs typeface="Microsoft Uighur" panose="02000000000000000000" pitchFamily="2" charset="-78"/>
                <a:sym typeface="Montserrat"/>
              </a:endParaRPr>
            </a:p>
          </p:txBody>
        </p:sp>
      </p:grpSp>
      <p:grpSp>
        <p:nvGrpSpPr>
          <p:cNvPr id="1177" name="Google Shape;1177;p26"/>
          <p:cNvGrpSpPr/>
          <p:nvPr/>
        </p:nvGrpSpPr>
        <p:grpSpPr>
          <a:xfrm flipH="1">
            <a:off x="-13000" y="-3900"/>
            <a:ext cx="18314000" cy="10308000"/>
            <a:chOff x="0" y="-1950"/>
            <a:chExt cx="9157000" cy="5154000"/>
          </a:xfrm>
        </p:grpSpPr>
        <p:cxnSp>
          <p:nvCxnSpPr>
            <p:cNvPr id="1178" name="Google Shape;1178;p26"/>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179" name="Google Shape;1179;p26"/>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180" name="Google Shape;1180;p26"/>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1181" name="Google Shape;1181;p26"/>
          <p:cNvGrpSpPr/>
          <p:nvPr/>
        </p:nvGrpSpPr>
        <p:grpSpPr>
          <a:xfrm flipH="1">
            <a:off x="16062521" y="9304507"/>
            <a:ext cx="1319640" cy="648170"/>
            <a:chOff x="754400" y="596000"/>
            <a:chExt cx="781500" cy="383850"/>
          </a:xfrm>
        </p:grpSpPr>
        <p:sp>
          <p:nvSpPr>
            <p:cNvPr id="1182" name="Google Shape;1182;p26"/>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3" name="Google Shape;1183;p26"/>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4" name="Google Shape;1184;p26"/>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5" name="Google Shape;1185;p26"/>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6" name="Google Shape;1186;p26"/>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7" name="Google Shape;1187;p26"/>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8" name="Google Shape;1188;p26"/>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89" name="Google Shape;1189;p26"/>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0" name="Google Shape;1190;p26"/>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1" name="Google Shape;1191;p26"/>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2" name="Google Shape;1192;p26"/>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3" name="Google Shape;1193;p26"/>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4" name="Google Shape;1194;p26"/>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5" name="Google Shape;1195;p26"/>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6" name="Google Shape;1196;p26"/>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7" name="Google Shape;1197;p26"/>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8" name="Google Shape;1198;p26"/>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199" name="Google Shape;1199;p26"/>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0" name="Google Shape;1200;p26"/>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1" name="Google Shape;1201;p26"/>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2" name="Google Shape;1202;p26"/>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3" name="Google Shape;1203;p26"/>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4" name="Google Shape;1204;p26"/>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5" name="Google Shape;1205;p26"/>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6" name="Google Shape;1206;p26"/>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7" name="Google Shape;1207;p26"/>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8" name="Google Shape;1208;p26"/>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09" name="Google Shape;1209;p26"/>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210" name="Google Shape;1210;p26"/>
          <p:cNvGrpSpPr/>
          <p:nvPr/>
        </p:nvGrpSpPr>
        <p:grpSpPr>
          <a:xfrm rot="5400000" flipH="1">
            <a:off x="-10830" y="689356"/>
            <a:ext cx="1319640" cy="648170"/>
            <a:chOff x="754400" y="596000"/>
            <a:chExt cx="781500" cy="383850"/>
          </a:xfrm>
        </p:grpSpPr>
        <p:sp>
          <p:nvSpPr>
            <p:cNvPr id="1211" name="Google Shape;1211;p26"/>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2" name="Google Shape;1212;p26"/>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3" name="Google Shape;1213;p26"/>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4" name="Google Shape;1214;p26"/>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5" name="Google Shape;1215;p26"/>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6" name="Google Shape;1216;p26"/>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7" name="Google Shape;1217;p26"/>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8" name="Google Shape;1218;p26"/>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19" name="Google Shape;1219;p26"/>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0" name="Google Shape;1220;p26"/>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1" name="Google Shape;1221;p26"/>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2" name="Google Shape;1222;p26"/>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3" name="Google Shape;1223;p26"/>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4" name="Google Shape;1224;p26"/>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5" name="Google Shape;1225;p26"/>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6" name="Google Shape;1226;p26"/>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7" name="Google Shape;1227;p26"/>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8" name="Google Shape;1228;p26"/>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29" name="Google Shape;1229;p26"/>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0" name="Google Shape;1230;p26"/>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1" name="Google Shape;1231;p26"/>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2" name="Google Shape;1232;p26"/>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3" name="Google Shape;1233;p26"/>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4" name="Google Shape;1234;p26"/>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5" name="Google Shape;1235;p26"/>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6" name="Google Shape;1236;p26"/>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7" name="Google Shape;1237;p26"/>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38" name="Google Shape;1238;p26"/>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
        <p:nvSpPr>
          <p:cNvPr id="1239" name="Google Shape;1239;p26"/>
          <p:cNvSpPr/>
          <p:nvPr/>
        </p:nvSpPr>
        <p:spPr>
          <a:xfrm rot="5400000">
            <a:off x="689651" y="9208007"/>
            <a:ext cx="2287200" cy="22872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Tree>
    <p:extLst>
      <p:ext uri="{BB962C8B-B14F-4D97-AF65-F5344CB8AC3E}">
        <p14:creationId xmlns:p14="http://schemas.microsoft.com/office/powerpoint/2010/main" val="29027253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240"/>
        <p:cNvGrpSpPr/>
        <p:nvPr/>
      </p:nvGrpSpPr>
      <p:grpSpPr>
        <a:xfrm>
          <a:off x="0" y="0"/>
          <a:ext cx="0" cy="0"/>
          <a:chOff x="0" y="0"/>
          <a:chExt cx="0" cy="0"/>
        </a:xfrm>
      </p:grpSpPr>
      <p:sp>
        <p:nvSpPr>
          <p:cNvPr id="1241" name="Google Shape;1241;p27"/>
          <p:cNvSpPr txBox="1">
            <a:spLocks noGrp="1"/>
          </p:cNvSpPr>
          <p:nvPr>
            <p:ph type="title"/>
          </p:nvPr>
        </p:nvSpPr>
        <p:spPr>
          <a:xfrm>
            <a:off x="3760241" y="1355051"/>
            <a:ext cx="10767600" cy="2117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8000"/>
              <a:buFont typeface="Montserrat ExtraBold"/>
              <a:buNone/>
              <a:defRPr sz="15999" b="0">
                <a:latin typeface="Abadi" panose="020B0604020104020204" pitchFamily="34" charset="0"/>
                <a:ea typeface="Abadi" panose="020B0604020104020204" pitchFamily="34" charset="0"/>
                <a:cs typeface="Abadi" panose="020B0604020104020204" pitchFamily="34" charset="0"/>
                <a:sym typeface="Montserrat ExtraBold"/>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dirty="0"/>
          </a:p>
        </p:txBody>
      </p:sp>
      <p:sp>
        <p:nvSpPr>
          <p:cNvPr id="1242" name="Google Shape;1242;p27"/>
          <p:cNvSpPr txBox="1">
            <a:spLocks noGrp="1"/>
          </p:cNvSpPr>
          <p:nvPr>
            <p:ph type="subTitle" idx="1"/>
          </p:nvPr>
        </p:nvSpPr>
        <p:spPr>
          <a:xfrm>
            <a:off x="3760151" y="3682901"/>
            <a:ext cx="10767600" cy="2117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
              <a:buNone/>
              <a:defRPr sz="3200">
                <a:latin typeface="Microsoft Uighur" panose="02000000000000000000" pitchFamily="2" charset="-78"/>
                <a:ea typeface="Calibri" panose="020F0502020204030204" pitchFamily="34" charset="0"/>
                <a:cs typeface="Microsoft Uighur" panose="02000000000000000000" pitchFamily="2" charset="-78"/>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dirty="0"/>
          </a:p>
        </p:txBody>
      </p:sp>
      <p:sp>
        <p:nvSpPr>
          <p:cNvPr id="1243" name="Google Shape;1243;p27"/>
          <p:cNvSpPr txBox="1"/>
          <p:nvPr/>
        </p:nvSpPr>
        <p:spPr>
          <a:xfrm>
            <a:off x="4198200" y="7223900"/>
            <a:ext cx="9891600" cy="1112400"/>
          </a:xfrm>
          <a:prstGeom prst="rect">
            <a:avLst/>
          </a:prstGeom>
          <a:noFill/>
          <a:ln>
            <a:noFill/>
          </a:ln>
        </p:spPr>
        <p:txBody>
          <a:bodyPr spcFirstLastPara="1" wrap="square" lIns="182850" tIns="182850" rIns="182850" bIns="182850" anchor="t" anchorCtr="0">
            <a:noAutofit/>
          </a:bodyPr>
          <a:lstStyle/>
          <a:p>
            <a:pPr marL="0" lvl="0" indent="0" algn="ctr" rtl="0">
              <a:spcBef>
                <a:spcPts val="600"/>
              </a:spcBef>
              <a:spcAft>
                <a:spcPts val="0"/>
              </a:spcAft>
              <a:buNone/>
            </a:pPr>
            <a:r>
              <a:rPr lang="en" sz="2000"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rPr>
              <a:t>CREDITS: This presentation template was created by </a:t>
            </a:r>
            <a:r>
              <a:rPr lang="en" sz="2000" u="sng"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hlinkClick r:id="rId2">
                  <a:extLst>
                    <a:ext uri="{A12FA001-AC4F-418D-AE19-62706E023703}">
                      <ahyp:hlinkClr xmlns:ahyp="http://schemas.microsoft.com/office/drawing/2018/hyperlinkcolor" val="tx"/>
                    </a:ext>
                  </a:extLst>
                </a:hlinkClick>
              </a:rPr>
              <a:t>Slidesgo</a:t>
            </a:r>
            <a:r>
              <a:rPr lang="en" sz="2000"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rPr>
              <a:t>, and includes icons by </a:t>
            </a:r>
            <a:r>
              <a:rPr lang="en" sz="2000" u="sng"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hlinkClick r:id="rId3">
                  <a:extLst>
                    <a:ext uri="{A12FA001-AC4F-418D-AE19-62706E023703}">
                      <ahyp:hlinkClr xmlns:ahyp="http://schemas.microsoft.com/office/drawing/2018/hyperlinkcolor" val="tx"/>
                    </a:ext>
                  </a:extLst>
                </a:hlinkClick>
              </a:rPr>
              <a:t>Flaticon</a:t>
            </a:r>
            <a:r>
              <a:rPr lang="en" sz="2000"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rPr>
              <a:t>, and infographics &amp; images by </a:t>
            </a:r>
            <a:r>
              <a:rPr lang="en" sz="2000" u="sng"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hlinkClick r:id="rId4">
                  <a:extLst>
                    <a:ext uri="{A12FA001-AC4F-418D-AE19-62706E023703}">
                      <ahyp:hlinkClr xmlns:ahyp="http://schemas.microsoft.com/office/drawing/2018/hyperlinkcolor" val="tx"/>
                    </a:ext>
                  </a:extLst>
                </a:hlinkClick>
              </a:rPr>
              <a:t>Freepik</a:t>
            </a:r>
            <a:r>
              <a:rPr lang="en" sz="2000" u="sng"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rPr>
              <a:t> </a:t>
            </a:r>
            <a:endParaRPr sz="2000" u="sng" dirty="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endParaRPr>
          </a:p>
        </p:txBody>
      </p:sp>
      <p:grpSp>
        <p:nvGrpSpPr>
          <p:cNvPr id="1244" name="Google Shape;1244;p27"/>
          <p:cNvGrpSpPr/>
          <p:nvPr/>
        </p:nvGrpSpPr>
        <p:grpSpPr>
          <a:xfrm flipH="1">
            <a:off x="0" y="-50"/>
            <a:ext cx="18288000" cy="10296450"/>
            <a:chOff x="0" y="-25"/>
            <a:chExt cx="9144000" cy="5148225"/>
          </a:xfrm>
        </p:grpSpPr>
        <p:sp>
          <p:nvSpPr>
            <p:cNvPr id="1245" name="Google Shape;1245;p27"/>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46" name="Google Shape;1246;p27"/>
            <p:cNvSpPr/>
            <p:nvPr/>
          </p:nvSpPr>
          <p:spPr>
            <a:xfrm>
              <a:off x="0" y="4604000"/>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247" name="Google Shape;1247;p27"/>
          <p:cNvGrpSpPr/>
          <p:nvPr/>
        </p:nvGrpSpPr>
        <p:grpSpPr>
          <a:xfrm flipH="1">
            <a:off x="-25999" y="-3900"/>
            <a:ext cx="18314000" cy="10308000"/>
            <a:chOff x="0" y="-1950"/>
            <a:chExt cx="9157000" cy="5154000"/>
          </a:xfrm>
        </p:grpSpPr>
        <p:cxnSp>
          <p:nvCxnSpPr>
            <p:cNvPr id="1248" name="Google Shape;1248;p27"/>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249" name="Google Shape;1249;p27"/>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250" name="Google Shape;1250;p27"/>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1251" name="Google Shape;1251;p27"/>
          <p:cNvGrpSpPr/>
          <p:nvPr/>
        </p:nvGrpSpPr>
        <p:grpSpPr>
          <a:xfrm flipH="1">
            <a:off x="1046021" y="927706"/>
            <a:ext cx="16323140" cy="8428970"/>
            <a:chOff x="459420" y="463852"/>
            <a:chExt cx="8161570" cy="4214485"/>
          </a:xfrm>
        </p:grpSpPr>
        <p:grpSp>
          <p:nvGrpSpPr>
            <p:cNvPr id="1252" name="Google Shape;1252;p27"/>
            <p:cNvGrpSpPr/>
            <p:nvPr/>
          </p:nvGrpSpPr>
          <p:grpSpPr>
            <a:xfrm>
              <a:off x="459420" y="4354252"/>
              <a:ext cx="659820" cy="324085"/>
              <a:chOff x="754400" y="596000"/>
              <a:chExt cx="781500" cy="383850"/>
            </a:xfrm>
          </p:grpSpPr>
          <p:sp>
            <p:nvSpPr>
              <p:cNvPr id="1253" name="Google Shape;1253;p27"/>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4" name="Google Shape;1254;p27"/>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5" name="Google Shape;1255;p27"/>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6" name="Google Shape;1256;p27"/>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7" name="Google Shape;1257;p27"/>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8" name="Google Shape;1258;p27"/>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59" name="Google Shape;1259;p27"/>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0" name="Google Shape;1260;p27"/>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1" name="Google Shape;1261;p27"/>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2" name="Google Shape;1262;p27"/>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3" name="Google Shape;1263;p27"/>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4" name="Google Shape;1264;p27"/>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5" name="Google Shape;1265;p27"/>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6" name="Google Shape;1266;p27"/>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7" name="Google Shape;1267;p27"/>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8" name="Google Shape;1268;p27"/>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69" name="Google Shape;1269;p27"/>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0" name="Google Shape;1270;p27"/>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1" name="Google Shape;1271;p27"/>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2" name="Google Shape;1272;p27"/>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3" name="Google Shape;1273;p27"/>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4" name="Google Shape;1274;p27"/>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5" name="Google Shape;1275;p27"/>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6" name="Google Shape;1276;p27"/>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7" name="Google Shape;1277;p27"/>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8" name="Google Shape;1278;p27"/>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79" name="Google Shape;1279;p27"/>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0" name="Google Shape;1280;p27"/>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281" name="Google Shape;1281;p27"/>
            <p:cNvGrpSpPr/>
            <p:nvPr/>
          </p:nvGrpSpPr>
          <p:grpSpPr>
            <a:xfrm>
              <a:off x="7961170" y="463852"/>
              <a:ext cx="659820" cy="324085"/>
              <a:chOff x="754400" y="596000"/>
              <a:chExt cx="781500" cy="383850"/>
            </a:xfrm>
          </p:grpSpPr>
          <p:sp>
            <p:nvSpPr>
              <p:cNvPr id="1282" name="Google Shape;1282;p27"/>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3" name="Google Shape;1283;p27"/>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4" name="Google Shape;1284;p27"/>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5" name="Google Shape;1285;p27"/>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6" name="Google Shape;1286;p27"/>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7" name="Google Shape;1287;p27"/>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8" name="Google Shape;1288;p27"/>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89" name="Google Shape;1289;p27"/>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0" name="Google Shape;1290;p27"/>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1" name="Google Shape;1291;p27"/>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2" name="Google Shape;1292;p27"/>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3" name="Google Shape;1293;p27"/>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4" name="Google Shape;1294;p27"/>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5" name="Google Shape;1295;p27"/>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6" name="Google Shape;1296;p27"/>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7" name="Google Shape;1297;p27"/>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8" name="Google Shape;1298;p27"/>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299" name="Google Shape;1299;p27"/>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0" name="Google Shape;1300;p27"/>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1" name="Google Shape;1301;p27"/>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2" name="Google Shape;1302;p27"/>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3" name="Google Shape;1303;p27"/>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4" name="Google Shape;1304;p27"/>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5" name="Google Shape;1305;p27"/>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6" name="Google Shape;1306;p27"/>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7" name="Google Shape;1307;p27"/>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8" name="Google Shape;1308;p27"/>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09" name="Google Shape;1309;p27"/>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grpSp>
        <p:nvGrpSpPr>
          <p:cNvPr id="1310" name="Google Shape;1310;p27"/>
          <p:cNvGrpSpPr/>
          <p:nvPr/>
        </p:nvGrpSpPr>
        <p:grpSpPr>
          <a:xfrm flipH="1">
            <a:off x="-1588599" y="193751"/>
            <a:ext cx="18800550" cy="9014268"/>
            <a:chOff x="538025" y="96875"/>
            <a:chExt cx="9400275" cy="4507134"/>
          </a:xfrm>
        </p:grpSpPr>
        <p:sp>
          <p:nvSpPr>
            <p:cNvPr id="1311" name="Google Shape;1311;p27"/>
            <p:cNvSpPr/>
            <p:nvPr/>
          </p:nvSpPr>
          <p:spPr>
            <a:xfrm>
              <a:off x="538025" y="96875"/>
              <a:ext cx="350400" cy="3504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12" name="Google Shape;1312;p27"/>
            <p:cNvSpPr/>
            <p:nvPr/>
          </p:nvSpPr>
          <p:spPr>
            <a:xfrm>
              <a:off x="8347700" y="3013409"/>
              <a:ext cx="1590600" cy="15906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24257437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313"/>
        <p:cNvGrpSpPr/>
        <p:nvPr/>
      </p:nvGrpSpPr>
      <p:grpSpPr>
        <a:xfrm>
          <a:off x="0" y="0"/>
          <a:ext cx="0" cy="0"/>
          <a:chOff x="0" y="0"/>
          <a:chExt cx="0" cy="0"/>
        </a:xfrm>
      </p:grpSpPr>
      <p:grpSp>
        <p:nvGrpSpPr>
          <p:cNvPr id="1314" name="Google Shape;1314;p28"/>
          <p:cNvGrpSpPr/>
          <p:nvPr/>
        </p:nvGrpSpPr>
        <p:grpSpPr>
          <a:xfrm>
            <a:off x="518152" y="8750"/>
            <a:ext cx="17769851" cy="10308000"/>
            <a:chOff x="272075" y="-1950"/>
            <a:chExt cx="8884925" cy="5154000"/>
          </a:xfrm>
        </p:grpSpPr>
        <p:cxnSp>
          <p:nvCxnSpPr>
            <p:cNvPr id="1315" name="Google Shape;1315;p28"/>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316" name="Google Shape;1316;p28"/>
            <p:cNvCxnSpPr/>
            <p:nvPr/>
          </p:nvCxnSpPr>
          <p:spPr>
            <a:xfrm rot="10800000">
              <a:off x="272075" y="-1950"/>
              <a:ext cx="0" cy="5154000"/>
            </a:xfrm>
            <a:prstGeom prst="straightConnector1">
              <a:avLst/>
            </a:prstGeom>
            <a:noFill/>
            <a:ln w="9525" cap="flat" cmpd="sng">
              <a:solidFill>
                <a:schemeClr val="dk1"/>
              </a:solidFill>
              <a:prstDash val="solid"/>
              <a:round/>
              <a:headEnd type="none" w="med" len="med"/>
              <a:tailEnd type="none" w="med" len="med"/>
            </a:ln>
          </p:spPr>
        </p:cxnSp>
      </p:grpSp>
      <p:grpSp>
        <p:nvGrpSpPr>
          <p:cNvPr id="1317" name="Google Shape;1317;p28"/>
          <p:cNvGrpSpPr/>
          <p:nvPr/>
        </p:nvGrpSpPr>
        <p:grpSpPr>
          <a:xfrm flipH="1">
            <a:off x="0" y="-49"/>
            <a:ext cx="18288000" cy="7621250"/>
            <a:chOff x="0" y="-25"/>
            <a:chExt cx="9144000" cy="3810625"/>
          </a:xfrm>
        </p:grpSpPr>
        <p:sp>
          <p:nvSpPr>
            <p:cNvPr id="1318" name="Google Shape;1318;p28"/>
            <p:cNvSpPr/>
            <p:nvPr/>
          </p:nvSpPr>
          <p:spPr>
            <a:xfrm rot="10800000">
              <a:off x="6341700" y="-25"/>
              <a:ext cx="2802300" cy="5442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19" name="Google Shape;1319;p28"/>
            <p:cNvSpPr/>
            <p:nvPr/>
          </p:nvSpPr>
          <p:spPr>
            <a:xfrm rot="5400000">
              <a:off x="-1698750" y="1698750"/>
              <a:ext cx="3810600" cy="413100"/>
            </a:xfrm>
            <a:prstGeom prst="round1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
        <p:nvSpPr>
          <p:cNvPr id="1320" name="Google Shape;1320;p28"/>
          <p:cNvSpPr/>
          <p:nvPr/>
        </p:nvSpPr>
        <p:spPr>
          <a:xfrm rot="-5400000">
            <a:off x="7008200" y="-1332852"/>
            <a:ext cx="2625600" cy="2625600"/>
          </a:xfrm>
          <a:prstGeom prst="pie">
            <a:avLst>
              <a:gd name="adj1" fmla="val 5411027"/>
              <a:gd name="adj2" fmla="val 16200000"/>
            </a:avLst>
          </a:prstGeom>
          <a:solidFill>
            <a:schemeClr val="dk1"/>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nvGrpSpPr>
          <p:cNvPr id="1321" name="Google Shape;1321;p28"/>
          <p:cNvGrpSpPr/>
          <p:nvPr/>
        </p:nvGrpSpPr>
        <p:grpSpPr>
          <a:xfrm>
            <a:off x="892841" y="754931"/>
            <a:ext cx="16982591" cy="8068520"/>
            <a:chOff x="446420" y="377465"/>
            <a:chExt cx="8491295" cy="4034260"/>
          </a:xfrm>
        </p:grpSpPr>
        <p:grpSp>
          <p:nvGrpSpPr>
            <p:cNvPr id="1322" name="Google Shape;1322;p28"/>
            <p:cNvGrpSpPr/>
            <p:nvPr/>
          </p:nvGrpSpPr>
          <p:grpSpPr>
            <a:xfrm>
              <a:off x="446420" y="377465"/>
              <a:ext cx="659820" cy="324085"/>
              <a:chOff x="754400" y="596000"/>
              <a:chExt cx="781500" cy="383850"/>
            </a:xfrm>
          </p:grpSpPr>
          <p:sp>
            <p:nvSpPr>
              <p:cNvPr id="1323" name="Google Shape;1323;p28"/>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4" name="Google Shape;1324;p28"/>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5" name="Google Shape;1325;p28"/>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6" name="Google Shape;1326;p28"/>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7" name="Google Shape;1327;p28"/>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8" name="Google Shape;1328;p28"/>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29" name="Google Shape;1329;p28"/>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0" name="Google Shape;1330;p28"/>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1" name="Google Shape;1331;p28"/>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2" name="Google Shape;1332;p28"/>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3" name="Google Shape;1333;p28"/>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4" name="Google Shape;1334;p28"/>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5" name="Google Shape;1335;p28"/>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6" name="Google Shape;1336;p28"/>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7" name="Google Shape;1337;p28"/>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8" name="Google Shape;1338;p28"/>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39" name="Google Shape;1339;p28"/>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0" name="Google Shape;1340;p28"/>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1" name="Google Shape;1341;p28"/>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2" name="Google Shape;1342;p28"/>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3" name="Google Shape;1343;p28"/>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4" name="Google Shape;1344;p28"/>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5" name="Google Shape;1345;p28"/>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6" name="Google Shape;1346;p28"/>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7" name="Google Shape;1347;p28"/>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8" name="Google Shape;1348;p28"/>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49" name="Google Shape;1349;p28"/>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0" name="Google Shape;1350;p28"/>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351" name="Google Shape;1351;p28"/>
            <p:cNvGrpSpPr/>
            <p:nvPr/>
          </p:nvGrpSpPr>
          <p:grpSpPr>
            <a:xfrm>
              <a:off x="8277895" y="4087640"/>
              <a:ext cx="659820" cy="324085"/>
              <a:chOff x="754400" y="596000"/>
              <a:chExt cx="781500" cy="383850"/>
            </a:xfrm>
          </p:grpSpPr>
          <p:sp>
            <p:nvSpPr>
              <p:cNvPr id="1352" name="Google Shape;1352;p28"/>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3" name="Google Shape;1353;p28"/>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4" name="Google Shape;1354;p28"/>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5" name="Google Shape;1355;p28"/>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6" name="Google Shape;1356;p28"/>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7" name="Google Shape;1357;p28"/>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8" name="Google Shape;1358;p28"/>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59" name="Google Shape;1359;p28"/>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0" name="Google Shape;1360;p28"/>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1" name="Google Shape;1361;p28"/>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2" name="Google Shape;1362;p28"/>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3" name="Google Shape;1363;p28"/>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4" name="Google Shape;1364;p28"/>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5" name="Google Shape;1365;p28"/>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6" name="Google Shape;1366;p28"/>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7" name="Google Shape;1367;p28"/>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8" name="Google Shape;1368;p28"/>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69" name="Google Shape;1369;p28"/>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0" name="Google Shape;1370;p28"/>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1" name="Google Shape;1371;p28"/>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2" name="Google Shape;1372;p28"/>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3" name="Google Shape;1373;p28"/>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4" name="Google Shape;1374;p28"/>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5" name="Google Shape;1375;p28"/>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6" name="Google Shape;1376;p28"/>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7" name="Google Shape;1377;p28"/>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8" name="Google Shape;1378;p28"/>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79" name="Google Shape;1379;p28"/>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spTree>
    <p:extLst>
      <p:ext uri="{BB962C8B-B14F-4D97-AF65-F5344CB8AC3E}">
        <p14:creationId xmlns:p14="http://schemas.microsoft.com/office/powerpoint/2010/main" val="1254434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ackground 1">
  <p:cSld name="Background 1">
    <p:spTree>
      <p:nvGrpSpPr>
        <p:cNvPr id="1" name="Shape 1380"/>
        <p:cNvGrpSpPr/>
        <p:nvPr/>
      </p:nvGrpSpPr>
      <p:grpSpPr>
        <a:xfrm>
          <a:off x="0" y="0"/>
          <a:ext cx="0" cy="0"/>
          <a:chOff x="0" y="0"/>
          <a:chExt cx="0" cy="0"/>
        </a:xfrm>
      </p:grpSpPr>
      <p:grpSp>
        <p:nvGrpSpPr>
          <p:cNvPr id="1381" name="Google Shape;1381;p29"/>
          <p:cNvGrpSpPr/>
          <p:nvPr/>
        </p:nvGrpSpPr>
        <p:grpSpPr>
          <a:xfrm>
            <a:off x="1" y="544153"/>
            <a:ext cx="18314000" cy="9273650"/>
            <a:chOff x="0" y="272075"/>
            <a:chExt cx="9157000" cy="4636825"/>
          </a:xfrm>
        </p:grpSpPr>
        <p:cxnSp>
          <p:nvCxnSpPr>
            <p:cNvPr id="1382" name="Google Shape;1382;p29"/>
            <p:cNvCxnSpPr/>
            <p:nvPr/>
          </p:nvCxnSpPr>
          <p:spPr>
            <a:xfrm rot="10800000">
              <a:off x="3062200" y="4908900"/>
              <a:ext cx="6094800" cy="0"/>
            </a:xfrm>
            <a:prstGeom prst="straightConnector1">
              <a:avLst/>
            </a:prstGeom>
            <a:noFill/>
            <a:ln w="9525" cap="flat" cmpd="sng">
              <a:solidFill>
                <a:schemeClr val="dk1"/>
              </a:solidFill>
              <a:prstDash val="solid"/>
              <a:round/>
              <a:headEnd type="none" w="med" len="med"/>
              <a:tailEnd type="none" w="med" len="med"/>
            </a:ln>
          </p:spPr>
        </p:cxnSp>
        <p:cxnSp>
          <p:nvCxnSpPr>
            <p:cNvPr id="1383" name="Google Shape;1383;p29"/>
            <p:cNvCxnSpPr/>
            <p:nvPr/>
          </p:nvCxnSpPr>
          <p:spPr>
            <a:xfrm rot="10800000">
              <a:off x="0" y="272075"/>
              <a:ext cx="6094800" cy="0"/>
            </a:xfrm>
            <a:prstGeom prst="straightConnector1">
              <a:avLst/>
            </a:prstGeom>
            <a:noFill/>
            <a:ln w="9525" cap="flat" cmpd="sng">
              <a:solidFill>
                <a:schemeClr val="dk1"/>
              </a:solidFill>
              <a:prstDash val="solid"/>
              <a:round/>
              <a:headEnd type="none" w="med" len="med"/>
              <a:tailEnd type="none" w="med" len="med"/>
            </a:ln>
          </p:spPr>
        </p:cxnSp>
      </p:grpSp>
      <p:grpSp>
        <p:nvGrpSpPr>
          <p:cNvPr id="1384" name="Google Shape;1384;p29"/>
          <p:cNvGrpSpPr/>
          <p:nvPr/>
        </p:nvGrpSpPr>
        <p:grpSpPr>
          <a:xfrm flipH="1">
            <a:off x="16500920" y="2047183"/>
            <a:ext cx="1319640" cy="648170"/>
            <a:chOff x="754400" y="596000"/>
            <a:chExt cx="781500" cy="383850"/>
          </a:xfrm>
        </p:grpSpPr>
        <p:sp>
          <p:nvSpPr>
            <p:cNvPr id="1385" name="Google Shape;1385;p29"/>
            <p:cNvSpPr/>
            <p:nvPr/>
          </p:nvSpPr>
          <p:spPr>
            <a:xfrm>
              <a:off x="754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86" name="Google Shape;1386;p29"/>
            <p:cNvSpPr/>
            <p:nvPr/>
          </p:nvSpPr>
          <p:spPr>
            <a:xfrm>
              <a:off x="874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87" name="Google Shape;1387;p29"/>
            <p:cNvSpPr/>
            <p:nvPr/>
          </p:nvSpPr>
          <p:spPr>
            <a:xfrm>
              <a:off x="9936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88" name="Google Shape;1388;p29"/>
            <p:cNvSpPr/>
            <p:nvPr/>
          </p:nvSpPr>
          <p:spPr>
            <a:xfrm>
              <a:off x="11132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89" name="Google Shape;1389;p29"/>
            <p:cNvSpPr/>
            <p:nvPr/>
          </p:nvSpPr>
          <p:spPr>
            <a:xfrm>
              <a:off x="12328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0" name="Google Shape;1390;p29"/>
            <p:cNvSpPr/>
            <p:nvPr/>
          </p:nvSpPr>
          <p:spPr>
            <a:xfrm>
              <a:off x="13524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1" name="Google Shape;1391;p29"/>
            <p:cNvSpPr/>
            <p:nvPr/>
          </p:nvSpPr>
          <p:spPr>
            <a:xfrm>
              <a:off x="1472000" y="5960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2" name="Google Shape;1392;p29"/>
            <p:cNvSpPr/>
            <p:nvPr/>
          </p:nvSpPr>
          <p:spPr>
            <a:xfrm>
              <a:off x="754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3" name="Google Shape;1393;p29"/>
            <p:cNvSpPr/>
            <p:nvPr/>
          </p:nvSpPr>
          <p:spPr>
            <a:xfrm>
              <a:off x="874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4" name="Google Shape;1394;p29"/>
            <p:cNvSpPr/>
            <p:nvPr/>
          </p:nvSpPr>
          <p:spPr>
            <a:xfrm>
              <a:off x="9936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5" name="Google Shape;1395;p29"/>
            <p:cNvSpPr/>
            <p:nvPr/>
          </p:nvSpPr>
          <p:spPr>
            <a:xfrm>
              <a:off x="11132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6" name="Google Shape;1396;p29"/>
            <p:cNvSpPr/>
            <p:nvPr/>
          </p:nvSpPr>
          <p:spPr>
            <a:xfrm>
              <a:off x="12328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7" name="Google Shape;1397;p29"/>
            <p:cNvSpPr/>
            <p:nvPr/>
          </p:nvSpPr>
          <p:spPr>
            <a:xfrm>
              <a:off x="13524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8" name="Google Shape;1398;p29"/>
            <p:cNvSpPr/>
            <p:nvPr/>
          </p:nvSpPr>
          <p:spPr>
            <a:xfrm>
              <a:off x="1472000" y="6996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399" name="Google Shape;1399;p29"/>
            <p:cNvSpPr/>
            <p:nvPr/>
          </p:nvSpPr>
          <p:spPr>
            <a:xfrm>
              <a:off x="754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0" name="Google Shape;1400;p29"/>
            <p:cNvSpPr/>
            <p:nvPr/>
          </p:nvSpPr>
          <p:spPr>
            <a:xfrm>
              <a:off x="874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1" name="Google Shape;1401;p29"/>
            <p:cNvSpPr/>
            <p:nvPr/>
          </p:nvSpPr>
          <p:spPr>
            <a:xfrm>
              <a:off x="9936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2" name="Google Shape;1402;p29"/>
            <p:cNvSpPr/>
            <p:nvPr/>
          </p:nvSpPr>
          <p:spPr>
            <a:xfrm>
              <a:off x="11132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3" name="Google Shape;1403;p29"/>
            <p:cNvSpPr/>
            <p:nvPr/>
          </p:nvSpPr>
          <p:spPr>
            <a:xfrm>
              <a:off x="12328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4" name="Google Shape;1404;p29"/>
            <p:cNvSpPr/>
            <p:nvPr/>
          </p:nvSpPr>
          <p:spPr>
            <a:xfrm>
              <a:off x="13524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5" name="Google Shape;1405;p29"/>
            <p:cNvSpPr/>
            <p:nvPr/>
          </p:nvSpPr>
          <p:spPr>
            <a:xfrm>
              <a:off x="1472000" y="80330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6" name="Google Shape;1406;p29"/>
            <p:cNvSpPr/>
            <p:nvPr/>
          </p:nvSpPr>
          <p:spPr>
            <a:xfrm>
              <a:off x="754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7" name="Google Shape;1407;p29"/>
            <p:cNvSpPr/>
            <p:nvPr/>
          </p:nvSpPr>
          <p:spPr>
            <a:xfrm>
              <a:off x="874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8" name="Google Shape;1408;p29"/>
            <p:cNvSpPr/>
            <p:nvPr/>
          </p:nvSpPr>
          <p:spPr>
            <a:xfrm>
              <a:off x="9936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09" name="Google Shape;1409;p29"/>
            <p:cNvSpPr/>
            <p:nvPr/>
          </p:nvSpPr>
          <p:spPr>
            <a:xfrm>
              <a:off x="11132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10" name="Google Shape;1410;p29"/>
            <p:cNvSpPr/>
            <p:nvPr/>
          </p:nvSpPr>
          <p:spPr>
            <a:xfrm>
              <a:off x="12328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11" name="Google Shape;1411;p29"/>
            <p:cNvSpPr/>
            <p:nvPr/>
          </p:nvSpPr>
          <p:spPr>
            <a:xfrm>
              <a:off x="13524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12" name="Google Shape;1412;p29"/>
            <p:cNvSpPr/>
            <p:nvPr/>
          </p:nvSpPr>
          <p:spPr>
            <a:xfrm>
              <a:off x="1472000" y="915950"/>
              <a:ext cx="63900" cy="63900"/>
            </a:xfrm>
            <a:prstGeom prst="ellipse">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grpSp>
        <p:nvGrpSpPr>
          <p:cNvPr id="1413" name="Google Shape;1413;p29"/>
          <p:cNvGrpSpPr/>
          <p:nvPr/>
        </p:nvGrpSpPr>
        <p:grpSpPr>
          <a:xfrm>
            <a:off x="-1612200" y="1921469"/>
            <a:ext cx="19500800" cy="8264633"/>
            <a:chOff x="-806100" y="960734"/>
            <a:chExt cx="9750400" cy="4132316"/>
          </a:xfrm>
        </p:grpSpPr>
        <p:sp>
          <p:nvSpPr>
            <p:cNvPr id="1414" name="Google Shape;1414;p29"/>
            <p:cNvSpPr/>
            <p:nvPr/>
          </p:nvSpPr>
          <p:spPr>
            <a:xfrm>
              <a:off x="8593900" y="4742650"/>
              <a:ext cx="350400" cy="3504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sp>
          <p:nvSpPr>
            <p:cNvPr id="1415" name="Google Shape;1415;p29"/>
            <p:cNvSpPr/>
            <p:nvPr/>
          </p:nvSpPr>
          <p:spPr>
            <a:xfrm flipH="1">
              <a:off x="-806100" y="960734"/>
              <a:ext cx="1590600" cy="1590600"/>
            </a:xfrm>
            <a:prstGeom prst="pie">
              <a:avLst>
                <a:gd name="adj1" fmla="val 5411027"/>
                <a:gd name="adj2" fmla="val 16200000"/>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3600" dirty="0">
                <a:latin typeface="Microsoft Uighur" panose="02000000000000000000" pitchFamily="2" charset="-78"/>
              </a:endParaRPr>
            </a:p>
          </p:txBody>
        </p:sp>
      </p:grpSp>
    </p:spTree>
    <p:extLst>
      <p:ext uri="{BB962C8B-B14F-4D97-AF65-F5344CB8AC3E}">
        <p14:creationId xmlns:p14="http://schemas.microsoft.com/office/powerpoint/2010/main" val="9773623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6"/>
        <p:cNvGrpSpPr/>
        <p:nvPr/>
      </p:nvGrpSpPr>
      <p:grpSpPr>
        <a:xfrm>
          <a:off x="0" y="0"/>
          <a:ext cx="0" cy="0"/>
          <a:chOff x="0" y="0"/>
          <a:chExt cx="0" cy="0"/>
        </a:xfrm>
      </p:grpSpPr>
      <p:sp>
        <p:nvSpPr>
          <p:cNvPr id="17" name="Google Shape;17;p22"/>
          <p:cNvSpPr txBox="1">
            <a:spLocks noGrp="1"/>
          </p:cNvSpPr>
          <p:nvPr>
            <p:ph type="title"/>
          </p:nvPr>
        </p:nvSpPr>
        <p:spPr>
          <a:xfrm>
            <a:off x="623400" y="890051"/>
            <a:ext cx="17041200" cy="11454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100"/>
              <a:buNone/>
              <a:defRPr sz="3000" b="0" i="0">
                <a:solidFill>
                  <a:srgbClr val="001F5F"/>
                </a:solidFill>
                <a:latin typeface="Microsoft Uighur" panose="02000000000000000000" pitchFamily="2" charset="-78"/>
                <a:ea typeface="Calibri" panose="020F0502020204030204" pitchFamily="34" charset="0"/>
                <a:cs typeface="Microsoft Uighur" panose="02000000000000000000" pitchFamily="2" charset="-78"/>
                <a:sym typeface="Arial"/>
              </a:defRPr>
            </a:lvl1pPr>
            <a:lvl2pPr lvl="1" algn="l">
              <a:lnSpc>
                <a:spcPct val="100000"/>
              </a:lnSpc>
              <a:spcBef>
                <a:spcPts val="0"/>
              </a:spcBef>
              <a:spcAft>
                <a:spcPts val="0"/>
              </a:spcAft>
              <a:buSzPts val="2100"/>
              <a:buNone/>
              <a:defRPr/>
            </a:lvl2pPr>
            <a:lvl3pPr lvl="2" algn="l">
              <a:lnSpc>
                <a:spcPct val="100000"/>
              </a:lnSpc>
              <a:spcBef>
                <a:spcPts val="0"/>
              </a:spcBef>
              <a:spcAft>
                <a:spcPts val="0"/>
              </a:spcAft>
              <a:buSzPts val="2100"/>
              <a:buNone/>
              <a:defRPr/>
            </a:lvl3pPr>
            <a:lvl4pPr lvl="3" algn="l">
              <a:lnSpc>
                <a:spcPct val="100000"/>
              </a:lnSpc>
              <a:spcBef>
                <a:spcPts val="0"/>
              </a:spcBef>
              <a:spcAft>
                <a:spcPts val="0"/>
              </a:spcAft>
              <a:buSzPts val="2100"/>
              <a:buNone/>
              <a:defRPr/>
            </a:lvl4pPr>
            <a:lvl5pPr lvl="4" algn="l">
              <a:lnSpc>
                <a:spcPct val="100000"/>
              </a:lnSpc>
              <a:spcBef>
                <a:spcPts val="0"/>
              </a:spcBef>
              <a:spcAft>
                <a:spcPts val="0"/>
              </a:spcAft>
              <a:buSzPts val="2100"/>
              <a:buNone/>
              <a:defRPr/>
            </a:lvl5pPr>
            <a:lvl6pPr lvl="5" algn="l">
              <a:lnSpc>
                <a:spcPct val="100000"/>
              </a:lnSpc>
              <a:spcBef>
                <a:spcPts val="0"/>
              </a:spcBef>
              <a:spcAft>
                <a:spcPts val="0"/>
              </a:spcAft>
              <a:buSzPts val="2100"/>
              <a:buNone/>
              <a:defRPr/>
            </a:lvl6pPr>
            <a:lvl7pPr lvl="6" algn="l">
              <a:lnSpc>
                <a:spcPct val="100000"/>
              </a:lnSpc>
              <a:spcBef>
                <a:spcPts val="0"/>
              </a:spcBef>
              <a:spcAft>
                <a:spcPts val="0"/>
              </a:spcAft>
              <a:buSzPts val="2100"/>
              <a:buNone/>
              <a:defRPr/>
            </a:lvl7pPr>
            <a:lvl8pPr lvl="7" algn="l">
              <a:lnSpc>
                <a:spcPct val="100000"/>
              </a:lnSpc>
              <a:spcBef>
                <a:spcPts val="0"/>
              </a:spcBef>
              <a:spcAft>
                <a:spcPts val="0"/>
              </a:spcAft>
              <a:buSzPts val="2100"/>
              <a:buNone/>
              <a:defRPr/>
            </a:lvl8pPr>
            <a:lvl9pPr lvl="8" algn="l">
              <a:lnSpc>
                <a:spcPct val="100000"/>
              </a:lnSpc>
              <a:spcBef>
                <a:spcPts val="0"/>
              </a:spcBef>
              <a:spcAft>
                <a:spcPts val="0"/>
              </a:spcAft>
              <a:buSzPts val="2100"/>
              <a:buNone/>
              <a:defRPr/>
            </a:lvl9pPr>
          </a:lstStyle>
          <a:p>
            <a:endParaRPr dirty="0"/>
          </a:p>
        </p:txBody>
      </p:sp>
      <p:sp>
        <p:nvSpPr>
          <p:cNvPr id="18" name="Google Shape;18;p22"/>
          <p:cNvSpPr txBox="1">
            <a:spLocks noGrp="1"/>
          </p:cNvSpPr>
          <p:nvPr>
            <p:ph type="body" idx="1"/>
          </p:nvPr>
        </p:nvSpPr>
        <p:spPr>
          <a:xfrm>
            <a:off x="623400" y="2304950"/>
            <a:ext cx="17041200" cy="6832800"/>
          </a:xfrm>
          <a:prstGeom prst="rect">
            <a:avLst/>
          </a:prstGeom>
          <a:noFill/>
          <a:ln>
            <a:noFill/>
          </a:ln>
        </p:spPr>
        <p:txBody>
          <a:bodyPr spcFirstLastPara="1" wrap="square" lIns="0" tIns="0" rIns="0" bIns="0" anchor="t" anchorCtr="0">
            <a:normAutofit/>
          </a:bodyPr>
          <a:lstStyle>
            <a:lvl1pPr marL="685800" lvl="0" indent="-476250" algn="l">
              <a:lnSpc>
                <a:spcPct val="115000"/>
              </a:lnSpc>
              <a:spcBef>
                <a:spcPts val="0"/>
              </a:spcBef>
              <a:spcAft>
                <a:spcPts val="0"/>
              </a:spcAft>
              <a:buSzPts val="1400"/>
              <a:buChar char="●"/>
              <a:defRPr sz="2599" b="0" i="0">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Arial"/>
              </a:defRPr>
            </a:lvl1pPr>
            <a:lvl2pPr marL="1371600" lvl="1" indent="-447675" algn="l">
              <a:lnSpc>
                <a:spcPct val="115000"/>
              </a:lnSpc>
              <a:spcBef>
                <a:spcPts val="0"/>
              </a:spcBef>
              <a:spcAft>
                <a:spcPts val="0"/>
              </a:spcAft>
              <a:buSzPts val="1100"/>
              <a:buChar char="○"/>
              <a:defRPr/>
            </a:lvl2pPr>
            <a:lvl3pPr marL="2057400" lvl="2" indent="-447675" algn="l">
              <a:lnSpc>
                <a:spcPct val="115000"/>
              </a:lnSpc>
              <a:spcBef>
                <a:spcPts val="0"/>
              </a:spcBef>
              <a:spcAft>
                <a:spcPts val="0"/>
              </a:spcAft>
              <a:buSzPts val="1100"/>
              <a:buChar char="■"/>
              <a:defRPr/>
            </a:lvl3pPr>
            <a:lvl4pPr marL="2743200" lvl="3" indent="-447675" algn="l">
              <a:lnSpc>
                <a:spcPct val="115000"/>
              </a:lnSpc>
              <a:spcBef>
                <a:spcPts val="0"/>
              </a:spcBef>
              <a:spcAft>
                <a:spcPts val="0"/>
              </a:spcAft>
              <a:buSzPts val="1100"/>
              <a:buChar char="●"/>
              <a:defRPr/>
            </a:lvl4pPr>
            <a:lvl5pPr marL="3429000" lvl="4" indent="-447675" algn="l">
              <a:lnSpc>
                <a:spcPct val="115000"/>
              </a:lnSpc>
              <a:spcBef>
                <a:spcPts val="0"/>
              </a:spcBef>
              <a:spcAft>
                <a:spcPts val="0"/>
              </a:spcAft>
              <a:buSzPts val="1100"/>
              <a:buChar char="○"/>
              <a:defRPr/>
            </a:lvl5pPr>
            <a:lvl6pPr marL="4114800" lvl="5" indent="-447675" algn="l">
              <a:lnSpc>
                <a:spcPct val="115000"/>
              </a:lnSpc>
              <a:spcBef>
                <a:spcPts val="0"/>
              </a:spcBef>
              <a:spcAft>
                <a:spcPts val="0"/>
              </a:spcAft>
              <a:buSzPts val="1100"/>
              <a:buChar char="■"/>
              <a:defRPr/>
            </a:lvl6pPr>
            <a:lvl7pPr marL="4800600" lvl="6" indent="-447675" algn="l">
              <a:lnSpc>
                <a:spcPct val="115000"/>
              </a:lnSpc>
              <a:spcBef>
                <a:spcPts val="0"/>
              </a:spcBef>
              <a:spcAft>
                <a:spcPts val="0"/>
              </a:spcAft>
              <a:buSzPts val="1100"/>
              <a:buChar char="●"/>
              <a:defRPr/>
            </a:lvl7pPr>
            <a:lvl8pPr marL="5486400" lvl="7" indent="-447675" algn="l">
              <a:lnSpc>
                <a:spcPct val="115000"/>
              </a:lnSpc>
              <a:spcBef>
                <a:spcPts val="0"/>
              </a:spcBef>
              <a:spcAft>
                <a:spcPts val="0"/>
              </a:spcAft>
              <a:buSzPts val="1100"/>
              <a:buChar char="○"/>
              <a:defRPr/>
            </a:lvl8pPr>
            <a:lvl9pPr marL="6172200" lvl="8" indent="-447675" algn="l">
              <a:lnSpc>
                <a:spcPct val="115000"/>
              </a:lnSpc>
              <a:spcBef>
                <a:spcPts val="0"/>
              </a:spcBef>
              <a:spcAft>
                <a:spcPts val="0"/>
              </a:spcAft>
              <a:buSzPts val="1100"/>
              <a:buChar char="■"/>
              <a:defRPr/>
            </a:lvl9pPr>
          </a:lstStyle>
          <a:p>
            <a:endParaRPr dirty="0"/>
          </a:p>
        </p:txBody>
      </p:sp>
      <p:sp>
        <p:nvSpPr>
          <p:cNvPr id="19" name="Google Shape;19;p22"/>
          <p:cNvSpPr txBox="1">
            <a:spLocks noGrp="1"/>
          </p:cNvSpPr>
          <p:nvPr>
            <p:ph type="ftr" idx="11"/>
          </p:nvPr>
        </p:nvSpPr>
        <p:spPr>
          <a:xfrm>
            <a:off x="0" y="0"/>
            <a:ext cx="4500000" cy="4500000"/>
          </a:xfrm>
          <a:prstGeom prst="rect">
            <a:avLst/>
          </a:prstGeom>
          <a:noFill/>
          <a:ln>
            <a:noFill/>
          </a:ln>
        </p:spPr>
        <p:txBody>
          <a:bodyPr spcFirstLastPara="1" wrap="square" lIns="0" tIns="0" rIns="0" bIns="0" anchor="t" anchorCtr="0">
            <a:noAutofit/>
          </a:bodyPr>
          <a:lstStyle>
            <a:lvl1pPr marR="0" lvl="0" algn="ctr" rtl="0">
              <a:lnSpc>
                <a:spcPct val="100000"/>
              </a:lnSpc>
              <a:spcBef>
                <a:spcPts val="0"/>
              </a:spcBef>
              <a:spcAft>
                <a:spcPts val="0"/>
              </a:spcAft>
              <a:buClr>
                <a:srgbClr val="000000"/>
              </a:buClr>
              <a:buSzPts val="1100"/>
              <a:buFont typeface="Arial"/>
              <a:buNone/>
              <a:defRPr sz="2801" b="0" i="0" u="none" strike="noStrike" cap="none">
                <a:solidFill>
                  <a:srgbClr val="888888"/>
                </a:solidFill>
                <a:latin typeface="Microsoft Uighur" panose="02000000000000000000" pitchFamily="2" charset="-78"/>
                <a:ea typeface="Calibri" panose="020F0502020204030204" pitchFamily="34" charset="0"/>
                <a:cs typeface="Microsoft Uighur" panose="02000000000000000000" pitchFamily="2" charset="-78"/>
                <a:sym typeface="Arial"/>
              </a:defRPr>
            </a:lvl1pPr>
            <a:lvl2pPr marR="0" lvl="1"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9pPr>
          </a:lstStyle>
          <a:p>
            <a:endParaRPr lang="fr-FR" dirty="0"/>
          </a:p>
        </p:txBody>
      </p:sp>
      <p:sp>
        <p:nvSpPr>
          <p:cNvPr id="20" name="Google Shape;20;p22"/>
          <p:cNvSpPr txBox="1">
            <a:spLocks noGrp="1"/>
          </p:cNvSpPr>
          <p:nvPr>
            <p:ph type="dt" idx="10"/>
          </p:nvPr>
        </p:nvSpPr>
        <p:spPr>
          <a:xfrm>
            <a:off x="0" y="0"/>
            <a:ext cx="4500000" cy="4500000"/>
          </a:xfrm>
          <a:prstGeom prst="rect">
            <a:avLst/>
          </a:prstGeom>
          <a:noFill/>
          <a:ln>
            <a:noFill/>
          </a:ln>
        </p:spPr>
        <p:txBody>
          <a:bodyPr spcFirstLastPara="1" wrap="square" lIns="0" tIns="0" rIns="0" bIns="0" anchor="t" anchorCtr="0">
            <a:noAutofit/>
          </a:bodyPr>
          <a:lstStyle>
            <a:lvl1pPr marR="0" lvl="0" algn="l" rtl="0">
              <a:lnSpc>
                <a:spcPct val="100000"/>
              </a:lnSpc>
              <a:spcBef>
                <a:spcPts val="0"/>
              </a:spcBef>
              <a:spcAft>
                <a:spcPts val="0"/>
              </a:spcAft>
              <a:buClr>
                <a:srgbClr val="000000"/>
              </a:buClr>
              <a:buSzPts val="1100"/>
              <a:buFont typeface="Arial"/>
              <a:buNone/>
              <a:defRPr sz="2801" b="0" i="0" u="none" strike="noStrike" cap="none">
                <a:solidFill>
                  <a:srgbClr val="888888"/>
                </a:solidFill>
                <a:latin typeface="Microsoft Uighur" panose="02000000000000000000" pitchFamily="2" charset="-78"/>
                <a:ea typeface="Calibri" panose="020F0502020204030204" pitchFamily="34" charset="0"/>
                <a:cs typeface="Microsoft Uighur" panose="02000000000000000000" pitchFamily="2" charset="-78"/>
                <a:sym typeface="Arial"/>
              </a:defRPr>
            </a:lvl1pPr>
            <a:lvl2pPr marR="0" lvl="1"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2801" b="0" i="0" u="none" strike="noStrike" cap="none">
                <a:solidFill>
                  <a:schemeClr val="dk1"/>
                </a:solidFill>
                <a:latin typeface="Arial"/>
                <a:ea typeface="Arial"/>
                <a:cs typeface="Arial"/>
                <a:sym typeface="Arial"/>
              </a:defRPr>
            </a:lvl9pPr>
          </a:lstStyle>
          <a:p>
            <a:endParaRPr lang="fr-FR" dirty="0"/>
          </a:p>
        </p:txBody>
      </p:sp>
      <p:sp>
        <p:nvSpPr>
          <p:cNvPr id="21" name="Google Shape;21;p22"/>
          <p:cNvSpPr txBox="1">
            <a:spLocks noGrp="1"/>
          </p:cNvSpPr>
          <p:nvPr>
            <p:ph type="sldNum" idx="12"/>
          </p:nvPr>
        </p:nvSpPr>
        <p:spPr>
          <a:xfrm>
            <a:off x="0" y="0"/>
            <a:ext cx="4500000" cy="4500000"/>
          </a:xfrm>
          <a:prstGeom prst="rect">
            <a:avLst/>
          </a:prstGeom>
          <a:noFill/>
          <a:ln>
            <a:noFill/>
          </a:ln>
        </p:spPr>
        <p:txBody>
          <a:bodyPr spcFirstLastPara="1" wrap="square" lIns="0" tIns="0" rIns="0" bIns="0" anchor="t" anchorCtr="0">
            <a:noAutofit/>
          </a:bodyPr>
          <a:lstStyle>
            <a:lvl1pPr marL="0" marR="0" lvl="0"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Microsoft Uighur" panose="02000000000000000000" pitchFamily="2" charset="-78"/>
                <a:ea typeface="Calibri" panose="020F0502020204030204" pitchFamily="34" charset="0"/>
                <a:cs typeface="Microsoft Uighur" panose="02000000000000000000" pitchFamily="2" charset="-78"/>
                <a:sym typeface="Arial"/>
              </a:defRPr>
            </a:lvl1pPr>
            <a:lvl2pPr marL="0" marR="0" lvl="1"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400"/>
              <a:buFont typeface="Arial"/>
              <a:buNone/>
              <a:defRPr sz="2801" b="0" i="0" u="none" strike="noStrike" cap="none">
                <a:solidFill>
                  <a:srgbClr val="888888"/>
                </a:solidFill>
                <a:latin typeface="Arial"/>
                <a:ea typeface="Arial"/>
                <a:cs typeface="Arial"/>
                <a:sym typeface="Arial"/>
              </a:defRPr>
            </a:lvl9pPr>
          </a:lstStyle>
          <a:p>
            <a:fld id="{00000000-1234-1234-1234-123412341234}" type="slidenum">
              <a:rPr lang="fr-MA" smtClean="0"/>
              <a:pPr/>
              <a:t>‹N°›</a:t>
            </a:fld>
            <a:endParaRPr lang="fr-MA" dirty="0"/>
          </a:p>
        </p:txBody>
      </p:sp>
    </p:spTree>
    <p:extLst>
      <p:ext uri="{BB962C8B-B14F-4D97-AF65-F5344CB8AC3E}">
        <p14:creationId xmlns:p14="http://schemas.microsoft.com/office/powerpoint/2010/main" val="2383435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theme" Target="../theme/theme2.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426451" y="890051"/>
            <a:ext cx="15435000" cy="11454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Montserrat"/>
              <a:buNone/>
              <a:defRPr sz="3000" b="1">
                <a:solidFill>
                  <a:schemeClr val="dk1"/>
                </a:solidFill>
                <a:latin typeface="Montserrat"/>
                <a:ea typeface="Montserrat"/>
                <a:cs typeface="Montserrat"/>
                <a:sym typeface="Montserrat"/>
              </a:defRPr>
            </a:lvl1pPr>
            <a:lvl2pPr lvl="1"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2pPr>
            <a:lvl3pPr lvl="2"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3pPr>
            <a:lvl4pPr lvl="3"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4pPr>
            <a:lvl5pPr lvl="4"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5pPr>
            <a:lvl6pPr lvl="5"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6pPr>
            <a:lvl7pPr lvl="6"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7pPr>
            <a:lvl8pPr lvl="7"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8pPr>
            <a:lvl9pPr lvl="8" algn="ctr" rtl="0">
              <a:spcBef>
                <a:spcPts val="0"/>
              </a:spcBef>
              <a:spcAft>
                <a:spcPts val="0"/>
              </a:spcAft>
              <a:buClr>
                <a:schemeClr val="dk1"/>
              </a:buClr>
              <a:buSzPts val="3500"/>
              <a:buFont typeface="Montserrat"/>
              <a:buNone/>
              <a:defRPr sz="3500" b="1">
                <a:solidFill>
                  <a:schemeClr val="dk1"/>
                </a:solidFill>
                <a:latin typeface="Montserrat"/>
                <a:ea typeface="Montserrat"/>
                <a:cs typeface="Montserrat"/>
                <a:sym typeface="Montserrat"/>
              </a:defRPr>
            </a:lvl9pPr>
          </a:lstStyle>
          <a:p>
            <a:endParaRPr dirty="0"/>
          </a:p>
        </p:txBody>
      </p:sp>
      <p:sp>
        <p:nvSpPr>
          <p:cNvPr id="7" name="Google Shape;7;p1"/>
          <p:cNvSpPr txBox="1">
            <a:spLocks noGrp="1"/>
          </p:cNvSpPr>
          <p:nvPr>
            <p:ph type="body" idx="1"/>
          </p:nvPr>
        </p:nvSpPr>
        <p:spPr>
          <a:xfrm>
            <a:off x="1426451" y="2304950"/>
            <a:ext cx="15435000" cy="68328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1pPr>
            <a:lvl2pPr marL="914400" lvl="1"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2pPr>
            <a:lvl3pPr marL="1371600" lvl="2"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3pPr>
            <a:lvl4pPr marL="1828800" lvl="3"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4pPr>
            <a:lvl5pPr marL="2286000" lvl="4"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5pPr>
            <a:lvl6pPr marL="2743200" lvl="5"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6pPr>
            <a:lvl7pPr marL="3200400" lvl="6"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7pPr>
            <a:lvl8pPr marL="3657600" lvl="7"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8pPr>
            <a:lvl9pPr marL="4114800" lvl="8" indent="-304800">
              <a:lnSpc>
                <a:spcPct val="100000"/>
              </a:lnSpc>
              <a:spcBef>
                <a:spcPts val="0"/>
              </a:spcBef>
              <a:spcAft>
                <a:spcPts val="0"/>
              </a:spcAft>
              <a:buClr>
                <a:schemeClr val="dk1"/>
              </a:buClr>
              <a:buSzPts val="1200"/>
              <a:buFont typeface="Lexend"/>
              <a:buChar char="■"/>
              <a:defRPr sz="1200">
                <a:solidFill>
                  <a:schemeClr val="dk1"/>
                </a:solidFill>
                <a:latin typeface="Lexend"/>
                <a:ea typeface="Lexend"/>
                <a:cs typeface="Lexend"/>
                <a:sym typeface="Lexend"/>
              </a:defRPr>
            </a:lvl9pPr>
          </a:lstStyle>
          <a:p>
            <a:endParaRPr dirty="0"/>
          </a:p>
        </p:txBody>
      </p:sp>
    </p:spTree>
    <p:extLst>
      <p:ext uri="{BB962C8B-B14F-4D97-AF65-F5344CB8AC3E}">
        <p14:creationId xmlns:p14="http://schemas.microsoft.com/office/powerpoint/2010/main" val="148221258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Lst>
  <mc:AlternateContent xmlns:mc="http://schemas.openxmlformats.org/markup-compatibility/2006" xmlns:p14="http://schemas.microsoft.com/office/powerpoint/2010/main">
    <mc:Choice Requires="p14">
      <p:transition spd="slow">
        <p:fade thruBlk="1"/>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801"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449">
          <p15:clr>
            <a:srgbClr val="EA4335"/>
          </p15:clr>
        </p15:guide>
        <p15:guide id="2" pos="5311">
          <p15:clr>
            <a:srgbClr val="EA4335"/>
          </p15:clr>
        </p15:guide>
        <p15:guide id="3" orient="horz" pos="340">
          <p15:clr>
            <a:srgbClr val="EA4335"/>
          </p15:clr>
        </p15:guide>
        <p15:guide id="4" orient="horz" pos="2900">
          <p15:clr>
            <a:srgbClr val="EA4335"/>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sv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4.svg"/><Relationship Id="rId4" Type="http://schemas.openxmlformats.org/officeDocument/2006/relationships/image" Target="../media/image3.sv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1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2.sv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4.svg"/><Relationship Id="rId10" Type="http://schemas.openxmlformats.org/officeDocument/2006/relationships/image" Target="../media/image15.png"/><Relationship Id="rId4" Type="http://schemas.openxmlformats.org/officeDocument/2006/relationships/image" Target="../media/image3.svg"/><Relationship Id="rId9"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png"/><Relationship Id="rId3" Type="http://schemas.openxmlformats.org/officeDocument/2006/relationships/image" Target="../media/image2.svg"/><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13.xml"/><Relationship Id="rId16"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4.sv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3.svg"/><Relationship Id="rId9" Type="http://schemas.openxmlformats.org/officeDocument/2006/relationships/image" Target="../media/image19.png"/><Relationship Id="rId1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4.svg"/><Relationship Id="rId4" Type="http://schemas.openxmlformats.org/officeDocument/2006/relationships/image" Target="../media/image3.sv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4.svg"/><Relationship Id="rId4" Type="http://schemas.openxmlformats.org/officeDocument/2006/relationships/image" Target="../media/image3.sv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4.svg"/><Relationship Id="rId4" Type="http://schemas.openxmlformats.org/officeDocument/2006/relationships/image" Target="../media/image3.svg"/></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2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0.jpg"/><Relationship Id="rId5" Type="http://schemas.openxmlformats.org/officeDocument/2006/relationships/image" Target="../media/image4.svg"/><Relationship Id="rId4" Type="http://schemas.openxmlformats.org/officeDocument/2006/relationships/image" Target="../media/image3.svg"/></Relationships>
</file>

<file path=ppt/slides/_rels/slide2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2.jpg"/><Relationship Id="rId5" Type="http://schemas.openxmlformats.org/officeDocument/2006/relationships/image" Target="../media/image4.svg"/><Relationship Id="rId4" Type="http://schemas.openxmlformats.org/officeDocument/2006/relationships/image" Target="../media/image3.svg"/></Relationships>
</file>

<file path=ppt/slides/_rels/slide2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4.jpg"/><Relationship Id="rId5" Type="http://schemas.openxmlformats.org/officeDocument/2006/relationships/image" Target="../media/image4.svg"/><Relationship Id="rId4" Type="http://schemas.openxmlformats.org/officeDocument/2006/relationships/image" Target="../media/image3.svg"/></Relationships>
</file>

<file path=ppt/slides/_rels/slide2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6.jpg"/><Relationship Id="rId5" Type="http://schemas.openxmlformats.org/officeDocument/2006/relationships/image" Target="../media/image4.svg"/><Relationship Id="rId4" Type="http://schemas.openxmlformats.org/officeDocument/2006/relationships/image" Target="../media/image3.svg"/></Relationships>
</file>

<file path=ppt/slides/_rels/slide29.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8.jpg"/><Relationship Id="rId5" Type="http://schemas.openxmlformats.org/officeDocument/2006/relationships/image" Target="../media/image4.svg"/><Relationship Id="rId4" Type="http://schemas.openxmlformats.org/officeDocument/2006/relationships/image" Target="../media/image3.svg"/></Relationships>
</file>

<file path=ppt/slides/_rels/slide3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0.jpg"/><Relationship Id="rId5" Type="http://schemas.openxmlformats.org/officeDocument/2006/relationships/image" Target="../media/image4.svg"/><Relationship Id="rId4" Type="http://schemas.openxmlformats.org/officeDocument/2006/relationships/image" Target="../media/image3.svg"/></Relationships>
</file>

<file path=ppt/slides/_rels/slide3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2.svg"/><Relationship Id="rId7" Type="http://schemas.microsoft.com/office/2007/relationships/hdphoto" Target="../media/hdphoto1.wdp"/><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svg"/><Relationship Id="rId10" Type="http://schemas.openxmlformats.org/officeDocument/2006/relationships/image" Target="../media/image44.jpeg"/><Relationship Id="rId4" Type="http://schemas.openxmlformats.org/officeDocument/2006/relationships/image" Target="../media/image3.svg"/><Relationship Id="rId9" Type="http://schemas.microsoft.com/office/2007/relationships/hdphoto" Target="../media/hdphoto2.wdp"/></Relationships>
</file>

<file path=ppt/slides/_rels/slide3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2.svg"/><Relationship Id="rId7" Type="http://schemas.microsoft.com/office/2007/relationships/hdphoto" Target="../media/hdphoto3.wdp"/><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svg"/><Relationship Id="rId4" Type="http://schemas.openxmlformats.org/officeDocument/2006/relationships/image" Target="../media/image3.svg"/><Relationship Id="rId9" Type="http://schemas.microsoft.com/office/2007/relationships/hdphoto" Target="../media/hdphoto4.wdp"/></Relationships>
</file>

<file path=ppt/slides/_rels/slide3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svg"/><Relationship Id="rId7" Type="http://schemas.microsoft.com/office/2007/relationships/hdphoto" Target="../media/hdphoto1.wdp"/><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2.png"/><Relationship Id="rId11" Type="http://schemas.microsoft.com/office/2007/relationships/hdphoto" Target="../media/hdphoto2.wdp"/><Relationship Id="rId5" Type="http://schemas.openxmlformats.org/officeDocument/2006/relationships/image" Target="../media/image4.svg"/><Relationship Id="rId10" Type="http://schemas.openxmlformats.org/officeDocument/2006/relationships/image" Target="../media/image43.png"/><Relationship Id="rId4" Type="http://schemas.openxmlformats.org/officeDocument/2006/relationships/image" Target="../media/image3.svg"/><Relationship Id="rId9" Type="http://schemas.microsoft.com/office/2007/relationships/hdphoto" Target="../media/hdphoto3.wdp"/></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svg"/><Relationship Id="rId7" Type="http://schemas.openxmlformats.org/officeDocument/2006/relationships/diagramQuickStyle" Target="../diagrams/quickStyle1.xml"/><Relationship Id="rId2"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svg"/><Relationship Id="rId9" Type="http://schemas.microsoft.com/office/2007/relationships/diagramDrawing" Target="../diagrams/drawing1.xml"/></Relationships>
</file>

<file path=ppt/slides/_rels/slide4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svg"/></Relationships>
</file>

<file path=ppt/slides/_rels/slide5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5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53.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svg"/><Relationship Id="rId4" Type="http://schemas.openxmlformats.org/officeDocument/2006/relationships/image" Target="../media/image3.svg"/></Relationships>
</file>

<file path=ppt/slides/_rels/slide5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5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51.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svg"/><Relationship Id="rId4" Type="http://schemas.openxmlformats.org/officeDocument/2006/relationships/image" Target="../media/image3.svg"/></Relationships>
</file>

<file path=ppt/slides/_rels/slide5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5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image" Target="../media/image4.svg"/></Relationships>
</file>

<file path=ppt/slides/_rels/slide6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svg"/><Relationship Id="rId7" Type="http://schemas.microsoft.com/office/2007/relationships/hdphoto" Target="../media/hdphoto1.wdp"/><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42.png"/><Relationship Id="rId11" Type="http://schemas.microsoft.com/office/2007/relationships/hdphoto" Target="../media/hdphoto2.wdp"/><Relationship Id="rId5" Type="http://schemas.openxmlformats.org/officeDocument/2006/relationships/image" Target="../media/image4.svg"/><Relationship Id="rId10" Type="http://schemas.openxmlformats.org/officeDocument/2006/relationships/image" Target="../media/image43.png"/><Relationship Id="rId4" Type="http://schemas.openxmlformats.org/officeDocument/2006/relationships/image" Target="../media/image3.svg"/><Relationship Id="rId9" Type="http://schemas.microsoft.com/office/2007/relationships/hdphoto" Target="../media/hdphoto3.wdp"/></Relationships>
</file>

<file path=ppt/slides/_rels/slide6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svg"/><Relationship Id="rId7" Type="http://schemas.microsoft.com/office/2007/relationships/hdphoto" Target="../media/hdphoto1.wdp"/><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42.png"/><Relationship Id="rId11" Type="http://schemas.microsoft.com/office/2007/relationships/hdphoto" Target="../media/hdphoto2.wdp"/><Relationship Id="rId5" Type="http://schemas.openxmlformats.org/officeDocument/2006/relationships/image" Target="../media/image4.svg"/><Relationship Id="rId10" Type="http://schemas.openxmlformats.org/officeDocument/2006/relationships/image" Target="../media/image43.png"/><Relationship Id="rId4" Type="http://schemas.openxmlformats.org/officeDocument/2006/relationships/image" Target="../media/image3.svg"/><Relationship Id="rId9" Type="http://schemas.microsoft.com/office/2007/relationships/hdphoto" Target="../media/hdphoto3.wdp"/></Relationships>
</file>

<file path=ppt/slides/_rels/slide6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2.svg"/><Relationship Id="rId7" Type="http://schemas.microsoft.com/office/2007/relationships/hdphoto" Target="../media/hdphoto1.wdp"/><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42.png"/><Relationship Id="rId11" Type="http://schemas.microsoft.com/office/2007/relationships/hdphoto" Target="../media/hdphoto2.wdp"/><Relationship Id="rId5" Type="http://schemas.openxmlformats.org/officeDocument/2006/relationships/image" Target="../media/image4.svg"/><Relationship Id="rId10" Type="http://schemas.openxmlformats.org/officeDocument/2006/relationships/image" Target="../media/image43.png"/><Relationship Id="rId4" Type="http://schemas.openxmlformats.org/officeDocument/2006/relationships/image" Target="../media/image3.svg"/><Relationship Id="rId9" Type="http://schemas.microsoft.com/office/2007/relationships/hdphoto" Target="../media/hdphoto3.wdp"/></Relationships>
</file>

<file path=ppt/slides/_rels/slide6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6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4.svg"/><Relationship Id="rId4" Type="http://schemas.openxmlformats.org/officeDocument/2006/relationships/image" Target="../media/image3.svg"/></Relationships>
</file>

<file path=ppt/slides/_rels/slide6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6" name="Google Shape;1426;p33"/>
          <p:cNvSpPr txBox="1">
            <a:spLocks noGrp="1"/>
          </p:cNvSpPr>
          <p:nvPr>
            <p:ph type="ctrTitle"/>
          </p:nvPr>
        </p:nvSpPr>
        <p:spPr>
          <a:xfrm>
            <a:off x="1426500" y="6363498"/>
            <a:ext cx="15435000" cy="1442778"/>
          </a:xfrm>
          <a:prstGeom prst="rect">
            <a:avLst/>
          </a:prstGeom>
        </p:spPr>
        <p:txBody>
          <a:bodyPr spcFirstLastPara="1" wrap="square" lIns="182850" tIns="182850" rIns="182850" bIns="182850" anchor="b" anchorCtr="0">
            <a:noAutofit/>
          </a:bodyPr>
          <a:lstStyle/>
          <a:p>
            <a:r>
              <a:rPr lang="ar-MA" sz="9900" b="1" dirty="0">
                <a:latin typeface="Microsoft Uighur" panose="02000000000000000000" pitchFamily="2" charset="-78"/>
                <a:ea typeface="Cascadia Code" panose="020B0609020000020004" pitchFamily="49" charset="0"/>
                <a:cs typeface="Microsoft Uighur" panose="02000000000000000000" pitchFamily="2" charset="-78"/>
              </a:rPr>
              <a:t>الدورة الوطنية</a:t>
            </a:r>
            <a:br>
              <a:rPr lang="ar-MA" sz="9900" b="1" dirty="0">
                <a:latin typeface="Microsoft Uighur" panose="02000000000000000000" pitchFamily="2" charset="-78"/>
                <a:ea typeface="Cascadia Code" panose="020B0609020000020004" pitchFamily="49" charset="0"/>
                <a:cs typeface="Microsoft Uighur" panose="02000000000000000000" pitchFamily="2" charset="-78"/>
              </a:rPr>
            </a:br>
            <a:r>
              <a:rPr lang="ar-MA" sz="9900" b="1" dirty="0">
                <a:latin typeface="Microsoft Uighur" panose="02000000000000000000" pitchFamily="2" charset="-78"/>
                <a:ea typeface="Cascadia Code" panose="020B0609020000020004" pitchFamily="49" charset="0"/>
                <a:cs typeface="Microsoft Uighur" panose="02000000000000000000" pitchFamily="2" charset="-78"/>
              </a:rPr>
              <a:t>حول التعليم الصريح</a:t>
            </a:r>
            <a:br>
              <a:rPr lang="ar-MA" sz="7200" dirty="0">
                <a:latin typeface="Microsoft Uighur" panose="02000000000000000000" pitchFamily="2" charset="-78"/>
                <a:ea typeface="Cascadia Code" panose="020B0609020000020004" pitchFamily="49" charset="0"/>
                <a:cs typeface="Microsoft Uighur" panose="02000000000000000000" pitchFamily="2" charset="-78"/>
              </a:rPr>
            </a:br>
            <a:endParaRPr lang="ar-MA" sz="7200" dirty="0">
              <a:latin typeface="Microsoft Uighur" panose="02000000000000000000" pitchFamily="2" charset="-78"/>
              <a:ea typeface="Cascadia Code" panose="020B0609020000020004" pitchFamily="49" charset="0"/>
              <a:cs typeface="Microsoft Uighur" panose="02000000000000000000" pitchFamily="2" charset="-78"/>
            </a:endParaRPr>
          </a:p>
          <a:p>
            <a:pPr rtl="1"/>
            <a:r>
              <a:rPr lang="ar-MA" sz="4800" dirty="0">
                <a:solidFill>
                  <a:schemeClr val="dk2"/>
                </a:solidFill>
                <a:latin typeface="Microsoft Uighur" panose="02000000000000000000" pitchFamily="2" charset="-78"/>
                <a:ea typeface="Cascadia Code" panose="020B0609020000020004" pitchFamily="49" charset="0"/>
                <a:cs typeface="Microsoft Uighur" panose="02000000000000000000" pitchFamily="2" charset="-78"/>
              </a:rPr>
              <a:t>لفائدة الأساتذة بمؤسسات الريادة</a:t>
            </a:r>
            <a:br>
              <a:rPr lang="ar-MA" sz="4800" dirty="0">
                <a:solidFill>
                  <a:schemeClr val="dk2"/>
                </a:solidFill>
                <a:latin typeface="Microsoft Uighur" panose="02000000000000000000" pitchFamily="2" charset="-78"/>
                <a:ea typeface="Cascadia Code" panose="020B0609020000020004" pitchFamily="49" charset="0"/>
                <a:cs typeface="Microsoft Uighur" panose="02000000000000000000" pitchFamily="2" charset="-78"/>
              </a:rPr>
            </a:br>
            <a:r>
              <a:rPr lang="ar-MA" sz="4800" dirty="0">
                <a:solidFill>
                  <a:schemeClr val="dk2"/>
                </a:solidFill>
                <a:latin typeface="Microsoft Uighur" panose="02000000000000000000" pitchFamily="2" charset="-78"/>
                <a:ea typeface="Cascadia Code" panose="020B0609020000020004" pitchFamily="49" charset="0"/>
                <a:cs typeface="Microsoft Uighur" panose="02000000000000000000" pitchFamily="2" charset="-78"/>
              </a:rPr>
              <a:t>موسم 2026 / 2027</a:t>
            </a:r>
          </a:p>
        </p:txBody>
      </p:sp>
      <p:sp>
        <p:nvSpPr>
          <p:cNvPr id="1427" name="Google Shape;1427;p33"/>
          <p:cNvSpPr txBox="1">
            <a:spLocks noGrp="1"/>
          </p:cNvSpPr>
          <p:nvPr>
            <p:ph type="subTitle" idx="1"/>
          </p:nvPr>
        </p:nvSpPr>
        <p:spPr>
          <a:xfrm>
            <a:off x="1297607" y="8691096"/>
            <a:ext cx="15435000" cy="700800"/>
          </a:xfrm>
          <a:prstGeom prst="rect">
            <a:avLst/>
          </a:prstGeom>
        </p:spPr>
        <p:txBody>
          <a:bodyPr spcFirstLastPara="1" wrap="square" lIns="182850" tIns="182850" rIns="182850" bIns="182850" anchor="t" anchorCtr="0">
            <a:noAutofit/>
          </a:bodyPr>
          <a:lstStyle/>
          <a:p>
            <a:pPr marL="0" indent="0"/>
            <a:r>
              <a:rPr lang="ar-MA" sz="4800" b="1" dirty="0">
                <a:ea typeface="Cascadia Code" panose="020B0609020000020004" pitchFamily="49" charset="0"/>
              </a:rPr>
              <a:t>أكتوبر 2026</a:t>
            </a:r>
          </a:p>
        </p:txBody>
      </p:sp>
      <p:pic>
        <p:nvPicPr>
          <p:cNvPr id="2" name="Google Shape;31;p23" descr="الصفحة الرئيسية">
            <a:extLst>
              <a:ext uri="{FF2B5EF4-FFF2-40B4-BE49-F238E27FC236}">
                <a16:creationId xmlns:a16="http://schemas.microsoft.com/office/drawing/2014/main" id="{C020B9F6-02FE-95C6-8F17-17B8ED3FD91E}"/>
              </a:ext>
            </a:extLst>
          </p:cNvPr>
          <p:cNvPicPr preferRelativeResize="0"/>
          <p:nvPr/>
        </p:nvPicPr>
        <p:blipFill rotWithShape="1">
          <a:blip r:embed="rId3">
            <a:alphaModFix/>
          </a:blip>
          <a:srcRect/>
          <a:stretch/>
        </p:blipFill>
        <p:spPr>
          <a:xfrm>
            <a:off x="5134014" y="582447"/>
            <a:ext cx="8019972" cy="1442778"/>
          </a:xfrm>
          <a:prstGeom prst="rect">
            <a:avLst/>
          </a:prstGeom>
          <a:noFill/>
          <a:ln>
            <a:noFill/>
          </a:ln>
        </p:spPr>
      </p:pic>
      <p:sp>
        <p:nvSpPr>
          <p:cNvPr id="3" name="Google Shape;1427;p33">
            <a:extLst>
              <a:ext uri="{FF2B5EF4-FFF2-40B4-BE49-F238E27FC236}">
                <a16:creationId xmlns:a16="http://schemas.microsoft.com/office/drawing/2014/main" id="{935B1A47-C39E-AD6B-7F64-B2C99ABE58D6}"/>
              </a:ext>
            </a:extLst>
          </p:cNvPr>
          <p:cNvSpPr txBox="1">
            <a:spLocks/>
          </p:cNvSpPr>
          <p:nvPr/>
        </p:nvSpPr>
        <p:spPr>
          <a:xfrm>
            <a:off x="1426500" y="5007761"/>
            <a:ext cx="15435000" cy="700800"/>
          </a:xfrm>
          <a:prstGeom prst="rect">
            <a:avLst/>
          </a:prstGeom>
          <a:noFill/>
          <a:ln>
            <a:noFill/>
          </a:ln>
        </p:spPr>
        <p:txBody>
          <a:bodyPr spcFirstLastPara="1" wrap="square" lIns="182850" tIns="182850" rIns="182850" bIns="182850" anchor="t"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200"/>
              <a:buFont typeface="Lexend"/>
              <a:buNone/>
              <a:defRPr sz="2133" b="0" i="0" u="none" strike="noStrike" cap="none">
                <a:solidFill>
                  <a:schemeClr val="dk1"/>
                </a:solidFill>
                <a:latin typeface="Microsoft Uighur" panose="02000000000000000000" pitchFamily="2" charset="-78"/>
                <a:ea typeface="Calibri" panose="020F0502020204030204" pitchFamily="34" charset="0"/>
                <a:cs typeface="Microsoft Uighur" panose="02000000000000000000" pitchFamily="2" charset="-78"/>
                <a:sym typeface="Lexend"/>
              </a:defRPr>
            </a:lvl1pPr>
            <a:lvl2pPr marL="914400" marR="0" lvl="1"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2pPr>
            <a:lvl3pPr marL="1371600" marR="0" lvl="2"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3pPr>
            <a:lvl4pPr marL="1828800" marR="0" lvl="3"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4pPr>
            <a:lvl5pPr marL="2286000" marR="0" lvl="4"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5pPr>
            <a:lvl6pPr marL="2743200" marR="0" lvl="5"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6pPr>
            <a:lvl7pPr marL="3200400" marR="0" lvl="6"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7pPr>
            <a:lvl8pPr marL="3657600" marR="0" lvl="7"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8pPr>
            <a:lvl9pPr marL="4114800" marR="0" lvl="8" indent="-304800" algn="ctr" rtl="0">
              <a:lnSpc>
                <a:spcPct val="100000"/>
              </a:lnSpc>
              <a:spcBef>
                <a:spcPts val="0"/>
              </a:spcBef>
              <a:spcAft>
                <a:spcPts val="0"/>
              </a:spcAft>
              <a:buClr>
                <a:schemeClr val="dk1"/>
              </a:buClr>
              <a:buSzPts val="1800"/>
              <a:buFont typeface="Lexend"/>
              <a:buNone/>
              <a:defRPr sz="2400" b="0" i="0" u="none" strike="noStrike" cap="none">
                <a:solidFill>
                  <a:schemeClr val="dk1"/>
                </a:solidFill>
                <a:latin typeface="Lexend"/>
                <a:ea typeface="Lexend"/>
                <a:cs typeface="Lexend"/>
                <a:sym typeface="Lexend"/>
              </a:defRPr>
            </a:lvl9pPr>
          </a:lstStyle>
          <a:p>
            <a:pPr marL="0" indent="0" defTabSz="1371600">
              <a:buClr>
                <a:srgbClr val="0B104B"/>
              </a:buClr>
            </a:pPr>
            <a:r>
              <a:rPr lang="ar-MA" sz="4800" b="1" kern="0" dirty="0">
                <a:solidFill>
                  <a:srgbClr val="0B104B"/>
                </a:solidFill>
                <a:ea typeface="Cascadia Code" panose="020B0609020000020004" pitchFamily="49" charset="0"/>
              </a:rPr>
              <a:t>اللغة العربية</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52250-89B3-F699-F06A-FF7995E08E34}"/>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B0B936BA-498D-8B22-99A3-1066F2FE87F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E65CFF7E-30A8-02AE-7FD8-445D87D5AE2A}"/>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78F7BF6-7693-68BC-E72D-1A1127EAE82F}"/>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ECBE6362-86DA-3F95-B195-26D8C62F98FA}"/>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55A53A37-F9A4-B365-7824-77951ACEC208}"/>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DFCCB91-988D-1A17-E38F-5977B64D2A3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BADF3310-E0A7-4EB8-DD29-3871A2694F56}"/>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5B53A999-55F1-A782-B7E2-DCC2D0CE2863}"/>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2BDDD57-24E8-287B-57AD-5779132955D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2FA0E3D8-8156-9905-27B3-C8E0CDABF7E9}"/>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7A4BB35-FE7C-6BB7-CA0A-8BFCE7CFC2B9}"/>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1E4C4B26-F587-F324-9B22-FB762DB99A28}"/>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1285611A-4236-C626-28B4-7178B85908B3}"/>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CA1F0E5-849E-75ED-E101-F13D5B5560D3}"/>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DF96AA51-B3F5-16FF-3E6C-43ADF8A4126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6F99700C-6E48-DBE3-549E-3258ABF6E99E}"/>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B840C3E-D35B-EE25-9C47-9F6E5DA6CE80}"/>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E5FDAC48-D653-54D4-EFA3-4D811770A3B1}"/>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60" name="Groupe 59">
            <a:extLst>
              <a:ext uri="{FF2B5EF4-FFF2-40B4-BE49-F238E27FC236}">
                <a16:creationId xmlns:a16="http://schemas.microsoft.com/office/drawing/2014/main" id="{5A04608D-133E-8695-75B8-85B7590ABCD8}"/>
              </a:ext>
            </a:extLst>
          </p:cNvPr>
          <p:cNvGrpSpPr/>
          <p:nvPr/>
        </p:nvGrpSpPr>
        <p:grpSpPr>
          <a:xfrm>
            <a:off x="4140962" y="571501"/>
            <a:ext cx="10006077" cy="9144000"/>
            <a:chOff x="5070959" y="571501"/>
            <a:chExt cx="10006077" cy="9144000"/>
          </a:xfrm>
        </p:grpSpPr>
        <p:sp>
          <p:nvSpPr>
            <p:cNvPr id="58" name="Rectangle : coins arrondis 57">
              <a:extLst>
                <a:ext uri="{FF2B5EF4-FFF2-40B4-BE49-F238E27FC236}">
                  <a16:creationId xmlns:a16="http://schemas.microsoft.com/office/drawing/2014/main" id="{1A915255-85A5-C25C-CBE5-0A485B0DE766}"/>
                </a:ext>
              </a:extLst>
            </p:cNvPr>
            <p:cNvSpPr/>
            <p:nvPr/>
          </p:nvSpPr>
          <p:spPr>
            <a:xfrm>
              <a:off x="5070959" y="571501"/>
              <a:ext cx="8146083" cy="9144000"/>
            </a:xfrm>
            <a:prstGeom prst="roundRect">
              <a:avLst>
                <a:gd name="adj" fmla="val 3197"/>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4400">
                <a:latin typeface="Microsoft Uighur" panose="02000000000000000000" pitchFamily="2" charset="-78"/>
                <a:cs typeface="Microsoft Uighur" panose="02000000000000000000" pitchFamily="2" charset="-78"/>
              </a:endParaRPr>
            </a:p>
          </p:txBody>
        </p:sp>
        <p:sp>
          <p:nvSpPr>
            <p:cNvPr id="59" name="Rectangle 58">
              <a:extLst>
                <a:ext uri="{FF2B5EF4-FFF2-40B4-BE49-F238E27FC236}">
                  <a16:creationId xmlns:a16="http://schemas.microsoft.com/office/drawing/2014/main" id="{B229E180-A7DF-3F61-F483-1157F3523EC0}"/>
                </a:ext>
              </a:extLst>
            </p:cNvPr>
            <p:cNvSpPr/>
            <p:nvPr/>
          </p:nvSpPr>
          <p:spPr>
            <a:xfrm>
              <a:off x="5638800" y="952500"/>
              <a:ext cx="7086600" cy="83629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4400">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E7082F3F-FC8C-6D48-31C0-A1F9A49DF68E}"/>
                </a:ext>
              </a:extLst>
            </p:cNvPr>
            <p:cNvSpPr/>
            <p:nvPr/>
          </p:nvSpPr>
          <p:spPr>
            <a:xfrm>
              <a:off x="13590561" y="571501"/>
              <a:ext cx="1486475" cy="9144000"/>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4400"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برنامج اليوم</a:t>
              </a:r>
              <a:endParaRPr lang="fr-FR" sz="4400"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endParaRPr>
            </a:p>
          </p:txBody>
        </p:sp>
      </p:grpSp>
      <p:grpSp>
        <p:nvGrpSpPr>
          <p:cNvPr id="62" name="Google Shape;6571;p85">
            <a:extLst>
              <a:ext uri="{FF2B5EF4-FFF2-40B4-BE49-F238E27FC236}">
                <a16:creationId xmlns:a16="http://schemas.microsoft.com/office/drawing/2014/main" id="{765816F2-A7BB-5B7E-80F5-142BF2068010}"/>
              </a:ext>
            </a:extLst>
          </p:cNvPr>
          <p:cNvGrpSpPr/>
          <p:nvPr/>
        </p:nvGrpSpPr>
        <p:grpSpPr>
          <a:xfrm>
            <a:off x="12942974" y="1277911"/>
            <a:ext cx="839759" cy="891603"/>
            <a:chOff x="5062632" y="5324188"/>
            <a:chExt cx="255746" cy="291560"/>
          </a:xfrm>
          <a:solidFill>
            <a:schemeClr val="bg1"/>
          </a:solidFill>
        </p:grpSpPr>
        <p:sp>
          <p:nvSpPr>
            <p:cNvPr id="63" name="Google Shape;6572;p85">
              <a:extLst>
                <a:ext uri="{FF2B5EF4-FFF2-40B4-BE49-F238E27FC236}">
                  <a16:creationId xmlns:a16="http://schemas.microsoft.com/office/drawing/2014/main" id="{71348173-9957-6988-FC01-5754F7602608}"/>
                </a:ext>
              </a:extLst>
            </p:cNvPr>
            <p:cNvSpPr/>
            <p:nvPr/>
          </p:nvSpPr>
          <p:spPr>
            <a:xfrm>
              <a:off x="5062632" y="5324188"/>
              <a:ext cx="255746" cy="291560"/>
            </a:xfrm>
            <a:custGeom>
              <a:avLst/>
              <a:gdLst/>
              <a:ahLst/>
              <a:cxnLst/>
              <a:rect l="l" t="t" r="r" b="b"/>
              <a:pathLst>
                <a:path w="255746" h="291560" extrusionOk="0">
                  <a:moveTo>
                    <a:pt x="240316" y="17716"/>
                  </a:moveTo>
                  <a:lnTo>
                    <a:pt x="229457" y="17716"/>
                  </a:lnTo>
                  <a:lnTo>
                    <a:pt x="229457" y="13145"/>
                  </a:lnTo>
                  <a:cubicBezTo>
                    <a:pt x="229457" y="5905"/>
                    <a:pt x="223552" y="0"/>
                    <a:pt x="216313" y="0"/>
                  </a:cubicBezTo>
                  <a:cubicBezTo>
                    <a:pt x="209074" y="0"/>
                    <a:pt x="203168" y="5905"/>
                    <a:pt x="203168" y="13145"/>
                  </a:cubicBezTo>
                  <a:lnTo>
                    <a:pt x="203168" y="17716"/>
                  </a:lnTo>
                  <a:lnTo>
                    <a:pt x="140970" y="17716"/>
                  </a:lnTo>
                  <a:lnTo>
                    <a:pt x="140970" y="13145"/>
                  </a:lnTo>
                  <a:cubicBezTo>
                    <a:pt x="140970" y="5905"/>
                    <a:pt x="135065" y="0"/>
                    <a:pt x="127825" y="0"/>
                  </a:cubicBezTo>
                  <a:cubicBezTo>
                    <a:pt x="120587" y="0"/>
                    <a:pt x="114681" y="5905"/>
                    <a:pt x="114681" y="13145"/>
                  </a:cubicBezTo>
                  <a:lnTo>
                    <a:pt x="114681" y="17716"/>
                  </a:lnTo>
                  <a:lnTo>
                    <a:pt x="84011" y="17716"/>
                  </a:lnTo>
                  <a:cubicBezTo>
                    <a:pt x="81629" y="17716"/>
                    <a:pt x="79724" y="19621"/>
                    <a:pt x="79724" y="22003"/>
                  </a:cubicBezTo>
                  <a:cubicBezTo>
                    <a:pt x="79724" y="24384"/>
                    <a:pt x="81629" y="26289"/>
                    <a:pt x="84011" y="26289"/>
                  </a:cubicBezTo>
                  <a:lnTo>
                    <a:pt x="114681" y="26289"/>
                  </a:lnTo>
                  <a:lnTo>
                    <a:pt x="114681" y="30861"/>
                  </a:lnTo>
                  <a:cubicBezTo>
                    <a:pt x="114681" y="38100"/>
                    <a:pt x="120587" y="44005"/>
                    <a:pt x="127825" y="44005"/>
                  </a:cubicBezTo>
                  <a:cubicBezTo>
                    <a:pt x="135065" y="44005"/>
                    <a:pt x="140970" y="38100"/>
                    <a:pt x="140970" y="30861"/>
                  </a:cubicBezTo>
                  <a:lnTo>
                    <a:pt x="140970" y="26289"/>
                  </a:lnTo>
                  <a:lnTo>
                    <a:pt x="203168" y="26289"/>
                  </a:lnTo>
                  <a:lnTo>
                    <a:pt x="203168" y="30861"/>
                  </a:lnTo>
                  <a:cubicBezTo>
                    <a:pt x="203168" y="38100"/>
                    <a:pt x="209074" y="44005"/>
                    <a:pt x="216313" y="44005"/>
                  </a:cubicBezTo>
                  <a:cubicBezTo>
                    <a:pt x="223552" y="44005"/>
                    <a:pt x="229457" y="38100"/>
                    <a:pt x="229457" y="30861"/>
                  </a:cubicBezTo>
                  <a:lnTo>
                    <a:pt x="229457" y="26289"/>
                  </a:lnTo>
                  <a:lnTo>
                    <a:pt x="240316" y="26289"/>
                  </a:lnTo>
                  <a:cubicBezTo>
                    <a:pt x="244221" y="26289"/>
                    <a:pt x="247459" y="29528"/>
                    <a:pt x="247459" y="33433"/>
                  </a:cubicBezTo>
                  <a:lnTo>
                    <a:pt x="247459" y="53149"/>
                  </a:lnTo>
                  <a:lnTo>
                    <a:pt x="8477" y="53149"/>
                  </a:lnTo>
                  <a:lnTo>
                    <a:pt x="8477" y="33433"/>
                  </a:lnTo>
                  <a:cubicBezTo>
                    <a:pt x="8477" y="29528"/>
                    <a:pt x="11716" y="26289"/>
                    <a:pt x="15621" y="26289"/>
                  </a:cubicBezTo>
                  <a:lnTo>
                    <a:pt x="26479" y="26289"/>
                  </a:lnTo>
                  <a:lnTo>
                    <a:pt x="26479" y="30861"/>
                  </a:lnTo>
                  <a:cubicBezTo>
                    <a:pt x="26479" y="38100"/>
                    <a:pt x="32385" y="44005"/>
                    <a:pt x="39624" y="44005"/>
                  </a:cubicBezTo>
                  <a:cubicBezTo>
                    <a:pt x="46863" y="44005"/>
                    <a:pt x="52769" y="38100"/>
                    <a:pt x="52769" y="30861"/>
                  </a:cubicBezTo>
                  <a:lnTo>
                    <a:pt x="52769" y="26289"/>
                  </a:lnTo>
                  <a:lnTo>
                    <a:pt x="65723" y="26289"/>
                  </a:lnTo>
                  <a:cubicBezTo>
                    <a:pt x="68104" y="26289"/>
                    <a:pt x="70009" y="24384"/>
                    <a:pt x="70009" y="22003"/>
                  </a:cubicBezTo>
                  <a:cubicBezTo>
                    <a:pt x="70009" y="19621"/>
                    <a:pt x="68104" y="17716"/>
                    <a:pt x="65723" y="17716"/>
                  </a:cubicBezTo>
                  <a:lnTo>
                    <a:pt x="52769" y="17716"/>
                  </a:lnTo>
                  <a:lnTo>
                    <a:pt x="52769" y="13145"/>
                  </a:lnTo>
                  <a:cubicBezTo>
                    <a:pt x="52769" y="5905"/>
                    <a:pt x="46863" y="0"/>
                    <a:pt x="39624" y="0"/>
                  </a:cubicBezTo>
                  <a:cubicBezTo>
                    <a:pt x="32385" y="0"/>
                    <a:pt x="26479" y="5905"/>
                    <a:pt x="26479" y="13145"/>
                  </a:cubicBezTo>
                  <a:lnTo>
                    <a:pt x="26479" y="17716"/>
                  </a:lnTo>
                  <a:lnTo>
                    <a:pt x="15621" y="17716"/>
                  </a:lnTo>
                  <a:cubicBezTo>
                    <a:pt x="6953" y="17716"/>
                    <a:pt x="0" y="24765"/>
                    <a:pt x="0" y="33338"/>
                  </a:cubicBezTo>
                  <a:lnTo>
                    <a:pt x="0" y="275749"/>
                  </a:lnTo>
                  <a:cubicBezTo>
                    <a:pt x="0" y="284416"/>
                    <a:pt x="7049" y="291370"/>
                    <a:pt x="15621" y="291370"/>
                  </a:cubicBezTo>
                  <a:lnTo>
                    <a:pt x="44291" y="291370"/>
                  </a:lnTo>
                  <a:cubicBezTo>
                    <a:pt x="46673" y="291370"/>
                    <a:pt x="48578" y="289465"/>
                    <a:pt x="48578" y="287083"/>
                  </a:cubicBezTo>
                  <a:cubicBezTo>
                    <a:pt x="48578" y="284702"/>
                    <a:pt x="46673" y="282797"/>
                    <a:pt x="44291" y="282797"/>
                  </a:cubicBezTo>
                  <a:lnTo>
                    <a:pt x="15621" y="282797"/>
                  </a:lnTo>
                  <a:cubicBezTo>
                    <a:pt x="11716" y="282797"/>
                    <a:pt x="8477" y="279559"/>
                    <a:pt x="8477" y="275654"/>
                  </a:cubicBezTo>
                  <a:lnTo>
                    <a:pt x="8477" y="271939"/>
                  </a:lnTo>
                  <a:cubicBezTo>
                    <a:pt x="10573" y="272987"/>
                    <a:pt x="13049" y="273653"/>
                    <a:pt x="15621" y="273653"/>
                  </a:cubicBezTo>
                  <a:lnTo>
                    <a:pt x="225266" y="273653"/>
                  </a:lnTo>
                  <a:cubicBezTo>
                    <a:pt x="225266" y="273653"/>
                    <a:pt x="225266" y="273653"/>
                    <a:pt x="225362" y="273653"/>
                  </a:cubicBezTo>
                  <a:cubicBezTo>
                    <a:pt x="225362" y="273653"/>
                    <a:pt x="225362" y="273653"/>
                    <a:pt x="225457" y="273653"/>
                  </a:cubicBezTo>
                  <a:cubicBezTo>
                    <a:pt x="225457" y="273653"/>
                    <a:pt x="225457" y="273653"/>
                    <a:pt x="225457" y="273653"/>
                  </a:cubicBezTo>
                  <a:cubicBezTo>
                    <a:pt x="226314" y="273653"/>
                    <a:pt x="227171" y="273272"/>
                    <a:pt x="227838" y="272796"/>
                  </a:cubicBezTo>
                  <a:lnTo>
                    <a:pt x="227838" y="272796"/>
                  </a:lnTo>
                  <a:cubicBezTo>
                    <a:pt x="227838" y="272796"/>
                    <a:pt x="227838" y="272796"/>
                    <a:pt x="227838" y="272796"/>
                  </a:cubicBezTo>
                  <a:cubicBezTo>
                    <a:pt x="227838" y="272796"/>
                    <a:pt x="227838" y="272796"/>
                    <a:pt x="227838" y="272796"/>
                  </a:cubicBezTo>
                  <a:cubicBezTo>
                    <a:pt x="227838" y="272796"/>
                    <a:pt x="227838" y="272796"/>
                    <a:pt x="227838" y="272796"/>
                  </a:cubicBezTo>
                  <a:cubicBezTo>
                    <a:pt x="227838" y="272796"/>
                    <a:pt x="227838" y="272796"/>
                    <a:pt x="227838" y="272796"/>
                  </a:cubicBezTo>
                  <a:cubicBezTo>
                    <a:pt x="227838" y="272796"/>
                    <a:pt x="227838" y="272796"/>
                    <a:pt x="227838" y="272796"/>
                  </a:cubicBezTo>
                  <a:cubicBezTo>
                    <a:pt x="227838" y="272796"/>
                    <a:pt x="227933" y="272701"/>
                    <a:pt x="228029" y="272605"/>
                  </a:cubicBezTo>
                  <a:lnTo>
                    <a:pt x="247269" y="253365"/>
                  </a:lnTo>
                  <a:lnTo>
                    <a:pt x="247269" y="275844"/>
                  </a:lnTo>
                  <a:cubicBezTo>
                    <a:pt x="247269" y="279749"/>
                    <a:pt x="244031" y="282988"/>
                    <a:pt x="240125" y="282988"/>
                  </a:cubicBezTo>
                  <a:lnTo>
                    <a:pt x="62675" y="282988"/>
                  </a:lnTo>
                  <a:cubicBezTo>
                    <a:pt x="60293" y="282988"/>
                    <a:pt x="58388" y="284893"/>
                    <a:pt x="58388" y="287274"/>
                  </a:cubicBezTo>
                  <a:cubicBezTo>
                    <a:pt x="58388" y="289655"/>
                    <a:pt x="60293" y="291560"/>
                    <a:pt x="62675" y="291560"/>
                  </a:cubicBezTo>
                  <a:lnTo>
                    <a:pt x="240125" y="291560"/>
                  </a:lnTo>
                  <a:cubicBezTo>
                    <a:pt x="248793" y="291560"/>
                    <a:pt x="255746" y="284512"/>
                    <a:pt x="255746" y="275939"/>
                  </a:cubicBezTo>
                  <a:lnTo>
                    <a:pt x="255746" y="110966"/>
                  </a:lnTo>
                  <a:cubicBezTo>
                    <a:pt x="255746" y="108585"/>
                    <a:pt x="253841" y="106680"/>
                    <a:pt x="251460" y="106680"/>
                  </a:cubicBezTo>
                  <a:cubicBezTo>
                    <a:pt x="249079" y="106680"/>
                    <a:pt x="247174" y="108585"/>
                    <a:pt x="247174" y="110966"/>
                  </a:cubicBezTo>
                  <a:lnTo>
                    <a:pt x="247174" y="238887"/>
                  </a:lnTo>
                  <a:lnTo>
                    <a:pt x="233458" y="238887"/>
                  </a:lnTo>
                  <a:cubicBezTo>
                    <a:pt x="226409" y="238887"/>
                    <a:pt x="220694" y="244602"/>
                    <a:pt x="220694" y="251651"/>
                  </a:cubicBezTo>
                  <a:lnTo>
                    <a:pt x="220694" y="265366"/>
                  </a:lnTo>
                  <a:lnTo>
                    <a:pt x="15335" y="265366"/>
                  </a:lnTo>
                  <a:cubicBezTo>
                    <a:pt x="11430" y="265366"/>
                    <a:pt x="8192" y="262128"/>
                    <a:pt x="8192" y="258223"/>
                  </a:cubicBezTo>
                  <a:lnTo>
                    <a:pt x="8192" y="79343"/>
                  </a:lnTo>
                  <a:lnTo>
                    <a:pt x="247174" y="79343"/>
                  </a:lnTo>
                  <a:lnTo>
                    <a:pt x="247174" y="92297"/>
                  </a:lnTo>
                  <a:cubicBezTo>
                    <a:pt x="247174" y="94679"/>
                    <a:pt x="249079" y="96583"/>
                    <a:pt x="251460" y="96583"/>
                  </a:cubicBezTo>
                  <a:cubicBezTo>
                    <a:pt x="253841" y="96583"/>
                    <a:pt x="255746" y="94679"/>
                    <a:pt x="255746" y="92297"/>
                  </a:cubicBezTo>
                  <a:lnTo>
                    <a:pt x="255746" y="33433"/>
                  </a:lnTo>
                  <a:cubicBezTo>
                    <a:pt x="255746" y="24765"/>
                    <a:pt x="248698" y="17812"/>
                    <a:pt x="240125" y="17812"/>
                  </a:cubicBezTo>
                  <a:lnTo>
                    <a:pt x="240125" y="17812"/>
                  </a:lnTo>
                  <a:close/>
                  <a:moveTo>
                    <a:pt x="132493" y="30861"/>
                  </a:moveTo>
                  <a:cubicBezTo>
                    <a:pt x="132493" y="33338"/>
                    <a:pt x="130397" y="35433"/>
                    <a:pt x="127921" y="35433"/>
                  </a:cubicBezTo>
                  <a:cubicBezTo>
                    <a:pt x="125444" y="35433"/>
                    <a:pt x="123349" y="33338"/>
                    <a:pt x="123349" y="30861"/>
                  </a:cubicBezTo>
                  <a:lnTo>
                    <a:pt x="123349" y="13145"/>
                  </a:lnTo>
                  <a:cubicBezTo>
                    <a:pt x="123349" y="10668"/>
                    <a:pt x="125444" y="8572"/>
                    <a:pt x="127921" y="8572"/>
                  </a:cubicBezTo>
                  <a:cubicBezTo>
                    <a:pt x="130397" y="8572"/>
                    <a:pt x="132493" y="10668"/>
                    <a:pt x="132493" y="13145"/>
                  </a:cubicBezTo>
                  <a:lnTo>
                    <a:pt x="132493" y="30861"/>
                  </a:lnTo>
                  <a:close/>
                  <a:moveTo>
                    <a:pt x="220885" y="30861"/>
                  </a:moveTo>
                  <a:cubicBezTo>
                    <a:pt x="220885" y="33338"/>
                    <a:pt x="218789" y="35433"/>
                    <a:pt x="216313" y="35433"/>
                  </a:cubicBezTo>
                  <a:cubicBezTo>
                    <a:pt x="213836" y="35433"/>
                    <a:pt x="211741" y="33338"/>
                    <a:pt x="211741" y="30861"/>
                  </a:cubicBezTo>
                  <a:lnTo>
                    <a:pt x="211741" y="13145"/>
                  </a:lnTo>
                  <a:cubicBezTo>
                    <a:pt x="211741" y="10668"/>
                    <a:pt x="213836" y="8572"/>
                    <a:pt x="216313" y="8572"/>
                  </a:cubicBezTo>
                  <a:cubicBezTo>
                    <a:pt x="218789" y="8572"/>
                    <a:pt x="220885" y="10668"/>
                    <a:pt x="220885" y="13145"/>
                  </a:cubicBezTo>
                  <a:lnTo>
                    <a:pt x="220885" y="30861"/>
                  </a:lnTo>
                  <a:close/>
                  <a:moveTo>
                    <a:pt x="34957" y="13145"/>
                  </a:moveTo>
                  <a:cubicBezTo>
                    <a:pt x="34957" y="10668"/>
                    <a:pt x="37052" y="8572"/>
                    <a:pt x="39529" y="8572"/>
                  </a:cubicBezTo>
                  <a:cubicBezTo>
                    <a:pt x="42005" y="8572"/>
                    <a:pt x="44101" y="10668"/>
                    <a:pt x="44101" y="13145"/>
                  </a:cubicBezTo>
                  <a:lnTo>
                    <a:pt x="44101" y="30861"/>
                  </a:lnTo>
                  <a:cubicBezTo>
                    <a:pt x="44101" y="33338"/>
                    <a:pt x="42005" y="35433"/>
                    <a:pt x="39529" y="35433"/>
                  </a:cubicBezTo>
                  <a:cubicBezTo>
                    <a:pt x="37052" y="35433"/>
                    <a:pt x="34957" y="33338"/>
                    <a:pt x="34957" y="30861"/>
                  </a:cubicBezTo>
                  <a:lnTo>
                    <a:pt x="34957" y="13145"/>
                  </a:lnTo>
                  <a:close/>
                  <a:moveTo>
                    <a:pt x="233743" y="247269"/>
                  </a:moveTo>
                  <a:lnTo>
                    <a:pt x="241459" y="247269"/>
                  </a:lnTo>
                  <a:lnTo>
                    <a:pt x="229552" y="259175"/>
                  </a:lnTo>
                  <a:lnTo>
                    <a:pt x="229552" y="251460"/>
                  </a:lnTo>
                  <a:cubicBezTo>
                    <a:pt x="229552" y="249079"/>
                    <a:pt x="231458" y="247174"/>
                    <a:pt x="233839" y="247174"/>
                  </a:cubicBezTo>
                  <a:close/>
                  <a:moveTo>
                    <a:pt x="8477" y="70771"/>
                  </a:moveTo>
                  <a:lnTo>
                    <a:pt x="8477" y="61627"/>
                  </a:lnTo>
                  <a:lnTo>
                    <a:pt x="247459" y="61627"/>
                  </a:lnTo>
                  <a:lnTo>
                    <a:pt x="247459" y="70771"/>
                  </a:lnTo>
                  <a:lnTo>
                    <a:pt x="8477" y="70771"/>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64" name="Google Shape;6573;p85">
              <a:extLst>
                <a:ext uri="{FF2B5EF4-FFF2-40B4-BE49-F238E27FC236}">
                  <a16:creationId xmlns:a16="http://schemas.microsoft.com/office/drawing/2014/main" id="{E8AC69F8-634B-D8C8-FB37-F4384B46D3B0}"/>
                </a:ext>
              </a:extLst>
            </p:cNvPr>
            <p:cNvSpPr/>
            <p:nvPr/>
          </p:nvSpPr>
          <p:spPr>
            <a:xfrm>
              <a:off x="5150928" y="5421438"/>
              <a:ext cx="79248" cy="8572"/>
            </a:xfrm>
            <a:custGeom>
              <a:avLst/>
              <a:gdLst/>
              <a:ahLst/>
              <a:cxnLst/>
              <a:rect l="l" t="t" r="r" b="b"/>
              <a:pathLst>
                <a:path w="79248" h="8572" extrusionOk="0">
                  <a:moveTo>
                    <a:pt x="79248" y="4286"/>
                  </a:moveTo>
                  <a:cubicBezTo>
                    <a:pt x="79248" y="1905"/>
                    <a:pt x="77343" y="0"/>
                    <a:pt x="74962" y="0"/>
                  </a:cubicBezTo>
                  <a:lnTo>
                    <a:pt x="4286" y="0"/>
                  </a:lnTo>
                  <a:cubicBezTo>
                    <a:pt x="1905" y="0"/>
                    <a:pt x="0" y="1905"/>
                    <a:pt x="0" y="4286"/>
                  </a:cubicBezTo>
                  <a:cubicBezTo>
                    <a:pt x="0" y="6668"/>
                    <a:pt x="1905" y="8572"/>
                    <a:pt x="4286" y="8572"/>
                  </a:cubicBezTo>
                  <a:lnTo>
                    <a:pt x="74962" y="8572"/>
                  </a:lnTo>
                  <a:cubicBezTo>
                    <a:pt x="77343" y="8572"/>
                    <a:pt x="79248" y="6668"/>
                    <a:pt x="79248" y="4286"/>
                  </a:cubicBez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65" name="Google Shape;6574;p85">
              <a:extLst>
                <a:ext uri="{FF2B5EF4-FFF2-40B4-BE49-F238E27FC236}">
                  <a16:creationId xmlns:a16="http://schemas.microsoft.com/office/drawing/2014/main" id="{03AE2082-4345-E47D-B67F-A85105D8C287}"/>
                </a:ext>
              </a:extLst>
            </p:cNvPr>
            <p:cNvSpPr/>
            <p:nvPr/>
          </p:nvSpPr>
          <p:spPr>
            <a:xfrm>
              <a:off x="5084539" y="5448013"/>
              <a:ext cx="35147" cy="35147"/>
            </a:xfrm>
            <a:custGeom>
              <a:avLst/>
              <a:gdLst/>
              <a:ahLst/>
              <a:cxnLst/>
              <a:rect l="l" t="t" r="r" b="b"/>
              <a:pathLst>
                <a:path w="35147" h="35147" extrusionOk="0">
                  <a:moveTo>
                    <a:pt x="35147" y="8287"/>
                  </a:moveTo>
                  <a:cubicBezTo>
                    <a:pt x="35147" y="3715"/>
                    <a:pt x="31433" y="0"/>
                    <a:pt x="26861" y="0"/>
                  </a:cubicBezTo>
                  <a:lnTo>
                    <a:pt x="8287" y="0"/>
                  </a:lnTo>
                  <a:cubicBezTo>
                    <a:pt x="3715" y="0"/>
                    <a:pt x="0" y="3715"/>
                    <a:pt x="0" y="8287"/>
                  </a:cubicBezTo>
                  <a:lnTo>
                    <a:pt x="0" y="26861"/>
                  </a:lnTo>
                  <a:cubicBezTo>
                    <a:pt x="0" y="31432"/>
                    <a:pt x="3715" y="35147"/>
                    <a:pt x="8287" y="35147"/>
                  </a:cubicBezTo>
                  <a:lnTo>
                    <a:pt x="26861" y="35147"/>
                  </a:lnTo>
                  <a:cubicBezTo>
                    <a:pt x="31433" y="35147"/>
                    <a:pt x="35147" y="31432"/>
                    <a:pt x="35147" y="26861"/>
                  </a:cubicBezTo>
                  <a:lnTo>
                    <a:pt x="35147" y="8287"/>
                  </a:lnTo>
                  <a:lnTo>
                    <a:pt x="35147" y="8287"/>
                  </a:lnTo>
                  <a:close/>
                  <a:moveTo>
                    <a:pt x="26575" y="26575"/>
                  </a:moveTo>
                  <a:lnTo>
                    <a:pt x="8573" y="26575"/>
                  </a:lnTo>
                  <a:lnTo>
                    <a:pt x="8573" y="8572"/>
                  </a:lnTo>
                  <a:lnTo>
                    <a:pt x="26575" y="8572"/>
                  </a:lnTo>
                  <a:lnTo>
                    <a:pt x="26575" y="26575"/>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66" name="Google Shape;6575;p85">
              <a:extLst>
                <a:ext uri="{FF2B5EF4-FFF2-40B4-BE49-F238E27FC236}">
                  <a16:creationId xmlns:a16="http://schemas.microsoft.com/office/drawing/2014/main" id="{9C489968-B60D-F15E-9838-B3E6A40F9076}"/>
                </a:ext>
              </a:extLst>
            </p:cNvPr>
            <p:cNvSpPr/>
            <p:nvPr/>
          </p:nvSpPr>
          <p:spPr>
            <a:xfrm>
              <a:off x="5084539" y="5492209"/>
              <a:ext cx="35147" cy="35147"/>
            </a:xfrm>
            <a:custGeom>
              <a:avLst/>
              <a:gdLst/>
              <a:ahLst/>
              <a:cxnLst/>
              <a:rect l="l" t="t" r="r" b="b"/>
              <a:pathLst>
                <a:path w="35147" h="35147" extrusionOk="0">
                  <a:moveTo>
                    <a:pt x="35147" y="8287"/>
                  </a:moveTo>
                  <a:cubicBezTo>
                    <a:pt x="35147" y="3715"/>
                    <a:pt x="31433" y="0"/>
                    <a:pt x="26861" y="0"/>
                  </a:cubicBezTo>
                  <a:lnTo>
                    <a:pt x="8287" y="0"/>
                  </a:lnTo>
                  <a:cubicBezTo>
                    <a:pt x="3715" y="0"/>
                    <a:pt x="0" y="3715"/>
                    <a:pt x="0" y="8287"/>
                  </a:cubicBezTo>
                  <a:lnTo>
                    <a:pt x="0" y="26861"/>
                  </a:lnTo>
                  <a:cubicBezTo>
                    <a:pt x="0" y="31433"/>
                    <a:pt x="3715" y="35147"/>
                    <a:pt x="8287" y="35147"/>
                  </a:cubicBezTo>
                  <a:lnTo>
                    <a:pt x="26861" y="35147"/>
                  </a:lnTo>
                  <a:cubicBezTo>
                    <a:pt x="31433" y="35147"/>
                    <a:pt x="35147" y="31433"/>
                    <a:pt x="35147" y="26861"/>
                  </a:cubicBezTo>
                  <a:lnTo>
                    <a:pt x="35147" y="8287"/>
                  </a:lnTo>
                  <a:lnTo>
                    <a:pt x="35147" y="8287"/>
                  </a:lnTo>
                  <a:close/>
                  <a:moveTo>
                    <a:pt x="26575" y="26575"/>
                  </a:moveTo>
                  <a:lnTo>
                    <a:pt x="8573" y="26575"/>
                  </a:lnTo>
                  <a:lnTo>
                    <a:pt x="8573" y="8573"/>
                  </a:lnTo>
                  <a:lnTo>
                    <a:pt x="26575" y="8573"/>
                  </a:lnTo>
                  <a:lnTo>
                    <a:pt x="26575" y="26575"/>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67" name="Google Shape;6576;p85">
              <a:extLst>
                <a:ext uri="{FF2B5EF4-FFF2-40B4-BE49-F238E27FC236}">
                  <a16:creationId xmlns:a16="http://schemas.microsoft.com/office/drawing/2014/main" id="{8155D69A-EBE7-1565-3336-6268C590445E}"/>
                </a:ext>
              </a:extLst>
            </p:cNvPr>
            <p:cNvSpPr/>
            <p:nvPr/>
          </p:nvSpPr>
          <p:spPr>
            <a:xfrm>
              <a:off x="5084539" y="5536405"/>
              <a:ext cx="35147" cy="35147"/>
            </a:xfrm>
            <a:custGeom>
              <a:avLst/>
              <a:gdLst/>
              <a:ahLst/>
              <a:cxnLst/>
              <a:rect l="l" t="t" r="r" b="b"/>
              <a:pathLst>
                <a:path w="35147" h="35147" extrusionOk="0">
                  <a:moveTo>
                    <a:pt x="26861" y="0"/>
                  </a:moveTo>
                  <a:lnTo>
                    <a:pt x="8287" y="0"/>
                  </a:lnTo>
                  <a:cubicBezTo>
                    <a:pt x="3715" y="0"/>
                    <a:pt x="0" y="3715"/>
                    <a:pt x="0" y="8287"/>
                  </a:cubicBezTo>
                  <a:lnTo>
                    <a:pt x="0" y="26861"/>
                  </a:lnTo>
                  <a:cubicBezTo>
                    <a:pt x="0" y="31432"/>
                    <a:pt x="3715" y="35147"/>
                    <a:pt x="8287" y="35147"/>
                  </a:cubicBezTo>
                  <a:lnTo>
                    <a:pt x="26861" y="35147"/>
                  </a:lnTo>
                  <a:cubicBezTo>
                    <a:pt x="31433" y="35147"/>
                    <a:pt x="35147" y="31432"/>
                    <a:pt x="35147" y="26861"/>
                  </a:cubicBezTo>
                  <a:lnTo>
                    <a:pt x="35147" y="8287"/>
                  </a:lnTo>
                  <a:cubicBezTo>
                    <a:pt x="35147" y="3715"/>
                    <a:pt x="31433" y="0"/>
                    <a:pt x="26861" y="0"/>
                  </a:cubicBezTo>
                  <a:close/>
                  <a:moveTo>
                    <a:pt x="26575" y="26479"/>
                  </a:moveTo>
                  <a:lnTo>
                    <a:pt x="8573" y="26479"/>
                  </a:lnTo>
                  <a:lnTo>
                    <a:pt x="8573" y="8477"/>
                  </a:lnTo>
                  <a:lnTo>
                    <a:pt x="26575" y="8477"/>
                  </a:lnTo>
                  <a:lnTo>
                    <a:pt x="26575" y="26479"/>
                  </a:lnTo>
                  <a:lnTo>
                    <a:pt x="26575" y="26479"/>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68" name="Google Shape;6577;p85">
              <a:extLst>
                <a:ext uri="{FF2B5EF4-FFF2-40B4-BE49-F238E27FC236}">
                  <a16:creationId xmlns:a16="http://schemas.microsoft.com/office/drawing/2014/main" id="{9FC25961-E32C-7E3B-7635-55D0E5A8F30D}"/>
                </a:ext>
              </a:extLst>
            </p:cNvPr>
            <p:cNvSpPr/>
            <p:nvPr/>
          </p:nvSpPr>
          <p:spPr>
            <a:xfrm>
              <a:off x="5128735" y="5448013"/>
              <a:ext cx="35147" cy="35147"/>
            </a:xfrm>
            <a:custGeom>
              <a:avLst/>
              <a:gdLst/>
              <a:ahLst/>
              <a:cxnLst/>
              <a:rect l="l" t="t" r="r" b="b"/>
              <a:pathLst>
                <a:path w="35147" h="35147" extrusionOk="0">
                  <a:moveTo>
                    <a:pt x="35147" y="8287"/>
                  </a:moveTo>
                  <a:cubicBezTo>
                    <a:pt x="35147" y="3715"/>
                    <a:pt x="31433" y="0"/>
                    <a:pt x="26860" y="0"/>
                  </a:cubicBezTo>
                  <a:lnTo>
                    <a:pt x="8287" y="0"/>
                  </a:lnTo>
                  <a:cubicBezTo>
                    <a:pt x="3715" y="0"/>
                    <a:pt x="0" y="3715"/>
                    <a:pt x="0" y="8287"/>
                  </a:cubicBezTo>
                  <a:lnTo>
                    <a:pt x="0" y="26861"/>
                  </a:lnTo>
                  <a:cubicBezTo>
                    <a:pt x="0" y="31432"/>
                    <a:pt x="3715" y="35147"/>
                    <a:pt x="8287" y="35147"/>
                  </a:cubicBezTo>
                  <a:lnTo>
                    <a:pt x="26860" y="35147"/>
                  </a:lnTo>
                  <a:cubicBezTo>
                    <a:pt x="31433" y="35147"/>
                    <a:pt x="35147" y="31432"/>
                    <a:pt x="35147" y="26861"/>
                  </a:cubicBezTo>
                  <a:lnTo>
                    <a:pt x="35147" y="8287"/>
                  </a:lnTo>
                  <a:close/>
                  <a:moveTo>
                    <a:pt x="26575" y="26575"/>
                  </a:moveTo>
                  <a:lnTo>
                    <a:pt x="8573" y="26575"/>
                  </a:lnTo>
                  <a:lnTo>
                    <a:pt x="8573" y="8572"/>
                  </a:lnTo>
                  <a:lnTo>
                    <a:pt x="26575" y="8572"/>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69" name="Google Shape;6578;p85">
              <a:extLst>
                <a:ext uri="{FF2B5EF4-FFF2-40B4-BE49-F238E27FC236}">
                  <a16:creationId xmlns:a16="http://schemas.microsoft.com/office/drawing/2014/main" id="{B82E0F37-000A-A869-B66B-A6F16292458B}"/>
                </a:ext>
              </a:extLst>
            </p:cNvPr>
            <p:cNvSpPr/>
            <p:nvPr/>
          </p:nvSpPr>
          <p:spPr>
            <a:xfrm>
              <a:off x="5128735" y="5492209"/>
              <a:ext cx="35147" cy="35147"/>
            </a:xfrm>
            <a:custGeom>
              <a:avLst/>
              <a:gdLst/>
              <a:ahLst/>
              <a:cxnLst/>
              <a:rect l="l" t="t" r="r" b="b"/>
              <a:pathLst>
                <a:path w="35147" h="35147" extrusionOk="0">
                  <a:moveTo>
                    <a:pt x="35147" y="8287"/>
                  </a:moveTo>
                  <a:cubicBezTo>
                    <a:pt x="35147" y="3715"/>
                    <a:pt x="31433" y="0"/>
                    <a:pt x="26860" y="0"/>
                  </a:cubicBezTo>
                  <a:lnTo>
                    <a:pt x="8287" y="0"/>
                  </a:lnTo>
                  <a:cubicBezTo>
                    <a:pt x="3715" y="0"/>
                    <a:pt x="0" y="3715"/>
                    <a:pt x="0" y="8287"/>
                  </a:cubicBezTo>
                  <a:lnTo>
                    <a:pt x="0" y="26861"/>
                  </a:lnTo>
                  <a:cubicBezTo>
                    <a:pt x="0" y="31433"/>
                    <a:pt x="3715" y="35147"/>
                    <a:pt x="8287" y="35147"/>
                  </a:cubicBezTo>
                  <a:lnTo>
                    <a:pt x="26860" y="35147"/>
                  </a:lnTo>
                  <a:cubicBezTo>
                    <a:pt x="31433" y="35147"/>
                    <a:pt x="35147" y="31433"/>
                    <a:pt x="35147" y="26861"/>
                  </a:cubicBezTo>
                  <a:lnTo>
                    <a:pt x="35147" y="8287"/>
                  </a:lnTo>
                  <a:close/>
                  <a:moveTo>
                    <a:pt x="26575" y="26575"/>
                  </a:moveTo>
                  <a:lnTo>
                    <a:pt x="8573" y="26575"/>
                  </a:lnTo>
                  <a:lnTo>
                    <a:pt x="8573" y="8573"/>
                  </a:lnTo>
                  <a:lnTo>
                    <a:pt x="26575" y="8573"/>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0" name="Google Shape;6579;p85">
              <a:extLst>
                <a:ext uri="{FF2B5EF4-FFF2-40B4-BE49-F238E27FC236}">
                  <a16:creationId xmlns:a16="http://schemas.microsoft.com/office/drawing/2014/main" id="{F2BEDBE8-7582-4F90-A23C-BA032E8E03BB}"/>
                </a:ext>
              </a:extLst>
            </p:cNvPr>
            <p:cNvSpPr/>
            <p:nvPr/>
          </p:nvSpPr>
          <p:spPr>
            <a:xfrm>
              <a:off x="5128735" y="5536405"/>
              <a:ext cx="35147" cy="35147"/>
            </a:xfrm>
            <a:custGeom>
              <a:avLst/>
              <a:gdLst/>
              <a:ahLst/>
              <a:cxnLst/>
              <a:rect l="l" t="t" r="r" b="b"/>
              <a:pathLst>
                <a:path w="35147" h="35147" extrusionOk="0">
                  <a:moveTo>
                    <a:pt x="26860" y="0"/>
                  </a:moveTo>
                  <a:lnTo>
                    <a:pt x="8287" y="0"/>
                  </a:lnTo>
                  <a:cubicBezTo>
                    <a:pt x="3715" y="0"/>
                    <a:pt x="0" y="3715"/>
                    <a:pt x="0" y="8287"/>
                  </a:cubicBezTo>
                  <a:lnTo>
                    <a:pt x="0" y="26861"/>
                  </a:lnTo>
                  <a:cubicBezTo>
                    <a:pt x="0" y="31432"/>
                    <a:pt x="3715" y="35147"/>
                    <a:pt x="8287" y="35147"/>
                  </a:cubicBezTo>
                  <a:lnTo>
                    <a:pt x="26860" y="35147"/>
                  </a:lnTo>
                  <a:cubicBezTo>
                    <a:pt x="31433" y="35147"/>
                    <a:pt x="35147" y="31432"/>
                    <a:pt x="35147" y="26861"/>
                  </a:cubicBezTo>
                  <a:lnTo>
                    <a:pt x="35147" y="8287"/>
                  </a:lnTo>
                  <a:cubicBezTo>
                    <a:pt x="35147" y="3715"/>
                    <a:pt x="31433" y="0"/>
                    <a:pt x="26860" y="0"/>
                  </a:cubicBezTo>
                  <a:close/>
                  <a:moveTo>
                    <a:pt x="26575" y="26479"/>
                  </a:moveTo>
                  <a:lnTo>
                    <a:pt x="8573" y="26479"/>
                  </a:lnTo>
                  <a:lnTo>
                    <a:pt x="8573" y="8477"/>
                  </a:lnTo>
                  <a:lnTo>
                    <a:pt x="26575" y="8477"/>
                  </a:lnTo>
                  <a:lnTo>
                    <a:pt x="26575" y="26479"/>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1" name="Google Shape;6580;p85">
              <a:extLst>
                <a:ext uri="{FF2B5EF4-FFF2-40B4-BE49-F238E27FC236}">
                  <a16:creationId xmlns:a16="http://schemas.microsoft.com/office/drawing/2014/main" id="{7DA9250E-449B-19E2-1803-311152305B3B}"/>
                </a:ext>
              </a:extLst>
            </p:cNvPr>
            <p:cNvSpPr/>
            <p:nvPr/>
          </p:nvSpPr>
          <p:spPr>
            <a:xfrm>
              <a:off x="5172931" y="5448013"/>
              <a:ext cx="35147" cy="35147"/>
            </a:xfrm>
            <a:custGeom>
              <a:avLst/>
              <a:gdLst/>
              <a:ahLst/>
              <a:cxnLst/>
              <a:rect l="l" t="t" r="r" b="b"/>
              <a:pathLst>
                <a:path w="35147" h="35147" extrusionOk="0">
                  <a:moveTo>
                    <a:pt x="35147" y="8287"/>
                  </a:moveTo>
                  <a:cubicBezTo>
                    <a:pt x="35147" y="3715"/>
                    <a:pt x="31433" y="0"/>
                    <a:pt x="26861" y="0"/>
                  </a:cubicBezTo>
                  <a:lnTo>
                    <a:pt x="8287" y="0"/>
                  </a:lnTo>
                  <a:cubicBezTo>
                    <a:pt x="3715" y="0"/>
                    <a:pt x="0" y="3715"/>
                    <a:pt x="0" y="8287"/>
                  </a:cubicBezTo>
                  <a:lnTo>
                    <a:pt x="0" y="26861"/>
                  </a:lnTo>
                  <a:cubicBezTo>
                    <a:pt x="0" y="31432"/>
                    <a:pt x="3715" y="35147"/>
                    <a:pt x="8287" y="35147"/>
                  </a:cubicBezTo>
                  <a:lnTo>
                    <a:pt x="26861" y="35147"/>
                  </a:lnTo>
                  <a:cubicBezTo>
                    <a:pt x="31433" y="35147"/>
                    <a:pt x="35147" y="31432"/>
                    <a:pt x="35147" y="26861"/>
                  </a:cubicBezTo>
                  <a:lnTo>
                    <a:pt x="35147" y="8287"/>
                  </a:lnTo>
                  <a:close/>
                  <a:moveTo>
                    <a:pt x="26575" y="26575"/>
                  </a:moveTo>
                  <a:lnTo>
                    <a:pt x="8572" y="26575"/>
                  </a:lnTo>
                  <a:lnTo>
                    <a:pt x="8572" y="8572"/>
                  </a:lnTo>
                  <a:lnTo>
                    <a:pt x="26575" y="8572"/>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2" name="Google Shape;6581;p85">
              <a:extLst>
                <a:ext uri="{FF2B5EF4-FFF2-40B4-BE49-F238E27FC236}">
                  <a16:creationId xmlns:a16="http://schemas.microsoft.com/office/drawing/2014/main" id="{0897922B-ACF8-EB3A-AA63-2040C3E85991}"/>
                </a:ext>
              </a:extLst>
            </p:cNvPr>
            <p:cNvSpPr/>
            <p:nvPr/>
          </p:nvSpPr>
          <p:spPr>
            <a:xfrm>
              <a:off x="5172931" y="5492209"/>
              <a:ext cx="35147" cy="35147"/>
            </a:xfrm>
            <a:custGeom>
              <a:avLst/>
              <a:gdLst/>
              <a:ahLst/>
              <a:cxnLst/>
              <a:rect l="l" t="t" r="r" b="b"/>
              <a:pathLst>
                <a:path w="35147" h="35147" extrusionOk="0">
                  <a:moveTo>
                    <a:pt x="35147" y="8287"/>
                  </a:moveTo>
                  <a:cubicBezTo>
                    <a:pt x="35147" y="3715"/>
                    <a:pt x="31433" y="0"/>
                    <a:pt x="26861" y="0"/>
                  </a:cubicBezTo>
                  <a:lnTo>
                    <a:pt x="8287" y="0"/>
                  </a:lnTo>
                  <a:cubicBezTo>
                    <a:pt x="3715" y="0"/>
                    <a:pt x="0" y="3715"/>
                    <a:pt x="0" y="8287"/>
                  </a:cubicBezTo>
                  <a:lnTo>
                    <a:pt x="0" y="26861"/>
                  </a:lnTo>
                  <a:cubicBezTo>
                    <a:pt x="0" y="31433"/>
                    <a:pt x="3715" y="35147"/>
                    <a:pt x="8287" y="35147"/>
                  </a:cubicBezTo>
                  <a:lnTo>
                    <a:pt x="26861" y="35147"/>
                  </a:lnTo>
                  <a:cubicBezTo>
                    <a:pt x="31433" y="35147"/>
                    <a:pt x="35147" y="31433"/>
                    <a:pt x="35147" y="26861"/>
                  </a:cubicBezTo>
                  <a:lnTo>
                    <a:pt x="35147" y="8287"/>
                  </a:lnTo>
                  <a:close/>
                  <a:moveTo>
                    <a:pt x="26575" y="26575"/>
                  </a:moveTo>
                  <a:lnTo>
                    <a:pt x="8572" y="26575"/>
                  </a:lnTo>
                  <a:lnTo>
                    <a:pt x="8572" y="8573"/>
                  </a:lnTo>
                  <a:lnTo>
                    <a:pt x="26575" y="8573"/>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3" name="Google Shape;6582;p85">
              <a:extLst>
                <a:ext uri="{FF2B5EF4-FFF2-40B4-BE49-F238E27FC236}">
                  <a16:creationId xmlns:a16="http://schemas.microsoft.com/office/drawing/2014/main" id="{E58D55DC-FB7C-A4BF-A9B5-A2E50C79C0A6}"/>
                </a:ext>
              </a:extLst>
            </p:cNvPr>
            <p:cNvSpPr/>
            <p:nvPr/>
          </p:nvSpPr>
          <p:spPr>
            <a:xfrm>
              <a:off x="5173027" y="5536405"/>
              <a:ext cx="35147" cy="35147"/>
            </a:xfrm>
            <a:custGeom>
              <a:avLst/>
              <a:gdLst/>
              <a:ahLst/>
              <a:cxnLst/>
              <a:rect l="l" t="t" r="r" b="b"/>
              <a:pathLst>
                <a:path w="35147" h="35147" extrusionOk="0">
                  <a:moveTo>
                    <a:pt x="26861" y="0"/>
                  </a:moveTo>
                  <a:lnTo>
                    <a:pt x="8287" y="0"/>
                  </a:lnTo>
                  <a:cubicBezTo>
                    <a:pt x="3715" y="0"/>
                    <a:pt x="0" y="3715"/>
                    <a:pt x="0" y="8287"/>
                  </a:cubicBezTo>
                  <a:lnTo>
                    <a:pt x="0" y="26861"/>
                  </a:lnTo>
                  <a:cubicBezTo>
                    <a:pt x="0" y="31432"/>
                    <a:pt x="3715" y="35147"/>
                    <a:pt x="8287" y="35147"/>
                  </a:cubicBezTo>
                  <a:lnTo>
                    <a:pt x="26861" y="35147"/>
                  </a:lnTo>
                  <a:cubicBezTo>
                    <a:pt x="31432" y="35147"/>
                    <a:pt x="35147" y="31432"/>
                    <a:pt x="35147" y="26861"/>
                  </a:cubicBezTo>
                  <a:lnTo>
                    <a:pt x="35147" y="8287"/>
                  </a:lnTo>
                  <a:cubicBezTo>
                    <a:pt x="35147" y="3715"/>
                    <a:pt x="31432" y="0"/>
                    <a:pt x="26861" y="0"/>
                  </a:cubicBezTo>
                  <a:close/>
                  <a:moveTo>
                    <a:pt x="26575" y="26479"/>
                  </a:moveTo>
                  <a:lnTo>
                    <a:pt x="8572" y="26479"/>
                  </a:lnTo>
                  <a:lnTo>
                    <a:pt x="8572" y="8477"/>
                  </a:lnTo>
                  <a:lnTo>
                    <a:pt x="26575" y="8477"/>
                  </a:lnTo>
                  <a:lnTo>
                    <a:pt x="26575" y="26479"/>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4" name="Google Shape;6583;p85">
              <a:extLst>
                <a:ext uri="{FF2B5EF4-FFF2-40B4-BE49-F238E27FC236}">
                  <a16:creationId xmlns:a16="http://schemas.microsoft.com/office/drawing/2014/main" id="{63878D91-FDFF-9820-809E-B265DF193101}"/>
                </a:ext>
              </a:extLst>
            </p:cNvPr>
            <p:cNvSpPr/>
            <p:nvPr/>
          </p:nvSpPr>
          <p:spPr>
            <a:xfrm>
              <a:off x="5217127" y="5448013"/>
              <a:ext cx="35147" cy="35147"/>
            </a:xfrm>
            <a:custGeom>
              <a:avLst/>
              <a:gdLst/>
              <a:ahLst/>
              <a:cxnLst/>
              <a:rect l="l" t="t" r="r" b="b"/>
              <a:pathLst>
                <a:path w="35147" h="35147" extrusionOk="0">
                  <a:moveTo>
                    <a:pt x="35147" y="8287"/>
                  </a:moveTo>
                  <a:cubicBezTo>
                    <a:pt x="35147" y="3715"/>
                    <a:pt x="31432" y="0"/>
                    <a:pt x="26860" y="0"/>
                  </a:cubicBezTo>
                  <a:lnTo>
                    <a:pt x="8287" y="0"/>
                  </a:lnTo>
                  <a:cubicBezTo>
                    <a:pt x="3715" y="0"/>
                    <a:pt x="0" y="3715"/>
                    <a:pt x="0" y="8287"/>
                  </a:cubicBezTo>
                  <a:lnTo>
                    <a:pt x="0" y="26861"/>
                  </a:lnTo>
                  <a:cubicBezTo>
                    <a:pt x="0" y="31432"/>
                    <a:pt x="3715" y="35147"/>
                    <a:pt x="8287" y="35147"/>
                  </a:cubicBezTo>
                  <a:lnTo>
                    <a:pt x="26860" y="35147"/>
                  </a:lnTo>
                  <a:cubicBezTo>
                    <a:pt x="31432" y="35147"/>
                    <a:pt x="35147" y="31432"/>
                    <a:pt x="35147" y="26861"/>
                  </a:cubicBezTo>
                  <a:lnTo>
                    <a:pt x="35147" y="8287"/>
                  </a:lnTo>
                  <a:close/>
                  <a:moveTo>
                    <a:pt x="26575" y="26575"/>
                  </a:moveTo>
                  <a:lnTo>
                    <a:pt x="8572" y="26575"/>
                  </a:lnTo>
                  <a:lnTo>
                    <a:pt x="8572" y="8572"/>
                  </a:lnTo>
                  <a:lnTo>
                    <a:pt x="26575" y="8572"/>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5" name="Google Shape;6584;p85">
              <a:extLst>
                <a:ext uri="{FF2B5EF4-FFF2-40B4-BE49-F238E27FC236}">
                  <a16:creationId xmlns:a16="http://schemas.microsoft.com/office/drawing/2014/main" id="{6A6D275D-6ADD-AA89-B48A-976D85A436E6}"/>
                </a:ext>
              </a:extLst>
            </p:cNvPr>
            <p:cNvSpPr/>
            <p:nvPr/>
          </p:nvSpPr>
          <p:spPr>
            <a:xfrm>
              <a:off x="5217222" y="5492114"/>
              <a:ext cx="35147" cy="35147"/>
            </a:xfrm>
            <a:custGeom>
              <a:avLst/>
              <a:gdLst/>
              <a:ahLst/>
              <a:cxnLst/>
              <a:rect l="l" t="t" r="r" b="b"/>
              <a:pathLst>
                <a:path w="35147" h="35147" extrusionOk="0">
                  <a:moveTo>
                    <a:pt x="8287" y="35147"/>
                  </a:moveTo>
                  <a:lnTo>
                    <a:pt x="26861" y="35147"/>
                  </a:lnTo>
                  <a:cubicBezTo>
                    <a:pt x="31433" y="35147"/>
                    <a:pt x="35147" y="31432"/>
                    <a:pt x="35147" y="26861"/>
                  </a:cubicBezTo>
                  <a:lnTo>
                    <a:pt x="35147" y="8287"/>
                  </a:lnTo>
                  <a:cubicBezTo>
                    <a:pt x="35147" y="3715"/>
                    <a:pt x="31433" y="0"/>
                    <a:pt x="26861" y="0"/>
                  </a:cubicBezTo>
                  <a:lnTo>
                    <a:pt x="8287" y="0"/>
                  </a:lnTo>
                  <a:cubicBezTo>
                    <a:pt x="3715" y="0"/>
                    <a:pt x="0" y="3715"/>
                    <a:pt x="0" y="8287"/>
                  </a:cubicBezTo>
                  <a:lnTo>
                    <a:pt x="0" y="26861"/>
                  </a:lnTo>
                  <a:cubicBezTo>
                    <a:pt x="0" y="31432"/>
                    <a:pt x="3715" y="35147"/>
                    <a:pt x="8287" y="35147"/>
                  </a:cubicBezTo>
                  <a:close/>
                  <a:moveTo>
                    <a:pt x="8573" y="8668"/>
                  </a:moveTo>
                  <a:lnTo>
                    <a:pt x="26575" y="8668"/>
                  </a:lnTo>
                  <a:lnTo>
                    <a:pt x="26575" y="26670"/>
                  </a:lnTo>
                  <a:lnTo>
                    <a:pt x="8573" y="26670"/>
                  </a:lnTo>
                  <a:lnTo>
                    <a:pt x="8573" y="8668"/>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6" name="Google Shape;6585;p85">
              <a:extLst>
                <a:ext uri="{FF2B5EF4-FFF2-40B4-BE49-F238E27FC236}">
                  <a16:creationId xmlns:a16="http://schemas.microsoft.com/office/drawing/2014/main" id="{B446FC72-FF74-8C54-96D3-5F74686027BA}"/>
                </a:ext>
              </a:extLst>
            </p:cNvPr>
            <p:cNvSpPr/>
            <p:nvPr/>
          </p:nvSpPr>
          <p:spPr>
            <a:xfrm>
              <a:off x="5261323" y="5448013"/>
              <a:ext cx="35147" cy="35147"/>
            </a:xfrm>
            <a:custGeom>
              <a:avLst/>
              <a:gdLst/>
              <a:ahLst/>
              <a:cxnLst/>
              <a:rect l="l" t="t" r="r" b="b"/>
              <a:pathLst>
                <a:path w="35147" h="35147" extrusionOk="0">
                  <a:moveTo>
                    <a:pt x="35147" y="8287"/>
                  </a:moveTo>
                  <a:cubicBezTo>
                    <a:pt x="35147" y="3715"/>
                    <a:pt x="31433" y="0"/>
                    <a:pt x="26861" y="0"/>
                  </a:cubicBezTo>
                  <a:lnTo>
                    <a:pt x="8287" y="0"/>
                  </a:lnTo>
                  <a:cubicBezTo>
                    <a:pt x="3715" y="0"/>
                    <a:pt x="0" y="3715"/>
                    <a:pt x="0" y="8287"/>
                  </a:cubicBezTo>
                  <a:lnTo>
                    <a:pt x="0" y="26861"/>
                  </a:lnTo>
                  <a:cubicBezTo>
                    <a:pt x="0" y="31432"/>
                    <a:pt x="3715" y="35147"/>
                    <a:pt x="8287" y="35147"/>
                  </a:cubicBezTo>
                  <a:lnTo>
                    <a:pt x="26861" y="35147"/>
                  </a:lnTo>
                  <a:cubicBezTo>
                    <a:pt x="31433" y="35147"/>
                    <a:pt x="35147" y="31432"/>
                    <a:pt x="35147" y="26861"/>
                  </a:cubicBezTo>
                  <a:lnTo>
                    <a:pt x="35147" y="8287"/>
                  </a:lnTo>
                  <a:close/>
                  <a:moveTo>
                    <a:pt x="26575" y="26575"/>
                  </a:moveTo>
                  <a:lnTo>
                    <a:pt x="8572" y="26575"/>
                  </a:lnTo>
                  <a:lnTo>
                    <a:pt x="8572" y="8572"/>
                  </a:lnTo>
                  <a:lnTo>
                    <a:pt x="26575" y="8572"/>
                  </a:lnTo>
                  <a:lnTo>
                    <a:pt x="26575" y="26575"/>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sp>
          <p:nvSpPr>
            <p:cNvPr id="77" name="Google Shape;6586;p85">
              <a:extLst>
                <a:ext uri="{FF2B5EF4-FFF2-40B4-BE49-F238E27FC236}">
                  <a16:creationId xmlns:a16="http://schemas.microsoft.com/office/drawing/2014/main" id="{285FB54C-C94D-6642-2452-84616BBB96F3}"/>
                </a:ext>
              </a:extLst>
            </p:cNvPr>
            <p:cNvSpPr/>
            <p:nvPr/>
          </p:nvSpPr>
          <p:spPr>
            <a:xfrm>
              <a:off x="5261419" y="5492209"/>
              <a:ext cx="35147" cy="35147"/>
            </a:xfrm>
            <a:custGeom>
              <a:avLst/>
              <a:gdLst/>
              <a:ahLst/>
              <a:cxnLst/>
              <a:rect l="l" t="t" r="r" b="b"/>
              <a:pathLst>
                <a:path w="35147" h="35147" extrusionOk="0">
                  <a:moveTo>
                    <a:pt x="26861" y="0"/>
                  </a:moveTo>
                  <a:lnTo>
                    <a:pt x="8287" y="0"/>
                  </a:lnTo>
                  <a:cubicBezTo>
                    <a:pt x="3715" y="0"/>
                    <a:pt x="0" y="3715"/>
                    <a:pt x="0" y="8287"/>
                  </a:cubicBezTo>
                  <a:lnTo>
                    <a:pt x="0" y="26861"/>
                  </a:lnTo>
                  <a:cubicBezTo>
                    <a:pt x="0" y="31433"/>
                    <a:pt x="3715" y="35147"/>
                    <a:pt x="8287" y="35147"/>
                  </a:cubicBezTo>
                  <a:lnTo>
                    <a:pt x="26861" y="35147"/>
                  </a:lnTo>
                  <a:cubicBezTo>
                    <a:pt x="31432" y="35147"/>
                    <a:pt x="35147" y="31433"/>
                    <a:pt x="35147" y="26861"/>
                  </a:cubicBezTo>
                  <a:lnTo>
                    <a:pt x="35147" y="8287"/>
                  </a:lnTo>
                  <a:cubicBezTo>
                    <a:pt x="35147" y="3715"/>
                    <a:pt x="31432" y="0"/>
                    <a:pt x="26861" y="0"/>
                  </a:cubicBezTo>
                  <a:close/>
                  <a:moveTo>
                    <a:pt x="26575" y="26480"/>
                  </a:moveTo>
                  <a:lnTo>
                    <a:pt x="8572" y="26480"/>
                  </a:lnTo>
                  <a:lnTo>
                    <a:pt x="8572" y="8477"/>
                  </a:lnTo>
                  <a:lnTo>
                    <a:pt x="26575" y="8477"/>
                  </a:lnTo>
                  <a:lnTo>
                    <a:pt x="26575" y="26480"/>
                  </a:lnTo>
                  <a:close/>
                </a:path>
              </a:pathLst>
            </a:custGeom>
            <a:grpFill/>
            <a:ln>
              <a:noFill/>
            </a:ln>
          </p:spPr>
          <p:txBody>
            <a:bodyPr spcFirstLastPara="1" wrap="square" lIns="121900" tIns="60933" rIns="121900" bIns="60933" anchor="ctr" anchorCtr="0">
              <a:noAutofit/>
            </a:bodyPr>
            <a:lstStyle/>
            <a:p>
              <a:pPr defTabSz="1219170">
                <a:buClr>
                  <a:srgbClr val="000000"/>
                </a:buClr>
              </a:pPr>
              <a:endParaRPr sz="2400" kern="0">
                <a:solidFill>
                  <a:srgbClr val="000000"/>
                </a:solidFill>
                <a:latin typeface="Calibri"/>
                <a:ea typeface="Calibri"/>
                <a:cs typeface="Calibri"/>
                <a:sym typeface="Calibri"/>
              </a:endParaRPr>
            </a:p>
          </p:txBody>
        </p:sp>
      </p:grpSp>
      <p:grpSp>
        <p:nvGrpSpPr>
          <p:cNvPr id="2" name="Group 35">
            <a:extLst>
              <a:ext uri="{FF2B5EF4-FFF2-40B4-BE49-F238E27FC236}">
                <a16:creationId xmlns:a16="http://schemas.microsoft.com/office/drawing/2014/main" id="{90273733-382E-E004-CFC6-BCA556E4B6E2}"/>
              </a:ext>
            </a:extLst>
          </p:cNvPr>
          <p:cNvGrpSpPr/>
          <p:nvPr/>
        </p:nvGrpSpPr>
        <p:grpSpPr>
          <a:xfrm>
            <a:off x="-344898" y="7849447"/>
            <a:ext cx="1018477" cy="868136"/>
            <a:chOff x="0" y="0"/>
            <a:chExt cx="819464" cy="698500"/>
          </a:xfrm>
        </p:grpSpPr>
        <p:sp>
          <p:nvSpPr>
            <p:cNvPr id="3" name="Freeform 36">
              <a:extLst>
                <a:ext uri="{FF2B5EF4-FFF2-40B4-BE49-F238E27FC236}">
                  <a16:creationId xmlns:a16="http://schemas.microsoft.com/office/drawing/2014/main" id="{C3A83492-A793-559E-FD4B-10920FA5A24E}"/>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 name="TextBox 37">
              <a:extLst>
                <a:ext uri="{FF2B5EF4-FFF2-40B4-BE49-F238E27FC236}">
                  <a16:creationId xmlns:a16="http://schemas.microsoft.com/office/drawing/2014/main" id="{1D580AD7-3CA5-EA03-1D53-D03EEE09B0CC}"/>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8" name="ZoneTexte 7">
            <a:extLst>
              <a:ext uri="{FF2B5EF4-FFF2-40B4-BE49-F238E27FC236}">
                <a16:creationId xmlns:a16="http://schemas.microsoft.com/office/drawing/2014/main" id="{05D122F1-9A78-DD26-070A-7E16532F2A55}"/>
              </a:ext>
            </a:extLst>
          </p:cNvPr>
          <p:cNvSpPr txBox="1"/>
          <p:nvPr/>
        </p:nvSpPr>
        <p:spPr>
          <a:xfrm>
            <a:off x="4495800" y="4878419"/>
            <a:ext cx="7086600" cy="769441"/>
          </a:xfrm>
          <a:prstGeom prst="rect">
            <a:avLst/>
          </a:prstGeom>
          <a:noFill/>
        </p:spPr>
        <p:txBody>
          <a:bodyPr wrap="square" rtlCol="0">
            <a:spAutoFit/>
          </a:bodyPr>
          <a:lstStyle/>
          <a:p>
            <a:pPr algn="r" rtl="1"/>
            <a:r>
              <a:rPr lang="ar-MA" sz="4400" b="1" dirty="0">
                <a:latin typeface="Microsoft Uighur" panose="02000000000000000000" pitchFamily="2" charset="-78"/>
                <a:ea typeface="Microsoft Sans Serif" panose="020B0604020202020204" pitchFamily="34" charset="0"/>
                <a:cs typeface="Microsoft Uighur" panose="02000000000000000000" pitchFamily="2" charset="-78"/>
              </a:rPr>
              <a:t>أثر مبادئ التعليم الصريح في منهاج اللغة العربية</a:t>
            </a:r>
            <a:endParaRPr lang="fr-FR" sz="4400" b="1" dirty="0">
              <a:latin typeface="Microsoft Uighur" panose="02000000000000000000" pitchFamily="2" charset="-78"/>
              <a:ea typeface="Microsoft Sans Serif" panose="020B0604020202020204" pitchFamily="34" charset="0"/>
              <a:cs typeface="Microsoft Uighur" panose="02000000000000000000" pitchFamily="2" charset="-78"/>
            </a:endParaRPr>
          </a:p>
        </p:txBody>
      </p:sp>
    </p:spTree>
    <p:extLst>
      <p:ext uri="{BB962C8B-B14F-4D97-AF65-F5344CB8AC3E}">
        <p14:creationId xmlns:p14="http://schemas.microsoft.com/office/powerpoint/2010/main" val="2423795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CDE7C0-3544-06F7-0E5F-EF7EE066DCDE}"/>
            </a:ext>
          </a:extLst>
        </p:cNvPr>
        <p:cNvGrpSpPr/>
        <p:nvPr/>
      </p:nvGrpSpPr>
      <p:grpSpPr>
        <a:xfrm>
          <a:off x="0" y="0"/>
          <a:ext cx="0" cy="0"/>
          <a:chOff x="0" y="0"/>
          <a:chExt cx="0" cy="0"/>
        </a:xfrm>
      </p:grpSpPr>
      <p:sp>
        <p:nvSpPr>
          <p:cNvPr id="2" name="Google Shape;179;p38">
            <a:extLst>
              <a:ext uri="{FF2B5EF4-FFF2-40B4-BE49-F238E27FC236}">
                <a16:creationId xmlns:a16="http://schemas.microsoft.com/office/drawing/2014/main" id="{1FB7F24A-959F-A311-4AF4-375D5ACC5D0E}"/>
              </a:ext>
            </a:extLst>
          </p:cNvPr>
          <p:cNvSpPr/>
          <p:nvPr/>
        </p:nvSpPr>
        <p:spPr>
          <a:xfrm rot="16200000" flipH="1">
            <a:off x="9914946" y="1913946"/>
            <a:ext cx="10290514" cy="6455593"/>
          </a:xfrm>
          <a:prstGeom prst="rect">
            <a:avLst/>
          </a:prstGeom>
          <a:solidFill>
            <a:srgbClr val="678793"/>
          </a:solidFill>
          <a:ln>
            <a:noFill/>
          </a:ln>
        </p:spPr>
        <p:txBody>
          <a:bodyPr spcFirstLastPara="1" wrap="square" lIns="121900" tIns="121900" rIns="121900" bIns="121900" anchor="ctr" anchorCtr="0">
            <a:noAutofit/>
          </a:bodyPr>
          <a:lstStyle/>
          <a:p>
            <a:endParaRPr sz="2400" dirty="0">
              <a:latin typeface="Calibri" panose="020F0502020204030204" pitchFamily="34" charset="0"/>
            </a:endParaRPr>
          </a:p>
        </p:txBody>
      </p:sp>
      <p:sp>
        <p:nvSpPr>
          <p:cNvPr id="11" name="Google Shape;181;p38">
            <a:extLst>
              <a:ext uri="{FF2B5EF4-FFF2-40B4-BE49-F238E27FC236}">
                <a16:creationId xmlns:a16="http://schemas.microsoft.com/office/drawing/2014/main" id="{338217E2-D0DC-02A7-5A35-790DA24A4F8C}"/>
              </a:ext>
            </a:extLst>
          </p:cNvPr>
          <p:cNvSpPr txBox="1">
            <a:spLocks/>
          </p:cNvSpPr>
          <p:nvPr/>
        </p:nvSpPr>
        <p:spPr>
          <a:xfrm>
            <a:off x="12699855" y="4277497"/>
            <a:ext cx="3481216" cy="1156602"/>
          </a:xfrm>
          <a:prstGeom prst="rect">
            <a:avLst/>
          </a:prstGeom>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MA" sz="59500" b="1" dirty="0">
                <a:solidFill>
                  <a:schemeClr val="bg2">
                    <a:lumMod val="20000"/>
                    <a:lumOff val="80000"/>
                  </a:schemeClr>
                </a:solidFill>
                <a:latin typeface="Microsoft Uighur" panose="02000000000000000000" pitchFamily="2" charset="-78"/>
                <a:cs typeface="Microsoft Uighur" panose="02000000000000000000" pitchFamily="2" charset="-78"/>
              </a:rPr>
              <a:t>2</a:t>
            </a:r>
            <a:endParaRPr lang="en" sz="59500" b="1" dirty="0">
              <a:solidFill>
                <a:schemeClr val="bg2">
                  <a:lumMod val="20000"/>
                  <a:lumOff val="80000"/>
                </a:schemeClr>
              </a:solidFill>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0FF501F7-C42A-4367-8B04-CB739E0B993E}"/>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E75190C6-1AE1-A798-CB91-4B95BE617BA1}"/>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8A76CB22-7EE3-32B6-8BFE-BC485BD2013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sp>
        <p:nvSpPr>
          <p:cNvPr id="34" name="Freeform 34">
            <a:extLst>
              <a:ext uri="{FF2B5EF4-FFF2-40B4-BE49-F238E27FC236}">
                <a16:creationId xmlns:a16="http://schemas.microsoft.com/office/drawing/2014/main" id="{35C0574D-4CCE-0B3E-BB09-08DD22EA5DBA}"/>
              </a:ext>
            </a:extLst>
          </p:cNvPr>
          <p:cNvSpPr/>
          <p:nvPr/>
        </p:nvSpPr>
        <p:spPr>
          <a:xfrm>
            <a:off x="16750450" y="-329761"/>
            <a:ext cx="1932319" cy="1710886"/>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chemeClr val="bg1"/>
            </a:solidFill>
            <a:prstDash val="solid"/>
            <a:miter/>
          </a:ln>
        </p:spPr>
        <p:txBody>
          <a:bodyPr/>
          <a:lstStyle/>
          <a:p>
            <a:endParaRPr lang="fr-FR"/>
          </a:p>
        </p:txBody>
      </p:sp>
      <p:grpSp>
        <p:nvGrpSpPr>
          <p:cNvPr id="36" name="Group 36">
            <a:extLst>
              <a:ext uri="{FF2B5EF4-FFF2-40B4-BE49-F238E27FC236}">
                <a16:creationId xmlns:a16="http://schemas.microsoft.com/office/drawing/2014/main" id="{4EB7A864-E5D1-3C22-EB62-605FEC4FC81E}"/>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69996460-8BA9-85A3-0B3F-84EB4F0FC713}"/>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C049BF44-F0BF-BAB6-67BC-5940212CFDC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sp>
        <p:nvSpPr>
          <p:cNvPr id="40" name="Freeform 40">
            <a:extLst>
              <a:ext uri="{FF2B5EF4-FFF2-40B4-BE49-F238E27FC236}">
                <a16:creationId xmlns:a16="http://schemas.microsoft.com/office/drawing/2014/main" id="{BE3E7CA3-F3F3-CDE1-2F81-BFB711978EE3}"/>
              </a:ext>
            </a:extLst>
          </p:cNvPr>
          <p:cNvSpPr/>
          <p:nvPr/>
        </p:nvSpPr>
        <p:spPr>
          <a:xfrm>
            <a:off x="15887743" y="970962"/>
            <a:ext cx="989451" cy="868136"/>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chemeClr val="bg1"/>
            </a:solidFill>
            <a:prstDash val="solid"/>
            <a:miter/>
          </a:ln>
        </p:spPr>
        <p:txBody>
          <a:bodyPr/>
          <a:lstStyle/>
          <a:p>
            <a:endParaRPr lang="fr-FR"/>
          </a:p>
        </p:txBody>
      </p:sp>
      <p:grpSp>
        <p:nvGrpSpPr>
          <p:cNvPr id="42" name="Group 42">
            <a:extLst>
              <a:ext uri="{FF2B5EF4-FFF2-40B4-BE49-F238E27FC236}">
                <a16:creationId xmlns:a16="http://schemas.microsoft.com/office/drawing/2014/main" id="{FD8B75ED-14E2-A551-603D-FC551F059453}"/>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FD8F588A-212A-658A-6B9D-05C9A50451B1}"/>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D844E894-3B50-A286-9E79-04F88DD53D49}"/>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0AF7CA55-0117-A9D6-7511-584777026BEC}"/>
              </a:ext>
            </a:extLst>
          </p:cNvPr>
          <p:cNvGrpSpPr/>
          <p:nvPr/>
        </p:nvGrpSpPr>
        <p:grpSpPr>
          <a:xfrm>
            <a:off x="17136815" y="1545214"/>
            <a:ext cx="1039712" cy="882857"/>
            <a:chOff x="11137" y="0"/>
            <a:chExt cx="822601" cy="698500"/>
          </a:xfrm>
        </p:grpSpPr>
        <p:sp>
          <p:nvSpPr>
            <p:cNvPr id="46" name="Freeform 46">
              <a:extLst>
                <a:ext uri="{FF2B5EF4-FFF2-40B4-BE49-F238E27FC236}">
                  <a16:creationId xmlns:a16="http://schemas.microsoft.com/office/drawing/2014/main" id="{91BA443E-70D0-E89A-9A77-213019674E31}"/>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chemeClr val="bg1"/>
            </a:solidFill>
            <a:ln cap="sq">
              <a:noFill/>
              <a:prstDash val="solid"/>
              <a:miter/>
            </a:ln>
          </p:spPr>
          <p:txBody>
            <a:bodyPr/>
            <a:lstStyle/>
            <a:p>
              <a:endParaRPr lang="fr-FR" dirty="0"/>
            </a:p>
          </p:txBody>
        </p:sp>
        <p:sp>
          <p:nvSpPr>
            <p:cNvPr id="47" name="TextBox 47">
              <a:extLst>
                <a:ext uri="{FF2B5EF4-FFF2-40B4-BE49-F238E27FC236}">
                  <a16:creationId xmlns:a16="http://schemas.microsoft.com/office/drawing/2014/main" id="{98AB4ABE-58ED-27C0-B56F-9839700D8E0A}"/>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65D540BF-DA12-6DBB-BB8B-6E8B52EA13C2}"/>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517FDD56-6E3E-CE2D-206C-F07E5D34CEEF}"/>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2DC8A8EF-FE73-599B-60B9-196F2053C214}"/>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87" name="Groupe 86">
            <a:extLst>
              <a:ext uri="{FF2B5EF4-FFF2-40B4-BE49-F238E27FC236}">
                <a16:creationId xmlns:a16="http://schemas.microsoft.com/office/drawing/2014/main" id="{7A26DB6E-C009-308E-A5DA-4A51BE6DE157}"/>
              </a:ext>
            </a:extLst>
          </p:cNvPr>
          <p:cNvGrpSpPr/>
          <p:nvPr/>
        </p:nvGrpSpPr>
        <p:grpSpPr>
          <a:xfrm>
            <a:off x="1358515" y="335053"/>
            <a:ext cx="9673831" cy="1985798"/>
            <a:chOff x="4699245" y="284446"/>
            <a:chExt cx="9673831" cy="1985798"/>
          </a:xfrm>
        </p:grpSpPr>
        <p:grpSp>
          <p:nvGrpSpPr>
            <p:cNvPr id="88" name="Group 11">
              <a:extLst>
                <a:ext uri="{FF2B5EF4-FFF2-40B4-BE49-F238E27FC236}">
                  <a16:creationId xmlns:a16="http://schemas.microsoft.com/office/drawing/2014/main" id="{2EAD29A7-9D9F-1C16-5C49-94D2B315C9C4}"/>
                </a:ext>
              </a:extLst>
            </p:cNvPr>
            <p:cNvGrpSpPr/>
            <p:nvPr/>
          </p:nvGrpSpPr>
          <p:grpSpPr>
            <a:xfrm>
              <a:off x="5049900" y="590830"/>
              <a:ext cx="8188199" cy="1658782"/>
              <a:chOff x="1787" y="0"/>
              <a:chExt cx="4527112" cy="917112"/>
            </a:xfrm>
          </p:grpSpPr>
          <p:sp>
            <p:nvSpPr>
              <p:cNvPr id="94" name="Freeform 12">
                <a:extLst>
                  <a:ext uri="{FF2B5EF4-FFF2-40B4-BE49-F238E27FC236}">
                    <a16:creationId xmlns:a16="http://schemas.microsoft.com/office/drawing/2014/main" id="{0D8356B2-924A-B33C-7B22-D1624F1E97BC}"/>
                  </a:ext>
                </a:extLst>
              </p:cNvPr>
              <p:cNvSpPr/>
              <p:nvPr/>
            </p:nvSpPr>
            <p:spPr>
              <a:xfrm>
                <a:off x="1787" y="0"/>
                <a:ext cx="4527112" cy="917112"/>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95" name="TextBox 13">
                <a:extLst>
                  <a:ext uri="{FF2B5EF4-FFF2-40B4-BE49-F238E27FC236}">
                    <a16:creationId xmlns:a16="http://schemas.microsoft.com/office/drawing/2014/main" id="{A1607C29-6832-3D31-0D38-0A9459624BBA}"/>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89" name="TextBox 29">
              <a:extLst>
                <a:ext uri="{FF2B5EF4-FFF2-40B4-BE49-F238E27FC236}">
                  <a16:creationId xmlns:a16="http://schemas.microsoft.com/office/drawing/2014/main" id="{22185C1F-92CC-2760-791F-7658DFE4FCD3}"/>
                </a:ext>
              </a:extLst>
            </p:cNvPr>
            <p:cNvSpPr txBox="1"/>
            <p:nvPr/>
          </p:nvSpPr>
          <p:spPr>
            <a:xfrm>
              <a:off x="5871007" y="916027"/>
              <a:ext cx="6545983" cy="1354217"/>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كيف تمظهرت مبادئ التعليم الصريح في برنامج اللغة العربية؟ </a:t>
              </a:r>
            </a:p>
          </p:txBody>
        </p:sp>
        <p:sp>
          <p:nvSpPr>
            <p:cNvPr id="90" name="Freeform 22">
              <a:extLst>
                <a:ext uri="{FF2B5EF4-FFF2-40B4-BE49-F238E27FC236}">
                  <a16:creationId xmlns:a16="http://schemas.microsoft.com/office/drawing/2014/main" id="{7D1F51AC-BA76-1F94-D67C-4312A24AA4B7}"/>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91" name="Freeform 22">
              <a:extLst>
                <a:ext uri="{FF2B5EF4-FFF2-40B4-BE49-F238E27FC236}">
                  <a16:creationId xmlns:a16="http://schemas.microsoft.com/office/drawing/2014/main" id="{D2C3578F-9100-2016-1217-2E9C9FE859B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92" name="Freeform 22">
              <a:extLst>
                <a:ext uri="{FF2B5EF4-FFF2-40B4-BE49-F238E27FC236}">
                  <a16:creationId xmlns:a16="http://schemas.microsoft.com/office/drawing/2014/main" id="{90C5D497-5510-1B1D-3FDE-30505F90370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93" name="Freeform 22">
              <a:extLst>
                <a:ext uri="{FF2B5EF4-FFF2-40B4-BE49-F238E27FC236}">
                  <a16:creationId xmlns:a16="http://schemas.microsoft.com/office/drawing/2014/main" id="{752727DE-3F9B-41FA-A477-CEBFB31EBC96}"/>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6" name="Groupe 5">
            <a:extLst>
              <a:ext uri="{FF2B5EF4-FFF2-40B4-BE49-F238E27FC236}">
                <a16:creationId xmlns:a16="http://schemas.microsoft.com/office/drawing/2014/main" id="{6E8B7181-0BF3-692D-707C-18FE68E8E563}"/>
              </a:ext>
            </a:extLst>
          </p:cNvPr>
          <p:cNvGrpSpPr/>
          <p:nvPr/>
        </p:nvGrpSpPr>
        <p:grpSpPr>
          <a:xfrm>
            <a:off x="550569" y="3695700"/>
            <a:ext cx="10314319" cy="4504700"/>
            <a:chOff x="-3230759" y="1712576"/>
            <a:chExt cx="10314319" cy="4504700"/>
          </a:xfrm>
        </p:grpSpPr>
        <p:sp>
          <p:nvSpPr>
            <p:cNvPr id="7" name="ZoneTexte 6">
              <a:extLst>
                <a:ext uri="{FF2B5EF4-FFF2-40B4-BE49-F238E27FC236}">
                  <a16:creationId xmlns:a16="http://schemas.microsoft.com/office/drawing/2014/main" id="{AEE3CEC7-D968-0FA4-CCA5-77218960B4E2}"/>
                </a:ext>
              </a:extLst>
            </p:cNvPr>
            <p:cNvSpPr txBox="1"/>
            <p:nvPr/>
          </p:nvSpPr>
          <p:spPr>
            <a:xfrm>
              <a:off x="181072" y="2425772"/>
              <a:ext cx="6096000" cy="938719"/>
            </a:xfrm>
            <a:prstGeom prst="rect">
              <a:avLst/>
            </a:prstGeom>
            <a:noFill/>
          </p:spPr>
          <p:txBody>
            <a:bodyPr wrap="square">
              <a:spAutoFit/>
            </a:body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4000" b="1" kern="0"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rPr>
                <a:t>ما أهداف التعلم المنشودة؟</a:t>
              </a:r>
              <a:endParaRPr kumimoji="0" lang="ar-MA" sz="4000" b="1" i="0" u="none" strike="noStrike" kern="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1" name="ZoneTexte 40">
              <a:extLst>
                <a:ext uri="{FF2B5EF4-FFF2-40B4-BE49-F238E27FC236}">
                  <a16:creationId xmlns:a16="http://schemas.microsoft.com/office/drawing/2014/main" id="{14A4F50E-7664-C0CE-788A-9024511AAF78}"/>
                </a:ext>
              </a:extLst>
            </p:cNvPr>
            <p:cNvSpPr txBox="1"/>
            <p:nvPr/>
          </p:nvSpPr>
          <p:spPr>
            <a:xfrm>
              <a:off x="-3230759" y="3138968"/>
              <a:ext cx="9507831" cy="938719"/>
            </a:xfrm>
            <a:prstGeom prst="rect">
              <a:avLst/>
            </a:prstGeom>
            <a:noFill/>
          </p:spPr>
          <p:txBody>
            <a:bodyPr wrap="square">
              <a:spAutoFit/>
            </a:body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4000" b="1" kern="0"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rPr>
                <a:t>كيف ينتظم البرنامج الدراسي لتحقيق الأهداف المنشودة؟</a:t>
              </a:r>
              <a:endParaRPr kumimoji="0" lang="ar-MA" sz="4000" b="1" i="0" u="none" strike="noStrike" kern="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 name="ZoneTexte 7">
              <a:extLst>
                <a:ext uri="{FF2B5EF4-FFF2-40B4-BE49-F238E27FC236}">
                  <a16:creationId xmlns:a16="http://schemas.microsoft.com/office/drawing/2014/main" id="{F8DAD2D4-BE09-3496-020D-7C4F59969903}"/>
                </a:ext>
              </a:extLst>
            </p:cNvPr>
            <p:cNvSpPr txBox="1"/>
            <p:nvPr/>
          </p:nvSpPr>
          <p:spPr>
            <a:xfrm>
              <a:off x="181072" y="3852164"/>
              <a:ext cx="6096000" cy="938719"/>
            </a:xfrm>
            <a:prstGeom prst="rect">
              <a:avLst/>
            </a:prstGeom>
            <a:noFill/>
          </p:spPr>
          <p:txBody>
            <a:bodyPr wrap="square">
              <a:spAutoFit/>
            </a:body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4000" b="1" kern="0"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rPr>
                <a:t>ماذا ندرس لتحقيق الأهداف المنشودة؟</a:t>
              </a:r>
              <a:endParaRPr kumimoji="0" lang="ar-MA" sz="4000" b="1" i="0" u="none" strike="noStrike" kern="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9" name="ZoneTexte 8">
              <a:extLst>
                <a:ext uri="{FF2B5EF4-FFF2-40B4-BE49-F238E27FC236}">
                  <a16:creationId xmlns:a16="http://schemas.microsoft.com/office/drawing/2014/main" id="{CC5947D9-6E4B-7C60-BF0D-6DCF8AE8054B}"/>
                </a:ext>
              </a:extLst>
            </p:cNvPr>
            <p:cNvSpPr txBox="1"/>
            <p:nvPr/>
          </p:nvSpPr>
          <p:spPr>
            <a:xfrm>
              <a:off x="-3230759" y="4565360"/>
              <a:ext cx="9507831" cy="938719"/>
            </a:xfrm>
            <a:prstGeom prst="rect">
              <a:avLst/>
            </a:prstGeom>
            <a:noFill/>
          </p:spPr>
          <p:txBody>
            <a:bodyPr wrap="square">
              <a:spAutoFit/>
            </a:body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4000" b="1" kern="0"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rPr>
                <a:t>كيف ندرس وفق التعليم الصريح لتحقيق الأهداف المنشودة؟</a:t>
              </a:r>
              <a:endParaRPr kumimoji="0" lang="ar-MA" sz="4000" b="1" i="0" u="none" strike="noStrike" kern="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0" name="ZoneTexte 9">
              <a:extLst>
                <a:ext uri="{FF2B5EF4-FFF2-40B4-BE49-F238E27FC236}">
                  <a16:creationId xmlns:a16="http://schemas.microsoft.com/office/drawing/2014/main" id="{E1A69622-AEDB-D6DE-53C1-7B19B2B30D86}"/>
                </a:ext>
              </a:extLst>
            </p:cNvPr>
            <p:cNvSpPr txBox="1"/>
            <p:nvPr/>
          </p:nvSpPr>
          <p:spPr>
            <a:xfrm>
              <a:off x="181072" y="5278557"/>
              <a:ext cx="6096000" cy="938719"/>
            </a:xfrm>
            <a:prstGeom prst="rect">
              <a:avLst/>
            </a:prstGeom>
            <a:noFill/>
          </p:spPr>
          <p:txBody>
            <a:bodyPr wrap="square">
              <a:spAutoFit/>
            </a:body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4000" b="1" kern="0"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rPr>
                <a:t>كيف نقوم ونتتبع تحقق الأهداف المنشودة؟</a:t>
              </a:r>
              <a:endParaRPr kumimoji="0" lang="ar-MA" sz="4000" b="1" i="0" u="none" strike="noStrike" kern="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3" name="Google Shape;13440;p86">
              <a:extLst>
                <a:ext uri="{FF2B5EF4-FFF2-40B4-BE49-F238E27FC236}">
                  <a16:creationId xmlns:a16="http://schemas.microsoft.com/office/drawing/2014/main" id="{428F2F27-0F16-78EF-E064-8DF1BE278653}"/>
                </a:ext>
              </a:extLst>
            </p:cNvPr>
            <p:cNvSpPr/>
            <p:nvPr/>
          </p:nvSpPr>
          <p:spPr>
            <a:xfrm>
              <a:off x="6700741" y="2832632"/>
              <a:ext cx="347552" cy="346438"/>
            </a:xfrm>
            <a:custGeom>
              <a:avLst/>
              <a:gdLst/>
              <a:ahLst/>
              <a:cxnLst/>
              <a:rect l="l" t="t" r="r" b="b"/>
              <a:pathLst>
                <a:path w="10919" h="10884" extrusionOk="0">
                  <a:moveTo>
                    <a:pt x="9561" y="561"/>
                  </a:moveTo>
                  <a:lnTo>
                    <a:pt x="9561" y="1203"/>
                  </a:lnTo>
                  <a:cubicBezTo>
                    <a:pt x="9561" y="1299"/>
                    <a:pt x="9633" y="1370"/>
                    <a:pt x="9728" y="1370"/>
                  </a:cubicBezTo>
                  <a:lnTo>
                    <a:pt x="10359" y="1370"/>
                  </a:lnTo>
                  <a:lnTo>
                    <a:pt x="8966" y="2739"/>
                  </a:lnTo>
                  <a:lnTo>
                    <a:pt x="8394" y="2739"/>
                  </a:lnTo>
                  <a:lnTo>
                    <a:pt x="9323" y="1811"/>
                  </a:lnTo>
                  <a:cubicBezTo>
                    <a:pt x="9383" y="1751"/>
                    <a:pt x="9383" y="1644"/>
                    <a:pt x="9323" y="1584"/>
                  </a:cubicBezTo>
                  <a:cubicBezTo>
                    <a:pt x="9293" y="1555"/>
                    <a:pt x="9252" y="1540"/>
                    <a:pt x="9210" y="1540"/>
                  </a:cubicBezTo>
                  <a:cubicBezTo>
                    <a:pt x="9168" y="1540"/>
                    <a:pt x="9127" y="1555"/>
                    <a:pt x="9097" y="1584"/>
                  </a:cubicBezTo>
                  <a:lnTo>
                    <a:pt x="8180" y="2513"/>
                  </a:lnTo>
                  <a:lnTo>
                    <a:pt x="8180" y="1954"/>
                  </a:lnTo>
                  <a:lnTo>
                    <a:pt x="9561" y="561"/>
                  </a:lnTo>
                  <a:close/>
                  <a:moveTo>
                    <a:pt x="4441" y="2382"/>
                  </a:moveTo>
                  <a:cubicBezTo>
                    <a:pt x="5513" y="2382"/>
                    <a:pt x="6489" y="2799"/>
                    <a:pt x="7228" y="3466"/>
                  </a:cubicBezTo>
                  <a:lnTo>
                    <a:pt x="4334" y="6347"/>
                  </a:lnTo>
                  <a:cubicBezTo>
                    <a:pt x="4275" y="6406"/>
                    <a:pt x="4275" y="6514"/>
                    <a:pt x="4334" y="6573"/>
                  </a:cubicBezTo>
                  <a:cubicBezTo>
                    <a:pt x="4370" y="6609"/>
                    <a:pt x="4406" y="6621"/>
                    <a:pt x="4453" y="6621"/>
                  </a:cubicBezTo>
                  <a:cubicBezTo>
                    <a:pt x="4501" y="6621"/>
                    <a:pt x="4525" y="6609"/>
                    <a:pt x="4572" y="6573"/>
                  </a:cubicBezTo>
                  <a:lnTo>
                    <a:pt x="5287" y="5859"/>
                  </a:lnTo>
                  <a:cubicBezTo>
                    <a:pt x="5418" y="6037"/>
                    <a:pt x="5477" y="6252"/>
                    <a:pt x="5477" y="6478"/>
                  </a:cubicBezTo>
                  <a:cubicBezTo>
                    <a:pt x="5477" y="7038"/>
                    <a:pt x="5013" y="7502"/>
                    <a:pt x="4453" y="7502"/>
                  </a:cubicBezTo>
                  <a:cubicBezTo>
                    <a:pt x="3894" y="7502"/>
                    <a:pt x="3429" y="7038"/>
                    <a:pt x="3429" y="6478"/>
                  </a:cubicBezTo>
                  <a:cubicBezTo>
                    <a:pt x="3429" y="5906"/>
                    <a:pt x="3894" y="5442"/>
                    <a:pt x="4453" y="5442"/>
                  </a:cubicBezTo>
                  <a:cubicBezTo>
                    <a:pt x="4513" y="5442"/>
                    <a:pt x="4584" y="5442"/>
                    <a:pt x="4644" y="5466"/>
                  </a:cubicBezTo>
                  <a:cubicBezTo>
                    <a:pt x="4652" y="5467"/>
                    <a:pt x="4660" y="5467"/>
                    <a:pt x="4668" y="5467"/>
                  </a:cubicBezTo>
                  <a:cubicBezTo>
                    <a:pt x="4751" y="5467"/>
                    <a:pt x="4813" y="5410"/>
                    <a:pt x="4834" y="5323"/>
                  </a:cubicBezTo>
                  <a:cubicBezTo>
                    <a:pt x="4858" y="5240"/>
                    <a:pt x="4799" y="5168"/>
                    <a:pt x="4703" y="5133"/>
                  </a:cubicBezTo>
                  <a:cubicBezTo>
                    <a:pt x="4620" y="5121"/>
                    <a:pt x="4537" y="5109"/>
                    <a:pt x="4453" y="5109"/>
                  </a:cubicBezTo>
                  <a:cubicBezTo>
                    <a:pt x="3703" y="5109"/>
                    <a:pt x="3096" y="5716"/>
                    <a:pt x="3096" y="6454"/>
                  </a:cubicBezTo>
                  <a:cubicBezTo>
                    <a:pt x="3096" y="7204"/>
                    <a:pt x="3703" y="7811"/>
                    <a:pt x="4453" y="7811"/>
                  </a:cubicBezTo>
                  <a:cubicBezTo>
                    <a:pt x="5192" y="7811"/>
                    <a:pt x="5811" y="7204"/>
                    <a:pt x="5811" y="6454"/>
                  </a:cubicBezTo>
                  <a:cubicBezTo>
                    <a:pt x="5811" y="6145"/>
                    <a:pt x="5704" y="5859"/>
                    <a:pt x="5525" y="5621"/>
                  </a:cubicBezTo>
                  <a:lnTo>
                    <a:pt x="6025" y="5121"/>
                  </a:lnTo>
                  <a:cubicBezTo>
                    <a:pt x="6346" y="5490"/>
                    <a:pt x="6525" y="5966"/>
                    <a:pt x="6525" y="6454"/>
                  </a:cubicBezTo>
                  <a:cubicBezTo>
                    <a:pt x="6525" y="7585"/>
                    <a:pt x="5596" y="8514"/>
                    <a:pt x="4465" y="8514"/>
                  </a:cubicBezTo>
                  <a:cubicBezTo>
                    <a:pt x="3334" y="8514"/>
                    <a:pt x="2417" y="7585"/>
                    <a:pt x="2417" y="6454"/>
                  </a:cubicBezTo>
                  <a:cubicBezTo>
                    <a:pt x="2417" y="5323"/>
                    <a:pt x="3334" y="4406"/>
                    <a:pt x="4465" y="4406"/>
                  </a:cubicBezTo>
                  <a:cubicBezTo>
                    <a:pt x="4811" y="4406"/>
                    <a:pt x="5156" y="4490"/>
                    <a:pt x="5453" y="4656"/>
                  </a:cubicBezTo>
                  <a:cubicBezTo>
                    <a:pt x="5476" y="4671"/>
                    <a:pt x="5502" y="4678"/>
                    <a:pt x="5528" y="4678"/>
                  </a:cubicBezTo>
                  <a:cubicBezTo>
                    <a:pt x="5585" y="4678"/>
                    <a:pt x="5643" y="4646"/>
                    <a:pt x="5668" y="4597"/>
                  </a:cubicBezTo>
                  <a:cubicBezTo>
                    <a:pt x="5715" y="4525"/>
                    <a:pt x="5692" y="4418"/>
                    <a:pt x="5608" y="4371"/>
                  </a:cubicBezTo>
                  <a:cubicBezTo>
                    <a:pt x="5275" y="4180"/>
                    <a:pt x="4882" y="4097"/>
                    <a:pt x="4477" y="4097"/>
                  </a:cubicBezTo>
                  <a:cubicBezTo>
                    <a:pt x="3167" y="4097"/>
                    <a:pt x="2120" y="5168"/>
                    <a:pt x="2120" y="6454"/>
                  </a:cubicBezTo>
                  <a:cubicBezTo>
                    <a:pt x="2120" y="7764"/>
                    <a:pt x="3191" y="8823"/>
                    <a:pt x="4477" y="8823"/>
                  </a:cubicBezTo>
                  <a:cubicBezTo>
                    <a:pt x="5787" y="8823"/>
                    <a:pt x="6847" y="7752"/>
                    <a:pt x="6847" y="6454"/>
                  </a:cubicBezTo>
                  <a:cubicBezTo>
                    <a:pt x="6847" y="5883"/>
                    <a:pt x="6644" y="5323"/>
                    <a:pt x="6263" y="4894"/>
                  </a:cubicBezTo>
                  <a:lnTo>
                    <a:pt x="6763" y="4406"/>
                  </a:lnTo>
                  <a:cubicBezTo>
                    <a:pt x="7263" y="4966"/>
                    <a:pt x="7549" y="5704"/>
                    <a:pt x="7549" y="6454"/>
                  </a:cubicBezTo>
                  <a:cubicBezTo>
                    <a:pt x="7549" y="8157"/>
                    <a:pt x="6168" y="9538"/>
                    <a:pt x="4465" y="9538"/>
                  </a:cubicBezTo>
                  <a:cubicBezTo>
                    <a:pt x="2775" y="9538"/>
                    <a:pt x="1382" y="8157"/>
                    <a:pt x="1382" y="6454"/>
                  </a:cubicBezTo>
                  <a:cubicBezTo>
                    <a:pt x="1382" y="4763"/>
                    <a:pt x="2775" y="3382"/>
                    <a:pt x="4465" y="3382"/>
                  </a:cubicBezTo>
                  <a:cubicBezTo>
                    <a:pt x="5061" y="3382"/>
                    <a:pt x="5632" y="3537"/>
                    <a:pt x="6132" y="3870"/>
                  </a:cubicBezTo>
                  <a:cubicBezTo>
                    <a:pt x="6157" y="3887"/>
                    <a:pt x="6187" y="3895"/>
                    <a:pt x="6217" y="3895"/>
                  </a:cubicBezTo>
                  <a:cubicBezTo>
                    <a:pt x="6272" y="3895"/>
                    <a:pt x="6328" y="3869"/>
                    <a:pt x="6358" y="3823"/>
                  </a:cubicBezTo>
                  <a:cubicBezTo>
                    <a:pt x="6406" y="3751"/>
                    <a:pt x="6382" y="3644"/>
                    <a:pt x="6311" y="3597"/>
                  </a:cubicBezTo>
                  <a:cubicBezTo>
                    <a:pt x="5763" y="3239"/>
                    <a:pt x="5132" y="3061"/>
                    <a:pt x="4477" y="3061"/>
                  </a:cubicBezTo>
                  <a:cubicBezTo>
                    <a:pt x="2608" y="3061"/>
                    <a:pt x="1084" y="4585"/>
                    <a:pt x="1084" y="6454"/>
                  </a:cubicBezTo>
                  <a:cubicBezTo>
                    <a:pt x="1084" y="8335"/>
                    <a:pt x="2608" y="9847"/>
                    <a:pt x="4477" y="9847"/>
                  </a:cubicBezTo>
                  <a:cubicBezTo>
                    <a:pt x="6358" y="9847"/>
                    <a:pt x="7870" y="8335"/>
                    <a:pt x="7870" y="6454"/>
                  </a:cubicBezTo>
                  <a:cubicBezTo>
                    <a:pt x="7870" y="5609"/>
                    <a:pt x="7561" y="4811"/>
                    <a:pt x="7001" y="4168"/>
                  </a:cubicBezTo>
                  <a:lnTo>
                    <a:pt x="7489" y="3680"/>
                  </a:lnTo>
                  <a:cubicBezTo>
                    <a:pt x="8120" y="4418"/>
                    <a:pt x="8537" y="5394"/>
                    <a:pt x="8537" y="6478"/>
                  </a:cubicBezTo>
                  <a:cubicBezTo>
                    <a:pt x="8537" y="8740"/>
                    <a:pt x="6692" y="10562"/>
                    <a:pt x="4441" y="10562"/>
                  </a:cubicBezTo>
                  <a:cubicBezTo>
                    <a:pt x="2191" y="10562"/>
                    <a:pt x="346" y="8716"/>
                    <a:pt x="346" y="6478"/>
                  </a:cubicBezTo>
                  <a:cubicBezTo>
                    <a:pt x="346" y="4228"/>
                    <a:pt x="2191" y="2382"/>
                    <a:pt x="4441" y="2382"/>
                  </a:cubicBezTo>
                  <a:close/>
                  <a:moveTo>
                    <a:pt x="9701" y="1"/>
                  </a:moveTo>
                  <a:cubicBezTo>
                    <a:pt x="9659" y="1"/>
                    <a:pt x="9617" y="17"/>
                    <a:pt x="9585" y="49"/>
                  </a:cubicBezTo>
                  <a:lnTo>
                    <a:pt x="7894" y="1739"/>
                  </a:lnTo>
                  <a:cubicBezTo>
                    <a:pt x="7859" y="1775"/>
                    <a:pt x="7847" y="1811"/>
                    <a:pt x="7847" y="1858"/>
                  </a:cubicBezTo>
                  <a:lnTo>
                    <a:pt x="7847" y="2811"/>
                  </a:lnTo>
                  <a:lnTo>
                    <a:pt x="7430" y="3228"/>
                  </a:lnTo>
                  <a:cubicBezTo>
                    <a:pt x="6644" y="2501"/>
                    <a:pt x="5584" y="2037"/>
                    <a:pt x="4430" y="2037"/>
                  </a:cubicBezTo>
                  <a:cubicBezTo>
                    <a:pt x="1989" y="2037"/>
                    <a:pt x="0" y="4013"/>
                    <a:pt x="0" y="6454"/>
                  </a:cubicBezTo>
                  <a:cubicBezTo>
                    <a:pt x="0" y="8895"/>
                    <a:pt x="1989" y="10883"/>
                    <a:pt x="4430" y="10883"/>
                  </a:cubicBezTo>
                  <a:cubicBezTo>
                    <a:pt x="6870" y="10883"/>
                    <a:pt x="8847" y="8895"/>
                    <a:pt x="8847" y="6454"/>
                  </a:cubicBezTo>
                  <a:cubicBezTo>
                    <a:pt x="8847" y="5299"/>
                    <a:pt x="8394" y="4240"/>
                    <a:pt x="7656" y="3454"/>
                  </a:cubicBezTo>
                  <a:lnTo>
                    <a:pt x="8073" y="3037"/>
                  </a:lnTo>
                  <a:lnTo>
                    <a:pt x="9025" y="3037"/>
                  </a:lnTo>
                  <a:cubicBezTo>
                    <a:pt x="9073" y="3037"/>
                    <a:pt x="9109" y="3013"/>
                    <a:pt x="9144" y="2989"/>
                  </a:cubicBezTo>
                  <a:lnTo>
                    <a:pt x="10835" y="1299"/>
                  </a:lnTo>
                  <a:cubicBezTo>
                    <a:pt x="10895" y="1251"/>
                    <a:pt x="10918" y="1192"/>
                    <a:pt x="10883" y="1132"/>
                  </a:cubicBezTo>
                  <a:cubicBezTo>
                    <a:pt x="10859" y="1072"/>
                    <a:pt x="10799" y="1025"/>
                    <a:pt x="10740" y="1025"/>
                  </a:cubicBezTo>
                  <a:lnTo>
                    <a:pt x="9871" y="1025"/>
                  </a:lnTo>
                  <a:lnTo>
                    <a:pt x="9871" y="168"/>
                  </a:lnTo>
                  <a:cubicBezTo>
                    <a:pt x="9871" y="108"/>
                    <a:pt x="9823" y="49"/>
                    <a:pt x="9764" y="13"/>
                  </a:cubicBezTo>
                  <a:cubicBezTo>
                    <a:pt x="9744" y="5"/>
                    <a:pt x="9723" y="1"/>
                    <a:pt x="9701"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grpSp>
          <p:nvGrpSpPr>
            <p:cNvPr id="35" name="Google Shape;13457;p86">
              <a:extLst>
                <a:ext uri="{FF2B5EF4-FFF2-40B4-BE49-F238E27FC236}">
                  <a16:creationId xmlns:a16="http://schemas.microsoft.com/office/drawing/2014/main" id="{C1BBCE76-F5F3-C2ED-1705-C307E88E16D0}"/>
                </a:ext>
              </a:extLst>
            </p:cNvPr>
            <p:cNvGrpSpPr/>
            <p:nvPr/>
          </p:nvGrpSpPr>
          <p:grpSpPr>
            <a:xfrm>
              <a:off x="6685724" y="4169896"/>
              <a:ext cx="382828" cy="358601"/>
              <a:chOff x="2753373" y="2902523"/>
              <a:chExt cx="347552" cy="325557"/>
            </a:xfrm>
          </p:grpSpPr>
          <p:sp>
            <p:nvSpPr>
              <p:cNvPr id="104" name="Google Shape;13458;p86">
                <a:extLst>
                  <a:ext uri="{FF2B5EF4-FFF2-40B4-BE49-F238E27FC236}">
                    <a16:creationId xmlns:a16="http://schemas.microsoft.com/office/drawing/2014/main" id="{F7483BEB-0B07-2A4D-7FAE-414EEE7C0468}"/>
                  </a:ext>
                </a:extLst>
              </p:cNvPr>
              <p:cNvSpPr/>
              <p:nvPr/>
            </p:nvSpPr>
            <p:spPr>
              <a:xfrm>
                <a:off x="2807962" y="3018575"/>
                <a:ext cx="86418" cy="29506"/>
              </a:xfrm>
              <a:custGeom>
                <a:avLst/>
                <a:gdLst/>
                <a:ahLst/>
                <a:cxnLst/>
                <a:rect l="l" t="t" r="r" b="b"/>
                <a:pathLst>
                  <a:path w="2715" h="927" extrusionOk="0">
                    <a:moveTo>
                      <a:pt x="1070" y="0"/>
                    </a:moveTo>
                    <a:cubicBezTo>
                      <a:pt x="752" y="0"/>
                      <a:pt x="464" y="31"/>
                      <a:pt x="274" y="57"/>
                    </a:cubicBezTo>
                    <a:cubicBezTo>
                      <a:pt x="107" y="93"/>
                      <a:pt x="0" y="224"/>
                      <a:pt x="0" y="390"/>
                    </a:cubicBezTo>
                    <a:lnTo>
                      <a:pt x="0" y="759"/>
                    </a:lnTo>
                    <a:cubicBezTo>
                      <a:pt x="0" y="843"/>
                      <a:pt x="72" y="926"/>
                      <a:pt x="155" y="926"/>
                    </a:cubicBezTo>
                    <a:cubicBezTo>
                      <a:pt x="250" y="926"/>
                      <a:pt x="322" y="843"/>
                      <a:pt x="322" y="759"/>
                    </a:cubicBezTo>
                    <a:lnTo>
                      <a:pt x="322" y="390"/>
                    </a:lnTo>
                    <a:cubicBezTo>
                      <a:pt x="322" y="390"/>
                      <a:pt x="322" y="367"/>
                      <a:pt x="334" y="367"/>
                    </a:cubicBezTo>
                    <a:cubicBezTo>
                      <a:pt x="493" y="349"/>
                      <a:pt x="758" y="318"/>
                      <a:pt x="1059" y="318"/>
                    </a:cubicBezTo>
                    <a:cubicBezTo>
                      <a:pt x="1163" y="318"/>
                      <a:pt x="1271" y="322"/>
                      <a:pt x="1381" y="331"/>
                    </a:cubicBezTo>
                    <a:cubicBezTo>
                      <a:pt x="1870" y="355"/>
                      <a:pt x="2239" y="486"/>
                      <a:pt x="2453" y="700"/>
                    </a:cubicBezTo>
                    <a:cubicBezTo>
                      <a:pt x="2483" y="730"/>
                      <a:pt x="2524" y="745"/>
                      <a:pt x="2566" y="745"/>
                    </a:cubicBezTo>
                    <a:cubicBezTo>
                      <a:pt x="2608" y="745"/>
                      <a:pt x="2649" y="730"/>
                      <a:pt x="2679" y="700"/>
                    </a:cubicBezTo>
                    <a:cubicBezTo>
                      <a:pt x="2715" y="640"/>
                      <a:pt x="2715" y="533"/>
                      <a:pt x="2655" y="474"/>
                    </a:cubicBezTo>
                    <a:cubicBezTo>
                      <a:pt x="2276" y="95"/>
                      <a:pt x="1627" y="0"/>
                      <a:pt x="107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5" name="Google Shape;13459;p86">
                <a:extLst>
                  <a:ext uri="{FF2B5EF4-FFF2-40B4-BE49-F238E27FC236}">
                    <a16:creationId xmlns:a16="http://schemas.microsoft.com/office/drawing/2014/main" id="{4AB2AC5A-7E29-3121-B9AC-C53277F3325C}"/>
                  </a:ext>
                </a:extLst>
              </p:cNvPr>
              <p:cNvSpPr/>
              <p:nvPr/>
            </p:nvSpPr>
            <p:spPr>
              <a:xfrm>
                <a:off x="2753373" y="2973376"/>
                <a:ext cx="195213" cy="254704"/>
              </a:xfrm>
              <a:custGeom>
                <a:avLst/>
                <a:gdLst/>
                <a:ahLst/>
                <a:cxnLst/>
                <a:rect l="l" t="t" r="r" b="b"/>
                <a:pathLst>
                  <a:path w="6133" h="8002" extrusionOk="0">
                    <a:moveTo>
                      <a:pt x="4787" y="298"/>
                    </a:moveTo>
                    <a:lnTo>
                      <a:pt x="4787" y="1846"/>
                    </a:lnTo>
                    <a:cubicBezTo>
                      <a:pt x="4787" y="2084"/>
                      <a:pt x="4751" y="2310"/>
                      <a:pt x="4644" y="2513"/>
                    </a:cubicBezTo>
                    <a:cubicBezTo>
                      <a:pt x="4632" y="2537"/>
                      <a:pt x="4632" y="2560"/>
                      <a:pt x="4632" y="2596"/>
                    </a:cubicBezTo>
                    <a:lnTo>
                      <a:pt x="4632" y="3037"/>
                    </a:lnTo>
                    <a:cubicBezTo>
                      <a:pt x="4632" y="3465"/>
                      <a:pt x="4442" y="3870"/>
                      <a:pt x="4132" y="4168"/>
                    </a:cubicBezTo>
                    <a:cubicBezTo>
                      <a:pt x="3852" y="4437"/>
                      <a:pt x="3484" y="4590"/>
                      <a:pt x="3099" y="4590"/>
                    </a:cubicBezTo>
                    <a:cubicBezTo>
                      <a:pt x="3059" y="4590"/>
                      <a:pt x="3018" y="4588"/>
                      <a:pt x="2977" y="4584"/>
                    </a:cubicBezTo>
                    <a:cubicBezTo>
                      <a:pt x="2156" y="4525"/>
                      <a:pt x="1513" y="3811"/>
                      <a:pt x="1513" y="2977"/>
                    </a:cubicBezTo>
                    <a:lnTo>
                      <a:pt x="1513" y="2572"/>
                    </a:lnTo>
                    <a:cubicBezTo>
                      <a:pt x="1513" y="2549"/>
                      <a:pt x="1513" y="2537"/>
                      <a:pt x="1501" y="2501"/>
                    </a:cubicBezTo>
                    <a:cubicBezTo>
                      <a:pt x="1394" y="2298"/>
                      <a:pt x="1358" y="2072"/>
                      <a:pt x="1358" y="1834"/>
                    </a:cubicBezTo>
                    <a:lnTo>
                      <a:pt x="1358" y="1513"/>
                    </a:lnTo>
                    <a:cubicBezTo>
                      <a:pt x="1358" y="834"/>
                      <a:pt x="1894" y="298"/>
                      <a:pt x="2561" y="298"/>
                    </a:cubicBezTo>
                    <a:close/>
                    <a:moveTo>
                      <a:pt x="3930" y="4680"/>
                    </a:moveTo>
                    <a:lnTo>
                      <a:pt x="3930" y="4977"/>
                    </a:lnTo>
                    <a:lnTo>
                      <a:pt x="3061" y="5573"/>
                    </a:lnTo>
                    <a:lnTo>
                      <a:pt x="2203" y="4977"/>
                    </a:lnTo>
                    <a:lnTo>
                      <a:pt x="2203" y="4680"/>
                    </a:lnTo>
                    <a:cubicBezTo>
                      <a:pt x="2430" y="4799"/>
                      <a:pt x="2680" y="4870"/>
                      <a:pt x="2942" y="4882"/>
                    </a:cubicBezTo>
                    <a:lnTo>
                      <a:pt x="3061" y="4882"/>
                    </a:lnTo>
                    <a:cubicBezTo>
                      <a:pt x="3358" y="4882"/>
                      <a:pt x="3656" y="4811"/>
                      <a:pt x="3930" y="4680"/>
                    </a:cubicBezTo>
                    <a:close/>
                    <a:moveTo>
                      <a:pt x="2084" y="5275"/>
                    </a:moveTo>
                    <a:lnTo>
                      <a:pt x="2846" y="5787"/>
                    </a:lnTo>
                    <a:lnTo>
                      <a:pt x="2430" y="6180"/>
                    </a:lnTo>
                    <a:lnTo>
                      <a:pt x="2406" y="6180"/>
                    </a:lnTo>
                    <a:lnTo>
                      <a:pt x="1918" y="5442"/>
                    </a:lnTo>
                    <a:lnTo>
                      <a:pt x="2084" y="5275"/>
                    </a:lnTo>
                    <a:close/>
                    <a:moveTo>
                      <a:pt x="4073" y="5251"/>
                    </a:moveTo>
                    <a:lnTo>
                      <a:pt x="4239" y="5418"/>
                    </a:lnTo>
                    <a:lnTo>
                      <a:pt x="3739" y="6180"/>
                    </a:lnTo>
                    <a:lnTo>
                      <a:pt x="3716" y="6180"/>
                    </a:lnTo>
                    <a:lnTo>
                      <a:pt x="3311" y="5775"/>
                    </a:lnTo>
                    <a:lnTo>
                      <a:pt x="4073" y="5251"/>
                    </a:lnTo>
                    <a:close/>
                    <a:moveTo>
                      <a:pt x="2549" y="1"/>
                    </a:moveTo>
                    <a:cubicBezTo>
                      <a:pt x="1715" y="1"/>
                      <a:pt x="1025" y="691"/>
                      <a:pt x="1025" y="1525"/>
                    </a:cubicBezTo>
                    <a:lnTo>
                      <a:pt x="1025" y="1870"/>
                    </a:lnTo>
                    <a:cubicBezTo>
                      <a:pt x="1025" y="2132"/>
                      <a:pt x="1084" y="2406"/>
                      <a:pt x="1191" y="2644"/>
                    </a:cubicBezTo>
                    <a:lnTo>
                      <a:pt x="1191" y="3001"/>
                    </a:lnTo>
                    <a:cubicBezTo>
                      <a:pt x="1191" y="3596"/>
                      <a:pt x="1453" y="4132"/>
                      <a:pt x="1870" y="4489"/>
                    </a:cubicBezTo>
                    <a:lnTo>
                      <a:pt x="1870" y="5025"/>
                    </a:lnTo>
                    <a:lnTo>
                      <a:pt x="1572" y="5335"/>
                    </a:lnTo>
                    <a:cubicBezTo>
                      <a:pt x="1549" y="5358"/>
                      <a:pt x="1537" y="5406"/>
                      <a:pt x="1537" y="5454"/>
                    </a:cubicBezTo>
                    <a:lnTo>
                      <a:pt x="548" y="5811"/>
                    </a:lnTo>
                    <a:cubicBezTo>
                      <a:pt x="227" y="5930"/>
                      <a:pt x="1" y="6239"/>
                      <a:pt x="1" y="6597"/>
                    </a:cubicBezTo>
                    <a:lnTo>
                      <a:pt x="1" y="7823"/>
                    </a:lnTo>
                    <a:cubicBezTo>
                      <a:pt x="1" y="7906"/>
                      <a:pt x="72" y="7978"/>
                      <a:pt x="167" y="7978"/>
                    </a:cubicBezTo>
                    <a:cubicBezTo>
                      <a:pt x="251" y="7978"/>
                      <a:pt x="322" y="7906"/>
                      <a:pt x="322" y="7823"/>
                    </a:cubicBezTo>
                    <a:lnTo>
                      <a:pt x="322" y="6597"/>
                    </a:lnTo>
                    <a:cubicBezTo>
                      <a:pt x="322" y="6370"/>
                      <a:pt x="465" y="6180"/>
                      <a:pt x="668" y="6108"/>
                    </a:cubicBezTo>
                    <a:lnTo>
                      <a:pt x="1691" y="5739"/>
                    </a:lnTo>
                    <a:lnTo>
                      <a:pt x="2120" y="6370"/>
                    </a:lnTo>
                    <a:cubicBezTo>
                      <a:pt x="2180" y="6466"/>
                      <a:pt x="2275" y="6501"/>
                      <a:pt x="2358" y="6525"/>
                    </a:cubicBezTo>
                    <a:lnTo>
                      <a:pt x="2394" y="6525"/>
                    </a:lnTo>
                    <a:cubicBezTo>
                      <a:pt x="2489" y="6525"/>
                      <a:pt x="2561" y="6489"/>
                      <a:pt x="2632" y="6430"/>
                    </a:cubicBezTo>
                    <a:lnTo>
                      <a:pt x="2906" y="6168"/>
                    </a:lnTo>
                    <a:lnTo>
                      <a:pt x="2906" y="7835"/>
                    </a:lnTo>
                    <a:cubicBezTo>
                      <a:pt x="2906" y="7918"/>
                      <a:pt x="2977" y="8002"/>
                      <a:pt x="3061" y="8002"/>
                    </a:cubicBezTo>
                    <a:cubicBezTo>
                      <a:pt x="3156" y="8002"/>
                      <a:pt x="3227" y="7918"/>
                      <a:pt x="3227" y="7835"/>
                    </a:cubicBezTo>
                    <a:lnTo>
                      <a:pt x="3227" y="6168"/>
                    </a:lnTo>
                    <a:lnTo>
                      <a:pt x="3501" y="6430"/>
                    </a:lnTo>
                    <a:cubicBezTo>
                      <a:pt x="3549" y="6489"/>
                      <a:pt x="3644" y="6525"/>
                      <a:pt x="3739" y="6525"/>
                    </a:cubicBezTo>
                    <a:lnTo>
                      <a:pt x="3763" y="6525"/>
                    </a:lnTo>
                    <a:cubicBezTo>
                      <a:pt x="3870" y="6501"/>
                      <a:pt x="3954" y="6466"/>
                      <a:pt x="4001" y="6370"/>
                    </a:cubicBezTo>
                    <a:lnTo>
                      <a:pt x="4430" y="5739"/>
                    </a:lnTo>
                    <a:lnTo>
                      <a:pt x="5466" y="6108"/>
                    </a:lnTo>
                    <a:cubicBezTo>
                      <a:pt x="5668" y="6180"/>
                      <a:pt x="5799" y="6370"/>
                      <a:pt x="5799" y="6597"/>
                    </a:cubicBezTo>
                    <a:lnTo>
                      <a:pt x="5799" y="7823"/>
                    </a:lnTo>
                    <a:cubicBezTo>
                      <a:pt x="5799" y="7906"/>
                      <a:pt x="5882" y="7978"/>
                      <a:pt x="5966" y="7978"/>
                    </a:cubicBezTo>
                    <a:cubicBezTo>
                      <a:pt x="6061" y="7978"/>
                      <a:pt x="6133" y="7906"/>
                      <a:pt x="6133" y="7823"/>
                    </a:cubicBezTo>
                    <a:lnTo>
                      <a:pt x="6133" y="6597"/>
                    </a:lnTo>
                    <a:cubicBezTo>
                      <a:pt x="6121" y="6228"/>
                      <a:pt x="5894" y="5918"/>
                      <a:pt x="5561" y="5787"/>
                    </a:cubicBezTo>
                    <a:lnTo>
                      <a:pt x="4585" y="5442"/>
                    </a:lnTo>
                    <a:cubicBezTo>
                      <a:pt x="4585" y="5394"/>
                      <a:pt x="4561" y="5346"/>
                      <a:pt x="4537" y="5323"/>
                    </a:cubicBezTo>
                    <a:lnTo>
                      <a:pt x="4239" y="5001"/>
                    </a:lnTo>
                    <a:lnTo>
                      <a:pt x="4239" y="4489"/>
                    </a:lnTo>
                    <a:cubicBezTo>
                      <a:pt x="4275" y="4454"/>
                      <a:pt x="4299" y="4430"/>
                      <a:pt x="4335" y="4406"/>
                    </a:cubicBezTo>
                    <a:cubicBezTo>
                      <a:pt x="4704" y="4049"/>
                      <a:pt x="4930" y="3561"/>
                      <a:pt x="4930" y="3060"/>
                    </a:cubicBezTo>
                    <a:lnTo>
                      <a:pt x="4930" y="2644"/>
                    </a:lnTo>
                    <a:cubicBezTo>
                      <a:pt x="5037" y="2382"/>
                      <a:pt x="5085" y="2132"/>
                      <a:pt x="5085" y="1870"/>
                    </a:cubicBezTo>
                    <a:lnTo>
                      <a:pt x="5085" y="167"/>
                    </a:lnTo>
                    <a:cubicBezTo>
                      <a:pt x="5085" y="84"/>
                      <a:pt x="5013" y="1"/>
                      <a:pt x="493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6" name="Google Shape;13460;p86">
                <a:extLst>
                  <a:ext uri="{FF2B5EF4-FFF2-40B4-BE49-F238E27FC236}">
                    <a16:creationId xmlns:a16="http://schemas.microsoft.com/office/drawing/2014/main" id="{5F67F2AC-5A8D-7A65-0A77-DAB300D45095}"/>
                  </a:ext>
                </a:extLst>
              </p:cNvPr>
              <p:cNvSpPr/>
              <p:nvPr/>
            </p:nvSpPr>
            <p:spPr>
              <a:xfrm>
                <a:off x="2905361" y="3195072"/>
                <a:ext cx="10631" cy="32244"/>
              </a:xfrm>
              <a:custGeom>
                <a:avLst/>
                <a:gdLst/>
                <a:ahLst/>
                <a:cxnLst/>
                <a:rect l="l" t="t" r="r" b="b"/>
                <a:pathLst>
                  <a:path w="334" h="1013" extrusionOk="0">
                    <a:moveTo>
                      <a:pt x="167" y="1"/>
                    </a:moveTo>
                    <a:cubicBezTo>
                      <a:pt x="72" y="1"/>
                      <a:pt x="0" y="84"/>
                      <a:pt x="0" y="167"/>
                    </a:cubicBezTo>
                    <a:lnTo>
                      <a:pt x="0" y="858"/>
                    </a:lnTo>
                    <a:cubicBezTo>
                      <a:pt x="0" y="941"/>
                      <a:pt x="72" y="1013"/>
                      <a:pt x="167" y="1013"/>
                    </a:cubicBezTo>
                    <a:cubicBezTo>
                      <a:pt x="250" y="1013"/>
                      <a:pt x="334" y="941"/>
                      <a:pt x="334" y="858"/>
                    </a:cubicBezTo>
                    <a:lnTo>
                      <a:pt x="334" y="167"/>
                    </a:lnTo>
                    <a:cubicBezTo>
                      <a:pt x="334" y="60"/>
                      <a:pt x="250" y="1"/>
                      <a:pt x="167"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7" name="Google Shape;13461;p86">
                <a:extLst>
                  <a:ext uri="{FF2B5EF4-FFF2-40B4-BE49-F238E27FC236}">
                    <a16:creationId xmlns:a16="http://schemas.microsoft.com/office/drawing/2014/main" id="{67FE85AF-F695-7511-F660-A69F06CAE553}"/>
                  </a:ext>
                </a:extLst>
              </p:cNvPr>
              <p:cNvSpPr/>
              <p:nvPr/>
            </p:nvSpPr>
            <p:spPr>
              <a:xfrm>
                <a:off x="2939069" y="2934735"/>
                <a:ext cx="161856" cy="169049"/>
              </a:xfrm>
              <a:custGeom>
                <a:avLst/>
                <a:gdLst/>
                <a:ahLst/>
                <a:cxnLst/>
                <a:rect l="l" t="t" r="r" b="b"/>
                <a:pathLst>
                  <a:path w="5085" h="5311" extrusionOk="0">
                    <a:moveTo>
                      <a:pt x="668" y="0"/>
                    </a:moveTo>
                    <a:cubicBezTo>
                      <a:pt x="299" y="0"/>
                      <a:pt x="1" y="298"/>
                      <a:pt x="1" y="667"/>
                    </a:cubicBezTo>
                    <a:lnTo>
                      <a:pt x="1" y="3393"/>
                    </a:lnTo>
                    <a:cubicBezTo>
                      <a:pt x="1" y="3763"/>
                      <a:pt x="299" y="4060"/>
                      <a:pt x="668" y="4060"/>
                    </a:cubicBezTo>
                    <a:lnTo>
                      <a:pt x="977" y="4060"/>
                    </a:lnTo>
                    <a:lnTo>
                      <a:pt x="739" y="5001"/>
                    </a:lnTo>
                    <a:cubicBezTo>
                      <a:pt x="715" y="5108"/>
                      <a:pt x="763" y="5203"/>
                      <a:pt x="846" y="5263"/>
                    </a:cubicBezTo>
                    <a:cubicBezTo>
                      <a:pt x="894" y="5298"/>
                      <a:pt x="941" y="5310"/>
                      <a:pt x="977" y="5310"/>
                    </a:cubicBezTo>
                    <a:cubicBezTo>
                      <a:pt x="1025" y="5310"/>
                      <a:pt x="1084" y="5298"/>
                      <a:pt x="1132" y="5263"/>
                    </a:cubicBezTo>
                    <a:lnTo>
                      <a:pt x="2763" y="4072"/>
                    </a:lnTo>
                    <a:lnTo>
                      <a:pt x="4418" y="4072"/>
                    </a:lnTo>
                    <a:cubicBezTo>
                      <a:pt x="4787" y="4072"/>
                      <a:pt x="5085" y="3774"/>
                      <a:pt x="5085" y="3405"/>
                    </a:cubicBezTo>
                    <a:lnTo>
                      <a:pt x="5085" y="679"/>
                    </a:lnTo>
                    <a:cubicBezTo>
                      <a:pt x="5061" y="298"/>
                      <a:pt x="4751" y="0"/>
                      <a:pt x="4394" y="0"/>
                    </a:cubicBezTo>
                    <a:lnTo>
                      <a:pt x="3537" y="0"/>
                    </a:lnTo>
                    <a:cubicBezTo>
                      <a:pt x="3454" y="0"/>
                      <a:pt x="3370" y="72"/>
                      <a:pt x="3370" y="167"/>
                    </a:cubicBezTo>
                    <a:cubicBezTo>
                      <a:pt x="3370" y="250"/>
                      <a:pt x="3454" y="322"/>
                      <a:pt x="3537" y="322"/>
                    </a:cubicBezTo>
                    <a:lnTo>
                      <a:pt x="4394" y="322"/>
                    </a:lnTo>
                    <a:cubicBezTo>
                      <a:pt x="4585" y="322"/>
                      <a:pt x="4751" y="488"/>
                      <a:pt x="4751" y="679"/>
                    </a:cubicBezTo>
                    <a:lnTo>
                      <a:pt x="4751" y="3405"/>
                    </a:lnTo>
                    <a:cubicBezTo>
                      <a:pt x="4751" y="3596"/>
                      <a:pt x="4585" y="3763"/>
                      <a:pt x="4394" y="3763"/>
                    </a:cubicBezTo>
                    <a:lnTo>
                      <a:pt x="2692" y="3763"/>
                    </a:lnTo>
                    <a:cubicBezTo>
                      <a:pt x="2668" y="3763"/>
                      <a:pt x="2632" y="3774"/>
                      <a:pt x="2608" y="3798"/>
                    </a:cubicBezTo>
                    <a:lnTo>
                      <a:pt x="1084" y="4894"/>
                    </a:lnTo>
                    <a:lnTo>
                      <a:pt x="1322" y="3953"/>
                    </a:lnTo>
                    <a:cubicBezTo>
                      <a:pt x="1334" y="3917"/>
                      <a:pt x="1322" y="3858"/>
                      <a:pt x="1287" y="3822"/>
                    </a:cubicBezTo>
                    <a:cubicBezTo>
                      <a:pt x="1263" y="3774"/>
                      <a:pt x="1215" y="3763"/>
                      <a:pt x="1180" y="3763"/>
                    </a:cubicBezTo>
                    <a:lnTo>
                      <a:pt x="668" y="3763"/>
                    </a:lnTo>
                    <a:cubicBezTo>
                      <a:pt x="477" y="3763"/>
                      <a:pt x="310" y="3596"/>
                      <a:pt x="310" y="3405"/>
                    </a:cubicBezTo>
                    <a:lnTo>
                      <a:pt x="310" y="679"/>
                    </a:lnTo>
                    <a:cubicBezTo>
                      <a:pt x="310" y="488"/>
                      <a:pt x="477" y="322"/>
                      <a:pt x="668" y="322"/>
                    </a:cubicBezTo>
                    <a:lnTo>
                      <a:pt x="1513" y="322"/>
                    </a:lnTo>
                    <a:cubicBezTo>
                      <a:pt x="1608" y="322"/>
                      <a:pt x="1680" y="250"/>
                      <a:pt x="1680" y="167"/>
                    </a:cubicBezTo>
                    <a:cubicBezTo>
                      <a:pt x="1680" y="72"/>
                      <a:pt x="1608" y="0"/>
                      <a:pt x="1513"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8" name="Google Shape;13462;p86">
                <a:extLst>
                  <a:ext uri="{FF2B5EF4-FFF2-40B4-BE49-F238E27FC236}">
                    <a16:creationId xmlns:a16="http://schemas.microsoft.com/office/drawing/2014/main" id="{AEAAEB4C-196D-EB19-6B9E-E5C75767D9D3}"/>
                  </a:ext>
                </a:extLst>
              </p:cNvPr>
              <p:cNvSpPr/>
              <p:nvPr/>
            </p:nvSpPr>
            <p:spPr>
              <a:xfrm>
                <a:off x="3002379" y="2902523"/>
                <a:ext cx="32244" cy="96668"/>
              </a:xfrm>
              <a:custGeom>
                <a:avLst/>
                <a:gdLst/>
                <a:ahLst/>
                <a:cxnLst/>
                <a:rect l="l" t="t" r="r" b="b"/>
                <a:pathLst>
                  <a:path w="1013" h="3037" extrusionOk="0">
                    <a:moveTo>
                      <a:pt x="691" y="310"/>
                    </a:moveTo>
                    <a:lnTo>
                      <a:pt x="536" y="2727"/>
                    </a:lnTo>
                    <a:lnTo>
                      <a:pt x="500" y="2727"/>
                    </a:lnTo>
                    <a:lnTo>
                      <a:pt x="345" y="310"/>
                    </a:lnTo>
                    <a:close/>
                    <a:moveTo>
                      <a:pt x="167" y="0"/>
                    </a:moveTo>
                    <a:cubicBezTo>
                      <a:pt x="119" y="0"/>
                      <a:pt x="84" y="12"/>
                      <a:pt x="48" y="48"/>
                    </a:cubicBezTo>
                    <a:cubicBezTo>
                      <a:pt x="24" y="72"/>
                      <a:pt x="0" y="119"/>
                      <a:pt x="0" y="167"/>
                    </a:cubicBezTo>
                    <a:lnTo>
                      <a:pt x="167" y="2881"/>
                    </a:lnTo>
                    <a:cubicBezTo>
                      <a:pt x="167" y="2977"/>
                      <a:pt x="238" y="3036"/>
                      <a:pt x="334" y="3036"/>
                    </a:cubicBezTo>
                    <a:lnTo>
                      <a:pt x="679" y="3036"/>
                    </a:lnTo>
                    <a:cubicBezTo>
                      <a:pt x="762" y="3036"/>
                      <a:pt x="822" y="2977"/>
                      <a:pt x="834" y="2881"/>
                    </a:cubicBezTo>
                    <a:lnTo>
                      <a:pt x="1000" y="167"/>
                    </a:lnTo>
                    <a:cubicBezTo>
                      <a:pt x="1012" y="119"/>
                      <a:pt x="1000" y="72"/>
                      <a:pt x="977" y="48"/>
                    </a:cubicBezTo>
                    <a:cubicBezTo>
                      <a:pt x="941" y="12"/>
                      <a:pt x="893" y="0"/>
                      <a:pt x="85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9" name="Google Shape;13463;p86">
                <a:extLst>
                  <a:ext uri="{FF2B5EF4-FFF2-40B4-BE49-F238E27FC236}">
                    <a16:creationId xmlns:a16="http://schemas.microsoft.com/office/drawing/2014/main" id="{42C1A939-B510-8149-21D7-DC2017F5DD1C}"/>
                  </a:ext>
                </a:extLst>
              </p:cNvPr>
              <p:cNvSpPr/>
              <p:nvPr/>
            </p:nvSpPr>
            <p:spPr>
              <a:xfrm>
                <a:off x="3003143" y="3005206"/>
                <a:ext cx="32244" cy="32244"/>
              </a:xfrm>
              <a:custGeom>
                <a:avLst/>
                <a:gdLst/>
                <a:ahLst/>
                <a:cxnLst/>
                <a:rect l="l" t="t" r="r" b="b"/>
                <a:pathLst>
                  <a:path w="1013" h="1013" extrusionOk="0">
                    <a:moveTo>
                      <a:pt x="500" y="322"/>
                    </a:moveTo>
                    <a:cubicBezTo>
                      <a:pt x="607" y="322"/>
                      <a:pt x="679" y="406"/>
                      <a:pt x="679" y="513"/>
                    </a:cubicBezTo>
                    <a:cubicBezTo>
                      <a:pt x="679" y="608"/>
                      <a:pt x="595" y="691"/>
                      <a:pt x="500" y="691"/>
                    </a:cubicBezTo>
                    <a:cubicBezTo>
                      <a:pt x="393" y="691"/>
                      <a:pt x="321" y="608"/>
                      <a:pt x="321" y="513"/>
                    </a:cubicBezTo>
                    <a:cubicBezTo>
                      <a:pt x="321" y="406"/>
                      <a:pt x="393" y="322"/>
                      <a:pt x="500" y="322"/>
                    </a:cubicBezTo>
                    <a:close/>
                    <a:moveTo>
                      <a:pt x="500" y="1"/>
                    </a:moveTo>
                    <a:cubicBezTo>
                      <a:pt x="214" y="1"/>
                      <a:pt x="0" y="227"/>
                      <a:pt x="0" y="513"/>
                    </a:cubicBezTo>
                    <a:cubicBezTo>
                      <a:pt x="0" y="787"/>
                      <a:pt x="214" y="1013"/>
                      <a:pt x="500" y="1013"/>
                    </a:cubicBezTo>
                    <a:cubicBezTo>
                      <a:pt x="786" y="1013"/>
                      <a:pt x="1012" y="787"/>
                      <a:pt x="1012" y="513"/>
                    </a:cubicBezTo>
                    <a:cubicBezTo>
                      <a:pt x="988" y="227"/>
                      <a:pt x="762" y="1"/>
                      <a:pt x="50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grpSp>
        <p:grpSp>
          <p:nvGrpSpPr>
            <p:cNvPr id="39" name="Google Shape;13521;p86">
              <a:extLst>
                <a:ext uri="{FF2B5EF4-FFF2-40B4-BE49-F238E27FC236}">
                  <a16:creationId xmlns:a16="http://schemas.microsoft.com/office/drawing/2014/main" id="{04BAFD0B-BCB1-03A9-2733-5A0B8A6B5C41}"/>
                </a:ext>
              </a:extLst>
            </p:cNvPr>
            <p:cNvGrpSpPr/>
            <p:nvPr/>
          </p:nvGrpSpPr>
          <p:grpSpPr>
            <a:xfrm>
              <a:off x="6673559" y="5649072"/>
              <a:ext cx="350576" cy="280454"/>
              <a:chOff x="7500054" y="2934735"/>
              <a:chExt cx="350576" cy="280454"/>
            </a:xfrm>
          </p:grpSpPr>
          <p:sp>
            <p:nvSpPr>
              <p:cNvPr id="96" name="Google Shape;13522;p86">
                <a:extLst>
                  <a:ext uri="{FF2B5EF4-FFF2-40B4-BE49-F238E27FC236}">
                    <a16:creationId xmlns:a16="http://schemas.microsoft.com/office/drawing/2014/main" id="{3D50C0D6-ECC0-F196-C9B5-26D695322DB1}"/>
                  </a:ext>
                </a:extLst>
              </p:cNvPr>
              <p:cNvSpPr/>
              <p:nvPr/>
            </p:nvSpPr>
            <p:spPr>
              <a:xfrm>
                <a:off x="7571671" y="2959371"/>
                <a:ext cx="191426" cy="10249"/>
              </a:xfrm>
              <a:custGeom>
                <a:avLst/>
                <a:gdLst/>
                <a:ahLst/>
                <a:cxnLst/>
                <a:rect l="l" t="t" r="r" b="b"/>
                <a:pathLst>
                  <a:path w="6014" h="322" extrusionOk="0">
                    <a:moveTo>
                      <a:pt x="156" y="0"/>
                    </a:moveTo>
                    <a:cubicBezTo>
                      <a:pt x="72" y="0"/>
                      <a:pt x="1" y="71"/>
                      <a:pt x="1" y="167"/>
                    </a:cubicBezTo>
                    <a:cubicBezTo>
                      <a:pt x="1" y="250"/>
                      <a:pt x="72" y="322"/>
                      <a:pt x="156" y="322"/>
                    </a:cubicBezTo>
                    <a:lnTo>
                      <a:pt x="5847" y="322"/>
                    </a:lnTo>
                    <a:cubicBezTo>
                      <a:pt x="5930" y="322"/>
                      <a:pt x="6014" y="250"/>
                      <a:pt x="6014" y="167"/>
                    </a:cubicBezTo>
                    <a:cubicBezTo>
                      <a:pt x="6014" y="71"/>
                      <a:pt x="5930" y="0"/>
                      <a:pt x="5847"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97" name="Google Shape;13523;p86">
                <a:extLst>
                  <a:ext uri="{FF2B5EF4-FFF2-40B4-BE49-F238E27FC236}">
                    <a16:creationId xmlns:a16="http://schemas.microsoft.com/office/drawing/2014/main" id="{CF6290D3-089D-BFC7-4015-DE71EAB7E085}"/>
                  </a:ext>
                </a:extLst>
              </p:cNvPr>
              <p:cNvSpPr/>
              <p:nvPr/>
            </p:nvSpPr>
            <p:spPr>
              <a:xfrm>
                <a:off x="7500054" y="2934735"/>
                <a:ext cx="350576" cy="280454"/>
              </a:xfrm>
              <a:custGeom>
                <a:avLst/>
                <a:gdLst/>
                <a:ahLst/>
                <a:cxnLst/>
                <a:rect l="l" t="t" r="r" b="b"/>
                <a:pathLst>
                  <a:path w="11014" h="8811" extrusionOk="0">
                    <a:moveTo>
                      <a:pt x="1501" y="310"/>
                    </a:moveTo>
                    <a:lnTo>
                      <a:pt x="1501" y="1560"/>
                    </a:lnTo>
                    <a:lnTo>
                      <a:pt x="310" y="1560"/>
                    </a:lnTo>
                    <a:lnTo>
                      <a:pt x="310" y="417"/>
                    </a:lnTo>
                    <a:cubicBezTo>
                      <a:pt x="310" y="357"/>
                      <a:pt x="358" y="310"/>
                      <a:pt x="417" y="310"/>
                    </a:cubicBezTo>
                    <a:close/>
                    <a:moveTo>
                      <a:pt x="8990" y="310"/>
                    </a:moveTo>
                    <a:cubicBezTo>
                      <a:pt x="9049" y="310"/>
                      <a:pt x="9097" y="357"/>
                      <a:pt x="9097" y="417"/>
                    </a:cubicBezTo>
                    <a:lnTo>
                      <a:pt x="9097" y="1560"/>
                    </a:lnTo>
                    <a:lnTo>
                      <a:pt x="1834" y="1560"/>
                    </a:lnTo>
                    <a:lnTo>
                      <a:pt x="1834" y="310"/>
                    </a:lnTo>
                    <a:close/>
                    <a:moveTo>
                      <a:pt x="10419" y="3453"/>
                    </a:moveTo>
                    <a:cubicBezTo>
                      <a:pt x="10561" y="3453"/>
                      <a:pt x="10704" y="3572"/>
                      <a:pt x="10704" y="3739"/>
                    </a:cubicBezTo>
                    <a:cubicBezTo>
                      <a:pt x="10704" y="3893"/>
                      <a:pt x="10561" y="4013"/>
                      <a:pt x="10419" y="4013"/>
                    </a:cubicBezTo>
                    <a:cubicBezTo>
                      <a:pt x="10264" y="4013"/>
                      <a:pt x="10133" y="3893"/>
                      <a:pt x="10133" y="3739"/>
                    </a:cubicBezTo>
                    <a:cubicBezTo>
                      <a:pt x="10133" y="3572"/>
                      <a:pt x="10252" y="3453"/>
                      <a:pt x="10419" y="3453"/>
                    </a:cubicBezTo>
                    <a:close/>
                    <a:moveTo>
                      <a:pt x="6537" y="4786"/>
                    </a:moveTo>
                    <a:cubicBezTo>
                      <a:pt x="6680" y="4786"/>
                      <a:pt x="6811" y="4906"/>
                      <a:pt x="6811" y="5072"/>
                    </a:cubicBezTo>
                    <a:cubicBezTo>
                      <a:pt x="6811" y="5239"/>
                      <a:pt x="6680" y="5358"/>
                      <a:pt x="6537" y="5358"/>
                    </a:cubicBezTo>
                    <a:cubicBezTo>
                      <a:pt x="6382" y="5358"/>
                      <a:pt x="6251" y="5239"/>
                      <a:pt x="6251" y="5072"/>
                    </a:cubicBezTo>
                    <a:cubicBezTo>
                      <a:pt x="6251" y="4906"/>
                      <a:pt x="6370" y="4786"/>
                      <a:pt x="6537" y="4786"/>
                    </a:cubicBezTo>
                    <a:close/>
                    <a:moveTo>
                      <a:pt x="8240" y="6156"/>
                    </a:moveTo>
                    <a:cubicBezTo>
                      <a:pt x="8394" y="6156"/>
                      <a:pt x="8525" y="6275"/>
                      <a:pt x="8525" y="6441"/>
                    </a:cubicBezTo>
                    <a:cubicBezTo>
                      <a:pt x="8525" y="6608"/>
                      <a:pt x="8394" y="6727"/>
                      <a:pt x="8240" y="6727"/>
                    </a:cubicBezTo>
                    <a:cubicBezTo>
                      <a:pt x="8097" y="6727"/>
                      <a:pt x="7966" y="6608"/>
                      <a:pt x="7966" y="6441"/>
                    </a:cubicBezTo>
                    <a:cubicBezTo>
                      <a:pt x="7966" y="6299"/>
                      <a:pt x="8073" y="6156"/>
                      <a:pt x="8240" y="6156"/>
                    </a:cubicBezTo>
                    <a:close/>
                    <a:moveTo>
                      <a:pt x="4811" y="6382"/>
                    </a:moveTo>
                    <a:cubicBezTo>
                      <a:pt x="4954" y="6382"/>
                      <a:pt x="5085" y="6501"/>
                      <a:pt x="5085" y="6668"/>
                    </a:cubicBezTo>
                    <a:cubicBezTo>
                      <a:pt x="5085" y="6834"/>
                      <a:pt x="4954" y="6953"/>
                      <a:pt x="4811" y="6953"/>
                    </a:cubicBezTo>
                    <a:cubicBezTo>
                      <a:pt x="4656" y="6953"/>
                      <a:pt x="4525" y="6834"/>
                      <a:pt x="4525" y="6668"/>
                    </a:cubicBezTo>
                    <a:cubicBezTo>
                      <a:pt x="4525" y="6501"/>
                      <a:pt x="4644" y="6382"/>
                      <a:pt x="4811" y="6382"/>
                    </a:cubicBezTo>
                    <a:close/>
                    <a:moveTo>
                      <a:pt x="417" y="0"/>
                    </a:moveTo>
                    <a:cubicBezTo>
                      <a:pt x="179" y="0"/>
                      <a:pt x="1" y="143"/>
                      <a:pt x="1" y="417"/>
                    </a:cubicBezTo>
                    <a:lnTo>
                      <a:pt x="1" y="8382"/>
                    </a:lnTo>
                    <a:cubicBezTo>
                      <a:pt x="1" y="8620"/>
                      <a:pt x="191" y="8787"/>
                      <a:pt x="417" y="8787"/>
                    </a:cubicBezTo>
                    <a:lnTo>
                      <a:pt x="4513" y="8787"/>
                    </a:lnTo>
                    <a:cubicBezTo>
                      <a:pt x="4596" y="8787"/>
                      <a:pt x="4668" y="8715"/>
                      <a:pt x="4668" y="8632"/>
                    </a:cubicBezTo>
                    <a:cubicBezTo>
                      <a:pt x="4668" y="8537"/>
                      <a:pt x="4596" y="8465"/>
                      <a:pt x="4513" y="8465"/>
                    </a:cubicBezTo>
                    <a:lnTo>
                      <a:pt x="417" y="8465"/>
                    </a:lnTo>
                    <a:cubicBezTo>
                      <a:pt x="358" y="8465"/>
                      <a:pt x="310" y="8418"/>
                      <a:pt x="310" y="8358"/>
                    </a:cubicBezTo>
                    <a:lnTo>
                      <a:pt x="310" y="1869"/>
                    </a:lnTo>
                    <a:lnTo>
                      <a:pt x="9073" y="1869"/>
                    </a:lnTo>
                    <a:lnTo>
                      <a:pt x="9073" y="5144"/>
                    </a:lnTo>
                    <a:lnTo>
                      <a:pt x="8502" y="5894"/>
                    </a:lnTo>
                    <a:cubicBezTo>
                      <a:pt x="8418" y="5846"/>
                      <a:pt x="8335" y="5834"/>
                      <a:pt x="8240" y="5834"/>
                    </a:cubicBezTo>
                    <a:cubicBezTo>
                      <a:pt x="8109" y="5834"/>
                      <a:pt x="7978" y="5870"/>
                      <a:pt x="7871" y="5965"/>
                    </a:cubicBezTo>
                    <a:lnTo>
                      <a:pt x="7073" y="5322"/>
                    </a:lnTo>
                    <a:cubicBezTo>
                      <a:pt x="7109" y="5251"/>
                      <a:pt x="7132" y="5156"/>
                      <a:pt x="7132" y="5060"/>
                    </a:cubicBezTo>
                    <a:cubicBezTo>
                      <a:pt x="7132" y="4727"/>
                      <a:pt x="6859" y="4441"/>
                      <a:pt x="6513" y="4441"/>
                    </a:cubicBezTo>
                    <a:cubicBezTo>
                      <a:pt x="6192" y="4441"/>
                      <a:pt x="5906" y="4715"/>
                      <a:pt x="5906" y="5060"/>
                    </a:cubicBezTo>
                    <a:cubicBezTo>
                      <a:pt x="5906" y="5167"/>
                      <a:pt x="5942" y="5263"/>
                      <a:pt x="5978" y="5358"/>
                    </a:cubicBezTo>
                    <a:lnTo>
                      <a:pt x="5108" y="6144"/>
                    </a:lnTo>
                    <a:cubicBezTo>
                      <a:pt x="5013" y="6084"/>
                      <a:pt x="4906" y="6049"/>
                      <a:pt x="4787" y="6049"/>
                    </a:cubicBezTo>
                    <a:cubicBezTo>
                      <a:pt x="4465" y="6049"/>
                      <a:pt x="4180" y="6322"/>
                      <a:pt x="4180" y="6668"/>
                    </a:cubicBezTo>
                    <a:cubicBezTo>
                      <a:pt x="4180" y="6989"/>
                      <a:pt x="4454" y="7275"/>
                      <a:pt x="4787" y="7275"/>
                    </a:cubicBezTo>
                    <a:cubicBezTo>
                      <a:pt x="5132" y="7275"/>
                      <a:pt x="5406" y="7001"/>
                      <a:pt x="5406" y="6668"/>
                    </a:cubicBezTo>
                    <a:cubicBezTo>
                      <a:pt x="5406" y="6560"/>
                      <a:pt x="5370" y="6465"/>
                      <a:pt x="5323" y="6382"/>
                    </a:cubicBezTo>
                    <a:lnTo>
                      <a:pt x="6204" y="5572"/>
                    </a:lnTo>
                    <a:cubicBezTo>
                      <a:pt x="6299" y="5620"/>
                      <a:pt x="6394" y="5656"/>
                      <a:pt x="6501" y="5656"/>
                    </a:cubicBezTo>
                    <a:cubicBezTo>
                      <a:pt x="6620" y="5656"/>
                      <a:pt x="6740" y="5620"/>
                      <a:pt x="6835" y="5548"/>
                    </a:cubicBezTo>
                    <a:lnTo>
                      <a:pt x="7644" y="6203"/>
                    </a:lnTo>
                    <a:cubicBezTo>
                      <a:pt x="7621" y="6263"/>
                      <a:pt x="7609" y="6334"/>
                      <a:pt x="7609" y="6406"/>
                    </a:cubicBezTo>
                    <a:cubicBezTo>
                      <a:pt x="7609" y="6739"/>
                      <a:pt x="7871" y="7025"/>
                      <a:pt x="8216" y="7025"/>
                    </a:cubicBezTo>
                    <a:cubicBezTo>
                      <a:pt x="8561" y="7025"/>
                      <a:pt x="8823" y="6751"/>
                      <a:pt x="8823" y="6406"/>
                    </a:cubicBezTo>
                    <a:cubicBezTo>
                      <a:pt x="8823" y="6287"/>
                      <a:pt x="8799" y="6168"/>
                      <a:pt x="8716" y="6084"/>
                    </a:cubicBezTo>
                    <a:lnTo>
                      <a:pt x="9061" y="5656"/>
                    </a:lnTo>
                    <a:lnTo>
                      <a:pt x="9061" y="8382"/>
                    </a:lnTo>
                    <a:cubicBezTo>
                      <a:pt x="9061" y="8442"/>
                      <a:pt x="9014" y="8477"/>
                      <a:pt x="8954" y="8477"/>
                    </a:cubicBezTo>
                    <a:lnTo>
                      <a:pt x="5227" y="8477"/>
                    </a:lnTo>
                    <a:cubicBezTo>
                      <a:pt x="5132" y="8477"/>
                      <a:pt x="5061" y="8561"/>
                      <a:pt x="5061" y="8644"/>
                    </a:cubicBezTo>
                    <a:cubicBezTo>
                      <a:pt x="5061" y="8739"/>
                      <a:pt x="5132" y="8811"/>
                      <a:pt x="5227" y="8811"/>
                    </a:cubicBezTo>
                    <a:lnTo>
                      <a:pt x="8954" y="8811"/>
                    </a:lnTo>
                    <a:cubicBezTo>
                      <a:pt x="9192" y="8811"/>
                      <a:pt x="9371" y="8620"/>
                      <a:pt x="9371" y="8394"/>
                    </a:cubicBezTo>
                    <a:lnTo>
                      <a:pt x="9371" y="5287"/>
                    </a:lnTo>
                    <a:lnTo>
                      <a:pt x="10145" y="4298"/>
                    </a:lnTo>
                    <a:cubicBezTo>
                      <a:pt x="10228" y="4334"/>
                      <a:pt x="10299" y="4346"/>
                      <a:pt x="10383" y="4346"/>
                    </a:cubicBezTo>
                    <a:cubicBezTo>
                      <a:pt x="10716" y="4346"/>
                      <a:pt x="10990" y="4072"/>
                      <a:pt x="10990" y="3739"/>
                    </a:cubicBezTo>
                    <a:cubicBezTo>
                      <a:pt x="11014" y="3405"/>
                      <a:pt x="10740" y="3131"/>
                      <a:pt x="10419" y="3131"/>
                    </a:cubicBezTo>
                    <a:cubicBezTo>
                      <a:pt x="10085" y="3131"/>
                      <a:pt x="9811" y="3405"/>
                      <a:pt x="9811" y="3751"/>
                    </a:cubicBezTo>
                    <a:cubicBezTo>
                      <a:pt x="9811" y="3882"/>
                      <a:pt x="9847" y="4001"/>
                      <a:pt x="9930" y="4108"/>
                    </a:cubicBezTo>
                    <a:lnTo>
                      <a:pt x="9407" y="4763"/>
                    </a:lnTo>
                    <a:lnTo>
                      <a:pt x="9407" y="381"/>
                    </a:lnTo>
                    <a:cubicBezTo>
                      <a:pt x="9407" y="191"/>
                      <a:pt x="9276" y="0"/>
                      <a:pt x="899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98" name="Google Shape;13524;p86">
                <a:extLst>
                  <a:ext uri="{FF2B5EF4-FFF2-40B4-BE49-F238E27FC236}">
                    <a16:creationId xmlns:a16="http://schemas.microsoft.com/office/drawing/2014/main" id="{7F4C34A3-21A0-8F0A-8687-5A64F88B6BCE}"/>
                  </a:ext>
                </a:extLst>
              </p:cNvPr>
              <p:cNvSpPr/>
              <p:nvPr/>
            </p:nvSpPr>
            <p:spPr>
              <a:xfrm>
                <a:off x="7539459" y="3074564"/>
                <a:ext cx="82663" cy="10249"/>
              </a:xfrm>
              <a:custGeom>
                <a:avLst/>
                <a:gdLst/>
                <a:ahLst/>
                <a:cxnLst/>
                <a:rect l="l" t="t" r="r" b="b"/>
                <a:pathLst>
                  <a:path w="2597" h="322" extrusionOk="0">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99" name="Google Shape;13525;p86">
                <a:extLst>
                  <a:ext uri="{FF2B5EF4-FFF2-40B4-BE49-F238E27FC236}">
                    <a16:creationId xmlns:a16="http://schemas.microsoft.com/office/drawing/2014/main" id="{3815A502-7A7F-1748-FE25-AE6E4F2F758A}"/>
                  </a:ext>
                </a:extLst>
              </p:cNvPr>
              <p:cNvSpPr/>
              <p:nvPr/>
            </p:nvSpPr>
            <p:spPr>
              <a:xfrm>
                <a:off x="7539459" y="3099582"/>
                <a:ext cx="82663" cy="10249"/>
              </a:xfrm>
              <a:custGeom>
                <a:avLst/>
                <a:gdLst/>
                <a:ahLst/>
                <a:cxnLst/>
                <a:rect l="l" t="t" r="r" b="b"/>
                <a:pathLst>
                  <a:path w="2597" h="322" extrusionOk="0">
                    <a:moveTo>
                      <a:pt x="156" y="0"/>
                    </a:moveTo>
                    <a:cubicBezTo>
                      <a:pt x="72" y="0"/>
                      <a:pt x="1" y="72"/>
                      <a:pt x="1" y="167"/>
                    </a:cubicBezTo>
                    <a:cubicBezTo>
                      <a:pt x="1" y="250"/>
                      <a:pt x="72" y="322"/>
                      <a:pt x="156" y="322"/>
                    </a:cubicBezTo>
                    <a:lnTo>
                      <a:pt x="2442" y="322"/>
                    </a:lnTo>
                    <a:cubicBezTo>
                      <a:pt x="2525" y="322"/>
                      <a:pt x="2596" y="250"/>
                      <a:pt x="2596" y="167"/>
                    </a:cubicBezTo>
                    <a:cubicBezTo>
                      <a:pt x="2596" y="72"/>
                      <a:pt x="2525" y="0"/>
                      <a:pt x="2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0" name="Google Shape;13526;p86">
                <a:extLst>
                  <a:ext uri="{FF2B5EF4-FFF2-40B4-BE49-F238E27FC236}">
                    <a16:creationId xmlns:a16="http://schemas.microsoft.com/office/drawing/2014/main" id="{A67C7E2B-A9A9-D40C-4589-59758CF0B85F}"/>
                  </a:ext>
                </a:extLst>
              </p:cNvPr>
              <p:cNvSpPr/>
              <p:nvPr/>
            </p:nvSpPr>
            <p:spPr>
              <a:xfrm>
                <a:off x="7539459" y="3124601"/>
                <a:ext cx="82663" cy="10631"/>
              </a:xfrm>
              <a:custGeom>
                <a:avLst/>
                <a:gdLst/>
                <a:ahLst/>
                <a:cxnLst/>
                <a:rect l="l" t="t" r="r" b="b"/>
                <a:pathLst>
                  <a:path w="2597" h="334" extrusionOk="0">
                    <a:moveTo>
                      <a:pt x="156" y="0"/>
                    </a:moveTo>
                    <a:cubicBezTo>
                      <a:pt x="72" y="0"/>
                      <a:pt x="1" y="72"/>
                      <a:pt x="1" y="167"/>
                    </a:cubicBezTo>
                    <a:cubicBezTo>
                      <a:pt x="1" y="250"/>
                      <a:pt x="72" y="334"/>
                      <a:pt x="156" y="334"/>
                    </a:cubicBezTo>
                    <a:lnTo>
                      <a:pt x="2442" y="334"/>
                    </a:lnTo>
                    <a:cubicBezTo>
                      <a:pt x="2525" y="334"/>
                      <a:pt x="2596" y="250"/>
                      <a:pt x="2596" y="167"/>
                    </a:cubicBezTo>
                    <a:cubicBezTo>
                      <a:pt x="2596" y="72"/>
                      <a:pt x="2525" y="0"/>
                      <a:pt x="244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1" name="Google Shape;13527;p86">
                <a:extLst>
                  <a:ext uri="{FF2B5EF4-FFF2-40B4-BE49-F238E27FC236}">
                    <a16:creationId xmlns:a16="http://schemas.microsoft.com/office/drawing/2014/main" id="{502ADAC9-808B-4299-8FE1-5CEA8FE587AA}"/>
                  </a:ext>
                </a:extLst>
              </p:cNvPr>
              <p:cNvSpPr/>
              <p:nvPr/>
            </p:nvSpPr>
            <p:spPr>
              <a:xfrm>
                <a:off x="7539459" y="3149587"/>
                <a:ext cx="82663" cy="10663"/>
              </a:xfrm>
              <a:custGeom>
                <a:avLst/>
                <a:gdLst/>
                <a:ahLst/>
                <a:cxnLst/>
                <a:rect l="l" t="t" r="r" b="b"/>
                <a:pathLst>
                  <a:path w="2597" h="335" extrusionOk="0">
                    <a:moveTo>
                      <a:pt x="156" y="1"/>
                    </a:moveTo>
                    <a:cubicBezTo>
                      <a:pt x="72" y="1"/>
                      <a:pt x="1" y="84"/>
                      <a:pt x="1" y="168"/>
                    </a:cubicBezTo>
                    <a:cubicBezTo>
                      <a:pt x="1" y="263"/>
                      <a:pt x="72" y="334"/>
                      <a:pt x="156" y="334"/>
                    </a:cubicBezTo>
                    <a:lnTo>
                      <a:pt x="2442" y="334"/>
                    </a:lnTo>
                    <a:cubicBezTo>
                      <a:pt x="2525" y="334"/>
                      <a:pt x="2596" y="263"/>
                      <a:pt x="2596" y="168"/>
                    </a:cubicBezTo>
                    <a:cubicBezTo>
                      <a:pt x="2596" y="84"/>
                      <a:pt x="2525" y="1"/>
                      <a:pt x="2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2" name="Google Shape;13528;p86">
                <a:extLst>
                  <a:ext uri="{FF2B5EF4-FFF2-40B4-BE49-F238E27FC236}">
                    <a16:creationId xmlns:a16="http://schemas.microsoft.com/office/drawing/2014/main" id="{864DDD3E-991B-70C6-CD91-BFACC1F2BA3D}"/>
                  </a:ext>
                </a:extLst>
              </p:cNvPr>
              <p:cNvSpPr/>
              <p:nvPr/>
            </p:nvSpPr>
            <p:spPr>
              <a:xfrm>
                <a:off x="7539459" y="3174988"/>
                <a:ext cx="82663" cy="10281"/>
              </a:xfrm>
              <a:custGeom>
                <a:avLst/>
                <a:gdLst/>
                <a:ahLst/>
                <a:cxnLst/>
                <a:rect l="l" t="t" r="r" b="b"/>
                <a:pathLst>
                  <a:path w="2597" h="323" extrusionOk="0">
                    <a:moveTo>
                      <a:pt x="156" y="1"/>
                    </a:moveTo>
                    <a:cubicBezTo>
                      <a:pt x="72" y="1"/>
                      <a:pt x="1" y="72"/>
                      <a:pt x="1" y="155"/>
                    </a:cubicBezTo>
                    <a:cubicBezTo>
                      <a:pt x="1" y="251"/>
                      <a:pt x="72" y="322"/>
                      <a:pt x="156" y="322"/>
                    </a:cubicBezTo>
                    <a:lnTo>
                      <a:pt x="2442" y="322"/>
                    </a:lnTo>
                    <a:cubicBezTo>
                      <a:pt x="2525" y="322"/>
                      <a:pt x="2596" y="251"/>
                      <a:pt x="2596" y="155"/>
                    </a:cubicBezTo>
                    <a:cubicBezTo>
                      <a:pt x="2596" y="72"/>
                      <a:pt x="2525" y="1"/>
                      <a:pt x="2442"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03" name="Google Shape;13529;p86">
                <a:extLst>
                  <a:ext uri="{FF2B5EF4-FFF2-40B4-BE49-F238E27FC236}">
                    <a16:creationId xmlns:a16="http://schemas.microsoft.com/office/drawing/2014/main" id="{5FC479C2-D9A9-9FE5-7352-70A184E890DA}"/>
                  </a:ext>
                </a:extLst>
              </p:cNvPr>
              <p:cNvSpPr/>
              <p:nvPr/>
            </p:nvSpPr>
            <p:spPr>
              <a:xfrm>
                <a:off x="7539459" y="3011286"/>
                <a:ext cx="220614" cy="47395"/>
              </a:xfrm>
              <a:custGeom>
                <a:avLst/>
                <a:gdLst/>
                <a:ahLst/>
                <a:cxnLst/>
                <a:rect l="l" t="t" r="r" b="b"/>
                <a:pathLst>
                  <a:path w="6931" h="1489" extrusionOk="0">
                    <a:moveTo>
                      <a:pt x="418" y="0"/>
                    </a:moveTo>
                    <a:cubicBezTo>
                      <a:pt x="179" y="0"/>
                      <a:pt x="1" y="191"/>
                      <a:pt x="1" y="417"/>
                    </a:cubicBezTo>
                    <a:lnTo>
                      <a:pt x="1" y="1072"/>
                    </a:lnTo>
                    <a:cubicBezTo>
                      <a:pt x="1" y="1310"/>
                      <a:pt x="191" y="1488"/>
                      <a:pt x="418" y="1488"/>
                    </a:cubicBezTo>
                    <a:lnTo>
                      <a:pt x="3251" y="1488"/>
                    </a:lnTo>
                    <a:cubicBezTo>
                      <a:pt x="3346" y="1488"/>
                      <a:pt x="3418" y="1417"/>
                      <a:pt x="3418" y="1322"/>
                    </a:cubicBezTo>
                    <a:cubicBezTo>
                      <a:pt x="3418" y="1238"/>
                      <a:pt x="3346" y="1167"/>
                      <a:pt x="3251" y="1167"/>
                    </a:cubicBezTo>
                    <a:lnTo>
                      <a:pt x="418" y="1167"/>
                    </a:lnTo>
                    <a:cubicBezTo>
                      <a:pt x="358" y="1167"/>
                      <a:pt x="310" y="1119"/>
                      <a:pt x="310" y="1060"/>
                    </a:cubicBezTo>
                    <a:lnTo>
                      <a:pt x="310" y="405"/>
                    </a:lnTo>
                    <a:cubicBezTo>
                      <a:pt x="310" y="345"/>
                      <a:pt x="358" y="298"/>
                      <a:pt x="418" y="298"/>
                    </a:cubicBezTo>
                    <a:lnTo>
                      <a:pt x="6502" y="298"/>
                    </a:lnTo>
                    <a:cubicBezTo>
                      <a:pt x="6561" y="298"/>
                      <a:pt x="6609" y="345"/>
                      <a:pt x="6609" y="405"/>
                    </a:cubicBezTo>
                    <a:lnTo>
                      <a:pt x="6609" y="1060"/>
                    </a:lnTo>
                    <a:cubicBezTo>
                      <a:pt x="6609" y="1119"/>
                      <a:pt x="6561" y="1167"/>
                      <a:pt x="6502" y="1167"/>
                    </a:cubicBezTo>
                    <a:lnTo>
                      <a:pt x="4013" y="1167"/>
                    </a:lnTo>
                    <a:cubicBezTo>
                      <a:pt x="3930" y="1167"/>
                      <a:pt x="3847" y="1238"/>
                      <a:pt x="3847" y="1322"/>
                    </a:cubicBezTo>
                    <a:cubicBezTo>
                      <a:pt x="3847" y="1417"/>
                      <a:pt x="3930" y="1488"/>
                      <a:pt x="4013" y="1488"/>
                    </a:cubicBezTo>
                    <a:lnTo>
                      <a:pt x="6502" y="1488"/>
                    </a:lnTo>
                    <a:cubicBezTo>
                      <a:pt x="6740" y="1488"/>
                      <a:pt x="6918" y="1298"/>
                      <a:pt x="6918" y="1072"/>
                    </a:cubicBezTo>
                    <a:lnTo>
                      <a:pt x="6918" y="417"/>
                    </a:lnTo>
                    <a:cubicBezTo>
                      <a:pt x="6930" y="203"/>
                      <a:pt x="6740" y="0"/>
                      <a:pt x="6502"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grpSp>
        <p:sp>
          <p:nvSpPr>
            <p:cNvPr id="51" name="Google Shape;13661;p86">
              <a:extLst>
                <a:ext uri="{FF2B5EF4-FFF2-40B4-BE49-F238E27FC236}">
                  <a16:creationId xmlns:a16="http://schemas.microsoft.com/office/drawing/2014/main" id="{3FC2F9BD-E030-45A3-5424-EC0CB39ABF57}"/>
                </a:ext>
              </a:extLst>
            </p:cNvPr>
            <p:cNvSpPr/>
            <p:nvPr/>
          </p:nvSpPr>
          <p:spPr>
            <a:xfrm>
              <a:off x="6683375" y="4945893"/>
              <a:ext cx="354363" cy="354395"/>
            </a:xfrm>
            <a:custGeom>
              <a:avLst/>
              <a:gdLst/>
              <a:ahLst/>
              <a:cxnLst/>
              <a:rect l="l" t="t" r="r" b="b"/>
              <a:pathLst>
                <a:path w="11133" h="11134" extrusionOk="0">
                  <a:moveTo>
                    <a:pt x="2876" y="2961"/>
                  </a:moveTo>
                  <a:cubicBezTo>
                    <a:pt x="2929" y="2961"/>
                    <a:pt x="2983" y="2967"/>
                    <a:pt x="3036" y="2977"/>
                  </a:cubicBezTo>
                  <a:cubicBezTo>
                    <a:pt x="3358" y="3037"/>
                    <a:pt x="3584" y="3287"/>
                    <a:pt x="3656" y="3596"/>
                  </a:cubicBezTo>
                  <a:cubicBezTo>
                    <a:pt x="3703" y="3882"/>
                    <a:pt x="3608" y="4180"/>
                    <a:pt x="3382" y="4358"/>
                  </a:cubicBezTo>
                  <a:cubicBezTo>
                    <a:pt x="3239" y="4489"/>
                    <a:pt x="3144" y="4680"/>
                    <a:pt x="3144" y="4882"/>
                  </a:cubicBezTo>
                  <a:lnTo>
                    <a:pt x="3144" y="5239"/>
                  </a:lnTo>
                  <a:cubicBezTo>
                    <a:pt x="3144" y="5525"/>
                    <a:pt x="3370" y="5740"/>
                    <a:pt x="3644" y="5740"/>
                  </a:cubicBezTo>
                  <a:lnTo>
                    <a:pt x="5406" y="5740"/>
                  </a:lnTo>
                  <a:lnTo>
                    <a:pt x="5406" y="7502"/>
                  </a:lnTo>
                  <a:cubicBezTo>
                    <a:pt x="5406" y="7609"/>
                    <a:pt x="5311" y="7680"/>
                    <a:pt x="5227" y="7680"/>
                  </a:cubicBezTo>
                  <a:lnTo>
                    <a:pt x="4870" y="7680"/>
                  </a:lnTo>
                  <a:cubicBezTo>
                    <a:pt x="4763" y="7680"/>
                    <a:pt x="4668" y="7633"/>
                    <a:pt x="4596" y="7561"/>
                  </a:cubicBezTo>
                  <a:cubicBezTo>
                    <a:pt x="4386" y="7313"/>
                    <a:pt x="4084" y="7164"/>
                    <a:pt x="3770" y="7164"/>
                  </a:cubicBezTo>
                  <a:cubicBezTo>
                    <a:pt x="3693" y="7164"/>
                    <a:pt x="3614" y="7173"/>
                    <a:pt x="3537" y="7192"/>
                  </a:cubicBezTo>
                  <a:cubicBezTo>
                    <a:pt x="3096" y="7264"/>
                    <a:pt x="2739" y="7621"/>
                    <a:pt x="2655" y="8049"/>
                  </a:cubicBezTo>
                  <a:cubicBezTo>
                    <a:pt x="2584" y="8395"/>
                    <a:pt x="2667" y="8740"/>
                    <a:pt x="2882" y="9002"/>
                  </a:cubicBezTo>
                  <a:cubicBezTo>
                    <a:pt x="3084" y="9276"/>
                    <a:pt x="3417" y="9419"/>
                    <a:pt x="3739" y="9419"/>
                  </a:cubicBezTo>
                  <a:cubicBezTo>
                    <a:pt x="4084" y="9419"/>
                    <a:pt x="4394" y="9276"/>
                    <a:pt x="4608" y="9014"/>
                  </a:cubicBezTo>
                  <a:cubicBezTo>
                    <a:pt x="4668" y="8942"/>
                    <a:pt x="4763" y="8895"/>
                    <a:pt x="4870" y="8895"/>
                  </a:cubicBezTo>
                  <a:lnTo>
                    <a:pt x="5215" y="8895"/>
                  </a:lnTo>
                  <a:cubicBezTo>
                    <a:pt x="5322" y="8895"/>
                    <a:pt x="5394" y="8990"/>
                    <a:pt x="5394" y="9073"/>
                  </a:cubicBezTo>
                  <a:lnTo>
                    <a:pt x="5394" y="10812"/>
                  </a:lnTo>
                  <a:lnTo>
                    <a:pt x="870" y="10812"/>
                  </a:lnTo>
                  <a:cubicBezTo>
                    <a:pt x="572" y="10812"/>
                    <a:pt x="334" y="10573"/>
                    <a:pt x="334" y="10276"/>
                  </a:cubicBezTo>
                  <a:lnTo>
                    <a:pt x="334" y="5728"/>
                  </a:lnTo>
                  <a:lnTo>
                    <a:pt x="2084" y="5728"/>
                  </a:lnTo>
                  <a:cubicBezTo>
                    <a:pt x="2370" y="5728"/>
                    <a:pt x="2596" y="5513"/>
                    <a:pt x="2596" y="5228"/>
                  </a:cubicBezTo>
                  <a:lnTo>
                    <a:pt x="2596" y="4882"/>
                  </a:lnTo>
                  <a:cubicBezTo>
                    <a:pt x="2596" y="4680"/>
                    <a:pt x="2501" y="4477"/>
                    <a:pt x="2358" y="4358"/>
                  </a:cubicBezTo>
                  <a:cubicBezTo>
                    <a:pt x="2179" y="4216"/>
                    <a:pt x="2072" y="3989"/>
                    <a:pt x="2072" y="3751"/>
                  </a:cubicBezTo>
                  <a:cubicBezTo>
                    <a:pt x="2072" y="3513"/>
                    <a:pt x="2179" y="3287"/>
                    <a:pt x="2370" y="3144"/>
                  </a:cubicBezTo>
                  <a:cubicBezTo>
                    <a:pt x="2517" y="3024"/>
                    <a:pt x="2694" y="2961"/>
                    <a:pt x="2876" y="2961"/>
                  </a:cubicBezTo>
                  <a:close/>
                  <a:moveTo>
                    <a:pt x="10287" y="334"/>
                  </a:moveTo>
                  <a:cubicBezTo>
                    <a:pt x="10585" y="334"/>
                    <a:pt x="10823" y="572"/>
                    <a:pt x="10823" y="870"/>
                  </a:cubicBezTo>
                  <a:lnTo>
                    <a:pt x="10823" y="5406"/>
                  </a:lnTo>
                  <a:lnTo>
                    <a:pt x="10633" y="5406"/>
                  </a:lnTo>
                  <a:cubicBezTo>
                    <a:pt x="10537" y="5406"/>
                    <a:pt x="10466" y="5478"/>
                    <a:pt x="10466" y="5573"/>
                  </a:cubicBezTo>
                  <a:cubicBezTo>
                    <a:pt x="10466" y="5656"/>
                    <a:pt x="10537" y="5728"/>
                    <a:pt x="10633" y="5728"/>
                  </a:cubicBezTo>
                  <a:lnTo>
                    <a:pt x="10811" y="5728"/>
                  </a:lnTo>
                  <a:lnTo>
                    <a:pt x="10811" y="10276"/>
                  </a:lnTo>
                  <a:cubicBezTo>
                    <a:pt x="10811" y="10573"/>
                    <a:pt x="10573" y="10812"/>
                    <a:pt x="10275" y="10812"/>
                  </a:cubicBezTo>
                  <a:lnTo>
                    <a:pt x="5739" y="10812"/>
                  </a:lnTo>
                  <a:lnTo>
                    <a:pt x="5739" y="9049"/>
                  </a:lnTo>
                  <a:cubicBezTo>
                    <a:pt x="5739" y="8764"/>
                    <a:pt x="5513" y="8549"/>
                    <a:pt x="5227" y="8549"/>
                  </a:cubicBezTo>
                  <a:lnTo>
                    <a:pt x="4882" y="8549"/>
                  </a:lnTo>
                  <a:cubicBezTo>
                    <a:pt x="4680" y="8549"/>
                    <a:pt x="4489" y="8633"/>
                    <a:pt x="4370" y="8788"/>
                  </a:cubicBezTo>
                  <a:cubicBezTo>
                    <a:pt x="4215" y="8966"/>
                    <a:pt x="3989" y="9061"/>
                    <a:pt x="3751" y="9061"/>
                  </a:cubicBezTo>
                  <a:cubicBezTo>
                    <a:pt x="3513" y="9061"/>
                    <a:pt x="3287" y="8966"/>
                    <a:pt x="3144" y="8764"/>
                  </a:cubicBezTo>
                  <a:cubicBezTo>
                    <a:pt x="2989" y="8573"/>
                    <a:pt x="2941" y="8335"/>
                    <a:pt x="2977" y="8097"/>
                  </a:cubicBezTo>
                  <a:cubicBezTo>
                    <a:pt x="3036" y="7787"/>
                    <a:pt x="3287" y="7549"/>
                    <a:pt x="3608" y="7490"/>
                  </a:cubicBezTo>
                  <a:cubicBezTo>
                    <a:pt x="3659" y="7479"/>
                    <a:pt x="3710" y="7473"/>
                    <a:pt x="3761" y="7473"/>
                  </a:cubicBezTo>
                  <a:cubicBezTo>
                    <a:pt x="3988" y="7473"/>
                    <a:pt x="4212" y="7577"/>
                    <a:pt x="4358" y="7752"/>
                  </a:cubicBezTo>
                  <a:cubicBezTo>
                    <a:pt x="4501" y="7906"/>
                    <a:pt x="4680" y="7990"/>
                    <a:pt x="4882" y="7990"/>
                  </a:cubicBezTo>
                  <a:lnTo>
                    <a:pt x="5239" y="7990"/>
                  </a:lnTo>
                  <a:cubicBezTo>
                    <a:pt x="5525" y="7990"/>
                    <a:pt x="5751" y="7775"/>
                    <a:pt x="5751" y="7490"/>
                  </a:cubicBezTo>
                  <a:lnTo>
                    <a:pt x="5751" y="5728"/>
                  </a:lnTo>
                  <a:lnTo>
                    <a:pt x="7501" y="5728"/>
                  </a:lnTo>
                  <a:cubicBezTo>
                    <a:pt x="7608" y="5728"/>
                    <a:pt x="7680" y="5823"/>
                    <a:pt x="7680" y="5906"/>
                  </a:cubicBezTo>
                  <a:lnTo>
                    <a:pt x="7680" y="6263"/>
                  </a:lnTo>
                  <a:cubicBezTo>
                    <a:pt x="7680" y="6371"/>
                    <a:pt x="7632" y="6478"/>
                    <a:pt x="7561" y="6537"/>
                  </a:cubicBezTo>
                  <a:cubicBezTo>
                    <a:pt x="7251" y="6799"/>
                    <a:pt x="7097" y="7204"/>
                    <a:pt x="7192" y="7609"/>
                  </a:cubicBezTo>
                  <a:cubicBezTo>
                    <a:pt x="7263" y="8037"/>
                    <a:pt x="7620" y="8395"/>
                    <a:pt x="8049" y="8490"/>
                  </a:cubicBezTo>
                  <a:cubicBezTo>
                    <a:pt x="8132" y="8502"/>
                    <a:pt x="8216" y="8514"/>
                    <a:pt x="8287" y="8514"/>
                  </a:cubicBezTo>
                  <a:cubicBezTo>
                    <a:pt x="8549" y="8514"/>
                    <a:pt x="8799" y="8418"/>
                    <a:pt x="9002" y="8264"/>
                  </a:cubicBezTo>
                  <a:cubicBezTo>
                    <a:pt x="9275" y="8049"/>
                    <a:pt x="9418" y="7728"/>
                    <a:pt x="9418" y="7394"/>
                  </a:cubicBezTo>
                  <a:cubicBezTo>
                    <a:pt x="9418" y="7061"/>
                    <a:pt x="9275" y="6740"/>
                    <a:pt x="9025" y="6537"/>
                  </a:cubicBezTo>
                  <a:cubicBezTo>
                    <a:pt x="8942" y="6478"/>
                    <a:pt x="8906" y="6371"/>
                    <a:pt x="8906" y="6263"/>
                  </a:cubicBezTo>
                  <a:lnTo>
                    <a:pt x="8906" y="5930"/>
                  </a:lnTo>
                  <a:cubicBezTo>
                    <a:pt x="8906" y="5823"/>
                    <a:pt x="8990" y="5751"/>
                    <a:pt x="9085" y="5751"/>
                  </a:cubicBezTo>
                  <a:lnTo>
                    <a:pt x="9954" y="5751"/>
                  </a:lnTo>
                  <a:cubicBezTo>
                    <a:pt x="10049" y="5751"/>
                    <a:pt x="10121" y="5668"/>
                    <a:pt x="10121" y="5585"/>
                  </a:cubicBezTo>
                  <a:cubicBezTo>
                    <a:pt x="10121" y="5489"/>
                    <a:pt x="10049" y="5418"/>
                    <a:pt x="9954" y="5418"/>
                  </a:cubicBezTo>
                  <a:lnTo>
                    <a:pt x="9085" y="5418"/>
                  </a:lnTo>
                  <a:cubicBezTo>
                    <a:pt x="8799" y="5418"/>
                    <a:pt x="8573" y="5644"/>
                    <a:pt x="8573" y="5918"/>
                  </a:cubicBezTo>
                  <a:lnTo>
                    <a:pt x="8573" y="6263"/>
                  </a:lnTo>
                  <a:cubicBezTo>
                    <a:pt x="8573" y="6478"/>
                    <a:pt x="8668" y="6668"/>
                    <a:pt x="8811" y="6787"/>
                  </a:cubicBezTo>
                  <a:cubicBezTo>
                    <a:pt x="8990" y="6930"/>
                    <a:pt x="9097" y="7156"/>
                    <a:pt x="9097" y="7394"/>
                  </a:cubicBezTo>
                  <a:cubicBezTo>
                    <a:pt x="9097" y="7633"/>
                    <a:pt x="8990" y="7859"/>
                    <a:pt x="8799" y="8014"/>
                  </a:cubicBezTo>
                  <a:cubicBezTo>
                    <a:pt x="8652" y="8124"/>
                    <a:pt x="8477" y="8185"/>
                    <a:pt x="8295" y="8185"/>
                  </a:cubicBezTo>
                  <a:cubicBezTo>
                    <a:pt x="8241" y="8185"/>
                    <a:pt x="8187" y="8179"/>
                    <a:pt x="8132" y="8168"/>
                  </a:cubicBezTo>
                  <a:cubicBezTo>
                    <a:pt x="7811" y="8109"/>
                    <a:pt x="7573" y="7859"/>
                    <a:pt x="7513" y="7549"/>
                  </a:cubicBezTo>
                  <a:cubicBezTo>
                    <a:pt x="7454" y="7264"/>
                    <a:pt x="7561" y="6966"/>
                    <a:pt x="7787" y="6787"/>
                  </a:cubicBezTo>
                  <a:cubicBezTo>
                    <a:pt x="7930" y="6656"/>
                    <a:pt x="8025" y="6478"/>
                    <a:pt x="8025" y="6263"/>
                  </a:cubicBezTo>
                  <a:lnTo>
                    <a:pt x="8025" y="5930"/>
                  </a:lnTo>
                  <a:cubicBezTo>
                    <a:pt x="8025" y="5644"/>
                    <a:pt x="7799" y="5418"/>
                    <a:pt x="7525" y="5418"/>
                  </a:cubicBezTo>
                  <a:lnTo>
                    <a:pt x="5763" y="5418"/>
                  </a:lnTo>
                  <a:lnTo>
                    <a:pt x="5763" y="3668"/>
                  </a:lnTo>
                  <a:cubicBezTo>
                    <a:pt x="5763" y="3561"/>
                    <a:pt x="5858" y="3489"/>
                    <a:pt x="5942" y="3489"/>
                  </a:cubicBezTo>
                  <a:lnTo>
                    <a:pt x="6299" y="3489"/>
                  </a:lnTo>
                  <a:cubicBezTo>
                    <a:pt x="6406" y="3489"/>
                    <a:pt x="6501" y="3525"/>
                    <a:pt x="6561" y="3608"/>
                  </a:cubicBezTo>
                  <a:cubicBezTo>
                    <a:pt x="6783" y="3859"/>
                    <a:pt x="7091" y="4001"/>
                    <a:pt x="7409" y="4001"/>
                  </a:cubicBezTo>
                  <a:cubicBezTo>
                    <a:pt x="7483" y="4001"/>
                    <a:pt x="7558" y="3993"/>
                    <a:pt x="7632" y="3977"/>
                  </a:cubicBezTo>
                  <a:cubicBezTo>
                    <a:pt x="8073" y="3906"/>
                    <a:pt x="8430" y="3549"/>
                    <a:pt x="8513" y="3108"/>
                  </a:cubicBezTo>
                  <a:cubicBezTo>
                    <a:pt x="8585" y="2775"/>
                    <a:pt x="8501" y="2430"/>
                    <a:pt x="8287" y="2156"/>
                  </a:cubicBezTo>
                  <a:cubicBezTo>
                    <a:pt x="8085" y="1894"/>
                    <a:pt x="7751" y="1739"/>
                    <a:pt x="7430" y="1739"/>
                  </a:cubicBezTo>
                  <a:cubicBezTo>
                    <a:pt x="7085" y="1739"/>
                    <a:pt x="6775" y="1894"/>
                    <a:pt x="6561" y="2144"/>
                  </a:cubicBezTo>
                  <a:cubicBezTo>
                    <a:pt x="6501" y="2215"/>
                    <a:pt x="6406" y="2263"/>
                    <a:pt x="6299" y="2263"/>
                  </a:cubicBezTo>
                  <a:lnTo>
                    <a:pt x="5954" y="2263"/>
                  </a:lnTo>
                  <a:cubicBezTo>
                    <a:pt x="5846" y="2263"/>
                    <a:pt x="5775" y="2180"/>
                    <a:pt x="5775" y="2084"/>
                  </a:cubicBezTo>
                  <a:lnTo>
                    <a:pt x="5775" y="1203"/>
                  </a:lnTo>
                  <a:cubicBezTo>
                    <a:pt x="5775" y="1120"/>
                    <a:pt x="5703" y="1048"/>
                    <a:pt x="5608" y="1048"/>
                  </a:cubicBezTo>
                  <a:cubicBezTo>
                    <a:pt x="5525" y="1048"/>
                    <a:pt x="5453" y="1120"/>
                    <a:pt x="5453" y="1203"/>
                  </a:cubicBezTo>
                  <a:lnTo>
                    <a:pt x="5453" y="2084"/>
                  </a:lnTo>
                  <a:cubicBezTo>
                    <a:pt x="5453" y="2370"/>
                    <a:pt x="5668" y="2596"/>
                    <a:pt x="5954" y="2596"/>
                  </a:cubicBezTo>
                  <a:lnTo>
                    <a:pt x="6299" y="2596"/>
                  </a:lnTo>
                  <a:cubicBezTo>
                    <a:pt x="6501" y="2596"/>
                    <a:pt x="6704" y="2501"/>
                    <a:pt x="6823" y="2358"/>
                  </a:cubicBezTo>
                  <a:cubicBezTo>
                    <a:pt x="6966" y="2180"/>
                    <a:pt x="7192" y="2072"/>
                    <a:pt x="7430" y="2072"/>
                  </a:cubicBezTo>
                  <a:cubicBezTo>
                    <a:pt x="7668" y="2072"/>
                    <a:pt x="7894" y="2180"/>
                    <a:pt x="8037" y="2370"/>
                  </a:cubicBezTo>
                  <a:cubicBezTo>
                    <a:pt x="8192" y="2561"/>
                    <a:pt x="8251" y="2799"/>
                    <a:pt x="8204" y="3037"/>
                  </a:cubicBezTo>
                  <a:cubicBezTo>
                    <a:pt x="8144" y="3346"/>
                    <a:pt x="7894" y="3584"/>
                    <a:pt x="7573" y="3644"/>
                  </a:cubicBezTo>
                  <a:cubicBezTo>
                    <a:pt x="7519" y="3656"/>
                    <a:pt x="7465" y="3661"/>
                    <a:pt x="7411" y="3661"/>
                  </a:cubicBezTo>
                  <a:cubicBezTo>
                    <a:pt x="7187" y="3661"/>
                    <a:pt x="6966" y="3564"/>
                    <a:pt x="6823" y="3382"/>
                  </a:cubicBezTo>
                  <a:cubicBezTo>
                    <a:pt x="6680" y="3227"/>
                    <a:pt x="6501" y="3144"/>
                    <a:pt x="6299" y="3144"/>
                  </a:cubicBezTo>
                  <a:lnTo>
                    <a:pt x="5942" y="3144"/>
                  </a:lnTo>
                  <a:cubicBezTo>
                    <a:pt x="5656" y="3144"/>
                    <a:pt x="5430" y="3370"/>
                    <a:pt x="5430" y="3644"/>
                  </a:cubicBezTo>
                  <a:lnTo>
                    <a:pt x="5430" y="5406"/>
                  </a:lnTo>
                  <a:lnTo>
                    <a:pt x="3679" y="5406"/>
                  </a:lnTo>
                  <a:cubicBezTo>
                    <a:pt x="3572" y="5406"/>
                    <a:pt x="3501" y="5311"/>
                    <a:pt x="3501" y="5228"/>
                  </a:cubicBezTo>
                  <a:lnTo>
                    <a:pt x="3501" y="4870"/>
                  </a:lnTo>
                  <a:cubicBezTo>
                    <a:pt x="3501" y="4763"/>
                    <a:pt x="3548" y="4656"/>
                    <a:pt x="3620" y="4597"/>
                  </a:cubicBezTo>
                  <a:cubicBezTo>
                    <a:pt x="3929" y="4335"/>
                    <a:pt x="4084" y="3930"/>
                    <a:pt x="3989" y="3525"/>
                  </a:cubicBezTo>
                  <a:cubicBezTo>
                    <a:pt x="3918" y="3096"/>
                    <a:pt x="3560" y="2739"/>
                    <a:pt x="3132" y="2656"/>
                  </a:cubicBezTo>
                  <a:cubicBezTo>
                    <a:pt x="3047" y="2635"/>
                    <a:pt x="2962" y="2626"/>
                    <a:pt x="2879" y="2626"/>
                  </a:cubicBezTo>
                  <a:cubicBezTo>
                    <a:pt x="2622" y="2626"/>
                    <a:pt x="2377" y="2717"/>
                    <a:pt x="2179" y="2870"/>
                  </a:cubicBezTo>
                  <a:cubicBezTo>
                    <a:pt x="1905" y="3084"/>
                    <a:pt x="1763" y="3406"/>
                    <a:pt x="1763" y="3739"/>
                  </a:cubicBezTo>
                  <a:cubicBezTo>
                    <a:pt x="1763" y="4085"/>
                    <a:pt x="1905" y="4394"/>
                    <a:pt x="2155" y="4597"/>
                  </a:cubicBezTo>
                  <a:cubicBezTo>
                    <a:pt x="2239" y="4656"/>
                    <a:pt x="2274" y="4763"/>
                    <a:pt x="2274" y="4870"/>
                  </a:cubicBezTo>
                  <a:lnTo>
                    <a:pt x="2274" y="5216"/>
                  </a:lnTo>
                  <a:cubicBezTo>
                    <a:pt x="2274" y="5311"/>
                    <a:pt x="2191" y="5394"/>
                    <a:pt x="2096" y="5394"/>
                  </a:cubicBezTo>
                  <a:lnTo>
                    <a:pt x="346" y="5394"/>
                  </a:lnTo>
                  <a:lnTo>
                    <a:pt x="346" y="870"/>
                  </a:lnTo>
                  <a:cubicBezTo>
                    <a:pt x="346" y="572"/>
                    <a:pt x="584" y="334"/>
                    <a:pt x="881" y="334"/>
                  </a:cubicBezTo>
                  <a:lnTo>
                    <a:pt x="5418" y="334"/>
                  </a:lnTo>
                  <a:lnTo>
                    <a:pt x="5418" y="513"/>
                  </a:lnTo>
                  <a:cubicBezTo>
                    <a:pt x="5418" y="596"/>
                    <a:pt x="5489" y="667"/>
                    <a:pt x="5584" y="667"/>
                  </a:cubicBezTo>
                  <a:cubicBezTo>
                    <a:pt x="5680" y="667"/>
                    <a:pt x="5751" y="596"/>
                    <a:pt x="5751" y="513"/>
                  </a:cubicBezTo>
                  <a:lnTo>
                    <a:pt x="5751" y="334"/>
                  </a:lnTo>
                  <a:close/>
                  <a:moveTo>
                    <a:pt x="870" y="1"/>
                  </a:moveTo>
                  <a:cubicBezTo>
                    <a:pt x="393" y="1"/>
                    <a:pt x="0" y="394"/>
                    <a:pt x="0" y="870"/>
                  </a:cubicBezTo>
                  <a:lnTo>
                    <a:pt x="0" y="10276"/>
                  </a:lnTo>
                  <a:cubicBezTo>
                    <a:pt x="0" y="10752"/>
                    <a:pt x="393" y="11133"/>
                    <a:pt x="870" y="11133"/>
                  </a:cubicBezTo>
                  <a:lnTo>
                    <a:pt x="10275" y="11133"/>
                  </a:lnTo>
                  <a:cubicBezTo>
                    <a:pt x="10752" y="11133"/>
                    <a:pt x="11133" y="10752"/>
                    <a:pt x="11133" y="10276"/>
                  </a:cubicBezTo>
                  <a:lnTo>
                    <a:pt x="11133" y="870"/>
                  </a:lnTo>
                  <a:cubicBezTo>
                    <a:pt x="11133" y="394"/>
                    <a:pt x="10752" y="1"/>
                    <a:pt x="1027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grpSp>
          <p:nvGrpSpPr>
            <p:cNvPr id="86" name="Google Shape;13777;p86">
              <a:extLst>
                <a:ext uri="{FF2B5EF4-FFF2-40B4-BE49-F238E27FC236}">
                  <a16:creationId xmlns:a16="http://schemas.microsoft.com/office/drawing/2014/main" id="{AC17EC96-8FE1-6B2C-C0C7-A7DC1F4D2BA7}"/>
                </a:ext>
              </a:extLst>
            </p:cNvPr>
            <p:cNvGrpSpPr/>
            <p:nvPr/>
          </p:nvGrpSpPr>
          <p:grpSpPr>
            <a:xfrm>
              <a:off x="6700741" y="3581575"/>
              <a:ext cx="382819" cy="310788"/>
              <a:chOff x="6083810" y="1547297"/>
              <a:chExt cx="382819" cy="310788"/>
            </a:xfrm>
          </p:grpSpPr>
          <p:sp>
            <p:nvSpPr>
              <p:cNvPr id="128" name="Google Shape;13778;p86">
                <a:extLst>
                  <a:ext uri="{FF2B5EF4-FFF2-40B4-BE49-F238E27FC236}">
                    <a16:creationId xmlns:a16="http://schemas.microsoft.com/office/drawing/2014/main" id="{F0BA80E8-006D-83D5-856D-CEA5C73F869F}"/>
                  </a:ext>
                </a:extLst>
              </p:cNvPr>
              <p:cNvSpPr/>
              <p:nvPr/>
            </p:nvSpPr>
            <p:spPr>
              <a:xfrm>
                <a:off x="6083810" y="1547297"/>
                <a:ext cx="382819" cy="310788"/>
              </a:xfrm>
              <a:custGeom>
                <a:avLst/>
                <a:gdLst/>
                <a:ahLst/>
                <a:cxnLst/>
                <a:rect l="l" t="t" r="r" b="b"/>
                <a:pathLst>
                  <a:path w="12027" h="9764" extrusionOk="0">
                    <a:moveTo>
                      <a:pt x="1834" y="334"/>
                    </a:moveTo>
                    <a:cubicBezTo>
                      <a:pt x="1834" y="334"/>
                      <a:pt x="1846" y="334"/>
                      <a:pt x="1846" y="358"/>
                    </a:cubicBezTo>
                    <a:lnTo>
                      <a:pt x="1846" y="1108"/>
                    </a:lnTo>
                    <a:cubicBezTo>
                      <a:pt x="1846" y="1108"/>
                      <a:pt x="1846" y="1132"/>
                      <a:pt x="1834" y="1132"/>
                    </a:cubicBezTo>
                    <a:lnTo>
                      <a:pt x="1465" y="1132"/>
                    </a:lnTo>
                    <a:cubicBezTo>
                      <a:pt x="1465" y="1132"/>
                      <a:pt x="1453" y="1132"/>
                      <a:pt x="1453" y="1108"/>
                    </a:cubicBezTo>
                    <a:lnTo>
                      <a:pt x="1453" y="358"/>
                    </a:lnTo>
                    <a:lnTo>
                      <a:pt x="1834" y="334"/>
                    </a:lnTo>
                    <a:close/>
                    <a:moveTo>
                      <a:pt x="10502" y="334"/>
                    </a:moveTo>
                    <a:cubicBezTo>
                      <a:pt x="10502" y="334"/>
                      <a:pt x="10514" y="334"/>
                      <a:pt x="10514" y="358"/>
                    </a:cubicBezTo>
                    <a:lnTo>
                      <a:pt x="10514" y="1108"/>
                    </a:lnTo>
                    <a:cubicBezTo>
                      <a:pt x="10514" y="1108"/>
                      <a:pt x="10514" y="1132"/>
                      <a:pt x="10502" y="1132"/>
                    </a:cubicBezTo>
                    <a:lnTo>
                      <a:pt x="10133" y="1132"/>
                    </a:lnTo>
                    <a:cubicBezTo>
                      <a:pt x="10133" y="1132"/>
                      <a:pt x="10109" y="1132"/>
                      <a:pt x="10109" y="1108"/>
                    </a:cubicBezTo>
                    <a:lnTo>
                      <a:pt x="10109" y="358"/>
                    </a:lnTo>
                    <a:lnTo>
                      <a:pt x="10502" y="334"/>
                    </a:lnTo>
                    <a:close/>
                    <a:moveTo>
                      <a:pt x="11229" y="1096"/>
                    </a:moveTo>
                    <a:cubicBezTo>
                      <a:pt x="11443" y="1096"/>
                      <a:pt x="11621" y="1274"/>
                      <a:pt x="11621" y="1477"/>
                    </a:cubicBezTo>
                    <a:lnTo>
                      <a:pt x="11621" y="9013"/>
                    </a:lnTo>
                    <a:cubicBezTo>
                      <a:pt x="11645" y="9240"/>
                      <a:pt x="11467" y="9406"/>
                      <a:pt x="11264" y="9406"/>
                    </a:cubicBezTo>
                    <a:lnTo>
                      <a:pt x="727" y="9406"/>
                    </a:lnTo>
                    <a:cubicBezTo>
                      <a:pt x="513" y="9406"/>
                      <a:pt x="334" y="9228"/>
                      <a:pt x="334" y="9013"/>
                    </a:cubicBezTo>
                    <a:lnTo>
                      <a:pt x="334" y="1477"/>
                    </a:lnTo>
                    <a:cubicBezTo>
                      <a:pt x="334" y="1274"/>
                      <a:pt x="513" y="1096"/>
                      <a:pt x="727" y="1096"/>
                    </a:cubicBezTo>
                    <a:lnTo>
                      <a:pt x="1108" y="1096"/>
                    </a:lnTo>
                    <a:lnTo>
                      <a:pt x="1108" y="1108"/>
                    </a:lnTo>
                    <a:cubicBezTo>
                      <a:pt x="1108" y="1322"/>
                      <a:pt x="1275" y="1465"/>
                      <a:pt x="1465" y="1465"/>
                    </a:cubicBezTo>
                    <a:lnTo>
                      <a:pt x="1834" y="1465"/>
                    </a:lnTo>
                    <a:cubicBezTo>
                      <a:pt x="2049" y="1465"/>
                      <a:pt x="2192" y="1298"/>
                      <a:pt x="2192" y="1108"/>
                    </a:cubicBezTo>
                    <a:lnTo>
                      <a:pt x="2192" y="1096"/>
                    </a:lnTo>
                    <a:lnTo>
                      <a:pt x="9752" y="1096"/>
                    </a:lnTo>
                    <a:lnTo>
                      <a:pt x="9752" y="1108"/>
                    </a:lnTo>
                    <a:cubicBezTo>
                      <a:pt x="9752" y="1322"/>
                      <a:pt x="9919" y="1465"/>
                      <a:pt x="10109" y="1465"/>
                    </a:cubicBezTo>
                    <a:lnTo>
                      <a:pt x="10490" y="1465"/>
                    </a:lnTo>
                    <a:cubicBezTo>
                      <a:pt x="10693" y="1465"/>
                      <a:pt x="10848" y="1298"/>
                      <a:pt x="10848" y="1108"/>
                    </a:cubicBezTo>
                    <a:lnTo>
                      <a:pt x="10848" y="1096"/>
                    </a:lnTo>
                    <a:close/>
                    <a:moveTo>
                      <a:pt x="1489" y="0"/>
                    </a:moveTo>
                    <a:cubicBezTo>
                      <a:pt x="1287" y="0"/>
                      <a:pt x="1132" y="155"/>
                      <a:pt x="1132" y="358"/>
                    </a:cubicBezTo>
                    <a:lnTo>
                      <a:pt x="1132" y="739"/>
                    </a:lnTo>
                    <a:lnTo>
                      <a:pt x="751" y="739"/>
                    </a:lnTo>
                    <a:cubicBezTo>
                      <a:pt x="346" y="739"/>
                      <a:pt x="1" y="1072"/>
                      <a:pt x="1" y="1489"/>
                    </a:cubicBezTo>
                    <a:lnTo>
                      <a:pt x="1" y="9013"/>
                    </a:lnTo>
                    <a:cubicBezTo>
                      <a:pt x="1" y="9418"/>
                      <a:pt x="334" y="9764"/>
                      <a:pt x="751" y="9764"/>
                    </a:cubicBezTo>
                    <a:lnTo>
                      <a:pt x="11288" y="9764"/>
                    </a:lnTo>
                    <a:cubicBezTo>
                      <a:pt x="11693" y="9764"/>
                      <a:pt x="12026" y="9430"/>
                      <a:pt x="12026" y="9013"/>
                    </a:cubicBezTo>
                    <a:lnTo>
                      <a:pt x="12026" y="1489"/>
                    </a:lnTo>
                    <a:cubicBezTo>
                      <a:pt x="12002" y="1084"/>
                      <a:pt x="11657" y="739"/>
                      <a:pt x="11264" y="739"/>
                    </a:cubicBezTo>
                    <a:lnTo>
                      <a:pt x="10871" y="739"/>
                    </a:lnTo>
                    <a:lnTo>
                      <a:pt x="10871" y="358"/>
                    </a:lnTo>
                    <a:cubicBezTo>
                      <a:pt x="10871" y="143"/>
                      <a:pt x="10705" y="0"/>
                      <a:pt x="10514" y="0"/>
                    </a:cubicBezTo>
                    <a:lnTo>
                      <a:pt x="10145" y="0"/>
                    </a:lnTo>
                    <a:cubicBezTo>
                      <a:pt x="9931" y="0"/>
                      <a:pt x="9788" y="155"/>
                      <a:pt x="9788" y="358"/>
                    </a:cubicBezTo>
                    <a:lnTo>
                      <a:pt x="9788" y="739"/>
                    </a:lnTo>
                    <a:lnTo>
                      <a:pt x="2227" y="739"/>
                    </a:lnTo>
                    <a:lnTo>
                      <a:pt x="2227" y="358"/>
                    </a:lnTo>
                    <a:cubicBezTo>
                      <a:pt x="2227" y="143"/>
                      <a:pt x="2061" y="0"/>
                      <a:pt x="187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29" name="Google Shape;13779;p86">
                <a:extLst>
                  <a:ext uri="{FF2B5EF4-FFF2-40B4-BE49-F238E27FC236}">
                    <a16:creationId xmlns:a16="http://schemas.microsoft.com/office/drawing/2014/main" id="{E91833F6-6021-2FC4-E549-9DB980B7E854}"/>
                  </a:ext>
                </a:extLst>
              </p:cNvPr>
              <p:cNvSpPr/>
              <p:nvPr/>
            </p:nvSpPr>
            <p:spPr>
              <a:xfrm>
                <a:off x="6106950" y="1606787"/>
                <a:ext cx="334661" cy="11395"/>
              </a:xfrm>
              <a:custGeom>
                <a:avLst/>
                <a:gdLst/>
                <a:ahLst/>
                <a:cxnLst/>
                <a:rect l="l" t="t" r="r" b="b"/>
                <a:pathLst>
                  <a:path w="10514" h="358" extrusionOk="0">
                    <a:moveTo>
                      <a:pt x="179" y="1"/>
                    </a:moveTo>
                    <a:cubicBezTo>
                      <a:pt x="72" y="1"/>
                      <a:pt x="0" y="72"/>
                      <a:pt x="0" y="179"/>
                    </a:cubicBezTo>
                    <a:cubicBezTo>
                      <a:pt x="0" y="286"/>
                      <a:pt x="72" y="358"/>
                      <a:pt x="179" y="358"/>
                    </a:cubicBezTo>
                    <a:lnTo>
                      <a:pt x="10335" y="358"/>
                    </a:lnTo>
                    <a:cubicBezTo>
                      <a:pt x="10442" y="358"/>
                      <a:pt x="10513" y="286"/>
                      <a:pt x="10513" y="179"/>
                    </a:cubicBezTo>
                    <a:cubicBezTo>
                      <a:pt x="10513" y="72"/>
                      <a:pt x="10442" y="1"/>
                      <a:pt x="10335"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0" name="Google Shape;13780;p86">
                <a:extLst>
                  <a:ext uri="{FF2B5EF4-FFF2-40B4-BE49-F238E27FC236}">
                    <a16:creationId xmlns:a16="http://schemas.microsoft.com/office/drawing/2014/main" id="{19540C91-4353-CD1C-0EBF-9FF6D23152A8}"/>
                  </a:ext>
                </a:extLst>
              </p:cNvPr>
              <p:cNvSpPr/>
              <p:nvPr/>
            </p:nvSpPr>
            <p:spPr>
              <a:xfrm>
                <a:off x="6124743" y="1655296"/>
                <a:ext cx="47427" cy="11395"/>
              </a:xfrm>
              <a:custGeom>
                <a:avLst/>
                <a:gdLst/>
                <a:ahLst/>
                <a:cxnLst/>
                <a:rect l="l" t="t" r="r" b="b"/>
                <a:pathLst>
                  <a:path w="1490" h="358" extrusionOk="0">
                    <a:moveTo>
                      <a:pt x="179" y="1"/>
                    </a:moveTo>
                    <a:cubicBezTo>
                      <a:pt x="72" y="1"/>
                      <a:pt x="1" y="72"/>
                      <a:pt x="1" y="179"/>
                    </a:cubicBezTo>
                    <a:cubicBezTo>
                      <a:pt x="1" y="275"/>
                      <a:pt x="72" y="358"/>
                      <a:pt x="179" y="358"/>
                    </a:cubicBezTo>
                    <a:lnTo>
                      <a:pt x="1310" y="358"/>
                    </a:lnTo>
                    <a:cubicBezTo>
                      <a:pt x="1418" y="358"/>
                      <a:pt x="1489" y="275"/>
                      <a:pt x="1489" y="179"/>
                    </a:cubicBezTo>
                    <a:cubicBezTo>
                      <a:pt x="1489" y="72"/>
                      <a:pt x="1406" y="1"/>
                      <a:pt x="131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1" name="Google Shape;13781;p86">
                <a:extLst>
                  <a:ext uri="{FF2B5EF4-FFF2-40B4-BE49-F238E27FC236}">
                    <a16:creationId xmlns:a16="http://schemas.microsoft.com/office/drawing/2014/main" id="{48220877-BFFB-130A-4455-C52657A9269D}"/>
                  </a:ext>
                </a:extLst>
              </p:cNvPr>
              <p:cNvSpPr/>
              <p:nvPr/>
            </p:nvSpPr>
            <p:spPr>
              <a:xfrm>
                <a:off x="6208520" y="1655296"/>
                <a:ext cx="47395" cy="11395"/>
              </a:xfrm>
              <a:custGeom>
                <a:avLst/>
                <a:gdLst/>
                <a:ahLst/>
                <a:cxnLst/>
                <a:rect l="l" t="t" r="r" b="b"/>
                <a:pathLst>
                  <a:path w="1489" h="358" extrusionOk="0">
                    <a:moveTo>
                      <a:pt x="179" y="1"/>
                    </a:moveTo>
                    <a:cubicBezTo>
                      <a:pt x="83" y="1"/>
                      <a:pt x="0" y="72"/>
                      <a:pt x="0" y="179"/>
                    </a:cubicBezTo>
                    <a:cubicBezTo>
                      <a:pt x="0" y="275"/>
                      <a:pt x="83" y="358"/>
                      <a:pt x="179" y="358"/>
                    </a:cubicBezTo>
                    <a:lnTo>
                      <a:pt x="1310" y="358"/>
                    </a:lnTo>
                    <a:cubicBezTo>
                      <a:pt x="1417" y="358"/>
                      <a:pt x="1488" y="275"/>
                      <a:pt x="1488" y="179"/>
                    </a:cubicBezTo>
                    <a:cubicBezTo>
                      <a:pt x="1488" y="72"/>
                      <a:pt x="1405" y="1"/>
                      <a:pt x="131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2" name="Google Shape;13782;p86">
                <a:extLst>
                  <a:ext uri="{FF2B5EF4-FFF2-40B4-BE49-F238E27FC236}">
                    <a16:creationId xmlns:a16="http://schemas.microsoft.com/office/drawing/2014/main" id="{D10ABC81-F132-4807-5E82-DD59117A4944}"/>
                  </a:ext>
                </a:extLst>
              </p:cNvPr>
              <p:cNvSpPr/>
              <p:nvPr/>
            </p:nvSpPr>
            <p:spPr>
              <a:xfrm>
                <a:off x="6376391" y="1655296"/>
                <a:ext cx="47395" cy="11395"/>
              </a:xfrm>
              <a:custGeom>
                <a:avLst/>
                <a:gdLst/>
                <a:ahLst/>
                <a:cxnLst/>
                <a:rect l="l" t="t" r="r" b="b"/>
                <a:pathLst>
                  <a:path w="1489" h="358" extrusionOk="0">
                    <a:moveTo>
                      <a:pt x="179" y="1"/>
                    </a:moveTo>
                    <a:cubicBezTo>
                      <a:pt x="72" y="1"/>
                      <a:pt x="1" y="72"/>
                      <a:pt x="1" y="179"/>
                    </a:cubicBezTo>
                    <a:cubicBezTo>
                      <a:pt x="1" y="275"/>
                      <a:pt x="72" y="358"/>
                      <a:pt x="179" y="358"/>
                    </a:cubicBezTo>
                    <a:lnTo>
                      <a:pt x="1310" y="358"/>
                    </a:lnTo>
                    <a:cubicBezTo>
                      <a:pt x="1417" y="358"/>
                      <a:pt x="1489" y="275"/>
                      <a:pt x="1489" y="179"/>
                    </a:cubicBezTo>
                    <a:cubicBezTo>
                      <a:pt x="1489" y="72"/>
                      <a:pt x="1417" y="1"/>
                      <a:pt x="131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3" name="Google Shape;13783;p86">
                <a:extLst>
                  <a:ext uri="{FF2B5EF4-FFF2-40B4-BE49-F238E27FC236}">
                    <a16:creationId xmlns:a16="http://schemas.microsoft.com/office/drawing/2014/main" id="{5A3F6DCC-ED29-CCE1-E5E8-5D816391E1DB}"/>
                  </a:ext>
                </a:extLst>
              </p:cNvPr>
              <p:cNvSpPr/>
              <p:nvPr/>
            </p:nvSpPr>
            <p:spPr>
              <a:xfrm>
                <a:off x="6124743" y="1703041"/>
                <a:ext cx="47427" cy="11427"/>
              </a:xfrm>
              <a:custGeom>
                <a:avLst/>
                <a:gdLst/>
                <a:ahLst/>
                <a:cxnLst/>
                <a:rect l="l" t="t" r="r" b="b"/>
                <a:pathLst>
                  <a:path w="1490" h="359" extrusionOk="0">
                    <a:moveTo>
                      <a:pt x="179" y="1"/>
                    </a:moveTo>
                    <a:cubicBezTo>
                      <a:pt x="72" y="1"/>
                      <a:pt x="1" y="72"/>
                      <a:pt x="1" y="180"/>
                    </a:cubicBezTo>
                    <a:cubicBezTo>
                      <a:pt x="1" y="275"/>
                      <a:pt x="72" y="358"/>
                      <a:pt x="179" y="358"/>
                    </a:cubicBezTo>
                    <a:lnTo>
                      <a:pt x="1310" y="358"/>
                    </a:lnTo>
                    <a:cubicBezTo>
                      <a:pt x="1418" y="358"/>
                      <a:pt x="1489" y="275"/>
                      <a:pt x="1489" y="180"/>
                    </a:cubicBezTo>
                    <a:cubicBezTo>
                      <a:pt x="1489" y="72"/>
                      <a:pt x="1406" y="1"/>
                      <a:pt x="131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4" name="Google Shape;13784;p86">
                <a:extLst>
                  <a:ext uri="{FF2B5EF4-FFF2-40B4-BE49-F238E27FC236}">
                    <a16:creationId xmlns:a16="http://schemas.microsoft.com/office/drawing/2014/main" id="{84B5B0F2-2E2D-4F91-FB27-A6278FA4A55C}"/>
                  </a:ext>
                </a:extLst>
              </p:cNvPr>
              <p:cNvSpPr/>
              <p:nvPr/>
            </p:nvSpPr>
            <p:spPr>
              <a:xfrm>
                <a:off x="6292646" y="1703041"/>
                <a:ext cx="47395" cy="11427"/>
              </a:xfrm>
              <a:custGeom>
                <a:avLst/>
                <a:gdLst/>
                <a:ahLst/>
                <a:cxnLst/>
                <a:rect l="l" t="t" r="r" b="b"/>
                <a:pathLst>
                  <a:path w="1489" h="359" extrusionOk="0">
                    <a:moveTo>
                      <a:pt x="179" y="1"/>
                    </a:moveTo>
                    <a:cubicBezTo>
                      <a:pt x="72" y="1"/>
                      <a:pt x="0" y="72"/>
                      <a:pt x="0" y="180"/>
                    </a:cubicBezTo>
                    <a:cubicBezTo>
                      <a:pt x="0" y="275"/>
                      <a:pt x="72" y="358"/>
                      <a:pt x="179" y="358"/>
                    </a:cubicBezTo>
                    <a:lnTo>
                      <a:pt x="1310" y="358"/>
                    </a:lnTo>
                    <a:cubicBezTo>
                      <a:pt x="1405" y="358"/>
                      <a:pt x="1489" y="275"/>
                      <a:pt x="1489" y="180"/>
                    </a:cubicBezTo>
                    <a:cubicBezTo>
                      <a:pt x="1489" y="72"/>
                      <a:pt x="1405" y="1"/>
                      <a:pt x="1310"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5" name="Google Shape;13785;p86">
                <a:extLst>
                  <a:ext uri="{FF2B5EF4-FFF2-40B4-BE49-F238E27FC236}">
                    <a16:creationId xmlns:a16="http://schemas.microsoft.com/office/drawing/2014/main" id="{D8A10285-C676-AAA2-98AC-037D02D829E8}"/>
                  </a:ext>
                </a:extLst>
              </p:cNvPr>
              <p:cNvSpPr/>
              <p:nvPr/>
            </p:nvSpPr>
            <p:spPr>
              <a:xfrm>
                <a:off x="6124743" y="1750818"/>
                <a:ext cx="47427" cy="11395"/>
              </a:xfrm>
              <a:custGeom>
                <a:avLst/>
                <a:gdLst/>
                <a:ahLst/>
                <a:cxnLst/>
                <a:rect l="l" t="t" r="r" b="b"/>
                <a:pathLst>
                  <a:path w="1490" h="358" extrusionOk="0">
                    <a:moveTo>
                      <a:pt x="179" y="0"/>
                    </a:moveTo>
                    <a:cubicBezTo>
                      <a:pt x="72" y="0"/>
                      <a:pt x="1" y="72"/>
                      <a:pt x="1" y="179"/>
                    </a:cubicBezTo>
                    <a:cubicBezTo>
                      <a:pt x="1" y="286"/>
                      <a:pt x="72" y="357"/>
                      <a:pt x="179" y="357"/>
                    </a:cubicBezTo>
                    <a:lnTo>
                      <a:pt x="1310" y="357"/>
                    </a:lnTo>
                    <a:cubicBezTo>
                      <a:pt x="1418" y="357"/>
                      <a:pt x="1489" y="286"/>
                      <a:pt x="1489" y="179"/>
                    </a:cubicBezTo>
                    <a:cubicBezTo>
                      <a:pt x="1489" y="72"/>
                      <a:pt x="1406" y="0"/>
                      <a:pt x="13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6" name="Google Shape;13786;p86">
                <a:extLst>
                  <a:ext uri="{FF2B5EF4-FFF2-40B4-BE49-F238E27FC236}">
                    <a16:creationId xmlns:a16="http://schemas.microsoft.com/office/drawing/2014/main" id="{63E074E1-DC26-1EB7-2C7D-14A47B400AED}"/>
                  </a:ext>
                </a:extLst>
              </p:cNvPr>
              <p:cNvSpPr/>
              <p:nvPr/>
            </p:nvSpPr>
            <p:spPr>
              <a:xfrm>
                <a:off x="6208520" y="1750818"/>
                <a:ext cx="47395" cy="11395"/>
              </a:xfrm>
              <a:custGeom>
                <a:avLst/>
                <a:gdLst/>
                <a:ahLst/>
                <a:cxnLst/>
                <a:rect l="l" t="t" r="r" b="b"/>
                <a:pathLst>
                  <a:path w="1489" h="358" extrusionOk="0">
                    <a:moveTo>
                      <a:pt x="179" y="0"/>
                    </a:moveTo>
                    <a:cubicBezTo>
                      <a:pt x="83" y="0"/>
                      <a:pt x="0" y="72"/>
                      <a:pt x="0" y="179"/>
                    </a:cubicBezTo>
                    <a:cubicBezTo>
                      <a:pt x="0" y="286"/>
                      <a:pt x="83" y="357"/>
                      <a:pt x="179" y="357"/>
                    </a:cubicBezTo>
                    <a:lnTo>
                      <a:pt x="1310" y="357"/>
                    </a:lnTo>
                    <a:cubicBezTo>
                      <a:pt x="1417" y="357"/>
                      <a:pt x="1488" y="286"/>
                      <a:pt x="1488" y="179"/>
                    </a:cubicBezTo>
                    <a:cubicBezTo>
                      <a:pt x="1488" y="72"/>
                      <a:pt x="1405" y="0"/>
                      <a:pt x="13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7" name="Google Shape;13787;p86">
                <a:extLst>
                  <a:ext uri="{FF2B5EF4-FFF2-40B4-BE49-F238E27FC236}">
                    <a16:creationId xmlns:a16="http://schemas.microsoft.com/office/drawing/2014/main" id="{EAD8F72B-1C6E-C9DF-FD73-74B64F826798}"/>
                  </a:ext>
                </a:extLst>
              </p:cNvPr>
              <p:cNvSpPr/>
              <p:nvPr/>
            </p:nvSpPr>
            <p:spPr>
              <a:xfrm>
                <a:off x="6376391" y="1750818"/>
                <a:ext cx="47395" cy="11395"/>
              </a:xfrm>
              <a:custGeom>
                <a:avLst/>
                <a:gdLst/>
                <a:ahLst/>
                <a:cxnLst/>
                <a:rect l="l" t="t" r="r" b="b"/>
                <a:pathLst>
                  <a:path w="1489" h="358" extrusionOk="0">
                    <a:moveTo>
                      <a:pt x="179" y="0"/>
                    </a:moveTo>
                    <a:cubicBezTo>
                      <a:pt x="72" y="0"/>
                      <a:pt x="1" y="72"/>
                      <a:pt x="1" y="179"/>
                    </a:cubicBezTo>
                    <a:cubicBezTo>
                      <a:pt x="1" y="286"/>
                      <a:pt x="72" y="357"/>
                      <a:pt x="179" y="357"/>
                    </a:cubicBezTo>
                    <a:lnTo>
                      <a:pt x="1310" y="357"/>
                    </a:lnTo>
                    <a:cubicBezTo>
                      <a:pt x="1417" y="357"/>
                      <a:pt x="1489" y="286"/>
                      <a:pt x="1489" y="179"/>
                    </a:cubicBezTo>
                    <a:cubicBezTo>
                      <a:pt x="1489" y="72"/>
                      <a:pt x="1417" y="0"/>
                      <a:pt x="13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8" name="Google Shape;13788;p86">
                <a:extLst>
                  <a:ext uri="{FF2B5EF4-FFF2-40B4-BE49-F238E27FC236}">
                    <a16:creationId xmlns:a16="http://schemas.microsoft.com/office/drawing/2014/main" id="{48FFF2AC-A532-55A4-1807-A8BECC27A566}"/>
                  </a:ext>
                </a:extLst>
              </p:cNvPr>
              <p:cNvSpPr/>
              <p:nvPr/>
            </p:nvSpPr>
            <p:spPr>
              <a:xfrm>
                <a:off x="6208520" y="1798563"/>
                <a:ext cx="47395" cy="11395"/>
              </a:xfrm>
              <a:custGeom>
                <a:avLst/>
                <a:gdLst/>
                <a:ahLst/>
                <a:cxnLst/>
                <a:rect l="l" t="t" r="r" b="b"/>
                <a:pathLst>
                  <a:path w="1489" h="358" extrusionOk="0">
                    <a:moveTo>
                      <a:pt x="179" y="0"/>
                    </a:moveTo>
                    <a:cubicBezTo>
                      <a:pt x="83" y="0"/>
                      <a:pt x="0" y="72"/>
                      <a:pt x="0" y="179"/>
                    </a:cubicBezTo>
                    <a:cubicBezTo>
                      <a:pt x="0" y="286"/>
                      <a:pt x="83" y="357"/>
                      <a:pt x="179" y="357"/>
                    </a:cubicBezTo>
                    <a:lnTo>
                      <a:pt x="1310" y="357"/>
                    </a:lnTo>
                    <a:cubicBezTo>
                      <a:pt x="1417" y="357"/>
                      <a:pt x="1488" y="286"/>
                      <a:pt x="1488" y="179"/>
                    </a:cubicBezTo>
                    <a:cubicBezTo>
                      <a:pt x="1488" y="72"/>
                      <a:pt x="1405" y="0"/>
                      <a:pt x="13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39" name="Google Shape;13789;p86">
                <a:extLst>
                  <a:ext uri="{FF2B5EF4-FFF2-40B4-BE49-F238E27FC236}">
                    <a16:creationId xmlns:a16="http://schemas.microsoft.com/office/drawing/2014/main" id="{50538D25-53CD-EB0D-C247-64F9C3924E38}"/>
                  </a:ext>
                </a:extLst>
              </p:cNvPr>
              <p:cNvSpPr/>
              <p:nvPr/>
            </p:nvSpPr>
            <p:spPr>
              <a:xfrm>
                <a:off x="6292646" y="1798563"/>
                <a:ext cx="47395" cy="11395"/>
              </a:xfrm>
              <a:custGeom>
                <a:avLst/>
                <a:gdLst/>
                <a:ahLst/>
                <a:cxnLst/>
                <a:rect l="l" t="t" r="r" b="b"/>
                <a:pathLst>
                  <a:path w="1489" h="358" extrusionOk="0">
                    <a:moveTo>
                      <a:pt x="179" y="0"/>
                    </a:moveTo>
                    <a:cubicBezTo>
                      <a:pt x="72" y="0"/>
                      <a:pt x="0" y="72"/>
                      <a:pt x="0" y="179"/>
                    </a:cubicBezTo>
                    <a:cubicBezTo>
                      <a:pt x="0" y="286"/>
                      <a:pt x="72" y="357"/>
                      <a:pt x="179" y="357"/>
                    </a:cubicBezTo>
                    <a:lnTo>
                      <a:pt x="1310" y="357"/>
                    </a:lnTo>
                    <a:cubicBezTo>
                      <a:pt x="1405" y="357"/>
                      <a:pt x="1489" y="286"/>
                      <a:pt x="1489" y="179"/>
                    </a:cubicBezTo>
                    <a:cubicBezTo>
                      <a:pt x="1489" y="72"/>
                      <a:pt x="1405" y="0"/>
                      <a:pt x="13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40" name="Google Shape;13790;p86">
                <a:extLst>
                  <a:ext uri="{FF2B5EF4-FFF2-40B4-BE49-F238E27FC236}">
                    <a16:creationId xmlns:a16="http://schemas.microsoft.com/office/drawing/2014/main" id="{02280F0A-5F46-C8EF-6DA3-90AEF764CC87}"/>
                  </a:ext>
                </a:extLst>
              </p:cNvPr>
              <p:cNvSpPr/>
              <p:nvPr/>
            </p:nvSpPr>
            <p:spPr>
              <a:xfrm>
                <a:off x="6376391" y="1798563"/>
                <a:ext cx="47395" cy="11395"/>
              </a:xfrm>
              <a:custGeom>
                <a:avLst/>
                <a:gdLst/>
                <a:ahLst/>
                <a:cxnLst/>
                <a:rect l="l" t="t" r="r" b="b"/>
                <a:pathLst>
                  <a:path w="1489" h="358" extrusionOk="0">
                    <a:moveTo>
                      <a:pt x="179" y="0"/>
                    </a:moveTo>
                    <a:cubicBezTo>
                      <a:pt x="72" y="0"/>
                      <a:pt x="1" y="72"/>
                      <a:pt x="1" y="179"/>
                    </a:cubicBezTo>
                    <a:cubicBezTo>
                      <a:pt x="1" y="286"/>
                      <a:pt x="72" y="357"/>
                      <a:pt x="179" y="357"/>
                    </a:cubicBezTo>
                    <a:lnTo>
                      <a:pt x="1310" y="357"/>
                    </a:lnTo>
                    <a:cubicBezTo>
                      <a:pt x="1417" y="357"/>
                      <a:pt x="1489" y="286"/>
                      <a:pt x="1489" y="179"/>
                    </a:cubicBezTo>
                    <a:cubicBezTo>
                      <a:pt x="1489" y="72"/>
                      <a:pt x="1417" y="0"/>
                      <a:pt x="131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41" name="Google Shape;13791;p86">
                <a:extLst>
                  <a:ext uri="{FF2B5EF4-FFF2-40B4-BE49-F238E27FC236}">
                    <a16:creationId xmlns:a16="http://schemas.microsoft.com/office/drawing/2014/main" id="{1610B2BC-5434-3B6D-0C0C-6020160B6A56}"/>
                  </a:ext>
                </a:extLst>
              </p:cNvPr>
              <p:cNvSpPr/>
              <p:nvPr/>
            </p:nvSpPr>
            <p:spPr>
              <a:xfrm>
                <a:off x="6207756" y="1690723"/>
                <a:ext cx="48923" cy="35108"/>
              </a:xfrm>
              <a:custGeom>
                <a:avLst/>
                <a:gdLst/>
                <a:ahLst/>
                <a:cxnLst/>
                <a:rect l="l" t="t" r="r" b="b"/>
                <a:pathLst>
                  <a:path w="1537" h="1103" extrusionOk="0">
                    <a:moveTo>
                      <a:pt x="1328" y="1"/>
                    </a:moveTo>
                    <a:cubicBezTo>
                      <a:pt x="1283" y="1"/>
                      <a:pt x="1239" y="19"/>
                      <a:pt x="1203" y="55"/>
                    </a:cubicBezTo>
                    <a:lnTo>
                      <a:pt x="584" y="686"/>
                    </a:lnTo>
                    <a:lnTo>
                      <a:pt x="322" y="436"/>
                    </a:lnTo>
                    <a:cubicBezTo>
                      <a:pt x="286" y="394"/>
                      <a:pt x="241" y="373"/>
                      <a:pt x="197" y="373"/>
                    </a:cubicBezTo>
                    <a:cubicBezTo>
                      <a:pt x="152" y="373"/>
                      <a:pt x="107" y="394"/>
                      <a:pt x="72" y="436"/>
                    </a:cubicBezTo>
                    <a:cubicBezTo>
                      <a:pt x="0" y="507"/>
                      <a:pt x="0" y="614"/>
                      <a:pt x="72" y="686"/>
                    </a:cubicBezTo>
                    <a:lnTo>
                      <a:pt x="441" y="1055"/>
                    </a:lnTo>
                    <a:cubicBezTo>
                      <a:pt x="477" y="1078"/>
                      <a:pt x="512" y="1102"/>
                      <a:pt x="560" y="1102"/>
                    </a:cubicBezTo>
                    <a:cubicBezTo>
                      <a:pt x="607" y="1102"/>
                      <a:pt x="655" y="1078"/>
                      <a:pt x="679" y="1055"/>
                    </a:cubicBezTo>
                    <a:lnTo>
                      <a:pt x="1441" y="293"/>
                    </a:lnTo>
                    <a:cubicBezTo>
                      <a:pt x="1536" y="233"/>
                      <a:pt x="1536" y="138"/>
                      <a:pt x="1453" y="55"/>
                    </a:cubicBezTo>
                    <a:cubicBezTo>
                      <a:pt x="1417" y="19"/>
                      <a:pt x="1372" y="1"/>
                      <a:pt x="132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42" name="Google Shape;13792;p86">
                <a:extLst>
                  <a:ext uri="{FF2B5EF4-FFF2-40B4-BE49-F238E27FC236}">
                    <a16:creationId xmlns:a16="http://schemas.microsoft.com/office/drawing/2014/main" id="{E4FEB5C5-EAA9-F77D-4FFA-1C3BB884F3AC}"/>
                  </a:ext>
                </a:extLst>
              </p:cNvPr>
              <p:cNvSpPr/>
              <p:nvPr/>
            </p:nvSpPr>
            <p:spPr>
              <a:xfrm>
                <a:off x="6376009" y="1690723"/>
                <a:ext cx="48159" cy="35108"/>
              </a:xfrm>
              <a:custGeom>
                <a:avLst/>
                <a:gdLst/>
                <a:ahLst/>
                <a:cxnLst/>
                <a:rect l="l" t="t" r="r" b="b"/>
                <a:pathLst>
                  <a:path w="1513" h="1103" extrusionOk="0">
                    <a:moveTo>
                      <a:pt x="1328" y="1"/>
                    </a:moveTo>
                    <a:cubicBezTo>
                      <a:pt x="1284" y="1"/>
                      <a:pt x="1239" y="19"/>
                      <a:pt x="1203" y="55"/>
                    </a:cubicBezTo>
                    <a:lnTo>
                      <a:pt x="572" y="686"/>
                    </a:lnTo>
                    <a:lnTo>
                      <a:pt x="322" y="436"/>
                    </a:lnTo>
                    <a:cubicBezTo>
                      <a:pt x="286" y="394"/>
                      <a:pt x="242" y="373"/>
                      <a:pt x="197" y="373"/>
                    </a:cubicBezTo>
                    <a:cubicBezTo>
                      <a:pt x="152" y="373"/>
                      <a:pt x="108" y="394"/>
                      <a:pt x="72" y="436"/>
                    </a:cubicBezTo>
                    <a:cubicBezTo>
                      <a:pt x="1" y="507"/>
                      <a:pt x="1" y="614"/>
                      <a:pt x="72" y="686"/>
                    </a:cubicBezTo>
                    <a:lnTo>
                      <a:pt x="441" y="1055"/>
                    </a:lnTo>
                    <a:cubicBezTo>
                      <a:pt x="477" y="1078"/>
                      <a:pt x="513" y="1102"/>
                      <a:pt x="560" y="1102"/>
                    </a:cubicBezTo>
                    <a:cubicBezTo>
                      <a:pt x="608" y="1102"/>
                      <a:pt x="644" y="1078"/>
                      <a:pt x="679" y="1055"/>
                    </a:cubicBezTo>
                    <a:lnTo>
                      <a:pt x="1441" y="293"/>
                    </a:lnTo>
                    <a:cubicBezTo>
                      <a:pt x="1513" y="233"/>
                      <a:pt x="1513" y="138"/>
                      <a:pt x="1453" y="55"/>
                    </a:cubicBezTo>
                    <a:cubicBezTo>
                      <a:pt x="1417" y="19"/>
                      <a:pt x="1373" y="1"/>
                      <a:pt x="1328"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43" name="Google Shape;13793;p86">
                <a:extLst>
                  <a:ext uri="{FF2B5EF4-FFF2-40B4-BE49-F238E27FC236}">
                    <a16:creationId xmlns:a16="http://schemas.microsoft.com/office/drawing/2014/main" id="{B2D8ACAE-4109-463F-5D42-F570A079FBE9}"/>
                  </a:ext>
                </a:extLst>
              </p:cNvPr>
              <p:cNvSpPr/>
              <p:nvPr/>
            </p:nvSpPr>
            <p:spPr>
              <a:xfrm>
                <a:off x="6291500" y="1738595"/>
                <a:ext cx="48923" cy="34981"/>
              </a:xfrm>
              <a:custGeom>
                <a:avLst/>
                <a:gdLst/>
                <a:ahLst/>
                <a:cxnLst/>
                <a:rect l="l" t="t" r="r" b="b"/>
                <a:pathLst>
                  <a:path w="1537" h="1099" extrusionOk="0">
                    <a:moveTo>
                      <a:pt x="1334" y="0"/>
                    </a:moveTo>
                    <a:cubicBezTo>
                      <a:pt x="1289" y="0"/>
                      <a:pt x="1245" y="21"/>
                      <a:pt x="1203" y="63"/>
                    </a:cubicBezTo>
                    <a:lnTo>
                      <a:pt x="584" y="682"/>
                    </a:lnTo>
                    <a:lnTo>
                      <a:pt x="322" y="432"/>
                    </a:lnTo>
                    <a:cubicBezTo>
                      <a:pt x="286" y="396"/>
                      <a:pt x="242" y="378"/>
                      <a:pt x="197" y="378"/>
                    </a:cubicBezTo>
                    <a:cubicBezTo>
                      <a:pt x="152" y="378"/>
                      <a:pt x="108" y="396"/>
                      <a:pt x="72" y="432"/>
                    </a:cubicBezTo>
                    <a:cubicBezTo>
                      <a:pt x="1" y="503"/>
                      <a:pt x="1" y="610"/>
                      <a:pt x="72" y="682"/>
                    </a:cubicBezTo>
                    <a:lnTo>
                      <a:pt x="441" y="1051"/>
                    </a:lnTo>
                    <a:cubicBezTo>
                      <a:pt x="477" y="1087"/>
                      <a:pt x="524" y="1098"/>
                      <a:pt x="560" y="1098"/>
                    </a:cubicBezTo>
                    <a:cubicBezTo>
                      <a:pt x="608" y="1098"/>
                      <a:pt x="655" y="1087"/>
                      <a:pt x="679" y="1051"/>
                    </a:cubicBezTo>
                    <a:lnTo>
                      <a:pt x="1441" y="301"/>
                    </a:lnTo>
                    <a:cubicBezTo>
                      <a:pt x="1536" y="241"/>
                      <a:pt x="1536" y="134"/>
                      <a:pt x="1465" y="63"/>
                    </a:cubicBezTo>
                    <a:cubicBezTo>
                      <a:pt x="1423" y="21"/>
                      <a:pt x="1379" y="0"/>
                      <a:pt x="1334"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44" name="Google Shape;13794;p86">
                <a:extLst>
                  <a:ext uri="{FF2B5EF4-FFF2-40B4-BE49-F238E27FC236}">
                    <a16:creationId xmlns:a16="http://schemas.microsoft.com/office/drawing/2014/main" id="{7D1B1766-5B47-1CA1-B003-95E47AC90C6F}"/>
                  </a:ext>
                </a:extLst>
              </p:cNvPr>
              <p:cNvSpPr/>
              <p:nvPr/>
            </p:nvSpPr>
            <p:spPr>
              <a:xfrm>
                <a:off x="6123629" y="1786627"/>
                <a:ext cx="48891" cy="34695"/>
              </a:xfrm>
              <a:custGeom>
                <a:avLst/>
                <a:gdLst/>
                <a:ahLst/>
                <a:cxnLst/>
                <a:rect l="l" t="t" r="r" b="b"/>
                <a:pathLst>
                  <a:path w="1536" h="1090" extrusionOk="0">
                    <a:moveTo>
                      <a:pt x="1340" y="0"/>
                    </a:moveTo>
                    <a:cubicBezTo>
                      <a:pt x="1295" y="0"/>
                      <a:pt x="1250" y="18"/>
                      <a:pt x="1215" y="54"/>
                    </a:cubicBezTo>
                    <a:lnTo>
                      <a:pt x="583" y="673"/>
                    </a:lnTo>
                    <a:lnTo>
                      <a:pt x="333" y="423"/>
                    </a:lnTo>
                    <a:cubicBezTo>
                      <a:pt x="298" y="387"/>
                      <a:pt x="253" y="369"/>
                      <a:pt x="208" y="369"/>
                    </a:cubicBezTo>
                    <a:cubicBezTo>
                      <a:pt x="164" y="369"/>
                      <a:pt x="119" y="387"/>
                      <a:pt x="83" y="423"/>
                    </a:cubicBezTo>
                    <a:cubicBezTo>
                      <a:pt x="0" y="494"/>
                      <a:pt x="0" y="601"/>
                      <a:pt x="83" y="673"/>
                    </a:cubicBezTo>
                    <a:lnTo>
                      <a:pt x="453" y="1042"/>
                    </a:lnTo>
                    <a:cubicBezTo>
                      <a:pt x="476" y="1078"/>
                      <a:pt x="524" y="1090"/>
                      <a:pt x="572" y="1090"/>
                    </a:cubicBezTo>
                    <a:cubicBezTo>
                      <a:pt x="619" y="1090"/>
                      <a:pt x="655" y="1078"/>
                      <a:pt x="691" y="1042"/>
                    </a:cubicBezTo>
                    <a:lnTo>
                      <a:pt x="1453" y="292"/>
                    </a:lnTo>
                    <a:cubicBezTo>
                      <a:pt x="1536" y="232"/>
                      <a:pt x="1536" y="125"/>
                      <a:pt x="1465" y="54"/>
                    </a:cubicBezTo>
                    <a:cubicBezTo>
                      <a:pt x="1429" y="18"/>
                      <a:pt x="1384" y="0"/>
                      <a:pt x="1340" y="0"/>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45" name="Google Shape;13795;p86">
                <a:extLst>
                  <a:ext uri="{FF2B5EF4-FFF2-40B4-BE49-F238E27FC236}">
                    <a16:creationId xmlns:a16="http://schemas.microsoft.com/office/drawing/2014/main" id="{D3AB40CE-1339-0824-D2D3-EB423E1AF606}"/>
                  </a:ext>
                </a:extLst>
              </p:cNvPr>
              <p:cNvSpPr/>
              <p:nvPr/>
            </p:nvSpPr>
            <p:spPr>
              <a:xfrm>
                <a:off x="6291500" y="1642978"/>
                <a:ext cx="48923" cy="34727"/>
              </a:xfrm>
              <a:custGeom>
                <a:avLst/>
                <a:gdLst/>
                <a:ahLst/>
                <a:cxnLst/>
                <a:rect l="l" t="t" r="r" b="b"/>
                <a:pathLst>
                  <a:path w="1537" h="1091" extrusionOk="0">
                    <a:moveTo>
                      <a:pt x="1334" y="1"/>
                    </a:moveTo>
                    <a:cubicBezTo>
                      <a:pt x="1289" y="1"/>
                      <a:pt x="1245" y="19"/>
                      <a:pt x="1203" y="54"/>
                    </a:cubicBezTo>
                    <a:lnTo>
                      <a:pt x="584" y="673"/>
                    </a:lnTo>
                    <a:lnTo>
                      <a:pt x="322" y="423"/>
                    </a:lnTo>
                    <a:cubicBezTo>
                      <a:pt x="286" y="388"/>
                      <a:pt x="242" y="370"/>
                      <a:pt x="197" y="370"/>
                    </a:cubicBezTo>
                    <a:cubicBezTo>
                      <a:pt x="152" y="370"/>
                      <a:pt x="108" y="388"/>
                      <a:pt x="72" y="423"/>
                    </a:cubicBezTo>
                    <a:cubicBezTo>
                      <a:pt x="1" y="495"/>
                      <a:pt x="1" y="602"/>
                      <a:pt x="72" y="673"/>
                    </a:cubicBezTo>
                    <a:lnTo>
                      <a:pt x="441" y="1054"/>
                    </a:lnTo>
                    <a:cubicBezTo>
                      <a:pt x="477" y="1078"/>
                      <a:pt x="524" y="1090"/>
                      <a:pt x="560" y="1090"/>
                    </a:cubicBezTo>
                    <a:cubicBezTo>
                      <a:pt x="608" y="1090"/>
                      <a:pt x="655" y="1078"/>
                      <a:pt x="679" y="1054"/>
                    </a:cubicBezTo>
                    <a:lnTo>
                      <a:pt x="1441" y="292"/>
                    </a:lnTo>
                    <a:cubicBezTo>
                      <a:pt x="1536" y="233"/>
                      <a:pt x="1536" y="114"/>
                      <a:pt x="1465" y="54"/>
                    </a:cubicBezTo>
                    <a:cubicBezTo>
                      <a:pt x="1423" y="19"/>
                      <a:pt x="1379" y="1"/>
                      <a:pt x="1334" y="1"/>
                    </a:cubicBezTo>
                    <a:close/>
                  </a:path>
                </a:pathLst>
              </a:custGeom>
              <a:solidFill>
                <a:srgbClr val="657E9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grpSp>
        <p:sp>
          <p:nvSpPr>
            <p:cNvPr id="148" name="ZoneTexte 147">
              <a:extLst>
                <a:ext uri="{FF2B5EF4-FFF2-40B4-BE49-F238E27FC236}">
                  <a16:creationId xmlns:a16="http://schemas.microsoft.com/office/drawing/2014/main" id="{36F35F67-8D32-00A1-8EFD-B95D92D141D2}"/>
                </a:ext>
              </a:extLst>
            </p:cNvPr>
            <p:cNvSpPr txBox="1"/>
            <p:nvPr/>
          </p:nvSpPr>
          <p:spPr>
            <a:xfrm>
              <a:off x="-2619505" y="1712576"/>
              <a:ext cx="8896577" cy="938719"/>
            </a:xfrm>
            <a:prstGeom prst="rect">
              <a:avLst/>
            </a:prstGeom>
            <a:noFill/>
          </p:spPr>
          <p:txBody>
            <a:bodyPr wrap="square">
              <a:spAutoFit/>
            </a:bodyPr>
            <a:lstStyle/>
            <a:p>
              <a:pPr marL="0" marR="0" lvl="0" indent="0" algn="r" defTabSz="1219170" rtl="1" eaLnBrk="1" fontAlgn="auto" latinLnBrk="0" hangingPunct="1">
                <a:lnSpc>
                  <a:spcPct val="150000"/>
                </a:lnSpc>
                <a:spcBef>
                  <a:spcPts val="0"/>
                </a:spcBef>
                <a:spcAft>
                  <a:spcPts val="0"/>
                </a:spcAft>
                <a:buClr>
                  <a:srgbClr val="000000"/>
                </a:buClr>
                <a:buSzTx/>
                <a:buFontTx/>
                <a:buNone/>
                <a:tabLst/>
                <a:defRPr/>
              </a:pPr>
              <a:r>
                <a:rPr lang="ar-MA" sz="4000" b="1" kern="0"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rPr>
                <a:t>مبادئ التعديل والاختيارات البيداغوجية لبرنامج اللغة العربية.</a:t>
              </a:r>
              <a:endParaRPr kumimoji="0" lang="ar-MA" sz="4000" b="1" i="0" u="none" strike="noStrike" kern="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149" name="Google Shape;4760;p79">
              <a:extLst>
                <a:ext uri="{FF2B5EF4-FFF2-40B4-BE49-F238E27FC236}">
                  <a16:creationId xmlns:a16="http://schemas.microsoft.com/office/drawing/2014/main" id="{BCD0472E-1408-B5F2-644F-47B86DDB40C0}"/>
                </a:ext>
              </a:extLst>
            </p:cNvPr>
            <p:cNvGrpSpPr/>
            <p:nvPr/>
          </p:nvGrpSpPr>
          <p:grpSpPr>
            <a:xfrm>
              <a:off x="6673369" y="2138878"/>
              <a:ext cx="316812" cy="346438"/>
              <a:chOff x="1768821" y="3361108"/>
              <a:chExt cx="278739" cy="339073"/>
            </a:xfrm>
            <a:solidFill>
              <a:schemeClr val="accent1">
                <a:lumMod val="50000"/>
              </a:schemeClr>
            </a:solidFill>
          </p:grpSpPr>
          <p:sp>
            <p:nvSpPr>
              <p:cNvPr id="150" name="Google Shape;4761;p79">
                <a:extLst>
                  <a:ext uri="{FF2B5EF4-FFF2-40B4-BE49-F238E27FC236}">
                    <a16:creationId xmlns:a16="http://schemas.microsoft.com/office/drawing/2014/main" id="{E97F0819-5472-27F9-8263-3D7C2A152EF7}"/>
                  </a:ext>
                </a:extLst>
              </p:cNvPr>
              <p:cNvSpPr/>
              <p:nvPr/>
            </p:nvSpPr>
            <p:spPr>
              <a:xfrm>
                <a:off x="1784374" y="3549744"/>
                <a:ext cx="32218" cy="21564"/>
              </a:xfrm>
              <a:custGeom>
                <a:avLst/>
                <a:gdLst/>
                <a:ahLst/>
                <a:cxnLst/>
                <a:rect l="l" t="t" r="r" b="b"/>
                <a:pathLst>
                  <a:path w="1013" h="678" extrusionOk="0">
                    <a:moveTo>
                      <a:pt x="830" y="1"/>
                    </a:moveTo>
                    <a:cubicBezTo>
                      <a:pt x="804" y="1"/>
                      <a:pt x="776" y="8"/>
                      <a:pt x="750" y="23"/>
                    </a:cubicBezTo>
                    <a:lnTo>
                      <a:pt x="143" y="380"/>
                    </a:lnTo>
                    <a:cubicBezTo>
                      <a:pt x="0" y="451"/>
                      <a:pt x="48" y="677"/>
                      <a:pt x="214" y="677"/>
                    </a:cubicBezTo>
                    <a:cubicBezTo>
                      <a:pt x="238" y="677"/>
                      <a:pt x="274" y="677"/>
                      <a:pt x="286" y="665"/>
                    </a:cubicBezTo>
                    <a:lnTo>
                      <a:pt x="893" y="308"/>
                    </a:lnTo>
                    <a:cubicBezTo>
                      <a:pt x="1000" y="261"/>
                      <a:pt x="1012" y="154"/>
                      <a:pt x="976" y="82"/>
                    </a:cubicBezTo>
                    <a:cubicBezTo>
                      <a:pt x="944" y="33"/>
                      <a:pt x="889" y="1"/>
                      <a:pt x="8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1" name="Google Shape;4762;p79">
                <a:extLst>
                  <a:ext uri="{FF2B5EF4-FFF2-40B4-BE49-F238E27FC236}">
                    <a16:creationId xmlns:a16="http://schemas.microsoft.com/office/drawing/2014/main" id="{5ABC1A66-09E0-179D-152C-22AC799601DE}"/>
                  </a:ext>
                </a:extLst>
              </p:cNvPr>
              <p:cNvSpPr/>
              <p:nvPr/>
            </p:nvSpPr>
            <p:spPr>
              <a:xfrm>
                <a:off x="1998326" y="3551652"/>
                <a:ext cx="32218" cy="21532"/>
              </a:xfrm>
              <a:custGeom>
                <a:avLst/>
                <a:gdLst/>
                <a:ahLst/>
                <a:cxnLst/>
                <a:rect l="l" t="t" r="r" b="b"/>
                <a:pathLst>
                  <a:path w="1013" h="677" extrusionOk="0">
                    <a:moveTo>
                      <a:pt x="199" y="0"/>
                    </a:moveTo>
                    <a:cubicBezTo>
                      <a:pt x="141" y="0"/>
                      <a:pt x="80" y="33"/>
                      <a:pt x="48" y="82"/>
                    </a:cubicBezTo>
                    <a:cubicBezTo>
                      <a:pt x="0" y="153"/>
                      <a:pt x="36" y="260"/>
                      <a:pt x="107" y="308"/>
                    </a:cubicBezTo>
                    <a:cubicBezTo>
                      <a:pt x="726" y="665"/>
                      <a:pt x="714" y="677"/>
                      <a:pt x="810" y="677"/>
                    </a:cubicBezTo>
                    <a:cubicBezTo>
                      <a:pt x="953" y="677"/>
                      <a:pt x="1012" y="451"/>
                      <a:pt x="881" y="379"/>
                    </a:cubicBezTo>
                    <a:lnTo>
                      <a:pt x="274" y="22"/>
                    </a:lnTo>
                    <a:cubicBezTo>
                      <a:pt x="251" y="7"/>
                      <a:pt x="226" y="0"/>
                      <a:pt x="19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2" name="Google Shape;4763;p79">
                <a:extLst>
                  <a:ext uri="{FF2B5EF4-FFF2-40B4-BE49-F238E27FC236}">
                    <a16:creationId xmlns:a16="http://schemas.microsoft.com/office/drawing/2014/main" id="{B65D6EC8-E7B4-477E-A776-7809A9AA8BD2}"/>
                  </a:ext>
                </a:extLst>
              </p:cNvPr>
              <p:cNvSpPr/>
              <p:nvPr/>
            </p:nvSpPr>
            <p:spPr>
              <a:xfrm>
                <a:off x="1826007" y="3466383"/>
                <a:ext cx="142041" cy="233799"/>
              </a:xfrm>
              <a:custGeom>
                <a:avLst/>
                <a:gdLst/>
                <a:ahLst/>
                <a:cxnLst/>
                <a:rect l="l" t="t" r="r" b="b"/>
                <a:pathLst>
                  <a:path w="4466" h="7351" extrusionOk="0">
                    <a:moveTo>
                      <a:pt x="1715" y="346"/>
                    </a:moveTo>
                    <a:cubicBezTo>
                      <a:pt x="1882" y="346"/>
                      <a:pt x="2013" y="489"/>
                      <a:pt x="2013" y="643"/>
                    </a:cubicBezTo>
                    <a:lnTo>
                      <a:pt x="2013" y="941"/>
                    </a:lnTo>
                    <a:lnTo>
                      <a:pt x="1668" y="941"/>
                    </a:lnTo>
                    <a:cubicBezTo>
                      <a:pt x="1501" y="941"/>
                      <a:pt x="1370" y="810"/>
                      <a:pt x="1370" y="643"/>
                    </a:cubicBezTo>
                    <a:cubicBezTo>
                      <a:pt x="1370" y="489"/>
                      <a:pt x="1501" y="346"/>
                      <a:pt x="1668" y="346"/>
                    </a:cubicBezTo>
                    <a:close/>
                    <a:moveTo>
                      <a:pt x="3573" y="346"/>
                    </a:moveTo>
                    <a:cubicBezTo>
                      <a:pt x="3739" y="346"/>
                      <a:pt x="3870" y="489"/>
                      <a:pt x="3870" y="643"/>
                    </a:cubicBezTo>
                    <a:cubicBezTo>
                      <a:pt x="3870" y="810"/>
                      <a:pt x="3739" y="941"/>
                      <a:pt x="3573" y="941"/>
                    </a:cubicBezTo>
                    <a:lnTo>
                      <a:pt x="3239" y="941"/>
                    </a:lnTo>
                    <a:lnTo>
                      <a:pt x="3239" y="643"/>
                    </a:lnTo>
                    <a:cubicBezTo>
                      <a:pt x="3239" y="489"/>
                      <a:pt x="3370" y="346"/>
                      <a:pt x="3537" y="346"/>
                    </a:cubicBezTo>
                    <a:close/>
                    <a:moveTo>
                      <a:pt x="3727" y="4370"/>
                    </a:moveTo>
                    <a:lnTo>
                      <a:pt x="3727" y="5049"/>
                    </a:lnTo>
                    <a:lnTo>
                      <a:pt x="1513" y="5049"/>
                    </a:lnTo>
                    <a:lnTo>
                      <a:pt x="1513" y="4370"/>
                    </a:lnTo>
                    <a:close/>
                    <a:moveTo>
                      <a:pt x="3739" y="5370"/>
                    </a:moveTo>
                    <a:lnTo>
                      <a:pt x="3739" y="5799"/>
                    </a:lnTo>
                    <a:lnTo>
                      <a:pt x="3727" y="5799"/>
                    </a:lnTo>
                    <a:cubicBezTo>
                      <a:pt x="3727" y="5930"/>
                      <a:pt x="3620" y="6037"/>
                      <a:pt x="3489" y="6037"/>
                    </a:cubicBezTo>
                    <a:lnTo>
                      <a:pt x="1763" y="6037"/>
                    </a:lnTo>
                    <a:cubicBezTo>
                      <a:pt x="1620" y="6037"/>
                      <a:pt x="1525" y="5930"/>
                      <a:pt x="1525" y="5799"/>
                    </a:cubicBezTo>
                    <a:lnTo>
                      <a:pt x="1525" y="5370"/>
                    </a:lnTo>
                    <a:close/>
                    <a:moveTo>
                      <a:pt x="1656" y="0"/>
                    </a:moveTo>
                    <a:cubicBezTo>
                      <a:pt x="1310" y="0"/>
                      <a:pt x="1037" y="286"/>
                      <a:pt x="1037" y="631"/>
                    </a:cubicBezTo>
                    <a:cubicBezTo>
                      <a:pt x="1037" y="977"/>
                      <a:pt x="1310" y="1262"/>
                      <a:pt x="1656" y="1262"/>
                    </a:cubicBezTo>
                    <a:lnTo>
                      <a:pt x="2001" y="1262"/>
                    </a:lnTo>
                    <a:lnTo>
                      <a:pt x="2001" y="2548"/>
                    </a:lnTo>
                    <a:cubicBezTo>
                      <a:pt x="2001" y="2644"/>
                      <a:pt x="2072" y="2715"/>
                      <a:pt x="2168" y="2715"/>
                    </a:cubicBezTo>
                    <a:cubicBezTo>
                      <a:pt x="2251" y="2715"/>
                      <a:pt x="2322" y="2644"/>
                      <a:pt x="2322" y="2548"/>
                    </a:cubicBezTo>
                    <a:lnTo>
                      <a:pt x="2322" y="1262"/>
                    </a:lnTo>
                    <a:lnTo>
                      <a:pt x="2906" y="1262"/>
                    </a:lnTo>
                    <a:lnTo>
                      <a:pt x="2906" y="4037"/>
                    </a:lnTo>
                    <a:lnTo>
                      <a:pt x="2322" y="4037"/>
                    </a:lnTo>
                    <a:lnTo>
                      <a:pt x="2322" y="3191"/>
                    </a:lnTo>
                    <a:cubicBezTo>
                      <a:pt x="2322" y="3108"/>
                      <a:pt x="2251" y="3025"/>
                      <a:pt x="2168" y="3025"/>
                    </a:cubicBezTo>
                    <a:cubicBezTo>
                      <a:pt x="2072" y="3025"/>
                      <a:pt x="2001" y="3108"/>
                      <a:pt x="2001" y="3191"/>
                    </a:cubicBezTo>
                    <a:lnTo>
                      <a:pt x="2001" y="4060"/>
                    </a:lnTo>
                    <a:lnTo>
                      <a:pt x="1513" y="4060"/>
                    </a:lnTo>
                    <a:cubicBezTo>
                      <a:pt x="1489" y="3596"/>
                      <a:pt x="1298" y="3167"/>
                      <a:pt x="941" y="2846"/>
                    </a:cubicBezTo>
                    <a:cubicBezTo>
                      <a:pt x="679" y="2608"/>
                      <a:pt x="465" y="2310"/>
                      <a:pt x="334" y="1989"/>
                    </a:cubicBezTo>
                    <a:cubicBezTo>
                      <a:pt x="305" y="1930"/>
                      <a:pt x="235" y="1887"/>
                      <a:pt x="165" y="1887"/>
                    </a:cubicBezTo>
                    <a:cubicBezTo>
                      <a:pt x="150" y="1887"/>
                      <a:pt x="135" y="1889"/>
                      <a:pt x="120" y="1893"/>
                    </a:cubicBezTo>
                    <a:cubicBezTo>
                      <a:pt x="48" y="1929"/>
                      <a:pt x="1" y="2036"/>
                      <a:pt x="36" y="2108"/>
                    </a:cubicBezTo>
                    <a:cubicBezTo>
                      <a:pt x="179" y="2477"/>
                      <a:pt x="417" y="2810"/>
                      <a:pt x="715" y="3084"/>
                    </a:cubicBezTo>
                    <a:cubicBezTo>
                      <a:pt x="1001" y="3358"/>
                      <a:pt x="1179" y="3727"/>
                      <a:pt x="1179" y="4120"/>
                    </a:cubicBezTo>
                    <a:lnTo>
                      <a:pt x="1179" y="5823"/>
                    </a:lnTo>
                    <a:cubicBezTo>
                      <a:pt x="1179" y="6096"/>
                      <a:pt x="1358" y="6311"/>
                      <a:pt x="1608" y="6382"/>
                    </a:cubicBezTo>
                    <a:cubicBezTo>
                      <a:pt x="1608" y="6513"/>
                      <a:pt x="1644" y="6644"/>
                      <a:pt x="1703" y="6775"/>
                    </a:cubicBezTo>
                    <a:cubicBezTo>
                      <a:pt x="1738" y="6837"/>
                      <a:pt x="1793" y="6872"/>
                      <a:pt x="1848" y="6872"/>
                    </a:cubicBezTo>
                    <a:cubicBezTo>
                      <a:pt x="1868" y="6872"/>
                      <a:pt x="1887" y="6868"/>
                      <a:pt x="1906" y="6858"/>
                    </a:cubicBezTo>
                    <a:cubicBezTo>
                      <a:pt x="1989" y="6811"/>
                      <a:pt x="2025" y="6715"/>
                      <a:pt x="1989" y="6644"/>
                    </a:cubicBezTo>
                    <a:cubicBezTo>
                      <a:pt x="1953" y="6573"/>
                      <a:pt x="1930" y="6477"/>
                      <a:pt x="1930" y="6394"/>
                    </a:cubicBezTo>
                    <a:lnTo>
                      <a:pt x="3263" y="6394"/>
                    </a:lnTo>
                    <a:cubicBezTo>
                      <a:pt x="3243" y="6759"/>
                      <a:pt x="2922" y="7025"/>
                      <a:pt x="2575" y="7025"/>
                    </a:cubicBezTo>
                    <a:cubicBezTo>
                      <a:pt x="2503" y="7025"/>
                      <a:pt x="2430" y="7014"/>
                      <a:pt x="2358" y="6989"/>
                    </a:cubicBezTo>
                    <a:cubicBezTo>
                      <a:pt x="2336" y="6981"/>
                      <a:pt x="2314" y="6977"/>
                      <a:pt x="2294" y="6977"/>
                    </a:cubicBezTo>
                    <a:cubicBezTo>
                      <a:pt x="2227" y="6977"/>
                      <a:pt x="2171" y="7018"/>
                      <a:pt x="2144" y="7073"/>
                    </a:cubicBezTo>
                    <a:cubicBezTo>
                      <a:pt x="2120" y="7168"/>
                      <a:pt x="2168" y="7251"/>
                      <a:pt x="2239" y="7287"/>
                    </a:cubicBezTo>
                    <a:cubicBezTo>
                      <a:pt x="2356" y="7330"/>
                      <a:pt x="2473" y="7350"/>
                      <a:pt x="2588" y="7350"/>
                    </a:cubicBezTo>
                    <a:cubicBezTo>
                      <a:pt x="3106" y="7350"/>
                      <a:pt x="3563" y="6940"/>
                      <a:pt x="3573" y="6394"/>
                    </a:cubicBezTo>
                    <a:cubicBezTo>
                      <a:pt x="3835" y="6334"/>
                      <a:pt x="4013" y="6108"/>
                      <a:pt x="4013" y="5846"/>
                    </a:cubicBezTo>
                    <a:lnTo>
                      <a:pt x="4013" y="4156"/>
                    </a:lnTo>
                    <a:cubicBezTo>
                      <a:pt x="4013" y="3798"/>
                      <a:pt x="4144" y="3465"/>
                      <a:pt x="4370" y="3203"/>
                    </a:cubicBezTo>
                    <a:cubicBezTo>
                      <a:pt x="4466" y="3108"/>
                      <a:pt x="4454" y="3001"/>
                      <a:pt x="4394" y="2941"/>
                    </a:cubicBezTo>
                    <a:cubicBezTo>
                      <a:pt x="4366" y="2913"/>
                      <a:pt x="4326" y="2898"/>
                      <a:pt x="4287" y="2898"/>
                    </a:cubicBezTo>
                    <a:cubicBezTo>
                      <a:pt x="4243" y="2898"/>
                      <a:pt x="4199" y="2916"/>
                      <a:pt x="4168" y="2953"/>
                    </a:cubicBezTo>
                    <a:cubicBezTo>
                      <a:pt x="3906" y="3251"/>
                      <a:pt x="3739" y="3644"/>
                      <a:pt x="3727" y="4060"/>
                    </a:cubicBezTo>
                    <a:lnTo>
                      <a:pt x="3239" y="4060"/>
                    </a:lnTo>
                    <a:lnTo>
                      <a:pt x="3239" y="1262"/>
                    </a:lnTo>
                    <a:lnTo>
                      <a:pt x="3573" y="1262"/>
                    </a:lnTo>
                    <a:cubicBezTo>
                      <a:pt x="3918" y="1262"/>
                      <a:pt x="4204" y="977"/>
                      <a:pt x="4204" y="631"/>
                    </a:cubicBezTo>
                    <a:cubicBezTo>
                      <a:pt x="4204" y="286"/>
                      <a:pt x="3918" y="0"/>
                      <a:pt x="3573" y="0"/>
                    </a:cubicBezTo>
                    <a:lnTo>
                      <a:pt x="3537" y="0"/>
                    </a:lnTo>
                    <a:cubicBezTo>
                      <a:pt x="3192" y="0"/>
                      <a:pt x="2906" y="286"/>
                      <a:pt x="2906" y="631"/>
                    </a:cubicBezTo>
                    <a:lnTo>
                      <a:pt x="2906" y="929"/>
                    </a:lnTo>
                    <a:lnTo>
                      <a:pt x="2322" y="929"/>
                    </a:lnTo>
                    <a:lnTo>
                      <a:pt x="2322" y="631"/>
                    </a:lnTo>
                    <a:cubicBezTo>
                      <a:pt x="2322" y="286"/>
                      <a:pt x="2049" y="0"/>
                      <a:pt x="170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3" name="Google Shape;4764;p79">
                <a:extLst>
                  <a:ext uri="{FF2B5EF4-FFF2-40B4-BE49-F238E27FC236}">
                    <a16:creationId xmlns:a16="http://schemas.microsoft.com/office/drawing/2014/main" id="{02236255-4773-0E76-AFC2-3612AB35EF4E}"/>
                  </a:ext>
                </a:extLst>
              </p:cNvPr>
              <p:cNvSpPr/>
              <p:nvPr/>
            </p:nvSpPr>
            <p:spPr>
              <a:xfrm>
                <a:off x="1820345" y="3409706"/>
                <a:ext cx="177631" cy="144236"/>
              </a:xfrm>
              <a:custGeom>
                <a:avLst/>
                <a:gdLst/>
                <a:ahLst/>
                <a:cxnLst/>
                <a:rect l="l" t="t" r="r" b="b"/>
                <a:pathLst>
                  <a:path w="5585" h="4535" extrusionOk="0">
                    <a:moveTo>
                      <a:pt x="2818" y="1"/>
                    </a:moveTo>
                    <a:cubicBezTo>
                      <a:pt x="1382" y="1"/>
                      <a:pt x="0" y="1113"/>
                      <a:pt x="0" y="2782"/>
                    </a:cubicBezTo>
                    <a:cubicBezTo>
                      <a:pt x="0" y="2937"/>
                      <a:pt x="24" y="3080"/>
                      <a:pt x="36" y="3223"/>
                    </a:cubicBezTo>
                    <a:cubicBezTo>
                      <a:pt x="47" y="3299"/>
                      <a:pt x="107" y="3355"/>
                      <a:pt x="190" y="3355"/>
                    </a:cubicBezTo>
                    <a:cubicBezTo>
                      <a:pt x="198" y="3355"/>
                      <a:pt x="206" y="3355"/>
                      <a:pt x="214" y="3354"/>
                    </a:cubicBezTo>
                    <a:cubicBezTo>
                      <a:pt x="298" y="3342"/>
                      <a:pt x="357" y="3259"/>
                      <a:pt x="345" y="3175"/>
                    </a:cubicBezTo>
                    <a:cubicBezTo>
                      <a:pt x="333" y="3044"/>
                      <a:pt x="310" y="2925"/>
                      <a:pt x="310" y="2782"/>
                    </a:cubicBezTo>
                    <a:cubicBezTo>
                      <a:pt x="310" y="1416"/>
                      <a:pt x="1429" y="318"/>
                      <a:pt x="2779" y="318"/>
                    </a:cubicBezTo>
                    <a:cubicBezTo>
                      <a:pt x="2793" y="318"/>
                      <a:pt x="2807" y="318"/>
                      <a:pt x="2822" y="318"/>
                    </a:cubicBezTo>
                    <a:cubicBezTo>
                      <a:pt x="4143" y="330"/>
                      <a:pt x="5227" y="1437"/>
                      <a:pt x="5239" y="2759"/>
                    </a:cubicBezTo>
                    <a:lnTo>
                      <a:pt x="5239" y="2782"/>
                    </a:lnTo>
                    <a:cubicBezTo>
                      <a:pt x="5239" y="3318"/>
                      <a:pt x="5060" y="3842"/>
                      <a:pt x="4751" y="4271"/>
                    </a:cubicBezTo>
                    <a:cubicBezTo>
                      <a:pt x="4691" y="4354"/>
                      <a:pt x="4703" y="4437"/>
                      <a:pt x="4775" y="4497"/>
                    </a:cubicBezTo>
                    <a:cubicBezTo>
                      <a:pt x="4809" y="4522"/>
                      <a:pt x="4844" y="4534"/>
                      <a:pt x="4877" y="4534"/>
                    </a:cubicBezTo>
                    <a:cubicBezTo>
                      <a:pt x="4923" y="4534"/>
                      <a:pt x="4966" y="4510"/>
                      <a:pt x="5001" y="4461"/>
                    </a:cubicBezTo>
                    <a:cubicBezTo>
                      <a:pt x="5370" y="3973"/>
                      <a:pt x="5572" y="3390"/>
                      <a:pt x="5572" y="2782"/>
                    </a:cubicBezTo>
                    <a:cubicBezTo>
                      <a:pt x="5584" y="2782"/>
                      <a:pt x="5584" y="2771"/>
                      <a:pt x="5584" y="2759"/>
                    </a:cubicBezTo>
                    <a:cubicBezTo>
                      <a:pt x="5572" y="2032"/>
                      <a:pt x="5286" y="1342"/>
                      <a:pt x="4763" y="818"/>
                    </a:cubicBezTo>
                    <a:cubicBezTo>
                      <a:pt x="4198" y="253"/>
                      <a:pt x="3502" y="1"/>
                      <a:pt x="281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4" name="Google Shape;4765;p79">
                <a:extLst>
                  <a:ext uri="{FF2B5EF4-FFF2-40B4-BE49-F238E27FC236}">
                    <a16:creationId xmlns:a16="http://schemas.microsoft.com/office/drawing/2014/main" id="{E946F113-E9B8-E94D-1D30-26E6BCE1B795}"/>
                  </a:ext>
                </a:extLst>
              </p:cNvPr>
              <p:cNvSpPr/>
              <p:nvPr/>
            </p:nvSpPr>
            <p:spPr>
              <a:xfrm>
                <a:off x="1904406" y="3361108"/>
                <a:ext cx="10241" cy="32982"/>
              </a:xfrm>
              <a:custGeom>
                <a:avLst/>
                <a:gdLst/>
                <a:ahLst/>
                <a:cxnLst/>
                <a:rect l="l" t="t" r="r" b="b"/>
                <a:pathLst>
                  <a:path w="322" h="1037" extrusionOk="0">
                    <a:moveTo>
                      <a:pt x="155" y="0"/>
                    </a:moveTo>
                    <a:cubicBezTo>
                      <a:pt x="72" y="0"/>
                      <a:pt x="0" y="72"/>
                      <a:pt x="0" y="167"/>
                    </a:cubicBezTo>
                    <a:lnTo>
                      <a:pt x="0" y="870"/>
                    </a:lnTo>
                    <a:cubicBezTo>
                      <a:pt x="0" y="965"/>
                      <a:pt x="72" y="1036"/>
                      <a:pt x="155" y="1036"/>
                    </a:cubicBezTo>
                    <a:cubicBezTo>
                      <a:pt x="250" y="1036"/>
                      <a:pt x="322" y="965"/>
                      <a:pt x="322" y="870"/>
                    </a:cubicBezTo>
                    <a:lnTo>
                      <a:pt x="322" y="167"/>
                    </a:lnTo>
                    <a:cubicBezTo>
                      <a:pt x="310" y="60"/>
                      <a:pt x="250" y="0"/>
                      <a:pt x="15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5" name="Google Shape;4766;p79">
                <a:extLst>
                  <a:ext uri="{FF2B5EF4-FFF2-40B4-BE49-F238E27FC236}">
                    <a16:creationId xmlns:a16="http://schemas.microsoft.com/office/drawing/2014/main" id="{5ABF9BC2-5D45-00B8-932D-F0F2D6EC2BF4}"/>
                  </a:ext>
                </a:extLst>
              </p:cNvPr>
              <p:cNvSpPr/>
              <p:nvPr/>
            </p:nvSpPr>
            <p:spPr>
              <a:xfrm>
                <a:off x="1836248" y="3378219"/>
                <a:ext cx="23504" cy="29865"/>
              </a:xfrm>
              <a:custGeom>
                <a:avLst/>
                <a:gdLst/>
                <a:ahLst/>
                <a:cxnLst/>
                <a:rect l="l" t="t" r="r" b="b"/>
                <a:pathLst>
                  <a:path w="739" h="939" extrusionOk="0">
                    <a:moveTo>
                      <a:pt x="181" y="0"/>
                    </a:moveTo>
                    <a:cubicBezTo>
                      <a:pt x="154" y="0"/>
                      <a:pt x="125" y="7"/>
                      <a:pt x="95" y="22"/>
                    </a:cubicBezTo>
                    <a:cubicBezTo>
                      <a:pt x="24" y="70"/>
                      <a:pt x="0" y="165"/>
                      <a:pt x="36" y="248"/>
                    </a:cubicBezTo>
                    <a:lnTo>
                      <a:pt x="393" y="855"/>
                    </a:lnTo>
                    <a:cubicBezTo>
                      <a:pt x="429" y="903"/>
                      <a:pt x="488" y="939"/>
                      <a:pt x="536" y="939"/>
                    </a:cubicBezTo>
                    <a:cubicBezTo>
                      <a:pt x="667" y="939"/>
                      <a:pt x="738" y="796"/>
                      <a:pt x="679" y="701"/>
                    </a:cubicBezTo>
                    <a:lnTo>
                      <a:pt x="322" y="82"/>
                    </a:lnTo>
                    <a:cubicBezTo>
                      <a:pt x="289" y="33"/>
                      <a:pt x="239" y="0"/>
                      <a:pt x="1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6" name="Google Shape;4767;p79">
                <a:extLst>
                  <a:ext uri="{FF2B5EF4-FFF2-40B4-BE49-F238E27FC236}">
                    <a16:creationId xmlns:a16="http://schemas.microsoft.com/office/drawing/2014/main" id="{6CECD84C-CBE3-DFCD-BF33-F92CAED36649}"/>
                  </a:ext>
                </a:extLst>
              </p:cNvPr>
              <p:cNvSpPr/>
              <p:nvPr/>
            </p:nvSpPr>
            <p:spPr>
              <a:xfrm>
                <a:off x="1787014" y="3427072"/>
                <a:ext cx="31073" cy="21691"/>
              </a:xfrm>
              <a:custGeom>
                <a:avLst/>
                <a:gdLst/>
                <a:ahLst/>
                <a:cxnLst/>
                <a:rect l="l" t="t" r="r" b="b"/>
                <a:pathLst>
                  <a:path w="977" h="682" extrusionOk="0">
                    <a:moveTo>
                      <a:pt x="187" y="0"/>
                    </a:moveTo>
                    <a:cubicBezTo>
                      <a:pt x="129" y="0"/>
                      <a:pt x="69" y="32"/>
                      <a:pt x="36" y="81"/>
                    </a:cubicBezTo>
                    <a:cubicBezTo>
                      <a:pt x="0" y="153"/>
                      <a:pt x="24" y="260"/>
                      <a:pt x="96" y="308"/>
                    </a:cubicBezTo>
                    <a:lnTo>
                      <a:pt x="715" y="665"/>
                    </a:lnTo>
                    <a:cubicBezTo>
                      <a:pt x="737" y="676"/>
                      <a:pt x="762" y="681"/>
                      <a:pt x="788" y="681"/>
                    </a:cubicBezTo>
                    <a:cubicBezTo>
                      <a:pt x="846" y="681"/>
                      <a:pt x="904" y="655"/>
                      <a:pt x="929" y="605"/>
                    </a:cubicBezTo>
                    <a:cubicBezTo>
                      <a:pt x="977" y="510"/>
                      <a:pt x="953" y="427"/>
                      <a:pt x="870" y="379"/>
                    </a:cubicBezTo>
                    <a:lnTo>
                      <a:pt x="262" y="22"/>
                    </a:lnTo>
                    <a:cubicBezTo>
                      <a:pt x="240" y="7"/>
                      <a:pt x="214" y="0"/>
                      <a:pt x="18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7" name="Google Shape;4768;p79">
                <a:extLst>
                  <a:ext uri="{FF2B5EF4-FFF2-40B4-BE49-F238E27FC236}">
                    <a16:creationId xmlns:a16="http://schemas.microsoft.com/office/drawing/2014/main" id="{686173A5-2976-8889-44DD-87754FAD40C9}"/>
                  </a:ext>
                </a:extLst>
              </p:cNvPr>
              <p:cNvSpPr/>
              <p:nvPr/>
            </p:nvSpPr>
            <p:spPr>
              <a:xfrm>
                <a:off x="1768821" y="3494021"/>
                <a:ext cx="33363" cy="10623"/>
              </a:xfrm>
              <a:custGeom>
                <a:avLst/>
                <a:gdLst/>
                <a:ahLst/>
                <a:cxnLst/>
                <a:rect l="l" t="t" r="r" b="b"/>
                <a:pathLst>
                  <a:path w="1049" h="334" extrusionOk="0">
                    <a:moveTo>
                      <a:pt x="168" y="1"/>
                    </a:moveTo>
                    <a:cubicBezTo>
                      <a:pt x="72" y="1"/>
                      <a:pt x="1" y="72"/>
                      <a:pt x="1" y="167"/>
                    </a:cubicBezTo>
                    <a:cubicBezTo>
                      <a:pt x="1" y="251"/>
                      <a:pt x="72" y="334"/>
                      <a:pt x="168" y="334"/>
                    </a:cubicBezTo>
                    <a:lnTo>
                      <a:pt x="882" y="334"/>
                    </a:lnTo>
                    <a:cubicBezTo>
                      <a:pt x="965" y="334"/>
                      <a:pt x="1049" y="251"/>
                      <a:pt x="1049" y="167"/>
                    </a:cubicBezTo>
                    <a:cubicBezTo>
                      <a:pt x="1049" y="72"/>
                      <a:pt x="965" y="1"/>
                      <a:pt x="88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8" name="Google Shape;4769;p79">
                <a:extLst>
                  <a:ext uri="{FF2B5EF4-FFF2-40B4-BE49-F238E27FC236}">
                    <a16:creationId xmlns:a16="http://schemas.microsoft.com/office/drawing/2014/main" id="{02A7079F-ED3D-8D27-D2F2-834AC6D41474}"/>
                  </a:ext>
                </a:extLst>
              </p:cNvPr>
              <p:cNvSpPr/>
              <p:nvPr/>
            </p:nvSpPr>
            <p:spPr>
              <a:xfrm>
                <a:off x="2014610" y="3495930"/>
                <a:ext cx="32950" cy="10623"/>
              </a:xfrm>
              <a:custGeom>
                <a:avLst/>
                <a:gdLst/>
                <a:ahLst/>
                <a:cxnLst/>
                <a:rect l="l" t="t" r="r" b="b"/>
                <a:pathLst>
                  <a:path w="1036" h="334" extrusionOk="0">
                    <a:moveTo>
                      <a:pt x="167" y="0"/>
                    </a:moveTo>
                    <a:cubicBezTo>
                      <a:pt x="71" y="0"/>
                      <a:pt x="0" y="71"/>
                      <a:pt x="0" y="167"/>
                    </a:cubicBezTo>
                    <a:cubicBezTo>
                      <a:pt x="0" y="250"/>
                      <a:pt x="71" y="333"/>
                      <a:pt x="167" y="333"/>
                    </a:cubicBezTo>
                    <a:lnTo>
                      <a:pt x="881" y="333"/>
                    </a:lnTo>
                    <a:cubicBezTo>
                      <a:pt x="964" y="333"/>
                      <a:pt x="1036" y="250"/>
                      <a:pt x="1036" y="167"/>
                    </a:cubicBezTo>
                    <a:cubicBezTo>
                      <a:pt x="1024" y="71"/>
                      <a:pt x="953" y="0"/>
                      <a:pt x="88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59" name="Google Shape;4770;p79">
                <a:extLst>
                  <a:ext uri="{FF2B5EF4-FFF2-40B4-BE49-F238E27FC236}">
                    <a16:creationId xmlns:a16="http://schemas.microsoft.com/office/drawing/2014/main" id="{8C7AD1EB-077D-9E44-941D-81166CE6CA9A}"/>
                  </a:ext>
                </a:extLst>
              </p:cNvPr>
              <p:cNvSpPr/>
              <p:nvPr/>
            </p:nvSpPr>
            <p:spPr>
              <a:xfrm>
                <a:off x="1999439" y="3428948"/>
                <a:ext cx="31105" cy="21882"/>
              </a:xfrm>
              <a:custGeom>
                <a:avLst/>
                <a:gdLst/>
                <a:ahLst/>
                <a:cxnLst/>
                <a:rect l="l" t="t" r="r" b="b"/>
                <a:pathLst>
                  <a:path w="978" h="688" extrusionOk="0">
                    <a:moveTo>
                      <a:pt x="795" y="1"/>
                    </a:moveTo>
                    <a:cubicBezTo>
                      <a:pt x="769" y="1"/>
                      <a:pt x="741" y="8"/>
                      <a:pt x="715" y="22"/>
                    </a:cubicBezTo>
                    <a:lnTo>
                      <a:pt x="108" y="380"/>
                    </a:lnTo>
                    <a:cubicBezTo>
                      <a:pt x="25" y="427"/>
                      <a:pt x="1" y="511"/>
                      <a:pt x="48" y="606"/>
                    </a:cubicBezTo>
                    <a:cubicBezTo>
                      <a:pt x="73" y="655"/>
                      <a:pt x="125" y="687"/>
                      <a:pt x="183" y="687"/>
                    </a:cubicBezTo>
                    <a:cubicBezTo>
                      <a:pt x="209" y="687"/>
                      <a:pt x="237" y="680"/>
                      <a:pt x="263" y="665"/>
                    </a:cubicBezTo>
                    <a:lnTo>
                      <a:pt x="882" y="308"/>
                    </a:lnTo>
                    <a:cubicBezTo>
                      <a:pt x="953" y="249"/>
                      <a:pt x="977" y="153"/>
                      <a:pt x="941" y="82"/>
                    </a:cubicBezTo>
                    <a:cubicBezTo>
                      <a:pt x="909" y="33"/>
                      <a:pt x="854" y="1"/>
                      <a:pt x="79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sp>
            <p:nvSpPr>
              <p:cNvPr id="160" name="Google Shape;4771;p79">
                <a:extLst>
                  <a:ext uri="{FF2B5EF4-FFF2-40B4-BE49-F238E27FC236}">
                    <a16:creationId xmlns:a16="http://schemas.microsoft.com/office/drawing/2014/main" id="{D2CA76CA-0247-0388-5EEB-085F983559FE}"/>
                  </a:ext>
                </a:extLst>
              </p:cNvPr>
              <p:cNvSpPr/>
              <p:nvPr/>
            </p:nvSpPr>
            <p:spPr>
              <a:xfrm>
                <a:off x="1958156" y="3379269"/>
                <a:ext cx="23917" cy="29579"/>
              </a:xfrm>
              <a:custGeom>
                <a:avLst/>
                <a:gdLst/>
                <a:ahLst/>
                <a:cxnLst/>
                <a:rect l="l" t="t" r="r" b="b"/>
                <a:pathLst>
                  <a:path w="752" h="930" extrusionOk="0">
                    <a:moveTo>
                      <a:pt x="562" y="0"/>
                    </a:moveTo>
                    <a:cubicBezTo>
                      <a:pt x="506" y="0"/>
                      <a:pt x="449" y="30"/>
                      <a:pt x="418" y="84"/>
                    </a:cubicBezTo>
                    <a:lnTo>
                      <a:pt x="61" y="691"/>
                    </a:lnTo>
                    <a:cubicBezTo>
                      <a:pt x="1" y="799"/>
                      <a:pt x="72" y="930"/>
                      <a:pt x="191" y="930"/>
                    </a:cubicBezTo>
                    <a:cubicBezTo>
                      <a:pt x="251" y="930"/>
                      <a:pt x="299" y="894"/>
                      <a:pt x="334" y="858"/>
                    </a:cubicBezTo>
                    <a:lnTo>
                      <a:pt x="692" y="239"/>
                    </a:lnTo>
                    <a:cubicBezTo>
                      <a:pt x="751" y="168"/>
                      <a:pt x="715" y="72"/>
                      <a:pt x="644" y="25"/>
                    </a:cubicBezTo>
                    <a:cubicBezTo>
                      <a:pt x="619" y="8"/>
                      <a:pt x="591" y="0"/>
                      <a:pt x="5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solidFill>
                    <a:srgbClr val="204550"/>
                  </a:solidFill>
                  <a:latin typeface="Microsoft Uighur" panose="02000000000000000000" pitchFamily="2" charset="-78"/>
                  <a:cs typeface="Microsoft Uighur" panose="02000000000000000000" pitchFamily="2" charset="-78"/>
                </a:endParaRPr>
              </a:p>
            </p:txBody>
          </p:sp>
        </p:grpSp>
      </p:grpSp>
    </p:spTree>
    <p:extLst>
      <p:ext uri="{BB962C8B-B14F-4D97-AF65-F5344CB8AC3E}">
        <p14:creationId xmlns:p14="http://schemas.microsoft.com/office/powerpoint/2010/main" val="35351382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3BAB9-E0BC-64D8-9C18-D2AC8DB3444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729E4199-9675-0DC9-9118-2521C5AA8665}"/>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BE2A7372-EB77-8FF7-827D-C2E2697D7D78}"/>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0B338261-ECC3-1202-581E-3C74C12CE655}"/>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C3280F07-153E-1B9A-D649-39AE0630E09B}"/>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74A751FD-6A39-3A5E-E71D-BC0B6BD2DD9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9D65A71-01E4-2FFD-28FF-BC03885448E9}"/>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sp>
        <p:nvSpPr>
          <p:cNvPr id="9" name="Rectangle à coins arrondis 1">
            <a:extLst>
              <a:ext uri="{FF2B5EF4-FFF2-40B4-BE49-F238E27FC236}">
                <a16:creationId xmlns:a16="http://schemas.microsoft.com/office/drawing/2014/main" id="{57536889-A381-D738-647E-17B48F2452D1}"/>
              </a:ext>
            </a:extLst>
          </p:cNvPr>
          <p:cNvSpPr/>
          <p:nvPr/>
        </p:nvSpPr>
        <p:spPr>
          <a:xfrm flipH="1">
            <a:off x="780287" y="1333501"/>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 21">
            <a:extLst>
              <a:ext uri="{FF2B5EF4-FFF2-40B4-BE49-F238E27FC236}">
                <a16:creationId xmlns:a16="http://schemas.microsoft.com/office/drawing/2014/main" id="{1971B0F2-9EE2-A914-3A5D-F570F6DD13D3}"/>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B6975C96-2EFB-5348-4015-661AF5BCA909}"/>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4B43DAA6-4D54-7BC6-8541-705992E301A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1B6887A1-6FE2-1327-E279-DEC7A308279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20FB17E0-BDD1-9C70-EADA-6910CB5A8B47}"/>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8CC2FE5F-F01D-74AA-8F3D-0F920C05AD13}"/>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30F3591-669B-1D87-B315-67D7D6E3F407}"/>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63D48AC6-C60C-6924-C61A-4981DE86DF3F}"/>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B513167E-7312-FDE5-47E3-BF081D84EC3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74A4080A-4123-0B7F-5DEE-D888587BC5CC}"/>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7025CE32-E5C8-9D85-F214-ABBDAD21D859}"/>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36AE15C-2E8E-DF3D-D4EF-93F9E4AAFF07}"/>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61" name="Rectangle : coins arrondis 60">
            <a:extLst>
              <a:ext uri="{FF2B5EF4-FFF2-40B4-BE49-F238E27FC236}">
                <a16:creationId xmlns:a16="http://schemas.microsoft.com/office/drawing/2014/main" id="{6698FE4D-141A-DF45-88DD-FCA8AAF09C8C}"/>
              </a:ext>
            </a:extLst>
          </p:cNvPr>
          <p:cNvSpPr/>
          <p:nvPr/>
        </p:nvSpPr>
        <p:spPr>
          <a:xfrm>
            <a:off x="14625590" y="571501"/>
            <a:ext cx="1486475" cy="9144000"/>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54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أثر مبادئ التعليم الصريح في منهاج اللغة العربية</a:t>
            </a:r>
          </a:p>
        </p:txBody>
      </p:sp>
      <p:pic>
        <p:nvPicPr>
          <p:cNvPr id="2" name="Image 1">
            <a:extLst>
              <a:ext uri="{FF2B5EF4-FFF2-40B4-BE49-F238E27FC236}">
                <a16:creationId xmlns:a16="http://schemas.microsoft.com/office/drawing/2014/main" id="{49316F7F-AAA4-88C6-393B-D947FDADAEF1}"/>
              </a:ext>
            </a:extLst>
          </p:cNvPr>
          <p:cNvPicPr>
            <a:picLocks noChangeAspect="1"/>
          </p:cNvPicPr>
          <p:nvPr/>
        </p:nvPicPr>
        <p:blipFill>
          <a:blip r:embed="rId5"/>
          <a:stretch>
            <a:fillRect/>
          </a:stretch>
        </p:blipFill>
        <p:spPr>
          <a:xfrm>
            <a:off x="8429403" y="1333501"/>
            <a:ext cx="5737742" cy="2362200"/>
          </a:xfrm>
          <a:prstGeom prst="rect">
            <a:avLst/>
          </a:prstGeom>
        </p:spPr>
      </p:pic>
      <p:sp>
        <p:nvSpPr>
          <p:cNvPr id="11" name="Google Shape;180;p15">
            <a:extLst>
              <a:ext uri="{FF2B5EF4-FFF2-40B4-BE49-F238E27FC236}">
                <a16:creationId xmlns:a16="http://schemas.microsoft.com/office/drawing/2014/main" id="{490D3C89-EDC2-F85D-BD21-EDFF1A7156F1}"/>
              </a:ext>
            </a:extLst>
          </p:cNvPr>
          <p:cNvSpPr txBox="1"/>
          <p:nvPr/>
        </p:nvSpPr>
        <p:spPr>
          <a:xfrm flipH="1">
            <a:off x="1690888" y="2405770"/>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C00000"/>
                </a:solidFill>
                <a:latin typeface="Microsoft Uighur" panose="02000000000000000000" pitchFamily="2" charset="-78"/>
                <a:ea typeface="Arial"/>
                <a:cs typeface="Microsoft Uighur" panose="02000000000000000000" pitchFamily="2" charset="-78"/>
                <a:sym typeface="Arial"/>
              </a:rPr>
              <a:t>البرنامج  الدراسي</a:t>
            </a:r>
            <a:endParaRPr sz="3600" dirty="0">
              <a:solidFill>
                <a:srgbClr val="C00000"/>
              </a:solidFill>
              <a:latin typeface="Microsoft Uighur" panose="02000000000000000000" pitchFamily="2" charset="-78"/>
              <a:cs typeface="Microsoft Uighur" panose="02000000000000000000" pitchFamily="2" charset="-78"/>
            </a:endParaRPr>
          </a:p>
        </p:txBody>
      </p:sp>
      <p:sp>
        <p:nvSpPr>
          <p:cNvPr id="6" name="Rectangle à coins arrondis 1">
            <a:extLst>
              <a:ext uri="{FF2B5EF4-FFF2-40B4-BE49-F238E27FC236}">
                <a16:creationId xmlns:a16="http://schemas.microsoft.com/office/drawing/2014/main" id="{0FA3701C-3836-5B08-4DAB-36A30FEC8561}"/>
              </a:ext>
            </a:extLst>
          </p:cNvPr>
          <p:cNvSpPr/>
          <p:nvPr/>
        </p:nvSpPr>
        <p:spPr>
          <a:xfrm flipH="1">
            <a:off x="780287" y="4065674"/>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1">
            <a:extLst>
              <a:ext uri="{FF2B5EF4-FFF2-40B4-BE49-F238E27FC236}">
                <a16:creationId xmlns:a16="http://schemas.microsoft.com/office/drawing/2014/main" id="{6C3FF02E-FD80-FAFB-27F2-64534C34AC42}"/>
              </a:ext>
            </a:extLst>
          </p:cNvPr>
          <p:cNvSpPr/>
          <p:nvPr/>
        </p:nvSpPr>
        <p:spPr>
          <a:xfrm flipH="1">
            <a:off x="780287" y="6797848"/>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181;p15">
            <a:extLst>
              <a:ext uri="{FF2B5EF4-FFF2-40B4-BE49-F238E27FC236}">
                <a16:creationId xmlns:a16="http://schemas.microsoft.com/office/drawing/2014/main" id="{5D1D5665-5CE3-A311-3487-DF2205750DF1}"/>
              </a:ext>
            </a:extLst>
          </p:cNvPr>
          <p:cNvSpPr txBox="1"/>
          <p:nvPr/>
        </p:nvSpPr>
        <p:spPr>
          <a:xfrm flipH="1">
            <a:off x="1797657" y="4855339"/>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002060"/>
                </a:solidFill>
                <a:latin typeface="Microsoft Uighur" panose="02000000000000000000" pitchFamily="2" charset="-78"/>
                <a:cs typeface="Microsoft Uighur" panose="02000000000000000000" pitchFamily="2" charset="-78"/>
                <a:sym typeface="Arial"/>
              </a:rPr>
              <a:t>بنية الحصص</a:t>
            </a:r>
            <a:endParaRPr sz="3600" dirty="0">
              <a:solidFill>
                <a:srgbClr val="002060"/>
              </a:solidFill>
              <a:latin typeface="Microsoft Uighur" panose="02000000000000000000" pitchFamily="2" charset="-78"/>
              <a:cs typeface="Microsoft Uighur" panose="02000000000000000000" pitchFamily="2" charset="-78"/>
            </a:endParaRPr>
          </a:p>
        </p:txBody>
      </p:sp>
      <p:sp>
        <p:nvSpPr>
          <p:cNvPr id="13" name="Google Shape;182;p15">
            <a:extLst>
              <a:ext uri="{FF2B5EF4-FFF2-40B4-BE49-F238E27FC236}">
                <a16:creationId xmlns:a16="http://schemas.microsoft.com/office/drawing/2014/main" id="{290131A9-4724-1230-138E-2F0B6C2FF1A6}"/>
              </a:ext>
            </a:extLst>
          </p:cNvPr>
          <p:cNvSpPr txBox="1"/>
          <p:nvPr/>
        </p:nvSpPr>
        <p:spPr>
          <a:xfrm flipH="1">
            <a:off x="1594406" y="7605523"/>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002060"/>
                </a:solidFill>
                <a:latin typeface="Microsoft Uighur" panose="02000000000000000000" pitchFamily="2" charset="-78"/>
                <a:cs typeface="Microsoft Uighur" panose="02000000000000000000" pitchFamily="2" charset="-78"/>
                <a:sym typeface="Arial"/>
              </a:rPr>
              <a:t>أدوات التقويم</a:t>
            </a:r>
            <a:endParaRPr sz="3600" dirty="0">
              <a:solidFill>
                <a:srgbClr val="002060"/>
              </a:solidFill>
              <a:latin typeface="Microsoft Uighur" panose="02000000000000000000" pitchFamily="2" charset="-78"/>
              <a:cs typeface="Microsoft Uighur" panose="02000000000000000000" pitchFamily="2" charset="-78"/>
            </a:endParaRPr>
          </a:p>
        </p:txBody>
      </p:sp>
      <p:pic>
        <p:nvPicPr>
          <p:cNvPr id="14" name="Google Shape;183;p15">
            <a:extLst>
              <a:ext uri="{FF2B5EF4-FFF2-40B4-BE49-F238E27FC236}">
                <a16:creationId xmlns:a16="http://schemas.microsoft.com/office/drawing/2014/main" id="{3FE03A2D-55E3-911A-9BA2-9A0A76866959}"/>
              </a:ext>
            </a:extLst>
          </p:cNvPr>
          <p:cNvPicPr preferRelativeResize="0"/>
          <p:nvPr/>
        </p:nvPicPr>
        <p:blipFill rotWithShape="1">
          <a:blip r:embed="rId6">
            <a:alphaModFix/>
          </a:blip>
          <a:srcRect/>
          <a:stretch/>
        </p:blipFill>
        <p:spPr>
          <a:xfrm flipH="1">
            <a:off x="4494409" y="2134406"/>
            <a:ext cx="2239673" cy="1451699"/>
          </a:xfrm>
          <a:prstGeom prst="rect">
            <a:avLst/>
          </a:prstGeom>
          <a:noFill/>
          <a:ln w="9525" cap="flat" cmpd="sng">
            <a:solidFill>
              <a:schemeClr val="dk1"/>
            </a:solidFill>
            <a:prstDash val="solid"/>
            <a:round/>
            <a:headEnd type="none" w="sm" len="sm"/>
            <a:tailEnd type="none" w="sm" len="sm"/>
          </a:ln>
        </p:spPr>
      </p:pic>
      <p:pic>
        <p:nvPicPr>
          <p:cNvPr id="15" name="Google Shape;184;p15">
            <a:extLst>
              <a:ext uri="{FF2B5EF4-FFF2-40B4-BE49-F238E27FC236}">
                <a16:creationId xmlns:a16="http://schemas.microsoft.com/office/drawing/2014/main" id="{FEEACF18-38F4-414C-66A7-4DDFB8CD16F7}"/>
              </a:ext>
            </a:extLst>
          </p:cNvPr>
          <p:cNvPicPr preferRelativeResize="0"/>
          <p:nvPr/>
        </p:nvPicPr>
        <p:blipFill rotWithShape="1">
          <a:blip r:embed="rId7">
            <a:alphaModFix/>
          </a:blip>
          <a:srcRect l="3889" t="7336" r="6272"/>
          <a:stretch/>
        </p:blipFill>
        <p:spPr>
          <a:xfrm flipH="1">
            <a:off x="4390110" y="7206799"/>
            <a:ext cx="2239673" cy="1443738"/>
          </a:xfrm>
          <a:prstGeom prst="rect">
            <a:avLst/>
          </a:prstGeom>
          <a:noFill/>
          <a:ln w="9525" cap="flat" cmpd="sng">
            <a:noFill/>
            <a:prstDash val="solid"/>
            <a:round/>
            <a:headEnd type="none" w="sm" len="sm"/>
            <a:tailEnd type="none" w="sm" len="sm"/>
          </a:ln>
        </p:spPr>
      </p:pic>
      <p:grpSp>
        <p:nvGrpSpPr>
          <p:cNvPr id="4" name="Groupe 3">
            <a:extLst>
              <a:ext uri="{FF2B5EF4-FFF2-40B4-BE49-F238E27FC236}">
                <a16:creationId xmlns:a16="http://schemas.microsoft.com/office/drawing/2014/main" id="{0E66553E-5FB1-02CC-56D4-3FF5FBA81634}"/>
              </a:ext>
            </a:extLst>
          </p:cNvPr>
          <p:cNvGrpSpPr/>
          <p:nvPr/>
        </p:nvGrpSpPr>
        <p:grpSpPr>
          <a:xfrm>
            <a:off x="4798727" y="4527513"/>
            <a:ext cx="1595339" cy="1559141"/>
            <a:chOff x="4798813" y="3777935"/>
            <a:chExt cx="1595339" cy="1559141"/>
          </a:xfrm>
        </p:grpSpPr>
        <p:pic>
          <p:nvPicPr>
            <p:cNvPr id="16" name="Google Shape;185;p15">
              <a:extLst>
                <a:ext uri="{FF2B5EF4-FFF2-40B4-BE49-F238E27FC236}">
                  <a16:creationId xmlns:a16="http://schemas.microsoft.com/office/drawing/2014/main" id="{ED83DB5A-5297-317E-20A4-AF02CB801BAE}"/>
                </a:ext>
              </a:extLst>
            </p:cNvPr>
            <p:cNvPicPr preferRelativeResize="0"/>
            <p:nvPr/>
          </p:nvPicPr>
          <p:blipFill rotWithShape="1">
            <a:blip r:embed="rId8">
              <a:alphaModFix/>
            </a:blip>
            <a:srcRect/>
            <a:stretch/>
          </p:blipFill>
          <p:spPr>
            <a:xfrm flipH="1">
              <a:off x="5382101" y="3777935"/>
              <a:ext cx="1012051" cy="1271497"/>
            </a:xfrm>
            <a:prstGeom prst="rect">
              <a:avLst/>
            </a:prstGeom>
            <a:noFill/>
            <a:ln w="9525" cap="flat" cmpd="sng">
              <a:solidFill>
                <a:schemeClr val="dk1"/>
              </a:solidFill>
              <a:prstDash val="solid"/>
              <a:round/>
              <a:headEnd type="none" w="sm" len="sm"/>
              <a:tailEnd type="none" w="sm" len="sm"/>
            </a:ln>
          </p:spPr>
        </p:pic>
        <p:pic>
          <p:nvPicPr>
            <p:cNvPr id="17" name="Google Shape;186;p15">
              <a:extLst>
                <a:ext uri="{FF2B5EF4-FFF2-40B4-BE49-F238E27FC236}">
                  <a16:creationId xmlns:a16="http://schemas.microsoft.com/office/drawing/2014/main" id="{995D2D15-1C05-75EB-E15B-6907AC3061CC}"/>
                </a:ext>
              </a:extLst>
            </p:cNvPr>
            <p:cNvPicPr preferRelativeResize="0"/>
            <p:nvPr/>
          </p:nvPicPr>
          <p:blipFill rotWithShape="1">
            <a:blip r:embed="rId8">
              <a:alphaModFix/>
            </a:blip>
            <a:srcRect/>
            <a:stretch/>
          </p:blipFill>
          <p:spPr>
            <a:xfrm flipH="1">
              <a:off x="4798813" y="4065579"/>
              <a:ext cx="1012051" cy="1271497"/>
            </a:xfrm>
            <a:prstGeom prst="rect">
              <a:avLst/>
            </a:prstGeom>
            <a:noFill/>
            <a:ln w="9525" cap="flat" cmpd="sng">
              <a:solidFill>
                <a:schemeClr val="dk1"/>
              </a:solidFill>
              <a:prstDash val="solid"/>
              <a:round/>
              <a:headEnd type="none" w="sm" len="sm"/>
              <a:tailEnd type="none" w="sm" len="sm"/>
            </a:ln>
          </p:spPr>
        </p:pic>
      </p:grpSp>
      <p:sp>
        <p:nvSpPr>
          <p:cNvPr id="3" name="ZoneTexte 2">
            <a:extLst>
              <a:ext uri="{FF2B5EF4-FFF2-40B4-BE49-F238E27FC236}">
                <a16:creationId xmlns:a16="http://schemas.microsoft.com/office/drawing/2014/main" id="{32EAF202-C566-3FA5-BE6B-B7E4C26C5A45}"/>
              </a:ext>
            </a:extLst>
          </p:cNvPr>
          <p:cNvSpPr txBox="1"/>
          <p:nvPr/>
        </p:nvSpPr>
        <p:spPr>
          <a:xfrm>
            <a:off x="1534580" y="1146990"/>
            <a:ext cx="4591899" cy="854080"/>
          </a:xfrm>
          <a:prstGeom prst="rect">
            <a:avLst/>
          </a:prstGeom>
          <a:noFill/>
        </p:spPr>
        <p:txBody>
          <a:bodyPr wrap="square">
            <a:spAutoFit/>
          </a:bodyPr>
          <a:lstStyle/>
          <a:p>
            <a:pPr marL="0" marR="0" lvl="0" indent="0" algn="ctr" defTabSz="1219170" rtl="1" eaLnBrk="1" fontAlgn="auto" latinLnBrk="0" hangingPunct="1">
              <a:lnSpc>
                <a:spcPct val="150000"/>
              </a:lnSpc>
              <a:spcBef>
                <a:spcPts val="0"/>
              </a:spcBef>
              <a:spcAft>
                <a:spcPts val="0"/>
              </a:spcAft>
              <a:buClr>
                <a:srgbClr val="000000"/>
              </a:buClr>
              <a:buSzTx/>
              <a:buFontTx/>
              <a:buNone/>
              <a:tabLst/>
              <a:defRPr/>
            </a:pPr>
            <a:r>
              <a:rPr lang="ar-MA" sz="3600" b="1" kern="0" dirty="0">
                <a:solidFill>
                  <a:srgbClr val="355D7E"/>
                </a:solidFill>
                <a:latin typeface="Microsoft Uighur" panose="02000000000000000000" pitchFamily="2" charset="-78"/>
                <a:ea typeface="Calibri" panose="020F0502020204030204" pitchFamily="34" charset="0"/>
                <a:cs typeface="Microsoft Uighur" panose="02000000000000000000" pitchFamily="2" charset="-78"/>
              </a:rPr>
              <a:t>ماذا ندرس لتحقيق الأهداف المنشودة؟</a:t>
            </a:r>
            <a:endParaRPr kumimoji="0" lang="ar-MA" sz="3600" b="1" i="0" u="none" strike="noStrike" kern="0" cap="none" spc="0" normalizeH="0" baseline="0" noProof="0" dirty="0">
              <a:ln>
                <a:noFill/>
              </a:ln>
              <a:solidFill>
                <a:srgbClr val="355D7E"/>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nvGrpSpPr>
          <p:cNvPr id="8" name="Groupe 7">
            <a:extLst>
              <a:ext uri="{FF2B5EF4-FFF2-40B4-BE49-F238E27FC236}">
                <a16:creationId xmlns:a16="http://schemas.microsoft.com/office/drawing/2014/main" id="{BF1E1D00-A3DF-1417-13B0-C18F0DB9E818}"/>
              </a:ext>
            </a:extLst>
          </p:cNvPr>
          <p:cNvGrpSpPr/>
          <p:nvPr/>
        </p:nvGrpSpPr>
        <p:grpSpPr>
          <a:xfrm>
            <a:off x="7377122" y="2225359"/>
            <a:ext cx="579562" cy="634896"/>
            <a:chOff x="7192837" y="1000992"/>
            <a:chExt cx="579562" cy="634896"/>
          </a:xfrm>
        </p:grpSpPr>
        <p:sp>
          <p:nvSpPr>
            <p:cNvPr id="10" name="Google Shape;178;p15">
              <a:extLst>
                <a:ext uri="{FF2B5EF4-FFF2-40B4-BE49-F238E27FC236}">
                  <a16:creationId xmlns:a16="http://schemas.microsoft.com/office/drawing/2014/main" id="{78B96B8F-DD11-114B-D1D5-F2B53E89A4DB}"/>
                </a:ext>
              </a:extLst>
            </p:cNvPr>
            <p:cNvSpPr/>
            <p:nvPr/>
          </p:nvSpPr>
          <p:spPr>
            <a:xfrm rot="10800000">
              <a:off x="719283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sp>
          <p:nvSpPr>
            <p:cNvPr id="18" name="Google Shape;179;p15">
              <a:extLst>
                <a:ext uri="{FF2B5EF4-FFF2-40B4-BE49-F238E27FC236}">
                  <a16:creationId xmlns:a16="http://schemas.microsoft.com/office/drawing/2014/main" id="{5F227304-AB56-884D-FDC0-16EB432045C5}"/>
                </a:ext>
              </a:extLst>
            </p:cNvPr>
            <p:cNvSpPr/>
            <p:nvPr/>
          </p:nvSpPr>
          <p:spPr>
            <a:xfrm rot="10800000">
              <a:off x="737517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42030595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A5EFF0-BBDC-D64A-E597-016FE9A9B06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9C2D6704-584E-07FA-42F5-D0277817682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E17CE978-4480-7FDF-C251-3AD24A6A6B73}"/>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871E89F5-585C-21AB-49BC-5750476A3FF1}"/>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DFCA8848-5989-D663-AAC8-E592405296B2}"/>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550437EF-334D-C9D7-B4BB-2C315A2EE74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23FE97DE-B8B5-1ED4-9108-2614AB81601B}"/>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B53045AC-5245-BD6A-38A2-535CCCF3B37D}"/>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F3CBBD7C-E94D-B3E1-4CED-2084622BB684}"/>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98C5CC4-0D54-90EF-1869-0F45D3566F30}"/>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63D52B79-9604-383A-7DF2-93792ABC701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3E22BFB-40F0-0AF6-F343-7848DBE1C01B}"/>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DD50C73-2EE4-67C2-045E-0F4016C0924E}"/>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1D57043-E5D8-C3B2-DF2E-7CDC1B7918AC}"/>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31B0562D-4D1D-6BD0-D809-EB897344700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8FAFEC21-BD98-2BAA-ADB0-D371F70A275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02F5A271-F9CE-4126-641F-2200AE2999C2}"/>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8A50C7AA-FC48-6508-4E6E-BE623926BD08}"/>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97E886E5-DE70-283F-3A59-795F2A577A4C}"/>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00633ACA-B913-07FA-80DD-1E27FDFC6E15}"/>
              </a:ext>
            </a:extLst>
          </p:cNvPr>
          <p:cNvSpPr/>
          <p:nvPr/>
        </p:nvSpPr>
        <p:spPr>
          <a:xfrm>
            <a:off x="1055009" y="2205921"/>
            <a:ext cx="14300869" cy="2229716"/>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5" name="Groupe 54">
            <a:extLst>
              <a:ext uri="{FF2B5EF4-FFF2-40B4-BE49-F238E27FC236}">
                <a16:creationId xmlns:a16="http://schemas.microsoft.com/office/drawing/2014/main" id="{5899C38F-4F50-490C-A92A-7FA70E006456}"/>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6B381D73-816C-8672-C880-B1EE7B609604}"/>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15AC0EC1-E464-69F8-3C75-AA61B5336BD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3795A09E-27E3-8CFF-D43B-5BD493943AF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ED987AF1-FC62-AFCA-8E8C-AFB6FE05F9D4}"/>
                </a:ext>
              </a:extLst>
            </p:cNvPr>
            <p:cNvSpPr txBox="1"/>
            <p:nvPr/>
          </p:nvSpPr>
          <p:spPr>
            <a:xfrm>
              <a:off x="5929811" y="723900"/>
              <a:ext cx="6302560" cy="830997"/>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أثر المبادئ في منهاج اللغة العربية </a:t>
              </a:r>
            </a:p>
          </p:txBody>
        </p:sp>
        <p:sp>
          <p:nvSpPr>
            <p:cNvPr id="52" name="Freeform 22">
              <a:extLst>
                <a:ext uri="{FF2B5EF4-FFF2-40B4-BE49-F238E27FC236}">
                  <a16:creationId xmlns:a16="http://schemas.microsoft.com/office/drawing/2014/main" id="{F0E2120F-D8DE-FE23-9132-837C83E6A8E8}"/>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9CE841AF-0D74-BA20-9F7D-54ADBDE37230}"/>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B87369CF-B55C-5960-38F0-B1C216741BC1}"/>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3283E5EE-F26A-6F04-920F-3EB11313847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7" name="Rectangle : coins arrondis 6">
            <a:extLst>
              <a:ext uri="{FF2B5EF4-FFF2-40B4-BE49-F238E27FC236}">
                <a16:creationId xmlns:a16="http://schemas.microsoft.com/office/drawing/2014/main" id="{1B4B0483-5BD4-9AC9-1082-22C6D8F00E63}"/>
              </a:ext>
            </a:extLst>
          </p:cNvPr>
          <p:cNvSpPr/>
          <p:nvPr/>
        </p:nvSpPr>
        <p:spPr>
          <a:xfrm>
            <a:off x="15623558" y="2799405"/>
            <a:ext cx="1486475" cy="6172199"/>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54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مبادئ تعديل منهاج اللغة العربية</a:t>
            </a:r>
          </a:p>
        </p:txBody>
      </p:sp>
      <p:sp>
        <p:nvSpPr>
          <p:cNvPr id="2" name="ZoneTexte 1">
            <a:extLst>
              <a:ext uri="{FF2B5EF4-FFF2-40B4-BE49-F238E27FC236}">
                <a16:creationId xmlns:a16="http://schemas.microsoft.com/office/drawing/2014/main" id="{CFB6E764-9C8D-3F0B-839F-EF9F9DD6C809}"/>
              </a:ext>
            </a:extLst>
          </p:cNvPr>
          <p:cNvSpPr txBox="1"/>
          <p:nvPr/>
        </p:nvSpPr>
        <p:spPr>
          <a:xfrm>
            <a:off x="1098255" y="2355638"/>
            <a:ext cx="14096999" cy="6555641"/>
          </a:xfrm>
          <a:prstGeom prst="rect">
            <a:avLst/>
          </a:prstGeom>
          <a:noFill/>
        </p:spPr>
        <p:txBody>
          <a:bodyPr wrap="square">
            <a:spAutoFit/>
          </a:bodyPr>
          <a:lstStyle/>
          <a:p>
            <a:pPr lvl="0" algn="just" rtl="1">
              <a:lnSpc>
                <a:spcPct val="150000"/>
              </a:lnSpc>
              <a:spcAft>
                <a:spcPts val="600"/>
              </a:spcAft>
              <a:buClr>
                <a:srgbClr val="2A3469"/>
              </a:buClr>
            </a:pPr>
            <a:r>
              <a:rPr kumimoji="0" lang="ar-MA" sz="4000" b="1" i="0" u="none" strike="noStrike" kern="1200" cap="none" spc="0" normalizeH="0" baseline="0" noProof="0" dirty="0">
                <a:ln>
                  <a:noFill/>
                </a:ln>
                <a:solidFill>
                  <a:srgbClr val="355D7E"/>
                </a:solidFill>
                <a:effectLst/>
                <a:uLnTx/>
                <a:uFillTx/>
                <a:latin typeface="Microsoft Uighur" panose="02000000000000000000" pitchFamily="2" charset="-78"/>
                <a:ea typeface="Microsoft Sans Serif" panose="020B0604020202020204" pitchFamily="34" charset="0"/>
                <a:cs typeface="Microsoft Uighur" panose="02000000000000000000" pitchFamily="2" charset="-78"/>
              </a:rPr>
              <a:t>خضع برنامج اللغة العربية لمجموعة من نقط التطوير التي ركزت أساسا على </a:t>
            </a: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Microsoft Sans Serif" panose="020B0604020202020204" pitchFamily="34" charset="0"/>
                <a:cs typeface="Microsoft Uighur" panose="02000000000000000000" pitchFamily="2" charset="-78"/>
              </a:rPr>
              <a:t>تجزيء الكفاية النهائية إلى نواتج تعلم بسيطة </a:t>
            </a:r>
            <a:r>
              <a:rPr kumimoji="0" lang="ar-MA" sz="4000" b="1" i="0" u="none" strike="noStrike" kern="1200" cap="none" spc="0" normalizeH="0" baseline="0" noProof="0" dirty="0">
                <a:ln>
                  <a:noFill/>
                </a:ln>
                <a:solidFill>
                  <a:srgbClr val="355D7E"/>
                </a:solidFill>
                <a:effectLst/>
                <a:uLnTx/>
                <a:uFillTx/>
                <a:latin typeface="Microsoft Uighur" panose="02000000000000000000" pitchFamily="2" charset="-78"/>
                <a:ea typeface="Microsoft Sans Serif" panose="020B0604020202020204" pitchFamily="34" charset="0"/>
                <a:cs typeface="Microsoft Uighur" panose="02000000000000000000" pitchFamily="2" charset="-78"/>
              </a:rPr>
              <a:t>يتم بناؤها وتتبع</a:t>
            </a:r>
            <a:r>
              <a:rPr kumimoji="0" lang="ar-MA" sz="4000" b="1" i="0" u="none" strike="noStrike" kern="1200" cap="none" spc="0" normalizeH="0" noProof="0" dirty="0">
                <a:ln>
                  <a:noFill/>
                </a:ln>
                <a:solidFill>
                  <a:srgbClr val="355D7E"/>
                </a:solidFill>
                <a:effectLst/>
                <a:uLnTx/>
                <a:uFillTx/>
                <a:latin typeface="Microsoft Uighur" panose="02000000000000000000" pitchFamily="2" charset="-78"/>
                <a:ea typeface="Microsoft Sans Serif" panose="020B0604020202020204" pitchFamily="34" charset="0"/>
                <a:cs typeface="Microsoft Uighur" panose="02000000000000000000" pitchFamily="2" charset="-78"/>
              </a:rPr>
              <a:t> نمائها عبر المراحل الدراسية</a:t>
            </a:r>
            <a:r>
              <a:rPr kumimoji="0" lang="ar-MA" sz="4000" b="1" i="0" u="none" strike="noStrike" kern="1200" cap="none" spc="0" normalizeH="0" baseline="0" noProof="0" dirty="0">
                <a:ln>
                  <a:noFill/>
                </a:ln>
                <a:solidFill>
                  <a:srgbClr val="355D7E"/>
                </a:solidFill>
                <a:effectLst/>
                <a:uLnTx/>
                <a:uFillTx/>
                <a:latin typeface="Microsoft Uighur" panose="02000000000000000000" pitchFamily="2" charset="-78"/>
                <a:ea typeface="Microsoft Sans Serif" panose="020B0604020202020204" pitchFamily="34" charset="0"/>
                <a:cs typeface="Microsoft Uighur" panose="02000000000000000000" pitchFamily="2" charset="-78"/>
              </a:rPr>
              <a:t>. ارتكز التعديل على مجموعة من </a:t>
            </a:r>
            <a:r>
              <a:rPr lang="ar-MA" sz="4000" b="1" dirty="0">
                <a:solidFill>
                  <a:srgbClr val="355D7E"/>
                </a:solidFill>
                <a:latin typeface="Microsoft Uighur" panose="02000000000000000000" pitchFamily="2" charset="-78"/>
                <a:ea typeface="Microsoft Sans Serif" panose="020B0604020202020204" pitchFamily="34" charset="0"/>
                <a:cs typeface="Microsoft Uighur" panose="02000000000000000000" pitchFamily="2" charset="-78"/>
                <a:sym typeface="DM Sans"/>
              </a:rPr>
              <a:t>الاختيارات البيداغوجية</a:t>
            </a:r>
            <a:r>
              <a:rPr lang="ar-MA" sz="4000" b="1" dirty="0">
                <a:solidFill>
                  <a:srgbClr val="355D7E"/>
                </a:solidFill>
                <a:latin typeface="Microsoft Uighur" panose="02000000000000000000" pitchFamily="2" charset="-78"/>
                <a:ea typeface="Microsoft Sans Serif" panose="020B0604020202020204" pitchFamily="34" charset="0"/>
                <a:cs typeface="Microsoft Uighur" panose="02000000000000000000" pitchFamily="2" charset="-78"/>
              </a:rPr>
              <a:t>: </a:t>
            </a:r>
          </a:p>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بناء برنامج اللغة العربية في إطار المنهاج الحالي  من حيث: الغايات - الكفايات – المداخل –  المكونات...</a:t>
            </a:r>
          </a:p>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تدقيق الكفايات الأساس وفق منطق  يسمح بتقويمها وتتبع مستوى تمكن التلاميذ منها ( دفتر تتبع الكفايات)؛</a:t>
            </a:r>
          </a:p>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اعتماد روائز  فردية ومعايير دقيقة ومؤشرات واضحة؛</a:t>
            </a:r>
          </a:p>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الاشتغال وفق منطق الاستراتيجيات والأفكار الرئيسة؛</a:t>
            </a:r>
          </a:p>
          <a:p>
            <a:pPr marL="342900" lvl="0" indent="-342900" algn="just" rtl="1">
              <a:lnSpc>
                <a:spcPct val="150000"/>
              </a:lnSpc>
              <a:spcAft>
                <a:spcPts val="800"/>
              </a:spcAft>
              <a:buFont typeface="Arial" panose="020B0604020202020204" pitchFamily="34" charset="0"/>
              <a:buChar char="•"/>
              <a:tabLst>
                <a:tab pos="457200" algn="l"/>
              </a:tabLst>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اعتبار وظيفية اللغة مدخلا أساسيا  في تدريس مفردات برنامج اللغة العربية.</a:t>
            </a:r>
          </a:p>
        </p:txBody>
      </p:sp>
    </p:spTree>
    <p:extLst>
      <p:ext uri="{BB962C8B-B14F-4D97-AF65-F5344CB8AC3E}">
        <p14:creationId xmlns:p14="http://schemas.microsoft.com/office/powerpoint/2010/main" val="3240437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E72D2-4A41-668B-C5B7-B708193986BB}"/>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9E3B1307-A474-4DC6-7FB3-14C0B03BE7D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23BE041A-A85D-B633-6946-67F69C4454E7}"/>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37CFF871-6795-14B4-C383-75E4B74AC8BE}"/>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EE329F16-4A72-C32E-9C51-F8E877E6D2C0}"/>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6565A453-93C9-CC42-0885-B82EA480A551}"/>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E0847C10-4FA4-9D2B-EA9C-9BD99941508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ED07A47D-0A21-CDF2-1382-4F4D200B2546}"/>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C169ACE3-312B-F682-65FC-F77DE23E0C87}"/>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5E676822-5CE2-F170-3AF2-528B62D9BF6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4E20F512-CC63-1A4E-F415-027B3EF067D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E2E6BE4C-2554-5D5B-C843-5603878CA149}"/>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F34E7524-4818-3580-8E70-8E252130C14E}"/>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C1B7A0D-FF77-9D80-25D7-22118945529E}"/>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E5D8FC65-9E97-A30E-0EA5-AA17ADD0A54A}"/>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D1053F8E-56C8-8CED-20E5-1329870D162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942CAEDB-223E-2BF6-1385-012E88107FFC}"/>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639D881-0286-C186-6379-0216419AD7D8}"/>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C8CE9FC2-27E1-B9C1-B76B-F31C7F64699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1DCB2D71-EB0F-43C6-5248-2313F05F6388}"/>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8440DB69-BBC5-8707-D497-A9A9E79FE372}"/>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863E1F05-FADB-E738-1AE4-E54FD7062F0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2E4D709C-FDCB-42A1-DA92-88585206D07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D24A4E8E-D6C1-F2C4-B495-CE2003879389}"/>
                </a:ext>
              </a:extLst>
            </p:cNvPr>
            <p:cNvSpPr txBox="1"/>
            <p:nvPr/>
          </p:nvSpPr>
          <p:spPr>
            <a:xfrm>
              <a:off x="5929811" y="723900"/>
              <a:ext cx="6302560" cy="830997"/>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أثر المبادئ في منهاج اللغة العربية </a:t>
              </a:r>
            </a:p>
          </p:txBody>
        </p:sp>
        <p:sp>
          <p:nvSpPr>
            <p:cNvPr id="52" name="Freeform 22">
              <a:extLst>
                <a:ext uri="{FF2B5EF4-FFF2-40B4-BE49-F238E27FC236}">
                  <a16:creationId xmlns:a16="http://schemas.microsoft.com/office/drawing/2014/main" id="{19752DBA-16AF-A733-6BCE-3D9BA6DFEFD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501C98B3-DE3D-5CCD-BC00-2F2745088245}"/>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0BC127A8-EFF7-760A-0695-031F0B75534F}"/>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9527DB87-8E8D-7A5E-6085-BD958D1392E2}"/>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7" name="Rectangle : coins arrondis 6">
            <a:extLst>
              <a:ext uri="{FF2B5EF4-FFF2-40B4-BE49-F238E27FC236}">
                <a16:creationId xmlns:a16="http://schemas.microsoft.com/office/drawing/2014/main" id="{8D31D13A-A0CE-970F-8D93-4CD06C2A1248}"/>
              </a:ext>
            </a:extLst>
          </p:cNvPr>
          <p:cNvSpPr/>
          <p:nvPr/>
        </p:nvSpPr>
        <p:spPr>
          <a:xfrm>
            <a:off x="15623558" y="2799405"/>
            <a:ext cx="1486475" cy="6172199"/>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54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مبادئ تعديل منهاج اللغة العربية</a:t>
            </a:r>
          </a:p>
        </p:txBody>
      </p:sp>
      <p:sp>
        <p:nvSpPr>
          <p:cNvPr id="2" name="ZoneTexte 1">
            <a:extLst>
              <a:ext uri="{FF2B5EF4-FFF2-40B4-BE49-F238E27FC236}">
                <a16:creationId xmlns:a16="http://schemas.microsoft.com/office/drawing/2014/main" id="{7559C381-AFD9-0B8C-5520-A4CAA9F18989}"/>
              </a:ext>
            </a:extLst>
          </p:cNvPr>
          <p:cNvSpPr txBox="1"/>
          <p:nvPr/>
        </p:nvSpPr>
        <p:spPr>
          <a:xfrm>
            <a:off x="2136752" y="3268938"/>
            <a:ext cx="13028681" cy="4716676"/>
          </a:xfrm>
          <a:prstGeom prst="rect">
            <a:avLst/>
          </a:prstGeom>
          <a:noFill/>
        </p:spPr>
        <p:txBody>
          <a:bodyPr wrap="square">
            <a:spAutoFit/>
          </a:bodyPr>
          <a:lstStyle/>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المراجعة والتوليف اليومي والأسبوعي والمرحلي؛</a:t>
            </a:r>
          </a:p>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البناء التراكمي الحلزوني للمهارات والاستراتيجيات من مستوى إلى آخر ؛</a:t>
            </a:r>
          </a:p>
          <a:p>
            <a:pPr marL="342900" indent="-342900" algn="just" rtl="1">
              <a:lnSpc>
                <a:spcPct val="150000"/>
              </a:lnSpc>
              <a:buClr>
                <a:srgbClr val="2A3469"/>
              </a:buClr>
              <a:buFont typeface="Arial" panose="020B0604020202020204" pitchFamily="34" charset="0"/>
              <a:buChar char="•"/>
            </a:pPr>
            <a:r>
              <a:rPr lang="ar-MA" sz="4000" b="1" dirty="0">
                <a:solidFill>
                  <a:srgbClr val="000000"/>
                </a:solidFill>
                <a:latin typeface="Microsoft Uighur" panose="02000000000000000000" pitchFamily="2" charset="-78"/>
                <a:ea typeface="Microsoft Sans Serif" panose="020B0604020202020204" pitchFamily="34" charset="0"/>
                <a:cs typeface="Microsoft Uighur" panose="02000000000000000000" pitchFamily="2" charset="-78"/>
              </a:rPr>
              <a:t>اعتماد مبدأ وحدة الخطاب ( جميع المكونات في خدمة الخطاب اللغوي المستهدف: بنيات لغوية- نصوص- أساليب...)؛ </a:t>
            </a:r>
          </a:p>
          <a:p>
            <a:pPr marL="457200" marR="0" lvl="0" indent="-457200" algn="just" defTabSz="914400" rtl="1" eaLnBrk="1" fontAlgn="auto" latinLnBrk="0" hangingPunct="1">
              <a:lnSpc>
                <a:spcPct val="150000"/>
              </a:lnSpc>
              <a:spcBef>
                <a:spcPts val="0"/>
              </a:spcBef>
              <a:spcAft>
                <a:spcPts val="600"/>
              </a:spcAft>
              <a:buClr>
                <a:srgbClr val="2A3469"/>
              </a:buClr>
              <a:buSzTx/>
              <a:buFont typeface="Arial" panose="020B0604020202020204" pitchFamily="34" charset="0"/>
              <a:buChar char="•"/>
              <a:tabLst/>
              <a:defRPr/>
            </a:pPr>
            <a:r>
              <a:rPr kumimoji="0" lang="ar-MA" sz="4400" b="1" i="0" u="none" strike="noStrike" kern="1200" cap="none" spc="0" normalizeH="0" baseline="0" noProof="0" dirty="0">
                <a:ln>
                  <a:noFill/>
                </a:ln>
                <a:solidFill>
                  <a:srgbClr val="355D7E"/>
                </a:solidFill>
                <a:effectLst/>
                <a:uLnTx/>
                <a:uFillTx/>
                <a:latin typeface="Microsoft Uighur" panose="02000000000000000000" pitchFamily="2" charset="-78"/>
                <a:ea typeface="Microsoft Sans Serif" panose="020B0604020202020204" pitchFamily="34" charset="0"/>
                <a:cs typeface="Microsoft Uighur" panose="02000000000000000000" pitchFamily="2" charset="-78"/>
              </a:rPr>
              <a:t>رصف منهاج اللغة العربية  بالسلك الابتدائي مع نظيره في السلك الإعدادي؛ </a:t>
            </a:r>
          </a:p>
        </p:txBody>
      </p:sp>
    </p:spTree>
    <p:extLst>
      <p:ext uri="{BB962C8B-B14F-4D97-AF65-F5344CB8AC3E}">
        <p14:creationId xmlns:p14="http://schemas.microsoft.com/office/powerpoint/2010/main" val="419198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DD205-7F3E-9424-F215-0262BA20BF4D}"/>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D23AA1DC-B551-7ADF-7FDB-70EC26A3EFE2}"/>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8C965ED0-1EF2-D7C1-38E9-05971B5EBA89}"/>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4B937CAB-3248-94C5-E702-3EDC09BECA8C}"/>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899A1168-665D-FE50-73B0-5D6BCA241B98}"/>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A2096F1C-B762-7CA9-9928-82ADF09ED446}"/>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6B5AD364-43CF-8879-1395-72F08F4F36C4}"/>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02675007-A756-9ED6-C709-05647B4973C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3B3BF057-4DCA-5E8E-937F-3E013357BA8A}"/>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1E7468E9-E1FF-1B0E-944C-398E8552DB0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A20AD85B-0D10-F6C6-DDAA-EA394E2A2F21}"/>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0D7665B4-A9A1-6682-3552-9CE0C085FA41}"/>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9339F658-0BC0-A028-E777-98A3F5DE243A}"/>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FD4D44A8-DFBC-BB8B-78C6-5A140D1C0505}"/>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BF94CC15-E80C-D1D8-E2D7-B133908D4FFF}"/>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00C30683-465E-B82D-43F8-097B78ECB22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D30CCC7-3004-5996-72DE-D457105484FD}"/>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F9569BB8-924E-2DBC-6CF2-B0D71FF0253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60C2074B-9650-9357-AC3D-6633F800C56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2AF3CDBA-462F-AEE7-580F-5EB0FD9FF54A}"/>
              </a:ext>
            </a:extLst>
          </p:cNvPr>
          <p:cNvSpPr/>
          <p:nvPr/>
        </p:nvSpPr>
        <p:spPr>
          <a:xfrm>
            <a:off x="1790700" y="2933700"/>
            <a:ext cx="13576969" cy="22860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5" name="Groupe 54">
            <a:extLst>
              <a:ext uri="{FF2B5EF4-FFF2-40B4-BE49-F238E27FC236}">
                <a16:creationId xmlns:a16="http://schemas.microsoft.com/office/drawing/2014/main" id="{81EAC9BF-4AD5-3019-0461-949825EF9501}"/>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D1B9982F-446C-B3AA-FCC5-CD7CE767619A}"/>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02137916-DAE9-4539-4559-F35696D5A8CE}"/>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5A3842FE-1BFD-B3A5-5E9A-F4DEBF57D6F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0D80F0FD-591A-F12A-BE2E-7AD22B180FF9}"/>
                </a:ext>
              </a:extLst>
            </p:cNvPr>
            <p:cNvSpPr txBox="1"/>
            <p:nvPr/>
          </p:nvSpPr>
          <p:spPr>
            <a:xfrm>
              <a:off x="5929811" y="807303"/>
              <a:ext cx="6302560" cy="830997"/>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أثر المبادئ في منهاج اللغة العربية </a:t>
              </a:r>
            </a:p>
          </p:txBody>
        </p:sp>
        <p:sp>
          <p:nvSpPr>
            <p:cNvPr id="52" name="Freeform 22">
              <a:extLst>
                <a:ext uri="{FF2B5EF4-FFF2-40B4-BE49-F238E27FC236}">
                  <a16:creationId xmlns:a16="http://schemas.microsoft.com/office/drawing/2014/main" id="{40AD0C2C-7802-DEE3-89EE-4A22CFD14F12}"/>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8F0C5E66-20CC-33A5-6DAE-297C91D31BA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3BBBEDF2-E45E-6571-17D1-8D1297D7E6D1}"/>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B9021708-EC02-EAFA-2102-05F3B99EED7B}"/>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7" name="Rectangle : coins arrondis 6">
            <a:extLst>
              <a:ext uri="{FF2B5EF4-FFF2-40B4-BE49-F238E27FC236}">
                <a16:creationId xmlns:a16="http://schemas.microsoft.com/office/drawing/2014/main" id="{C3352FED-7CA6-D3A8-585C-8BF668D00B1D}"/>
              </a:ext>
            </a:extLst>
          </p:cNvPr>
          <p:cNvSpPr/>
          <p:nvPr/>
        </p:nvSpPr>
        <p:spPr>
          <a:xfrm>
            <a:off x="15623558" y="2799405"/>
            <a:ext cx="1486475" cy="6172199"/>
          </a:xfrm>
          <a:prstGeom prst="roundRect">
            <a:avLst>
              <a:gd name="adj" fmla="val 25394"/>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أجرأة مبادئ التدريس الصريح في منهاج اللغة العربية </a:t>
            </a:r>
          </a:p>
        </p:txBody>
      </p:sp>
      <p:sp>
        <p:nvSpPr>
          <p:cNvPr id="8" name="ZoneTexte 7">
            <a:extLst>
              <a:ext uri="{FF2B5EF4-FFF2-40B4-BE49-F238E27FC236}">
                <a16:creationId xmlns:a16="http://schemas.microsoft.com/office/drawing/2014/main" id="{E756D3A9-27EA-2F74-0015-3182538B7FD9}"/>
              </a:ext>
            </a:extLst>
          </p:cNvPr>
          <p:cNvSpPr txBox="1"/>
          <p:nvPr/>
        </p:nvSpPr>
        <p:spPr>
          <a:xfrm>
            <a:off x="2057400" y="3160574"/>
            <a:ext cx="13036341" cy="1754326"/>
          </a:xfrm>
          <a:prstGeom prst="rect">
            <a:avLst/>
          </a:prstGeom>
          <a:noFill/>
        </p:spPr>
        <p:txBody>
          <a:bodyPr wrap="square">
            <a:spAutoFit/>
          </a:bodyPr>
          <a:lstStyle/>
          <a:p>
            <a:pPr algn="just" rtl="1">
              <a:spcAft>
                <a:spcPts val="600"/>
              </a:spcAft>
              <a:buClr>
                <a:srgbClr val="2A3469"/>
              </a:buClr>
            </a:pPr>
            <a:r>
              <a:rPr lang="ar-MA" sz="3600" b="1" dirty="0">
                <a:solidFill>
                  <a:srgbClr val="355D7E"/>
                </a:solidFill>
                <a:latin typeface="Microsoft Uighur" panose="02000000000000000000" pitchFamily="2" charset="-78"/>
                <a:cs typeface="Microsoft Uighur" panose="02000000000000000000" pitchFamily="2" charset="-78"/>
              </a:rPr>
              <a:t>إعادة ترصيف المنهاج الدراسي وفق مسار تعلمي متدرج أفقيا وعموديا، يوفر فرصا للتقويم والدعم المنتظمين، بناء على رؤية شاملة ومتكاملة تستحضر ما يلي: مقتضيات المنهاج الدراسي نسخة يوليوز 2021 وفلسفته التربوية وطموح الرصف والمنهاج الافتراضي لدراسة التقدم الدولي في القراءة </a:t>
            </a:r>
            <a:r>
              <a:rPr lang="fr-FR" sz="3600" b="1" dirty="0">
                <a:solidFill>
                  <a:srgbClr val="355D7E"/>
                </a:solidFill>
                <a:latin typeface="Microsoft Uighur" panose="02000000000000000000" pitchFamily="2" charset="-78"/>
                <a:cs typeface="Microsoft Uighur" panose="02000000000000000000" pitchFamily="2" charset="-78"/>
              </a:rPr>
              <a:t>PIRLS</a:t>
            </a:r>
            <a:r>
              <a:rPr lang="ar-MA" sz="3600" b="1" dirty="0">
                <a:solidFill>
                  <a:srgbClr val="355D7E"/>
                </a:solidFill>
                <a:latin typeface="Microsoft Uighur" panose="02000000000000000000" pitchFamily="2" charset="-78"/>
                <a:cs typeface="Microsoft Uighur" panose="02000000000000000000" pitchFamily="2" charset="-78"/>
              </a:rPr>
              <a:t> . من خلال أجرأة مبادئ التدريس الفعال التالية : </a:t>
            </a:r>
          </a:p>
        </p:txBody>
      </p:sp>
      <p:grpSp>
        <p:nvGrpSpPr>
          <p:cNvPr id="9" name="Groupe 8">
            <a:extLst>
              <a:ext uri="{FF2B5EF4-FFF2-40B4-BE49-F238E27FC236}">
                <a16:creationId xmlns:a16="http://schemas.microsoft.com/office/drawing/2014/main" id="{C374CB4C-7340-B9BF-286B-F1B2A74B0B37}"/>
              </a:ext>
            </a:extLst>
          </p:cNvPr>
          <p:cNvGrpSpPr/>
          <p:nvPr/>
        </p:nvGrpSpPr>
        <p:grpSpPr>
          <a:xfrm>
            <a:off x="2104978" y="5372100"/>
            <a:ext cx="12156104" cy="3706090"/>
            <a:chOff x="-397035" y="2187661"/>
            <a:chExt cx="12156104" cy="3706090"/>
          </a:xfrm>
        </p:grpSpPr>
        <p:sp>
          <p:nvSpPr>
            <p:cNvPr id="10" name="Google Shape;65;p14">
              <a:extLst>
                <a:ext uri="{FF2B5EF4-FFF2-40B4-BE49-F238E27FC236}">
                  <a16:creationId xmlns:a16="http://schemas.microsoft.com/office/drawing/2014/main" id="{E76B9597-806E-AFEA-3E16-FC4CF6E749E1}"/>
                </a:ext>
              </a:extLst>
            </p:cNvPr>
            <p:cNvSpPr/>
            <p:nvPr/>
          </p:nvSpPr>
          <p:spPr>
            <a:xfrm>
              <a:off x="6631549" y="2838439"/>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11" name="Google Shape;66;p14">
              <a:extLst>
                <a:ext uri="{FF2B5EF4-FFF2-40B4-BE49-F238E27FC236}">
                  <a16:creationId xmlns:a16="http://schemas.microsoft.com/office/drawing/2014/main" id="{78784713-197E-E733-C5A5-EF155BF60D29}"/>
                </a:ext>
              </a:extLst>
            </p:cNvPr>
            <p:cNvSpPr/>
            <p:nvPr/>
          </p:nvSpPr>
          <p:spPr>
            <a:xfrm>
              <a:off x="11320317" y="2555190"/>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12" name="Google Shape;67;p14">
              <a:extLst>
                <a:ext uri="{FF2B5EF4-FFF2-40B4-BE49-F238E27FC236}">
                  <a16:creationId xmlns:a16="http://schemas.microsoft.com/office/drawing/2014/main" id="{A2028E08-60F6-DA77-09EC-5B78011F347A}"/>
                </a:ext>
              </a:extLst>
            </p:cNvPr>
            <p:cNvSpPr/>
            <p:nvPr/>
          </p:nvSpPr>
          <p:spPr>
            <a:xfrm>
              <a:off x="11467716" y="2422996"/>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en-US" sz="4400" b="0" i="0" u="none" strike="noStrike" cap="none"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1</a:t>
              </a:r>
              <a:endParaRPr sz="4400" b="0" i="0" u="none" strike="noStrike" cap="none" dirty="0">
                <a:solidFill>
                  <a:schemeClr val="bg1"/>
                </a:solidFill>
                <a:latin typeface="Microsoft Uighur" panose="02000000000000000000" pitchFamily="2" charset="-78"/>
                <a:cs typeface="Microsoft Uighur" panose="02000000000000000000" pitchFamily="2" charset="-78"/>
              </a:endParaRPr>
            </a:p>
          </p:txBody>
        </p:sp>
        <p:sp>
          <p:nvSpPr>
            <p:cNvPr id="13" name="Google Shape;68;p14">
              <a:extLst>
                <a:ext uri="{FF2B5EF4-FFF2-40B4-BE49-F238E27FC236}">
                  <a16:creationId xmlns:a16="http://schemas.microsoft.com/office/drawing/2014/main" id="{1F0C18D9-8DA9-0398-2244-84DCCFF23ED1}"/>
                </a:ext>
              </a:extLst>
            </p:cNvPr>
            <p:cNvSpPr/>
            <p:nvPr/>
          </p:nvSpPr>
          <p:spPr>
            <a:xfrm>
              <a:off x="7076527" y="2187661"/>
              <a:ext cx="3942723" cy="361987"/>
            </a:xfrm>
            <a:prstGeom prst="rect">
              <a:avLst/>
            </a:prstGeom>
            <a:noFill/>
            <a:ln>
              <a:noFill/>
            </a:ln>
          </p:spPr>
          <p:txBody>
            <a:bodyPr spcFirstLastPara="1" wrap="square" lIns="0" tIns="0" rIns="0" bIns="0" anchor="t" anchorCtr="0">
              <a:noAutofit/>
            </a:bodyPr>
            <a:lstStyle/>
            <a:p>
              <a:pPr algn="r" rtl="1">
                <a:buClr>
                  <a:srgbClr val="454240"/>
                </a:buClr>
                <a:buSzPts val="2000"/>
              </a:pPr>
              <a:r>
                <a:rPr lang="en-US" sz="3200" b="1"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التدرج</a:t>
              </a:r>
              <a:r>
                <a:rPr lang="en-US" sz="3200" b="1"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من</a:t>
              </a:r>
              <a:r>
                <a:rPr lang="en-US" sz="3200" b="1"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البسيط</a:t>
              </a:r>
              <a:r>
                <a:rPr lang="en-US" sz="3200" b="1"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إلى</a:t>
              </a:r>
              <a:r>
                <a:rPr lang="en-US" sz="3200" b="1"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المركب</a:t>
              </a:r>
              <a:endParaRPr sz="3200" b="1"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4" name="Google Shape;69;p14">
              <a:extLst>
                <a:ext uri="{FF2B5EF4-FFF2-40B4-BE49-F238E27FC236}">
                  <a16:creationId xmlns:a16="http://schemas.microsoft.com/office/drawing/2014/main" id="{621D0A58-0345-9BD3-1C4C-D3F2C1F9DD7D}"/>
                </a:ext>
              </a:extLst>
            </p:cNvPr>
            <p:cNvSpPr/>
            <p:nvPr/>
          </p:nvSpPr>
          <p:spPr>
            <a:xfrm>
              <a:off x="6372036" y="3025861"/>
              <a:ext cx="4797748" cy="1000006"/>
            </a:xfrm>
            <a:prstGeom prst="rect">
              <a:avLst/>
            </a:prstGeom>
            <a:noFill/>
            <a:ln>
              <a:noFill/>
            </a:ln>
          </p:spPr>
          <p:txBody>
            <a:bodyPr spcFirstLastPara="1" wrap="square" lIns="0" tIns="0" rIns="0" bIns="0" anchor="t" anchorCtr="0">
              <a:noAutofit/>
            </a:bodyPr>
            <a:lstStyle/>
            <a:p>
              <a:pPr marL="285750" marR="0" lvl="0" indent="-285750" algn="r" rtl="1">
                <a:spcBef>
                  <a:spcPts val="0"/>
                </a:spcBef>
                <a:spcAft>
                  <a:spcPts val="0"/>
                </a:spcAft>
                <a:buClr>
                  <a:srgbClr val="454240"/>
                </a:buClr>
                <a:buSzPts val="1600"/>
                <a:buFont typeface="Arial" panose="020B0604020202020204" pitchFamily="34" charset="0"/>
                <a:buChar char="•"/>
              </a:pPr>
              <a:r>
                <a:rPr lang="ar-MA" sz="2800" i="0" u="none" strike="noStrike" cap="none" dirty="0">
                  <a:latin typeface="Microsoft Uighur" panose="02000000000000000000" pitchFamily="2" charset="-78"/>
                  <a:ea typeface="Calibri" panose="020F0502020204030204" pitchFamily="34" charset="0"/>
                  <a:cs typeface="Microsoft Uighur" panose="02000000000000000000" pitchFamily="2" charset="-78"/>
                  <a:sym typeface="DM Sans"/>
                </a:rPr>
                <a:t>تهيئة المنهاج عبر تحديد وترتيب الأفكار الرئيسة عبر تدرجها من البسيط إلى المركب.</a:t>
              </a:r>
            </a:p>
          </p:txBody>
        </p:sp>
        <p:sp>
          <p:nvSpPr>
            <p:cNvPr id="15" name="Google Shape;70;p14">
              <a:extLst>
                <a:ext uri="{FF2B5EF4-FFF2-40B4-BE49-F238E27FC236}">
                  <a16:creationId xmlns:a16="http://schemas.microsoft.com/office/drawing/2014/main" id="{A5B750D8-BC97-3350-D5FD-E6AB6F9DFB97}"/>
                </a:ext>
              </a:extLst>
            </p:cNvPr>
            <p:cNvSpPr/>
            <p:nvPr/>
          </p:nvSpPr>
          <p:spPr>
            <a:xfrm>
              <a:off x="48440" y="2838439"/>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16" name="Google Shape;71;p14">
              <a:extLst>
                <a:ext uri="{FF2B5EF4-FFF2-40B4-BE49-F238E27FC236}">
                  <a16:creationId xmlns:a16="http://schemas.microsoft.com/office/drawing/2014/main" id="{EC592126-5977-BAE8-C1C1-EAD27A971B0C}"/>
                </a:ext>
              </a:extLst>
            </p:cNvPr>
            <p:cNvSpPr/>
            <p:nvPr/>
          </p:nvSpPr>
          <p:spPr>
            <a:xfrm>
              <a:off x="4741024" y="2501860"/>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dirty="0">
                <a:solidFill>
                  <a:schemeClr val="bg1"/>
                </a:solidFill>
                <a:latin typeface="Microsoft Uighur" panose="02000000000000000000" pitchFamily="2" charset="-78"/>
                <a:cs typeface="Microsoft Uighur" panose="02000000000000000000" pitchFamily="2" charset="-78"/>
              </a:endParaRPr>
            </a:p>
          </p:txBody>
        </p:sp>
        <p:sp>
          <p:nvSpPr>
            <p:cNvPr id="17" name="Google Shape;72;p14">
              <a:extLst>
                <a:ext uri="{FF2B5EF4-FFF2-40B4-BE49-F238E27FC236}">
                  <a16:creationId xmlns:a16="http://schemas.microsoft.com/office/drawing/2014/main" id="{49315B9C-BE99-6426-778A-94DB9E28A982}"/>
                </a:ext>
              </a:extLst>
            </p:cNvPr>
            <p:cNvSpPr/>
            <p:nvPr/>
          </p:nvSpPr>
          <p:spPr>
            <a:xfrm>
              <a:off x="4875604" y="2382355"/>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en-US"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2</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Google Shape;73;p14">
              <a:extLst>
                <a:ext uri="{FF2B5EF4-FFF2-40B4-BE49-F238E27FC236}">
                  <a16:creationId xmlns:a16="http://schemas.microsoft.com/office/drawing/2014/main" id="{CB436EC2-D169-F647-5F74-F378224DAA9C}"/>
                </a:ext>
              </a:extLst>
            </p:cNvPr>
            <p:cNvSpPr/>
            <p:nvPr/>
          </p:nvSpPr>
          <p:spPr>
            <a:xfrm>
              <a:off x="850787" y="2225766"/>
              <a:ext cx="3513604" cy="361987"/>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تخفيف</a:t>
              </a:r>
              <a:r>
                <a:rPr lang="en-US"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الحمولة</a:t>
              </a:r>
              <a:r>
                <a:rPr lang="en-US"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المعرفية</a:t>
              </a:r>
              <a:endParaRPr sz="3200" b="1" i="0" u="none" strike="noStrike" cap="none" dirty="0">
                <a:solidFill>
                  <a:srgbClr val="385B81"/>
                </a:solidFill>
                <a:latin typeface="Microsoft Uighur" panose="02000000000000000000" pitchFamily="2" charset="-78"/>
                <a:cs typeface="Microsoft Uighur" panose="02000000000000000000" pitchFamily="2" charset="-78"/>
              </a:endParaRPr>
            </a:p>
          </p:txBody>
        </p:sp>
        <p:sp>
          <p:nvSpPr>
            <p:cNvPr id="19" name="Google Shape;74;p14">
              <a:extLst>
                <a:ext uri="{FF2B5EF4-FFF2-40B4-BE49-F238E27FC236}">
                  <a16:creationId xmlns:a16="http://schemas.microsoft.com/office/drawing/2014/main" id="{1833EFED-3E1E-4FC0-B1E9-846A1D986481}"/>
                </a:ext>
              </a:extLst>
            </p:cNvPr>
            <p:cNvSpPr/>
            <p:nvPr/>
          </p:nvSpPr>
          <p:spPr>
            <a:xfrm>
              <a:off x="-292213" y="3035379"/>
              <a:ext cx="5193176" cy="771145"/>
            </a:xfrm>
            <a:prstGeom prst="rect">
              <a:avLst/>
            </a:prstGeom>
            <a:noFill/>
            <a:ln>
              <a:noFill/>
            </a:ln>
          </p:spPr>
          <p:txBody>
            <a:bodyPr spcFirstLastPara="1" wrap="square" lIns="0" tIns="0" rIns="0" bIns="0" anchor="t" anchorCtr="0">
              <a:noAutofit/>
            </a:bodyPr>
            <a:lstStyle/>
            <a:p>
              <a:pPr marL="742950" lvl="1" indent="-285750" algn="r" rtl="1">
                <a:buClr>
                  <a:srgbClr val="454240"/>
                </a:buClr>
                <a:buSzPts val="1600"/>
                <a:buFont typeface="Arial" panose="020B0604020202020204" pitchFamily="34" charset="0"/>
                <a:buChar char="•"/>
              </a:pPr>
              <a:r>
                <a:rPr lang="ar-MA" sz="32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التركيز على أهداف واضحة قابلة للتحقق في مدى زمني محدد.</a:t>
              </a:r>
            </a:p>
          </p:txBody>
        </p:sp>
        <p:sp>
          <p:nvSpPr>
            <p:cNvPr id="25" name="Google Shape;75;p14">
              <a:extLst>
                <a:ext uri="{FF2B5EF4-FFF2-40B4-BE49-F238E27FC236}">
                  <a16:creationId xmlns:a16="http://schemas.microsoft.com/office/drawing/2014/main" id="{B85702E8-AE1F-0D14-BFBA-1EC0551A6E93}"/>
                </a:ext>
              </a:extLst>
            </p:cNvPr>
            <p:cNvSpPr/>
            <p:nvPr/>
          </p:nvSpPr>
          <p:spPr>
            <a:xfrm>
              <a:off x="6658445" y="4926610"/>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26" name="Google Shape;76;p14">
              <a:extLst>
                <a:ext uri="{FF2B5EF4-FFF2-40B4-BE49-F238E27FC236}">
                  <a16:creationId xmlns:a16="http://schemas.microsoft.com/office/drawing/2014/main" id="{7A6D866F-74CD-ECB6-678F-300DDC82CA52}"/>
                </a:ext>
              </a:extLst>
            </p:cNvPr>
            <p:cNvSpPr/>
            <p:nvPr/>
          </p:nvSpPr>
          <p:spPr>
            <a:xfrm>
              <a:off x="11320316" y="4643362"/>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27" name="Google Shape;77;p14">
              <a:extLst>
                <a:ext uri="{FF2B5EF4-FFF2-40B4-BE49-F238E27FC236}">
                  <a16:creationId xmlns:a16="http://schemas.microsoft.com/office/drawing/2014/main" id="{FA05C89F-C8B7-A60A-DA63-6919E358780A}"/>
                </a:ext>
              </a:extLst>
            </p:cNvPr>
            <p:cNvSpPr/>
            <p:nvPr/>
          </p:nvSpPr>
          <p:spPr>
            <a:xfrm>
              <a:off x="11474988" y="4522924"/>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en-US"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3</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Google Shape;78;p14">
              <a:extLst>
                <a:ext uri="{FF2B5EF4-FFF2-40B4-BE49-F238E27FC236}">
                  <a16:creationId xmlns:a16="http://schemas.microsoft.com/office/drawing/2014/main" id="{FAEACFC4-D4F9-5135-5022-298B49223ABF}"/>
                </a:ext>
              </a:extLst>
            </p:cNvPr>
            <p:cNvSpPr/>
            <p:nvPr/>
          </p:nvSpPr>
          <p:spPr>
            <a:xfrm>
              <a:off x="7690337" y="4372834"/>
              <a:ext cx="3371250" cy="364956"/>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ar-MA"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أولوية التحكم</a:t>
              </a:r>
            </a:p>
          </p:txBody>
        </p:sp>
        <p:sp>
          <p:nvSpPr>
            <p:cNvPr id="30" name="Google Shape;79;p14">
              <a:extLst>
                <a:ext uri="{FF2B5EF4-FFF2-40B4-BE49-F238E27FC236}">
                  <a16:creationId xmlns:a16="http://schemas.microsoft.com/office/drawing/2014/main" id="{F181A32C-EE06-3A97-38D4-B1C5A8DEC982}"/>
                </a:ext>
              </a:extLst>
            </p:cNvPr>
            <p:cNvSpPr/>
            <p:nvPr/>
          </p:nvSpPr>
          <p:spPr>
            <a:xfrm>
              <a:off x="6445855" y="5145850"/>
              <a:ext cx="4723929" cy="747901"/>
            </a:xfrm>
            <a:prstGeom prst="rect">
              <a:avLst/>
            </a:prstGeom>
            <a:noFill/>
            <a:ln>
              <a:noFill/>
            </a:ln>
          </p:spPr>
          <p:txBody>
            <a:bodyPr spcFirstLastPara="1" wrap="square" lIns="0" tIns="0" rIns="0" bIns="0" anchor="t" anchorCtr="0">
              <a:noAutofit/>
            </a:bodyPr>
            <a:lstStyle/>
            <a:p>
              <a:pPr marL="285750" marR="0" lvl="0" indent="-285750" algn="r" rtl="1">
                <a:spcBef>
                  <a:spcPts val="0"/>
                </a:spcBef>
                <a:spcAft>
                  <a:spcPts val="0"/>
                </a:spcAft>
                <a:buClr>
                  <a:srgbClr val="454240"/>
                </a:buClr>
                <a:buSzPts val="1600"/>
                <a:buFont typeface="Arial" panose="020B0604020202020204" pitchFamily="34" charset="0"/>
                <a:buChar char="•"/>
              </a:pPr>
              <a:r>
                <a:rPr lang="ar-MA" sz="32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إعطاء الأولوية لمبدأ التحكم مع الحرص على تغطية شاملة ومتوازنة لمضامين البرنامج الدراسي</a:t>
              </a:r>
            </a:p>
          </p:txBody>
        </p:sp>
        <p:sp>
          <p:nvSpPr>
            <p:cNvPr id="32" name="Google Shape;80;p14">
              <a:extLst>
                <a:ext uri="{FF2B5EF4-FFF2-40B4-BE49-F238E27FC236}">
                  <a16:creationId xmlns:a16="http://schemas.microsoft.com/office/drawing/2014/main" id="{1DDE8DC9-C7F5-C298-EB25-58A2733DBDB8}"/>
                </a:ext>
              </a:extLst>
            </p:cNvPr>
            <p:cNvSpPr/>
            <p:nvPr/>
          </p:nvSpPr>
          <p:spPr>
            <a:xfrm>
              <a:off x="-63613" y="4926610"/>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35" name="Google Shape;81;p14">
              <a:extLst>
                <a:ext uri="{FF2B5EF4-FFF2-40B4-BE49-F238E27FC236}">
                  <a16:creationId xmlns:a16="http://schemas.microsoft.com/office/drawing/2014/main" id="{745EACFA-5C3D-011F-0E46-8CE754D17382}"/>
                </a:ext>
              </a:extLst>
            </p:cNvPr>
            <p:cNvSpPr/>
            <p:nvPr/>
          </p:nvSpPr>
          <p:spPr>
            <a:xfrm>
              <a:off x="4692383" y="4643362"/>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38" name="Google Shape;82;p14">
              <a:extLst>
                <a:ext uri="{FF2B5EF4-FFF2-40B4-BE49-F238E27FC236}">
                  <a16:creationId xmlns:a16="http://schemas.microsoft.com/office/drawing/2014/main" id="{92D59092-BC0C-5B2B-DE2C-2088108048BA}"/>
                </a:ext>
              </a:extLst>
            </p:cNvPr>
            <p:cNvSpPr/>
            <p:nvPr/>
          </p:nvSpPr>
          <p:spPr>
            <a:xfrm>
              <a:off x="4824017" y="4538698"/>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en-US"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4</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1" name="Google Shape;83;p14">
              <a:extLst>
                <a:ext uri="{FF2B5EF4-FFF2-40B4-BE49-F238E27FC236}">
                  <a16:creationId xmlns:a16="http://schemas.microsoft.com/office/drawing/2014/main" id="{CA0D2DA7-844A-BA5E-1A81-D797709E2462}"/>
                </a:ext>
              </a:extLst>
            </p:cNvPr>
            <p:cNvSpPr/>
            <p:nvPr/>
          </p:nvSpPr>
          <p:spPr>
            <a:xfrm>
              <a:off x="1688987" y="4354221"/>
              <a:ext cx="2688888" cy="364956"/>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en-US"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التوليف </a:t>
              </a: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والمراجعة</a:t>
              </a:r>
              <a:r>
                <a:rPr lang="en-US"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والدعم</a:t>
              </a:r>
              <a:endParaRPr sz="3200" b="1" i="0" u="none" strike="noStrike" cap="none" dirty="0">
                <a:solidFill>
                  <a:srgbClr val="385B81"/>
                </a:solidFill>
                <a:latin typeface="Microsoft Uighur" panose="02000000000000000000" pitchFamily="2" charset="-78"/>
                <a:cs typeface="Microsoft Uighur" panose="02000000000000000000" pitchFamily="2" charset="-78"/>
              </a:endParaRPr>
            </a:p>
          </p:txBody>
        </p:sp>
        <p:sp>
          <p:nvSpPr>
            <p:cNvPr id="53" name="Google Shape;84;p14">
              <a:extLst>
                <a:ext uri="{FF2B5EF4-FFF2-40B4-BE49-F238E27FC236}">
                  <a16:creationId xmlns:a16="http://schemas.microsoft.com/office/drawing/2014/main" id="{69F9C2AF-2A6E-E3DF-44CE-3DD2396B9F69}"/>
                </a:ext>
              </a:extLst>
            </p:cNvPr>
            <p:cNvSpPr/>
            <p:nvPr/>
          </p:nvSpPr>
          <p:spPr>
            <a:xfrm>
              <a:off x="-397035" y="5045155"/>
              <a:ext cx="4760228" cy="299092"/>
            </a:xfrm>
            <a:prstGeom prst="rect">
              <a:avLst/>
            </a:prstGeom>
            <a:noFill/>
            <a:ln>
              <a:noFill/>
            </a:ln>
          </p:spPr>
          <p:txBody>
            <a:bodyPr spcFirstLastPara="1" wrap="square" lIns="0" tIns="0" rIns="0" bIns="0" anchor="t" anchorCtr="0">
              <a:noAutofit/>
            </a:bodyPr>
            <a:lstStyle/>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يومية لمستلزمات الدرس الجديد؛</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أسبوعية للموارد التي تم إرساؤها؛</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الموارد التي تم إرساؤها نهاية كل مرحلة؛</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نهاية السنة.</a:t>
              </a:r>
            </a:p>
          </p:txBody>
        </p:sp>
      </p:grpSp>
    </p:spTree>
    <p:extLst>
      <p:ext uri="{BB962C8B-B14F-4D97-AF65-F5344CB8AC3E}">
        <p14:creationId xmlns:p14="http://schemas.microsoft.com/office/powerpoint/2010/main" val="1190146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2A1B5-831D-D147-A1D4-74720885FBF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B86D7FC-A0E9-8C12-A40B-9B70E0C7C965}"/>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C5BBEB27-05CC-DBE8-7302-1520DDD099E9}"/>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251A658F-C11B-E79A-3E35-530936ED17AA}"/>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4A83C1F4-0B1E-676B-0EE0-5749FC51A42B}"/>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BC1C7F19-F291-FC15-DFD6-729784710984}"/>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51157E29-4D9D-3658-1C89-141D8F2A1BC1}"/>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A9E4BFF0-776B-F829-8ACB-472935DEDB1E}"/>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B4BAB048-1416-C5EA-9807-E4937D851441}"/>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6F51130A-88C1-90F4-0E99-83646DC7289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89740C56-D79E-E426-F674-9B6C3932589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8EF9D10-3372-C8B9-524E-D657E01A3708}"/>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670EBCF-C8ED-FAB2-87A8-3FA8F27507A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F6527821-B678-B7B5-11E4-64A07908189F}"/>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0232A6EE-5EF1-7324-F3B8-2A2DD0B4CF7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1BCCB32E-3C03-0605-02A2-442888275AA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EAD85B5-EC09-CC33-346D-C2C007E13876}"/>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37BED3F5-CF28-DA2A-D578-55CDF2A8C555}"/>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388DB735-9723-5227-2637-6FD1D47E0C0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AD220ADD-C68D-354F-4775-631B8EA8AA82}"/>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7F47D935-838D-123C-68B4-E01AAE645110}"/>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C49EC8D9-CB50-0CB1-DE9A-D6B038260151}"/>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8546E3A9-ECDC-789C-5ACF-19A17CD0D23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7A1EE136-F414-D2B5-8912-36334DED561C}"/>
                </a:ext>
              </a:extLst>
            </p:cNvPr>
            <p:cNvSpPr txBox="1"/>
            <p:nvPr/>
          </p:nvSpPr>
          <p:spPr>
            <a:xfrm>
              <a:off x="5929811" y="807303"/>
              <a:ext cx="6302560" cy="830997"/>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أثر المبادئ في منهاج اللغة العربية </a:t>
              </a:r>
            </a:p>
          </p:txBody>
        </p:sp>
        <p:sp>
          <p:nvSpPr>
            <p:cNvPr id="52" name="Freeform 22">
              <a:extLst>
                <a:ext uri="{FF2B5EF4-FFF2-40B4-BE49-F238E27FC236}">
                  <a16:creationId xmlns:a16="http://schemas.microsoft.com/office/drawing/2014/main" id="{7D505B19-DB39-2B96-171C-B2D5D2E84620}"/>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C4B40450-2032-B6C6-DBE7-7DBAAC659224}"/>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69D5EC70-38BA-E4C3-E542-9A676FF14D9B}"/>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DE495862-62F3-970B-30BB-4AEC90B59203}"/>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7" name="Rectangle : coins arrondis 6">
            <a:extLst>
              <a:ext uri="{FF2B5EF4-FFF2-40B4-BE49-F238E27FC236}">
                <a16:creationId xmlns:a16="http://schemas.microsoft.com/office/drawing/2014/main" id="{2FD99C71-6B1E-B980-EA34-651667E3A3E0}"/>
              </a:ext>
            </a:extLst>
          </p:cNvPr>
          <p:cNvSpPr/>
          <p:nvPr/>
        </p:nvSpPr>
        <p:spPr>
          <a:xfrm>
            <a:off x="15623558" y="2799405"/>
            <a:ext cx="1486475" cy="6172199"/>
          </a:xfrm>
          <a:prstGeom prst="roundRect">
            <a:avLst>
              <a:gd name="adj" fmla="val 25394"/>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أجرأة مبادئ التدريس الصريح في منهاج اللغة العربية </a:t>
            </a:r>
          </a:p>
        </p:txBody>
      </p:sp>
      <p:grpSp>
        <p:nvGrpSpPr>
          <p:cNvPr id="9" name="Groupe 8">
            <a:extLst>
              <a:ext uri="{FF2B5EF4-FFF2-40B4-BE49-F238E27FC236}">
                <a16:creationId xmlns:a16="http://schemas.microsoft.com/office/drawing/2014/main" id="{7A1C379B-00F2-9B8A-7135-0A7182B273A2}"/>
              </a:ext>
            </a:extLst>
          </p:cNvPr>
          <p:cNvGrpSpPr/>
          <p:nvPr/>
        </p:nvGrpSpPr>
        <p:grpSpPr>
          <a:xfrm>
            <a:off x="2104978" y="3162300"/>
            <a:ext cx="12156103" cy="1539530"/>
            <a:chOff x="-397035" y="4354221"/>
            <a:chExt cx="12156103" cy="1539530"/>
          </a:xfrm>
        </p:grpSpPr>
        <p:sp>
          <p:nvSpPr>
            <p:cNvPr id="25" name="Google Shape;75;p14">
              <a:extLst>
                <a:ext uri="{FF2B5EF4-FFF2-40B4-BE49-F238E27FC236}">
                  <a16:creationId xmlns:a16="http://schemas.microsoft.com/office/drawing/2014/main" id="{897023FB-4961-F2F0-B8E2-5F3A674B4333}"/>
                </a:ext>
              </a:extLst>
            </p:cNvPr>
            <p:cNvSpPr/>
            <p:nvPr/>
          </p:nvSpPr>
          <p:spPr>
            <a:xfrm>
              <a:off x="6658445" y="4926610"/>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26" name="Google Shape;76;p14">
              <a:extLst>
                <a:ext uri="{FF2B5EF4-FFF2-40B4-BE49-F238E27FC236}">
                  <a16:creationId xmlns:a16="http://schemas.microsoft.com/office/drawing/2014/main" id="{5C855C5C-BD75-D3B3-1F57-DBF742D0612A}"/>
                </a:ext>
              </a:extLst>
            </p:cNvPr>
            <p:cNvSpPr/>
            <p:nvPr/>
          </p:nvSpPr>
          <p:spPr>
            <a:xfrm>
              <a:off x="11320316" y="4643362"/>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27" name="Google Shape;77;p14">
              <a:extLst>
                <a:ext uri="{FF2B5EF4-FFF2-40B4-BE49-F238E27FC236}">
                  <a16:creationId xmlns:a16="http://schemas.microsoft.com/office/drawing/2014/main" id="{FBF5D9C0-D9FD-002C-2A48-BD166632C990}"/>
                </a:ext>
              </a:extLst>
            </p:cNvPr>
            <p:cNvSpPr/>
            <p:nvPr/>
          </p:nvSpPr>
          <p:spPr>
            <a:xfrm>
              <a:off x="11474988" y="4522924"/>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en-US"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3</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Google Shape;78;p14">
              <a:extLst>
                <a:ext uri="{FF2B5EF4-FFF2-40B4-BE49-F238E27FC236}">
                  <a16:creationId xmlns:a16="http://schemas.microsoft.com/office/drawing/2014/main" id="{B70B111E-7148-BC45-8473-63706629BD28}"/>
                </a:ext>
              </a:extLst>
            </p:cNvPr>
            <p:cNvSpPr/>
            <p:nvPr/>
          </p:nvSpPr>
          <p:spPr>
            <a:xfrm>
              <a:off x="7690337" y="4372834"/>
              <a:ext cx="3371250" cy="364956"/>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ar-MA"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أولوية التحكم</a:t>
              </a:r>
            </a:p>
          </p:txBody>
        </p:sp>
        <p:sp>
          <p:nvSpPr>
            <p:cNvPr id="30" name="Google Shape;79;p14">
              <a:extLst>
                <a:ext uri="{FF2B5EF4-FFF2-40B4-BE49-F238E27FC236}">
                  <a16:creationId xmlns:a16="http://schemas.microsoft.com/office/drawing/2014/main" id="{56727433-9302-6128-ED2C-02E65A1F22AB}"/>
                </a:ext>
              </a:extLst>
            </p:cNvPr>
            <p:cNvSpPr/>
            <p:nvPr/>
          </p:nvSpPr>
          <p:spPr>
            <a:xfrm>
              <a:off x="6445855" y="5145850"/>
              <a:ext cx="4723929" cy="747901"/>
            </a:xfrm>
            <a:prstGeom prst="rect">
              <a:avLst/>
            </a:prstGeom>
            <a:noFill/>
            <a:ln>
              <a:noFill/>
            </a:ln>
          </p:spPr>
          <p:txBody>
            <a:bodyPr spcFirstLastPara="1" wrap="square" lIns="0" tIns="0" rIns="0" bIns="0" anchor="t" anchorCtr="0">
              <a:noAutofit/>
            </a:bodyPr>
            <a:lstStyle/>
            <a:p>
              <a:pPr marL="285750" marR="0" lvl="0" indent="-285750" algn="r" rtl="1">
                <a:spcBef>
                  <a:spcPts val="0"/>
                </a:spcBef>
                <a:spcAft>
                  <a:spcPts val="0"/>
                </a:spcAft>
                <a:buClr>
                  <a:srgbClr val="454240"/>
                </a:buClr>
                <a:buSzPts val="1600"/>
                <a:buFont typeface="Arial" panose="020B0604020202020204" pitchFamily="34" charset="0"/>
                <a:buChar char="•"/>
              </a:pPr>
              <a:r>
                <a:rPr lang="ar-MA" sz="32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إعطاء الأولوية لمبدأ التحكم مع الحرص على تغطية شاملة ومتوازنة لمضامين البرنامج الدراسي</a:t>
              </a:r>
            </a:p>
          </p:txBody>
        </p:sp>
        <p:sp>
          <p:nvSpPr>
            <p:cNvPr id="32" name="Google Shape;80;p14">
              <a:extLst>
                <a:ext uri="{FF2B5EF4-FFF2-40B4-BE49-F238E27FC236}">
                  <a16:creationId xmlns:a16="http://schemas.microsoft.com/office/drawing/2014/main" id="{8E255771-DD80-14A3-182F-6BAE701B4237}"/>
                </a:ext>
              </a:extLst>
            </p:cNvPr>
            <p:cNvSpPr/>
            <p:nvPr/>
          </p:nvSpPr>
          <p:spPr>
            <a:xfrm>
              <a:off x="-63613" y="4926610"/>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35" name="Google Shape;81;p14">
              <a:extLst>
                <a:ext uri="{FF2B5EF4-FFF2-40B4-BE49-F238E27FC236}">
                  <a16:creationId xmlns:a16="http://schemas.microsoft.com/office/drawing/2014/main" id="{B6BA8BCC-EEAA-A850-B36F-253055765DF1}"/>
                </a:ext>
              </a:extLst>
            </p:cNvPr>
            <p:cNvSpPr/>
            <p:nvPr/>
          </p:nvSpPr>
          <p:spPr>
            <a:xfrm>
              <a:off x="4692383" y="4643362"/>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38" name="Google Shape;82;p14">
              <a:extLst>
                <a:ext uri="{FF2B5EF4-FFF2-40B4-BE49-F238E27FC236}">
                  <a16:creationId xmlns:a16="http://schemas.microsoft.com/office/drawing/2014/main" id="{4B63DE25-85D4-E526-B764-2A1D1CBDC5F8}"/>
                </a:ext>
              </a:extLst>
            </p:cNvPr>
            <p:cNvSpPr/>
            <p:nvPr/>
          </p:nvSpPr>
          <p:spPr>
            <a:xfrm>
              <a:off x="4824017" y="4538698"/>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en-US"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4</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1" name="Google Shape;83;p14">
              <a:extLst>
                <a:ext uri="{FF2B5EF4-FFF2-40B4-BE49-F238E27FC236}">
                  <a16:creationId xmlns:a16="http://schemas.microsoft.com/office/drawing/2014/main" id="{34DFAFE8-129A-31D1-911F-3041251F93FC}"/>
                </a:ext>
              </a:extLst>
            </p:cNvPr>
            <p:cNvSpPr/>
            <p:nvPr/>
          </p:nvSpPr>
          <p:spPr>
            <a:xfrm>
              <a:off x="1688987" y="4354221"/>
              <a:ext cx="2688888" cy="364956"/>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en-US"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التوليف </a:t>
              </a: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والمراجعة</a:t>
              </a:r>
              <a:r>
                <a:rPr lang="en-US"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 </a:t>
              </a:r>
              <a:r>
                <a:rPr lang="en-US" sz="3200" b="1" i="0" u="none" strike="noStrike" cap="none" dirty="0" err="1">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والدعم</a:t>
              </a:r>
              <a:endParaRPr sz="3200" b="1" i="0" u="none" strike="noStrike" cap="none" dirty="0">
                <a:solidFill>
                  <a:srgbClr val="385B81"/>
                </a:solidFill>
                <a:latin typeface="Microsoft Uighur" panose="02000000000000000000" pitchFamily="2" charset="-78"/>
                <a:cs typeface="Microsoft Uighur" panose="02000000000000000000" pitchFamily="2" charset="-78"/>
              </a:endParaRPr>
            </a:p>
          </p:txBody>
        </p:sp>
        <p:sp>
          <p:nvSpPr>
            <p:cNvPr id="53" name="Google Shape;84;p14">
              <a:extLst>
                <a:ext uri="{FF2B5EF4-FFF2-40B4-BE49-F238E27FC236}">
                  <a16:creationId xmlns:a16="http://schemas.microsoft.com/office/drawing/2014/main" id="{EECA32E5-A5CF-652D-73EE-61BE18A0570D}"/>
                </a:ext>
              </a:extLst>
            </p:cNvPr>
            <p:cNvSpPr/>
            <p:nvPr/>
          </p:nvSpPr>
          <p:spPr>
            <a:xfrm>
              <a:off x="-397035" y="5198129"/>
              <a:ext cx="4760228" cy="299092"/>
            </a:xfrm>
            <a:prstGeom prst="rect">
              <a:avLst/>
            </a:prstGeom>
            <a:noFill/>
            <a:ln>
              <a:noFill/>
            </a:ln>
          </p:spPr>
          <p:txBody>
            <a:bodyPr spcFirstLastPara="1" wrap="square" lIns="0" tIns="0" rIns="0" bIns="0" anchor="t" anchorCtr="0">
              <a:noAutofit/>
            </a:bodyPr>
            <a:lstStyle/>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يومية لمستلزمات الدرس الجديد؛</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أسبوعية للموارد التي تم إرساؤها؛</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الموارد التي تم إرساؤها نهاية كل مرحلة؛</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مراجعة نهاية السنة.</a:t>
              </a:r>
            </a:p>
          </p:txBody>
        </p:sp>
      </p:grpSp>
      <p:grpSp>
        <p:nvGrpSpPr>
          <p:cNvPr id="2" name="Groupe 1">
            <a:extLst>
              <a:ext uri="{FF2B5EF4-FFF2-40B4-BE49-F238E27FC236}">
                <a16:creationId xmlns:a16="http://schemas.microsoft.com/office/drawing/2014/main" id="{C38803A3-7A8D-AE90-AED7-B8F7F26D9481}"/>
              </a:ext>
            </a:extLst>
          </p:cNvPr>
          <p:cNvGrpSpPr/>
          <p:nvPr/>
        </p:nvGrpSpPr>
        <p:grpSpPr>
          <a:xfrm>
            <a:off x="2104978" y="6057900"/>
            <a:ext cx="12156103" cy="1539530"/>
            <a:chOff x="-397035" y="4354221"/>
            <a:chExt cx="12156103" cy="1539530"/>
          </a:xfrm>
        </p:grpSpPr>
        <p:sp>
          <p:nvSpPr>
            <p:cNvPr id="4" name="Google Shape;75;p14">
              <a:extLst>
                <a:ext uri="{FF2B5EF4-FFF2-40B4-BE49-F238E27FC236}">
                  <a16:creationId xmlns:a16="http://schemas.microsoft.com/office/drawing/2014/main" id="{882871FA-9EB8-79EB-EC0E-F0BBFF4E0C72}"/>
                </a:ext>
              </a:extLst>
            </p:cNvPr>
            <p:cNvSpPr/>
            <p:nvPr/>
          </p:nvSpPr>
          <p:spPr>
            <a:xfrm>
              <a:off x="6658445" y="4926610"/>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5" name="Google Shape;76;p14">
              <a:extLst>
                <a:ext uri="{FF2B5EF4-FFF2-40B4-BE49-F238E27FC236}">
                  <a16:creationId xmlns:a16="http://schemas.microsoft.com/office/drawing/2014/main" id="{DBDD244D-DF43-0C53-A94C-AFD0D8043767}"/>
                </a:ext>
              </a:extLst>
            </p:cNvPr>
            <p:cNvSpPr/>
            <p:nvPr/>
          </p:nvSpPr>
          <p:spPr>
            <a:xfrm>
              <a:off x="11320316" y="4643362"/>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6" name="Google Shape;77;p14">
              <a:extLst>
                <a:ext uri="{FF2B5EF4-FFF2-40B4-BE49-F238E27FC236}">
                  <a16:creationId xmlns:a16="http://schemas.microsoft.com/office/drawing/2014/main" id="{2EF05A63-2FDA-5A1B-1E6F-E71E38B6FD79}"/>
                </a:ext>
              </a:extLst>
            </p:cNvPr>
            <p:cNvSpPr/>
            <p:nvPr/>
          </p:nvSpPr>
          <p:spPr>
            <a:xfrm>
              <a:off x="11474988" y="4522924"/>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ar-MA"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5</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6" name="Google Shape;78;p14">
              <a:extLst>
                <a:ext uri="{FF2B5EF4-FFF2-40B4-BE49-F238E27FC236}">
                  <a16:creationId xmlns:a16="http://schemas.microsoft.com/office/drawing/2014/main" id="{D088C711-8FAB-FF36-07B9-5E73CF4F5311}"/>
                </a:ext>
              </a:extLst>
            </p:cNvPr>
            <p:cNvSpPr/>
            <p:nvPr/>
          </p:nvSpPr>
          <p:spPr>
            <a:xfrm>
              <a:off x="7690337" y="4372834"/>
              <a:ext cx="3371250" cy="364956"/>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ar-MA"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البساطة والوضوح</a:t>
              </a:r>
            </a:p>
          </p:txBody>
        </p:sp>
        <p:sp>
          <p:nvSpPr>
            <p:cNvPr id="60" name="Google Shape;79;p14">
              <a:extLst>
                <a:ext uri="{FF2B5EF4-FFF2-40B4-BE49-F238E27FC236}">
                  <a16:creationId xmlns:a16="http://schemas.microsoft.com/office/drawing/2014/main" id="{C82B3B28-B802-E875-215D-80034004DE1E}"/>
                </a:ext>
              </a:extLst>
            </p:cNvPr>
            <p:cNvSpPr/>
            <p:nvPr/>
          </p:nvSpPr>
          <p:spPr>
            <a:xfrm>
              <a:off x="6445855" y="5145850"/>
              <a:ext cx="4723929" cy="747901"/>
            </a:xfrm>
            <a:prstGeom prst="rect">
              <a:avLst/>
            </a:prstGeom>
            <a:noFill/>
            <a:ln>
              <a:noFill/>
            </a:ln>
          </p:spPr>
          <p:txBody>
            <a:bodyPr spcFirstLastPara="1" wrap="square" lIns="0" tIns="0" rIns="0" bIns="0" anchor="t" anchorCtr="0">
              <a:noAutofit/>
            </a:bodyPr>
            <a:lstStyle/>
            <a:p>
              <a:pPr marL="285750" marR="0" lvl="0" indent="-285750" algn="r" rtl="1">
                <a:spcBef>
                  <a:spcPts val="0"/>
                </a:spcBef>
                <a:spcAft>
                  <a:spcPts val="0"/>
                </a:spcAft>
                <a:buClr>
                  <a:srgbClr val="454240"/>
                </a:buClr>
                <a:buSzPts val="1600"/>
                <a:buFont typeface="Arial" panose="020B0604020202020204" pitchFamily="34" charset="0"/>
                <a:buChar char="•"/>
              </a:pPr>
              <a:r>
                <a:rPr lang="ar-MA" sz="32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 تعليمات واضحة، مهام محدودة؛ تنظيم بصري بسيط.</a:t>
              </a:r>
            </a:p>
          </p:txBody>
        </p:sp>
        <p:sp>
          <p:nvSpPr>
            <p:cNvPr id="61" name="Google Shape;80;p14">
              <a:extLst>
                <a:ext uri="{FF2B5EF4-FFF2-40B4-BE49-F238E27FC236}">
                  <a16:creationId xmlns:a16="http://schemas.microsoft.com/office/drawing/2014/main" id="{76A16AFC-D755-41F0-2F62-6F1E0D9979F0}"/>
                </a:ext>
              </a:extLst>
            </p:cNvPr>
            <p:cNvSpPr/>
            <p:nvPr/>
          </p:nvSpPr>
          <p:spPr>
            <a:xfrm>
              <a:off x="-63613" y="4926610"/>
              <a:ext cx="4752000" cy="104663"/>
            </a:xfrm>
            <a:prstGeom prst="roundRect">
              <a:avLst>
                <a:gd name="adj" fmla="val 93767"/>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62" name="Google Shape;81;p14">
              <a:extLst>
                <a:ext uri="{FF2B5EF4-FFF2-40B4-BE49-F238E27FC236}">
                  <a16:creationId xmlns:a16="http://schemas.microsoft.com/office/drawing/2014/main" id="{349C657F-C3F9-6DFF-A4CD-A87400B7D24F}"/>
                </a:ext>
              </a:extLst>
            </p:cNvPr>
            <p:cNvSpPr/>
            <p:nvPr/>
          </p:nvSpPr>
          <p:spPr>
            <a:xfrm>
              <a:off x="4692383" y="4643362"/>
              <a:ext cx="438752" cy="700884"/>
            </a:xfrm>
            <a:prstGeom prst="roundRect">
              <a:avLst>
                <a:gd name="adj" fmla="val 149329"/>
              </a:avLst>
            </a:prstGeom>
            <a:solidFill>
              <a:srgbClr val="2045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800">
                <a:solidFill>
                  <a:schemeClr val="bg1"/>
                </a:solidFill>
                <a:latin typeface="Microsoft Uighur" panose="02000000000000000000" pitchFamily="2" charset="-78"/>
                <a:cs typeface="Microsoft Uighur" panose="02000000000000000000" pitchFamily="2" charset="-78"/>
              </a:endParaRPr>
            </a:p>
          </p:txBody>
        </p:sp>
        <p:sp>
          <p:nvSpPr>
            <p:cNvPr id="63" name="Google Shape;82;p14">
              <a:extLst>
                <a:ext uri="{FF2B5EF4-FFF2-40B4-BE49-F238E27FC236}">
                  <a16:creationId xmlns:a16="http://schemas.microsoft.com/office/drawing/2014/main" id="{5603BCB6-EA07-3B43-367A-6AE022EB62DE}"/>
                </a:ext>
              </a:extLst>
            </p:cNvPr>
            <p:cNvSpPr/>
            <p:nvPr/>
          </p:nvSpPr>
          <p:spPr>
            <a:xfrm>
              <a:off x="4824017" y="4538698"/>
              <a:ext cx="175484" cy="350375"/>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000000"/>
                </a:buClr>
                <a:buSzPts val="1900"/>
                <a:buFont typeface="Libre Baskerville"/>
                <a:buNone/>
              </a:pPr>
              <a:r>
                <a:rPr lang="ar-MA"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6</a:t>
              </a:r>
              <a:endParaRPr sz="4400" dirty="0">
                <a:solidFill>
                  <a:schemeClr val="bg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4" name="Google Shape;83;p14">
              <a:extLst>
                <a:ext uri="{FF2B5EF4-FFF2-40B4-BE49-F238E27FC236}">
                  <a16:creationId xmlns:a16="http://schemas.microsoft.com/office/drawing/2014/main" id="{5CC5AAF5-3E20-B900-36F6-53FDFE497DC2}"/>
                </a:ext>
              </a:extLst>
            </p:cNvPr>
            <p:cNvSpPr/>
            <p:nvPr/>
          </p:nvSpPr>
          <p:spPr>
            <a:xfrm>
              <a:off x="1688987" y="4354221"/>
              <a:ext cx="2688888" cy="364956"/>
            </a:xfrm>
            <a:prstGeom prst="rect">
              <a:avLst/>
            </a:prstGeom>
            <a:noFill/>
            <a:ln>
              <a:noFill/>
            </a:ln>
          </p:spPr>
          <p:txBody>
            <a:bodyPr spcFirstLastPara="1" wrap="square" lIns="0" tIns="0" rIns="0" bIns="0" anchor="t" anchorCtr="0">
              <a:noAutofit/>
            </a:bodyPr>
            <a:lstStyle/>
            <a:p>
              <a:pPr marL="0" marR="0" lvl="0" indent="0" algn="r" rtl="1">
                <a:spcBef>
                  <a:spcPts val="0"/>
                </a:spcBef>
                <a:spcAft>
                  <a:spcPts val="0"/>
                </a:spcAft>
                <a:buClr>
                  <a:srgbClr val="454240"/>
                </a:buClr>
                <a:buSzPts val="2000"/>
                <a:buFont typeface="Libre Baskerville"/>
                <a:buNone/>
              </a:pPr>
              <a:r>
                <a:rPr lang="ar-MA" sz="3200" b="1" i="0" u="none" strike="noStrike" cap="none" dirty="0">
                  <a:solidFill>
                    <a:srgbClr val="385B81"/>
                  </a:solidFill>
                  <a:latin typeface="Microsoft Uighur" panose="02000000000000000000" pitchFamily="2" charset="-78"/>
                  <a:ea typeface="Calibri" panose="020F0502020204030204" pitchFamily="34" charset="0"/>
                  <a:cs typeface="Microsoft Uighur" panose="02000000000000000000" pitchFamily="2" charset="-78"/>
                  <a:sym typeface="Libre Baskerville"/>
                </a:rPr>
                <a:t>ترتيب الأفكار الرئيسة</a:t>
              </a:r>
            </a:p>
          </p:txBody>
        </p:sp>
        <p:sp>
          <p:nvSpPr>
            <p:cNvPr id="65" name="Google Shape;84;p14">
              <a:extLst>
                <a:ext uri="{FF2B5EF4-FFF2-40B4-BE49-F238E27FC236}">
                  <a16:creationId xmlns:a16="http://schemas.microsoft.com/office/drawing/2014/main" id="{EDF7B06B-17D0-CD34-40DC-63BCAEFFCE7A}"/>
                </a:ext>
              </a:extLst>
            </p:cNvPr>
            <p:cNvSpPr/>
            <p:nvPr/>
          </p:nvSpPr>
          <p:spPr>
            <a:xfrm>
              <a:off x="-397035" y="5192421"/>
              <a:ext cx="4760228" cy="299092"/>
            </a:xfrm>
            <a:prstGeom prst="rect">
              <a:avLst/>
            </a:prstGeom>
            <a:noFill/>
            <a:ln>
              <a:noFill/>
            </a:ln>
          </p:spPr>
          <p:txBody>
            <a:bodyPr spcFirstLastPara="1" wrap="square" lIns="0" tIns="0" rIns="0" bIns="0" anchor="t" anchorCtr="0">
              <a:noAutofit/>
            </a:bodyPr>
            <a:lstStyle/>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التدرج والاستمرارية؛</a:t>
              </a:r>
            </a:p>
            <a:p>
              <a:pPr marL="342900" marR="0" lvl="0" indent="-342900" algn="r" rtl="1">
                <a:spcBef>
                  <a:spcPts val="0"/>
                </a:spcBef>
                <a:spcAft>
                  <a:spcPts val="0"/>
                </a:spcAft>
                <a:buClr>
                  <a:srgbClr val="454240"/>
                </a:buClr>
                <a:buSzPts val="1600"/>
                <a:buFont typeface="DM Sans"/>
                <a:buChar char="•"/>
              </a:pP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رصف الأفكار الرئيسة مع </a:t>
              </a:r>
              <a:r>
                <a:rPr lang="ar-MA" sz="2800" b="0" i="0" u="none" strike="noStrike" cap="none" dirty="0" err="1">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انتظارات</a:t>
              </a:r>
              <a:r>
                <a:rPr lang="ar-MA" sz="2800" b="0" i="0" u="none" strike="noStrike" cap="none" dirty="0">
                  <a:solidFill>
                    <a:srgbClr val="454240"/>
                  </a:solidFill>
                  <a:latin typeface="Microsoft Uighur" panose="02000000000000000000" pitchFamily="2" charset="-78"/>
                  <a:ea typeface="Calibri" panose="020F0502020204030204" pitchFamily="34" charset="0"/>
                  <a:cs typeface="Microsoft Uighur" panose="02000000000000000000" pitchFamily="2" charset="-78"/>
                  <a:sym typeface="DM Sans"/>
                </a:rPr>
                <a:t> التعلم؛</a:t>
              </a:r>
            </a:p>
          </p:txBody>
        </p:sp>
      </p:grpSp>
    </p:spTree>
    <p:extLst>
      <p:ext uri="{BB962C8B-B14F-4D97-AF65-F5344CB8AC3E}">
        <p14:creationId xmlns:p14="http://schemas.microsoft.com/office/powerpoint/2010/main" val="2929043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C1B04-3E41-82E0-EA16-D6FAE9E7E8D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A4ABF9CE-E9ED-6185-6D34-7BDC9E0618D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A8804D03-73CD-43D8-8340-EC74E16E0379}"/>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C052286-C28E-EF70-951B-D0D0AD5F4CC6}"/>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44E12693-78A9-DC14-E7E4-07AE21B99320}"/>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48AF8C33-E6C8-DDFC-75E3-423FE4BF5C1D}"/>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5F225997-0250-79B4-05CA-532FA25F08E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E65AF586-4305-B80B-EB08-514FD6A7CEC1}"/>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DAFA36DF-7D01-E655-9F86-ED9A5C6C6280}"/>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2F3C261F-45C2-4868-B898-86F23CAA634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2DAA2DCD-3C47-0BAD-A571-A96C2D66931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B59A853-FF27-3B46-8F5F-3FBEDD7F6B75}"/>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C02C52F4-FD67-F821-AF75-0C562DD6D75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10E70D0-9D12-C8AF-C8F5-4F9E1372E605}"/>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48C43EA1-FE37-5399-8638-FB9EF3920428}"/>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6201833B-CB8F-5803-7B10-BE1E381B679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80140CBF-9C37-27BE-101E-5D24F63B0447}"/>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D054B45-45DC-E706-E2A5-C966BE58EAB5}"/>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D01BA99-5D51-2949-924A-6B3D7D8A691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CAF05CCA-7C90-19A2-D5CA-134ABA211B51}"/>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D2E4941C-BF8F-A159-E9F6-B241A2EECC0A}"/>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0A58E910-988C-FB72-7B50-08F03A71EBC3}"/>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3519C516-3DDF-B3B4-9483-00A77EEC37B6}"/>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9C572EA9-C13D-9A5F-BBDD-990C2BA9BE85}"/>
                </a:ext>
              </a:extLst>
            </p:cNvPr>
            <p:cNvSpPr txBox="1"/>
            <p:nvPr/>
          </p:nvSpPr>
          <p:spPr>
            <a:xfrm>
              <a:off x="5929811" y="807303"/>
              <a:ext cx="6302560" cy="830997"/>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مستجدات برنامج اللغة العربية: </a:t>
              </a:r>
            </a:p>
          </p:txBody>
        </p:sp>
        <p:sp>
          <p:nvSpPr>
            <p:cNvPr id="52" name="Freeform 22">
              <a:extLst>
                <a:ext uri="{FF2B5EF4-FFF2-40B4-BE49-F238E27FC236}">
                  <a16:creationId xmlns:a16="http://schemas.microsoft.com/office/drawing/2014/main" id="{28965C27-DFF8-98D0-5808-5FBBFAF0D11C}"/>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8ECA598B-2994-123F-E0FC-37BA7A51D0A9}"/>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7647E07C-4ABB-11C9-732C-A120FAAFA30F}"/>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90F90C2E-FF4E-8696-2582-A18B421E4027}"/>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e 2">
            <a:extLst>
              <a:ext uri="{FF2B5EF4-FFF2-40B4-BE49-F238E27FC236}">
                <a16:creationId xmlns:a16="http://schemas.microsoft.com/office/drawing/2014/main" id="{EA89C334-2AD8-0EAA-222A-9F4A0A928DB8}"/>
              </a:ext>
            </a:extLst>
          </p:cNvPr>
          <p:cNvGrpSpPr/>
          <p:nvPr/>
        </p:nvGrpSpPr>
        <p:grpSpPr>
          <a:xfrm>
            <a:off x="2055380" y="2400300"/>
            <a:ext cx="14515129" cy="6934200"/>
            <a:chOff x="715882" y="1071002"/>
            <a:chExt cx="10873912" cy="5194710"/>
          </a:xfrm>
        </p:grpSpPr>
        <p:sp>
          <p:nvSpPr>
            <p:cNvPr id="8" name="Google Shape;120;p16">
              <a:extLst>
                <a:ext uri="{FF2B5EF4-FFF2-40B4-BE49-F238E27FC236}">
                  <a16:creationId xmlns:a16="http://schemas.microsoft.com/office/drawing/2014/main" id="{51B263D4-2FF8-9B5C-899C-46780ABBDB01}"/>
                </a:ext>
              </a:extLst>
            </p:cNvPr>
            <p:cNvSpPr/>
            <p:nvPr/>
          </p:nvSpPr>
          <p:spPr>
            <a:xfrm>
              <a:off x="715882" y="1071002"/>
              <a:ext cx="10620783" cy="980426"/>
            </a:xfrm>
            <a:prstGeom prst="rect">
              <a:avLst/>
            </a:prstGeom>
            <a:noFill/>
            <a:ln>
              <a:noFill/>
            </a:ln>
          </p:spPr>
          <p:txBody>
            <a:bodyPr spcFirstLastPara="1" wrap="square" lIns="0" tIns="0" rIns="0" bIns="0" anchor="t" anchorCtr="0">
              <a:noAutofit/>
            </a:bodyPr>
            <a:lstStyle/>
            <a:p>
              <a:pPr marL="0" marR="0" lvl="0" indent="0" algn="ctr" defTabSz="914400" rtl="1" eaLnBrk="1" fontAlgn="auto" latinLnBrk="0" hangingPunct="1">
                <a:spcBef>
                  <a:spcPts val="0"/>
                </a:spcBef>
                <a:spcAft>
                  <a:spcPts val="0"/>
                </a:spcAft>
                <a:buClr>
                  <a:srgbClr val="454240"/>
                </a:buClr>
                <a:buSzPts val="1350"/>
                <a:buFontTx/>
                <a:buNone/>
                <a:tabLst/>
                <a:defRPr/>
              </a:pPr>
              <a:r>
                <a:rPr kumimoji="0" lang="en-US" sz="36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تنتظم</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en-US" sz="36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مادة</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اللغة العربية</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وفق</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5</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محاور </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en-US" sz="36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دراسية</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en-US" sz="3600" b="1" i="0" u="none" strike="noStrike" kern="1200" cap="none" spc="0" normalizeH="0" baseline="0" noProof="0" dirty="0" err="1">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رئيسية</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lang="ar-MA" sz="3600" b="1" dirty="0">
                  <a:solidFill>
                    <a:srgbClr val="002060"/>
                  </a:solidFill>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en-US"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 </a:t>
              </a:r>
              <a:r>
                <a:rPr kumimoji="0" lang="ar-MA" sz="3600" b="1" i="0" u="none" strike="noStrike" kern="1200" cap="none" spc="0" normalizeH="0" baseline="0" noProof="0" dirty="0">
                  <a:ln>
                    <a:noFill/>
                  </a:ln>
                  <a:solidFill>
                    <a:srgbClr val="00206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DM Sans"/>
                </a:rPr>
                <a:t>تطرح هذه المحاور أسئلة كبرى، تتوخى مضامين التعلم مقاربة الإجابة عنها والإحاطة بمختلف أبعادها التي تتوسع من الذات إلى الانفتاح على العالم. </a:t>
              </a:r>
            </a:p>
          </p:txBody>
        </p:sp>
        <p:sp>
          <p:nvSpPr>
            <p:cNvPr id="10" name="Rectangle : coins arrondis 9">
              <a:extLst>
                <a:ext uri="{FF2B5EF4-FFF2-40B4-BE49-F238E27FC236}">
                  <a16:creationId xmlns:a16="http://schemas.microsoft.com/office/drawing/2014/main" id="{8E142F9E-47C2-A134-9D1B-A30EDD5F93A3}"/>
                </a:ext>
              </a:extLst>
            </p:cNvPr>
            <p:cNvSpPr/>
            <p:nvPr/>
          </p:nvSpPr>
          <p:spPr>
            <a:xfrm>
              <a:off x="6954597" y="3099001"/>
              <a:ext cx="2735277" cy="1148414"/>
            </a:xfrm>
            <a:prstGeom prst="roundRect">
              <a:avLst/>
            </a:prstGeom>
            <a:solidFill>
              <a:srgbClr val="AEC0C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أين نحن في المكان والزمان؟</a:t>
              </a:r>
            </a:p>
          </p:txBody>
        </p:sp>
        <p:sp>
          <p:nvSpPr>
            <p:cNvPr id="11" name="Rectangle : coins arrondis 10">
              <a:extLst>
                <a:ext uri="{FF2B5EF4-FFF2-40B4-BE49-F238E27FC236}">
                  <a16:creationId xmlns:a16="http://schemas.microsoft.com/office/drawing/2014/main" id="{255495F1-865B-B329-3BDE-F247F0B445C3}"/>
                </a:ext>
              </a:extLst>
            </p:cNvPr>
            <p:cNvSpPr/>
            <p:nvPr/>
          </p:nvSpPr>
          <p:spPr>
            <a:xfrm>
              <a:off x="8854517" y="5117298"/>
              <a:ext cx="2735277" cy="1148414"/>
            </a:xfrm>
            <a:prstGeom prst="roundRect">
              <a:avLst/>
            </a:prstGeom>
            <a:solidFill>
              <a:srgbClr val="AEC0C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كيف نعبر عن أنفسنا؟ </a:t>
              </a:r>
            </a:p>
          </p:txBody>
        </p:sp>
        <p:sp>
          <p:nvSpPr>
            <p:cNvPr id="13" name="Rectangle : coins arrondis 12">
              <a:extLst>
                <a:ext uri="{FF2B5EF4-FFF2-40B4-BE49-F238E27FC236}">
                  <a16:creationId xmlns:a16="http://schemas.microsoft.com/office/drawing/2014/main" id="{A55400E4-8096-3EAD-ED36-89ABBBB928E3}"/>
                </a:ext>
              </a:extLst>
            </p:cNvPr>
            <p:cNvSpPr/>
            <p:nvPr/>
          </p:nvSpPr>
          <p:spPr>
            <a:xfrm>
              <a:off x="4801647" y="5117298"/>
              <a:ext cx="2735277" cy="1148414"/>
            </a:xfrm>
            <a:prstGeom prst="roundRect">
              <a:avLst/>
            </a:prstGeom>
            <a:solidFill>
              <a:srgbClr val="AEC0C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كيف ينتظم  العالم؟</a:t>
              </a:r>
            </a:p>
          </p:txBody>
        </p:sp>
        <p:sp>
          <p:nvSpPr>
            <p:cNvPr id="14" name="Rectangle : coins arrondis 13">
              <a:extLst>
                <a:ext uri="{FF2B5EF4-FFF2-40B4-BE49-F238E27FC236}">
                  <a16:creationId xmlns:a16="http://schemas.microsoft.com/office/drawing/2014/main" id="{17D79224-E5FC-FA13-377A-F6959C5075DE}"/>
                </a:ext>
              </a:extLst>
            </p:cNvPr>
            <p:cNvSpPr/>
            <p:nvPr/>
          </p:nvSpPr>
          <p:spPr>
            <a:xfrm>
              <a:off x="748778" y="5117298"/>
              <a:ext cx="2735277" cy="1148414"/>
            </a:xfrm>
            <a:prstGeom prst="roundRect">
              <a:avLst/>
            </a:prstGeom>
            <a:solidFill>
              <a:srgbClr val="AEC0C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كيف تعمل الطبيعة؟</a:t>
              </a:r>
            </a:p>
          </p:txBody>
        </p:sp>
        <p:sp>
          <p:nvSpPr>
            <p:cNvPr id="15" name="Rectangle : coins arrondis 14">
              <a:extLst>
                <a:ext uri="{FF2B5EF4-FFF2-40B4-BE49-F238E27FC236}">
                  <a16:creationId xmlns:a16="http://schemas.microsoft.com/office/drawing/2014/main" id="{C48E606B-8929-D639-3A69-089E224048D6}"/>
                </a:ext>
              </a:extLst>
            </p:cNvPr>
            <p:cNvSpPr/>
            <p:nvPr/>
          </p:nvSpPr>
          <p:spPr>
            <a:xfrm>
              <a:off x="3023919" y="3099001"/>
              <a:ext cx="2735277" cy="1148414"/>
            </a:xfrm>
            <a:prstGeom prst="roundRect">
              <a:avLst/>
            </a:prstGeom>
            <a:solidFill>
              <a:srgbClr val="AEC0C6"/>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48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من نحن؟</a:t>
              </a:r>
            </a:p>
          </p:txBody>
        </p:sp>
        <p:sp>
          <p:nvSpPr>
            <p:cNvPr id="16" name="Forme libre : forme 15">
              <a:extLst>
                <a:ext uri="{FF2B5EF4-FFF2-40B4-BE49-F238E27FC236}">
                  <a16:creationId xmlns:a16="http://schemas.microsoft.com/office/drawing/2014/main" id="{2853001D-EB77-A9CA-F9E8-DF8C4FA2DCFB}"/>
                </a:ext>
              </a:extLst>
            </p:cNvPr>
            <p:cNvSpPr/>
            <p:nvPr/>
          </p:nvSpPr>
          <p:spPr>
            <a:xfrm rot="2524509">
              <a:off x="6121406" y="3590893"/>
              <a:ext cx="365905" cy="336985"/>
            </a:xfrm>
            <a:custGeom>
              <a:avLst/>
              <a:gdLst>
                <a:gd name="connsiteX0" fmla="*/ 245626 w 365905"/>
                <a:gd name="connsiteY0" fmla="*/ 159406 h 336985"/>
                <a:gd name="connsiteX1" fmla="*/ 114562 w 365905"/>
                <a:gd name="connsiteY1" fmla="*/ 273516 h 336985"/>
                <a:gd name="connsiteX2" fmla="*/ 36648 w 365905"/>
                <a:gd name="connsiteY2" fmla="*/ 329809 h 336985"/>
                <a:gd name="connsiteX3" fmla="*/ 1024 w 365905"/>
                <a:gd name="connsiteY3" fmla="*/ 326284 h 336985"/>
                <a:gd name="connsiteX4" fmla="*/ 10168 w 365905"/>
                <a:gd name="connsiteY4" fmla="*/ 295042 h 336985"/>
                <a:gd name="connsiteX5" fmla="*/ 47506 w 365905"/>
                <a:gd name="connsiteY5" fmla="*/ 261324 h 336985"/>
                <a:gd name="connsiteX6" fmla="*/ 250293 w 365905"/>
                <a:gd name="connsiteY6" fmla="*/ 83778 h 336985"/>
                <a:gd name="connsiteX7" fmla="*/ 247150 w 365905"/>
                <a:gd name="connsiteY7" fmla="*/ 75682 h 336985"/>
                <a:gd name="connsiteX8" fmla="*/ 189143 w 365905"/>
                <a:gd name="connsiteY8" fmla="*/ 87874 h 336985"/>
                <a:gd name="connsiteX9" fmla="*/ 107323 w 365905"/>
                <a:gd name="connsiteY9" fmla="*/ 91970 h 336985"/>
                <a:gd name="connsiteX10" fmla="*/ 88178 w 365905"/>
                <a:gd name="connsiteY10" fmla="*/ 71205 h 336985"/>
                <a:gd name="connsiteX11" fmla="*/ 104656 w 365905"/>
                <a:gd name="connsiteY11" fmla="*/ 53679 h 336985"/>
                <a:gd name="connsiteX12" fmla="*/ 313444 w 365905"/>
                <a:gd name="connsiteY12" fmla="*/ 1863 h 336985"/>
                <a:gd name="connsiteX13" fmla="*/ 360022 w 365905"/>
                <a:gd name="connsiteY13" fmla="*/ 57489 h 336985"/>
                <a:gd name="connsiteX14" fmla="*/ 262581 w 365905"/>
                <a:gd name="connsiteY14" fmla="*/ 264562 h 336985"/>
                <a:gd name="connsiteX15" fmla="*/ 230862 w 365905"/>
                <a:gd name="connsiteY15" fmla="*/ 283898 h 336985"/>
                <a:gd name="connsiteX16" fmla="*/ 221147 w 365905"/>
                <a:gd name="connsiteY16" fmla="*/ 248465 h 336985"/>
                <a:gd name="connsiteX17" fmla="*/ 237149 w 365905"/>
                <a:gd name="connsiteY17" fmla="*/ 200745 h 336985"/>
                <a:gd name="connsiteX18" fmla="*/ 252008 w 365905"/>
                <a:gd name="connsiteY18" fmla="*/ 163597 h 336985"/>
                <a:gd name="connsiteX19" fmla="*/ 245626 w 365905"/>
                <a:gd name="connsiteY19" fmla="*/ 159406 h 33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5905" h="336985">
                  <a:moveTo>
                    <a:pt x="245626" y="159406"/>
                  </a:moveTo>
                  <a:cubicBezTo>
                    <a:pt x="202002" y="197506"/>
                    <a:pt x="159044" y="236464"/>
                    <a:pt x="114562" y="273516"/>
                  </a:cubicBezTo>
                  <a:cubicBezTo>
                    <a:pt x="89988" y="293995"/>
                    <a:pt x="63318" y="312092"/>
                    <a:pt x="36648" y="329809"/>
                  </a:cubicBezTo>
                  <a:cubicBezTo>
                    <a:pt x="25122" y="337429"/>
                    <a:pt x="8358" y="342477"/>
                    <a:pt x="1024" y="326284"/>
                  </a:cubicBezTo>
                  <a:cubicBezTo>
                    <a:pt x="-2500" y="318569"/>
                    <a:pt x="3691" y="303139"/>
                    <a:pt x="10168" y="295042"/>
                  </a:cubicBezTo>
                  <a:cubicBezTo>
                    <a:pt x="20550" y="282184"/>
                    <a:pt x="34838" y="272373"/>
                    <a:pt x="47506" y="261324"/>
                  </a:cubicBezTo>
                  <a:cubicBezTo>
                    <a:pt x="115134" y="202174"/>
                    <a:pt x="182761" y="142928"/>
                    <a:pt x="250293" y="83778"/>
                  </a:cubicBezTo>
                  <a:cubicBezTo>
                    <a:pt x="249246" y="81111"/>
                    <a:pt x="248198" y="78349"/>
                    <a:pt x="247150" y="75682"/>
                  </a:cubicBezTo>
                  <a:cubicBezTo>
                    <a:pt x="227815" y="79873"/>
                    <a:pt x="208669" y="85683"/>
                    <a:pt x="189143" y="87874"/>
                  </a:cubicBezTo>
                  <a:cubicBezTo>
                    <a:pt x="161997" y="91017"/>
                    <a:pt x="134565" y="92922"/>
                    <a:pt x="107323" y="91970"/>
                  </a:cubicBezTo>
                  <a:cubicBezTo>
                    <a:pt x="100370" y="91684"/>
                    <a:pt x="91226" y="79682"/>
                    <a:pt x="88178" y="71205"/>
                  </a:cubicBezTo>
                  <a:cubicBezTo>
                    <a:pt x="86844" y="67585"/>
                    <a:pt x="97703" y="55584"/>
                    <a:pt x="104656" y="53679"/>
                  </a:cubicBezTo>
                  <a:cubicBezTo>
                    <a:pt x="173998" y="35391"/>
                    <a:pt x="243245" y="16627"/>
                    <a:pt x="313444" y="1863"/>
                  </a:cubicBezTo>
                  <a:cubicBezTo>
                    <a:pt x="356021" y="-7091"/>
                    <a:pt x="376976" y="17008"/>
                    <a:pt x="360022" y="57489"/>
                  </a:cubicBezTo>
                  <a:cubicBezTo>
                    <a:pt x="330589" y="127783"/>
                    <a:pt x="295823" y="195887"/>
                    <a:pt x="262581" y="264562"/>
                  </a:cubicBezTo>
                  <a:cubicBezTo>
                    <a:pt x="256580" y="276850"/>
                    <a:pt x="247341" y="290470"/>
                    <a:pt x="230862" y="283898"/>
                  </a:cubicBezTo>
                  <a:cubicBezTo>
                    <a:pt x="214765" y="277421"/>
                    <a:pt x="216575" y="262467"/>
                    <a:pt x="221147" y="248465"/>
                  </a:cubicBezTo>
                  <a:cubicBezTo>
                    <a:pt x="226386" y="232558"/>
                    <a:pt x="231434" y="216556"/>
                    <a:pt x="237149" y="200745"/>
                  </a:cubicBezTo>
                  <a:cubicBezTo>
                    <a:pt x="241626" y="188172"/>
                    <a:pt x="247055" y="175980"/>
                    <a:pt x="252008" y="163597"/>
                  </a:cubicBezTo>
                  <a:cubicBezTo>
                    <a:pt x="249817" y="162359"/>
                    <a:pt x="247722" y="160835"/>
                    <a:pt x="245626" y="159406"/>
                  </a:cubicBezTo>
                  <a:close/>
                </a:path>
              </a:pathLst>
            </a:custGeom>
            <a:solidFill>
              <a:srgbClr val="204550"/>
            </a:solidFill>
            <a:ln w="9525" cap="flat">
              <a:noFill/>
              <a:prstDash val="solid"/>
              <a:miter/>
            </a:ln>
          </p:spPr>
          <p:txBody>
            <a:bodyPr rtlCol="0" anchor="ctr"/>
            <a:lstStyle/>
            <a:p>
              <a:pPr algn="ctr"/>
              <a:endParaRPr lang="fr-FR" sz="5400">
                <a:latin typeface="Microsoft Uighur" panose="02000000000000000000" pitchFamily="2" charset="-78"/>
                <a:cs typeface="Microsoft Uighur" panose="02000000000000000000" pitchFamily="2" charset="-78"/>
              </a:endParaRPr>
            </a:p>
          </p:txBody>
        </p:sp>
        <p:sp>
          <p:nvSpPr>
            <p:cNvPr id="17" name="Forme libre : forme 16">
              <a:extLst>
                <a:ext uri="{FF2B5EF4-FFF2-40B4-BE49-F238E27FC236}">
                  <a16:creationId xmlns:a16="http://schemas.microsoft.com/office/drawing/2014/main" id="{FC74BF58-F626-91CE-2153-6C9A7B5B89BC}"/>
                </a:ext>
              </a:extLst>
            </p:cNvPr>
            <p:cNvSpPr/>
            <p:nvPr/>
          </p:nvSpPr>
          <p:spPr>
            <a:xfrm rot="19075491" flipH="1">
              <a:off x="3959898" y="5498486"/>
              <a:ext cx="365905" cy="336985"/>
            </a:xfrm>
            <a:custGeom>
              <a:avLst/>
              <a:gdLst>
                <a:gd name="connsiteX0" fmla="*/ 245626 w 365905"/>
                <a:gd name="connsiteY0" fmla="*/ 159406 h 336985"/>
                <a:gd name="connsiteX1" fmla="*/ 114562 w 365905"/>
                <a:gd name="connsiteY1" fmla="*/ 273516 h 336985"/>
                <a:gd name="connsiteX2" fmla="*/ 36648 w 365905"/>
                <a:gd name="connsiteY2" fmla="*/ 329809 h 336985"/>
                <a:gd name="connsiteX3" fmla="*/ 1024 w 365905"/>
                <a:gd name="connsiteY3" fmla="*/ 326284 h 336985"/>
                <a:gd name="connsiteX4" fmla="*/ 10168 w 365905"/>
                <a:gd name="connsiteY4" fmla="*/ 295042 h 336985"/>
                <a:gd name="connsiteX5" fmla="*/ 47506 w 365905"/>
                <a:gd name="connsiteY5" fmla="*/ 261324 h 336985"/>
                <a:gd name="connsiteX6" fmla="*/ 250293 w 365905"/>
                <a:gd name="connsiteY6" fmla="*/ 83778 h 336985"/>
                <a:gd name="connsiteX7" fmla="*/ 247150 w 365905"/>
                <a:gd name="connsiteY7" fmla="*/ 75682 h 336985"/>
                <a:gd name="connsiteX8" fmla="*/ 189143 w 365905"/>
                <a:gd name="connsiteY8" fmla="*/ 87874 h 336985"/>
                <a:gd name="connsiteX9" fmla="*/ 107323 w 365905"/>
                <a:gd name="connsiteY9" fmla="*/ 91970 h 336985"/>
                <a:gd name="connsiteX10" fmla="*/ 88178 w 365905"/>
                <a:gd name="connsiteY10" fmla="*/ 71205 h 336985"/>
                <a:gd name="connsiteX11" fmla="*/ 104656 w 365905"/>
                <a:gd name="connsiteY11" fmla="*/ 53679 h 336985"/>
                <a:gd name="connsiteX12" fmla="*/ 313444 w 365905"/>
                <a:gd name="connsiteY12" fmla="*/ 1863 h 336985"/>
                <a:gd name="connsiteX13" fmla="*/ 360022 w 365905"/>
                <a:gd name="connsiteY13" fmla="*/ 57489 h 336985"/>
                <a:gd name="connsiteX14" fmla="*/ 262581 w 365905"/>
                <a:gd name="connsiteY14" fmla="*/ 264562 h 336985"/>
                <a:gd name="connsiteX15" fmla="*/ 230862 w 365905"/>
                <a:gd name="connsiteY15" fmla="*/ 283898 h 336985"/>
                <a:gd name="connsiteX16" fmla="*/ 221147 w 365905"/>
                <a:gd name="connsiteY16" fmla="*/ 248465 h 336985"/>
                <a:gd name="connsiteX17" fmla="*/ 237149 w 365905"/>
                <a:gd name="connsiteY17" fmla="*/ 200745 h 336985"/>
                <a:gd name="connsiteX18" fmla="*/ 252008 w 365905"/>
                <a:gd name="connsiteY18" fmla="*/ 163597 h 336985"/>
                <a:gd name="connsiteX19" fmla="*/ 245626 w 365905"/>
                <a:gd name="connsiteY19" fmla="*/ 159406 h 33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5905" h="336985">
                  <a:moveTo>
                    <a:pt x="245626" y="159406"/>
                  </a:moveTo>
                  <a:cubicBezTo>
                    <a:pt x="202002" y="197506"/>
                    <a:pt x="159044" y="236464"/>
                    <a:pt x="114562" y="273516"/>
                  </a:cubicBezTo>
                  <a:cubicBezTo>
                    <a:pt x="89988" y="293995"/>
                    <a:pt x="63318" y="312092"/>
                    <a:pt x="36648" y="329809"/>
                  </a:cubicBezTo>
                  <a:cubicBezTo>
                    <a:pt x="25122" y="337429"/>
                    <a:pt x="8358" y="342477"/>
                    <a:pt x="1024" y="326284"/>
                  </a:cubicBezTo>
                  <a:cubicBezTo>
                    <a:pt x="-2500" y="318569"/>
                    <a:pt x="3691" y="303139"/>
                    <a:pt x="10168" y="295042"/>
                  </a:cubicBezTo>
                  <a:cubicBezTo>
                    <a:pt x="20550" y="282184"/>
                    <a:pt x="34838" y="272373"/>
                    <a:pt x="47506" y="261324"/>
                  </a:cubicBezTo>
                  <a:cubicBezTo>
                    <a:pt x="115134" y="202174"/>
                    <a:pt x="182761" y="142928"/>
                    <a:pt x="250293" y="83778"/>
                  </a:cubicBezTo>
                  <a:cubicBezTo>
                    <a:pt x="249246" y="81111"/>
                    <a:pt x="248198" y="78349"/>
                    <a:pt x="247150" y="75682"/>
                  </a:cubicBezTo>
                  <a:cubicBezTo>
                    <a:pt x="227815" y="79873"/>
                    <a:pt x="208669" y="85683"/>
                    <a:pt x="189143" y="87874"/>
                  </a:cubicBezTo>
                  <a:cubicBezTo>
                    <a:pt x="161997" y="91017"/>
                    <a:pt x="134565" y="92922"/>
                    <a:pt x="107323" y="91970"/>
                  </a:cubicBezTo>
                  <a:cubicBezTo>
                    <a:pt x="100370" y="91684"/>
                    <a:pt x="91226" y="79682"/>
                    <a:pt x="88178" y="71205"/>
                  </a:cubicBezTo>
                  <a:cubicBezTo>
                    <a:pt x="86844" y="67585"/>
                    <a:pt x="97703" y="55584"/>
                    <a:pt x="104656" y="53679"/>
                  </a:cubicBezTo>
                  <a:cubicBezTo>
                    <a:pt x="173998" y="35391"/>
                    <a:pt x="243245" y="16627"/>
                    <a:pt x="313444" y="1863"/>
                  </a:cubicBezTo>
                  <a:cubicBezTo>
                    <a:pt x="356021" y="-7091"/>
                    <a:pt x="376976" y="17008"/>
                    <a:pt x="360022" y="57489"/>
                  </a:cubicBezTo>
                  <a:cubicBezTo>
                    <a:pt x="330589" y="127783"/>
                    <a:pt x="295823" y="195887"/>
                    <a:pt x="262581" y="264562"/>
                  </a:cubicBezTo>
                  <a:cubicBezTo>
                    <a:pt x="256580" y="276850"/>
                    <a:pt x="247341" y="290470"/>
                    <a:pt x="230862" y="283898"/>
                  </a:cubicBezTo>
                  <a:cubicBezTo>
                    <a:pt x="214765" y="277421"/>
                    <a:pt x="216575" y="262467"/>
                    <a:pt x="221147" y="248465"/>
                  </a:cubicBezTo>
                  <a:cubicBezTo>
                    <a:pt x="226386" y="232558"/>
                    <a:pt x="231434" y="216556"/>
                    <a:pt x="237149" y="200745"/>
                  </a:cubicBezTo>
                  <a:cubicBezTo>
                    <a:pt x="241626" y="188172"/>
                    <a:pt x="247055" y="175980"/>
                    <a:pt x="252008" y="163597"/>
                  </a:cubicBezTo>
                  <a:cubicBezTo>
                    <a:pt x="249817" y="162359"/>
                    <a:pt x="247722" y="160835"/>
                    <a:pt x="245626" y="159406"/>
                  </a:cubicBezTo>
                  <a:close/>
                </a:path>
              </a:pathLst>
            </a:custGeom>
            <a:solidFill>
              <a:srgbClr val="204550"/>
            </a:solidFill>
            <a:ln w="9525" cap="flat">
              <a:noFill/>
              <a:prstDash val="solid"/>
              <a:miter/>
            </a:ln>
          </p:spPr>
          <p:txBody>
            <a:bodyPr rtlCol="0" anchor="ctr"/>
            <a:lstStyle/>
            <a:p>
              <a:pPr algn="ctr"/>
              <a:endParaRPr lang="fr-FR" sz="5400" dirty="0">
                <a:latin typeface="Microsoft Uighur" panose="02000000000000000000" pitchFamily="2" charset="-78"/>
                <a:cs typeface="Microsoft Uighur" panose="02000000000000000000" pitchFamily="2" charset="-78"/>
              </a:endParaRPr>
            </a:p>
          </p:txBody>
        </p:sp>
        <p:sp>
          <p:nvSpPr>
            <p:cNvPr id="18" name="Forme libre : forme 17">
              <a:extLst>
                <a:ext uri="{FF2B5EF4-FFF2-40B4-BE49-F238E27FC236}">
                  <a16:creationId xmlns:a16="http://schemas.microsoft.com/office/drawing/2014/main" id="{FA9BC724-C0E3-A921-9349-B6F37AE1175E}"/>
                </a:ext>
              </a:extLst>
            </p:cNvPr>
            <p:cNvSpPr/>
            <p:nvPr/>
          </p:nvSpPr>
          <p:spPr>
            <a:xfrm rot="19075491" flipH="1">
              <a:off x="8012766" y="5498487"/>
              <a:ext cx="365905" cy="336985"/>
            </a:xfrm>
            <a:custGeom>
              <a:avLst/>
              <a:gdLst>
                <a:gd name="connsiteX0" fmla="*/ 245626 w 365905"/>
                <a:gd name="connsiteY0" fmla="*/ 159406 h 336985"/>
                <a:gd name="connsiteX1" fmla="*/ 114562 w 365905"/>
                <a:gd name="connsiteY1" fmla="*/ 273516 h 336985"/>
                <a:gd name="connsiteX2" fmla="*/ 36648 w 365905"/>
                <a:gd name="connsiteY2" fmla="*/ 329809 h 336985"/>
                <a:gd name="connsiteX3" fmla="*/ 1024 w 365905"/>
                <a:gd name="connsiteY3" fmla="*/ 326284 h 336985"/>
                <a:gd name="connsiteX4" fmla="*/ 10168 w 365905"/>
                <a:gd name="connsiteY4" fmla="*/ 295042 h 336985"/>
                <a:gd name="connsiteX5" fmla="*/ 47506 w 365905"/>
                <a:gd name="connsiteY5" fmla="*/ 261324 h 336985"/>
                <a:gd name="connsiteX6" fmla="*/ 250293 w 365905"/>
                <a:gd name="connsiteY6" fmla="*/ 83778 h 336985"/>
                <a:gd name="connsiteX7" fmla="*/ 247150 w 365905"/>
                <a:gd name="connsiteY7" fmla="*/ 75682 h 336985"/>
                <a:gd name="connsiteX8" fmla="*/ 189143 w 365905"/>
                <a:gd name="connsiteY8" fmla="*/ 87874 h 336985"/>
                <a:gd name="connsiteX9" fmla="*/ 107323 w 365905"/>
                <a:gd name="connsiteY9" fmla="*/ 91970 h 336985"/>
                <a:gd name="connsiteX10" fmla="*/ 88178 w 365905"/>
                <a:gd name="connsiteY10" fmla="*/ 71205 h 336985"/>
                <a:gd name="connsiteX11" fmla="*/ 104656 w 365905"/>
                <a:gd name="connsiteY11" fmla="*/ 53679 h 336985"/>
                <a:gd name="connsiteX12" fmla="*/ 313444 w 365905"/>
                <a:gd name="connsiteY12" fmla="*/ 1863 h 336985"/>
                <a:gd name="connsiteX13" fmla="*/ 360022 w 365905"/>
                <a:gd name="connsiteY13" fmla="*/ 57489 h 336985"/>
                <a:gd name="connsiteX14" fmla="*/ 262581 w 365905"/>
                <a:gd name="connsiteY14" fmla="*/ 264562 h 336985"/>
                <a:gd name="connsiteX15" fmla="*/ 230862 w 365905"/>
                <a:gd name="connsiteY15" fmla="*/ 283898 h 336985"/>
                <a:gd name="connsiteX16" fmla="*/ 221147 w 365905"/>
                <a:gd name="connsiteY16" fmla="*/ 248465 h 336985"/>
                <a:gd name="connsiteX17" fmla="*/ 237149 w 365905"/>
                <a:gd name="connsiteY17" fmla="*/ 200745 h 336985"/>
                <a:gd name="connsiteX18" fmla="*/ 252008 w 365905"/>
                <a:gd name="connsiteY18" fmla="*/ 163597 h 336985"/>
                <a:gd name="connsiteX19" fmla="*/ 245626 w 365905"/>
                <a:gd name="connsiteY19" fmla="*/ 159406 h 33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5905" h="336985">
                  <a:moveTo>
                    <a:pt x="245626" y="159406"/>
                  </a:moveTo>
                  <a:cubicBezTo>
                    <a:pt x="202002" y="197506"/>
                    <a:pt x="159044" y="236464"/>
                    <a:pt x="114562" y="273516"/>
                  </a:cubicBezTo>
                  <a:cubicBezTo>
                    <a:pt x="89988" y="293995"/>
                    <a:pt x="63318" y="312092"/>
                    <a:pt x="36648" y="329809"/>
                  </a:cubicBezTo>
                  <a:cubicBezTo>
                    <a:pt x="25122" y="337429"/>
                    <a:pt x="8358" y="342477"/>
                    <a:pt x="1024" y="326284"/>
                  </a:cubicBezTo>
                  <a:cubicBezTo>
                    <a:pt x="-2500" y="318569"/>
                    <a:pt x="3691" y="303139"/>
                    <a:pt x="10168" y="295042"/>
                  </a:cubicBezTo>
                  <a:cubicBezTo>
                    <a:pt x="20550" y="282184"/>
                    <a:pt x="34838" y="272373"/>
                    <a:pt x="47506" y="261324"/>
                  </a:cubicBezTo>
                  <a:cubicBezTo>
                    <a:pt x="115134" y="202174"/>
                    <a:pt x="182761" y="142928"/>
                    <a:pt x="250293" y="83778"/>
                  </a:cubicBezTo>
                  <a:cubicBezTo>
                    <a:pt x="249246" y="81111"/>
                    <a:pt x="248198" y="78349"/>
                    <a:pt x="247150" y="75682"/>
                  </a:cubicBezTo>
                  <a:cubicBezTo>
                    <a:pt x="227815" y="79873"/>
                    <a:pt x="208669" y="85683"/>
                    <a:pt x="189143" y="87874"/>
                  </a:cubicBezTo>
                  <a:cubicBezTo>
                    <a:pt x="161997" y="91017"/>
                    <a:pt x="134565" y="92922"/>
                    <a:pt x="107323" y="91970"/>
                  </a:cubicBezTo>
                  <a:cubicBezTo>
                    <a:pt x="100370" y="91684"/>
                    <a:pt x="91226" y="79682"/>
                    <a:pt x="88178" y="71205"/>
                  </a:cubicBezTo>
                  <a:cubicBezTo>
                    <a:pt x="86844" y="67585"/>
                    <a:pt x="97703" y="55584"/>
                    <a:pt x="104656" y="53679"/>
                  </a:cubicBezTo>
                  <a:cubicBezTo>
                    <a:pt x="173998" y="35391"/>
                    <a:pt x="243245" y="16627"/>
                    <a:pt x="313444" y="1863"/>
                  </a:cubicBezTo>
                  <a:cubicBezTo>
                    <a:pt x="356021" y="-7091"/>
                    <a:pt x="376976" y="17008"/>
                    <a:pt x="360022" y="57489"/>
                  </a:cubicBezTo>
                  <a:cubicBezTo>
                    <a:pt x="330589" y="127783"/>
                    <a:pt x="295823" y="195887"/>
                    <a:pt x="262581" y="264562"/>
                  </a:cubicBezTo>
                  <a:cubicBezTo>
                    <a:pt x="256580" y="276850"/>
                    <a:pt x="247341" y="290470"/>
                    <a:pt x="230862" y="283898"/>
                  </a:cubicBezTo>
                  <a:cubicBezTo>
                    <a:pt x="214765" y="277421"/>
                    <a:pt x="216575" y="262467"/>
                    <a:pt x="221147" y="248465"/>
                  </a:cubicBezTo>
                  <a:cubicBezTo>
                    <a:pt x="226386" y="232558"/>
                    <a:pt x="231434" y="216556"/>
                    <a:pt x="237149" y="200745"/>
                  </a:cubicBezTo>
                  <a:cubicBezTo>
                    <a:pt x="241626" y="188172"/>
                    <a:pt x="247055" y="175980"/>
                    <a:pt x="252008" y="163597"/>
                  </a:cubicBezTo>
                  <a:cubicBezTo>
                    <a:pt x="249817" y="162359"/>
                    <a:pt x="247722" y="160835"/>
                    <a:pt x="245626" y="159406"/>
                  </a:cubicBezTo>
                  <a:close/>
                </a:path>
              </a:pathLst>
            </a:custGeom>
            <a:solidFill>
              <a:srgbClr val="204550"/>
            </a:solidFill>
            <a:ln w="9525" cap="flat">
              <a:noFill/>
              <a:prstDash val="solid"/>
              <a:miter/>
            </a:ln>
          </p:spPr>
          <p:txBody>
            <a:bodyPr rtlCol="0" anchor="ctr"/>
            <a:lstStyle/>
            <a:p>
              <a:pPr algn="ctr"/>
              <a:endParaRPr lang="fr-FR" sz="5400" dirty="0">
                <a:latin typeface="Microsoft Uighur" panose="02000000000000000000" pitchFamily="2" charset="-78"/>
                <a:cs typeface="Microsoft Uighur" panose="02000000000000000000" pitchFamily="2" charset="-78"/>
              </a:endParaRPr>
            </a:p>
          </p:txBody>
        </p:sp>
        <p:sp>
          <p:nvSpPr>
            <p:cNvPr id="19" name="Forme libre : forme 18">
              <a:extLst>
                <a:ext uri="{FF2B5EF4-FFF2-40B4-BE49-F238E27FC236}">
                  <a16:creationId xmlns:a16="http://schemas.microsoft.com/office/drawing/2014/main" id="{E1F6DB40-9EDE-BBDE-7F26-A0788D9FA430}"/>
                </a:ext>
              </a:extLst>
            </p:cNvPr>
            <p:cNvSpPr/>
            <p:nvPr/>
          </p:nvSpPr>
          <p:spPr>
            <a:xfrm rot="13500000" flipV="1">
              <a:off x="3052593" y="4544689"/>
              <a:ext cx="365905" cy="336985"/>
            </a:xfrm>
            <a:custGeom>
              <a:avLst/>
              <a:gdLst>
                <a:gd name="connsiteX0" fmla="*/ 245626 w 365905"/>
                <a:gd name="connsiteY0" fmla="*/ 159406 h 336985"/>
                <a:gd name="connsiteX1" fmla="*/ 114562 w 365905"/>
                <a:gd name="connsiteY1" fmla="*/ 273516 h 336985"/>
                <a:gd name="connsiteX2" fmla="*/ 36648 w 365905"/>
                <a:gd name="connsiteY2" fmla="*/ 329809 h 336985"/>
                <a:gd name="connsiteX3" fmla="*/ 1024 w 365905"/>
                <a:gd name="connsiteY3" fmla="*/ 326284 h 336985"/>
                <a:gd name="connsiteX4" fmla="*/ 10168 w 365905"/>
                <a:gd name="connsiteY4" fmla="*/ 295042 h 336985"/>
                <a:gd name="connsiteX5" fmla="*/ 47506 w 365905"/>
                <a:gd name="connsiteY5" fmla="*/ 261324 h 336985"/>
                <a:gd name="connsiteX6" fmla="*/ 250293 w 365905"/>
                <a:gd name="connsiteY6" fmla="*/ 83778 h 336985"/>
                <a:gd name="connsiteX7" fmla="*/ 247150 w 365905"/>
                <a:gd name="connsiteY7" fmla="*/ 75682 h 336985"/>
                <a:gd name="connsiteX8" fmla="*/ 189143 w 365905"/>
                <a:gd name="connsiteY8" fmla="*/ 87874 h 336985"/>
                <a:gd name="connsiteX9" fmla="*/ 107323 w 365905"/>
                <a:gd name="connsiteY9" fmla="*/ 91970 h 336985"/>
                <a:gd name="connsiteX10" fmla="*/ 88178 w 365905"/>
                <a:gd name="connsiteY10" fmla="*/ 71205 h 336985"/>
                <a:gd name="connsiteX11" fmla="*/ 104656 w 365905"/>
                <a:gd name="connsiteY11" fmla="*/ 53679 h 336985"/>
                <a:gd name="connsiteX12" fmla="*/ 313444 w 365905"/>
                <a:gd name="connsiteY12" fmla="*/ 1863 h 336985"/>
                <a:gd name="connsiteX13" fmla="*/ 360022 w 365905"/>
                <a:gd name="connsiteY13" fmla="*/ 57489 h 336985"/>
                <a:gd name="connsiteX14" fmla="*/ 262581 w 365905"/>
                <a:gd name="connsiteY14" fmla="*/ 264562 h 336985"/>
                <a:gd name="connsiteX15" fmla="*/ 230862 w 365905"/>
                <a:gd name="connsiteY15" fmla="*/ 283898 h 336985"/>
                <a:gd name="connsiteX16" fmla="*/ 221147 w 365905"/>
                <a:gd name="connsiteY16" fmla="*/ 248465 h 336985"/>
                <a:gd name="connsiteX17" fmla="*/ 237149 w 365905"/>
                <a:gd name="connsiteY17" fmla="*/ 200745 h 336985"/>
                <a:gd name="connsiteX18" fmla="*/ 252008 w 365905"/>
                <a:gd name="connsiteY18" fmla="*/ 163597 h 336985"/>
                <a:gd name="connsiteX19" fmla="*/ 245626 w 365905"/>
                <a:gd name="connsiteY19" fmla="*/ 159406 h 33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5905" h="336985">
                  <a:moveTo>
                    <a:pt x="245626" y="159406"/>
                  </a:moveTo>
                  <a:cubicBezTo>
                    <a:pt x="202002" y="197506"/>
                    <a:pt x="159044" y="236464"/>
                    <a:pt x="114562" y="273516"/>
                  </a:cubicBezTo>
                  <a:cubicBezTo>
                    <a:pt x="89988" y="293995"/>
                    <a:pt x="63318" y="312092"/>
                    <a:pt x="36648" y="329809"/>
                  </a:cubicBezTo>
                  <a:cubicBezTo>
                    <a:pt x="25122" y="337429"/>
                    <a:pt x="8358" y="342477"/>
                    <a:pt x="1024" y="326284"/>
                  </a:cubicBezTo>
                  <a:cubicBezTo>
                    <a:pt x="-2500" y="318569"/>
                    <a:pt x="3691" y="303139"/>
                    <a:pt x="10168" y="295042"/>
                  </a:cubicBezTo>
                  <a:cubicBezTo>
                    <a:pt x="20550" y="282184"/>
                    <a:pt x="34838" y="272373"/>
                    <a:pt x="47506" y="261324"/>
                  </a:cubicBezTo>
                  <a:cubicBezTo>
                    <a:pt x="115134" y="202174"/>
                    <a:pt x="182761" y="142928"/>
                    <a:pt x="250293" y="83778"/>
                  </a:cubicBezTo>
                  <a:cubicBezTo>
                    <a:pt x="249246" y="81111"/>
                    <a:pt x="248198" y="78349"/>
                    <a:pt x="247150" y="75682"/>
                  </a:cubicBezTo>
                  <a:cubicBezTo>
                    <a:pt x="227815" y="79873"/>
                    <a:pt x="208669" y="85683"/>
                    <a:pt x="189143" y="87874"/>
                  </a:cubicBezTo>
                  <a:cubicBezTo>
                    <a:pt x="161997" y="91017"/>
                    <a:pt x="134565" y="92922"/>
                    <a:pt x="107323" y="91970"/>
                  </a:cubicBezTo>
                  <a:cubicBezTo>
                    <a:pt x="100370" y="91684"/>
                    <a:pt x="91226" y="79682"/>
                    <a:pt x="88178" y="71205"/>
                  </a:cubicBezTo>
                  <a:cubicBezTo>
                    <a:pt x="86844" y="67585"/>
                    <a:pt x="97703" y="55584"/>
                    <a:pt x="104656" y="53679"/>
                  </a:cubicBezTo>
                  <a:cubicBezTo>
                    <a:pt x="173998" y="35391"/>
                    <a:pt x="243245" y="16627"/>
                    <a:pt x="313444" y="1863"/>
                  </a:cubicBezTo>
                  <a:cubicBezTo>
                    <a:pt x="356021" y="-7091"/>
                    <a:pt x="376976" y="17008"/>
                    <a:pt x="360022" y="57489"/>
                  </a:cubicBezTo>
                  <a:cubicBezTo>
                    <a:pt x="330589" y="127783"/>
                    <a:pt x="295823" y="195887"/>
                    <a:pt x="262581" y="264562"/>
                  </a:cubicBezTo>
                  <a:cubicBezTo>
                    <a:pt x="256580" y="276850"/>
                    <a:pt x="247341" y="290470"/>
                    <a:pt x="230862" y="283898"/>
                  </a:cubicBezTo>
                  <a:cubicBezTo>
                    <a:pt x="214765" y="277421"/>
                    <a:pt x="216575" y="262467"/>
                    <a:pt x="221147" y="248465"/>
                  </a:cubicBezTo>
                  <a:cubicBezTo>
                    <a:pt x="226386" y="232558"/>
                    <a:pt x="231434" y="216556"/>
                    <a:pt x="237149" y="200745"/>
                  </a:cubicBezTo>
                  <a:cubicBezTo>
                    <a:pt x="241626" y="188172"/>
                    <a:pt x="247055" y="175980"/>
                    <a:pt x="252008" y="163597"/>
                  </a:cubicBezTo>
                  <a:cubicBezTo>
                    <a:pt x="249817" y="162359"/>
                    <a:pt x="247722" y="160835"/>
                    <a:pt x="245626" y="159406"/>
                  </a:cubicBezTo>
                  <a:close/>
                </a:path>
              </a:pathLst>
            </a:custGeom>
            <a:solidFill>
              <a:srgbClr val="204550"/>
            </a:solidFill>
            <a:ln w="9525" cap="flat">
              <a:noFill/>
              <a:prstDash val="solid"/>
              <a:miter/>
            </a:ln>
          </p:spPr>
          <p:txBody>
            <a:bodyPr rtlCol="0" anchor="ctr"/>
            <a:lstStyle/>
            <a:p>
              <a:pPr algn="ctr"/>
              <a:endParaRPr lang="fr-FR" sz="5400">
                <a:latin typeface="Microsoft Uighur" panose="02000000000000000000" pitchFamily="2" charset="-78"/>
                <a:cs typeface="Microsoft Uighur" panose="02000000000000000000" pitchFamily="2" charset="-78"/>
              </a:endParaRPr>
            </a:p>
          </p:txBody>
        </p:sp>
        <p:sp>
          <p:nvSpPr>
            <p:cNvPr id="12" name="Forme libre : forme 11">
              <a:extLst>
                <a:ext uri="{FF2B5EF4-FFF2-40B4-BE49-F238E27FC236}">
                  <a16:creationId xmlns:a16="http://schemas.microsoft.com/office/drawing/2014/main" id="{AB538976-5968-AAD4-33D4-074805BB3347}"/>
                </a:ext>
              </a:extLst>
            </p:cNvPr>
            <p:cNvSpPr/>
            <p:nvPr/>
          </p:nvSpPr>
          <p:spPr>
            <a:xfrm rot="8100000">
              <a:off x="9185763" y="4544691"/>
              <a:ext cx="365905" cy="336985"/>
            </a:xfrm>
            <a:custGeom>
              <a:avLst/>
              <a:gdLst>
                <a:gd name="connsiteX0" fmla="*/ 245626 w 365905"/>
                <a:gd name="connsiteY0" fmla="*/ 159406 h 336985"/>
                <a:gd name="connsiteX1" fmla="*/ 114562 w 365905"/>
                <a:gd name="connsiteY1" fmla="*/ 273516 h 336985"/>
                <a:gd name="connsiteX2" fmla="*/ 36648 w 365905"/>
                <a:gd name="connsiteY2" fmla="*/ 329809 h 336985"/>
                <a:gd name="connsiteX3" fmla="*/ 1024 w 365905"/>
                <a:gd name="connsiteY3" fmla="*/ 326284 h 336985"/>
                <a:gd name="connsiteX4" fmla="*/ 10168 w 365905"/>
                <a:gd name="connsiteY4" fmla="*/ 295042 h 336985"/>
                <a:gd name="connsiteX5" fmla="*/ 47506 w 365905"/>
                <a:gd name="connsiteY5" fmla="*/ 261324 h 336985"/>
                <a:gd name="connsiteX6" fmla="*/ 250293 w 365905"/>
                <a:gd name="connsiteY6" fmla="*/ 83778 h 336985"/>
                <a:gd name="connsiteX7" fmla="*/ 247150 w 365905"/>
                <a:gd name="connsiteY7" fmla="*/ 75682 h 336985"/>
                <a:gd name="connsiteX8" fmla="*/ 189143 w 365905"/>
                <a:gd name="connsiteY8" fmla="*/ 87874 h 336985"/>
                <a:gd name="connsiteX9" fmla="*/ 107323 w 365905"/>
                <a:gd name="connsiteY9" fmla="*/ 91970 h 336985"/>
                <a:gd name="connsiteX10" fmla="*/ 88178 w 365905"/>
                <a:gd name="connsiteY10" fmla="*/ 71205 h 336985"/>
                <a:gd name="connsiteX11" fmla="*/ 104656 w 365905"/>
                <a:gd name="connsiteY11" fmla="*/ 53679 h 336985"/>
                <a:gd name="connsiteX12" fmla="*/ 313444 w 365905"/>
                <a:gd name="connsiteY12" fmla="*/ 1863 h 336985"/>
                <a:gd name="connsiteX13" fmla="*/ 360022 w 365905"/>
                <a:gd name="connsiteY13" fmla="*/ 57489 h 336985"/>
                <a:gd name="connsiteX14" fmla="*/ 262581 w 365905"/>
                <a:gd name="connsiteY14" fmla="*/ 264562 h 336985"/>
                <a:gd name="connsiteX15" fmla="*/ 230862 w 365905"/>
                <a:gd name="connsiteY15" fmla="*/ 283898 h 336985"/>
                <a:gd name="connsiteX16" fmla="*/ 221147 w 365905"/>
                <a:gd name="connsiteY16" fmla="*/ 248465 h 336985"/>
                <a:gd name="connsiteX17" fmla="*/ 237149 w 365905"/>
                <a:gd name="connsiteY17" fmla="*/ 200745 h 336985"/>
                <a:gd name="connsiteX18" fmla="*/ 252008 w 365905"/>
                <a:gd name="connsiteY18" fmla="*/ 163597 h 336985"/>
                <a:gd name="connsiteX19" fmla="*/ 245626 w 365905"/>
                <a:gd name="connsiteY19" fmla="*/ 159406 h 33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5905" h="336985">
                  <a:moveTo>
                    <a:pt x="245626" y="159406"/>
                  </a:moveTo>
                  <a:cubicBezTo>
                    <a:pt x="202002" y="197506"/>
                    <a:pt x="159044" y="236464"/>
                    <a:pt x="114562" y="273516"/>
                  </a:cubicBezTo>
                  <a:cubicBezTo>
                    <a:pt x="89988" y="293995"/>
                    <a:pt x="63318" y="312092"/>
                    <a:pt x="36648" y="329809"/>
                  </a:cubicBezTo>
                  <a:cubicBezTo>
                    <a:pt x="25122" y="337429"/>
                    <a:pt x="8358" y="342477"/>
                    <a:pt x="1024" y="326284"/>
                  </a:cubicBezTo>
                  <a:cubicBezTo>
                    <a:pt x="-2500" y="318569"/>
                    <a:pt x="3691" y="303139"/>
                    <a:pt x="10168" y="295042"/>
                  </a:cubicBezTo>
                  <a:cubicBezTo>
                    <a:pt x="20550" y="282184"/>
                    <a:pt x="34838" y="272373"/>
                    <a:pt x="47506" y="261324"/>
                  </a:cubicBezTo>
                  <a:cubicBezTo>
                    <a:pt x="115134" y="202174"/>
                    <a:pt x="182761" y="142928"/>
                    <a:pt x="250293" y="83778"/>
                  </a:cubicBezTo>
                  <a:cubicBezTo>
                    <a:pt x="249246" y="81111"/>
                    <a:pt x="248198" y="78349"/>
                    <a:pt x="247150" y="75682"/>
                  </a:cubicBezTo>
                  <a:cubicBezTo>
                    <a:pt x="227815" y="79873"/>
                    <a:pt x="208669" y="85683"/>
                    <a:pt x="189143" y="87874"/>
                  </a:cubicBezTo>
                  <a:cubicBezTo>
                    <a:pt x="161997" y="91017"/>
                    <a:pt x="134565" y="92922"/>
                    <a:pt x="107323" y="91970"/>
                  </a:cubicBezTo>
                  <a:cubicBezTo>
                    <a:pt x="100370" y="91684"/>
                    <a:pt x="91226" y="79682"/>
                    <a:pt x="88178" y="71205"/>
                  </a:cubicBezTo>
                  <a:cubicBezTo>
                    <a:pt x="86844" y="67585"/>
                    <a:pt x="97703" y="55584"/>
                    <a:pt x="104656" y="53679"/>
                  </a:cubicBezTo>
                  <a:cubicBezTo>
                    <a:pt x="173998" y="35391"/>
                    <a:pt x="243245" y="16627"/>
                    <a:pt x="313444" y="1863"/>
                  </a:cubicBezTo>
                  <a:cubicBezTo>
                    <a:pt x="356021" y="-7091"/>
                    <a:pt x="376976" y="17008"/>
                    <a:pt x="360022" y="57489"/>
                  </a:cubicBezTo>
                  <a:cubicBezTo>
                    <a:pt x="330589" y="127783"/>
                    <a:pt x="295823" y="195887"/>
                    <a:pt x="262581" y="264562"/>
                  </a:cubicBezTo>
                  <a:cubicBezTo>
                    <a:pt x="256580" y="276850"/>
                    <a:pt x="247341" y="290470"/>
                    <a:pt x="230862" y="283898"/>
                  </a:cubicBezTo>
                  <a:cubicBezTo>
                    <a:pt x="214765" y="277421"/>
                    <a:pt x="216575" y="262467"/>
                    <a:pt x="221147" y="248465"/>
                  </a:cubicBezTo>
                  <a:cubicBezTo>
                    <a:pt x="226386" y="232558"/>
                    <a:pt x="231434" y="216556"/>
                    <a:pt x="237149" y="200745"/>
                  </a:cubicBezTo>
                  <a:cubicBezTo>
                    <a:pt x="241626" y="188172"/>
                    <a:pt x="247055" y="175980"/>
                    <a:pt x="252008" y="163597"/>
                  </a:cubicBezTo>
                  <a:cubicBezTo>
                    <a:pt x="249817" y="162359"/>
                    <a:pt x="247722" y="160835"/>
                    <a:pt x="245626" y="159406"/>
                  </a:cubicBezTo>
                  <a:close/>
                </a:path>
              </a:pathLst>
            </a:custGeom>
            <a:solidFill>
              <a:srgbClr val="204550"/>
            </a:solidFill>
            <a:ln w="9525" cap="flat">
              <a:noFill/>
              <a:prstDash val="solid"/>
              <a:miter/>
            </a:ln>
          </p:spPr>
          <p:txBody>
            <a:bodyPr rtlCol="0" anchor="ctr"/>
            <a:lstStyle/>
            <a:p>
              <a:pPr algn="ctr"/>
              <a:endParaRPr lang="fr-FR" sz="5400">
                <a:latin typeface="Microsoft Uighur" panose="02000000000000000000" pitchFamily="2" charset="-78"/>
                <a:cs typeface="Microsoft Uighur" panose="02000000000000000000" pitchFamily="2" charset="-78"/>
              </a:endParaRPr>
            </a:p>
          </p:txBody>
        </p:sp>
        <p:sp>
          <p:nvSpPr>
            <p:cNvPr id="58" name="ZoneTexte 57">
              <a:extLst>
                <a:ext uri="{FF2B5EF4-FFF2-40B4-BE49-F238E27FC236}">
                  <a16:creationId xmlns:a16="http://schemas.microsoft.com/office/drawing/2014/main" id="{56C0E9E7-F0C6-3750-3BB5-8F2D60E89DEB}"/>
                </a:ext>
              </a:extLst>
            </p:cNvPr>
            <p:cNvSpPr txBox="1"/>
            <p:nvPr/>
          </p:nvSpPr>
          <p:spPr>
            <a:xfrm>
              <a:off x="2384212" y="2041442"/>
              <a:ext cx="7284124" cy="530308"/>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
                  <a:srgbClr val="5C4E3D"/>
                </a:buClr>
                <a:buSzPts val="3350"/>
                <a:buFontTx/>
                <a:buNone/>
                <a:tabLst/>
                <a:defRPr/>
              </a:pPr>
              <a:r>
                <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sym typeface="Libre Baskerville"/>
                </a:rPr>
                <a:t>محاور التعلم: الأسئلة الكبرى الموجهة لمضامين التعلم </a:t>
              </a:r>
              <a:endParaRPr kumimoji="0" lang="ar-MA" sz="4000" b="1" i="0" u="none" strike="noStrike" kern="1200" cap="none" spc="0" normalizeH="0" baseline="0" noProof="0" dirty="0">
                <a:ln>
                  <a:noFill/>
                </a:ln>
                <a:solidFill>
                  <a:srgbClr val="C0000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p:txBody>
        </p:sp>
      </p:grpSp>
    </p:spTree>
    <p:extLst>
      <p:ext uri="{BB962C8B-B14F-4D97-AF65-F5344CB8AC3E}">
        <p14:creationId xmlns:p14="http://schemas.microsoft.com/office/powerpoint/2010/main" val="336374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CA193-7FA3-FB0E-819E-F7B9FD378360}"/>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BCD6843C-91A1-1732-11F1-CE53B7BDFE72}"/>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482DA68F-B25D-5021-0109-AA9D9DB7399E}"/>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3C1051D3-1CA9-350D-8090-55B7F911C0D6}"/>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7E6511B4-6716-5F10-A329-C0914C019CA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E05A9E2F-3F2B-340D-5D52-5525D060EA55}"/>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6505FDB7-810C-57F6-C198-212C1C22A084}"/>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A2CC2B3F-DBD9-2CE5-BC2E-C52CF4866249}"/>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8C998C42-CB91-9C65-A0DB-2D834F70EEFF}"/>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FF92BE6-258E-3E62-111A-A5072313721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E595961D-BDD5-1A79-A1B5-52B3BE23213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88314A01-AFAE-1D4C-F8D7-CD39132DA5FE}"/>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3582D8A4-40BD-BA00-AF20-936D10E798C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497F538F-77EC-C6DC-DAA0-8FE762E9FB94}"/>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242ADC36-8B95-B275-3DB2-D6EE65E11C0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9625B325-83E0-513A-2340-C3DB3E2DAE6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AD7CB60-4151-E60B-1D4D-6E7252160A2B}"/>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1CFFC02-A402-5F22-6AB6-2DC3A08D05E3}"/>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70D24AAC-73B6-5CBE-785D-92C5E69E33EB}"/>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6EF62008-B649-FE77-611F-335A51270A61}"/>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E3CAC88B-9FBF-A117-D25B-3414097ADB2A}"/>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5A35BEB8-721C-47B3-28DF-2C09C0C5C737}"/>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DE1DF278-50A0-648B-331F-2FB9A9B21C0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836C7584-1F98-285A-F45A-A7CD61AD540A}"/>
                </a:ext>
              </a:extLst>
            </p:cNvPr>
            <p:cNvSpPr txBox="1"/>
            <p:nvPr/>
          </p:nvSpPr>
          <p:spPr>
            <a:xfrm>
              <a:off x="5929810" y="807303"/>
              <a:ext cx="6749483"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توزيع المحاور حسب المستويات الدراسية</a:t>
              </a:r>
            </a:p>
          </p:txBody>
        </p:sp>
        <p:sp>
          <p:nvSpPr>
            <p:cNvPr id="52" name="Freeform 22">
              <a:extLst>
                <a:ext uri="{FF2B5EF4-FFF2-40B4-BE49-F238E27FC236}">
                  <a16:creationId xmlns:a16="http://schemas.microsoft.com/office/drawing/2014/main" id="{0DC06242-103A-DEAD-FDB5-B2B0F2922A97}"/>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9622DF12-9383-A2CB-A442-2BAD5FC1D1B8}"/>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D47769EC-A015-B3C5-371D-43686F638DE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610305F0-ED05-4726-EA92-92F1C51BFA39}"/>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17" name="Groupe 16">
            <a:extLst>
              <a:ext uri="{FF2B5EF4-FFF2-40B4-BE49-F238E27FC236}">
                <a16:creationId xmlns:a16="http://schemas.microsoft.com/office/drawing/2014/main" id="{9FB2F8A3-DFB5-A3E3-600F-80D838D88435}"/>
              </a:ext>
            </a:extLst>
          </p:cNvPr>
          <p:cNvGrpSpPr/>
          <p:nvPr/>
        </p:nvGrpSpPr>
        <p:grpSpPr>
          <a:xfrm>
            <a:off x="1889131" y="2849585"/>
            <a:ext cx="14509738" cy="6255038"/>
            <a:chOff x="1889131" y="2849585"/>
            <a:chExt cx="14509738" cy="6255038"/>
          </a:xfrm>
        </p:grpSpPr>
        <p:pic>
          <p:nvPicPr>
            <p:cNvPr id="13" name="Image 12">
              <a:extLst>
                <a:ext uri="{FF2B5EF4-FFF2-40B4-BE49-F238E27FC236}">
                  <a16:creationId xmlns:a16="http://schemas.microsoft.com/office/drawing/2014/main" id="{6FD04D48-5EE9-3675-C77F-B808DA69AC6C}"/>
                </a:ext>
              </a:extLst>
            </p:cNvPr>
            <p:cNvPicPr>
              <a:picLocks noChangeAspect="1"/>
            </p:cNvPicPr>
            <p:nvPr/>
          </p:nvPicPr>
          <p:blipFill>
            <a:blip r:embed="rId6"/>
            <a:stretch>
              <a:fillRect/>
            </a:stretch>
          </p:blipFill>
          <p:spPr>
            <a:xfrm>
              <a:off x="1889131" y="2849585"/>
              <a:ext cx="14509738" cy="6255038"/>
            </a:xfrm>
            <a:prstGeom prst="rect">
              <a:avLst/>
            </a:prstGeom>
          </p:spPr>
        </p:pic>
        <p:sp>
          <p:nvSpPr>
            <p:cNvPr id="3" name="ZoneTexte 2">
              <a:extLst>
                <a:ext uri="{FF2B5EF4-FFF2-40B4-BE49-F238E27FC236}">
                  <a16:creationId xmlns:a16="http://schemas.microsoft.com/office/drawing/2014/main" id="{4ADC9049-2B2C-6A69-86B5-4E33EEBBFEB8}"/>
                </a:ext>
              </a:extLst>
            </p:cNvPr>
            <p:cNvSpPr txBox="1"/>
            <p:nvPr/>
          </p:nvSpPr>
          <p:spPr>
            <a:xfrm>
              <a:off x="12954000" y="3202072"/>
              <a:ext cx="1708261" cy="461665"/>
            </a:xfrm>
            <a:prstGeom prst="rect">
              <a:avLst/>
            </a:prstGeom>
            <a:solidFill>
              <a:srgbClr val="E9E2EF"/>
            </a:solidFill>
          </p:spPr>
          <p:txBody>
            <a:bodyPr wrap="square" rtlCol="0">
              <a:spAutoFit/>
            </a:bodyPr>
            <a:lstStyle/>
            <a:p>
              <a:pPr algn="ctr"/>
              <a:r>
                <a:rPr lang="ar-MA" sz="2400" b="1" dirty="0"/>
                <a:t>الوحدة الثانية</a:t>
              </a:r>
              <a:endParaRPr lang="fr-MA" sz="2400" b="1" dirty="0"/>
            </a:p>
          </p:txBody>
        </p:sp>
        <p:sp>
          <p:nvSpPr>
            <p:cNvPr id="5" name="ZoneTexte 4">
              <a:extLst>
                <a:ext uri="{FF2B5EF4-FFF2-40B4-BE49-F238E27FC236}">
                  <a16:creationId xmlns:a16="http://schemas.microsoft.com/office/drawing/2014/main" id="{666E02F2-253C-0B57-3DD5-849F415D44E3}"/>
                </a:ext>
              </a:extLst>
            </p:cNvPr>
            <p:cNvSpPr txBox="1"/>
            <p:nvPr/>
          </p:nvSpPr>
          <p:spPr>
            <a:xfrm>
              <a:off x="10515600" y="3188425"/>
              <a:ext cx="1708261" cy="461665"/>
            </a:xfrm>
            <a:prstGeom prst="rect">
              <a:avLst/>
            </a:prstGeom>
            <a:solidFill>
              <a:srgbClr val="E9E2EF"/>
            </a:solidFill>
          </p:spPr>
          <p:txBody>
            <a:bodyPr wrap="square" rtlCol="0">
              <a:spAutoFit/>
            </a:bodyPr>
            <a:lstStyle/>
            <a:p>
              <a:pPr algn="ctr"/>
              <a:r>
                <a:rPr lang="ar-MA" sz="2400" b="1" dirty="0"/>
                <a:t>الوحدة الثالثة</a:t>
              </a:r>
              <a:endParaRPr lang="fr-MA" sz="2400" b="1" dirty="0"/>
            </a:p>
          </p:txBody>
        </p:sp>
        <p:sp>
          <p:nvSpPr>
            <p:cNvPr id="7" name="ZoneTexte 6">
              <a:extLst>
                <a:ext uri="{FF2B5EF4-FFF2-40B4-BE49-F238E27FC236}">
                  <a16:creationId xmlns:a16="http://schemas.microsoft.com/office/drawing/2014/main" id="{32341A32-98DB-8D68-388A-EEE927D322B2}"/>
                </a:ext>
              </a:extLst>
            </p:cNvPr>
            <p:cNvSpPr txBox="1"/>
            <p:nvPr/>
          </p:nvSpPr>
          <p:spPr>
            <a:xfrm>
              <a:off x="7478794" y="3188425"/>
              <a:ext cx="1708261" cy="461665"/>
            </a:xfrm>
            <a:prstGeom prst="rect">
              <a:avLst/>
            </a:prstGeom>
            <a:solidFill>
              <a:srgbClr val="E9E2EF"/>
            </a:solidFill>
          </p:spPr>
          <p:txBody>
            <a:bodyPr wrap="square" rtlCol="0">
              <a:spAutoFit/>
            </a:bodyPr>
            <a:lstStyle/>
            <a:p>
              <a:pPr algn="ctr" rtl="1"/>
              <a:r>
                <a:rPr lang="ar-MA" sz="2400" b="1" dirty="0"/>
                <a:t>الوحدة الرابعة</a:t>
              </a:r>
              <a:endParaRPr lang="fr-MA" sz="2400" b="1" dirty="0"/>
            </a:p>
          </p:txBody>
        </p:sp>
        <p:sp>
          <p:nvSpPr>
            <p:cNvPr id="9" name="ZoneTexte 8">
              <a:extLst>
                <a:ext uri="{FF2B5EF4-FFF2-40B4-BE49-F238E27FC236}">
                  <a16:creationId xmlns:a16="http://schemas.microsoft.com/office/drawing/2014/main" id="{A73CF957-B345-9EE7-629F-947BFCE7C9EF}"/>
                </a:ext>
              </a:extLst>
            </p:cNvPr>
            <p:cNvSpPr txBox="1"/>
            <p:nvPr/>
          </p:nvSpPr>
          <p:spPr>
            <a:xfrm>
              <a:off x="4768212" y="3203744"/>
              <a:ext cx="2095550" cy="461665"/>
            </a:xfrm>
            <a:prstGeom prst="rect">
              <a:avLst/>
            </a:prstGeom>
            <a:solidFill>
              <a:srgbClr val="E9E2EF"/>
            </a:solidFill>
          </p:spPr>
          <p:txBody>
            <a:bodyPr wrap="square" rtlCol="0">
              <a:spAutoFit/>
            </a:bodyPr>
            <a:lstStyle/>
            <a:p>
              <a:pPr algn="ctr"/>
              <a:r>
                <a:rPr lang="ar-MA" sz="2400" b="1" dirty="0"/>
                <a:t>الوحدة الخامسة</a:t>
              </a:r>
              <a:endParaRPr lang="fr-MA" sz="2400" b="1" dirty="0"/>
            </a:p>
          </p:txBody>
        </p:sp>
        <p:sp>
          <p:nvSpPr>
            <p:cNvPr id="11" name="ZoneTexte 10">
              <a:extLst>
                <a:ext uri="{FF2B5EF4-FFF2-40B4-BE49-F238E27FC236}">
                  <a16:creationId xmlns:a16="http://schemas.microsoft.com/office/drawing/2014/main" id="{A093545C-EC8C-180E-2E24-2F9F98C0DCEF}"/>
                </a:ext>
              </a:extLst>
            </p:cNvPr>
            <p:cNvSpPr txBox="1"/>
            <p:nvPr/>
          </p:nvSpPr>
          <p:spPr>
            <a:xfrm>
              <a:off x="2209800" y="3188424"/>
              <a:ext cx="1894139" cy="461665"/>
            </a:xfrm>
            <a:prstGeom prst="rect">
              <a:avLst/>
            </a:prstGeom>
            <a:solidFill>
              <a:srgbClr val="E9E2EF"/>
            </a:solidFill>
          </p:spPr>
          <p:txBody>
            <a:bodyPr wrap="square" rtlCol="0">
              <a:spAutoFit/>
            </a:bodyPr>
            <a:lstStyle/>
            <a:p>
              <a:pPr algn="ctr"/>
              <a:r>
                <a:rPr lang="ar-MA" sz="2400" b="1" dirty="0"/>
                <a:t>الوحدة السادسة</a:t>
              </a:r>
              <a:endParaRPr lang="fr-MA" sz="2400" b="1" dirty="0"/>
            </a:p>
          </p:txBody>
        </p:sp>
      </p:grpSp>
    </p:spTree>
    <p:extLst>
      <p:ext uri="{BB962C8B-B14F-4D97-AF65-F5344CB8AC3E}">
        <p14:creationId xmlns:p14="http://schemas.microsoft.com/office/powerpoint/2010/main" val="1999572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52935-2ED0-6845-110F-772F2607DE7D}"/>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9A039325-1E31-0E2B-C018-E43854C591D7}"/>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4D1E829E-F156-0CF1-88C9-0B2CF9E22CAD}"/>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B6135359-DF98-8212-181B-BF3C234077FF}"/>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99ABAEA-CB6D-7681-BA19-2A213EBDC49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A9D574B4-2491-8402-AACB-468E5B7F9406}"/>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5978A1ED-91F7-7D79-DE49-1A103F5FD402}"/>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D9EEBA88-C62E-7A21-820D-19F862C8A0E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E211A24-E9FB-1567-0674-F12E153E1D62}"/>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21ABFA5-9ADB-6C8D-1753-31EFB80EB74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D5F6815-A4E8-B080-9B4D-860D0040646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D3920B6-CB1C-55CF-9BBF-0EB7E253FED2}"/>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4CF8D85-3586-A157-2319-E4665DE4F343}"/>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10947DD7-B323-D1B1-5281-6A874D770851}"/>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D13556D3-0430-BCAE-767C-F24F074A3F1C}"/>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B6A1C472-4D38-32FE-D5D6-144E7D5BE14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BB50AB88-8E4D-94E9-A9AC-B65A9CB2723A}"/>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EDD79814-85DD-7525-5184-AB6BC7BDA7DD}"/>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6605F113-B78B-B794-8083-82F6767E47B7}"/>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9B13E9A0-7283-F6C3-7D84-8C5185352115}"/>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A9704435-A403-8111-F795-71E26A472673}"/>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AACC5C5A-1591-1E70-693A-58A64F0220FB}"/>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13BADE0C-CEFD-C6D0-DC84-02194A3E473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19BFE633-A00B-348B-2707-60741879F1B1}"/>
                </a:ext>
              </a:extLst>
            </p:cNvPr>
            <p:cNvSpPr txBox="1"/>
            <p:nvPr/>
          </p:nvSpPr>
          <p:spPr>
            <a:xfrm>
              <a:off x="5929810" y="807303"/>
              <a:ext cx="6749483"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توزيع مجالات التعلم </a:t>
              </a:r>
            </a:p>
          </p:txBody>
        </p:sp>
        <p:sp>
          <p:nvSpPr>
            <p:cNvPr id="52" name="Freeform 22">
              <a:extLst>
                <a:ext uri="{FF2B5EF4-FFF2-40B4-BE49-F238E27FC236}">
                  <a16:creationId xmlns:a16="http://schemas.microsoft.com/office/drawing/2014/main" id="{65DF791E-103F-4700-0353-00B3EF4F8873}"/>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965F7914-252C-0A2B-56C7-53A96F196482}"/>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9FC9BF51-87B8-176D-6A36-B342AD2AFF23}"/>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111B8FB9-EC16-B503-B78A-FBEDB7659D01}"/>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14" name="Image 13">
            <a:extLst>
              <a:ext uri="{FF2B5EF4-FFF2-40B4-BE49-F238E27FC236}">
                <a16:creationId xmlns:a16="http://schemas.microsoft.com/office/drawing/2014/main" id="{A68530C2-B25E-E0A7-ADCE-D119A12C5678}"/>
              </a:ext>
            </a:extLst>
          </p:cNvPr>
          <p:cNvPicPr>
            <a:picLocks noChangeAspect="1"/>
          </p:cNvPicPr>
          <p:nvPr/>
        </p:nvPicPr>
        <p:blipFill>
          <a:blip r:embed="rId6"/>
          <a:stretch>
            <a:fillRect/>
          </a:stretch>
        </p:blipFill>
        <p:spPr>
          <a:xfrm>
            <a:off x="2608597" y="1957359"/>
            <a:ext cx="13406266" cy="8157155"/>
          </a:xfrm>
          <a:prstGeom prst="rect">
            <a:avLst/>
          </a:prstGeom>
        </p:spPr>
      </p:pic>
    </p:spTree>
    <p:extLst>
      <p:ext uri="{BB962C8B-B14F-4D97-AF65-F5344CB8AC3E}">
        <p14:creationId xmlns:p14="http://schemas.microsoft.com/office/powerpoint/2010/main" val="4115320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F3371-8EAE-656C-636A-EAD89C6ED5D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F60B692-B75F-1166-3166-145AFC693A69}"/>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691BE53-63CA-EA36-A4C3-4719D8B3814F}"/>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F6FF31A1-CC32-F0CB-518A-F66B4E9E9C75}"/>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62D30F90-EA79-44E2-1073-540D37435E9F}"/>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BA58FF0E-DA44-CA15-6753-818D44BEC29F}"/>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EA29F45-2B5F-CAA8-AF15-75478C8A7964}"/>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A55D889-400B-BD2C-1C10-FDF0A7A30D8E}"/>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7ADDF59C-C00D-5B83-99D2-4D3E3E3D3422}"/>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E2AAC5CE-6A27-CE53-A0E5-33B122E4125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B34AED9C-25B4-BC4B-1074-9F93F86A033C}"/>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3D6D4E1D-AAF9-CCF7-3D0E-F97FCB91C668}"/>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A14881B-F6B1-DB9F-472D-8F0B19CAB5F6}"/>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1135A3D-180A-6D22-E916-57501526E7CE}"/>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60DFAD87-9840-A87C-280E-416800752BFF}"/>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2B74781E-471B-9788-6749-8758B8E2B2A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F8802EB7-B8F5-9576-FF2D-04BB54E0B54C}"/>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48F7C5B3-5CD4-43DE-FE0B-068B9E68834E}"/>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DCFA49AC-EEE1-34C9-A29A-88FF0D6292E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0FD3E47B-146C-2B85-F70C-4E717FD7043E}"/>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36DBD45C-C5E2-FC28-1C6F-A999645B0B2B}"/>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E04F457A-3289-FFA7-0144-B92A604E6AE5}"/>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2C77881F-5D7E-0CC6-BE20-897554CA940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F2D9DA26-2CA1-6930-DFEB-C5AC8CF84C51}"/>
                </a:ext>
              </a:extLst>
            </p:cNvPr>
            <p:cNvSpPr txBox="1"/>
            <p:nvPr/>
          </p:nvSpPr>
          <p:spPr>
            <a:xfrm>
              <a:off x="5929810" y="807303"/>
              <a:ext cx="6749483"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مستجدات برنامج اللغة العربية: </a:t>
              </a:r>
            </a:p>
          </p:txBody>
        </p:sp>
        <p:sp>
          <p:nvSpPr>
            <p:cNvPr id="52" name="Freeform 22">
              <a:extLst>
                <a:ext uri="{FF2B5EF4-FFF2-40B4-BE49-F238E27FC236}">
                  <a16:creationId xmlns:a16="http://schemas.microsoft.com/office/drawing/2014/main" id="{8612E55E-6378-CF9C-CA57-114259E3FE88}"/>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6D9684AD-C934-2F26-7F46-D687C48EEB78}"/>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0BF3635E-8CCB-AF12-5D97-29AC280D182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C0D9FF02-3209-8697-FC9A-5F3DF64ED0E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ZoneTexte 1">
            <a:extLst>
              <a:ext uri="{FF2B5EF4-FFF2-40B4-BE49-F238E27FC236}">
                <a16:creationId xmlns:a16="http://schemas.microsoft.com/office/drawing/2014/main" id="{2FB498D6-01A0-56D6-7D3C-547D65F67EFC}"/>
              </a:ext>
            </a:extLst>
          </p:cNvPr>
          <p:cNvSpPr txBox="1"/>
          <p:nvPr/>
        </p:nvSpPr>
        <p:spPr>
          <a:xfrm>
            <a:off x="1750102" y="1785148"/>
            <a:ext cx="14575843" cy="8333050"/>
          </a:xfrm>
          <a:prstGeom prst="rect">
            <a:avLst/>
          </a:prstGeom>
          <a:noFill/>
        </p:spPr>
        <p:txBody>
          <a:bodyPr wrap="square" rtlCol="0">
            <a:spAutoFit/>
          </a:bodyPr>
          <a:lstStyle/>
          <a:p>
            <a:pPr algn="just" rtl="1">
              <a:lnSpc>
                <a:spcPct val="150000"/>
              </a:lnSpc>
            </a:pPr>
            <a:r>
              <a:rPr lang="ar-MA" sz="3600" b="1" dirty="0">
                <a:solidFill>
                  <a:srgbClr val="002060"/>
                </a:solidFill>
                <a:latin typeface="Microsoft Uighur" panose="02000000000000000000" pitchFamily="2" charset="-78"/>
                <a:ea typeface="Microsoft Sans Serif" panose="020B0604020202020204" pitchFamily="34" charset="0"/>
                <a:cs typeface="Microsoft Uighur" panose="02000000000000000000" pitchFamily="2" charset="-78"/>
              </a:rPr>
              <a:t>المعجم</a:t>
            </a:r>
            <a:r>
              <a:rPr lang="ar-MA" sz="3600" dirty="0">
                <a:solidFill>
                  <a:srgbClr val="002060"/>
                </a:solidFill>
                <a:latin typeface="Microsoft Uighur" panose="02000000000000000000" pitchFamily="2" charset="-78"/>
                <a:ea typeface="Microsoft Sans Serif" panose="020B0604020202020204" pitchFamily="34" charset="0"/>
                <a:cs typeface="Microsoft Uighur" panose="02000000000000000000" pitchFamily="2" charset="-78"/>
              </a:rPr>
              <a:t>: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أصبح المعجم مكونا قارا مستقلا عن باقي المكونات؛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إضافة كفاية المعجم المجالي كموضوع صريح للتعلم؛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إغناء المعجم عبر فقرة التدريس القبلي للمفردات المفاتيح في النصوص السماعية والقرائية؛</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اعتماد مصفوفة موحدة ومتدرجة  لاستراتيجيات فهم وإغناء المعجم من المستوى الأول إلى السادس.</a:t>
            </a:r>
          </a:p>
          <a:p>
            <a:pPr algn="just" rtl="1">
              <a:lnSpc>
                <a:spcPct val="150000"/>
              </a:lnSpc>
            </a:pPr>
            <a:r>
              <a:rPr lang="ar-MA" sz="3600" b="1" dirty="0">
                <a:solidFill>
                  <a:srgbClr val="002060"/>
                </a:solidFill>
                <a:latin typeface="Microsoft Uighur" panose="02000000000000000000" pitchFamily="2" charset="-78"/>
                <a:ea typeface="Microsoft Sans Serif" panose="020B0604020202020204" pitchFamily="34" charset="0"/>
                <a:cs typeface="Microsoft Uighur" panose="02000000000000000000" pitchFamily="2" charset="-78"/>
              </a:rPr>
              <a:t>القراءة:</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 الاستمرار في اعتماد مكونات التعليم المبكر للقراءة مع تركيز العمل على مختلف الاستراتيجيات؛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اعتماد مدخل تصنيف النصوص المعتمد في الدراسة الدولية بيرلز : نصوص أدبية ونصوص معلوماتية؛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الرفع من طول النصوص القرائية بجميع المستويات؛</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اعتماد مصفوفة خاصة بتدرج مهارات الطلاقة والاشتغال عليها بشكل صريح.</a:t>
            </a:r>
          </a:p>
        </p:txBody>
      </p:sp>
    </p:spTree>
    <p:extLst>
      <p:ext uri="{BB962C8B-B14F-4D97-AF65-F5344CB8AC3E}">
        <p14:creationId xmlns:p14="http://schemas.microsoft.com/office/powerpoint/2010/main" val="3758707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236E9-BEA7-3BF7-EDF5-E8CFFC9B3D59}"/>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DCD6C2E7-7E02-2764-B31E-8EC97593E2D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BCCD391F-E691-04EB-639D-89BA009797EF}"/>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142A08B9-2B4A-0EB8-1955-BCF63300CEF9}"/>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23B95814-881C-3CD4-05B7-51D6EBE7104C}"/>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5F46627D-2E2C-0D7C-9069-E9B3F2401D56}"/>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B1F8E92-96E8-372F-3FC6-734E0CE1DDFC}"/>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2971DE38-C554-952F-F509-5FA60809A43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13DC2BCF-413B-4F12-B088-4CAAE9605F68}"/>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59E0E46-D380-8AE7-49B3-FEF5D4C7C58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263A33BE-488F-45F7-E7A5-223828A9ACA7}"/>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16D6F11C-1F9A-7EF5-EE70-1098F4C7FF76}"/>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BB09633-35E0-0ADE-FAD9-25EA7784506D}"/>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73433137-36AC-14A9-B246-2B1D06FF56EF}"/>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4A4A0CF7-C3F3-4AA5-83C1-D0A7A6DB9DFE}"/>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84669CD7-27F9-5D7A-CEB0-9EBF99A55F6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C1DA7B8D-8EA0-14B4-3D2B-FFDA9F9C5F61}"/>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2712470-4802-DDC9-6026-FCAFF15C2177}"/>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7B0F7BA4-D6FD-8FFF-7716-386FE550DB73}"/>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CA908378-3D1D-5831-4663-986662D5467E}"/>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9645D9C2-F936-9C64-FC44-B82C18C3FB44}"/>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544E11B7-385A-2DD5-5FB6-C70D91EE440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B96FB27F-A6ED-DB07-0384-75533460204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5D90A298-8585-99ED-3DEB-DC91EAF0035D}"/>
                </a:ext>
              </a:extLst>
            </p:cNvPr>
            <p:cNvSpPr txBox="1"/>
            <p:nvPr/>
          </p:nvSpPr>
          <p:spPr>
            <a:xfrm>
              <a:off x="5929810" y="807303"/>
              <a:ext cx="6749483"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مستجدات برنامج اللغة العربية: </a:t>
              </a:r>
            </a:p>
          </p:txBody>
        </p:sp>
        <p:sp>
          <p:nvSpPr>
            <p:cNvPr id="52" name="Freeform 22">
              <a:extLst>
                <a:ext uri="{FF2B5EF4-FFF2-40B4-BE49-F238E27FC236}">
                  <a16:creationId xmlns:a16="http://schemas.microsoft.com/office/drawing/2014/main" id="{EDF01CCF-A746-79ED-01F5-80635199E12E}"/>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C51E3F7A-5B43-9820-5B61-F1528A89107F}"/>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97021F16-5A23-2921-D344-03AEA21C9E15}"/>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E1491990-1232-8BA6-2B6C-8EEB535C7AB3}"/>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ZoneTexte 1">
            <a:extLst>
              <a:ext uri="{FF2B5EF4-FFF2-40B4-BE49-F238E27FC236}">
                <a16:creationId xmlns:a16="http://schemas.microsoft.com/office/drawing/2014/main" id="{E2FB6A7B-286F-CB2D-6BB6-6526362D1E25}"/>
              </a:ext>
            </a:extLst>
          </p:cNvPr>
          <p:cNvSpPr txBox="1"/>
          <p:nvPr/>
        </p:nvSpPr>
        <p:spPr>
          <a:xfrm>
            <a:off x="1790470" y="2746992"/>
            <a:ext cx="14575843" cy="5009064"/>
          </a:xfrm>
          <a:prstGeom prst="rect">
            <a:avLst/>
          </a:prstGeom>
          <a:noFill/>
        </p:spPr>
        <p:txBody>
          <a:bodyPr wrap="square" rtlCol="0">
            <a:spAutoFit/>
          </a:bodyPr>
          <a:lstStyle/>
          <a:p>
            <a:pPr algn="just" rtl="1">
              <a:lnSpc>
                <a:spcPct val="150000"/>
              </a:lnSpc>
            </a:pPr>
            <a:r>
              <a:rPr lang="ar-MA" sz="3600" b="1" dirty="0">
                <a:solidFill>
                  <a:srgbClr val="002060"/>
                </a:solidFill>
                <a:latin typeface="Microsoft Uighur" panose="02000000000000000000" pitchFamily="2" charset="-78"/>
                <a:ea typeface="Microsoft Sans Serif" panose="020B0604020202020204" pitchFamily="34" charset="0"/>
                <a:cs typeface="Microsoft Uighur" panose="02000000000000000000" pitchFamily="2" charset="-78"/>
              </a:rPr>
              <a:t>الاستماع والتحدث :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تعزيز الحوامل الخاصة بالاستماع والتحدث؛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تمييز منهجي بين المقاطع التعليمية لكل من الاستماع والتحدث لضمان التركيز على الأفكار الرئيسة لكل من المكونين؛</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تحديد مضامين تعلم التحدث في كفايتين : المشاركة في حوار وأخذ الكلمة؛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تنويع حوامل الاستماع ابتداء من المستوى الثاني؛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توحيد نص الاستماع ونص القراءة في المستوى الثاني انسجاما ومبدأ تخفيف الحمولة المعرفية. </a:t>
            </a:r>
          </a:p>
        </p:txBody>
      </p:sp>
    </p:spTree>
    <p:extLst>
      <p:ext uri="{BB962C8B-B14F-4D97-AF65-F5344CB8AC3E}">
        <p14:creationId xmlns:p14="http://schemas.microsoft.com/office/powerpoint/2010/main" val="4018230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A2AD9-6034-50E5-547E-59159E64BB17}"/>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938760DC-C969-69A8-76D2-CE48B3B00060}"/>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D645A3F-88CC-0E5F-E3F6-9AE61B4121EC}"/>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7A9F815F-CB11-0F06-4C7D-40B6C23445D5}"/>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16750BA-F5DE-2AC6-7DC2-2B25C2CE0AD7}"/>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0D3A46C6-8F3D-2F01-0ACF-95867C24A4B1}"/>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BF13F10C-AA73-5ADF-9174-9793C80939B0}"/>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5D798CB3-2AD1-A221-53AC-87C0C7963AD4}"/>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2B2E7B4-88B3-7FC4-3ABD-41B7769BC656}"/>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47F399A3-322A-EBC5-AF95-D1782C3D1750}"/>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1D274C6D-5DAC-7515-1AE1-C6EC83FC0973}"/>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6297AF0-8630-0489-2BBE-16DF940B39BC}"/>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27DA34A-605F-2E33-5A0B-838F510A180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28B8652-0428-36B9-8893-094076E81403}"/>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E0EA4EA9-E00B-F90A-0844-F86E6AB8625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86C53A05-E33D-4579-928C-545F42C86D6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44D5610F-44A6-C8D5-6140-2C37C7EC850E}"/>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0D22B1D-C828-C921-62EB-C2DE0E16A932}"/>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CC9450FA-D6F8-BC79-F69E-BBD765471A37}"/>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50BA4047-1DA6-4E58-0950-A1578F80FF8F}"/>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68EED8BB-09AF-E552-791A-47697C85635A}"/>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CCF31E78-21F7-10C1-3492-DA29487C65A8}"/>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1FAECC92-BDD9-8646-D0E7-2E4C7D266172}"/>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B24903A3-2F86-A95D-2CE3-BB1466382DB0}"/>
                </a:ext>
              </a:extLst>
            </p:cNvPr>
            <p:cNvSpPr txBox="1"/>
            <p:nvPr/>
          </p:nvSpPr>
          <p:spPr>
            <a:xfrm>
              <a:off x="5929810" y="807303"/>
              <a:ext cx="6749483"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مستجدات برنامج اللغة العربية: </a:t>
              </a:r>
            </a:p>
          </p:txBody>
        </p:sp>
        <p:sp>
          <p:nvSpPr>
            <p:cNvPr id="52" name="Freeform 22">
              <a:extLst>
                <a:ext uri="{FF2B5EF4-FFF2-40B4-BE49-F238E27FC236}">
                  <a16:creationId xmlns:a16="http://schemas.microsoft.com/office/drawing/2014/main" id="{54C4F049-C7B5-6A30-79F1-237A9EE9195C}"/>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6CA04D45-42ED-3E45-A900-104E42CE374C}"/>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111ED9D4-0DFD-AB45-94C1-20134EEBCD1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BB8E9345-74E0-5F4D-B0B3-30072FC85E22}"/>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ZoneTexte 1">
            <a:extLst>
              <a:ext uri="{FF2B5EF4-FFF2-40B4-BE49-F238E27FC236}">
                <a16:creationId xmlns:a16="http://schemas.microsoft.com/office/drawing/2014/main" id="{DA0A27A5-2ED9-11A5-F8B2-7D2356132C70}"/>
              </a:ext>
            </a:extLst>
          </p:cNvPr>
          <p:cNvSpPr txBox="1"/>
          <p:nvPr/>
        </p:nvSpPr>
        <p:spPr>
          <a:xfrm>
            <a:off x="1856078" y="2319669"/>
            <a:ext cx="14575843" cy="5840060"/>
          </a:xfrm>
          <a:prstGeom prst="rect">
            <a:avLst/>
          </a:prstGeom>
          <a:noFill/>
        </p:spPr>
        <p:txBody>
          <a:bodyPr wrap="square" rtlCol="0">
            <a:spAutoFit/>
          </a:bodyPr>
          <a:lstStyle/>
          <a:p>
            <a:pPr algn="just" rtl="1">
              <a:lnSpc>
                <a:spcPct val="150000"/>
              </a:lnSpc>
            </a:pPr>
            <a:r>
              <a:rPr lang="ar-MA" sz="3600" b="1" dirty="0">
                <a:solidFill>
                  <a:srgbClr val="002060"/>
                </a:solidFill>
                <a:latin typeface="Microsoft Uighur" panose="02000000000000000000" pitchFamily="2" charset="-78"/>
                <a:ea typeface="Microsoft Sans Serif" panose="020B0604020202020204" pitchFamily="34" charset="0"/>
                <a:cs typeface="Microsoft Uighur" panose="02000000000000000000" pitchFamily="2" charset="-78"/>
              </a:rPr>
              <a:t>الظواهر اللغوية :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تخفيف كم دروس اللغة المبرمجة في السلك الابتدائي انطلاقا من مبدأ الوظيفية لجعل الظواهر اللغوية في خدمة الفهم والإنتاج؛</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إلحاق الظواهر اللغوية بورشة الكتابة وتعزيز دورها في الكتابة التصحيحية؛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اعتماد التناول الوظيفي للظواهر اللغوية.</a:t>
            </a:r>
          </a:p>
          <a:p>
            <a:pPr algn="just" rtl="1">
              <a:lnSpc>
                <a:spcPct val="150000"/>
              </a:lnSpc>
            </a:pPr>
            <a:r>
              <a:rPr lang="ar-MA" sz="3600" b="1" dirty="0">
                <a:solidFill>
                  <a:srgbClr val="002060"/>
                </a:solidFill>
                <a:latin typeface="Microsoft Uighur" panose="02000000000000000000" pitchFamily="2" charset="-78"/>
                <a:ea typeface="Microsoft Sans Serif" panose="020B0604020202020204" pitchFamily="34" charset="0"/>
                <a:cs typeface="Microsoft Uighur" panose="02000000000000000000" pitchFamily="2" charset="-78"/>
              </a:rPr>
              <a:t>الكتابة :</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اعتماد أنواع خطاب جديدة في الإنتاج الكتابي : السيرة الذاتية أو الغيرية – الاستبيانات...</a:t>
            </a:r>
          </a:p>
          <a:p>
            <a:pPr marL="457200" indent="-457200" algn="just" rtl="1">
              <a:lnSpc>
                <a:spcPct val="150000"/>
              </a:lnSpc>
              <a:buFont typeface="Arial" panose="020B0604020202020204" pitchFamily="34" charset="0"/>
              <a:buChar char="•"/>
            </a:pPr>
            <a:r>
              <a:rPr lang="ar-MA" sz="3600" dirty="0">
                <a:latin typeface="Microsoft Uighur" panose="02000000000000000000" pitchFamily="2" charset="-78"/>
                <a:ea typeface="Microsoft Sans Serif" panose="020B0604020202020204" pitchFamily="34" charset="0"/>
                <a:cs typeface="Microsoft Uighur" panose="02000000000000000000" pitchFamily="2" charset="-78"/>
              </a:rPr>
              <a:t>تحديد صنافة لمهارات الكتابة ورصفها وأنواع الخطاب المنشودة في الإنتاج.             </a:t>
            </a:r>
            <a:endParaRPr lang="fr-FR" sz="3600" dirty="0">
              <a:latin typeface="Microsoft Uighur" panose="02000000000000000000" pitchFamily="2" charset="-78"/>
              <a:ea typeface="Microsoft Sans Serif" panose="020B0604020202020204" pitchFamily="34" charset="0"/>
              <a:cs typeface="Microsoft Uighur" panose="02000000000000000000" pitchFamily="2" charset="-78"/>
            </a:endParaRPr>
          </a:p>
        </p:txBody>
      </p:sp>
    </p:spTree>
    <p:extLst>
      <p:ext uri="{BB962C8B-B14F-4D97-AF65-F5344CB8AC3E}">
        <p14:creationId xmlns:p14="http://schemas.microsoft.com/office/powerpoint/2010/main" val="1759971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FD63A-2A56-F994-EB88-1CDF1A30A230}"/>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882C9ED-2671-F81A-EA5B-8633837E596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345367DD-3E68-2CFF-4883-44DE1111B040}"/>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F402381A-457F-748F-19C9-2A0A6EAA1D19}"/>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9D1E1762-E2FE-6A4A-D21B-6FAC7CE78632}"/>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B029A833-2C26-5B54-A217-B3D36AD7CFC6}"/>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C80DC6F8-404D-4F73-A271-0227D848202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FF6CBE09-EFE3-974B-7ECA-78C117929F5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17BEE6EA-3FC6-6C1F-CDDB-B70C125EC79C}"/>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354FC44-F3AA-EC90-75C3-A74410818CF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7FA97DE5-A34C-8540-DF71-CEB4FDD71709}"/>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263545CA-7C1C-EC34-D432-E5F05EDE507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51E16D9-3F9E-AE08-27C0-A23C9832E013}"/>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736C67E7-1E0B-89A3-88A2-E6F10D0AF779}"/>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0FCE9946-01CB-2DE5-01FF-BB34F9602883}"/>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808CF44B-6AE8-62F3-DA63-28C361C8130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34248190-B47C-CA41-1E23-A17D6EBFFB77}"/>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9FD27987-7745-D08D-E261-2EEEF0268E73}"/>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E94929EC-6D75-277C-FCD7-1BC3CC0E0533}"/>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174C77ED-2DDE-6D0C-42D2-0055558B935E}"/>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DC93EDE2-0B15-7000-A4CF-4FB71072B3FB}"/>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9F8952DD-875B-4DBB-90C1-0BBC2F4024D0}"/>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493C9A78-D3A8-54E8-AD2F-92EDAFB8C4C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3931B962-1304-A58B-A9F7-BD7FDC18C2AD}"/>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مستجدات  مصفوفات التتابع والمدى لبرنامج اللغة العربية بالسلك الابتدائي</a:t>
              </a:r>
            </a:p>
          </p:txBody>
        </p:sp>
        <p:sp>
          <p:nvSpPr>
            <p:cNvPr id="52" name="Freeform 22">
              <a:extLst>
                <a:ext uri="{FF2B5EF4-FFF2-40B4-BE49-F238E27FC236}">
                  <a16:creationId xmlns:a16="http://schemas.microsoft.com/office/drawing/2014/main" id="{60BF47CB-42E1-D025-960C-C880CD088E1B}"/>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F3A4FB38-C14A-361C-4CE4-B37EB8FE6C2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D88A8C08-5A6A-6469-2DF4-3C1CF6853BA3}"/>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8D2ED71B-555B-945A-3EEB-55A99DBBDB8F}"/>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e 2">
            <a:extLst>
              <a:ext uri="{FF2B5EF4-FFF2-40B4-BE49-F238E27FC236}">
                <a16:creationId xmlns:a16="http://schemas.microsoft.com/office/drawing/2014/main" id="{C7803ADB-061D-83E5-4576-49C9D6AFDFF3}"/>
              </a:ext>
            </a:extLst>
          </p:cNvPr>
          <p:cNvGrpSpPr/>
          <p:nvPr/>
        </p:nvGrpSpPr>
        <p:grpSpPr>
          <a:xfrm>
            <a:off x="1143000" y="1685720"/>
            <a:ext cx="15642006" cy="7953580"/>
            <a:chOff x="524655" y="899728"/>
            <a:chExt cx="10687987" cy="5434582"/>
          </a:xfrm>
        </p:grpSpPr>
        <p:sp>
          <p:nvSpPr>
            <p:cNvPr id="9" name="Google Shape;178;p20">
              <a:extLst>
                <a:ext uri="{FF2B5EF4-FFF2-40B4-BE49-F238E27FC236}">
                  <a16:creationId xmlns:a16="http://schemas.microsoft.com/office/drawing/2014/main" id="{CDD32689-9517-B863-C91F-9ECCD68EADC9}"/>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10" name="Google Shape;179;p20">
              <a:extLst>
                <a:ext uri="{FF2B5EF4-FFF2-40B4-BE49-F238E27FC236}">
                  <a16:creationId xmlns:a16="http://schemas.microsoft.com/office/drawing/2014/main" id="{57ACA73C-2CBD-405B-3ACE-1EAE40295533}"/>
                </a:ext>
              </a:extLst>
            </p:cNvPr>
            <p:cNvSpPr/>
            <p:nvPr/>
          </p:nvSpPr>
          <p:spPr>
            <a:xfrm>
              <a:off x="524655" y="1501318"/>
              <a:ext cx="10687987" cy="1147788"/>
            </a:xfrm>
            <a:prstGeom prst="rect">
              <a:avLst/>
            </a:prstGeom>
            <a:noFill/>
            <a:ln>
              <a:noFill/>
            </a:ln>
          </p:spPr>
          <p:txBody>
            <a:bodyPr spcFirstLastPara="1" wrap="square" lIns="0" tIns="0" rIns="0" bIns="0" anchor="t" anchorCtr="0">
              <a:noAutofit/>
            </a:bodyPr>
            <a:lstStyle/>
            <a:p>
              <a:pPr algn="ctr" rtl="1">
                <a:buClr>
                  <a:srgbClr val="454240"/>
                </a:buClr>
                <a:buSzPts val="1750"/>
              </a:pPr>
              <a:r>
                <a:rPr lang="ar-MA" sz="3200" b="1"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sym typeface="DM Sans"/>
                </a:rPr>
                <a:t>تم العمل على تحيين مصفوفات كفايات التعلم حسب المستويات الدراسية انطلاقا من تدقيق مضامين التعلم وترتيب إدراج المفاهيم اللغة العربية وفق منحى تصاعدي لولبي يضمن الرجوع المنتظم على مجموعة من الكفايات الأساس.  كما يضمن استمرارية بناء المفاهيم اللغة العربية عبر المستويات الدراسية. </a:t>
              </a:r>
              <a:endParaRPr sz="3200" b="1" dirty="0">
                <a:solidFill>
                  <a:srgbClr val="204550"/>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1" name="Google Shape;180;p20">
              <a:extLst>
                <a:ext uri="{FF2B5EF4-FFF2-40B4-BE49-F238E27FC236}">
                  <a16:creationId xmlns:a16="http://schemas.microsoft.com/office/drawing/2014/main" id="{D9A9038B-FC8C-B7DE-B8BD-D80E72B82590}"/>
                </a:ext>
              </a:extLst>
            </p:cNvPr>
            <p:cNvSpPr/>
            <p:nvPr/>
          </p:nvSpPr>
          <p:spPr>
            <a:xfrm>
              <a:off x="7772659" y="2909315"/>
              <a:ext cx="3175665" cy="932798"/>
            </a:xfrm>
            <a:prstGeom prst="roundRect">
              <a:avLst>
                <a:gd name="adj" fmla="val 17010"/>
              </a:avLst>
            </a:prstGeom>
            <a:solidFill>
              <a:srgbClr val="678793"/>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2" name="Google Shape;181;p20">
              <a:extLst>
                <a:ext uri="{FF2B5EF4-FFF2-40B4-BE49-F238E27FC236}">
                  <a16:creationId xmlns:a16="http://schemas.microsoft.com/office/drawing/2014/main" id="{6EAFE491-0D87-F6F1-5186-D3B702080AC2}"/>
                </a:ext>
              </a:extLst>
            </p:cNvPr>
            <p:cNvSpPr/>
            <p:nvPr/>
          </p:nvSpPr>
          <p:spPr>
            <a:xfrm>
              <a:off x="8018805" y="2929752"/>
              <a:ext cx="2751273" cy="388084"/>
            </a:xfrm>
            <a:prstGeom prst="rect">
              <a:avLst/>
            </a:prstGeom>
            <a:noFill/>
            <a:ln>
              <a:noFill/>
            </a:ln>
          </p:spPr>
          <p:txBody>
            <a:bodyPr spcFirstLastPara="1" wrap="square" lIns="0" tIns="0" rIns="0" bIns="0" anchor="t" anchorCtr="0">
              <a:noAutofit/>
            </a:bodyPr>
            <a:lstStyle/>
            <a:p>
              <a:pPr algn="ctr" rtl="1">
                <a:lnSpc>
                  <a:spcPct val="125000"/>
                </a:lnSpc>
                <a:buClr>
                  <a:srgbClr val="454240"/>
                </a:buClr>
                <a:buSzPts val="2200"/>
              </a:pP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sym typeface="Libre Baskerville"/>
                </a:rPr>
                <a:t>مصفوفات التتابع لكفايات التعلم الخاصة بكل مستوى </a:t>
              </a:r>
            </a:p>
          </p:txBody>
        </p:sp>
        <p:sp>
          <p:nvSpPr>
            <p:cNvPr id="14" name="Google Shape;183;p20">
              <a:extLst>
                <a:ext uri="{FF2B5EF4-FFF2-40B4-BE49-F238E27FC236}">
                  <a16:creationId xmlns:a16="http://schemas.microsoft.com/office/drawing/2014/main" id="{9B61645F-16B8-667E-9E6A-4AD225D3EC83}"/>
                </a:ext>
              </a:extLst>
            </p:cNvPr>
            <p:cNvSpPr/>
            <p:nvPr/>
          </p:nvSpPr>
          <p:spPr>
            <a:xfrm>
              <a:off x="4469479" y="2654105"/>
              <a:ext cx="3175665" cy="932798"/>
            </a:xfrm>
            <a:prstGeom prst="roundRect">
              <a:avLst>
                <a:gd name="adj" fmla="val 14011"/>
              </a:avLst>
            </a:prstGeom>
            <a:solidFill>
              <a:srgbClr val="678793"/>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5" name="Google Shape;184;p20">
              <a:extLst>
                <a:ext uri="{FF2B5EF4-FFF2-40B4-BE49-F238E27FC236}">
                  <a16:creationId xmlns:a16="http://schemas.microsoft.com/office/drawing/2014/main" id="{A6D7B78D-A76C-8E96-7EBF-2F1577C6D704}"/>
                </a:ext>
              </a:extLst>
            </p:cNvPr>
            <p:cNvSpPr/>
            <p:nvPr/>
          </p:nvSpPr>
          <p:spPr>
            <a:xfrm>
              <a:off x="4626230" y="2669419"/>
              <a:ext cx="2810648" cy="410321"/>
            </a:xfrm>
            <a:prstGeom prst="rect">
              <a:avLst/>
            </a:prstGeom>
            <a:noFill/>
            <a:ln>
              <a:noFill/>
            </a:ln>
          </p:spPr>
          <p:txBody>
            <a:bodyPr spcFirstLastPara="1" wrap="square" lIns="0" tIns="0" rIns="0" bIns="0" anchor="t" anchorCtr="0">
              <a:noAutofit/>
            </a:bodyPr>
            <a:lstStyle/>
            <a:p>
              <a:pPr algn="ctr" rtl="1">
                <a:lnSpc>
                  <a:spcPct val="125000"/>
                </a:lnSpc>
                <a:buClr>
                  <a:srgbClr val="454240"/>
                </a:buClr>
                <a:buSzPts val="2200"/>
              </a:pP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sym typeface="Libre Baskerville"/>
                </a:rPr>
                <a:t>مصفوفة المدى لكفايات التعلم عبر المستويات الدراسية </a:t>
              </a:r>
            </a:p>
          </p:txBody>
        </p:sp>
        <p:sp>
          <p:nvSpPr>
            <p:cNvPr id="17" name="Google Shape;186;p20">
              <a:extLst>
                <a:ext uri="{FF2B5EF4-FFF2-40B4-BE49-F238E27FC236}">
                  <a16:creationId xmlns:a16="http://schemas.microsoft.com/office/drawing/2014/main" id="{21800A1C-243D-C230-B60C-0E87993EC6F8}"/>
                </a:ext>
              </a:extLst>
            </p:cNvPr>
            <p:cNvSpPr/>
            <p:nvPr/>
          </p:nvSpPr>
          <p:spPr>
            <a:xfrm>
              <a:off x="1166298" y="2398984"/>
              <a:ext cx="3175665" cy="932798"/>
            </a:xfrm>
            <a:prstGeom prst="roundRect">
              <a:avLst>
                <a:gd name="adj" fmla="val 19010"/>
              </a:avLst>
            </a:prstGeom>
            <a:solidFill>
              <a:srgbClr val="678793"/>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18" name="Google Shape;187;p20">
              <a:extLst>
                <a:ext uri="{FF2B5EF4-FFF2-40B4-BE49-F238E27FC236}">
                  <a16:creationId xmlns:a16="http://schemas.microsoft.com/office/drawing/2014/main" id="{C4323402-EB52-EBCD-CF4E-C3A6B5231FDB}"/>
                </a:ext>
              </a:extLst>
            </p:cNvPr>
            <p:cNvSpPr/>
            <p:nvPr/>
          </p:nvSpPr>
          <p:spPr>
            <a:xfrm>
              <a:off x="1401739" y="2422341"/>
              <a:ext cx="2678934" cy="776079"/>
            </a:xfrm>
            <a:prstGeom prst="rect">
              <a:avLst/>
            </a:prstGeom>
            <a:noFill/>
            <a:ln>
              <a:noFill/>
            </a:ln>
          </p:spPr>
          <p:txBody>
            <a:bodyPr spcFirstLastPara="1" wrap="square" lIns="0" tIns="0" rIns="0" bIns="0" anchor="t" anchorCtr="0">
              <a:noAutofit/>
            </a:bodyPr>
            <a:lstStyle/>
            <a:p>
              <a:pPr algn="ctr" rtl="1">
                <a:lnSpc>
                  <a:spcPct val="125000"/>
                </a:lnSpc>
                <a:buClr>
                  <a:srgbClr val="454240"/>
                </a:buClr>
                <a:buSzPts val="2200"/>
              </a:pPr>
              <a:r>
                <a:rPr lang="ar-MA" sz="32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sym typeface="Libre Baskerville"/>
                </a:rPr>
                <a:t>مصفوفة التتابع لاستراتيجيات الفهم</a:t>
              </a:r>
            </a:p>
          </p:txBody>
        </p:sp>
        <p:sp>
          <p:nvSpPr>
            <p:cNvPr id="26" name="Google Shape;186;p20">
              <a:extLst>
                <a:ext uri="{FF2B5EF4-FFF2-40B4-BE49-F238E27FC236}">
                  <a16:creationId xmlns:a16="http://schemas.microsoft.com/office/drawing/2014/main" id="{3C195DC8-8282-BE6F-0A51-9B5BBAC69383}"/>
                </a:ext>
              </a:extLst>
            </p:cNvPr>
            <p:cNvSpPr/>
            <p:nvPr/>
          </p:nvSpPr>
          <p:spPr>
            <a:xfrm>
              <a:off x="1166298" y="3473952"/>
              <a:ext cx="3175665" cy="2319458"/>
            </a:xfrm>
            <a:prstGeom prst="roundRect">
              <a:avLst>
                <a:gd name="adj" fmla="val 8231"/>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7" name="Google Shape;183;p20">
              <a:extLst>
                <a:ext uri="{FF2B5EF4-FFF2-40B4-BE49-F238E27FC236}">
                  <a16:creationId xmlns:a16="http://schemas.microsoft.com/office/drawing/2014/main" id="{FB9A59D5-D8D1-9855-E741-913AA9149D0D}"/>
                </a:ext>
              </a:extLst>
            </p:cNvPr>
            <p:cNvSpPr/>
            <p:nvPr/>
          </p:nvSpPr>
          <p:spPr>
            <a:xfrm>
              <a:off x="4469479" y="3757056"/>
              <a:ext cx="3175665" cy="2319458"/>
            </a:xfrm>
            <a:prstGeom prst="roundRect">
              <a:avLst>
                <a:gd name="adj" fmla="val 6068"/>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29" name="Google Shape;180;p20">
              <a:extLst>
                <a:ext uri="{FF2B5EF4-FFF2-40B4-BE49-F238E27FC236}">
                  <a16:creationId xmlns:a16="http://schemas.microsoft.com/office/drawing/2014/main" id="{440915B3-2FE1-3931-D849-0E9D90B3DECD}"/>
                </a:ext>
              </a:extLst>
            </p:cNvPr>
            <p:cNvSpPr/>
            <p:nvPr/>
          </p:nvSpPr>
          <p:spPr>
            <a:xfrm>
              <a:off x="7772659" y="4014852"/>
              <a:ext cx="3175665" cy="2319458"/>
            </a:xfrm>
            <a:prstGeom prst="roundRect">
              <a:avLst>
                <a:gd name="adj" fmla="val 5819"/>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dirty="0">
                <a:latin typeface="Microsoft Uighur" panose="02000000000000000000" pitchFamily="2" charset="-78"/>
                <a:ea typeface="Calibri" panose="020F0502020204030204" pitchFamily="34" charset="0"/>
                <a:cs typeface="Microsoft Uighur" panose="02000000000000000000" pitchFamily="2" charset="-78"/>
              </a:endParaRPr>
            </a:p>
          </p:txBody>
        </p:sp>
      </p:grpSp>
      <p:pic>
        <p:nvPicPr>
          <p:cNvPr id="4" name="Image 3">
            <a:extLst>
              <a:ext uri="{FF2B5EF4-FFF2-40B4-BE49-F238E27FC236}">
                <a16:creationId xmlns:a16="http://schemas.microsoft.com/office/drawing/2014/main" id="{BB2FC58E-6023-DB18-CCCB-49B8CEEA36D6}"/>
              </a:ext>
            </a:extLst>
          </p:cNvPr>
          <p:cNvPicPr>
            <a:picLocks noChangeAspect="1"/>
          </p:cNvPicPr>
          <p:nvPr/>
        </p:nvPicPr>
        <p:blipFill>
          <a:blip r:embed="rId6"/>
          <a:stretch>
            <a:fillRect/>
          </a:stretch>
        </p:blipFill>
        <p:spPr>
          <a:xfrm>
            <a:off x="13049209" y="6406352"/>
            <a:ext cx="3555244" cy="2437552"/>
          </a:xfrm>
          <a:prstGeom prst="rect">
            <a:avLst/>
          </a:prstGeom>
        </p:spPr>
      </p:pic>
      <p:pic>
        <p:nvPicPr>
          <p:cNvPr id="6" name="Image 5">
            <a:extLst>
              <a:ext uri="{FF2B5EF4-FFF2-40B4-BE49-F238E27FC236}">
                <a16:creationId xmlns:a16="http://schemas.microsoft.com/office/drawing/2014/main" id="{9EB9BE41-43F3-0F4A-2D2B-9F9923B35792}"/>
              </a:ext>
            </a:extLst>
          </p:cNvPr>
          <p:cNvPicPr>
            <a:picLocks noChangeAspect="1"/>
          </p:cNvPicPr>
          <p:nvPr/>
        </p:nvPicPr>
        <p:blipFill>
          <a:blip r:embed="rId7"/>
          <a:stretch>
            <a:fillRect/>
          </a:stretch>
        </p:blipFill>
        <p:spPr>
          <a:xfrm>
            <a:off x="11948682" y="6751693"/>
            <a:ext cx="3838147" cy="2597032"/>
          </a:xfrm>
          <a:prstGeom prst="rect">
            <a:avLst/>
          </a:prstGeom>
        </p:spPr>
      </p:pic>
      <p:pic>
        <p:nvPicPr>
          <p:cNvPr id="13" name="Image 12">
            <a:extLst>
              <a:ext uri="{FF2B5EF4-FFF2-40B4-BE49-F238E27FC236}">
                <a16:creationId xmlns:a16="http://schemas.microsoft.com/office/drawing/2014/main" id="{2ED9F367-1A36-3E79-9934-5863F5C559DD}"/>
              </a:ext>
            </a:extLst>
          </p:cNvPr>
          <p:cNvPicPr>
            <a:picLocks noChangeAspect="1"/>
          </p:cNvPicPr>
          <p:nvPr/>
        </p:nvPicPr>
        <p:blipFill>
          <a:blip r:embed="rId8"/>
          <a:stretch>
            <a:fillRect/>
          </a:stretch>
        </p:blipFill>
        <p:spPr>
          <a:xfrm>
            <a:off x="6984139" y="5949508"/>
            <a:ext cx="4511948" cy="2833625"/>
          </a:xfrm>
          <a:prstGeom prst="rect">
            <a:avLst/>
          </a:prstGeom>
        </p:spPr>
      </p:pic>
      <p:pic>
        <p:nvPicPr>
          <p:cNvPr id="19" name="Image 18">
            <a:extLst>
              <a:ext uri="{FF2B5EF4-FFF2-40B4-BE49-F238E27FC236}">
                <a16:creationId xmlns:a16="http://schemas.microsoft.com/office/drawing/2014/main" id="{958C9EEA-39DF-5BAE-FA36-67151E44BC1F}"/>
              </a:ext>
            </a:extLst>
          </p:cNvPr>
          <p:cNvPicPr>
            <a:picLocks noChangeAspect="1"/>
          </p:cNvPicPr>
          <p:nvPr/>
        </p:nvPicPr>
        <p:blipFill>
          <a:blip r:embed="rId9"/>
          <a:stretch>
            <a:fillRect/>
          </a:stretch>
        </p:blipFill>
        <p:spPr>
          <a:xfrm>
            <a:off x="7961069" y="6189891"/>
            <a:ext cx="2379292" cy="2832682"/>
          </a:xfrm>
          <a:prstGeom prst="rect">
            <a:avLst/>
          </a:prstGeom>
        </p:spPr>
      </p:pic>
      <p:pic>
        <p:nvPicPr>
          <p:cNvPr id="38" name="Image 37">
            <a:extLst>
              <a:ext uri="{FF2B5EF4-FFF2-40B4-BE49-F238E27FC236}">
                <a16:creationId xmlns:a16="http://schemas.microsoft.com/office/drawing/2014/main" id="{C658A906-10FE-D774-3B8D-7A48F274E04C}"/>
              </a:ext>
            </a:extLst>
          </p:cNvPr>
          <p:cNvPicPr>
            <a:picLocks noChangeAspect="1"/>
          </p:cNvPicPr>
          <p:nvPr/>
        </p:nvPicPr>
        <p:blipFill>
          <a:blip r:embed="rId10"/>
          <a:stretch>
            <a:fillRect/>
          </a:stretch>
        </p:blipFill>
        <p:spPr>
          <a:xfrm>
            <a:off x="2224887" y="5980831"/>
            <a:ext cx="4397885" cy="2620449"/>
          </a:xfrm>
          <a:prstGeom prst="rect">
            <a:avLst/>
          </a:prstGeom>
        </p:spPr>
      </p:pic>
    </p:spTree>
    <p:extLst>
      <p:ext uri="{BB962C8B-B14F-4D97-AF65-F5344CB8AC3E}">
        <p14:creationId xmlns:p14="http://schemas.microsoft.com/office/powerpoint/2010/main" val="42736563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71B06-0FEC-2FD8-2F23-0BCAB6F1C8F2}"/>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79AF73A9-B816-28C4-A5F0-B69BE9B142DF}"/>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E31717A-48BB-A3E8-3ED8-B8858F7DF41D}"/>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A165310F-EAD1-A26A-835D-640782C5886D}"/>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26F57C4-9035-C473-A2F2-2F1F6733208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FB7E9610-BB24-DC0B-88CE-DDF6F356274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FA5A27A5-0F59-250B-638B-A088CE7DDD85}"/>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FFFAEFE4-846D-E3F7-84A3-CB199C44E43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6579F785-BCDE-F169-9ABC-AD42D6AA25BF}"/>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DED43ABF-B754-881C-E2BB-3CE8A6710D0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79F84B6E-38AB-C08D-AF57-D94679E5779C}"/>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86EE1E67-8F51-502F-5DDB-88C6639BAD50}"/>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CBA1E81-BDCD-ADA6-54D7-4B97837ED36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E12828D0-E526-D845-93B6-5FB6DFD5BB7E}"/>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D290C46-182D-8785-891B-698561FEB2E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6897AA63-34A4-E9B6-CC1B-DCE15AEC67F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BB854655-4117-58CE-56DD-5F853141DDEA}"/>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341C720-220B-CA54-5178-23785C40E22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F40619F0-C97A-C2D5-FCEB-6238D07F478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7F53E9CB-5FF8-BBA7-5077-4A5C4FFE3CC7}"/>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6345F343-4BEC-7BD5-97B5-173F01BBC1F8}"/>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75D7D789-383D-9AAC-3E38-A13913138D89}"/>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A1BD91C1-5089-4FEE-F419-9DE7B96893D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71E8F300-9A59-2D29-CB43-9C130DA2951E}"/>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كراسات</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جديدة للغة العربية </a:t>
              </a:r>
            </a:p>
          </p:txBody>
        </p:sp>
        <p:sp>
          <p:nvSpPr>
            <p:cNvPr id="52" name="Freeform 22">
              <a:extLst>
                <a:ext uri="{FF2B5EF4-FFF2-40B4-BE49-F238E27FC236}">
                  <a16:creationId xmlns:a16="http://schemas.microsoft.com/office/drawing/2014/main" id="{25ACF998-1F09-047B-9062-B7827BAACFF5}"/>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ECC51147-379C-51FB-723A-58BA753D29A9}"/>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5F9FE624-2CA8-1E97-31DF-A6F88265458D}"/>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2A69E365-454F-D3B5-BC27-78A377BBAE05}"/>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e 2">
            <a:extLst>
              <a:ext uri="{FF2B5EF4-FFF2-40B4-BE49-F238E27FC236}">
                <a16:creationId xmlns:a16="http://schemas.microsoft.com/office/drawing/2014/main" id="{B2880755-9C62-E8B3-619F-E5C3FAE42809}"/>
              </a:ext>
            </a:extLst>
          </p:cNvPr>
          <p:cNvGrpSpPr/>
          <p:nvPr/>
        </p:nvGrpSpPr>
        <p:grpSpPr>
          <a:xfrm>
            <a:off x="1994352" y="1685720"/>
            <a:ext cx="14403821" cy="7161966"/>
            <a:chOff x="1106373" y="899728"/>
            <a:chExt cx="9841951" cy="4893682"/>
          </a:xfrm>
        </p:grpSpPr>
        <p:sp>
          <p:nvSpPr>
            <p:cNvPr id="9" name="Google Shape;178;p20">
              <a:extLst>
                <a:ext uri="{FF2B5EF4-FFF2-40B4-BE49-F238E27FC236}">
                  <a16:creationId xmlns:a16="http://schemas.microsoft.com/office/drawing/2014/main" id="{F89BB322-0706-BE25-6C33-AB6081C2A5C9}"/>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26" name="Google Shape;186;p20">
              <a:extLst>
                <a:ext uri="{FF2B5EF4-FFF2-40B4-BE49-F238E27FC236}">
                  <a16:creationId xmlns:a16="http://schemas.microsoft.com/office/drawing/2014/main" id="{AAC0CC77-BFE3-A387-DB1C-CEFBA9BBA848}"/>
                </a:ext>
              </a:extLst>
            </p:cNvPr>
            <p:cNvSpPr/>
            <p:nvPr/>
          </p:nvSpPr>
          <p:spPr>
            <a:xfrm>
              <a:off x="1166297" y="1492595"/>
              <a:ext cx="9250993" cy="4300815"/>
            </a:xfrm>
            <a:prstGeom prst="roundRect">
              <a:avLst>
                <a:gd name="adj" fmla="val 8231"/>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grpSp>
      <p:sp>
        <p:nvSpPr>
          <p:cNvPr id="58" name="ZoneTexte 57">
            <a:extLst>
              <a:ext uri="{FF2B5EF4-FFF2-40B4-BE49-F238E27FC236}">
                <a16:creationId xmlns:a16="http://schemas.microsoft.com/office/drawing/2014/main" id="{6D08F7CD-9B65-1DA8-2766-D48A4855BB0F}"/>
              </a:ext>
            </a:extLst>
          </p:cNvPr>
          <p:cNvSpPr txBox="1"/>
          <p:nvPr/>
        </p:nvSpPr>
        <p:spPr>
          <a:xfrm>
            <a:off x="3961263" y="8354080"/>
            <a:ext cx="10365474" cy="523220"/>
          </a:xfrm>
          <a:prstGeom prst="rect">
            <a:avLst/>
          </a:prstGeom>
          <a:noFill/>
        </p:spPr>
        <p:txBody>
          <a:bodyPr wrap="square">
            <a:spAutoFit/>
          </a:bodyPr>
          <a:lstStyle/>
          <a:p>
            <a:pPr algn="ctr"/>
            <a:r>
              <a:rPr lang="ar-MA" sz="2800" b="1" dirty="0">
                <a:solidFill>
                  <a:schemeClr val="bg1"/>
                </a:solidFill>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 تعبئة شاملة لتوفير الكراسات </a:t>
            </a:r>
          </a:p>
        </p:txBody>
      </p:sp>
      <p:grpSp>
        <p:nvGrpSpPr>
          <p:cNvPr id="8" name="Groupe 7">
            <a:extLst>
              <a:ext uri="{FF2B5EF4-FFF2-40B4-BE49-F238E27FC236}">
                <a16:creationId xmlns:a16="http://schemas.microsoft.com/office/drawing/2014/main" id="{9B7217A5-9A9B-5160-D165-5956AEE6BC41}"/>
              </a:ext>
            </a:extLst>
          </p:cNvPr>
          <p:cNvGrpSpPr/>
          <p:nvPr/>
        </p:nvGrpSpPr>
        <p:grpSpPr>
          <a:xfrm>
            <a:off x="2319884" y="2905088"/>
            <a:ext cx="12996316" cy="5463641"/>
            <a:chOff x="520795" y="1138311"/>
            <a:chExt cx="11232694" cy="5187399"/>
          </a:xfrm>
        </p:grpSpPr>
        <p:pic>
          <p:nvPicPr>
            <p:cNvPr id="10" name="Picture 15">
              <a:extLst>
                <a:ext uri="{FF2B5EF4-FFF2-40B4-BE49-F238E27FC236}">
                  <a16:creationId xmlns:a16="http://schemas.microsoft.com/office/drawing/2014/main" id="{4967874D-DBB7-1A28-5972-696D97C0E54D}"/>
                </a:ext>
              </a:extLst>
            </p:cNvPr>
            <p:cNvPicPr>
              <a:picLocks noChangeAspect="1"/>
            </p:cNvPicPr>
            <p:nvPr/>
          </p:nvPicPr>
          <p:blipFill>
            <a:blip r:embed="rId6"/>
            <a:srcRect t="703" b="-1"/>
            <a:stretch>
              <a:fillRect/>
            </a:stretch>
          </p:blipFill>
          <p:spPr>
            <a:xfrm>
              <a:off x="6232985" y="1166320"/>
              <a:ext cx="1794056" cy="2524003"/>
            </a:xfrm>
            <a:prstGeom prst="rect">
              <a:avLst/>
            </a:prstGeom>
          </p:spPr>
        </p:pic>
        <p:pic>
          <p:nvPicPr>
            <p:cNvPr id="11" name="Picture 17">
              <a:extLst>
                <a:ext uri="{FF2B5EF4-FFF2-40B4-BE49-F238E27FC236}">
                  <a16:creationId xmlns:a16="http://schemas.microsoft.com/office/drawing/2014/main" id="{FE1300FB-585D-F39E-B0F7-9AE9A6E8DA31}"/>
                </a:ext>
              </a:extLst>
            </p:cNvPr>
            <p:cNvPicPr>
              <a:picLocks noChangeAspect="1"/>
            </p:cNvPicPr>
            <p:nvPr/>
          </p:nvPicPr>
          <p:blipFill>
            <a:blip r:embed="rId7"/>
            <a:stretch>
              <a:fillRect/>
            </a:stretch>
          </p:blipFill>
          <p:spPr>
            <a:xfrm>
              <a:off x="4351524" y="1166320"/>
              <a:ext cx="1807134" cy="2524003"/>
            </a:xfrm>
            <a:prstGeom prst="rect">
              <a:avLst/>
            </a:prstGeom>
          </p:spPr>
        </p:pic>
        <p:pic>
          <p:nvPicPr>
            <p:cNvPr id="25" name="Picture 25">
              <a:extLst>
                <a:ext uri="{FF2B5EF4-FFF2-40B4-BE49-F238E27FC236}">
                  <a16:creationId xmlns:a16="http://schemas.microsoft.com/office/drawing/2014/main" id="{133B67BC-4FF2-E9BB-118C-65042907A6F3}"/>
                </a:ext>
              </a:extLst>
            </p:cNvPr>
            <p:cNvPicPr>
              <a:picLocks noChangeAspect="1"/>
            </p:cNvPicPr>
            <p:nvPr/>
          </p:nvPicPr>
          <p:blipFill>
            <a:blip r:embed="rId8"/>
            <a:srcRect t="824" b="1"/>
            <a:stretch>
              <a:fillRect/>
            </a:stretch>
          </p:blipFill>
          <p:spPr>
            <a:xfrm>
              <a:off x="8111085" y="1138312"/>
              <a:ext cx="1764743" cy="2524004"/>
            </a:xfrm>
            <a:prstGeom prst="rect">
              <a:avLst/>
            </a:prstGeom>
          </p:spPr>
        </p:pic>
        <p:pic>
          <p:nvPicPr>
            <p:cNvPr id="12" name="Picture 27">
              <a:extLst>
                <a:ext uri="{FF2B5EF4-FFF2-40B4-BE49-F238E27FC236}">
                  <a16:creationId xmlns:a16="http://schemas.microsoft.com/office/drawing/2014/main" id="{D7F5BD12-3D7F-6DD0-DC82-91635A6E48E5}"/>
                </a:ext>
              </a:extLst>
            </p:cNvPr>
            <p:cNvPicPr>
              <a:picLocks noChangeAspect="1"/>
            </p:cNvPicPr>
            <p:nvPr/>
          </p:nvPicPr>
          <p:blipFill>
            <a:blip r:embed="rId9"/>
            <a:stretch>
              <a:fillRect/>
            </a:stretch>
          </p:blipFill>
          <p:spPr>
            <a:xfrm>
              <a:off x="9949506" y="1138311"/>
              <a:ext cx="1803983" cy="2524003"/>
            </a:xfrm>
            <a:prstGeom prst="rect">
              <a:avLst/>
            </a:prstGeom>
          </p:spPr>
        </p:pic>
        <p:pic>
          <p:nvPicPr>
            <p:cNvPr id="27" name="Picture 35">
              <a:extLst>
                <a:ext uri="{FF2B5EF4-FFF2-40B4-BE49-F238E27FC236}">
                  <a16:creationId xmlns:a16="http://schemas.microsoft.com/office/drawing/2014/main" id="{109CA533-AE80-4AF3-72EB-64EA0E129E05}"/>
                </a:ext>
              </a:extLst>
            </p:cNvPr>
            <p:cNvPicPr>
              <a:picLocks noChangeAspect="1"/>
            </p:cNvPicPr>
            <p:nvPr/>
          </p:nvPicPr>
          <p:blipFill>
            <a:blip r:embed="rId10"/>
            <a:stretch>
              <a:fillRect/>
            </a:stretch>
          </p:blipFill>
          <p:spPr>
            <a:xfrm>
              <a:off x="529158" y="1205749"/>
              <a:ext cx="1800869" cy="2570793"/>
            </a:xfrm>
            <a:prstGeom prst="rect">
              <a:avLst/>
            </a:prstGeom>
          </p:spPr>
        </p:pic>
        <p:pic>
          <p:nvPicPr>
            <p:cNvPr id="14" name="Picture 37">
              <a:extLst>
                <a:ext uri="{FF2B5EF4-FFF2-40B4-BE49-F238E27FC236}">
                  <a16:creationId xmlns:a16="http://schemas.microsoft.com/office/drawing/2014/main" id="{643E18CE-2189-F9D9-F55A-D73078D4C77B}"/>
                </a:ext>
              </a:extLst>
            </p:cNvPr>
            <p:cNvPicPr>
              <a:picLocks noChangeAspect="1"/>
            </p:cNvPicPr>
            <p:nvPr/>
          </p:nvPicPr>
          <p:blipFill>
            <a:blip r:embed="rId11"/>
            <a:stretch>
              <a:fillRect/>
            </a:stretch>
          </p:blipFill>
          <p:spPr>
            <a:xfrm>
              <a:off x="2411868" y="1166320"/>
              <a:ext cx="1853922" cy="2570793"/>
            </a:xfrm>
            <a:prstGeom prst="rect">
              <a:avLst/>
            </a:prstGeom>
          </p:spPr>
        </p:pic>
        <p:pic>
          <p:nvPicPr>
            <p:cNvPr id="29" name="Picture 45">
              <a:extLst>
                <a:ext uri="{FF2B5EF4-FFF2-40B4-BE49-F238E27FC236}">
                  <a16:creationId xmlns:a16="http://schemas.microsoft.com/office/drawing/2014/main" id="{26CE47ED-A62E-0F84-4459-EE7C3F4A5B04}"/>
                </a:ext>
              </a:extLst>
            </p:cNvPr>
            <p:cNvPicPr>
              <a:picLocks noChangeAspect="1"/>
            </p:cNvPicPr>
            <p:nvPr/>
          </p:nvPicPr>
          <p:blipFill>
            <a:blip r:embed="rId12"/>
            <a:stretch>
              <a:fillRect/>
            </a:stretch>
          </p:blipFill>
          <p:spPr>
            <a:xfrm>
              <a:off x="8111085" y="3737112"/>
              <a:ext cx="1764742" cy="2570792"/>
            </a:xfrm>
            <a:prstGeom prst="rect">
              <a:avLst/>
            </a:prstGeom>
          </p:spPr>
        </p:pic>
        <p:pic>
          <p:nvPicPr>
            <p:cNvPr id="30" name="Picture 47">
              <a:extLst>
                <a:ext uri="{FF2B5EF4-FFF2-40B4-BE49-F238E27FC236}">
                  <a16:creationId xmlns:a16="http://schemas.microsoft.com/office/drawing/2014/main" id="{FD137989-8346-EB6C-3CC5-5785C6076DB2}"/>
                </a:ext>
              </a:extLst>
            </p:cNvPr>
            <p:cNvPicPr>
              <a:picLocks noChangeAspect="1"/>
            </p:cNvPicPr>
            <p:nvPr/>
          </p:nvPicPr>
          <p:blipFill>
            <a:blip r:embed="rId13"/>
            <a:stretch>
              <a:fillRect/>
            </a:stretch>
          </p:blipFill>
          <p:spPr>
            <a:xfrm>
              <a:off x="9988746" y="3713866"/>
              <a:ext cx="1764743" cy="2594038"/>
            </a:xfrm>
            <a:prstGeom prst="rect">
              <a:avLst/>
            </a:prstGeom>
          </p:spPr>
        </p:pic>
        <p:pic>
          <p:nvPicPr>
            <p:cNvPr id="15" name="Picture 63">
              <a:extLst>
                <a:ext uri="{FF2B5EF4-FFF2-40B4-BE49-F238E27FC236}">
                  <a16:creationId xmlns:a16="http://schemas.microsoft.com/office/drawing/2014/main" id="{B5EC2A61-3153-34A7-9CB2-DDC6EADE57A6}"/>
                </a:ext>
              </a:extLst>
            </p:cNvPr>
            <p:cNvPicPr>
              <a:picLocks noChangeAspect="1"/>
            </p:cNvPicPr>
            <p:nvPr/>
          </p:nvPicPr>
          <p:blipFill>
            <a:blip r:embed="rId14"/>
            <a:stretch>
              <a:fillRect/>
            </a:stretch>
          </p:blipFill>
          <p:spPr>
            <a:xfrm>
              <a:off x="520795" y="3891953"/>
              <a:ext cx="1809232" cy="2419848"/>
            </a:xfrm>
            <a:prstGeom prst="rect">
              <a:avLst/>
            </a:prstGeom>
          </p:spPr>
        </p:pic>
        <p:pic>
          <p:nvPicPr>
            <p:cNvPr id="17" name="Picture 64">
              <a:extLst>
                <a:ext uri="{FF2B5EF4-FFF2-40B4-BE49-F238E27FC236}">
                  <a16:creationId xmlns:a16="http://schemas.microsoft.com/office/drawing/2014/main" id="{CD7C020A-33B4-B876-71EA-4D4B5D5F44F2}"/>
                </a:ext>
              </a:extLst>
            </p:cNvPr>
            <p:cNvPicPr>
              <a:picLocks noChangeAspect="1"/>
            </p:cNvPicPr>
            <p:nvPr/>
          </p:nvPicPr>
          <p:blipFill>
            <a:blip r:embed="rId14"/>
            <a:stretch>
              <a:fillRect/>
            </a:stretch>
          </p:blipFill>
          <p:spPr>
            <a:xfrm>
              <a:off x="2411868" y="3891952"/>
              <a:ext cx="1853922" cy="2419848"/>
            </a:xfrm>
            <a:prstGeom prst="rect">
              <a:avLst/>
            </a:prstGeom>
          </p:spPr>
        </p:pic>
        <p:pic>
          <p:nvPicPr>
            <p:cNvPr id="18" name="Image 17">
              <a:extLst>
                <a:ext uri="{FF2B5EF4-FFF2-40B4-BE49-F238E27FC236}">
                  <a16:creationId xmlns:a16="http://schemas.microsoft.com/office/drawing/2014/main" id="{4FD57A6E-6D4C-4E97-7698-221F3CA91AD8}"/>
                </a:ext>
              </a:extLst>
            </p:cNvPr>
            <p:cNvPicPr>
              <a:picLocks noChangeAspect="1"/>
            </p:cNvPicPr>
            <p:nvPr/>
          </p:nvPicPr>
          <p:blipFill>
            <a:blip r:embed="rId15"/>
            <a:stretch>
              <a:fillRect/>
            </a:stretch>
          </p:blipFill>
          <p:spPr>
            <a:xfrm>
              <a:off x="4314536" y="3815673"/>
              <a:ext cx="1881109" cy="2496127"/>
            </a:xfrm>
            <a:prstGeom prst="rect">
              <a:avLst/>
            </a:prstGeom>
          </p:spPr>
        </p:pic>
        <p:pic>
          <p:nvPicPr>
            <p:cNvPr id="32" name="Image 31">
              <a:extLst>
                <a:ext uri="{FF2B5EF4-FFF2-40B4-BE49-F238E27FC236}">
                  <a16:creationId xmlns:a16="http://schemas.microsoft.com/office/drawing/2014/main" id="{214D48FE-BB15-83F6-F755-177106544269}"/>
                </a:ext>
              </a:extLst>
            </p:cNvPr>
            <p:cNvPicPr>
              <a:picLocks noChangeAspect="1"/>
            </p:cNvPicPr>
            <p:nvPr/>
          </p:nvPicPr>
          <p:blipFill>
            <a:blip r:embed="rId16"/>
            <a:stretch>
              <a:fillRect/>
            </a:stretch>
          </p:blipFill>
          <p:spPr>
            <a:xfrm>
              <a:off x="6290121" y="3754917"/>
              <a:ext cx="1708045" cy="2570793"/>
            </a:xfrm>
            <a:prstGeom prst="rect">
              <a:avLst/>
            </a:prstGeom>
          </p:spPr>
        </p:pic>
      </p:grpSp>
    </p:spTree>
    <p:extLst>
      <p:ext uri="{BB962C8B-B14F-4D97-AF65-F5344CB8AC3E}">
        <p14:creationId xmlns:p14="http://schemas.microsoft.com/office/powerpoint/2010/main" val="596943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E1EB4-C17A-C096-5B94-B5F7B7594C5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A718983-B47D-16F5-BFF9-AF1B21F2D277}"/>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8BB4B049-E470-B842-44E1-D02B314EDB2E}"/>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D101E964-11A4-F2E3-F0E3-535163171AF1}"/>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F90D15DA-2E55-1A54-3C1E-4B47796C1158}"/>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F5E4024B-B1D9-E2BF-F5F9-ED36F606793F}"/>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458A2C99-01FE-91A1-04A5-0A31ACB2139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FE77857-C384-B62E-0281-2B560A606351}"/>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7EFEF9E6-150E-0044-A9DB-47D0AA64090A}"/>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550F0929-3568-E6CF-C561-1E2D6ABDB03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651EACFC-8862-64BB-242C-F83788182FB2}"/>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3A801338-9855-CA53-3A70-030C6BFD65B0}"/>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D243431F-6635-01D0-DDCA-5A229BFC923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61B4652-DCC7-1528-548D-90ECBAE45547}"/>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0D1CC1FF-9912-3A4F-E090-864CB3EF00F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8EC38DC-F12C-3F42-1E34-65DC57864344}"/>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9FB8A6D1-3F85-FA54-5D16-06CBDB0E9E06}"/>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7AB3A0D1-9954-B780-D660-A0F4C829CE5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367A3325-5936-ABD4-A5F3-A7A002A86E2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C7BCE5FF-3155-6E4D-E26F-010D19D14AB4}"/>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37386F94-6E86-5BC5-25D1-303C16C361AC}"/>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DC27F68C-217B-89E4-3CA4-B239ACE056DA}"/>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EE8B2925-4AEF-5A89-B0B2-ADCBCB2D0CD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278DE96A-3865-EEFE-1C21-2C465600DEDA}"/>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كراسات</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مكملة </a:t>
              </a:r>
            </a:p>
          </p:txBody>
        </p:sp>
        <p:sp>
          <p:nvSpPr>
            <p:cNvPr id="52" name="Freeform 22">
              <a:extLst>
                <a:ext uri="{FF2B5EF4-FFF2-40B4-BE49-F238E27FC236}">
                  <a16:creationId xmlns:a16="http://schemas.microsoft.com/office/drawing/2014/main" id="{D1707349-4B00-1EC3-5896-3F029C8A18B7}"/>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222BDA4E-E90D-A564-CBE8-075FBAFC1B25}"/>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E568B030-DAAD-EA18-5909-FB815F16A66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F0DB025C-75F6-74F2-527E-805FE0B67B2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e 2">
            <a:extLst>
              <a:ext uri="{FF2B5EF4-FFF2-40B4-BE49-F238E27FC236}">
                <a16:creationId xmlns:a16="http://schemas.microsoft.com/office/drawing/2014/main" id="{182521B1-D850-2844-BB52-7C6BB1AAB58E}"/>
              </a:ext>
            </a:extLst>
          </p:cNvPr>
          <p:cNvGrpSpPr/>
          <p:nvPr/>
        </p:nvGrpSpPr>
        <p:grpSpPr>
          <a:xfrm>
            <a:off x="-2384055" y="2577523"/>
            <a:ext cx="14744701" cy="7210978"/>
            <a:chOff x="1106373" y="866239"/>
            <a:chExt cx="9841951" cy="4927171"/>
          </a:xfrm>
        </p:grpSpPr>
        <p:sp>
          <p:nvSpPr>
            <p:cNvPr id="9" name="Google Shape;178;p20">
              <a:extLst>
                <a:ext uri="{FF2B5EF4-FFF2-40B4-BE49-F238E27FC236}">
                  <a16:creationId xmlns:a16="http://schemas.microsoft.com/office/drawing/2014/main" id="{8EDF4D22-9443-EA43-E3FB-80CEE7F52D93}"/>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11" name="Google Shape;186;p20">
              <a:extLst>
                <a:ext uri="{FF2B5EF4-FFF2-40B4-BE49-F238E27FC236}">
                  <a16:creationId xmlns:a16="http://schemas.microsoft.com/office/drawing/2014/main" id="{B129A4C6-ADF2-26AA-ACE4-90F5FDF58A92}"/>
                </a:ext>
              </a:extLst>
            </p:cNvPr>
            <p:cNvSpPr/>
            <p:nvPr/>
          </p:nvSpPr>
          <p:spPr>
            <a:xfrm>
              <a:off x="6599592" y="1492595"/>
              <a:ext cx="3419545" cy="4300815"/>
            </a:xfrm>
            <a:prstGeom prst="roundRect">
              <a:avLst>
                <a:gd name="adj" fmla="val 8231"/>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dirty="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Google Shape;186;p20">
              <a:extLst>
                <a:ext uri="{FF2B5EF4-FFF2-40B4-BE49-F238E27FC236}">
                  <a16:creationId xmlns:a16="http://schemas.microsoft.com/office/drawing/2014/main" id="{051DCFDB-31C7-A6C5-5277-B1A802C0ECBC}"/>
                </a:ext>
              </a:extLst>
            </p:cNvPr>
            <p:cNvSpPr/>
            <p:nvPr/>
          </p:nvSpPr>
          <p:spPr>
            <a:xfrm>
              <a:off x="6599592" y="866239"/>
              <a:ext cx="3419545" cy="592804"/>
            </a:xfrm>
            <a:prstGeom prst="roundRect">
              <a:avLst>
                <a:gd name="adj" fmla="val 50000"/>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dirty="0">
                <a:latin typeface="Microsoft Uighur" panose="02000000000000000000" pitchFamily="2" charset="-78"/>
                <a:ea typeface="Calibri" panose="020F0502020204030204" pitchFamily="34" charset="0"/>
                <a:cs typeface="Microsoft Uighur" panose="02000000000000000000" pitchFamily="2" charset="-78"/>
              </a:endParaRPr>
            </a:p>
          </p:txBody>
        </p:sp>
      </p:grpSp>
      <p:pic>
        <p:nvPicPr>
          <p:cNvPr id="2" name="Image 1">
            <a:extLst>
              <a:ext uri="{FF2B5EF4-FFF2-40B4-BE49-F238E27FC236}">
                <a16:creationId xmlns:a16="http://schemas.microsoft.com/office/drawing/2014/main" id="{A67A8538-EF33-24B7-AB75-F961F4F692C9}"/>
              </a:ext>
            </a:extLst>
          </p:cNvPr>
          <p:cNvPicPr>
            <a:picLocks noChangeAspect="1"/>
          </p:cNvPicPr>
          <p:nvPr/>
        </p:nvPicPr>
        <p:blipFill>
          <a:blip r:embed="rId6"/>
          <a:stretch>
            <a:fillRect/>
          </a:stretch>
        </p:blipFill>
        <p:spPr>
          <a:xfrm>
            <a:off x="6304032" y="3872685"/>
            <a:ext cx="4288842" cy="5488230"/>
          </a:xfrm>
          <a:prstGeom prst="rect">
            <a:avLst/>
          </a:prstGeom>
        </p:spPr>
      </p:pic>
      <p:sp>
        <p:nvSpPr>
          <p:cNvPr id="12" name="ZoneTexte 11">
            <a:extLst>
              <a:ext uri="{FF2B5EF4-FFF2-40B4-BE49-F238E27FC236}">
                <a16:creationId xmlns:a16="http://schemas.microsoft.com/office/drawing/2014/main" id="{99FEDC82-BCD8-D4D5-20B3-0F2D61F8579C}"/>
              </a:ext>
            </a:extLst>
          </p:cNvPr>
          <p:cNvSpPr txBox="1"/>
          <p:nvPr/>
        </p:nvSpPr>
        <p:spPr>
          <a:xfrm>
            <a:off x="6553200" y="2626535"/>
            <a:ext cx="3280229" cy="769441"/>
          </a:xfrm>
          <a:prstGeom prst="rect">
            <a:avLst/>
          </a:prstGeom>
          <a:noFill/>
        </p:spPr>
        <p:txBody>
          <a:bodyPr wrap="square">
            <a:spAutoFit/>
          </a:bodyPr>
          <a:lstStyle/>
          <a:p>
            <a:pPr algn="ctr"/>
            <a:r>
              <a:rPr lang="ar-MA" sz="4400" b="1" dirty="0">
                <a:latin typeface="Microsoft Uighur" panose="02000000000000000000" pitchFamily="2" charset="-78"/>
                <a:cs typeface="Microsoft Uighur" panose="02000000000000000000" pitchFamily="2" charset="-78"/>
              </a:rPr>
              <a:t>نصوصي القرائية </a:t>
            </a:r>
          </a:p>
        </p:txBody>
      </p:sp>
    </p:spTree>
    <p:extLst>
      <p:ext uri="{BB962C8B-B14F-4D97-AF65-F5344CB8AC3E}">
        <p14:creationId xmlns:p14="http://schemas.microsoft.com/office/powerpoint/2010/main" val="2600092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57202-39CD-6167-4B7B-8026EB1A6E06}"/>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3716CFE-8A6B-EBE8-9E42-2F853A2C590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2444CB68-B0C9-6E03-1DE3-3AB2D44B4F8D}"/>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1F4A8F9-8DD8-19F0-DF73-2C69D39D6CE3}"/>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1B8E1153-96E8-4AA5-32CA-29EA7819E77B}"/>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903EF3AB-AD16-747C-D57E-A5D0556DB482}"/>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36B9999-CC85-F39F-BEF7-388FFA9E6DB1}"/>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7799D5EA-881B-4714-3D77-156350D0582D}"/>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3C4D8C43-42BA-3467-89C3-7BAC91010D61}"/>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5D52B13-4AD7-E61C-C501-27C23E02CA2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ACEE5685-73F1-CDC7-B660-9746539C4758}"/>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9A76B2C-ADD7-75A4-3581-A36C226C0978}"/>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5F342388-3593-9BED-C86F-95231ECD468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D5DDE913-4352-132C-F5E9-77C3FAECAFD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B7DF6685-B646-972B-0E7B-CB9CF7839193}"/>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37D65D3F-6A6B-09DE-73A1-8679E766C55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67EDA593-FBBA-23A3-36D6-F4EC08574F4F}"/>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94CB54D8-BDE3-2126-92C5-460167BE0CC8}"/>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80794038-1666-FCB6-14A4-BE4CAA112387}"/>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8F31DE6C-6679-482B-255C-6DDC65FF1A95}"/>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DA2B6E76-AC3D-8A01-1CE4-5858C53B2877}"/>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A7A7EB28-C510-0D52-5B6F-1E566BA33180}"/>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B7F56422-7C4B-3AA2-0F95-1B858EA34949}"/>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102A3551-22C7-05E4-36CF-B9628454FDFF}"/>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تنظيم البرنامج السنوي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لمكون اللغة العربية</a:t>
              </a:r>
            </a:p>
          </p:txBody>
        </p:sp>
        <p:sp>
          <p:nvSpPr>
            <p:cNvPr id="52" name="Freeform 22">
              <a:extLst>
                <a:ext uri="{FF2B5EF4-FFF2-40B4-BE49-F238E27FC236}">
                  <a16:creationId xmlns:a16="http://schemas.microsoft.com/office/drawing/2014/main" id="{68F894F6-E7D1-926D-A0B8-ACFE989EE968}"/>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FBDF6386-87CB-60B8-0607-1BF3E65361CC}"/>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95886879-0B51-BACB-8D15-79434B7D5F95}"/>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A0B74863-2B88-B7DE-11C3-787223D882B7}"/>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e 2">
            <a:extLst>
              <a:ext uri="{FF2B5EF4-FFF2-40B4-BE49-F238E27FC236}">
                <a16:creationId xmlns:a16="http://schemas.microsoft.com/office/drawing/2014/main" id="{EA58A439-C766-89FB-5627-A9D34AAF75B1}"/>
              </a:ext>
            </a:extLst>
          </p:cNvPr>
          <p:cNvGrpSpPr/>
          <p:nvPr/>
        </p:nvGrpSpPr>
        <p:grpSpPr>
          <a:xfrm>
            <a:off x="1994352" y="1685720"/>
            <a:ext cx="15150649" cy="7161966"/>
            <a:chOff x="1106373" y="899728"/>
            <a:chExt cx="10352249" cy="4893682"/>
          </a:xfrm>
        </p:grpSpPr>
        <p:sp>
          <p:nvSpPr>
            <p:cNvPr id="9" name="Google Shape;178;p20">
              <a:extLst>
                <a:ext uri="{FF2B5EF4-FFF2-40B4-BE49-F238E27FC236}">
                  <a16:creationId xmlns:a16="http://schemas.microsoft.com/office/drawing/2014/main" id="{8840F21C-DFA7-473C-95E7-A30B0E80E411}"/>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11" name="Google Shape;186;p20">
              <a:extLst>
                <a:ext uri="{FF2B5EF4-FFF2-40B4-BE49-F238E27FC236}">
                  <a16:creationId xmlns:a16="http://schemas.microsoft.com/office/drawing/2014/main" id="{38C44EB1-0420-62F0-1789-6E2E0CC1875A}"/>
                </a:ext>
              </a:extLst>
            </p:cNvPr>
            <p:cNvSpPr/>
            <p:nvPr/>
          </p:nvSpPr>
          <p:spPr>
            <a:xfrm>
              <a:off x="5991638" y="1492595"/>
              <a:ext cx="5466984" cy="4300815"/>
            </a:xfrm>
            <a:prstGeom prst="roundRect">
              <a:avLst>
                <a:gd name="adj" fmla="val 8231"/>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grpSp>
      <p:sp>
        <p:nvSpPr>
          <p:cNvPr id="5" name="ZoneTexte 4">
            <a:extLst>
              <a:ext uri="{FF2B5EF4-FFF2-40B4-BE49-F238E27FC236}">
                <a16:creationId xmlns:a16="http://schemas.microsoft.com/office/drawing/2014/main" id="{6687161E-6456-160E-7E46-2812B4A99198}"/>
              </a:ext>
            </a:extLst>
          </p:cNvPr>
          <p:cNvSpPr txBox="1"/>
          <p:nvPr/>
        </p:nvSpPr>
        <p:spPr>
          <a:xfrm>
            <a:off x="9516193" y="3599302"/>
            <a:ext cx="7255231" cy="4093428"/>
          </a:xfrm>
          <a:prstGeom prst="rect">
            <a:avLst/>
          </a:prstGeom>
          <a:noFill/>
        </p:spPr>
        <p:txBody>
          <a:bodyPr wrap="square">
            <a:spAutoFit/>
          </a:bodyPr>
          <a:lstStyle/>
          <a:p>
            <a:pPr marL="514350" marR="0" lvl="0" indent="-514350" algn="justLow" defTabSz="914400" rtl="1" eaLnBrk="1" fontAlgn="auto" latinLnBrk="0" hangingPunct="1">
              <a:lnSpc>
                <a:spcPct val="100000"/>
              </a:lnSpc>
              <a:spcBef>
                <a:spcPts val="0"/>
              </a:spcBef>
              <a:spcAft>
                <a:spcPts val="600"/>
              </a:spcAft>
              <a:buClr>
                <a:srgbClr val="2A3469"/>
              </a:buClr>
              <a:buSzTx/>
              <a:buFont typeface="Arial" panose="020B0604020202020204" pitchFamily="34" charset="0"/>
              <a:buChar char="•"/>
              <a:tabLst/>
              <a:defRPr/>
            </a:pPr>
            <a:r>
              <a:rPr kumimoji="0" lang="ar-MA" sz="4000" b="1" i="0" u="none" strike="noStrike" kern="1200" cap="none" spc="0" normalizeH="0" baseline="0" noProof="0" dirty="0">
                <a:ln>
                  <a:noFill/>
                </a:ln>
                <a:solidFill>
                  <a:srgbClr val="2A3469"/>
                </a:solidFill>
                <a:effectLst/>
                <a:uLnTx/>
                <a:uFillTx/>
                <a:latin typeface="Microsoft Uighur" panose="02000000000000000000" pitchFamily="2" charset="-78"/>
                <a:cs typeface="Microsoft Uighur" panose="02000000000000000000" pitchFamily="2" charset="-78"/>
              </a:rPr>
              <a:t>الوحدة:</a:t>
            </a:r>
          </a:p>
          <a:p>
            <a:pPr marL="0" marR="0" lvl="0" indent="0" algn="justLow" defTabSz="914400" rtl="1" eaLnBrk="1" fontAlgn="auto" latinLnBrk="0" hangingPunct="1">
              <a:lnSpc>
                <a:spcPct val="100000"/>
              </a:lnSpc>
              <a:spcBef>
                <a:spcPts val="0"/>
              </a:spcBef>
              <a:spcAft>
                <a:spcPts val="600"/>
              </a:spcAft>
              <a:buClr>
                <a:srgbClr val="2A3469"/>
              </a:buClr>
              <a:buSzTx/>
              <a:buFontTx/>
              <a:buNone/>
              <a:tabLst/>
              <a:defRPr/>
            </a:pPr>
            <a:r>
              <a:rPr kumimoji="0" lang="ar-MA" sz="4000" b="0" i="0" u="none" strike="noStrike" kern="120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rPr>
              <a:t>فترة دراسية مكونة من 6 أسابيع:</a:t>
            </a:r>
          </a:p>
          <a:p>
            <a:pPr marL="457200" marR="0" lvl="0" indent="531813" algn="justLow" defTabSz="914400" rtl="1" eaLnBrk="1" fontAlgn="auto" latinLnBrk="0" hangingPunct="1">
              <a:lnSpc>
                <a:spcPct val="100000"/>
              </a:lnSpc>
              <a:spcBef>
                <a:spcPts val="0"/>
              </a:spcBef>
              <a:spcAft>
                <a:spcPts val="600"/>
              </a:spcAft>
              <a:buClr>
                <a:srgbClr val="2A3469"/>
              </a:buClr>
              <a:buSzTx/>
              <a:buFont typeface="Courier New" panose="02070309020205020404" pitchFamily="49" charset="0"/>
              <a:buChar char="o"/>
              <a:tabLst>
                <a:tab pos="1435100" algn="l"/>
              </a:tabLst>
              <a:defRPr/>
            </a:pPr>
            <a:r>
              <a:rPr kumimoji="0" lang="fr-FR" sz="4000" b="0" i="0" u="none" strike="noStrike" kern="120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rPr>
              <a:t>4</a:t>
            </a:r>
            <a:r>
              <a:rPr kumimoji="0" lang="ar-MA" sz="4000" b="0" i="0" u="none" strike="noStrike" kern="120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rPr>
              <a:t> أسابيع خاصة بإرساء التعلمات الجديدة؛</a:t>
            </a:r>
          </a:p>
          <a:p>
            <a:pPr marL="457200" marR="0" lvl="0" indent="531813" algn="justLow" defTabSz="914400" rtl="1" eaLnBrk="1" fontAlgn="auto" latinLnBrk="0" hangingPunct="1">
              <a:lnSpc>
                <a:spcPct val="100000"/>
              </a:lnSpc>
              <a:spcBef>
                <a:spcPts val="0"/>
              </a:spcBef>
              <a:spcAft>
                <a:spcPts val="600"/>
              </a:spcAft>
              <a:buClr>
                <a:srgbClr val="2A3469"/>
              </a:buClr>
              <a:buSzTx/>
              <a:buFont typeface="Courier New" panose="02070309020205020404" pitchFamily="49" charset="0"/>
              <a:buChar char="o"/>
              <a:tabLst>
                <a:tab pos="1435100" algn="l"/>
              </a:tabLst>
              <a:defRPr/>
            </a:pPr>
            <a:r>
              <a:rPr kumimoji="0" lang="ar-MA" sz="4000" b="0" i="0" u="none" strike="noStrike" kern="120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rPr>
              <a:t>أسبوع خامس خاص بالتوليف والمراجعة؛</a:t>
            </a:r>
          </a:p>
          <a:p>
            <a:pPr marL="457200" marR="0" lvl="0" indent="531813" algn="justLow" defTabSz="914400" rtl="1" eaLnBrk="1" fontAlgn="auto" latinLnBrk="0" hangingPunct="1">
              <a:lnSpc>
                <a:spcPct val="100000"/>
              </a:lnSpc>
              <a:spcBef>
                <a:spcPts val="0"/>
              </a:spcBef>
              <a:spcAft>
                <a:spcPts val="600"/>
              </a:spcAft>
              <a:buClr>
                <a:srgbClr val="2A3469"/>
              </a:buClr>
              <a:buSzTx/>
              <a:buFont typeface="Courier New" panose="02070309020205020404" pitchFamily="49" charset="0"/>
              <a:buChar char="o"/>
              <a:tabLst>
                <a:tab pos="1435100" algn="l"/>
              </a:tabLst>
              <a:defRPr/>
            </a:pPr>
            <a:r>
              <a:rPr lang="ar-MA" sz="4000" dirty="0">
                <a:solidFill>
                  <a:srgbClr val="000000"/>
                </a:solidFill>
                <a:latin typeface="Microsoft Uighur" panose="02000000000000000000" pitchFamily="2" charset="-78"/>
                <a:cs typeface="Microsoft Uighur" panose="02000000000000000000" pitchFamily="2" charset="-78"/>
              </a:rPr>
              <a:t>أسبوع سادس مخصص </a:t>
            </a:r>
            <a:r>
              <a:rPr kumimoji="0" lang="ar-MA" sz="4000" b="0" i="0" u="none" strike="noStrike" kern="1200" cap="none" spc="0" normalizeH="0" baseline="0" noProof="0" dirty="0">
                <a:ln>
                  <a:noFill/>
                </a:ln>
                <a:solidFill>
                  <a:srgbClr val="000000"/>
                </a:solidFill>
                <a:effectLst/>
                <a:uLnTx/>
                <a:uFillTx/>
                <a:latin typeface="Microsoft Uighur" panose="02000000000000000000" pitchFamily="2" charset="-78"/>
                <a:cs typeface="Microsoft Uighur" panose="02000000000000000000" pitchFamily="2" charset="-78"/>
              </a:rPr>
              <a:t> للتقويم والتصحيح والمعالجة.</a:t>
            </a:r>
          </a:p>
        </p:txBody>
      </p:sp>
      <p:pic>
        <p:nvPicPr>
          <p:cNvPr id="4" name="Image 3">
            <a:extLst>
              <a:ext uri="{FF2B5EF4-FFF2-40B4-BE49-F238E27FC236}">
                <a16:creationId xmlns:a16="http://schemas.microsoft.com/office/drawing/2014/main" id="{D0A0019F-6B46-516D-8900-DDBBB4EB7DB4}"/>
              </a:ext>
            </a:extLst>
          </p:cNvPr>
          <p:cNvPicPr>
            <a:picLocks noChangeAspect="1"/>
          </p:cNvPicPr>
          <p:nvPr/>
        </p:nvPicPr>
        <p:blipFill>
          <a:blip r:embed="rId6"/>
          <a:stretch>
            <a:fillRect/>
          </a:stretch>
        </p:blipFill>
        <p:spPr>
          <a:xfrm>
            <a:off x="659066" y="3062604"/>
            <a:ext cx="8376684" cy="4778154"/>
          </a:xfrm>
          <a:prstGeom prst="rect">
            <a:avLst/>
          </a:prstGeom>
        </p:spPr>
      </p:pic>
    </p:spTree>
    <p:extLst>
      <p:ext uri="{BB962C8B-B14F-4D97-AF65-F5344CB8AC3E}">
        <p14:creationId xmlns:p14="http://schemas.microsoft.com/office/powerpoint/2010/main" val="3367113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C8552-F88A-0E49-6186-87CECF2CA759}"/>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0CEC02D-E451-16A4-2B38-11EA9B948DC6}"/>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2086647-BDD8-263C-71C4-BF43C417D123}"/>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F409C9EC-A7AA-BF99-76D4-648DC4332C41}"/>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8BC806FD-2458-4DF8-292B-9E9C8FB7E9B4}"/>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30F35429-B900-9968-F100-23B290DCE76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4F2E74DC-BE33-D445-50B9-DA2FEAA2ECBA}"/>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32BD75EB-A95A-138C-6113-AE413A8ECBAB}"/>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2026408-82D1-53A9-B9DC-21F1DB70C13D}"/>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A78A5FA-1F68-AA08-3E26-943AC1EFDE4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EDB72474-11AA-842B-8246-10B5DDA45FE3}"/>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DEA36C62-A6AB-146F-ADBC-CBF0B5FFD19B}"/>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58AA3D8B-6BD5-8F15-4741-166B7907ECCF}"/>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63E0663C-69B1-BF94-288C-152986167E81}"/>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7E6EA2BE-7165-7189-A7BD-10D197358387}"/>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1CD5DF32-5623-5713-145C-07A6AE20542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74D30161-F071-3982-8A80-96B1AB68F849}"/>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94DB135-A179-046B-F8B1-3758A942785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944DE8CD-0C73-A85B-5467-E35F07E12DB3}"/>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FCA01D15-F36D-6162-FA06-DC16B47A453F}"/>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5DF3DF59-4086-73FB-A899-A0E331E399A7}"/>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E29F64AB-65AC-1BD7-9877-09159B28BFF0}"/>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EBF3A5F8-DE50-9C51-D280-6DDD5AEC4DA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C1DAEE77-756A-4A2C-6C8C-8FBDB9BC2E84}"/>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تنظيم الأسبوع التربوي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لإرساء الموارد</a:t>
              </a:r>
            </a:p>
          </p:txBody>
        </p:sp>
        <p:sp>
          <p:nvSpPr>
            <p:cNvPr id="52" name="Freeform 22">
              <a:extLst>
                <a:ext uri="{FF2B5EF4-FFF2-40B4-BE49-F238E27FC236}">
                  <a16:creationId xmlns:a16="http://schemas.microsoft.com/office/drawing/2014/main" id="{E8B483C7-35B5-0CCA-06E7-320318E8D596}"/>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BE5B4FC1-531A-F65B-34D2-EDC5F5DABE2C}"/>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E62EBEDC-4603-4411-3E50-65FCBACD2C51}"/>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2DC61F47-93BC-4438-2057-0A8997071577}"/>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e 2">
            <a:extLst>
              <a:ext uri="{FF2B5EF4-FFF2-40B4-BE49-F238E27FC236}">
                <a16:creationId xmlns:a16="http://schemas.microsoft.com/office/drawing/2014/main" id="{8805B812-F970-D12E-6C34-7BCE30693EAE}"/>
              </a:ext>
            </a:extLst>
          </p:cNvPr>
          <p:cNvGrpSpPr/>
          <p:nvPr/>
        </p:nvGrpSpPr>
        <p:grpSpPr>
          <a:xfrm>
            <a:off x="1994352" y="1685720"/>
            <a:ext cx="14403821" cy="7161966"/>
            <a:chOff x="1106373" y="899728"/>
            <a:chExt cx="9841951" cy="4893682"/>
          </a:xfrm>
        </p:grpSpPr>
        <p:sp>
          <p:nvSpPr>
            <p:cNvPr id="9" name="Google Shape;178;p20">
              <a:extLst>
                <a:ext uri="{FF2B5EF4-FFF2-40B4-BE49-F238E27FC236}">
                  <a16:creationId xmlns:a16="http://schemas.microsoft.com/office/drawing/2014/main" id="{0339C4F7-E431-6972-2EE1-9884305D41EB}"/>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11" name="Google Shape;186;p20">
              <a:extLst>
                <a:ext uri="{FF2B5EF4-FFF2-40B4-BE49-F238E27FC236}">
                  <a16:creationId xmlns:a16="http://schemas.microsoft.com/office/drawing/2014/main" id="{10AF893D-8A23-E92F-B8B2-A61DDD4D3F57}"/>
                </a:ext>
              </a:extLst>
            </p:cNvPr>
            <p:cNvSpPr/>
            <p:nvPr/>
          </p:nvSpPr>
          <p:spPr>
            <a:xfrm>
              <a:off x="1141672" y="1492595"/>
              <a:ext cx="9223553" cy="4300815"/>
            </a:xfrm>
            <a:prstGeom prst="roundRect">
              <a:avLst>
                <a:gd name="adj" fmla="val 8231"/>
              </a:avLst>
            </a:prstGeom>
            <a:solidFill>
              <a:srgbClr val="AEC0C6"/>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grpSp>
      <p:sp>
        <p:nvSpPr>
          <p:cNvPr id="2" name="ZoneTexte 1">
            <a:extLst>
              <a:ext uri="{FF2B5EF4-FFF2-40B4-BE49-F238E27FC236}">
                <a16:creationId xmlns:a16="http://schemas.microsoft.com/office/drawing/2014/main" id="{CD1350A3-4796-CE78-2C83-1596D3B91E29}"/>
              </a:ext>
            </a:extLst>
          </p:cNvPr>
          <p:cNvSpPr txBox="1"/>
          <p:nvPr/>
        </p:nvSpPr>
        <p:spPr>
          <a:xfrm>
            <a:off x="2209801" y="3543300"/>
            <a:ext cx="12877800" cy="4301177"/>
          </a:xfrm>
          <a:prstGeom prst="rect">
            <a:avLst/>
          </a:prstGeom>
          <a:noFill/>
        </p:spPr>
        <p:txBody>
          <a:bodyPr wrap="square">
            <a:spAutoFit/>
          </a:bodyPr>
          <a:lstStyle/>
          <a:p>
            <a:pPr marL="514350" marR="0" lvl="0" indent="-514350" algn="justLow" defTabSz="914400" rtl="1" eaLnBrk="1" fontAlgn="auto" latinLnBrk="0" hangingPunct="1">
              <a:lnSpc>
                <a:spcPct val="150000"/>
              </a:lnSpc>
              <a:spcBef>
                <a:spcPts val="0"/>
              </a:spcBef>
              <a:spcAft>
                <a:spcPts val="600"/>
              </a:spcAft>
              <a:buClr>
                <a:srgbClr val="2A3469"/>
              </a:buClr>
              <a:buSzTx/>
              <a:buFont typeface="Arial" panose="020B0604020202020204" pitchFamily="34" charset="0"/>
              <a:buChar char="•"/>
              <a:tabLst/>
              <a:defRPr/>
            </a:pPr>
            <a:r>
              <a:rPr kumimoji="0" lang="ar-MA" sz="4400" b="0" i="0" u="none" strike="noStrike" kern="120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rPr>
              <a:t>يتكون الأسبوع التربوي لإرساء الموارد في اللغة العربية  من </a:t>
            </a: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6 حصص</a:t>
            </a:r>
            <a:r>
              <a:rPr kumimoji="0" lang="ar-MA" sz="4400" b="0" i="0" u="none" strike="noStrike" kern="120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rPr>
              <a:t>:</a:t>
            </a:r>
          </a:p>
          <a:p>
            <a:pPr marL="1085850" marR="0" lvl="0" indent="-571500" algn="justLow" defTabSz="914400" rtl="1" eaLnBrk="1" fontAlgn="auto" latinLnBrk="0" hangingPunct="1">
              <a:lnSpc>
                <a:spcPct val="150000"/>
              </a:lnSpc>
              <a:spcBef>
                <a:spcPts val="0"/>
              </a:spcBef>
              <a:spcAft>
                <a:spcPts val="600"/>
              </a:spcAft>
              <a:buClr>
                <a:srgbClr val="2A3469"/>
              </a:buClr>
              <a:buSzTx/>
              <a:buFont typeface="Wingdings" panose="05000000000000000000" pitchFamily="2" charset="2"/>
              <a:buChar char="ü"/>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5 حصص </a:t>
            </a:r>
            <a:r>
              <a:rPr kumimoji="0" lang="ar-MA" sz="4400" b="0" i="0" u="none" strike="noStrike" kern="120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rPr>
              <a:t>لإرساء الموارد: حيث يتم في كل أسبوع تناول جميع المكونات</a:t>
            </a:r>
          </a:p>
          <a:p>
            <a:pPr marL="514350" marR="0" lvl="0" algn="justLow" defTabSz="914400" rtl="1" eaLnBrk="1" fontAlgn="auto" latinLnBrk="0" hangingPunct="1">
              <a:lnSpc>
                <a:spcPct val="150000"/>
              </a:lnSpc>
              <a:spcBef>
                <a:spcPts val="0"/>
              </a:spcBef>
              <a:spcAft>
                <a:spcPts val="600"/>
              </a:spcAft>
              <a:buClr>
                <a:srgbClr val="2A3469"/>
              </a:buClr>
              <a:buSzTx/>
              <a:tabLst/>
              <a:defRPr/>
            </a:pPr>
            <a:r>
              <a:rPr kumimoji="0" lang="ar-MA" sz="4400" b="0" i="0" u="none" strike="noStrike" kern="120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rPr>
              <a:t> ( الاستماع والتحدث بالتناوب) حسب الحصيص</a:t>
            </a:r>
            <a:r>
              <a:rPr kumimoji="0" lang="ar-MA" sz="4400" b="0" i="0" u="none" strike="noStrike" kern="1200" cap="none" spc="0" normalizeH="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rPr>
              <a:t> الزمني الخاص بكل مكون وتوزيع حصصه. </a:t>
            </a:r>
            <a:endParaRPr kumimoji="0" lang="ar-MA" sz="4400" b="0" i="0" u="none" strike="noStrike" kern="120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endParaRPr>
          </a:p>
          <a:p>
            <a:pPr marL="1085850" marR="0" lvl="0" indent="-571500" algn="justLow" defTabSz="914400" rtl="1" eaLnBrk="1" fontAlgn="auto" latinLnBrk="0" hangingPunct="1">
              <a:lnSpc>
                <a:spcPct val="150000"/>
              </a:lnSpc>
              <a:spcBef>
                <a:spcPts val="0"/>
              </a:spcBef>
              <a:spcAft>
                <a:spcPts val="600"/>
              </a:spcAft>
              <a:buClr>
                <a:srgbClr val="2A3469"/>
              </a:buClr>
              <a:buSzTx/>
              <a:buFont typeface="Wingdings" panose="05000000000000000000" pitchFamily="2" charset="2"/>
              <a:buChar char="ü"/>
              <a:tabLst/>
              <a:defRPr/>
            </a:pPr>
            <a:r>
              <a:rPr kumimoji="0" lang="ar-MA" sz="4400" b="1" i="0" u="none" strike="noStrike" kern="1200" cap="none" spc="0" normalizeH="0" baseline="0" noProof="0" dirty="0">
                <a:ln>
                  <a:noFill/>
                </a:ln>
                <a:solidFill>
                  <a:srgbClr val="002060"/>
                </a:solidFill>
                <a:effectLst/>
                <a:uLnTx/>
                <a:uFillTx/>
                <a:latin typeface="Microsoft Uighur" panose="02000000000000000000" pitchFamily="2" charset="-78"/>
                <a:ea typeface="+mn-ea"/>
                <a:cs typeface="Microsoft Uighur" panose="02000000000000000000" pitchFamily="2" charset="-78"/>
              </a:rPr>
              <a:t>حصة خاصة </a:t>
            </a:r>
            <a:r>
              <a:rPr kumimoji="0" lang="ar-MA" sz="4400" b="0" i="0" u="none" strike="noStrike" kern="1200" cap="none" spc="0" normalizeH="0" baseline="0" noProof="0" dirty="0">
                <a:ln>
                  <a:noFill/>
                </a:ln>
                <a:solidFill>
                  <a:srgbClr val="000000"/>
                </a:solidFill>
                <a:effectLst/>
                <a:uLnTx/>
                <a:uFillTx/>
                <a:latin typeface="Microsoft Uighur" panose="02000000000000000000" pitchFamily="2" charset="-78"/>
                <a:ea typeface="+mn-ea"/>
                <a:cs typeface="Microsoft Uighur" panose="02000000000000000000" pitchFamily="2" charset="-78"/>
              </a:rPr>
              <a:t>بمراجعة دروس الأسبوع.</a:t>
            </a:r>
          </a:p>
        </p:txBody>
      </p:sp>
    </p:spTree>
    <p:extLst>
      <p:ext uri="{BB962C8B-B14F-4D97-AF65-F5344CB8AC3E}">
        <p14:creationId xmlns:p14="http://schemas.microsoft.com/office/powerpoint/2010/main" val="100515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32EF3-0374-748E-7FAB-3F8A94DD7BE6}"/>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D7AE9C7-4C61-9C0A-7E42-C3A56137B4A9}"/>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8614AED-ECB9-C4E7-9204-3F64BDF2F6B2}"/>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6A14D428-0458-67E9-49C6-3905DB6DBFDD}"/>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7CCEFBAC-27FF-6A93-A3A8-AAFAAF8C36F6}"/>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CED5BD4A-934E-68B7-B190-EA591EEDC000}"/>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2F7AF963-6D19-B786-4DA0-E86E4B1B6315}"/>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37248B65-49F5-A86A-B85D-8B45A0C557D4}"/>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6A7920A8-EB60-6C84-28ED-70D66C3D4FD0}"/>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B865A52-3ECF-FFC4-0DEA-35E868E9C27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D7AF494-2E0C-6655-102A-C808C0830B9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679F2A27-50A3-273B-C41B-E6F9B5825D1E}"/>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A734CA3C-0708-0196-F803-97AAFED28E40}"/>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AA82CDF2-3221-B838-E4DF-27842E4FDB5E}"/>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F611972B-9E5D-4A0B-BF7D-E8A164A02713}"/>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671E6555-CFEC-9DC5-36E2-339CFD83A4B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D105F2DC-FF93-7DA4-261C-1C91D8678B01}"/>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4982C4E7-4358-5E77-2611-F84B2EA93A96}"/>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15449C4-53AC-1268-4732-7DF069372FB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1B724D9C-382D-EBEE-377F-A0DE6624DE6A}"/>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DC7CABEE-C04A-A3ED-ABEA-851E069EBA0A}"/>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310D2EAE-B145-95A7-16AC-10E28903C206}"/>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BC43098E-44B7-D537-4F64-F15216EE1BF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EE87DAA3-F608-BC72-DDAD-7A85B9F5102F}"/>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التوزيع الزمني الأسبوعي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للغة العربية</a:t>
              </a:r>
            </a:p>
          </p:txBody>
        </p:sp>
        <p:sp>
          <p:nvSpPr>
            <p:cNvPr id="52" name="Freeform 22">
              <a:extLst>
                <a:ext uri="{FF2B5EF4-FFF2-40B4-BE49-F238E27FC236}">
                  <a16:creationId xmlns:a16="http://schemas.microsoft.com/office/drawing/2014/main" id="{FA133CA3-2CA7-41B9-3BC5-CD4604DFD1D1}"/>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B4BF7960-D9FF-4C8F-A2C4-4507079BDA39}"/>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F7F40CE3-514D-33E5-E610-7C6E7FA5628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77AAC2DF-F24F-A888-DDD7-0E7AFAF64325}"/>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10" name="Image 9">
            <a:extLst>
              <a:ext uri="{FF2B5EF4-FFF2-40B4-BE49-F238E27FC236}">
                <a16:creationId xmlns:a16="http://schemas.microsoft.com/office/drawing/2014/main" id="{80CAD4E8-9570-3424-FBF0-C750E5B872F4}"/>
              </a:ext>
            </a:extLst>
          </p:cNvPr>
          <p:cNvPicPr>
            <a:picLocks noChangeAspect="1"/>
          </p:cNvPicPr>
          <p:nvPr/>
        </p:nvPicPr>
        <p:blipFill>
          <a:blip r:embed="rId6"/>
          <a:srcRect t="13121"/>
          <a:stretch>
            <a:fillRect/>
          </a:stretch>
        </p:blipFill>
        <p:spPr>
          <a:xfrm>
            <a:off x="2651066" y="2939640"/>
            <a:ext cx="12985868" cy="5777943"/>
          </a:xfrm>
          <a:prstGeom prst="rect">
            <a:avLst/>
          </a:prstGeom>
        </p:spPr>
      </p:pic>
    </p:spTree>
    <p:extLst>
      <p:ext uri="{BB962C8B-B14F-4D97-AF65-F5344CB8AC3E}">
        <p14:creationId xmlns:p14="http://schemas.microsoft.com/office/powerpoint/2010/main" val="831295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25A55-3C8C-8429-D9B8-563C5DBD1107}"/>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910447F-7007-429C-769C-64948615BFAB}"/>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B7DB8EE1-A5FB-1941-7F37-EBF72C0CE011}"/>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92917AE-E74C-1B58-0D99-F4EC9E155C34}"/>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78F86F10-1FCA-312A-A8D4-65FF4E26631A}"/>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CF5E8D4F-A0EB-600D-9C61-B25CF94E25F8}"/>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3480268-D546-0F9A-8666-99C8773BEA9F}"/>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B9FF917A-8B9D-6340-00F9-DBFAC3354913}"/>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F8E3D5A5-023D-A515-D579-3788304C7055}"/>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18B93FC-F3D1-8B2B-A62C-A2C84EF4C66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3317C844-7F3C-D722-A6DE-DD4BA3F30693}"/>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C97414B5-5329-E29C-D587-31B986A30B9A}"/>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71BA2561-A2B6-5ED7-9992-7A54088F95C6}"/>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CA89B5A9-212F-2645-D11E-D76AA94C46AD}"/>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FC7FA353-798B-B8E7-D1D4-7011E07CE1D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3B562B4-DF93-CE40-C3C1-B627E954AC5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6EA25D5-EED6-D2E9-2C92-896227DC2EAC}"/>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DB284BC5-5D71-E7D3-E079-6716203603D1}"/>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1E0486F-59E4-ECDE-FA60-16827B3D9805}"/>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8FA544EA-076A-20DF-F51F-2FB0F89DF701}"/>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18C0E176-AD73-68E5-3305-C1664EDE21FF}"/>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938813EF-97CC-BBE7-CE79-29F26AD04D7C}"/>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ADFCE37F-3162-A609-E1D2-B8537A3FC48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17E990D2-8BAD-7E58-4817-C8F253BD1D99}"/>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الأسبوعي</a:t>
              </a:r>
            </a:p>
          </p:txBody>
        </p:sp>
        <p:sp>
          <p:nvSpPr>
            <p:cNvPr id="52" name="Freeform 22">
              <a:extLst>
                <a:ext uri="{FF2B5EF4-FFF2-40B4-BE49-F238E27FC236}">
                  <a16:creationId xmlns:a16="http://schemas.microsoft.com/office/drawing/2014/main" id="{0BEB52BC-3C77-ADA7-E331-49B62CB05E1C}"/>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B8704555-4172-4260-70FA-F3960DA38B30}"/>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367521F3-8A31-49CE-936B-3FEDFD6CD50F}"/>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2C51124D-3F6E-FA00-BA89-735E6ECA7B7E}"/>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aphicFrame>
        <p:nvGraphicFramePr>
          <p:cNvPr id="3" name="Tableau 2">
            <a:extLst>
              <a:ext uri="{FF2B5EF4-FFF2-40B4-BE49-F238E27FC236}">
                <a16:creationId xmlns:a16="http://schemas.microsoft.com/office/drawing/2014/main" id="{165911DA-BAAA-480E-3A5E-32704A88B017}"/>
              </a:ext>
            </a:extLst>
          </p:cNvPr>
          <p:cNvGraphicFramePr>
            <a:graphicFrameLocks noGrp="1"/>
          </p:cNvGraphicFramePr>
          <p:nvPr>
            <p:extLst>
              <p:ext uri="{D42A27DB-BD31-4B8C-83A1-F6EECF244321}">
                <p14:modId xmlns:p14="http://schemas.microsoft.com/office/powerpoint/2010/main" val="962166525"/>
              </p:ext>
            </p:extLst>
          </p:nvPr>
        </p:nvGraphicFramePr>
        <p:xfrm>
          <a:off x="1790470" y="3366742"/>
          <a:ext cx="15251756" cy="5074839"/>
        </p:xfrm>
        <a:graphic>
          <a:graphicData uri="http://schemas.openxmlformats.org/drawingml/2006/table">
            <a:tbl>
              <a:tblPr rtl="1" firstRow="1" firstCol="1" bandRow="1">
                <a:tableStyleId>{5C22544A-7EE6-4342-B048-85BDC9FD1C3A}</a:tableStyleId>
              </a:tblPr>
              <a:tblGrid>
                <a:gridCol w="1842934">
                  <a:extLst>
                    <a:ext uri="{9D8B030D-6E8A-4147-A177-3AD203B41FA5}">
                      <a16:colId xmlns:a16="http://schemas.microsoft.com/office/drawing/2014/main" val="540641948"/>
                    </a:ext>
                  </a:extLst>
                </a:gridCol>
                <a:gridCol w="1672947">
                  <a:extLst>
                    <a:ext uri="{9D8B030D-6E8A-4147-A177-3AD203B41FA5}">
                      <a16:colId xmlns:a16="http://schemas.microsoft.com/office/drawing/2014/main" val="2165565488"/>
                    </a:ext>
                  </a:extLst>
                </a:gridCol>
                <a:gridCol w="1691459">
                  <a:extLst>
                    <a:ext uri="{9D8B030D-6E8A-4147-A177-3AD203B41FA5}">
                      <a16:colId xmlns:a16="http://schemas.microsoft.com/office/drawing/2014/main" val="3162821849"/>
                    </a:ext>
                  </a:extLst>
                </a:gridCol>
                <a:gridCol w="1677997">
                  <a:extLst>
                    <a:ext uri="{9D8B030D-6E8A-4147-A177-3AD203B41FA5}">
                      <a16:colId xmlns:a16="http://schemas.microsoft.com/office/drawing/2014/main" val="2478806023"/>
                    </a:ext>
                  </a:extLst>
                </a:gridCol>
                <a:gridCol w="1669582">
                  <a:extLst>
                    <a:ext uri="{9D8B030D-6E8A-4147-A177-3AD203B41FA5}">
                      <a16:colId xmlns:a16="http://schemas.microsoft.com/office/drawing/2014/main" val="2492909447"/>
                    </a:ext>
                  </a:extLst>
                </a:gridCol>
                <a:gridCol w="1677997">
                  <a:extLst>
                    <a:ext uri="{9D8B030D-6E8A-4147-A177-3AD203B41FA5}">
                      <a16:colId xmlns:a16="http://schemas.microsoft.com/office/drawing/2014/main" val="2867738564"/>
                    </a:ext>
                  </a:extLst>
                </a:gridCol>
                <a:gridCol w="1667897">
                  <a:extLst>
                    <a:ext uri="{9D8B030D-6E8A-4147-A177-3AD203B41FA5}">
                      <a16:colId xmlns:a16="http://schemas.microsoft.com/office/drawing/2014/main" val="4080457717"/>
                    </a:ext>
                  </a:extLst>
                </a:gridCol>
                <a:gridCol w="1676314">
                  <a:extLst>
                    <a:ext uri="{9D8B030D-6E8A-4147-A177-3AD203B41FA5}">
                      <a16:colId xmlns:a16="http://schemas.microsoft.com/office/drawing/2014/main" val="1508135871"/>
                    </a:ext>
                  </a:extLst>
                </a:gridCol>
                <a:gridCol w="1674629">
                  <a:extLst>
                    <a:ext uri="{9D8B030D-6E8A-4147-A177-3AD203B41FA5}">
                      <a16:colId xmlns:a16="http://schemas.microsoft.com/office/drawing/2014/main" val="972903297"/>
                    </a:ext>
                  </a:extLst>
                </a:gridCol>
              </a:tblGrid>
              <a:tr h="868599">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الورشات</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gridSpan="3">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الاستماع والتحدث</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hMerge="1">
                  <a:txBody>
                    <a:bodyPr/>
                    <a:lstStyle/>
                    <a:p>
                      <a:endParaRPr lang="fr-MA"/>
                    </a:p>
                  </a:txBody>
                  <a:tcPr/>
                </a:tc>
                <a:tc hMerge="1">
                  <a:txBody>
                    <a:bodyPr/>
                    <a:lstStyle/>
                    <a:p>
                      <a:endParaRPr lang="fr-MA"/>
                    </a:p>
                  </a:txBody>
                  <a:tcPr/>
                </a:tc>
                <a:tc gridSpan="3">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القراءة</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hMerge="1">
                  <a:txBody>
                    <a:bodyPr/>
                    <a:lstStyle/>
                    <a:p>
                      <a:endParaRPr lang="fr-MA"/>
                    </a:p>
                  </a:txBody>
                  <a:tcPr/>
                </a:tc>
                <a:tc hMerge="1">
                  <a:txBody>
                    <a:bodyPr/>
                    <a:lstStyle/>
                    <a:p>
                      <a:endParaRPr lang="fr-MA"/>
                    </a:p>
                  </a:txBody>
                  <a:tcP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الكتابة</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hMerge="1">
                  <a:txBody>
                    <a:bodyPr/>
                    <a:lstStyle/>
                    <a:p>
                      <a:endParaRPr lang="fr-MA"/>
                    </a:p>
                  </a:txBody>
                  <a:tcPr/>
                </a:tc>
                <a:extLst>
                  <a:ext uri="{0D108BD9-81ED-4DB2-BD59-A6C34878D82A}">
                    <a16:rowId xmlns:a16="http://schemas.microsoft.com/office/drawing/2014/main" val="3050506485"/>
                  </a:ext>
                </a:extLst>
              </a:tr>
              <a:tr h="843008">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المكونات</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المعجم</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فهم المسموع</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الإنتاج الشفوي</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فك الشفرة</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الطلاقة</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الخط والنقل</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الإملاء</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الإنتاج الكتابي</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1046734288"/>
                  </a:ext>
                </a:extLst>
              </a:tr>
              <a:tr h="1392096">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عدد الحصص الأسبوعية</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6</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6</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6</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6</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4</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1</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1453441226"/>
                  </a:ext>
                </a:extLst>
              </a:tr>
              <a:tr h="1392096">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الحصيص الأسبوعي</a:t>
                      </a:r>
                      <a:endParaRPr lang="fr-MA" sz="4000" kern="10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20 د</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a:t>
                      </a:r>
                      <a:r>
                        <a:rPr lang="ar-MA" sz="4000" kern="100" dirty="0">
                          <a:effectLst/>
                          <a:latin typeface="Microsoft Uighur" panose="02000000000000000000" pitchFamily="2" charset="-78"/>
                          <a:cs typeface="Microsoft Uighur" panose="02000000000000000000" pitchFamily="2" charset="-78"/>
                        </a:rPr>
                        <a:t>55</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hMerge="1">
                  <a:txBody>
                    <a:bodyPr/>
                    <a:lstStyle/>
                    <a:p>
                      <a:endParaRPr lang="fr-MA"/>
                    </a:p>
                  </a:txBody>
                  <a:tcP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a:t>
                      </a:r>
                      <a:r>
                        <a:rPr lang="ar-MA" sz="4000" kern="100" dirty="0">
                          <a:effectLst/>
                          <a:latin typeface="Microsoft Uighur" panose="02000000000000000000" pitchFamily="2" charset="-78"/>
                          <a:cs typeface="Microsoft Uighur" panose="02000000000000000000" pitchFamily="2" charset="-78"/>
                        </a:rPr>
                        <a:t>6</a:t>
                      </a:r>
                      <a:r>
                        <a:rPr lang="ar-SA" sz="4000" kern="100" dirty="0">
                          <a:effectLst/>
                          <a:latin typeface="Microsoft Uighur" panose="02000000000000000000" pitchFamily="2" charset="-78"/>
                          <a:cs typeface="Microsoft Uighur" panose="02000000000000000000" pitchFamily="2" charset="-78"/>
                        </a:rPr>
                        <a:t>0 د</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hMerge="1">
                  <a:txBody>
                    <a:bodyPr/>
                    <a:lstStyle/>
                    <a:p>
                      <a:endParaRPr lang="fr-MA"/>
                    </a:p>
                  </a:txBody>
                  <a:tcP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60 د</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20 د</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25 د</a:t>
                      </a:r>
                      <a:endParaRPr lang="fr-MA" sz="4000" kern="100" dirty="0">
                        <a:effectLst/>
                        <a:latin typeface="Microsoft Uighur" panose="02000000000000000000" pitchFamily="2" charset="-78"/>
                        <a:ea typeface="Calibri" panose="020F050202020403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2759354034"/>
                  </a:ext>
                </a:extLst>
              </a:tr>
            </a:tbl>
          </a:graphicData>
        </a:graphic>
      </p:graphicFrame>
      <p:sp>
        <p:nvSpPr>
          <p:cNvPr id="4" name="ZoneTexte 3">
            <a:extLst>
              <a:ext uri="{FF2B5EF4-FFF2-40B4-BE49-F238E27FC236}">
                <a16:creationId xmlns:a16="http://schemas.microsoft.com/office/drawing/2014/main" id="{7ECFA5B3-1657-4D8C-0E88-146D5C2F8F9C}"/>
              </a:ext>
            </a:extLst>
          </p:cNvPr>
          <p:cNvSpPr txBox="1"/>
          <p:nvPr/>
        </p:nvSpPr>
        <p:spPr>
          <a:xfrm>
            <a:off x="3494998" y="9003940"/>
            <a:ext cx="13538184"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 تنضاف إلى الحصيص الأسبوعي 60 د مخصصة للأنشطة الاعتيادية والنشيد.</a:t>
            </a:r>
          </a:p>
          <a:p>
            <a:pPr algn="r" rtl="1"/>
            <a:r>
              <a:rPr lang="ar-MA" sz="3200" dirty="0">
                <a:latin typeface="Microsoft Uighur" panose="02000000000000000000" pitchFamily="2" charset="-78"/>
                <a:cs typeface="Microsoft Uighur" panose="02000000000000000000" pitchFamily="2" charset="-78"/>
              </a:rPr>
              <a:t>-  ملاحظة: تم توزيع الغلاف الزمني لتدريس اللغة العربية في المستوى الأول أي 10 ساعات إلى حصيص يومي قار: 100 دقيقة يوميا.</a:t>
            </a:r>
          </a:p>
        </p:txBody>
      </p:sp>
      <p:sp>
        <p:nvSpPr>
          <p:cNvPr id="5" name="ZoneTexte 4">
            <a:extLst>
              <a:ext uri="{FF2B5EF4-FFF2-40B4-BE49-F238E27FC236}">
                <a16:creationId xmlns:a16="http://schemas.microsoft.com/office/drawing/2014/main" id="{AC1E58BF-DA1C-377E-E40B-C1514DDE0E56}"/>
              </a:ext>
            </a:extLst>
          </p:cNvPr>
          <p:cNvSpPr txBox="1"/>
          <p:nvPr/>
        </p:nvSpPr>
        <p:spPr>
          <a:xfrm>
            <a:off x="7772444" y="2308314"/>
            <a:ext cx="2512469" cy="769441"/>
          </a:xfrm>
          <a:prstGeom prst="rect">
            <a:avLst/>
          </a:prstGeom>
          <a:noFill/>
        </p:spPr>
        <p:txBody>
          <a:bodyPr wrap="square" rtlCol="0">
            <a:spAutoFit/>
          </a:bodyPr>
          <a:lstStyle/>
          <a:p>
            <a:pPr algn="ctr" rtl="1"/>
            <a:r>
              <a:rPr lang="ar-MA" sz="4400" b="1" dirty="0">
                <a:solidFill>
                  <a:srgbClr val="C00000"/>
                </a:solidFill>
                <a:latin typeface="Microsoft Uighur" panose="02000000000000000000" pitchFamily="2" charset="-78"/>
                <a:cs typeface="Microsoft Uighur" panose="02000000000000000000" pitchFamily="2" charset="-78"/>
              </a:rPr>
              <a:t>المستوى الأول</a:t>
            </a:r>
            <a:endParaRPr lang="fr-MA" sz="44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976951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D9932-6000-FAE7-7148-9795D1212838}"/>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61D3817-C4BD-A192-FECD-070FDD75DFF7}"/>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6FCCB90-1456-E4CD-138F-4DAFB262B14B}"/>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6E0F7E2C-52A7-3B2E-A681-007EAA2C2A3C}"/>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C0058F4-0540-B599-EA71-D4DEFD5ED67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A5A6E56C-F37C-7F03-FD12-4273ADF08A1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6AF9568-D60A-9120-67F2-51935F97544B}"/>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FB5CA755-5A2A-F21D-27F0-27E4DEECE367}"/>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4BD1DDB3-2E36-A811-A076-538B9A7378F6}"/>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35FEE681-78FD-A7EA-79EB-B14A2098CDC5}"/>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C3359F22-8903-63F7-6E50-480B7035B1FC}"/>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1459D97C-55D1-762F-501C-A2641DDD8E9D}"/>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3D5CD8B2-660D-0D11-3852-2C8515F51398}"/>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8702C8A4-35E3-490A-B0C9-BA31A6EDEF7D}"/>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68F6578C-0334-5BE0-587C-1D26A86B3825}"/>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67AA4D5B-DCF0-1AA1-4847-45AA0B59C7D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C2C07BA-AF45-6A52-8EE0-9AF2BAD82188}"/>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01F9491A-4E36-E613-7BD2-A00A7A07C71D}"/>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D71AAB01-6243-2733-36FF-C66A479DB96C}"/>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76A8342B-2811-67A9-A1CF-0FC90B3CCFC9}"/>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E489FFEF-B575-E41F-197B-7E3603DDDEAB}"/>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CDCE5869-3443-61AB-2DCF-A2999E774934}"/>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0971A425-A00E-810C-8955-A8D5344EC42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A8520156-571C-C5FA-D115-1A0D7872968A}"/>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الأسبوعي</a:t>
              </a:r>
            </a:p>
          </p:txBody>
        </p:sp>
        <p:sp>
          <p:nvSpPr>
            <p:cNvPr id="52" name="Freeform 22">
              <a:extLst>
                <a:ext uri="{FF2B5EF4-FFF2-40B4-BE49-F238E27FC236}">
                  <a16:creationId xmlns:a16="http://schemas.microsoft.com/office/drawing/2014/main" id="{4EB05A76-0B71-14B5-9B82-AAEEA322A929}"/>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95FC4341-C93E-7B47-04B6-A04AE5A8EC4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C9542A5F-14AA-6BAE-B46B-C0D2B6D92374}"/>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E5500E98-3C00-4003-818A-13BE49037D87}"/>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5" name="ZoneTexte 4">
            <a:extLst>
              <a:ext uri="{FF2B5EF4-FFF2-40B4-BE49-F238E27FC236}">
                <a16:creationId xmlns:a16="http://schemas.microsoft.com/office/drawing/2014/main" id="{AF62F810-A9D5-DC97-E766-0E62A704081F}"/>
              </a:ext>
            </a:extLst>
          </p:cNvPr>
          <p:cNvSpPr txBox="1"/>
          <p:nvPr/>
        </p:nvSpPr>
        <p:spPr>
          <a:xfrm>
            <a:off x="7772444" y="2308314"/>
            <a:ext cx="2512469" cy="769441"/>
          </a:xfrm>
          <a:prstGeom prst="rect">
            <a:avLst/>
          </a:prstGeom>
          <a:noFill/>
        </p:spPr>
        <p:txBody>
          <a:bodyPr wrap="square" rtlCol="0">
            <a:spAutoFit/>
          </a:bodyPr>
          <a:lstStyle/>
          <a:p>
            <a:pPr algn="ctr" rtl="1"/>
            <a:r>
              <a:rPr lang="ar-MA" sz="4400" b="1" dirty="0">
                <a:solidFill>
                  <a:srgbClr val="C00000"/>
                </a:solidFill>
                <a:latin typeface="Microsoft Uighur" panose="02000000000000000000" pitchFamily="2" charset="-78"/>
                <a:cs typeface="Microsoft Uighur" panose="02000000000000000000" pitchFamily="2" charset="-78"/>
              </a:rPr>
              <a:t>المستوى الثاني</a:t>
            </a:r>
            <a:endParaRPr lang="fr-MA" sz="4400" b="1" dirty="0">
              <a:solidFill>
                <a:srgbClr val="C00000"/>
              </a:solidFill>
              <a:latin typeface="Microsoft Uighur" panose="02000000000000000000" pitchFamily="2" charset="-78"/>
              <a:cs typeface="Microsoft Uighur" panose="02000000000000000000" pitchFamily="2" charset="-78"/>
            </a:endParaRPr>
          </a:p>
        </p:txBody>
      </p:sp>
      <p:graphicFrame>
        <p:nvGraphicFramePr>
          <p:cNvPr id="6" name="Tableau 5">
            <a:extLst>
              <a:ext uri="{FF2B5EF4-FFF2-40B4-BE49-F238E27FC236}">
                <a16:creationId xmlns:a16="http://schemas.microsoft.com/office/drawing/2014/main" id="{576D2900-CCC6-CEA1-206A-ADDD494F02B9}"/>
              </a:ext>
            </a:extLst>
          </p:cNvPr>
          <p:cNvGraphicFramePr>
            <a:graphicFrameLocks noGrp="1"/>
          </p:cNvGraphicFramePr>
          <p:nvPr>
            <p:extLst>
              <p:ext uri="{D42A27DB-BD31-4B8C-83A1-F6EECF244321}">
                <p14:modId xmlns:p14="http://schemas.microsoft.com/office/powerpoint/2010/main" val="1712004208"/>
              </p:ext>
            </p:extLst>
          </p:nvPr>
        </p:nvGraphicFramePr>
        <p:xfrm>
          <a:off x="1877555" y="3131487"/>
          <a:ext cx="15790059" cy="5543093"/>
        </p:xfrm>
        <a:graphic>
          <a:graphicData uri="http://schemas.openxmlformats.org/drawingml/2006/table">
            <a:tbl>
              <a:tblPr rtl="1" firstRow="1" firstCol="1" bandRow="1">
                <a:tableStyleId>{5C22544A-7EE6-4342-B048-85BDC9FD1C3A}</a:tableStyleId>
              </a:tblPr>
              <a:tblGrid>
                <a:gridCol w="2342830">
                  <a:extLst>
                    <a:ext uri="{9D8B030D-6E8A-4147-A177-3AD203B41FA5}">
                      <a16:colId xmlns:a16="http://schemas.microsoft.com/office/drawing/2014/main" val="26450984"/>
                    </a:ext>
                  </a:extLst>
                </a:gridCol>
                <a:gridCol w="1285584">
                  <a:extLst>
                    <a:ext uri="{9D8B030D-6E8A-4147-A177-3AD203B41FA5}">
                      <a16:colId xmlns:a16="http://schemas.microsoft.com/office/drawing/2014/main" val="2379699078"/>
                    </a:ext>
                  </a:extLst>
                </a:gridCol>
                <a:gridCol w="1389835">
                  <a:extLst>
                    <a:ext uri="{9D8B030D-6E8A-4147-A177-3AD203B41FA5}">
                      <a16:colId xmlns:a16="http://schemas.microsoft.com/office/drawing/2014/main" val="1371876380"/>
                    </a:ext>
                  </a:extLst>
                </a:gridCol>
                <a:gridCol w="1933046">
                  <a:extLst>
                    <a:ext uri="{9D8B030D-6E8A-4147-A177-3AD203B41FA5}">
                      <a16:colId xmlns:a16="http://schemas.microsoft.com/office/drawing/2014/main" val="787600317"/>
                    </a:ext>
                  </a:extLst>
                </a:gridCol>
                <a:gridCol w="1372376">
                  <a:extLst>
                    <a:ext uri="{9D8B030D-6E8A-4147-A177-3AD203B41FA5}">
                      <a16:colId xmlns:a16="http://schemas.microsoft.com/office/drawing/2014/main" val="618425553"/>
                    </a:ext>
                  </a:extLst>
                </a:gridCol>
                <a:gridCol w="1885328">
                  <a:extLst>
                    <a:ext uri="{9D8B030D-6E8A-4147-A177-3AD203B41FA5}">
                      <a16:colId xmlns:a16="http://schemas.microsoft.com/office/drawing/2014/main" val="2278483967"/>
                    </a:ext>
                  </a:extLst>
                </a:gridCol>
                <a:gridCol w="1284184">
                  <a:extLst>
                    <a:ext uri="{9D8B030D-6E8A-4147-A177-3AD203B41FA5}">
                      <a16:colId xmlns:a16="http://schemas.microsoft.com/office/drawing/2014/main" val="3181201827"/>
                    </a:ext>
                  </a:extLst>
                </a:gridCol>
                <a:gridCol w="1451459">
                  <a:extLst>
                    <a:ext uri="{9D8B030D-6E8A-4147-A177-3AD203B41FA5}">
                      <a16:colId xmlns:a16="http://schemas.microsoft.com/office/drawing/2014/main" val="1961626626"/>
                    </a:ext>
                  </a:extLst>
                </a:gridCol>
                <a:gridCol w="1430549">
                  <a:extLst>
                    <a:ext uri="{9D8B030D-6E8A-4147-A177-3AD203B41FA5}">
                      <a16:colId xmlns:a16="http://schemas.microsoft.com/office/drawing/2014/main" val="3901845375"/>
                    </a:ext>
                  </a:extLst>
                </a:gridCol>
                <a:gridCol w="1414868">
                  <a:extLst>
                    <a:ext uri="{9D8B030D-6E8A-4147-A177-3AD203B41FA5}">
                      <a16:colId xmlns:a16="http://schemas.microsoft.com/office/drawing/2014/main" val="4164889378"/>
                    </a:ext>
                  </a:extLst>
                </a:gridCol>
              </a:tblGrid>
              <a:tr h="645431">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الورشات</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gridSpan="3">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الاستماع والتحدث</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hMerge="1">
                  <a:txBody>
                    <a:bodyPr/>
                    <a:lstStyle/>
                    <a:p>
                      <a:endParaRPr lang="fr-MA"/>
                    </a:p>
                  </a:txBody>
                  <a:tcPr/>
                </a:tc>
                <a:tc hMerge="1">
                  <a:txBody>
                    <a:bodyPr/>
                    <a:lstStyle/>
                    <a:p>
                      <a:endParaRPr lang="fr-MA"/>
                    </a:p>
                  </a:txBody>
                  <a:tcP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القراءة</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hMerge="1">
                  <a:txBody>
                    <a:bodyPr/>
                    <a:lstStyle/>
                    <a:p>
                      <a:endParaRPr lang="fr-MA"/>
                    </a:p>
                  </a:txBody>
                  <a:tcPr/>
                </a:tc>
                <a:tc gridSpan="4">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 الكتابة </a:t>
                      </a:r>
                      <a:endParaRPr lang="fr-MA" sz="4000" kern="100" dirty="0">
                        <a:effectLst/>
                        <a:latin typeface="Microsoft Uighur" panose="02000000000000000000" pitchFamily="2" charset="-78"/>
                        <a:cs typeface="Microsoft Uighur" panose="02000000000000000000" pitchFamily="2" charset="-78"/>
                      </a:endParaRPr>
                    </a:p>
                  </a:txBody>
                  <a:tcPr marL="68580" marR="68580" marT="0" marB="0"/>
                </a:tc>
                <a:tc hMerge="1">
                  <a:txBody>
                    <a:bodyPr/>
                    <a:lstStyle/>
                    <a:p>
                      <a:endParaRPr dirty="0"/>
                    </a:p>
                  </a:txBody>
                  <a:tcPr marL="68580" marR="68580" marT="0" marB="0"/>
                </a:tc>
                <a:tc hMerge="1">
                  <a:txBody>
                    <a:bodyPr/>
                    <a:lstStyle/>
                    <a:p>
                      <a:endParaRPr lang="fr-MA"/>
                    </a:p>
                  </a:txBody>
                  <a:tcPr/>
                </a:tc>
                <a:tc hMerge="1">
                  <a:txBody>
                    <a:bodyPr/>
                    <a:lstStyle/>
                    <a:p>
                      <a:endParaRPr dirty="0"/>
                    </a:p>
                  </a:txBody>
                  <a:tcPr marL="68580" marR="68580" marT="0" marB="0"/>
                </a:tc>
                <a:extLst>
                  <a:ext uri="{0D108BD9-81ED-4DB2-BD59-A6C34878D82A}">
                    <a16:rowId xmlns:a16="http://schemas.microsoft.com/office/drawing/2014/main" val="709041999"/>
                  </a:ext>
                </a:extLst>
              </a:tr>
              <a:tr h="1290862">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المكونات</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المعجم</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فهم المسموع</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الإنتاج</a:t>
                      </a:r>
                      <a:endParaRPr lang="ar-MA" sz="4000" kern="100" dirty="0">
                        <a:effectLst/>
                        <a:latin typeface="Microsoft Uighur" panose="02000000000000000000" pitchFamily="2" charset="-78"/>
                        <a:cs typeface="Microsoft Uighur" panose="02000000000000000000" pitchFamily="2" charset="-78"/>
                      </a:endParaRPr>
                    </a:p>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 الشفوي</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الطلاقة</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فهم المقروء</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الخط والنقل</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الإملاء</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الإنتاج الكتابي</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تمارين كتابية</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2393916099"/>
                  </a:ext>
                </a:extLst>
              </a:tr>
              <a:tr h="1936293">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عدد الحصص الأسبوعية</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4</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6</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5</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1</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2</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1</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2</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3036921608"/>
                  </a:ext>
                </a:extLst>
              </a:tr>
              <a:tr h="1290862">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الحصيص الأسبوعي</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30 د</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120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hMerge="1">
                  <a:txBody>
                    <a:bodyPr/>
                    <a:lstStyle/>
                    <a:p>
                      <a:endParaRPr lang="fr-MA"/>
                    </a:p>
                  </a:txBody>
                  <a:tcP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200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hMerge="1">
                  <a:txBody>
                    <a:bodyPr/>
                    <a:lstStyle/>
                    <a:p>
                      <a:endParaRPr lang="fr-MA"/>
                    </a:p>
                  </a:txBody>
                  <a:tcP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15د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30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25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60د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1305553579"/>
                  </a:ext>
                </a:extLst>
              </a:tr>
            </a:tbl>
          </a:graphicData>
        </a:graphic>
      </p:graphicFrame>
      <p:sp>
        <p:nvSpPr>
          <p:cNvPr id="8" name="ZoneTexte 7">
            <a:extLst>
              <a:ext uri="{FF2B5EF4-FFF2-40B4-BE49-F238E27FC236}">
                <a16:creationId xmlns:a16="http://schemas.microsoft.com/office/drawing/2014/main" id="{FC09024A-1CFA-3DAE-3F6F-FCA23EC21705}"/>
              </a:ext>
            </a:extLst>
          </p:cNvPr>
          <p:cNvSpPr txBox="1"/>
          <p:nvPr/>
        </p:nvSpPr>
        <p:spPr>
          <a:xfrm>
            <a:off x="3494998" y="9003940"/>
            <a:ext cx="13538184" cy="1077218"/>
          </a:xfrm>
          <a:prstGeom prst="rect">
            <a:avLst/>
          </a:prstGeom>
          <a:noFill/>
        </p:spPr>
        <p:txBody>
          <a:bodyPr wrap="square" rtlCol="0">
            <a:spAutoFit/>
          </a:bodyPr>
          <a:lstStyle/>
          <a:p>
            <a:pPr algn="r" rtl="1"/>
            <a:r>
              <a:rPr lang="ar-MA" sz="3200" dirty="0">
                <a:latin typeface="Microsoft Uighur" panose="02000000000000000000" pitchFamily="2" charset="-78"/>
                <a:cs typeface="Microsoft Uighur" panose="02000000000000000000" pitchFamily="2" charset="-78"/>
              </a:rPr>
              <a:t>- </a:t>
            </a:r>
            <a:r>
              <a:rPr lang="ar-SA" sz="3200" dirty="0">
                <a:latin typeface="Microsoft Uighur" panose="02000000000000000000" pitchFamily="2" charset="-78"/>
                <a:cs typeface="Microsoft Uighur" panose="02000000000000000000" pitchFamily="2" charset="-78"/>
              </a:rPr>
              <a:t>ينضاف إلى الغلاف الأسبوعي في الجدول 60 دقيقة مخصصة للأنشطة الاعتيادية (</a:t>
            </a:r>
            <a:r>
              <a:rPr lang="ar-MA" sz="3200" dirty="0">
                <a:latin typeface="Microsoft Uighur" panose="02000000000000000000" pitchFamily="2" charset="-78"/>
                <a:cs typeface="Microsoft Uighur" panose="02000000000000000000" pitchFamily="2" charset="-78"/>
              </a:rPr>
              <a:t>إملاء- </a:t>
            </a:r>
            <a:r>
              <a:rPr lang="ar-SA" sz="3200" dirty="0">
                <a:latin typeface="Microsoft Uighur" panose="02000000000000000000" pitchFamily="2" charset="-78"/>
                <a:cs typeface="Microsoft Uighur" panose="02000000000000000000" pitchFamily="2" charset="-78"/>
              </a:rPr>
              <a:t>الطلاقة-...)</a:t>
            </a:r>
            <a:endParaRPr lang="ar-MA" sz="3200" dirty="0">
              <a:latin typeface="Microsoft Uighur" panose="02000000000000000000" pitchFamily="2" charset="-78"/>
              <a:cs typeface="Microsoft Uighur" panose="02000000000000000000" pitchFamily="2" charset="-78"/>
            </a:endParaRPr>
          </a:p>
          <a:p>
            <a:pPr algn="r" rtl="1"/>
            <a:r>
              <a:rPr lang="ar-MA" sz="3200" dirty="0">
                <a:latin typeface="Microsoft Uighur" panose="02000000000000000000" pitchFamily="2" charset="-78"/>
                <a:cs typeface="Microsoft Uighur" panose="02000000000000000000" pitchFamily="2" charset="-78"/>
              </a:rPr>
              <a:t>-  ملاحظة: تم توزيع الغلاف الزمني لتدريس اللغة العربية في المستوى الثاني أي 9 ساعات إلى حصيص يومي قار: 90 دقيقة يوميا.</a:t>
            </a:r>
          </a:p>
        </p:txBody>
      </p:sp>
    </p:spTree>
    <p:extLst>
      <p:ext uri="{BB962C8B-B14F-4D97-AF65-F5344CB8AC3E}">
        <p14:creationId xmlns:p14="http://schemas.microsoft.com/office/powerpoint/2010/main" val="1376845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85383-73D4-D4F1-51F8-021427542BF0}"/>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0F122A4D-3F26-E037-F561-BF4D900E2972}"/>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13958D26-EE7C-E306-3FB9-4577182F976A}"/>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DCF51CB2-8C1F-D11C-A3BF-293D5021925A}"/>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722131E7-D0EF-913A-E176-9D9E6E3F8526}"/>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7C42A4A4-AF36-2C75-F06E-6042B9162DE9}"/>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CDB5F4D5-0DE9-E795-DC3F-D45CEBCD24B1}"/>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0A694D5A-BC43-EF0A-3C26-1C69D761185B}"/>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0A168AD-A518-4C64-0BE8-479165134841}"/>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273A4C58-B8D0-1E23-E79E-C4656B394F6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B89375DD-5A2E-40A0-A956-570AA4830370}"/>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F7BAA037-21DC-9691-094E-A8E95AFE8322}"/>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0B3AF3D-1599-918A-CA5C-41D02A68D79A}"/>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A32BEEAD-B396-EEBE-3E8B-A8A41B69F773}"/>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E3BC38B9-01E2-66A2-F5AF-3ADE03434222}"/>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C8FF80C1-C289-6840-6B91-D6AC91C86BE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7AECB920-547E-057B-9FEC-B93EE50177D3}"/>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6D2FA6D3-7732-20A1-E061-73941A88FCD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50D9D016-D290-730B-3525-2A93DA0DAFC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E1F47D68-12E3-B7B2-C13C-6504AAF75916}"/>
              </a:ext>
            </a:extLst>
          </p:cNvPr>
          <p:cNvGrpSpPr/>
          <p:nvPr/>
        </p:nvGrpSpPr>
        <p:grpSpPr>
          <a:xfrm>
            <a:off x="4271427" y="0"/>
            <a:ext cx="9673831" cy="1874107"/>
            <a:chOff x="4699245" y="284446"/>
            <a:chExt cx="9673831" cy="1874107"/>
          </a:xfrm>
        </p:grpSpPr>
        <p:grpSp>
          <p:nvGrpSpPr>
            <p:cNvPr id="47" name="Group 11">
              <a:extLst>
                <a:ext uri="{FF2B5EF4-FFF2-40B4-BE49-F238E27FC236}">
                  <a16:creationId xmlns:a16="http://schemas.microsoft.com/office/drawing/2014/main" id="{282959CF-2C3A-3124-1CB2-6AF92131A343}"/>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5229A5AA-C335-E5DF-1F8C-ABB0BCD78A13}"/>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94D1200B-CF40-A765-76EC-09F5F447B395}"/>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E87F2426-146F-D83A-EBDE-AE993921005F}"/>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الأسبوعي</a:t>
              </a:r>
            </a:p>
          </p:txBody>
        </p:sp>
        <p:sp>
          <p:nvSpPr>
            <p:cNvPr id="52" name="Freeform 22">
              <a:extLst>
                <a:ext uri="{FF2B5EF4-FFF2-40B4-BE49-F238E27FC236}">
                  <a16:creationId xmlns:a16="http://schemas.microsoft.com/office/drawing/2014/main" id="{A99869EE-805F-9B05-FC68-461BEF758D05}"/>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B865EEAE-50DB-26F4-9800-EF5718281E31}"/>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F5238502-451F-2B71-1B5A-5B60D6DBB9D3}"/>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A74B4218-146F-243C-E774-B71B68A8D34C}"/>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aphicFrame>
        <p:nvGraphicFramePr>
          <p:cNvPr id="5" name="Tableau 4">
            <a:extLst>
              <a:ext uri="{FF2B5EF4-FFF2-40B4-BE49-F238E27FC236}">
                <a16:creationId xmlns:a16="http://schemas.microsoft.com/office/drawing/2014/main" id="{1E9A8DA2-5FE5-371F-765B-426D64571B80}"/>
              </a:ext>
            </a:extLst>
          </p:cNvPr>
          <p:cNvGraphicFramePr>
            <a:graphicFrameLocks noGrp="1"/>
          </p:cNvGraphicFramePr>
          <p:nvPr>
            <p:extLst>
              <p:ext uri="{D42A27DB-BD31-4B8C-83A1-F6EECF244321}">
                <p14:modId xmlns:p14="http://schemas.microsoft.com/office/powerpoint/2010/main" val="3608045107"/>
              </p:ext>
            </p:extLst>
          </p:nvPr>
        </p:nvGraphicFramePr>
        <p:xfrm>
          <a:off x="1566536" y="2817493"/>
          <a:ext cx="15918428" cy="5819806"/>
        </p:xfrm>
        <a:graphic>
          <a:graphicData uri="http://schemas.openxmlformats.org/drawingml/2006/table">
            <a:tbl>
              <a:tblPr rtl="1" firstRow="1" firstCol="1" bandRow="1">
                <a:tableStyleId>{5C22544A-7EE6-4342-B048-85BDC9FD1C3A}</a:tableStyleId>
              </a:tblPr>
              <a:tblGrid>
                <a:gridCol w="1817334">
                  <a:extLst>
                    <a:ext uri="{9D8B030D-6E8A-4147-A177-3AD203B41FA5}">
                      <a16:colId xmlns:a16="http://schemas.microsoft.com/office/drawing/2014/main" val="26450984"/>
                    </a:ext>
                  </a:extLst>
                </a:gridCol>
                <a:gridCol w="1298096">
                  <a:extLst>
                    <a:ext uri="{9D8B030D-6E8A-4147-A177-3AD203B41FA5}">
                      <a16:colId xmlns:a16="http://schemas.microsoft.com/office/drawing/2014/main" val="2379699078"/>
                    </a:ext>
                  </a:extLst>
                </a:gridCol>
                <a:gridCol w="1375306">
                  <a:extLst>
                    <a:ext uri="{9D8B030D-6E8A-4147-A177-3AD203B41FA5}">
                      <a16:colId xmlns:a16="http://schemas.microsoft.com/office/drawing/2014/main" val="1371876380"/>
                    </a:ext>
                  </a:extLst>
                </a:gridCol>
                <a:gridCol w="1240059">
                  <a:extLst>
                    <a:ext uri="{9D8B030D-6E8A-4147-A177-3AD203B41FA5}">
                      <a16:colId xmlns:a16="http://schemas.microsoft.com/office/drawing/2014/main" val="787600317"/>
                    </a:ext>
                  </a:extLst>
                </a:gridCol>
                <a:gridCol w="2248494">
                  <a:extLst>
                    <a:ext uri="{9D8B030D-6E8A-4147-A177-3AD203B41FA5}">
                      <a16:colId xmlns:a16="http://schemas.microsoft.com/office/drawing/2014/main" val="618425553"/>
                    </a:ext>
                  </a:extLst>
                </a:gridCol>
                <a:gridCol w="1561720">
                  <a:extLst>
                    <a:ext uri="{9D8B030D-6E8A-4147-A177-3AD203B41FA5}">
                      <a16:colId xmlns:a16="http://schemas.microsoft.com/office/drawing/2014/main" val="2278483967"/>
                    </a:ext>
                  </a:extLst>
                </a:gridCol>
                <a:gridCol w="2119881">
                  <a:extLst>
                    <a:ext uri="{9D8B030D-6E8A-4147-A177-3AD203B41FA5}">
                      <a16:colId xmlns:a16="http://schemas.microsoft.com/office/drawing/2014/main" val="685253221"/>
                    </a:ext>
                  </a:extLst>
                </a:gridCol>
                <a:gridCol w="1954160">
                  <a:extLst>
                    <a:ext uri="{9D8B030D-6E8A-4147-A177-3AD203B41FA5}">
                      <a16:colId xmlns:a16="http://schemas.microsoft.com/office/drawing/2014/main" val="3379102615"/>
                    </a:ext>
                  </a:extLst>
                </a:gridCol>
                <a:gridCol w="2303378">
                  <a:extLst>
                    <a:ext uri="{9D8B030D-6E8A-4147-A177-3AD203B41FA5}">
                      <a16:colId xmlns:a16="http://schemas.microsoft.com/office/drawing/2014/main" val="3901845375"/>
                    </a:ext>
                  </a:extLst>
                </a:gridCol>
              </a:tblGrid>
              <a:tr h="602899">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الورشات</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gridSpan="3">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الاستماع والتحدث</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hMerge="1">
                  <a:txBody>
                    <a:bodyPr/>
                    <a:lstStyle/>
                    <a:p>
                      <a:endParaRPr lang="fr-MA"/>
                    </a:p>
                  </a:txBody>
                  <a:tcPr/>
                </a:tc>
                <a:tc hMerge="1">
                  <a:txBody>
                    <a:bodyPr/>
                    <a:lstStyle/>
                    <a:p>
                      <a:endParaRPr lang="fr-MA"/>
                    </a:p>
                  </a:txBody>
                  <a:tcPr/>
                </a:tc>
                <a:tc gridSpan="3">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القراءة</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hMerge="1">
                  <a:txBody>
                    <a:bodyPr/>
                    <a:lstStyle/>
                    <a:p>
                      <a:endParaRPr lang="fr-MA"/>
                    </a:p>
                  </a:txBody>
                  <a:tcPr/>
                </a:tc>
                <a:tc hMerge="1">
                  <a:txBody>
                    <a:bodyPr/>
                    <a:lstStyle/>
                    <a:p>
                      <a:pPr algn="ctr" rtl="1">
                        <a:lnSpc>
                          <a:spcPct val="115000"/>
                        </a:lnSpc>
                        <a:spcAft>
                          <a:spcPts val="800"/>
                        </a:spcAft>
                        <a:buNone/>
                      </a:pP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الكتابة</a:t>
                      </a:r>
                      <a:endParaRPr lang="fr-MA" sz="4000" kern="100" dirty="0">
                        <a:effectLst/>
                        <a:latin typeface="Microsoft Uighur" panose="02000000000000000000" pitchFamily="2" charset="-78"/>
                        <a:cs typeface="Microsoft Uighur" panose="02000000000000000000" pitchFamily="2" charset="-78"/>
                      </a:endParaRPr>
                    </a:p>
                  </a:txBody>
                  <a:tcPr marL="68580" marR="68580" marT="0" marB="0"/>
                </a:tc>
                <a:tc hMerge="1">
                  <a:txBody>
                    <a:bodyPr/>
                    <a:lstStyle/>
                    <a:p>
                      <a:endParaRPr lang="fr-MA"/>
                    </a:p>
                  </a:txBody>
                  <a:tcPr/>
                </a:tc>
                <a:extLst>
                  <a:ext uri="{0D108BD9-81ED-4DB2-BD59-A6C34878D82A}">
                    <a16:rowId xmlns:a16="http://schemas.microsoft.com/office/drawing/2014/main" val="709041999"/>
                  </a:ext>
                </a:extLst>
              </a:tr>
              <a:tr h="1511966">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المكونات</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المعجم</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فهم المسموع</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الإنتاج</a:t>
                      </a:r>
                      <a:endParaRPr lang="ar-MA" sz="4000" kern="100" dirty="0">
                        <a:effectLst/>
                        <a:latin typeface="Microsoft Uighur" panose="02000000000000000000" pitchFamily="2" charset="-78"/>
                        <a:cs typeface="Microsoft Uighur" panose="02000000000000000000" pitchFamily="2" charset="-78"/>
                      </a:endParaRPr>
                    </a:p>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 الشفوي</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الطلاقة</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فهم المقروء</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Tx/>
                        <a:buNone/>
                        <a:tabLst/>
                        <a:defRPr/>
                      </a:pPr>
                      <a:r>
                        <a:rPr lang="ar-SA" sz="4000" kern="100" dirty="0">
                          <a:solidFill>
                            <a:schemeClr val="dk1"/>
                          </a:solidFill>
                          <a:effectLst/>
                          <a:latin typeface="Microsoft Uighur" panose="02000000000000000000" pitchFamily="2" charset="-78"/>
                          <a:ea typeface="+mn-ea"/>
                          <a:cs typeface="Microsoft Uighur" panose="02000000000000000000" pitchFamily="2" charset="-78"/>
                        </a:rPr>
                        <a:t>الظواهر اللغوية</a:t>
                      </a:r>
                      <a:endParaRPr lang="fr-FR" sz="4000" kern="100" dirty="0">
                        <a:solidFill>
                          <a:schemeClr val="dk1"/>
                        </a:solidFill>
                        <a:effectLst/>
                        <a:latin typeface="Microsoft Uighur" panose="02000000000000000000" pitchFamily="2" charset="-78"/>
                        <a:ea typeface="+mn-ea"/>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الإملاء</a:t>
                      </a:r>
                      <a:endParaRPr lang="fr-MA" sz="4000" kern="100" dirty="0">
                        <a:effectLst/>
                        <a:latin typeface="Microsoft Uighur" panose="02000000000000000000" pitchFamily="2" charset="-78"/>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الإنتاج الكتابي</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2393916099"/>
                  </a:ext>
                </a:extLst>
              </a:tr>
              <a:tr h="1665225">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عدد الحصص الأسبوعية</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3</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3</a:t>
                      </a:r>
                    </a:p>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الأسبوع2</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rowSpan="2">
                  <a:txBody>
                    <a:bodyPr/>
                    <a:lstStyle/>
                    <a:p>
                      <a:pPr marL="60960" marR="60960" algn="ctr">
                        <a:lnSpc>
                          <a:spcPct val="115000"/>
                        </a:lnSpc>
                        <a:spcAft>
                          <a:spcPts val="800"/>
                        </a:spcAft>
                        <a:buNone/>
                      </a:pPr>
                      <a:r>
                        <a:rPr lang="ar-SA" sz="4000" kern="100" dirty="0">
                          <a:solidFill>
                            <a:schemeClr val="dk1"/>
                          </a:solidFill>
                          <a:effectLst/>
                          <a:latin typeface="Microsoft Uighur" panose="02000000000000000000" pitchFamily="2" charset="-78"/>
                          <a:ea typeface="+mn-ea"/>
                          <a:cs typeface="Microsoft Uighur" panose="02000000000000000000" pitchFamily="2" charset="-78"/>
                        </a:rPr>
                        <a:t>الأنشطة الاعتيادية وحصص القراءة</a:t>
                      </a:r>
                      <a:endParaRPr lang="fr-FR" sz="4000" kern="100" dirty="0">
                        <a:solidFill>
                          <a:schemeClr val="dk1"/>
                        </a:solidFill>
                        <a:effectLst/>
                        <a:latin typeface="Microsoft Uighur" panose="02000000000000000000" pitchFamily="2" charset="-78"/>
                        <a:ea typeface="+mn-ea"/>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4</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2</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3036921608"/>
                  </a:ext>
                </a:extLst>
              </a:tr>
              <a:tr h="1205798">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الحصيص الأسبوعي</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25</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gridSpan="2">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90</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hMerge="1">
                  <a:txBody>
                    <a:bodyPr/>
                    <a:lstStyle/>
                    <a:p>
                      <a:endParaRPr lang="fr-MA"/>
                    </a:p>
                  </a:txBody>
                  <a:tcPr/>
                </a:tc>
                <a:tc vMerge="1">
                  <a:txBody>
                    <a:bodyPr/>
                    <a:lstStyle/>
                    <a:p>
                      <a:pPr algn="ctr" rtl="1">
                        <a:lnSpc>
                          <a:spcPct val="115000"/>
                        </a:lnSpc>
                        <a:spcAft>
                          <a:spcPts val="800"/>
                        </a:spcAft>
                        <a:buNone/>
                      </a:pP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ar-MA" sz="4000" kern="100" dirty="0">
                          <a:solidFill>
                            <a:schemeClr val="dk1"/>
                          </a:solidFill>
                          <a:effectLst/>
                          <a:latin typeface="Microsoft Uighur" panose="02000000000000000000" pitchFamily="2" charset="-78"/>
                          <a:ea typeface="+mn-ea"/>
                          <a:cs typeface="Microsoft Uighur" panose="02000000000000000000" pitchFamily="2" charset="-78"/>
                        </a:rPr>
                        <a:t>13</a:t>
                      </a:r>
                      <a:r>
                        <a:rPr lang="ar-MA" sz="4000" kern="100" dirty="0">
                          <a:solidFill>
                            <a:schemeClr val="dk1"/>
                          </a:solidFill>
                          <a:effectLst/>
                          <a:latin typeface="Microsoft Uighur" panose="02000000000000000000" pitchFamily="2" charset="-78"/>
                          <a:cs typeface="Microsoft Uighur" panose="02000000000000000000" pitchFamily="2" charset="-78"/>
                        </a:rPr>
                        <a:t>5</a:t>
                      </a:r>
                      <a:r>
                        <a:rPr lang="ar-SA" sz="4000" kern="100" dirty="0">
                          <a:solidFill>
                            <a:schemeClr val="dk1"/>
                          </a:solidFill>
                          <a:effectLst/>
                          <a:latin typeface="Microsoft Uighur" panose="02000000000000000000" pitchFamily="2" charset="-78"/>
                          <a:cs typeface="Microsoft Uighur" panose="02000000000000000000" pitchFamily="2" charset="-78"/>
                        </a:rPr>
                        <a:t> د</a:t>
                      </a:r>
                      <a:r>
                        <a:rPr lang="ar-MA" sz="4000" kern="100" dirty="0">
                          <a:solidFill>
                            <a:schemeClr val="dk1"/>
                          </a:solidFill>
                          <a:effectLst/>
                          <a:latin typeface="Microsoft Uighur" panose="02000000000000000000" pitchFamily="2" charset="-78"/>
                          <a:cs typeface="Microsoft Uighur" panose="02000000000000000000" pitchFamily="2" charset="-78"/>
                        </a:rPr>
                        <a:t>+20د</a:t>
                      </a:r>
                      <a:endParaRPr lang="fr-MA" sz="4000" kern="100" dirty="0">
                        <a:solidFill>
                          <a:schemeClr val="dk1"/>
                        </a:solidFill>
                        <a:effectLst/>
                        <a:latin typeface="Microsoft Uighur" panose="02000000000000000000" pitchFamily="2" charset="-78"/>
                        <a:ea typeface="Aptos" panose="020B0004020202020204" pitchFamily="34" charset="0"/>
                        <a:cs typeface="Microsoft Uighur" panose="02000000000000000000" pitchFamily="2" charset="-78"/>
                      </a:endParaRPr>
                    </a:p>
                    <a:p>
                      <a:endParaRPr lang="fr-MA" dirty="0"/>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45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30 د</a:t>
                      </a:r>
                      <a:endParaRPr lang="fr-MA" sz="4000" kern="100" dirty="0">
                        <a:effectLst/>
                        <a:latin typeface="Microsoft Uighur" panose="02000000000000000000" pitchFamily="2" charset="-78"/>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60</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1305553579"/>
                  </a:ext>
                </a:extLst>
              </a:tr>
            </a:tbl>
          </a:graphicData>
        </a:graphic>
      </p:graphicFrame>
      <p:sp>
        <p:nvSpPr>
          <p:cNvPr id="7" name="ZoneTexte 6">
            <a:extLst>
              <a:ext uri="{FF2B5EF4-FFF2-40B4-BE49-F238E27FC236}">
                <a16:creationId xmlns:a16="http://schemas.microsoft.com/office/drawing/2014/main" id="{ED0A25F3-08AC-04D9-A4BE-62C8B70729B5}"/>
              </a:ext>
            </a:extLst>
          </p:cNvPr>
          <p:cNvSpPr txBox="1"/>
          <p:nvPr/>
        </p:nvSpPr>
        <p:spPr>
          <a:xfrm>
            <a:off x="7730831" y="1910466"/>
            <a:ext cx="2512469" cy="769441"/>
          </a:xfrm>
          <a:prstGeom prst="rect">
            <a:avLst/>
          </a:prstGeom>
          <a:noFill/>
        </p:spPr>
        <p:txBody>
          <a:bodyPr wrap="square" rtlCol="0">
            <a:spAutoFit/>
          </a:bodyPr>
          <a:lstStyle/>
          <a:p>
            <a:pPr algn="ctr" rtl="1"/>
            <a:r>
              <a:rPr lang="ar-MA" sz="4400" b="1" dirty="0">
                <a:solidFill>
                  <a:srgbClr val="C00000"/>
                </a:solidFill>
                <a:latin typeface="Microsoft Uighur" panose="02000000000000000000" pitchFamily="2" charset="-78"/>
                <a:cs typeface="Microsoft Uighur" panose="02000000000000000000" pitchFamily="2" charset="-78"/>
              </a:rPr>
              <a:t>المستوى الثالث</a:t>
            </a:r>
            <a:endParaRPr lang="fr-MA" sz="44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874322D9-48C7-D7CF-EB2A-F877A6EBEB0E}"/>
              </a:ext>
            </a:extLst>
          </p:cNvPr>
          <p:cNvSpPr txBox="1"/>
          <p:nvPr/>
        </p:nvSpPr>
        <p:spPr>
          <a:xfrm>
            <a:off x="1790471" y="8576647"/>
            <a:ext cx="15788210" cy="1672253"/>
          </a:xfrm>
          <a:prstGeom prst="rect">
            <a:avLst/>
          </a:prstGeom>
          <a:noFill/>
        </p:spPr>
        <p:txBody>
          <a:bodyPr wrap="square">
            <a:spAutoFit/>
          </a:bodyPr>
          <a:lstStyle/>
          <a:p>
            <a:pPr algn="r" rtl="1">
              <a:lnSpc>
                <a:spcPct val="100000"/>
              </a:lnSpc>
              <a:spcAft>
                <a:spcPts val="800"/>
              </a:spcAft>
              <a:buNone/>
            </a:pPr>
            <a:r>
              <a:rPr lang="ar-SA" sz="2800" kern="100" dirty="0">
                <a:effectLst/>
                <a:latin typeface="+mn-lt"/>
                <a:ea typeface="Calibri" panose="020F0502020204030204" pitchFamily="34" charset="0"/>
                <a:cs typeface="Arial" panose="020B0604020202020204" pitchFamily="34" charset="0"/>
              </a:rPr>
              <a:t>- </a:t>
            </a:r>
            <a:r>
              <a:rPr lang="ar-SA" sz="3200" dirty="0">
                <a:latin typeface="Microsoft Uighur" panose="02000000000000000000" pitchFamily="2" charset="-78"/>
                <a:cs typeface="Microsoft Uighur" panose="02000000000000000000" pitchFamily="2" charset="-78"/>
              </a:rPr>
              <a:t>ينضاف إلى الغلاف الأسبوعي في الجدول 60 دقيقة مخصصة للأنشطة الاعتيادية (الطلاقة-...) </a:t>
            </a:r>
            <a:r>
              <a:rPr lang="ar-MA" sz="3200" dirty="0">
                <a:latin typeface="Microsoft Uighur" panose="02000000000000000000" pitchFamily="2" charset="-78"/>
                <a:cs typeface="Microsoft Uighur" panose="02000000000000000000" pitchFamily="2" charset="-78"/>
              </a:rPr>
              <a:t>و45د</a:t>
            </a:r>
            <a:r>
              <a:rPr lang="ar-SA" sz="3200" dirty="0">
                <a:latin typeface="Microsoft Uighur" panose="02000000000000000000" pitchFamily="2" charset="-78"/>
                <a:cs typeface="Microsoft Uighur" panose="02000000000000000000" pitchFamily="2" charset="-78"/>
              </a:rPr>
              <a:t> دقيقة (ضمنها الحصة الثانية إنتاج كتابي) في اليوم السادس مخصصة للمراجعة والتثبيت.</a:t>
            </a:r>
            <a:endParaRPr lang="fr-FR" sz="3200" dirty="0">
              <a:latin typeface="Microsoft Uighur" panose="02000000000000000000" pitchFamily="2" charset="-78"/>
              <a:cs typeface="Microsoft Uighur" panose="02000000000000000000" pitchFamily="2" charset="-78"/>
            </a:endParaRPr>
          </a:p>
          <a:p>
            <a:pPr algn="r" rtl="1">
              <a:lnSpc>
                <a:spcPct val="100000"/>
              </a:lnSpc>
              <a:spcAft>
                <a:spcPts val="800"/>
              </a:spcAft>
              <a:buNone/>
            </a:pPr>
            <a:r>
              <a:rPr lang="ar-SA" sz="3200" dirty="0">
                <a:latin typeface="Microsoft Uighur" panose="02000000000000000000" pitchFamily="2" charset="-78"/>
                <a:cs typeface="Microsoft Uighur" panose="02000000000000000000" pitchFamily="2" charset="-78"/>
              </a:rPr>
              <a:t>- ملاحظة: تم توزيع الغلاف الزمني للغة العربية بالمستوى الثالث إلى حصيص يومي قار: 85 دقيقة يوميا. </a:t>
            </a:r>
            <a:endParaRPr lang="fr-FR"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20079513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2FA63-DC26-17D9-194C-EE8332B3F9CF}"/>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3983E92-E109-F00C-AF76-6711E378DBBD}"/>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66CF2F2-4C29-144A-0EFD-2FA75FD1D3DF}"/>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DDAAC7D-FBC7-CC7B-D8AC-670496739881}"/>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C6DC62A-4EAE-E0D2-1643-6D8A9C3C92E1}"/>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866681C8-990F-62C8-D1EC-C65559BA9A9F}"/>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AB0F634-3676-0385-20A1-8D5F01CEF362}"/>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76C614B9-3975-5696-FFFE-E9D243D6C081}"/>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BBB3C481-FAF2-812E-F84A-4A0F30163D0E}"/>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5E2ADF69-9220-0786-F28B-5CF45B310F0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08A9FBA4-CD3B-01AB-6596-0F6F6769F05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EF655054-FA55-2B5D-5AF2-3CA6DCB85685}"/>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2CECD96-95CF-41CA-ECC0-904CEF92B99B}"/>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83434571-3312-65B4-350F-C1BF996C9C4C}"/>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AD46DBC-B377-D527-D5CC-E784EF4FF010}"/>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9E7DE00D-0235-7CFD-EB9E-39BEF242FC9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DF60F541-0F64-9198-A202-839BF46B0A3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B13D4406-2CD9-5346-F09B-B2D0FBDD6CB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021AF57C-5379-48C3-A4F7-D4C8F0EA7089}"/>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DA765178-C6C9-3433-64BC-476E4E5FDAC2}"/>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4AC423D9-21F5-094E-69CF-DFACBB86BDDB}"/>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285B77D4-FF5E-1C3D-B4AF-F4E05590AB8C}"/>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05E548FB-CC53-71FE-E102-8005DA158C56}"/>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5A9FED0B-A857-D9F6-4E7C-DB3AECB0D652}"/>
                </a:ext>
              </a:extLst>
            </p:cNvPr>
            <p:cNvSpPr txBox="1"/>
            <p:nvPr/>
          </p:nvSpPr>
          <p:spPr>
            <a:xfrm>
              <a:off x="5929811" y="647700"/>
              <a:ext cx="6302560"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الأسبوعي</a:t>
              </a:r>
            </a:p>
          </p:txBody>
        </p:sp>
        <p:sp>
          <p:nvSpPr>
            <p:cNvPr id="52" name="Freeform 22">
              <a:extLst>
                <a:ext uri="{FF2B5EF4-FFF2-40B4-BE49-F238E27FC236}">
                  <a16:creationId xmlns:a16="http://schemas.microsoft.com/office/drawing/2014/main" id="{27ECEAE6-3E36-8EF2-E4F2-E2D243DFF30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18AB3428-19F7-1AF0-AC6D-1778CE61BD6A}"/>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F304C081-36E6-7D9B-F3ED-31E92BD993F4}"/>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C488CDFF-3650-C05F-594A-E9BDEBD32DC7}"/>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aphicFrame>
        <p:nvGraphicFramePr>
          <p:cNvPr id="7" name="Tableau 6">
            <a:extLst>
              <a:ext uri="{FF2B5EF4-FFF2-40B4-BE49-F238E27FC236}">
                <a16:creationId xmlns:a16="http://schemas.microsoft.com/office/drawing/2014/main" id="{DE20B613-8FE5-3821-E26F-F377B366011D}"/>
              </a:ext>
            </a:extLst>
          </p:cNvPr>
          <p:cNvGraphicFramePr>
            <a:graphicFrameLocks noGrp="1"/>
          </p:cNvGraphicFramePr>
          <p:nvPr>
            <p:extLst>
              <p:ext uri="{D42A27DB-BD31-4B8C-83A1-F6EECF244321}">
                <p14:modId xmlns:p14="http://schemas.microsoft.com/office/powerpoint/2010/main" val="377842839"/>
              </p:ext>
            </p:extLst>
          </p:nvPr>
        </p:nvGraphicFramePr>
        <p:xfrm>
          <a:off x="1698351" y="3155248"/>
          <a:ext cx="15918429" cy="5280312"/>
        </p:xfrm>
        <a:graphic>
          <a:graphicData uri="http://schemas.openxmlformats.org/drawingml/2006/table">
            <a:tbl>
              <a:tblPr rtl="1" firstRow="1" firstCol="1" bandRow="1">
                <a:tableStyleId>{5C22544A-7EE6-4342-B048-85BDC9FD1C3A}</a:tableStyleId>
              </a:tblPr>
              <a:tblGrid>
                <a:gridCol w="2015023">
                  <a:extLst>
                    <a:ext uri="{9D8B030D-6E8A-4147-A177-3AD203B41FA5}">
                      <a16:colId xmlns:a16="http://schemas.microsoft.com/office/drawing/2014/main" val="26450984"/>
                    </a:ext>
                  </a:extLst>
                </a:gridCol>
                <a:gridCol w="1439303">
                  <a:extLst>
                    <a:ext uri="{9D8B030D-6E8A-4147-A177-3AD203B41FA5}">
                      <a16:colId xmlns:a16="http://schemas.microsoft.com/office/drawing/2014/main" val="2379699078"/>
                    </a:ext>
                  </a:extLst>
                </a:gridCol>
                <a:gridCol w="1524912">
                  <a:extLst>
                    <a:ext uri="{9D8B030D-6E8A-4147-A177-3AD203B41FA5}">
                      <a16:colId xmlns:a16="http://schemas.microsoft.com/office/drawing/2014/main" val="1371876380"/>
                    </a:ext>
                  </a:extLst>
                </a:gridCol>
                <a:gridCol w="1795020">
                  <a:extLst>
                    <a:ext uri="{9D8B030D-6E8A-4147-A177-3AD203B41FA5}">
                      <a16:colId xmlns:a16="http://schemas.microsoft.com/office/drawing/2014/main" val="787600317"/>
                    </a:ext>
                  </a:extLst>
                </a:gridCol>
                <a:gridCol w="2073017">
                  <a:extLst>
                    <a:ext uri="{9D8B030D-6E8A-4147-A177-3AD203B41FA5}">
                      <a16:colId xmlns:a16="http://schemas.microsoft.com/office/drawing/2014/main" val="618425553"/>
                    </a:ext>
                  </a:extLst>
                </a:gridCol>
                <a:gridCol w="1731604">
                  <a:extLst>
                    <a:ext uri="{9D8B030D-6E8A-4147-A177-3AD203B41FA5}">
                      <a16:colId xmlns:a16="http://schemas.microsoft.com/office/drawing/2014/main" val="2278483967"/>
                    </a:ext>
                  </a:extLst>
                </a:gridCol>
                <a:gridCol w="1439303">
                  <a:extLst>
                    <a:ext uri="{9D8B030D-6E8A-4147-A177-3AD203B41FA5}">
                      <a16:colId xmlns:a16="http://schemas.microsoft.com/office/drawing/2014/main" val="3379102615"/>
                    </a:ext>
                  </a:extLst>
                </a:gridCol>
                <a:gridCol w="1907077">
                  <a:extLst>
                    <a:ext uri="{9D8B030D-6E8A-4147-A177-3AD203B41FA5}">
                      <a16:colId xmlns:a16="http://schemas.microsoft.com/office/drawing/2014/main" val="1961626626"/>
                    </a:ext>
                  </a:extLst>
                </a:gridCol>
                <a:gridCol w="1993170">
                  <a:extLst>
                    <a:ext uri="{9D8B030D-6E8A-4147-A177-3AD203B41FA5}">
                      <a16:colId xmlns:a16="http://schemas.microsoft.com/office/drawing/2014/main" val="3901845375"/>
                    </a:ext>
                  </a:extLst>
                </a:gridCol>
              </a:tblGrid>
              <a:tr h="602899">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الورشات</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gridSpan="3">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الاستماع والتحدث</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hMerge="1">
                  <a:txBody>
                    <a:bodyPr/>
                    <a:lstStyle/>
                    <a:p>
                      <a:endParaRPr lang="fr-MA"/>
                    </a:p>
                  </a:txBody>
                  <a:tcPr/>
                </a:tc>
                <a:tc hMerge="1">
                  <a:txBody>
                    <a:bodyPr/>
                    <a:lstStyle/>
                    <a:p>
                      <a:endParaRPr lang="fr-MA"/>
                    </a:p>
                  </a:txBody>
                  <a:tcPr/>
                </a:tc>
                <a:tc gridSpan="2">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القراءة</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hMerge="1">
                  <a:txBody>
                    <a:bodyPr/>
                    <a:lstStyle/>
                    <a:p>
                      <a:endParaRPr lang="fr-MA"/>
                    </a:p>
                  </a:txBody>
                  <a:tcPr/>
                </a:tc>
                <a:tc gridSpan="3">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الكتابة</a:t>
                      </a:r>
                      <a:endParaRPr lang="fr-MA" sz="4000" kern="100" dirty="0">
                        <a:effectLst/>
                        <a:latin typeface="Microsoft Uighur" panose="02000000000000000000" pitchFamily="2" charset="-78"/>
                        <a:cs typeface="Microsoft Uighur" panose="02000000000000000000" pitchFamily="2" charset="-78"/>
                      </a:endParaRPr>
                    </a:p>
                  </a:txBody>
                  <a:tcPr marL="68580" marR="68580" marT="0" marB="0"/>
                </a:tc>
                <a:tc hMerge="1">
                  <a:txBody>
                    <a:bodyPr/>
                    <a:lstStyle/>
                    <a:p>
                      <a:endParaRPr dirty="0"/>
                    </a:p>
                  </a:txBody>
                  <a:tcPr marL="68580" marR="68580" marT="0" marB="0"/>
                </a:tc>
                <a:tc hMerge="1">
                  <a:txBody>
                    <a:bodyPr/>
                    <a:lstStyle/>
                    <a:p>
                      <a:endParaRPr lang="fr-MA"/>
                    </a:p>
                  </a:txBody>
                  <a:tcPr/>
                </a:tc>
                <a:extLst>
                  <a:ext uri="{0D108BD9-81ED-4DB2-BD59-A6C34878D82A}">
                    <a16:rowId xmlns:a16="http://schemas.microsoft.com/office/drawing/2014/main" val="709041999"/>
                  </a:ext>
                </a:extLst>
              </a:tr>
              <a:tr h="1511966">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المكونات</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المعجم</a:t>
                      </a:r>
                      <a:endParaRPr lang="ar-MA" sz="4000" kern="100" dirty="0">
                        <a:effectLst/>
                        <a:latin typeface="Microsoft Uighur" panose="02000000000000000000" pitchFamily="2" charset="-78"/>
                        <a:cs typeface="Microsoft Uighur" panose="02000000000000000000" pitchFamily="2" charset="-78"/>
                      </a:endParaRPr>
                    </a:p>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/الأساليب</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فهم المسموع</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الإنتاج</a:t>
                      </a:r>
                      <a:endParaRPr lang="ar-MA" sz="4000" kern="100" dirty="0">
                        <a:effectLst/>
                        <a:latin typeface="Microsoft Uighur" panose="02000000000000000000" pitchFamily="2" charset="-78"/>
                        <a:cs typeface="Microsoft Uighur" panose="02000000000000000000" pitchFamily="2" charset="-78"/>
                      </a:endParaRPr>
                    </a:p>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 الشفوي</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الطلاقة</a:t>
                      </a:r>
                      <a:endParaRPr lang="ar-MA" sz="4000" kern="100" dirty="0">
                        <a:effectLst/>
                        <a:latin typeface="Microsoft Uighur" panose="02000000000000000000" pitchFamily="2" charset="-78"/>
                        <a:cs typeface="Microsoft Uighur" panose="02000000000000000000" pitchFamily="2" charset="-78"/>
                      </a:endParaRPr>
                    </a:p>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نشاط اعتيادي</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فهم المقروء</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marL="0" marR="0" lvl="0" indent="0" algn="ctr" defTabSz="914400" rtl="1" eaLnBrk="1" fontAlgn="auto" latinLnBrk="0" hangingPunct="1">
                        <a:lnSpc>
                          <a:spcPct val="115000"/>
                        </a:lnSpc>
                        <a:spcBef>
                          <a:spcPts val="0"/>
                        </a:spcBef>
                        <a:spcAft>
                          <a:spcPts val="800"/>
                        </a:spcAft>
                        <a:buClrTx/>
                        <a:buSzTx/>
                        <a:buFontTx/>
                        <a:buNone/>
                        <a:tabLst/>
                        <a:defRPr/>
                      </a:pPr>
                      <a:r>
                        <a:rPr lang="ar-SA" sz="4000" kern="100" dirty="0">
                          <a:solidFill>
                            <a:schemeClr val="dk1"/>
                          </a:solidFill>
                          <a:effectLst/>
                          <a:latin typeface="Microsoft Uighur" panose="02000000000000000000" pitchFamily="2" charset="-78"/>
                          <a:ea typeface="+mn-ea"/>
                          <a:cs typeface="Microsoft Uighur" panose="02000000000000000000" pitchFamily="2" charset="-78"/>
                        </a:rPr>
                        <a:t>الظواهر اللغوية</a:t>
                      </a:r>
                      <a:endParaRPr lang="fr-FR" sz="4000" kern="100" dirty="0">
                        <a:solidFill>
                          <a:schemeClr val="dk1"/>
                        </a:solidFill>
                        <a:effectLst/>
                        <a:latin typeface="Microsoft Uighur" panose="02000000000000000000" pitchFamily="2" charset="-78"/>
                        <a:ea typeface="+mn-ea"/>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الإملاء</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الإنتاج الكتابي</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extLst>
                  <a:ext uri="{0D108BD9-81ED-4DB2-BD59-A6C34878D82A}">
                    <a16:rowId xmlns:a16="http://schemas.microsoft.com/office/drawing/2014/main" val="2393916099"/>
                  </a:ext>
                </a:extLst>
              </a:tr>
              <a:tr h="1665226">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عدد الحصص الأسبوعية</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gridSpan="2">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hMerge="1">
                  <a:txBody>
                    <a:bodyPr/>
                    <a:lstStyle/>
                    <a:p>
                      <a:pPr algn="ctr" rtl="1">
                        <a:lnSpc>
                          <a:spcPct val="115000"/>
                        </a:lnSpc>
                        <a:spcAft>
                          <a:spcPts val="800"/>
                        </a:spcAft>
                        <a:buNone/>
                      </a:pPr>
                      <a:endParaRPr lang="ar-MA" sz="4000" kern="100" dirty="0">
                        <a:effectLst/>
                        <a:latin typeface="Microsoft Uighur" panose="02000000000000000000" pitchFamily="2" charset="-78"/>
                        <a:cs typeface="Microsoft Uighur" panose="02000000000000000000" pitchFamily="2" charset="-78"/>
                      </a:endParaRPr>
                    </a:p>
                  </a:txBody>
                  <a:tcPr marL="68580" marR="68580" marT="0" marB="0" anchor="ctr"/>
                </a:tc>
                <a:tc>
                  <a:txBody>
                    <a:bodyPr/>
                    <a:lstStyle/>
                    <a:p>
                      <a:pPr marL="60960" marR="60960" algn="ctr">
                        <a:lnSpc>
                          <a:spcPct val="115000"/>
                        </a:lnSpc>
                        <a:spcAft>
                          <a:spcPts val="800"/>
                        </a:spcAft>
                        <a:buNone/>
                      </a:pPr>
                      <a:r>
                        <a:rPr lang="ar-MA" sz="4000" kern="100" dirty="0">
                          <a:solidFill>
                            <a:schemeClr val="dk1"/>
                          </a:solidFill>
                          <a:effectLst/>
                          <a:latin typeface="Microsoft Uighur" panose="02000000000000000000" pitchFamily="2" charset="-78"/>
                          <a:ea typeface="+mn-ea"/>
                          <a:cs typeface="Microsoft Uighur" panose="02000000000000000000" pitchFamily="2" charset="-78"/>
                        </a:rPr>
                        <a:t>6</a:t>
                      </a:r>
                      <a:endParaRPr lang="fr-FR" sz="4000" kern="100" dirty="0">
                        <a:solidFill>
                          <a:schemeClr val="dk1"/>
                        </a:solidFill>
                        <a:effectLst/>
                        <a:latin typeface="Microsoft Uighur" panose="02000000000000000000" pitchFamily="2" charset="-78"/>
                        <a:ea typeface="+mn-ea"/>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5</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1</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3/2</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3036921608"/>
                  </a:ext>
                </a:extLst>
              </a:tr>
              <a:tr h="1205798">
                <a:tc>
                  <a:txBody>
                    <a:bodyPr/>
                    <a:lstStyle/>
                    <a:p>
                      <a:pPr algn="ctr" rtl="1">
                        <a:lnSpc>
                          <a:spcPct val="115000"/>
                        </a:lnSpc>
                        <a:spcAft>
                          <a:spcPts val="800"/>
                        </a:spcAft>
                        <a:buNone/>
                      </a:pPr>
                      <a:r>
                        <a:rPr lang="ar-SA" sz="4000" kern="100">
                          <a:effectLst/>
                          <a:latin typeface="Microsoft Uighur" panose="02000000000000000000" pitchFamily="2" charset="-78"/>
                          <a:cs typeface="Microsoft Uighur" panose="02000000000000000000" pitchFamily="2" charset="-78"/>
                        </a:rPr>
                        <a:t>الحصيص الأسبوعي</a:t>
                      </a:r>
                      <a:endParaRPr lang="fr-MA" sz="4000" kern="10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30</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gridSpan="2">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30</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hMerge="1">
                  <a:txBody>
                    <a:bodyPr/>
                    <a:lstStyle/>
                    <a:p>
                      <a:endParaRPr lang="fr-MA"/>
                    </a:p>
                  </a:txBody>
                  <a:tcPr/>
                </a:tc>
                <a:tc>
                  <a:txBody>
                    <a:bodyPr/>
                    <a:lstStyle/>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60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MA" sz="4000" kern="100" dirty="0">
                          <a:solidFill>
                            <a:schemeClr val="dk1"/>
                          </a:solidFill>
                          <a:effectLst/>
                          <a:latin typeface="Microsoft Uighur" panose="02000000000000000000" pitchFamily="2" charset="-78"/>
                          <a:cs typeface="Microsoft Uighur" panose="02000000000000000000" pitchFamily="2" charset="-78"/>
                        </a:rPr>
                        <a:t>150د</a:t>
                      </a:r>
                      <a:endParaRPr lang="fr-MA" sz="4000" kern="100" dirty="0">
                        <a:solidFill>
                          <a:schemeClr val="dk1"/>
                        </a:solidFill>
                        <a:effectLst/>
                        <a:latin typeface="Microsoft Uighur" panose="02000000000000000000" pitchFamily="2" charset="-78"/>
                        <a:ea typeface="Aptos" panose="020B0004020202020204" pitchFamily="34" charset="0"/>
                        <a:cs typeface="Microsoft Uighur" panose="02000000000000000000" pitchFamily="2" charset="-78"/>
                      </a:endParaRPr>
                    </a:p>
                    <a:p>
                      <a:endParaRPr lang="fr-MA" dirty="0"/>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ea typeface="Aptos" panose="020B0004020202020204" pitchFamily="34" charset="0"/>
                          <a:cs typeface="Microsoft Uighur" panose="02000000000000000000" pitchFamily="2" charset="-78"/>
                        </a:rPr>
                        <a:t>30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SA" sz="4000" kern="100" dirty="0">
                          <a:effectLst/>
                          <a:latin typeface="Microsoft Uighur" panose="02000000000000000000" pitchFamily="2" charset="-78"/>
                          <a:cs typeface="Microsoft Uighur" panose="02000000000000000000" pitchFamily="2" charset="-78"/>
                        </a:rPr>
                        <a:t>30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tc>
                  <a:txBody>
                    <a:bodyPr/>
                    <a:lstStyle/>
                    <a:p>
                      <a:pPr algn="ctr" rtl="1">
                        <a:lnSpc>
                          <a:spcPct val="115000"/>
                        </a:lnSpc>
                        <a:spcAft>
                          <a:spcPts val="800"/>
                        </a:spcAft>
                        <a:buNone/>
                      </a:pPr>
                      <a:r>
                        <a:rPr lang="ar-MA" sz="4000" kern="100" dirty="0">
                          <a:effectLst/>
                          <a:latin typeface="Microsoft Uighur" panose="02000000000000000000" pitchFamily="2" charset="-78"/>
                          <a:cs typeface="Microsoft Uighur" panose="02000000000000000000" pitchFamily="2" charset="-78"/>
                        </a:rPr>
                        <a:t>90</a:t>
                      </a:r>
                      <a:r>
                        <a:rPr lang="ar-SA" sz="4000" kern="100" dirty="0">
                          <a:effectLst/>
                          <a:latin typeface="Microsoft Uighur" panose="02000000000000000000" pitchFamily="2" charset="-78"/>
                          <a:cs typeface="Microsoft Uighur" panose="02000000000000000000" pitchFamily="2" charset="-78"/>
                        </a:rPr>
                        <a:t> د</a:t>
                      </a:r>
                      <a:endParaRPr lang="fr-MA" sz="4000" kern="100" dirty="0">
                        <a:effectLst/>
                        <a:latin typeface="Microsoft Uighur" panose="02000000000000000000" pitchFamily="2" charset="-78"/>
                        <a:ea typeface="Aptos" panose="020B0004020202020204" pitchFamily="34" charset="0"/>
                        <a:cs typeface="Microsoft Uighur" panose="02000000000000000000" pitchFamily="2" charset="-78"/>
                      </a:endParaRPr>
                    </a:p>
                  </a:txBody>
                  <a:tcPr marL="68580" marR="68580" marT="0" marB="0" anchor="ctr"/>
                </a:tc>
                <a:extLst>
                  <a:ext uri="{0D108BD9-81ED-4DB2-BD59-A6C34878D82A}">
                    <a16:rowId xmlns:a16="http://schemas.microsoft.com/office/drawing/2014/main" val="1305553579"/>
                  </a:ext>
                </a:extLst>
              </a:tr>
            </a:tbl>
          </a:graphicData>
        </a:graphic>
      </p:graphicFrame>
      <p:sp>
        <p:nvSpPr>
          <p:cNvPr id="9" name="ZoneTexte 8">
            <a:extLst>
              <a:ext uri="{FF2B5EF4-FFF2-40B4-BE49-F238E27FC236}">
                <a16:creationId xmlns:a16="http://schemas.microsoft.com/office/drawing/2014/main" id="{3CD00613-1CC1-F999-50DC-0CC204259923}"/>
              </a:ext>
            </a:extLst>
          </p:cNvPr>
          <p:cNvSpPr txBox="1"/>
          <p:nvPr/>
        </p:nvSpPr>
        <p:spPr>
          <a:xfrm>
            <a:off x="5700017" y="2272180"/>
            <a:ext cx="5977828" cy="769441"/>
          </a:xfrm>
          <a:prstGeom prst="rect">
            <a:avLst/>
          </a:prstGeom>
          <a:noFill/>
        </p:spPr>
        <p:txBody>
          <a:bodyPr wrap="square" rtlCol="0">
            <a:spAutoFit/>
          </a:bodyPr>
          <a:lstStyle/>
          <a:p>
            <a:pPr algn="ctr" rtl="1"/>
            <a:r>
              <a:rPr lang="ar-MA" sz="4400" b="1" dirty="0">
                <a:solidFill>
                  <a:srgbClr val="C00000"/>
                </a:solidFill>
                <a:latin typeface="Microsoft Uighur" panose="02000000000000000000" pitchFamily="2" charset="-78"/>
                <a:cs typeface="Microsoft Uighur" panose="02000000000000000000" pitchFamily="2" charset="-78"/>
              </a:rPr>
              <a:t>المستويات الرابع- الخامس- السادس</a:t>
            </a:r>
            <a:endParaRPr lang="fr-MA" sz="4400" b="1" dirty="0">
              <a:solidFill>
                <a:srgbClr val="C00000"/>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03739F46-594A-5893-A994-47CD9407A91D}"/>
              </a:ext>
            </a:extLst>
          </p:cNvPr>
          <p:cNvSpPr txBox="1"/>
          <p:nvPr/>
        </p:nvSpPr>
        <p:spPr>
          <a:xfrm>
            <a:off x="1790471" y="8576647"/>
            <a:ext cx="15788210" cy="584775"/>
          </a:xfrm>
          <a:prstGeom prst="rect">
            <a:avLst/>
          </a:prstGeom>
          <a:noFill/>
        </p:spPr>
        <p:txBody>
          <a:bodyPr wrap="square">
            <a:spAutoFit/>
          </a:bodyPr>
          <a:lstStyle/>
          <a:p>
            <a:pPr algn="r" rtl="1">
              <a:lnSpc>
                <a:spcPct val="100000"/>
              </a:lnSpc>
              <a:spcAft>
                <a:spcPts val="800"/>
              </a:spcAft>
              <a:buNone/>
            </a:pPr>
            <a:r>
              <a:rPr lang="ar-SA" sz="3200" dirty="0">
                <a:latin typeface="Microsoft Uighur" panose="02000000000000000000" pitchFamily="2" charset="-78"/>
                <a:cs typeface="Microsoft Uighur" panose="02000000000000000000" pitchFamily="2" charset="-78"/>
              </a:rPr>
              <a:t>- ملاحظة: تم توزيع الغلاف الزمني للغة العربية بالمستو</a:t>
            </a:r>
            <a:r>
              <a:rPr lang="ar-MA" sz="3200" dirty="0" err="1">
                <a:latin typeface="Microsoft Uighur" panose="02000000000000000000" pitchFamily="2" charset="-78"/>
                <a:cs typeface="Microsoft Uighur" panose="02000000000000000000" pitchFamily="2" charset="-78"/>
              </a:rPr>
              <a:t>يات</a:t>
            </a:r>
            <a:r>
              <a:rPr lang="ar-MA" sz="3200" dirty="0">
                <a:latin typeface="Microsoft Uighur" panose="02000000000000000000" pitchFamily="2" charset="-78"/>
                <a:cs typeface="Microsoft Uighur" panose="02000000000000000000" pitchFamily="2" charset="-78"/>
              </a:rPr>
              <a:t> الرابع والخامس والسادس أي 7 ساعات </a:t>
            </a:r>
            <a:r>
              <a:rPr lang="ar-SA" sz="3200" dirty="0">
                <a:latin typeface="Microsoft Uighur" panose="02000000000000000000" pitchFamily="2" charset="-78"/>
                <a:cs typeface="Microsoft Uighur" panose="02000000000000000000" pitchFamily="2" charset="-78"/>
              </a:rPr>
              <a:t>إلى حصيص يومي قار: </a:t>
            </a:r>
            <a:r>
              <a:rPr lang="ar-MA" sz="3200" dirty="0">
                <a:latin typeface="Microsoft Uighur" panose="02000000000000000000" pitchFamily="2" charset="-78"/>
                <a:cs typeface="Microsoft Uighur" panose="02000000000000000000" pitchFamily="2" charset="-78"/>
              </a:rPr>
              <a:t>70</a:t>
            </a:r>
            <a:r>
              <a:rPr lang="ar-SA" sz="3200" dirty="0">
                <a:latin typeface="Microsoft Uighur" panose="02000000000000000000" pitchFamily="2" charset="-78"/>
                <a:cs typeface="Microsoft Uighur" panose="02000000000000000000" pitchFamily="2" charset="-78"/>
              </a:rPr>
              <a:t> دقيقة يوميا. </a:t>
            </a:r>
            <a:endParaRPr lang="fr-FR" sz="3200"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6120022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338A3-1E44-764E-F1FC-ED7C7EB2F81F}"/>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9197E99-915F-E7DA-73B9-F531EDA60129}"/>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45D386C-5413-E392-578E-597D1EF42755}"/>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DD8B5E1-983F-873B-C817-D2632EB46BCD}"/>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ED8AC952-638B-61A4-05FC-3DD4EE0C229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CFDE71DB-8ADA-EB1E-DFCD-C7F5385F2755}"/>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B3626C5A-4459-E511-12CF-78D715FD3FBD}"/>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7EB07D0A-5174-F21D-8FC3-5A3C4E0BD6DB}"/>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AC52EA38-E5B5-46F1-3217-E23162007C1D}"/>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EF78BB29-4CEF-0715-233B-28D871A82BF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16C20FCC-C23D-3864-5E16-625EEB77C2DA}"/>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39FE751D-4E32-8F9F-6601-2B7930584A93}"/>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5169BBFC-89A3-68E8-7F91-F3D615C58FA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F2338FA2-AD20-111A-48D5-B18B28CCB628}"/>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EF6D8484-A356-EFBE-1281-4868D2DBF953}"/>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5BFE3497-65FA-3B20-7EE6-7516DAE49C44}"/>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C009B41-F933-9CC7-AAA6-9D75B0DFAF50}"/>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A7F6E8C7-A6F2-2A0B-D83F-CE7A505E62CC}"/>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955D14B6-776B-347A-7C9C-BD46B23D335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5AA4ACD8-EE02-0F4B-0B67-F84DC851A8E1}"/>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F16E8024-DD64-2B37-B909-97F2A4B1913B}"/>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FACB0772-F758-66FF-EAA2-22CC231C797B}"/>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106DD0B0-6EFD-A9A9-E003-CDC36C13349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BFFBD231-6738-217B-D0FA-C72A7A57E273}"/>
                </a:ext>
              </a:extLst>
            </p:cNvPr>
            <p:cNvSpPr txBox="1"/>
            <p:nvPr/>
          </p:nvSpPr>
          <p:spPr>
            <a:xfrm>
              <a:off x="5929810" y="647700"/>
              <a:ext cx="7949749" cy="1477328"/>
            </a:xfrm>
            <a:prstGeom prst="rect">
              <a:avLst/>
            </a:prstGeom>
          </p:spPr>
          <p:txBody>
            <a:bodyPr wrap="square" lIns="0" tIns="0" rIns="0" bIns="0" rtlCol="0" anchor="t">
              <a:spAutoFit/>
            </a:bodyPr>
            <a:lstStyle/>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 الأسبوعي</a:t>
              </a:r>
            </a:p>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الأول</a:t>
              </a:r>
            </a:p>
          </p:txBody>
        </p:sp>
        <p:sp>
          <p:nvSpPr>
            <p:cNvPr id="52" name="Freeform 22">
              <a:extLst>
                <a:ext uri="{FF2B5EF4-FFF2-40B4-BE49-F238E27FC236}">
                  <a16:creationId xmlns:a16="http://schemas.microsoft.com/office/drawing/2014/main" id="{ED897F0C-300A-17A7-9746-897DADE8B3CD}"/>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0590DADC-AA86-00D8-F65D-5FD9FC4884D9}"/>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90EC212E-E678-84A9-9C61-73DA85E450A0}"/>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2B05F453-636E-71F4-DBDE-293C3E53BBDA}"/>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7" name="Picture 1" descr="image.jpg">
            <a:extLst>
              <a:ext uri="{FF2B5EF4-FFF2-40B4-BE49-F238E27FC236}">
                <a16:creationId xmlns:a16="http://schemas.microsoft.com/office/drawing/2014/main" id="{6FE1733F-269D-C430-0649-5D70801F49B3}"/>
              </a:ext>
            </a:extLst>
          </p:cNvPr>
          <p:cNvPicPr>
            <a:picLocks noChangeAspect="1"/>
          </p:cNvPicPr>
          <p:nvPr/>
        </p:nvPicPr>
        <p:blipFill>
          <a:blip r:embed="rId6"/>
          <a:stretch>
            <a:fillRect/>
          </a:stretch>
        </p:blipFill>
        <p:spPr>
          <a:xfrm>
            <a:off x="681189" y="3314192"/>
            <a:ext cx="5537650" cy="4153238"/>
          </a:xfrm>
          <a:prstGeom prst="rect">
            <a:avLst/>
          </a:prstGeom>
        </p:spPr>
      </p:pic>
      <p:pic>
        <p:nvPicPr>
          <p:cNvPr id="9" name="Image 8">
            <a:extLst>
              <a:ext uri="{FF2B5EF4-FFF2-40B4-BE49-F238E27FC236}">
                <a16:creationId xmlns:a16="http://schemas.microsoft.com/office/drawing/2014/main" id="{DCD4D349-F240-F680-B0F0-10B8BE1C92DF}"/>
              </a:ext>
            </a:extLst>
          </p:cNvPr>
          <p:cNvPicPr>
            <a:picLocks noChangeAspect="1"/>
          </p:cNvPicPr>
          <p:nvPr/>
        </p:nvPicPr>
        <p:blipFill>
          <a:blip r:embed="rId7"/>
          <a:stretch>
            <a:fillRect/>
          </a:stretch>
        </p:blipFill>
        <p:spPr>
          <a:xfrm>
            <a:off x="7753234" y="2402735"/>
            <a:ext cx="9067800" cy="6817968"/>
          </a:xfrm>
          <a:prstGeom prst="rect">
            <a:avLst/>
          </a:prstGeom>
        </p:spPr>
      </p:pic>
    </p:spTree>
    <p:extLst>
      <p:ext uri="{BB962C8B-B14F-4D97-AF65-F5344CB8AC3E}">
        <p14:creationId xmlns:p14="http://schemas.microsoft.com/office/powerpoint/2010/main" val="8817791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2CD6C-C686-46AF-2827-1D2E3E2C25D3}"/>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68861C94-0767-0313-60BA-68F1F3AA52AA}"/>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12BB6286-23E4-542A-9AD2-70D6B306EF7E}"/>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F48678F5-373C-F015-D8D7-47D2A76837A3}"/>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24D0D970-1A04-36BC-7E69-F78DDA08A389}"/>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340B16A5-67BC-BA52-30B7-6591C352B7C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D985C543-83B8-AC7A-3A7A-E4DDB08AB6CF}"/>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EDE04200-9C04-8597-17CF-F509DE1BA081}"/>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7953B135-7474-246E-1DC5-79999C701891}"/>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C260CF6-5C9B-CFE4-8448-2CA1BE21C9B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64D36429-CDAD-B444-9576-03DAED147C11}"/>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C5397A28-068E-8B2E-F107-D9EC686DB146}"/>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33228B7-02F4-F117-8B87-F3F79C770F74}"/>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29170D26-8267-D6F5-1EAC-B7804FA9C9BD}"/>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BDCBD538-4488-C511-A963-783C4B9AC55B}"/>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5ECA2EB4-7999-A978-5B69-2AD6F66BEAD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4FAF3731-80F9-55B2-02FE-8654F65335B1}"/>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769B6545-E89C-8BC5-A186-2AD10739343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27953056-B4E4-2C82-B391-D5A26C6D682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E29F703F-9699-00E5-2A46-40308648EF34}"/>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75919EB3-B6A2-9BAB-3916-E03A60F60225}"/>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58787A00-49FF-2F76-B33C-6CDD79EFE620}"/>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D96A0DDF-8107-FEC8-65C7-C7596E3E75C5}"/>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31EA5DA9-D3CF-E343-F6F4-ACF87F78D227}"/>
                </a:ext>
              </a:extLst>
            </p:cNvPr>
            <p:cNvSpPr txBox="1"/>
            <p:nvPr/>
          </p:nvSpPr>
          <p:spPr>
            <a:xfrm>
              <a:off x="5929810" y="647700"/>
              <a:ext cx="7949749" cy="1477328"/>
            </a:xfrm>
            <a:prstGeom prst="rect">
              <a:avLst/>
            </a:prstGeom>
          </p:spPr>
          <p:txBody>
            <a:bodyPr wrap="square" lIns="0" tIns="0" rIns="0" bIns="0" rtlCol="0" anchor="t">
              <a:spAutoFit/>
            </a:bodyPr>
            <a:lstStyle/>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 الأسبوعي</a:t>
              </a:r>
            </a:p>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الثاني</a:t>
              </a:r>
            </a:p>
          </p:txBody>
        </p:sp>
        <p:sp>
          <p:nvSpPr>
            <p:cNvPr id="52" name="Freeform 22">
              <a:extLst>
                <a:ext uri="{FF2B5EF4-FFF2-40B4-BE49-F238E27FC236}">
                  <a16:creationId xmlns:a16="http://schemas.microsoft.com/office/drawing/2014/main" id="{62A182CD-F6F4-2665-1F69-FB00AC6EDF68}"/>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E998CD3F-C24F-DB82-A84F-D52D34946386}"/>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2373B826-7D5E-7DEC-9165-6018509AD664}"/>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1B10AEAD-A4C9-0234-9CA7-525F98A0304A}"/>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3" name="Picture 1" descr="image.jpg">
            <a:extLst>
              <a:ext uri="{FF2B5EF4-FFF2-40B4-BE49-F238E27FC236}">
                <a16:creationId xmlns:a16="http://schemas.microsoft.com/office/drawing/2014/main" id="{5E83FCD8-4B69-9DE9-8880-CFD5B0CA7EA9}"/>
              </a:ext>
            </a:extLst>
          </p:cNvPr>
          <p:cNvPicPr>
            <a:picLocks noChangeAspect="1"/>
          </p:cNvPicPr>
          <p:nvPr/>
        </p:nvPicPr>
        <p:blipFill>
          <a:blip r:embed="rId6"/>
          <a:stretch>
            <a:fillRect/>
          </a:stretch>
        </p:blipFill>
        <p:spPr>
          <a:xfrm>
            <a:off x="659066" y="3390730"/>
            <a:ext cx="5435600" cy="4076700"/>
          </a:xfrm>
          <a:prstGeom prst="rect">
            <a:avLst/>
          </a:prstGeom>
        </p:spPr>
      </p:pic>
      <p:pic>
        <p:nvPicPr>
          <p:cNvPr id="5" name="Image 4">
            <a:extLst>
              <a:ext uri="{FF2B5EF4-FFF2-40B4-BE49-F238E27FC236}">
                <a16:creationId xmlns:a16="http://schemas.microsoft.com/office/drawing/2014/main" id="{458F8CD5-C920-73C1-C527-36FBF9CB7266}"/>
              </a:ext>
            </a:extLst>
          </p:cNvPr>
          <p:cNvPicPr>
            <a:picLocks noChangeAspect="1"/>
          </p:cNvPicPr>
          <p:nvPr/>
        </p:nvPicPr>
        <p:blipFill>
          <a:blip r:embed="rId7"/>
          <a:stretch>
            <a:fillRect/>
          </a:stretch>
        </p:blipFill>
        <p:spPr>
          <a:xfrm>
            <a:off x="7620000" y="2494843"/>
            <a:ext cx="8667954" cy="6541177"/>
          </a:xfrm>
          <a:prstGeom prst="rect">
            <a:avLst/>
          </a:prstGeom>
        </p:spPr>
      </p:pic>
    </p:spTree>
    <p:extLst>
      <p:ext uri="{BB962C8B-B14F-4D97-AF65-F5344CB8AC3E}">
        <p14:creationId xmlns:p14="http://schemas.microsoft.com/office/powerpoint/2010/main" val="4082256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945D5-1FF8-3FC7-89F3-DFAB158BD5E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41F70C8-F888-6D62-0DC9-101D017B4D26}"/>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A71010D5-1099-0BA1-1FD2-5C6E795144F4}"/>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BB812DD-9E95-EDCC-7036-9A623E9CB455}"/>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A146394-3433-79AA-D3E4-BC98249D6569}"/>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EA67FEF6-AF70-2BF2-4D8A-8CB03B0ABFAF}"/>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F09B76E7-115F-3EC7-BEC2-267ADB692EE7}"/>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421C979-2557-3A98-45BF-FA24E73EFDF1}"/>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D9B92925-0356-E985-28C2-2B70691AACFA}"/>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B6F8BCCF-0D4C-1E9C-1AED-F3D35D6940E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B8FE2B04-7F2B-2C0F-F54A-82FA7658EA43}"/>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088E3DD-640F-E090-3E9C-0AB8E8F4DB7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7D015533-9443-846A-7C37-DF06799EF67D}"/>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31D7BDA0-4C19-AF35-1FA5-2A61071E012B}"/>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C142CE00-2DD0-E55A-2EBE-011182DE25C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7436E1F5-90E8-1FDE-8541-49BAF582133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2394CFC5-C27A-1633-19A9-54591DAD83A0}"/>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D73447B-E137-DB5D-A84C-A70499923AFE}"/>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46406DFC-731F-CBE6-5EF3-97768E001EC1}"/>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1BF71975-D7A1-9360-D036-CF0DE2EA293D}"/>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BCBB7C3A-362A-88F7-998A-639CC4CBD47A}"/>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53A8A59F-35D8-7210-54A9-ECFC88841897}"/>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2B579F63-C7D0-8F3C-DAE6-88D59684694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F3CBEEBE-F3F0-F1B0-3F4E-E37EF6E41AE8}"/>
                </a:ext>
              </a:extLst>
            </p:cNvPr>
            <p:cNvSpPr txBox="1"/>
            <p:nvPr/>
          </p:nvSpPr>
          <p:spPr>
            <a:xfrm>
              <a:off x="5929810" y="647700"/>
              <a:ext cx="7949749" cy="1477328"/>
            </a:xfrm>
            <a:prstGeom prst="rect">
              <a:avLst/>
            </a:prstGeom>
          </p:spPr>
          <p:txBody>
            <a:bodyPr wrap="square" lIns="0" tIns="0" rIns="0" bIns="0" rtlCol="0" anchor="t">
              <a:spAutoFit/>
            </a:bodyPr>
            <a:lstStyle/>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 الأسبوعي</a:t>
              </a:r>
            </a:p>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الثالث</a:t>
              </a:r>
            </a:p>
          </p:txBody>
        </p:sp>
        <p:sp>
          <p:nvSpPr>
            <p:cNvPr id="52" name="Freeform 22">
              <a:extLst>
                <a:ext uri="{FF2B5EF4-FFF2-40B4-BE49-F238E27FC236}">
                  <a16:creationId xmlns:a16="http://schemas.microsoft.com/office/drawing/2014/main" id="{64403F4D-F3B1-345A-FF14-FFD50F93051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AF1A3B75-15E2-EA35-1E57-10DD702ED16C}"/>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89A2D720-131C-183D-AD36-46A6275E809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ACAC314B-AF38-C3F1-5458-46A4AE225811}"/>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7" name="Picture 1" descr="image.jpg">
            <a:extLst>
              <a:ext uri="{FF2B5EF4-FFF2-40B4-BE49-F238E27FC236}">
                <a16:creationId xmlns:a16="http://schemas.microsoft.com/office/drawing/2014/main" id="{6BBE97D9-E42C-94AC-A23E-582E165581A2}"/>
              </a:ext>
            </a:extLst>
          </p:cNvPr>
          <p:cNvPicPr>
            <a:picLocks noChangeAspect="1"/>
          </p:cNvPicPr>
          <p:nvPr/>
        </p:nvPicPr>
        <p:blipFill>
          <a:blip r:embed="rId6"/>
          <a:stretch>
            <a:fillRect/>
          </a:stretch>
        </p:blipFill>
        <p:spPr>
          <a:xfrm>
            <a:off x="607568" y="3350419"/>
            <a:ext cx="5543096" cy="4157322"/>
          </a:xfrm>
          <a:prstGeom prst="rect">
            <a:avLst/>
          </a:prstGeom>
        </p:spPr>
      </p:pic>
      <p:pic>
        <p:nvPicPr>
          <p:cNvPr id="9" name="Image 8">
            <a:extLst>
              <a:ext uri="{FF2B5EF4-FFF2-40B4-BE49-F238E27FC236}">
                <a16:creationId xmlns:a16="http://schemas.microsoft.com/office/drawing/2014/main" id="{3CEB65F2-A403-499E-D85B-2AB4E49F9EFF}"/>
              </a:ext>
            </a:extLst>
          </p:cNvPr>
          <p:cNvPicPr>
            <a:picLocks noChangeAspect="1"/>
          </p:cNvPicPr>
          <p:nvPr/>
        </p:nvPicPr>
        <p:blipFill>
          <a:blip r:embed="rId7"/>
          <a:stretch>
            <a:fillRect/>
          </a:stretch>
        </p:blipFill>
        <p:spPr>
          <a:xfrm>
            <a:off x="7269457" y="2581700"/>
            <a:ext cx="9283476" cy="6995224"/>
          </a:xfrm>
          <a:prstGeom prst="rect">
            <a:avLst/>
          </a:prstGeom>
        </p:spPr>
      </p:pic>
    </p:spTree>
    <p:extLst>
      <p:ext uri="{BB962C8B-B14F-4D97-AF65-F5344CB8AC3E}">
        <p14:creationId xmlns:p14="http://schemas.microsoft.com/office/powerpoint/2010/main" val="105812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86B27-CC48-5FDF-AA66-E2025A54DBAB}"/>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B90B0AA-5728-B400-1ED8-2ADC48C550F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A0DCD8C1-76D3-91EB-0969-26CEF909B39F}"/>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E7B065E-7D7B-7DFE-CE83-B158A8F7BBDE}"/>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70C73054-31C2-99B2-398D-C7FAAD5BC8FA}"/>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FD27A5DD-D96D-C66E-4B1D-9C4B1A8913F3}"/>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7066F7B-8768-E822-1DA2-3D5E689BF24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57924028-1D72-315D-CA71-DC1B0F4A7188}"/>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2814BC9-5C2C-105E-04D7-3FA210454045}"/>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E2E87CF4-5492-F51F-EA88-5B43C2096E5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26F37642-46E8-82DC-5332-89E96987EA19}"/>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B339FD0-3E66-EE0E-809F-975115C9FC8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9A2ED50C-1F48-574D-7A31-B9CC3B87A4F4}"/>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B5457FE-A504-F5FE-B784-CAB825D0A4A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8A13821D-705C-3201-69E4-D75ACF8ED62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58C645D7-8A13-8E37-7F1D-1DCE5D91997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EE17FA9A-B82D-D247-4053-CFF1E2375AEF}"/>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F904591C-B490-5D2E-3E2C-22DAAECD3A9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42C6A953-C116-2BEF-85F9-A1A4C513C2E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A6B193EE-E211-83C4-700B-A3BE773CC78B}"/>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38FA02D1-8E34-9950-8506-9216E0B948D5}"/>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C84D77E1-4F01-20CB-E86F-D9C3E8AC9970}"/>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6E410048-97DB-6651-A7F9-E99A0FE4A7A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45FBFFBC-69FE-B88A-8753-C4F478D393DC}"/>
                </a:ext>
              </a:extLst>
            </p:cNvPr>
            <p:cNvSpPr txBox="1"/>
            <p:nvPr/>
          </p:nvSpPr>
          <p:spPr>
            <a:xfrm>
              <a:off x="5929810" y="647700"/>
              <a:ext cx="7949749" cy="1477328"/>
            </a:xfrm>
            <a:prstGeom prst="rect">
              <a:avLst/>
            </a:prstGeom>
          </p:spPr>
          <p:txBody>
            <a:bodyPr wrap="square" lIns="0" tIns="0" rIns="0" bIns="0" rtlCol="0" anchor="t">
              <a:spAutoFit/>
            </a:bodyPr>
            <a:lstStyle/>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 الأسبوعي</a:t>
              </a:r>
            </a:p>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الرابع</a:t>
              </a:r>
            </a:p>
          </p:txBody>
        </p:sp>
        <p:sp>
          <p:nvSpPr>
            <p:cNvPr id="52" name="Freeform 22">
              <a:extLst>
                <a:ext uri="{FF2B5EF4-FFF2-40B4-BE49-F238E27FC236}">
                  <a16:creationId xmlns:a16="http://schemas.microsoft.com/office/drawing/2014/main" id="{0E4FE194-74C8-5B00-422C-12030911F5FE}"/>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91ED6CAA-57E5-39C9-0148-DBE1779B27DD}"/>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A682A164-110A-0E10-366A-890518EE540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5B77EDF9-77E5-4E41-33AB-439F0EE0A951}"/>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5" name="Picture 4" descr="NE_AR_N4_P6_SEM1_S1_Cover.jpg">
            <a:extLst>
              <a:ext uri="{FF2B5EF4-FFF2-40B4-BE49-F238E27FC236}">
                <a16:creationId xmlns:a16="http://schemas.microsoft.com/office/drawing/2014/main" id="{7A47EEC0-60F8-CEB2-7649-E9EE1B084D6B}"/>
              </a:ext>
            </a:extLst>
          </p:cNvPr>
          <p:cNvPicPr>
            <a:picLocks noChangeAspect="1"/>
          </p:cNvPicPr>
          <p:nvPr/>
        </p:nvPicPr>
        <p:blipFill>
          <a:blip r:embed="rId6"/>
          <a:stretch>
            <a:fillRect/>
          </a:stretch>
        </p:blipFill>
        <p:spPr>
          <a:xfrm>
            <a:off x="605110" y="3310108"/>
            <a:ext cx="5543096" cy="4157322"/>
          </a:xfrm>
          <a:prstGeom prst="rect">
            <a:avLst/>
          </a:prstGeom>
        </p:spPr>
      </p:pic>
      <p:pic>
        <p:nvPicPr>
          <p:cNvPr id="8" name="Image 7">
            <a:extLst>
              <a:ext uri="{FF2B5EF4-FFF2-40B4-BE49-F238E27FC236}">
                <a16:creationId xmlns:a16="http://schemas.microsoft.com/office/drawing/2014/main" id="{51C89A36-37D8-0FBF-9195-2AACC92805F4}"/>
              </a:ext>
            </a:extLst>
          </p:cNvPr>
          <p:cNvPicPr>
            <a:picLocks noChangeAspect="1"/>
          </p:cNvPicPr>
          <p:nvPr/>
        </p:nvPicPr>
        <p:blipFill>
          <a:blip r:embed="rId7"/>
          <a:stretch>
            <a:fillRect/>
          </a:stretch>
        </p:blipFill>
        <p:spPr>
          <a:xfrm>
            <a:off x="7681610" y="2381791"/>
            <a:ext cx="9666273" cy="7283963"/>
          </a:xfrm>
          <a:prstGeom prst="rect">
            <a:avLst/>
          </a:prstGeom>
        </p:spPr>
      </p:pic>
    </p:spTree>
    <p:extLst>
      <p:ext uri="{BB962C8B-B14F-4D97-AF65-F5344CB8AC3E}">
        <p14:creationId xmlns:p14="http://schemas.microsoft.com/office/powerpoint/2010/main" val="39090298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A4DD7-4280-74D1-0F9C-F86E3539428F}"/>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E57A168-A0F8-960D-3F5D-33AB8AEEF96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35777EAC-8B1C-0429-D770-D8391972E1DB}"/>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96B5866-368C-4144-AADC-4B1383E62213}"/>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DDB0B1D7-E900-224E-B38C-2426DB617D76}"/>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E5A5164B-76DB-49AC-D3D3-7A4AE88F0C1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F5C91A3C-E3D7-D0DF-9A4A-BB8A0F0EDE1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2AAAD29-702D-5ABE-238F-4CEF8CEFADE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CA522B9B-C407-B8D5-E537-46DBAD631449}"/>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DA695133-D2D4-D94D-0EC6-ECB697497BD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E526BE27-AFAA-2AEC-9910-5DD8D85105AC}"/>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ED109FC-3E38-964E-D91D-1818047FA43E}"/>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3EDD271-7BA0-E57A-393B-1D266FF328B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02E522C2-96C5-11A3-01A4-D44AA058673A}"/>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C3CD67F0-EF9C-7E44-6FED-140878400805}"/>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A5EC787E-6301-7978-34A0-040D9225787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2C247D3F-6278-9A9F-0DDD-EAF4D64E9EE6}"/>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686D490-E7A9-6A77-F084-2C127EFA5C78}"/>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EFD24FCC-EFE9-47A2-43C9-57026113CED3}"/>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C69B3094-DFF1-E6AC-1180-EBE82A4EDE71}"/>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11CCE68A-9A94-CF40-1696-E7410FFB1527}"/>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8DF96D94-EC35-3862-E06A-BDCE6A202932}"/>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0F7EB412-65F6-F6E8-F755-EA663321765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A0070C72-0834-C85F-0D63-3104F0770255}"/>
                </a:ext>
              </a:extLst>
            </p:cNvPr>
            <p:cNvSpPr txBox="1"/>
            <p:nvPr/>
          </p:nvSpPr>
          <p:spPr>
            <a:xfrm>
              <a:off x="5929810" y="647700"/>
              <a:ext cx="7949749" cy="1477328"/>
            </a:xfrm>
            <a:prstGeom prst="rect">
              <a:avLst/>
            </a:prstGeom>
          </p:spPr>
          <p:txBody>
            <a:bodyPr wrap="square" lIns="0" tIns="0" rIns="0" bIns="0" rtlCol="0" anchor="t">
              <a:spAutoFit/>
            </a:bodyPr>
            <a:lstStyle/>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 الأسبوعي</a:t>
              </a:r>
            </a:p>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الخامس</a:t>
              </a:r>
            </a:p>
          </p:txBody>
        </p:sp>
        <p:sp>
          <p:nvSpPr>
            <p:cNvPr id="52" name="Freeform 22">
              <a:extLst>
                <a:ext uri="{FF2B5EF4-FFF2-40B4-BE49-F238E27FC236}">
                  <a16:creationId xmlns:a16="http://schemas.microsoft.com/office/drawing/2014/main" id="{A5F3696E-B879-29D1-4517-E65685D2FCB0}"/>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ED4F69A4-C776-1956-1E59-7C4B23787B2A}"/>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E219171A-6E4E-BB9F-1AC2-5A7E312AB0C4}"/>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6B20D55B-1CC0-A568-AE5D-B0D0388D1D6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9" name="Picture 10" descr="NE_AR_N5_P6_SEM1_S1_Cover.jpg">
            <a:extLst>
              <a:ext uri="{FF2B5EF4-FFF2-40B4-BE49-F238E27FC236}">
                <a16:creationId xmlns:a16="http://schemas.microsoft.com/office/drawing/2014/main" id="{7AFEDF2F-E2C9-022A-4DD7-EF8C9B6B2111}"/>
              </a:ext>
            </a:extLst>
          </p:cNvPr>
          <p:cNvPicPr>
            <a:picLocks noChangeAspect="1"/>
          </p:cNvPicPr>
          <p:nvPr/>
        </p:nvPicPr>
        <p:blipFill>
          <a:blip r:embed="rId6"/>
          <a:stretch>
            <a:fillRect/>
          </a:stretch>
        </p:blipFill>
        <p:spPr>
          <a:xfrm>
            <a:off x="605110" y="3364429"/>
            <a:ext cx="5543096" cy="4157322"/>
          </a:xfrm>
          <a:prstGeom prst="rect">
            <a:avLst/>
          </a:prstGeom>
        </p:spPr>
      </p:pic>
      <p:pic>
        <p:nvPicPr>
          <p:cNvPr id="11" name="Image 10">
            <a:extLst>
              <a:ext uri="{FF2B5EF4-FFF2-40B4-BE49-F238E27FC236}">
                <a16:creationId xmlns:a16="http://schemas.microsoft.com/office/drawing/2014/main" id="{F97E02AF-5E8B-24B7-619F-818ADDF1120C}"/>
              </a:ext>
            </a:extLst>
          </p:cNvPr>
          <p:cNvPicPr>
            <a:picLocks noChangeAspect="1"/>
          </p:cNvPicPr>
          <p:nvPr/>
        </p:nvPicPr>
        <p:blipFill>
          <a:blip r:embed="rId7"/>
          <a:stretch>
            <a:fillRect/>
          </a:stretch>
        </p:blipFill>
        <p:spPr>
          <a:xfrm>
            <a:off x="7275307" y="2465734"/>
            <a:ext cx="9728977" cy="7281871"/>
          </a:xfrm>
          <a:prstGeom prst="rect">
            <a:avLst/>
          </a:prstGeom>
        </p:spPr>
      </p:pic>
    </p:spTree>
    <p:extLst>
      <p:ext uri="{BB962C8B-B14F-4D97-AF65-F5344CB8AC3E}">
        <p14:creationId xmlns:p14="http://schemas.microsoft.com/office/powerpoint/2010/main" val="1116369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1522-01E5-5739-B819-7CDFE9847D99}"/>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F3EE631-A34F-B718-1F3B-F9E4CF625EAF}"/>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F5D13199-EC53-7AC7-559D-EED84490E539}"/>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16E08644-6A8D-94A1-45D2-0645C899976D}"/>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B9848387-26F0-4320-A0FB-E7B2D32232F8}"/>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66BDC492-25A9-6C28-4E34-6B320A6DF653}"/>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601BBEC5-DF26-BCF8-D7D9-419D66C1D1CC}"/>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479256F0-A5A5-6328-7656-6B8BF363B78E}"/>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DD620A0C-9888-CD8F-05C8-4E5EF5B02E55}"/>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BCB5A409-2868-822D-AAC7-3692AF7CE19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CEDE669C-54BB-99B9-2C73-76E8F0FD9397}"/>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CA1E2943-ACDD-510A-13C7-4ACD999EA09D}"/>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8EC3EA2-1A62-5EFA-CD81-6ED554727CD0}"/>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FB91250A-C87E-0527-8529-4C5E7FFEC018}"/>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48A8B0F0-DF8A-DBF5-9057-1105B1A3918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BEBD2C05-051A-FD6B-4D6D-4E4CEB98E1E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9628EC59-7898-29E4-1E42-5BC3462578F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EEFBE7A1-48F3-B53C-37B7-B54BC2E90732}"/>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CF09C8DD-82EF-0B0B-2672-F7BD06D4BD9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B37172FB-FCCB-09D9-7A18-D28F949D0E83}"/>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8C263C88-F39E-6094-5F6E-D14BEB475A0E}"/>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0E58DAC2-7929-2662-401E-3A5AE4215614}"/>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033F2761-307B-2372-81E4-5EB4496FB9F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2B93A8D7-0FB7-4F2F-4172-53D57539FB6A}"/>
                </a:ext>
              </a:extLst>
            </p:cNvPr>
            <p:cNvSpPr txBox="1"/>
            <p:nvPr/>
          </p:nvSpPr>
          <p:spPr>
            <a:xfrm>
              <a:off x="5929810" y="647700"/>
              <a:ext cx="7949749" cy="1477328"/>
            </a:xfrm>
            <a:prstGeom prst="rect">
              <a:avLst/>
            </a:prstGeom>
          </p:spPr>
          <p:txBody>
            <a:bodyPr wrap="square" lIns="0" tIns="0" rIns="0" bIns="0" rtlCol="0" anchor="t">
              <a:spAutoFit/>
            </a:bodyPr>
            <a:lstStyle/>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التنظيم التربوي الأسبوعي</a:t>
              </a:r>
            </a:p>
            <a:p>
              <a:pPr algn="ctr" rtl="1"/>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السادس</a:t>
              </a:r>
            </a:p>
          </p:txBody>
        </p:sp>
        <p:sp>
          <p:nvSpPr>
            <p:cNvPr id="52" name="Freeform 22">
              <a:extLst>
                <a:ext uri="{FF2B5EF4-FFF2-40B4-BE49-F238E27FC236}">
                  <a16:creationId xmlns:a16="http://schemas.microsoft.com/office/drawing/2014/main" id="{E182153C-778C-9EEF-A801-7318822EC339}"/>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36497DBC-B1B0-0C2F-A00A-48968B56E491}"/>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8F6A4CC4-14CC-2699-BB45-6CD50F18CE56}"/>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DA5C5C85-76E0-E304-F616-D4AADB3D9563}"/>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pic>
        <p:nvPicPr>
          <p:cNvPr id="6" name="Image 5">
            <a:extLst>
              <a:ext uri="{FF2B5EF4-FFF2-40B4-BE49-F238E27FC236}">
                <a16:creationId xmlns:a16="http://schemas.microsoft.com/office/drawing/2014/main" id="{C48ADBD5-A9C7-D50B-4472-5A7AD71F8C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2652" y="3258415"/>
            <a:ext cx="5612020" cy="4209015"/>
          </a:xfrm>
          <a:prstGeom prst="rect">
            <a:avLst/>
          </a:prstGeom>
        </p:spPr>
      </p:pic>
      <p:pic>
        <p:nvPicPr>
          <p:cNvPr id="9" name="Image 8">
            <a:extLst>
              <a:ext uri="{FF2B5EF4-FFF2-40B4-BE49-F238E27FC236}">
                <a16:creationId xmlns:a16="http://schemas.microsoft.com/office/drawing/2014/main" id="{DF9FCFA1-9E86-1829-79D4-9AF16752EDD5}"/>
              </a:ext>
            </a:extLst>
          </p:cNvPr>
          <p:cNvPicPr>
            <a:picLocks noChangeAspect="1"/>
          </p:cNvPicPr>
          <p:nvPr/>
        </p:nvPicPr>
        <p:blipFill>
          <a:blip r:embed="rId7"/>
          <a:stretch>
            <a:fillRect/>
          </a:stretch>
        </p:blipFill>
        <p:spPr>
          <a:xfrm>
            <a:off x="7400639" y="2395871"/>
            <a:ext cx="9513893" cy="7206020"/>
          </a:xfrm>
          <a:prstGeom prst="rect">
            <a:avLst/>
          </a:prstGeom>
        </p:spPr>
      </p:pic>
    </p:spTree>
    <p:extLst>
      <p:ext uri="{BB962C8B-B14F-4D97-AF65-F5344CB8AC3E}">
        <p14:creationId xmlns:p14="http://schemas.microsoft.com/office/powerpoint/2010/main" val="26158651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0C4F8-81BA-111A-A26B-63A28E95A395}"/>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EA4EF96-6019-ACB0-72ED-5D1478291BA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DF1544E-23CF-9B33-3C3D-0434A766D446}"/>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CB7AABE-C4C5-D6DF-E21B-D1150A1DA1F9}"/>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1ADA32CE-3887-4097-A334-7FF9B512FCC4}"/>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FE40F2D7-4014-5FBA-D77D-2D797B6921D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3F9421E2-8DE6-6DFA-CB35-3F8808C9645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sp>
        <p:nvSpPr>
          <p:cNvPr id="9" name="Rectangle à coins arrondis 1">
            <a:extLst>
              <a:ext uri="{FF2B5EF4-FFF2-40B4-BE49-F238E27FC236}">
                <a16:creationId xmlns:a16="http://schemas.microsoft.com/office/drawing/2014/main" id="{29CED28D-4587-503B-CEF3-C09C37495A92}"/>
              </a:ext>
            </a:extLst>
          </p:cNvPr>
          <p:cNvSpPr/>
          <p:nvPr/>
        </p:nvSpPr>
        <p:spPr>
          <a:xfrm flipH="1">
            <a:off x="780287" y="1333501"/>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 21">
            <a:extLst>
              <a:ext uri="{FF2B5EF4-FFF2-40B4-BE49-F238E27FC236}">
                <a16:creationId xmlns:a16="http://schemas.microsoft.com/office/drawing/2014/main" id="{D55B088E-2CE5-14C1-81B8-E80D4ACA1F43}"/>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84D5CB20-ED16-9D76-A927-94E0B25F9185}"/>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25565F4F-B160-E197-5D5B-FD58CC89338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60767EC-B2BB-AFA9-AEDA-84C9FAF9750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54D991A-5641-8BE9-2EA2-E695CAC9199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3D62D6D-A525-B5E9-F96F-15F0C003937E}"/>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6E73327E-FE86-0134-B7BB-43995D78A7B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FED17CA7-E468-E0BD-C758-62ED1BA88D77}"/>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CD992C0C-4B11-F189-F53F-BE690476EE7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87CD1539-2CA9-14C2-33E2-2C5E61755CA5}"/>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32CBADFC-B081-B29A-3122-C97EEB81EE71}"/>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FBEC9B57-736E-2643-A12D-AF8C9DC98679}"/>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61" name="Rectangle : coins arrondis 60">
            <a:extLst>
              <a:ext uri="{FF2B5EF4-FFF2-40B4-BE49-F238E27FC236}">
                <a16:creationId xmlns:a16="http://schemas.microsoft.com/office/drawing/2014/main" id="{88679D4D-5585-F106-5D49-9544774FA157}"/>
              </a:ext>
            </a:extLst>
          </p:cNvPr>
          <p:cNvSpPr/>
          <p:nvPr/>
        </p:nvSpPr>
        <p:spPr>
          <a:xfrm>
            <a:off x="14625590" y="571501"/>
            <a:ext cx="1486475" cy="9144000"/>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54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أثر مبادئ التعليم الصريح في منهاج اللغة العربية</a:t>
            </a:r>
          </a:p>
        </p:txBody>
      </p:sp>
      <p:pic>
        <p:nvPicPr>
          <p:cNvPr id="2" name="Image 1">
            <a:extLst>
              <a:ext uri="{FF2B5EF4-FFF2-40B4-BE49-F238E27FC236}">
                <a16:creationId xmlns:a16="http://schemas.microsoft.com/office/drawing/2014/main" id="{4E0AD9F1-EF59-8EEE-D023-5DB939C69D98}"/>
              </a:ext>
            </a:extLst>
          </p:cNvPr>
          <p:cNvPicPr>
            <a:picLocks noChangeAspect="1"/>
          </p:cNvPicPr>
          <p:nvPr/>
        </p:nvPicPr>
        <p:blipFill>
          <a:blip r:embed="rId5"/>
          <a:stretch>
            <a:fillRect/>
          </a:stretch>
        </p:blipFill>
        <p:spPr>
          <a:xfrm>
            <a:off x="8429403" y="4076700"/>
            <a:ext cx="5737742" cy="2362200"/>
          </a:xfrm>
          <a:prstGeom prst="rect">
            <a:avLst/>
          </a:prstGeom>
        </p:spPr>
      </p:pic>
      <p:sp>
        <p:nvSpPr>
          <p:cNvPr id="11" name="Google Shape;180;p15">
            <a:extLst>
              <a:ext uri="{FF2B5EF4-FFF2-40B4-BE49-F238E27FC236}">
                <a16:creationId xmlns:a16="http://schemas.microsoft.com/office/drawing/2014/main" id="{AB8B2C68-7A3E-790F-11EA-FD003BA6E976}"/>
              </a:ext>
            </a:extLst>
          </p:cNvPr>
          <p:cNvSpPr txBox="1"/>
          <p:nvPr/>
        </p:nvSpPr>
        <p:spPr>
          <a:xfrm flipH="1">
            <a:off x="1690888" y="2062064"/>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204550"/>
                </a:solidFill>
                <a:latin typeface="Microsoft Uighur" panose="02000000000000000000" pitchFamily="2" charset="-78"/>
                <a:ea typeface="Arial"/>
                <a:cs typeface="Microsoft Uighur" panose="02000000000000000000" pitchFamily="2" charset="-78"/>
                <a:sym typeface="Arial"/>
              </a:rPr>
              <a:t>البرنامج  الدراسي</a:t>
            </a:r>
            <a:endParaRPr sz="3600" dirty="0">
              <a:solidFill>
                <a:srgbClr val="204550"/>
              </a:solidFill>
              <a:latin typeface="Microsoft Uighur" panose="02000000000000000000" pitchFamily="2" charset="-78"/>
              <a:cs typeface="Microsoft Uighur" panose="02000000000000000000" pitchFamily="2" charset="-78"/>
            </a:endParaRPr>
          </a:p>
        </p:txBody>
      </p:sp>
      <p:sp>
        <p:nvSpPr>
          <p:cNvPr id="6" name="Rectangle à coins arrondis 1">
            <a:extLst>
              <a:ext uri="{FF2B5EF4-FFF2-40B4-BE49-F238E27FC236}">
                <a16:creationId xmlns:a16="http://schemas.microsoft.com/office/drawing/2014/main" id="{FBCDC8F4-15BD-C8AC-798A-9FC5A84CFBA3}"/>
              </a:ext>
            </a:extLst>
          </p:cNvPr>
          <p:cNvSpPr/>
          <p:nvPr/>
        </p:nvSpPr>
        <p:spPr>
          <a:xfrm flipH="1">
            <a:off x="780287" y="4065674"/>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1">
            <a:extLst>
              <a:ext uri="{FF2B5EF4-FFF2-40B4-BE49-F238E27FC236}">
                <a16:creationId xmlns:a16="http://schemas.microsoft.com/office/drawing/2014/main" id="{D2D68281-739D-8E95-D5C4-06EED71D0CA5}"/>
              </a:ext>
            </a:extLst>
          </p:cNvPr>
          <p:cNvSpPr/>
          <p:nvPr/>
        </p:nvSpPr>
        <p:spPr>
          <a:xfrm flipH="1">
            <a:off x="780287" y="6797848"/>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181;p15">
            <a:extLst>
              <a:ext uri="{FF2B5EF4-FFF2-40B4-BE49-F238E27FC236}">
                <a16:creationId xmlns:a16="http://schemas.microsoft.com/office/drawing/2014/main" id="{DCA78172-06F5-DDD3-1249-B9F6EAAD64CA}"/>
              </a:ext>
            </a:extLst>
          </p:cNvPr>
          <p:cNvSpPr txBox="1"/>
          <p:nvPr/>
        </p:nvSpPr>
        <p:spPr>
          <a:xfrm flipH="1">
            <a:off x="1797657" y="5259210"/>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C00000"/>
                </a:solidFill>
                <a:latin typeface="Microsoft Uighur" panose="02000000000000000000" pitchFamily="2" charset="-78"/>
                <a:cs typeface="Microsoft Uighur" panose="02000000000000000000" pitchFamily="2" charset="-78"/>
                <a:sym typeface="Arial"/>
              </a:rPr>
              <a:t>بنية الحصص</a:t>
            </a:r>
            <a:endParaRPr sz="3600" dirty="0">
              <a:solidFill>
                <a:srgbClr val="C00000"/>
              </a:solidFill>
              <a:latin typeface="Microsoft Uighur" panose="02000000000000000000" pitchFamily="2" charset="-78"/>
              <a:cs typeface="Microsoft Uighur" panose="02000000000000000000" pitchFamily="2" charset="-78"/>
            </a:endParaRPr>
          </a:p>
        </p:txBody>
      </p:sp>
      <p:sp>
        <p:nvSpPr>
          <p:cNvPr id="13" name="Google Shape;182;p15">
            <a:extLst>
              <a:ext uri="{FF2B5EF4-FFF2-40B4-BE49-F238E27FC236}">
                <a16:creationId xmlns:a16="http://schemas.microsoft.com/office/drawing/2014/main" id="{29163B4F-052C-BA93-2774-27DC45BDB267}"/>
              </a:ext>
            </a:extLst>
          </p:cNvPr>
          <p:cNvSpPr txBox="1"/>
          <p:nvPr/>
        </p:nvSpPr>
        <p:spPr>
          <a:xfrm flipH="1">
            <a:off x="1594406" y="7605523"/>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002060"/>
                </a:solidFill>
                <a:latin typeface="Microsoft Uighur" panose="02000000000000000000" pitchFamily="2" charset="-78"/>
                <a:ea typeface="Arial"/>
                <a:cs typeface="Microsoft Uighur" panose="02000000000000000000" pitchFamily="2" charset="-78"/>
                <a:sym typeface="Arial"/>
              </a:rPr>
              <a:t>أدوات التقويم</a:t>
            </a:r>
            <a:endParaRPr sz="3600" dirty="0">
              <a:solidFill>
                <a:srgbClr val="002060"/>
              </a:solidFill>
              <a:latin typeface="Microsoft Uighur" panose="02000000000000000000" pitchFamily="2" charset="-78"/>
              <a:cs typeface="Microsoft Uighur" panose="02000000000000000000" pitchFamily="2" charset="-78"/>
            </a:endParaRPr>
          </a:p>
        </p:txBody>
      </p:sp>
      <p:pic>
        <p:nvPicPr>
          <p:cNvPr id="14" name="Google Shape;183;p15">
            <a:extLst>
              <a:ext uri="{FF2B5EF4-FFF2-40B4-BE49-F238E27FC236}">
                <a16:creationId xmlns:a16="http://schemas.microsoft.com/office/drawing/2014/main" id="{25CE0DC8-5ADD-C5D6-4CDC-FC6746CC89B3}"/>
              </a:ext>
            </a:extLst>
          </p:cNvPr>
          <p:cNvPicPr preferRelativeResize="0"/>
          <p:nvPr/>
        </p:nvPicPr>
        <p:blipFill rotWithShape="1">
          <a:blip r:embed="rId6">
            <a:alphaModFix/>
          </a:blip>
          <a:srcRect/>
          <a:stretch/>
        </p:blipFill>
        <p:spPr>
          <a:xfrm flipH="1">
            <a:off x="4494409" y="1790700"/>
            <a:ext cx="2239673" cy="1451699"/>
          </a:xfrm>
          <a:prstGeom prst="rect">
            <a:avLst/>
          </a:prstGeom>
          <a:noFill/>
          <a:ln w="9525" cap="flat" cmpd="sng">
            <a:solidFill>
              <a:schemeClr val="dk1"/>
            </a:solidFill>
            <a:prstDash val="solid"/>
            <a:round/>
            <a:headEnd type="none" w="sm" len="sm"/>
            <a:tailEnd type="none" w="sm" len="sm"/>
          </a:ln>
        </p:spPr>
      </p:pic>
      <p:pic>
        <p:nvPicPr>
          <p:cNvPr id="15" name="Google Shape;184;p15">
            <a:extLst>
              <a:ext uri="{FF2B5EF4-FFF2-40B4-BE49-F238E27FC236}">
                <a16:creationId xmlns:a16="http://schemas.microsoft.com/office/drawing/2014/main" id="{DEF0821B-0930-9A40-15F1-74DCB40259B1}"/>
              </a:ext>
            </a:extLst>
          </p:cNvPr>
          <p:cNvPicPr preferRelativeResize="0"/>
          <p:nvPr/>
        </p:nvPicPr>
        <p:blipFill rotWithShape="1">
          <a:blip r:embed="rId7">
            <a:alphaModFix/>
          </a:blip>
          <a:srcRect l="3889" t="7336" r="6272"/>
          <a:stretch/>
        </p:blipFill>
        <p:spPr>
          <a:xfrm flipH="1">
            <a:off x="4390110" y="7206799"/>
            <a:ext cx="2239673" cy="1443738"/>
          </a:xfrm>
          <a:prstGeom prst="rect">
            <a:avLst/>
          </a:prstGeom>
          <a:noFill/>
          <a:ln w="9525" cap="flat" cmpd="sng">
            <a:noFill/>
            <a:prstDash val="solid"/>
            <a:round/>
            <a:headEnd type="none" w="sm" len="sm"/>
            <a:tailEnd type="none" w="sm" len="sm"/>
          </a:ln>
        </p:spPr>
      </p:pic>
      <p:grpSp>
        <p:nvGrpSpPr>
          <p:cNvPr id="4" name="Groupe 3">
            <a:extLst>
              <a:ext uri="{FF2B5EF4-FFF2-40B4-BE49-F238E27FC236}">
                <a16:creationId xmlns:a16="http://schemas.microsoft.com/office/drawing/2014/main" id="{ABFAA527-460B-572B-14E9-08C16BEDDE49}"/>
              </a:ext>
            </a:extLst>
          </p:cNvPr>
          <p:cNvGrpSpPr/>
          <p:nvPr/>
        </p:nvGrpSpPr>
        <p:grpSpPr>
          <a:xfrm>
            <a:off x="4798727" y="4750477"/>
            <a:ext cx="1595339" cy="1559141"/>
            <a:chOff x="4798813" y="3777935"/>
            <a:chExt cx="1595339" cy="1559141"/>
          </a:xfrm>
        </p:grpSpPr>
        <p:pic>
          <p:nvPicPr>
            <p:cNvPr id="16" name="Google Shape;185;p15">
              <a:extLst>
                <a:ext uri="{FF2B5EF4-FFF2-40B4-BE49-F238E27FC236}">
                  <a16:creationId xmlns:a16="http://schemas.microsoft.com/office/drawing/2014/main" id="{F531000B-4296-517B-CF3A-17F7E1C7B237}"/>
                </a:ext>
              </a:extLst>
            </p:cNvPr>
            <p:cNvPicPr preferRelativeResize="0"/>
            <p:nvPr/>
          </p:nvPicPr>
          <p:blipFill rotWithShape="1">
            <a:blip r:embed="rId8">
              <a:alphaModFix/>
            </a:blip>
            <a:srcRect/>
            <a:stretch/>
          </p:blipFill>
          <p:spPr>
            <a:xfrm flipH="1">
              <a:off x="5382101" y="3777935"/>
              <a:ext cx="1012051" cy="1271497"/>
            </a:xfrm>
            <a:prstGeom prst="rect">
              <a:avLst/>
            </a:prstGeom>
            <a:noFill/>
            <a:ln w="9525" cap="flat" cmpd="sng">
              <a:solidFill>
                <a:schemeClr val="dk1"/>
              </a:solidFill>
              <a:prstDash val="solid"/>
              <a:round/>
              <a:headEnd type="none" w="sm" len="sm"/>
              <a:tailEnd type="none" w="sm" len="sm"/>
            </a:ln>
          </p:spPr>
        </p:pic>
        <p:pic>
          <p:nvPicPr>
            <p:cNvPr id="17" name="Google Shape;186;p15">
              <a:extLst>
                <a:ext uri="{FF2B5EF4-FFF2-40B4-BE49-F238E27FC236}">
                  <a16:creationId xmlns:a16="http://schemas.microsoft.com/office/drawing/2014/main" id="{66BEBEF0-36CD-7986-0AE8-F3C8E144B13C}"/>
                </a:ext>
              </a:extLst>
            </p:cNvPr>
            <p:cNvPicPr preferRelativeResize="0"/>
            <p:nvPr/>
          </p:nvPicPr>
          <p:blipFill rotWithShape="1">
            <a:blip r:embed="rId8">
              <a:alphaModFix/>
            </a:blip>
            <a:srcRect/>
            <a:stretch/>
          </p:blipFill>
          <p:spPr>
            <a:xfrm flipH="1">
              <a:off x="4798813" y="4065579"/>
              <a:ext cx="1012051" cy="1271497"/>
            </a:xfrm>
            <a:prstGeom prst="rect">
              <a:avLst/>
            </a:prstGeom>
            <a:noFill/>
            <a:ln w="9525" cap="flat" cmpd="sng">
              <a:solidFill>
                <a:schemeClr val="dk1"/>
              </a:solidFill>
              <a:prstDash val="solid"/>
              <a:round/>
              <a:headEnd type="none" w="sm" len="sm"/>
              <a:tailEnd type="none" w="sm" len="sm"/>
            </a:ln>
          </p:spPr>
        </p:pic>
      </p:grpSp>
      <p:sp>
        <p:nvSpPr>
          <p:cNvPr id="3" name="ZoneTexte 2">
            <a:extLst>
              <a:ext uri="{FF2B5EF4-FFF2-40B4-BE49-F238E27FC236}">
                <a16:creationId xmlns:a16="http://schemas.microsoft.com/office/drawing/2014/main" id="{26E01B5F-5A39-77A9-428E-24F4AD48AFD3}"/>
              </a:ext>
            </a:extLst>
          </p:cNvPr>
          <p:cNvSpPr txBox="1"/>
          <p:nvPr/>
        </p:nvSpPr>
        <p:spPr>
          <a:xfrm>
            <a:off x="780288" y="4066282"/>
            <a:ext cx="6093636" cy="1077218"/>
          </a:xfrm>
          <a:prstGeom prst="rect">
            <a:avLst/>
          </a:prstGeom>
          <a:noFill/>
        </p:spPr>
        <p:txBody>
          <a:bodyPr wrap="square">
            <a:spAutoFit/>
          </a:bodyPr>
          <a:lstStyle/>
          <a:p>
            <a:pPr marL="0" marR="0" lvl="0" indent="0" algn="ctr" defTabSz="1219170" rtl="1" eaLnBrk="1" fontAlgn="auto" latinLnBrk="0" hangingPunct="1">
              <a:spcBef>
                <a:spcPts val="0"/>
              </a:spcBef>
              <a:spcAft>
                <a:spcPts val="0"/>
              </a:spcAft>
              <a:buClr>
                <a:srgbClr val="000000"/>
              </a:buClr>
              <a:buSzTx/>
              <a:buFontTx/>
              <a:buNone/>
              <a:tabLst/>
              <a:defRPr/>
            </a:pPr>
            <a:r>
              <a:rPr lang="ar-MA" sz="3200" b="1" kern="0" dirty="0">
                <a:solidFill>
                  <a:srgbClr val="355D7E"/>
                </a:solidFill>
                <a:latin typeface="Microsoft Uighur" panose="02000000000000000000" pitchFamily="2" charset="-78"/>
                <a:ea typeface="Calibri" panose="020F0502020204030204" pitchFamily="34" charset="0"/>
                <a:cs typeface="Microsoft Uighur" panose="02000000000000000000" pitchFamily="2" charset="-78"/>
              </a:rPr>
              <a:t>كيف ندرس وفق التعليم الصريح لتحقيق الأهداف المنشودة؟</a:t>
            </a:r>
          </a:p>
        </p:txBody>
      </p:sp>
      <p:grpSp>
        <p:nvGrpSpPr>
          <p:cNvPr id="8" name="Groupe 7">
            <a:extLst>
              <a:ext uri="{FF2B5EF4-FFF2-40B4-BE49-F238E27FC236}">
                <a16:creationId xmlns:a16="http://schemas.microsoft.com/office/drawing/2014/main" id="{91D0D78E-6EC0-0FB6-2857-E6BE945209DE}"/>
              </a:ext>
            </a:extLst>
          </p:cNvPr>
          <p:cNvGrpSpPr/>
          <p:nvPr/>
        </p:nvGrpSpPr>
        <p:grpSpPr>
          <a:xfrm>
            <a:off x="7377122" y="4968558"/>
            <a:ext cx="579562" cy="634896"/>
            <a:chOff x="7192837" y="1000992"/>
            <a:chExt cx="579562" cy="634896"/>
          </a:xfrm>
        </p:grpSpPr>
        <p:sp>
          <p:nvSpPr>
            <p:cNvPr id="10" name="Google Shape;178;p15">
              <a:extLst>
                <a:ext uri="{FF2B5EF4-FFF2-40B4-BE49-F238E27FC236}">
                  <a16:creationId xmlns:a16="http://schemas.microsoft.com/office/drawing/2014/main" id="{C85AC26B-B93E-23D2-9A5A-462F1B7149F1}"/>
                </a:ext>
              </a:extLst>
            </p:cNvPr>
            <p:cNvSpPr/>
            <p:nvPr/>
          </p:nvSpPr>
          <p:spPr>
            <a:xfrm rot="10800000">
              <a:off x="719283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sp>
          <p:nvSpPr>
            <p:cNvPr id="18" name="Google Shape;179;p15">
              <a:extLst>
                <a:ext uri="{FF2B5EF4-FFF2-40B4-BE49-F238E27FC236}">
                  <a16:creationId xmlns:a16="http://schemas.microsoft.com/office/drawing/2014/main" id="{BF54CFA0-2506-5DE8-4037-F24DEA62A764}"/>
                </a:ext>
              </a:extLst>
            </p:cNvPr>
            <p:cNvSpPr/>
            <p:nvPr/>
          </p:nvSpPr>
          <p:spPr>
            <a:xfrm rot="10800000">
              <a:off x="737517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42590664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20A6A-ADE4-651F-2538-C0F823D310F7}"/>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2FC0B6C-E137-B8DE-77B2-991279EB2C7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1F749192-6211-DE43-2D99-168CEFDFDBB5}"/>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3BA695B4-FC69-EB34-8E74-98E7B985D5D2}"/>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B4D3F527-9EB2-D030-F44E-5DA22200A6A3}"/>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B395E054-803D-EDB6-8167-5AD32E7C5ED5}"/>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C7ACE904-44E1-6323-344C-AB17DCDEF80B}"/>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8B2F49D5-AA2B-2B89-962C-821EB735A8C7}"/>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73EAD7F3-DDAA-5B5C-D2D7-BFF13A56A5CB}"/>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41EC73FD-58B3-5173-50CA-140AECADA1A5}"/>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04E90460-6FFB-0A95-04F3-4B4425B36A78}"/>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856CE8F9-69C6-60C4-DFB9-972095F2976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5351667-9CD0-82DF-CD4C-4C386AA8176E}"/>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766583CE-FEE7-5585-254E-9374B34EDF4A}"/>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EBA514C6-62B0-765B-9D6B-08CEEA658DBF}"/>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0297085-6317-AF23-4C58-0904238229A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F98B746E-004A-32BA-8304-2E75CFD06B1A}"/>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4093D954-0EBD-8224-833E-326450DBB386}"/>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9C80E13-FF10-AF2A-6CAE-38C0AE6F70D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C9DDD00F-4D91-CD74-1003-C62809162A23}"/>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983C8E54-542E-8AC8-461B-D80074AC453B}"/>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14D66241-A3F8-AD16-31DC-DE4C8CAB05A3}"/>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3E400E0A-4071-A09E-AB72-BCB35674E3F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A5C9B459-4DE6-EA88-B76A-992C12B5BB31}"/>
                </a:ext>
              </a:extLst>
            </p:cNvPr>
            <p:cNvSpPr txBox="1"/>
            <p:nvPr/>
          </p:nvSpPr>
          <p:spPr>
            <a:xfrm>
              <a:off x="6543519" y="647700"/>
              <a:ext cx="5688852"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كيف ندرس وفق التعليم الصريح لتحقيق الأهداف المنشودة؟</a:t>
              </a:r>
            </a:p>
          </p:txBody>
        </p:sp>
        <p:sp>
          <p:nvSpPr>
            <p:cNvPr id="52" name="Freeform 22">
              <a:extLst>
                <a:ext uri="{FF2B5EF4-FFF2-40B4-BE49-F238E27FC236}">
                  <a16:creationId xmlns:a16="http://schemas.microsoft.com/office/drawing/2014/main" id="{49E05767-7BDA-1396-E220-20E1AF94B6E3}"/>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15D17C76-816E-AC86-A568-FC753865995A}"/>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CDB61D8A-84CD-5243-96AF-7EBEBC61924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16ACAE16-24E5-23A6-84DE-F5A3B4828F8B}"/>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11" name="Google Shape;186;p20">
            <a:extLst>
              <a:ext uri="{FF2B5EF4-FFF2-40B4-BE49-F238E27FC236}">
                <a16:creationId xmlns:a16="http://schemas.microsoft.com/office/drawing/2014/main" id="{A6EE7FC7-7FB4-337C-BB79-71A824763F37}"/>
              </a:ext>
            </a:extLst>
          </p:cNvPr>
          <p:cNvSpPr/>
          <p:nvPr/>
        </p:nvSpPr>
        <p:spPr>
          <a:xfrm>
            <a:off x="2046013" y="2553388"/>
            <a:ext cx="13498788" cy="6294298"/>
          </a:xfrm>
          <a:prstGeom prst="roundRect">
            <a:avLst>
              <a:gd name="adj" fmla="val 8231"/>
            </a:avLst>
          </a:prstGeom>
          <a:solidFill>
            <a:schemeClr val="accent1">
              <a:lumMod val="20000"/>
              <a:lumOff val="80000"/>
            </a:schemeClr>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Titre 2">
            <a:extLst>
              <a:ext uri="{FF2B5EF4-FFF2-40B4-BE49-F238E27FC236}">
                <a16:creationId xmlns:a16="http://schemas.microsoft.com/office/drawing/2014/main" id="{A34941C8-3D1D-B1DF-A268-24E616BAA4DC}"/>
              </a:ext>
            </a:extLst>
          </p:cNvPr>
          <p:cNvSpPr txBox="1">
            <a:spLocks/>
          </p:cNvSpPr>
          <p:nvPr/>
        </p:nvSpPr>
        <p:spPr>
          <a:xfrm>
            <a:off x="2743200" y="3234673"/>
            <a:ext cx="12115800" cy="492479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rtl="1"/>
            <a:r>
              <a:rPr lang="ar-MA" sz="3600" b="1" dirty="0">
                <a:solidFill>
                  <a:srgbClr val="002060"/>
                </a:solidFill>
                <a:latin typeface="Microsoft Uighur" panose="02000000000000000000" pitchFamily="2" charset="-78"/>
                <a:cs typeface="Microsoft Uighur" panose="02000000000000000000" pitchFamily="2" charset="-78"/>
              </a:rPr>
              <a:t>تتميز بنية حصص اللغات بتعدد المقاطع التعليمية لذا </a:t>
            </a:r>
            <a:r>
              <a:rPr lang="ar-MA" sz="3600" b="1" dirty="0">
                <a:solidFill>
                  <a:srgbClr val="C00000"/>
                </a:solidFill>
                <a:latin typeface="Microsoft Uighur" panose="02000000000000000000" pitchFamily="2" charset="-78"/>
                <a:cs typeface="Microsoft Uighur" panose="02000000000000000000" pitchFamily="2" charset="-78"/>
              </a:rPr>
              <a:t>لا تظهر الهيكلة العامة للتعليم الصريح بارزة على مستوى الحصة اليومية</a:t>
            </a:r>
            <a:r>
              <a:rPr lang="ar-MA" sz="3600" b="1" dirty="0">
                <a:solidFill>
                  <a:srgbClr val="002060"/>
                </a:solidFill>
                <a:latin typeface="Microsoft Uighur" panose="02000000000000000000" pitchFamily="2" charset="-78"/>
                <a:cs typeface="Microsoft Uighur" panose="02000000000000000000" pitchFamily="2" charset="-78"/>
              </a:rPr>
              <a:t> وإنما </a:t>
            </a:r>
            <a:r>
              <a:rPr lang="ar-MA" sz="3600" b="1" dirty="0">
                <a:solidFill>
                  <a:srgbClr val="C00000"/>
                </a:solidFill>
                <a:latin typeface="Microsoft Uighur" panose="02000000000000000000" pitchFamily="2" charset="-78"/>
                <a:cs typeface="Microsoft Uighur" panose="02000000000000000000" pitchFamily="2" charset="-78"/>
              </a:rPr>
              <a:t>تتمظهر مراحلها أو بعض منها في كل مقطع تعليمي مرتبط بفكرة رئيسية محددة</a:t>
            </a:r>
            <a:r>
              <a:rPr lang="ar-MA" sz="3600" b="1" dirty="0">
                <a:solidFill>
                  <a:srgbClr val="002060"/>
                </a:solidFill>
                <a:latin typeface="Microsoft Uighur" panose="02000000000000000000" pitchFamily="2" charset="-78"/>
                <a:cs typeface="Microsoft Uighur" panose="02000000000000000000" pitchFamily="2" charset="-78"/>
              </a:rPr>
              <a:t>.</a:t>
            </a:r>
          </a:p>
          <a:p>
            <a:pPr marL="571500" indent="-571500" algn="r" rtl="1">
              <a:buFont typeface="Arial" panose="020B0604020202020204" pitchFamily="34" charset="0"/>
              <a:buChar char="•"/>
            </a:pPr>
            <a:r>
              <a:rPr lang="ar-MA" sz="3600" dirty="0">
                <a:solidFill>
                  <a:srgbClr val="002060"/>
                </a:solidFill>
                <a:latin typeface="Microsoft Uighur" panose="02000000000000000000" pitchFamily="2" charset="-78"/>
                <a:cs typeface="Microsoft Uighur" panose="02000000000000000000" pitchFamily="2" charset="-78"/>
              </a:rPr>
              <a:t>تبقى المنهجية المعتمدة في تصريف المكون مرتبطة أساسا </a:t>
            </a:r>
            <a:r>
              <a:rPr lang="ar-MA" sz="3600" dirty="0" err="1">
                <a:solidFill>
                  <a:srgbClr val="002060"/>
                </a:solidFill>
                <a:latin typeface="Microsoft Uighur" panose="02000000000000000000" pitchFamily="2" charset="-78"/>
                <a:cs typeface="Microsoft Uighur" panose="02000000000000000000" pitchFamily="2" charset="-78"/>
              </a:rPr>
              <a:t>بديداكتيك</a:t>
            </a:r>
            <a:r>
              <a:rPr lang="ar-MA" sz="3600" dirty="0">
                <a:solidFill>
                  <a:srgbClr val="002060"/>
                </a:solidFill>
                <a:latin typeface="Microsoft Uighur" panose="02000000000000000000" pitchFamily="2" charset="-78"/>
                <a:cs typeface="Microsoft Uighur" panose="02000000000000000000" pitchFamily="2" charset="-78"/>
              </a:rPr>
              <a:t> المادة؛ </a:t>
            </a:r>
            <a:r>
              <a:rPr lang="ar-MA" sz="3600" dirty="0" err="1">
                <a:solidFill>
                  <a:srgbClr val="002060"/>
                </a:solidFill>
                <a:latin typeface="Microsoft Uighur" panose="02000000000000000000" pitchFamily="2" charset="-78"/>
                <a:cs typeface="Microsoft Uighur" panose="02000000000000000000" pitchFamily="2" charset="-78"/>
              </a:rPr>
              <a:t>وتهيكل</a:t>
            </a:r>
            <a:r>
              <a:rPr lang="ar-MA" sz="3600" dirty="0">
                <a:solidFill>
                  <a:srgbClr val="002060"/>
                </a:solidFill>
                <a:latin typeface="Microsoft Uighur" panose="02000000000000000000" pitchFamily="2" charset="-78"/>
                <a:cs typeface="Microsoft Uighur" panose="02000000000000000000" pitchFamily="2" charset="-78"/>
              </a:rPr>
              <a:t> مقاطعها وفق موجهات ومبادئ التعليم الصريح؛ </a:t>
            </a:r>
          </a:p>
          <a:p>
            <a:pPr marL="571500" indent="-571500" algn="r" rtl="1">
              <a:buFont typeface="Arial" panose="020B0604020202020204" pitchFamily="34" charset="0"/>
              <a:buChar char="•"/>
            </a:pPr>
            <a:r>
              <a:rPr lang="ar-MA" sz="3600" dirty="0">
                <a:solidFill>
                  <a:srgbClr val="002060"/>
                </a:solidFill>
                <a:latin typeface="Microsoft Uighur" panose="02000000000000000000" pitchFamily="2" charset="-78"/>
                <a:cs typeface="Microsoft Uighur" panose="02000000000000000000" pitchFamily="2" charset="-78"/>
              </a:rPr>
              <a:t>إذا تعلق الأمر بمضامين تعلم " </a:t>
            </a:r>
            <a:r>
              <a:rPr lang="fr-FR" sz="3600" dirty="0">
                <a:solidFill>
                  <a:srgbClr val="002060"/>
                </a:solidFill>
                <a:latin typeface="Microsoft Uighur" panose="02000000000000000000" pitchFamily="2" charset="-78"/>
                <a:cs typeface="Microsoft Uighur" panose="02000000000000000000" pitchFamily="2" charset="-78"/>
              </a:rPr>
              <a:t>déclaratives</a:t>
            </a:r>
            <a:r>
              <a:rPr lang="ar-MA" sz="3600" dirty="0">
                <a:solidFill>
                  <a:srgbClr val="002060"/>
                </a:solidFill>
                <a:latin typeface="Microsoft Uighur" panose="02000000000000000000" pitchFamily="2" charset="-78"/>
                <a:cs typeface="Microsoft Uighur" panose="02000000000000000000" pitchFamily="2" charset="-78"/>
              </a:rPr>
              <a:t>" مثل المعجم :يتعلق الأمر بتقديم مباشر للمضامين؛ وتبرز مراحل التعليم الصريح على مستوى تعلم كيفية التوظيف والاستثمار؛</a:t>
            </a:r>
          </a:p>
          <a:p>
            <a:pPr marL="571500" indent="-571500" algn="r" rtl="1">
              <a:buFont typeface="Arial" panose="020B0604020202020204" pitchFamily="34" charset="0"/>
              <a:buChar char="•"/>
            </a:pPr>
            <a:r>
              <a:rPr lang="ar-MA" sz="3600" dirty="0">
                <a:solidFill>
                  <a:srgbClr val="002060"/>
                </a:solidFill>
                <a:latin typeface="Microsoft Uighur" panose="02000000000000000000" pitchFamily="2" charset="-78"/>
                <a:cs typeface="Microsoft Uighur" panose="02000000000000000000" pitchFamily="2" charset="-78"/>
              </a:rPr>
              <a:t> إذا تعلق الأمر بمهارة أو استراتيجية جديدة : تبرز عناصر التعليم الصريح بشكل واضح في المقطع التعليمي خاصة إذا تعلق الأمر بتعلم جديد؛</a:t>
            </a:r>
          </a:p>
          <a:p>
            <a:pPr marL="571500" indent="-571500" algn="r" rtl="1">
              <a:buFont typeface="Arial" panose="020B0604020202020204" pitchFamily="34" charset="0"/>
              <a:buChar char="•"/>
            </a:pPr>
            <a:r>
              <a:rPr lang="ar-MA" sz="3600" dirty="0">
                <a:solidFill>
                  <a:srgbClr val="002060"/>
                </a:solidFill>
                <a:latin typeface="Microsoft Uighur" panose="02000000000000000000" pitchFamily="2" charset="-78"/>
                <a:cs typeface="Microsoft Uighur" panose="02000000000000000000" pitchFamily="2" charset="-78"/>
              </a:rPr>
              <a:t>طبيعة المهارات اللغوية المستعرضة تفرض امتداد مقاطع التعليم الصريح على مدى حصص متعددة. </a:t>
            </a:r>
            <a:endParaRPr lang="fr-FR" sz="3600" dirty="0">
              <a:solidFill>
                <a:srgbClr val="00206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0061501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E47EB-B320-A9B3-FDDD-BA431077C97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C4BAA91A-8584-49E0-A1D7-8FDA94A0CC1D}"/>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EA5E7741-1413-C8B1-AF30-CFF1CEDDEED3}"/>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300F9A64-19D9-FBCF-FADB-CAF3453FFA49}"/>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B7379D23-2E12-5C94-3F7D-2FCD88AFE8C9}"/>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86E80AE2-5C71-E638-FB67-D99CFC7E4A8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F147F364-4989-20E2-CAE4-1CED4F2E5F6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5F74131B-1CA5-16E4-BF8D-8147B1F6F368}"/>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6FA522D6-AC5D-47BC-8F67-9DEDE39F585F}"/>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30CE11C3-902D-70DA-363A-949C1B0A463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10F36B4D-5749-67BC-9FB4-87A7C429DC7C}"/>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3A000E9E-8085-160C-DE38-A045994A09E1}"/>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558B38ED-0D14-2F61-66F4-A3945441871F}"/>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AE88D7B-1001-BA64-536D-FAFC3A709212}"/>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4E380C6-0F21-DA40-539C-A7D3CE82FF3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D15E34BC-AC75-2A07-7BC0-B002B31E669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BDC912DE-DBBB-CBFF-2942-57CCA7813B8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4487993-3847-649C-A8D8-791C1518F737}"/>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6E8D7E46-77D1-4E8D-E433-74A673F04FBA}"/>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D4909E9B-0943-1F7B-0A57-E44F27DF4566}"/>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3BA38253-ED4B-FC09-9F4F-6652ADB49CA7}"/>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56C45C60-024A-787B-C18A-787C6E4BC859}"/>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66F24256-8E86-150B-17FA-51A0AA6A209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0072EA07-C01F-4544-D63C-BCD2B1588CA7}"/>
                </a:ext>
              </a:extLst>
            </p:cNvPr>
            <p:cNvSpPr txBox="1"/>
            <p:nvPr/>
          </p:nvSpPr>
          <p:spPr>
            <a:xfrm>
              <a:off x="5929811" y="975836"/>
              <a:ext cx="6302560"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مراحل تدبير الحصة 1/3</a:t>
              </a:r>
            </a:p>
          </p:txBody>
        </p:sp>
        <p:sp>
          <p:nvSpPr>
            <p:cNvPr id="52" name="Freeform 22">
              <a:extLst>
                <a:ext uri="{FF2B5EF4-FFF2-40B4-BE49-F238E27FC236}">
                  <a16:creationId xmlns:a16="http://schemas.microsoft.com/office/drawing/2014/main" id="{0FEB00FD-5F53-A3B6-720D-E4331EDCA0D8}"/>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FE9BEC21-047F-63E9-EE37-A6D0CEEBDD04}"/>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ACD5C244-9508-334E-742A-D0F48DC8EA66}"/>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700FD633-4F14-6CBC-126A-3E507E58CEAA}"/>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2" name="Group 3">
            <a:extLst>
              <a:ext uri="{FF2B5EF4-FFF2-40B4-BE49-F238E27FC236}">
                <a16:creationId xmlns:a16="http://schemas.microsoft.com/office/drawing/2014/main" id="{EDFAEC1A-3E60-A041-3605-E24E4765F565}"/>
              </a:ext>
            </a:extLst>
          </p:cNvPr>
          <p:cNvGrpSpPr/>
          <p:nvPr/>
        </p:nvGrpSpPr>
        <p:grpSpPr>
          <a:xfrm flipH="1">
            <a:off x="2514600" y="2425125"/>
            <a:ext cx="12609189" cy="7366575"/>
            <a:chOff x="415601" y="819255"/>
            <a:chExt cx="12609189" cy="7366575"/>
          </a:xfrm>
        </p:grpSpPr>
        <p:sp>
          <p:nvSpPr>
            <p:cNvPr id="4" name="Google Shape;1781;p27">
              <a:extLst>
                <a:ext uri="{FF2B5EF4-FFF2-40B4-BE49-F238E27FC236}">
                  <a16:creationId xmlns:a16="http://schemas.microsoft.com/office/drawing/2014/main" id="{E088570A-8BE6-4CAE-19C2-054FD586B287}"/>
                </a:ext>
              </a:extLst>
            </p:cNvPr>
            <p:cNvSpPr/>
            <p:nvPr/>
          </p:nvSpPr>
          <p:spPr>
            <a:xfrm>
              <a:off x="460544" y="2606342"/>
              <a:ext cx="3270344" cy="402633"/>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ar-MA" sz="28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تنشيط المستلزمات</a:t>
              </a:r>
              <a:endParaRPr sz="28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pic>
          <p:nvPicPr>
            <p:cNvPr id="5" name="Picture 1">
              <a:extLst>
                <a:ext uri="{FF2B5EF4-FFF2-40B4-BE49-F238E27FC236}">
                  <a16:creationId xmlns:a16="http://schemas.microsoft.com/office/drawing/2014/main" id="{32DD7671-6107-9940-8C3B-2711DA449F47}"/>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425283" y="4984063"/>
              <a:ext cx="1224082" cy="1224082"/>
            </a:xfrm>
            <a:prstGeom prst="rect">
              <a:avLst/>
            </a:prstGeom>
          </p:spPr>
        </p:pic>
        <p:pic>
          <p:nvPicPr>
            <p:cNvPr id="6" name="Picture 2">
              <a:extLst>
                <a:ext uri="{FF2B5EF4-FFF2-40B4-BE49-F238E27FC236}">
                  <a16:creationId xmlns:a16="http://schemas.microsoft.com/office/drawing/2014/main" id="{DBBB8857-022E-B2E7-E964-B91FDC2B0006}"/>
                </a:ext>
              </a:extLst>
            </p:cNvPr>
            <p:cNvPicPr>
              <a:picLocks noChangeAspect="1"/>
            </p:cNvPicPr>
            <p:nvPr/>
          </p:nvPicPr>
          <p:blipFill>
            <a:blip r:embed="rId8" cstate="hqprint">
              <a:extLst>
                <a:ext uri="{BEBA8EAE-BF5A-486C-A8C5-ECC9F3942E4B}">
                  <a14:imgProps xmlns:a14="http://schemas.microsoft.com/office/drawing/2010/main">
                    <a14:imgLayer r:embed="rId9">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438732" y="3185323"/>
              <a:ext cx="1224082" cy="1224082"/>
            </a:xfrm>
            <a:prstGeom prst="rect">
              <a:avLst/>
            </a:prstGeom>
          </p:spPr>
        </p:pic>
        <p:sp>
          <p:nvSpPr>
            <p:cNvPr id="7" name="Google Shape;1781;p27">
              <a:extLst>
                <a:ext uri="{FF2B5EF4-FFF2-40B4-BE49-F238E27FC236}">
                  <a16:creationId xmlns:a16="http://schemas.microsoft.com/office/drawing/2014/main" id="{90EA37B4-CF5F-181F-143E-7C0576FC09EF}"/>
                </a:ext>
              </a:extLst>
            </p:cNvPr>
            <p:cNvSpPr/>
            <p:nvPr/>
          </p:nvSpPr>
          <p:spPr>
            <a:xfrm>
              <a:off x="460544" y="5274561"/>
              <a:ext cx="3225401" cy="387216"/>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28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النمذجة </a:t>
              </a:r>
              <a:endParaRPr sz="28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8" name="ZoneTexte 7">
              <a:extLst>
                <a:ext uri="{FF2B5EF4-FFF2-40B4-BE49-F238E27FC236}">
                  <a16:creationId xmlns:a16="http://schemas.microsoft.com/office/drawing/2014/main" id="{E9299097-41FB-0C20-28FE-A82ED7D0ABBE}"/>
                </a:ext>
              </a:extLst>
            </p:cNvPr>
            <p:cNvSpPr txBox="1"/>
            <p:nvPr/>
          </p:nvSpPr>
          <p:spPr>
            <a:xfrm>
              <a:off x="4310153" y="834923"/>
              <a:ext cx="7493071" cy="584775"/>
            </a:xfrm>
            <a:prstGeom prst="rect">
              <a:avLst/>
            </a:prstGeom>
            <a:noFill/>
          </p:spPr>
          <p:txBody>
            <a:bodyPr wrap="square" rtlCol="0">
              <a:spAutoFit/>
            </a:bodyPr>
            <a:lstStyle/>
            <a:p>
              <a:pPr algn="r"/>
              <a:r>
                <a:rPr lang="ar-MA" sz="3200" b="1" dirty="0">
                  <a:solidFill>
                    <a:srgbClr val="0070C0"/>
                  </a:solidFill>
                  <a:latin typeface="Microsoft Uighur" panose="02000000000000000000" pitchFamily="2" charset="-78"/>
                  <a:cs typeface="Microsoft Uighur" panose="02000000000000000000" pitchFamily="2" charset="-78"/>
                </a:rPr>
                <a:t>عند نهاية هذا النشاط، ستتمكنون () من إنجاز كذا وكذا</a:t>
              </a:r>
              <a:endParaRPr lang="fr-FR" sz="3200" b="1" dirty="0">
                <a:solidFill>
                  <a:srgbClr val="0070C0"/>
                </a:solidFill>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C7D1BD28-3E6C-8B5D-3E3C-EE9B6ACD1DEC}"/>
                </a:ext>
              </a:extLst>
            </p:cNvPr>
            <p:cNvSpPr txBox="1"/>
            <p:nvPr/>
          </p:nvSpPr>
          <p:spPr>
            <a:xfrm>
              <a:off x="4534383" y="5332135"/>
              <a:ext cx="7044612" cy="584775"/>
            </a:xfrm>
            <a:prstGeom prst="rect">
              <a:avLst/>
            </a:prstGeom>
            <a:noFill/>
          </p:spPr>
          <p:txBody>
            <a:bodyPr wrap="square" rtlCol="0">
              <a:spAutoFit/>
            </a:bodyPr>
            <a:lstStyle/>
            <a:p>
              <a:pPr algn="r"/>
              <a:r>
                <a:rPr lang="ar-MA" sz="3200" b="1" i="1" dirty="0">
                  <a:solidFill>
                    <a:srgbClr val="0070C0"/>
                  </a:solidFill>
                  <a:latin typeface="Microsoft Uighur" panose="02000000000000000000" pitchFamily="2" charset="-78"/>
                  <a:cs typeface="Microsoft Uighur" panose="02000000000000000000" pitchFamily="2" charset="-78"/>
                </a:rPr>
                <a:t>أبيّن لكم كيف أنجز هذه المهمة (الأستاذ)</a:t>
              </a:r>
              <a:endParaRPr lang="fr-FR" sz="3200" i="1" dirty="0">
                <a:solidFill>
                  <a:srgbClr val="0070C0"/>
                </a:solidFill>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5F50FBEB-7A47-7E69-8F80-4EE4418EF3B9}"/>
                </a:ext>
              </a:extLst>
            </p:cNvPr>
            <p:cNvSpPr txBox="1"/>
            <p:nvPr/>
          </p:nvSpPr>
          <p:spPr>
            <a:xfrm>
              <a:off x="8329937" y="5499482"/>
              <a:ext cx="4668992" cy="2000548"/>
            </a:xfrm>
            <a:prstGeom prst="rect">
              <a:avLst/>
            </a:prstGeom>
            <a:noFill/>
          </p:spPr>
          <p:txBody>
            <a:bodyPr wrap="square" rtlCol="0">
              <a:spAutoFit/>
            </a:bodyPr>
            <a:lstStyle/>
            <a:p>
              <a:pPr algn="r" rtl="1"/>
              <a:endParaRPr lang="fr-FR" sz="2800" i="1" dirty="0">
                <a:latin typeface="Microsoft Uighur" panose="02000000000000000000" pitchFamily="2" charset="-78"/>
                <a:cs typeface="Microsoft Uighur" panose="02000000000000000000" pitchFamily="2" charset="-78"/>
              </a:endParaRPr>
            </a:p>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ما الأخطاء التي يجب أن أتجنب؟</a:t>
              </a:r>
            </a:p>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كيف أتحقق من أنني أجبت على المهمة المطلوبة بشكل صحيح؟</a:t>
              </a:r>
              <a:endParaRPr lang="fr-FR" sz="3200" b="1" i="1" dirty="0">
                <a:solidFill>
                  <a:schemeClr val="accent2"/>
                </a:solidFill>
                <a:latin typeface="Microsoft Uighur" panose="02000000000000000000" pitchFamily="2" charset="-78"/>
                <a:cs typeface="Microsoft Uighur" panose="02000000000000000000" pitchFamily="2" charset="-78"/>
              </a:endParaRPr>
            </a:p>
          </p:txBody>
        </p:sp>
        <p:sp>
          <p:nvSpPr>
            <p:cNvPr id="14" name="ZoneTexte 13">
              <a:extLst>
                <a:ext uri="{FF2B5EF4-FFF2-40B4-BE49-F238E27FC236}">
                  <a16:creationId xmlns:a16="http://schemas.microsoft.com/office/drawing/2014/main" id="{52C989AB-0613-21B2-CDEE-3BF5DAA5218B}"/>
                </a:ext>
              </a:extLst>
            </p:cNvPr>
            <p:cNvSpPr txBox="1"/>
            <p:nvPr/>
          </p:nvSpPr>
          <p:spPr>
            <a:xfrm>
              <a:off x="4216742" y="2672309"/>
              <a:ext cx="8655649" cy="1015663"/>
            </a:xfrm>
            <a:prstGeom prst="rect">
              <a:avLst/>
            </a:prstGeom>
            <a:noFill/>
          </p:spPr>
          <p:txBody>
            <a:bodyPr wrap="square" rtlCol="0">
              <a:spAutoFit/>
            </a:bodyPr>
            <a:lstStyle/>
            <a:p>
              <a:pPr algn="r"/>
              <a:r>
                <a:rPr lang="ar-MA" sz="3200" b="1" dirty="0">
                  <a:solidFill>
                    <a:srgbClr val="0070C0"/>
                  </a:solidFill>
                  <a:latin typeface="Microsoft Uighur" panose="02000000000000000000" pitchFamily="2" charset="-78"/>
                  <a:cs typeface="Microsoft Uighur" panose="02000000000000000000" pitchFamily="2" charset="-78"/>
                </a:rPr>
                <a:t>نتذكر معا كيف ننجز المهمة / القاعدة ... سيساعدكم ذلك على تعلم المهارة الجديدة...</a:t>
              </a:r>
              <a:br>
                <a:rPr lang="fr-FR" sz="2800" b="1" dirty="0">
                  <a:solidFill>
                    <a:schemeClr val="accent5"/>
                  </a:solidFill>
                  <a:latin typeface="Microsoft Uighur" panose="02000000000000000000" pitchFamily="2" charset="-78"/>
                  <a:cs typeface="Microsoft Uighur" panose="02000000000000000000" pitchFamily="2" charset="-78"/>
                </a:rPr>
              </a:br>
              <a:endParaRPr lang="fr-FR" sz="2800" i="1" dirty="0">
                <a:latin typeface="Microsoft Uighur" panose="02000000000000000000" pitchFamily="2" charset="-78"/>
                <a:cs typeface="Microsoft Uighur" panose="02000000000000000000" pitchFamily="2" charset="-78"/>
              </a:endParaRPr>
            </a:p>
          </p:txBody>
        </p:sp>
        <p:sp>
          <p:nvSpPr>
            <p:cNvPr id="16" name="ZoneTexte 15">
              <a:extLst>
                <a:ext uri="{FF2B5EF4-FFF2-40B4-BE49-F238E27FC236}">
                  <a16:creationId xmlns:a16="http://schemas.microsoft.com/office/drawing/2014/main" id="{06D7A15C-C202-26F5-A5AA-75A822509F5A}"/>
                </a:ext>
              </a:extLst>
            </p:cNvPr>
            <p:cNvSpPr txBox="1"/>
            <p:nvPr/>
          </p:nvSpPr>
          <p:spPr>
            <a:xfrm>
              <a:off x="4377643" y="5955259"/>
              <a:ext cx="3704253" cy="1569660"/>
            </a:xfrm>
            <a:prstGeom prst="rect">
              <a:avLst/>
            </a:prstGeom>
            <a:noFill/>
          </p:spPr>
          <p:txBody>
            <a:bodyPr wrap="square" rtlCol="0">
              <a:spAutoFit/>
            </a:bodyPr>
            <a:lstStyle/>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ما المراحل التي يجب أن أتبع؟</a:t>
              </a:r>
            </a:p>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ما القواعد التي يجب أن أحترم؟</a:t>
              </a:r>
            </a:p>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ما الأسئلة التي علي أن أطرح؟</a:t>
              </a:r>
              <a:endParaRPr lang="fr-FR" sz="2800" b="1" i="1" dirty="0">
                <a:solidFill>
                  <a:schemeClr val="accent2"/>
                </a:solidFill>
                <a:latin typeface="Microsoft Uighur" panose="02000000000000000000" pitchFamily="2" charset="-78"/>
                <a:cs typeface="Microsoft Uighur" panose="02000000000000000000" pitchFamily="2" charset="-78"/>
              </a:endParaRPr>
            </a:p>
          </p:txBody>
        </p:sp>
        <p:sp>
          <p:nvSpPr>
            <p:cNvPr id="17" name="ZoneTexte 16">
              <a:extLst>
                <a:ext uri="{FF2B5EF4-FFF2-40B4-BE49-F238E27FC236}">
                  <a16:creationId xmlns:a16="http://schemas.microsoft.com/office/drawing/2014/main" id="{EE1A7535-E734-2EC6-8BD8-4B2593F32DA4}"/>
                </a:ext>
              </a:extLst>
            </p:cNvPr>
            <p:cNvSpPr txBox="1"/>
            <p:nvPr/>
          </p:nvSpPr>
          <p:spPr>
            <a:xfrm>
              <a:off x="4718990" y="7601055"/>
              <a:ext cx="7315200" cy="584775"/>
            </a:xfrm>
            <a:prstGeom prst="rect">
              <a:avLst/>
            </a:prstGeom>
            <a:noFill/>
          </p:spPr>
          <p:txBody>
            <a:bodyPr wrap="square" rtlCol="0">
              <a:spAutoFit/>
            </a:bodyPr>
            <a:lstStyle/>
            <a:p>
              <a:pPr algn="r"/>
              <a:r>
                <a:rPr lang="ar-MA" sz="3200" b="1" i="1" dirty="0">
                  <a:solidFill>
                    <a:srgbClr val="0070C0"/>
                  </a:solidFill>
                  <a:latin typeface="Microsoft Uighur" panose="02000000000000000000" pitchFamily="2" charset="-78"/>
                  <a:cs typeface="Microsoft Uighur" panose="02000000000000000000" pitchFamily="2" charset="-78"/>
                </a:rPr>
                <a:t>خلال هذه المرحلة، عليكم بالانتباه والتركيز حتى تتذكروا مراحل الإنجاز</a:t>
              </a:r>
              <a:endParaRPr lang="fr-FR" sz="3200" i="1" dirty="0">
                <a:solidFill>
                  <a:srgbClr val="0070C0"/>
                </a:solidFill>
                <a:latin typeface="Microsoft Uighur" panose="02000000000000000000" pitchFamily="2" charset="-78"/>
                <a:cs typeface="Microsoft Uighur" panose="02000000000000000000" pitchFamily="2" charset="-78"/>
              </a:endParaRPr>
            </a:p>
          </p:txBody>
        </p:sp>
        <p:cxnSp>
          <p:nvCxnSpPr>
            <p:cNvPr id="18" name="Connecteur droit 17">
              <a:extLst>
                <a:ext uri="{FF2B5EF4-FFF2-40B4-BE49-F238E27FC236}">
                  <a16:creationId xmlns:a16="http://schemas.microsoft.com/office/drawing/2014/main" id="{7BAAAE73-DF8A-D912-15E8-29E256F36664}"/>
                </a:ext>
              </a:extLst>
            </p:cNvPr>
            <p:cNvCxnSpPr/>
            <p:nvPr/>
          </p:nvCxnSpPr>
          <p:spPr>
            <a:xfrm>
              <a:off x="1637167" y="2598787"/>
              <a:ext cx="11387623" cy="0"/>
            </a:xfrm>
            <a:prstGeom prst="line">
              <a:avLst/>
            </a:prstGeom>
            <a:solidFill>
              <a:srgbClr val="355D7E"/>
            </a:solidFill>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24ABEB40-A07B-94EF-21AB-EC48FF8C2060}"/>
                </a:ext>
              </a:extLst>
            </p:cNvPr>
            <p:cNvCxnSpPr/>
            <p:nvPr/>
          </p:nvCxnSpPr>
          <p:spPr>
            <a:xfrm>
              <a:off x="1592224" y="5274561"/>
              <a:ext cx="11387623" cy="0"/>
            </a:xfrm>
            <a:prstGeom prst="line">
              <a:avLst/>
            </a:prstGeom>
          </p:spPr>
          <p:style>
            <a:lnRef idx="1">
              <a:schemeClr val="accent1"/>
            </a:lnRef>
            <a:fillRef idx="0">
              <a:schemeClr val="accent1"/>
            </a:fillRef>
            <a:effectRef idx="0">
              <a:schemeClr val="accent1"/>
            </a:effectRef>
            <a:fontRef idx="minor">
              <a:schemeClr val="tx1"/>
            </a:fontRef>
          </p:style>
        </p:cxnSp>
        <p:sp>
          <p:nvSpPr>
            <p:cNvPr id="25" name="Google Shape;1781;p27">
              <a:extLst>
                <a:ext uri="{FF2B5EF4-FFF2-40B4-BE49-F238E27FC236}">
                  <a16:creationId xmlns:a16="http://schemas.microsoft.com/office/drawing/2014/main" id="{83A7C2AA-659D-6AFB-99BC-E881A8AD789A}"/>
                </a:ext>
              </a:extLst>
            </p:cNvPr>
            <p:cNvSpPr/>
            <p:nvPr/>
          </p:nvSpPr>
          <p:spPr>
            <a:xfrm>
              <a:off x="415601" y="832387"/>
              <a:ext cx="3270344" cy="402633"/>
            </a:xfrm>
            <a:prstGeom prst="roundRect">
              <a:avLst/>
            </a:prstGeom>
            <a:solidFill>
              <a:srgbClr val="204550"/>
            </a:solidFill>
            <a:ln>
              <a:noFill/>
            </a:ln>
          </p:spPr>
          <p:txBody>
            <a:bodyPr spcFirstLastPara="1" wrap="square" lIns="91425" tIns="45700" rIns="91425" bIns="45700" anchor="ctr" anchorCtr="0">
              <a:noAutofit/>
            </a:bodyPr>
            <a:lstStyle/>
            <a:p>
              <a:pPr lvl="0" algn="ctr">
                <a:buClr>
                  <a:srgbClr val="000000"/>
                </a:buClr>
                <a:buSzPts val="1400"/>
              </a:pPr>
              <a:r>
                <a:rPr lang="ar-MA" sz="2800" b="1" dirty="0">
                  <a:solidFill>
                    <a:schemeClr val="lt1"/>
                  </a:solidFill>
                  <a:latin typeface="Microsoft Uighur" panose="02000000000000000000" pitchFamily="2" charset="-78"/>
                  <a:ea typeface="Arial"/>
                  <a:cs typeface="Microsoft Uighur" panose="02000000000000000000" pitchFamily="2" charset="-78"/>
                  <a:sym typeface="Arial"/>
                </a:rPr>
                <a:t>التصريح بالهدف (بداية النشاط)</a:t>
              </a:r>
              <a:endParaRPr lang="fr-FR" sz="2800" b="1" dirty="0">
                <a:solidFill>
                  <a:schemeClr val="lt1"/>
                </a:solidFill>
                <a:latin typeface="Microsoft Uighur" panose="02000000000000000000" pitchFamily="2" charset="-78"/>
                <a:ea typeface="Arial"/>
                <a:cs typeface="Microsoft Uighur" panose="02000000000000000000" pitchFamily="2" charset="-78"/>
                <a:sym typeface="Arial"/>
              </a:endParaRPr>
            </a:p>
          </p:txBody>
        </p:sp>
        <p:cxnSp>
          <p:nvCxnSpPr>
            <p:cNvPr id="26" name="Connecteur droit 25">
              <a:extLst>
                <a:ext uri="{FF2B5EF4-FFF2-40B4-BE49-F238E27FC236}">
                  <a16:creationId xmlns:a16="http://schemas.microsoft.com/office/drawing/2014/main" id="{41D02AEA-0123-F7D7-C77A-0BB3F8596AB2}"/>
                </a:ext>
              </a:extLst>
            </p:cNvPr>
            <p:cNvCxnSpPr/>
            <p:nvPr/>
          </p:nvCxnSpPr>
          <p:spPr>
            <a:xfrm>
              <a:off x="1592224" y="819255"/>
              <a:ext cx="11387623" cy="0"/>
            </a:xfrm>
            <a:prstGeom prst="line">
              <a:avLst/>
            </a:prstGeom>
          </p:spPr>
          <p:style>
            <a:lnRef idx="1">
              <a:schemeClr val="accent1"/>
            </a:lnRef>
            <a:fillRef idx="0">
              <a:schemeClr val="accent1"/>
            </a:fillRef>
            <a:effectRef idx="0">
              <a:schemeClr val="accent1"/>
            </a:effectRef>
            <a:fontRef idx="minor">
              <a:schemeClr val="tx1"/>
            </a:fontRef>
          </p:style>
        </p:cxnSp>
        <p:pic>
          <p:nvPicPr>
            <p:cNvPr id="27" name="Picture 2" descr="Image générée">
              <a:extLst>
                <a:ext uri="{FF2B5EF4-FFF2-40B4-BE49-F238E27FC236}">
                  <a16:creationId xmlns:a16="http://schemas.microsoft.com/office/drawing/2014/main" id="{85E3019E-00D1-7655-F15C-9A3D09DE7C2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513839" y="1350503"/>
              <a:ext cx="1046969" cy="1046969"/>
            </a:xfrm>
            <a:prstGeom prst="rect">
              <a:avLst/>
            </a:prstGeom>
            <a:noFill/>
            <a:extLst>
              <a:ext uri="{909E8E84-426E-40DD-AFC4-6F175D3DCCD1}">
                <a14:hiddenFill xmlns:a14="http://schemas.microsoft.com/office/drawing/2010/main">
                  <a:solidFill>
                    <a:srgbClr val="FFFFFF"/>
                  </a:solidFill>
                </a14:hiddenFill>
              </a:ext>
            </a:extLst>
          </p:spPr>
        </p:pic>
      </p:grpSp>
      <p:sp>
        <p:nvSpPr>
          <p:cNvPr id="29" name="ZoneTexte 28">
            <a:extLst>
              <a:ext uri="{FF2B5EF4-FFF2-40B4-BE49-F238E27FC236}">
                <a16:creationId xmlns:a16="http://schemas.microsoft.com/office/drawing/2014/main" id="{02C1E443-1D9F-2FCE-293A-2B14F67282D5}"/>
              </a:ext>
            </a:extLst>
          </p:cNvPr>
          <p:cNvSpPr txBox="1"/>
          <p:nvPr/>
        </p:nvSpPr>
        <p:spPr>
          <a:xfrm flipH="1">
            <a:off x="5066317" y="5021640"/>
            <a:ext cx="6162920" cy="1569660"/>
          </a:xfrm>
          <a:prstGeom prst="rect">
            <a:avLst/>
          </a:prstGeom>
          <a:noFill/>
        </p:spPr>
        <p:txBody>
          <a:bodyPr wrap="square" rtlCol="0">
            <a:spAutoFit/>
          </a:bodyPr>
          <a:lstStyle/>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بالاعتماد على ما تعلمتم سابقا، أنجزوا الهمة كذا.</a:t>
            </a:r>
          </a:p>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من يذكرنا بالمراحل التي يجب أن نتبع؟</a:t>
            </a:r>
          </a:p>
          <a:p>
            <a:pPr marL="285750" indent="-285750" algn="r" rtl="1">
              <a:buFont typeface="Arial" panose="020B0604020202020204" pitchFamily="34" charset="0"/>
              <a:buChar char="•"/>
            </a:pPr>
            <a:r>
              <a:rPr lang="ar-MA" sz="3200" b="1" i="1" dirty="0">
                <a:solidFill>
                  <a:schemeClr val="accent2"/>
                </a:solidFill>
                <a:latin typeface="Microsoft Uighur" panose="02000000000000000000" pitchFamily="2" charset="-78"/>
                <a:cs typeface="Microsoft Uighur" panose="02000000000000000000" pitchFamily="2" charset="-78"/>
              </a:rPr>
              <a:t>من يذكرنا بالقواعد التي يجب أن نحترم؟</a:t>
            </a:r>
          </a:p>
        </p:txBody>
      </p:sp>
    </p:spTree>
    <p:extLst>
      <p:ext uri="{BB962C8B-B14F-4D97-AF65-F5344CB8AC3E}">
        <p14:creationId xmlns:p14="http://schemas.microsoft.com/office/powerpoint/2010/main" val="15063592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6E4DD-655B-B2D4-1038-D83A130E5EC2}"/>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94D27F69-73F1-2C21-1F9D-16941ABD539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4C28770-A290-A037-870C-FE1C3E2934B5}"/>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7F47FF89-8A2E-5661-AED7-A588140265DF}"/>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C145A807-DE8D-C4D8-D7C9-A696134F7797}"/>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E1843D69-4F06-254D-30D4-30DBDA22B306}"/>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7E8CA872-93AC-AD81-372F-65B2BD56CD8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3AA94D2D-10FF-02D7-EDA7-DEAEA8C8DA75}"/>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D681E648-E52A-6048-1AAF-8CFE1E8C8F03}"/>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43E8EC6-700A-C45D-9513-79D91FE8360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35569915-09A7-4138-738C-92AE0E7B85F1}"/>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2FCB97CC-E5B3-E0B1-0031-780403103724}"/>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C4AA4FC-4372-4121-8615-8A4FC22606E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32AA683-75C1-44FD-F492-9E3E27157CB9}"/>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0C7B7468-F697-BC95-5BB3-40995D72FF0E}"/>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790345A8-55AE-0CA6-CD45-0AD442E88AE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1A8AD791-3A53-850A-14B0-51CA68C8B5E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E016A8A0-452C-9E40-5C26-B03D5580FDF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34970D03-F04C-B2AB-1640-4EA3F3D98CC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A0167F47-7C85-7319-82B1-B41EB5EFCEE9}"/>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2777985E-EA9E-A72A-1ABC-878A6AC72169}"/>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5110FEB8-8965-5C77-6DB7-1D62F70A29AE}"/>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5C21F824-6643-511B-3BA0-28ECA7547C8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917346EE-C6AB-278F-F6D8-1035C0DA4B6D}"/>
                </a:ext>
              </a:extLst>
            </p:cNvPr>
            <p:cNvSpPr txBox="1"/>
            <p:nvPr/>
          </p:nvSpPr>
          <p:spPr>
            <a:xfrm>
              <a:off x="5929811" y="975836"/>
              <a:ext cx="6302560"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مراحل تدبير الحصة 2/3</a:t>
              </a:r>
            </a:p>
          </p:txBody>
        </p:sp>
        <p:sp>
          <p:nvSpPr>
            <p:cNvPr id="52" name="Freeform 22">
              <a:extLst>
                <a:ext uri="{FF2B5EF4-FFF2-40B4-BE49-F238E27FC236}">
                  <a16:creationId xmlns:a16="http://schemas.microsoft.com/office/drawing/2014/main" id="{9DCD9521-E3A9-D2A8-9CA6-2BA1177C1657}"/>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3BAB5950-4042-3AC3-1C94-3703B2ED79A1}"/>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641263E7-1AD0-A19F-4222-8C9D5EBEBECD}"/>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34B4C27D-9E50-F844-872C-FD6336394999}"/>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3" name="Group 1">
            <a:extLst>
              <a:ext uri="{FF2B5EF4-FFF2-40B4-BE49-F238E27FC236}">
                <a16:creationId xmlns:a16="http://schemas.microsoft.com/office/drawing/2014/main" id="{97D269C1-44AD-BC90-9B27-4D6237101478}"/>
              </a:ext>
            </a:extLst>
          </p:cNvPr>
          <p:cNvGrpSpPr/>
          <p:nvPr/>
        </p:nvGrpSpPr>
        <p:grpSpPr>
          <a:xfrm flipH="1">
            <a:off x="1728253" y="2750100"/>
            <a:ext cx="14426146" cy="7193999"/>
            <a:chOff x="415601" y="941175"/>
            <a:chExt cx="11644102" cy="7193999"/>
          </a:xfrm>
        </p:grpSpPr>
        <p:pic>
          <p:nvPicPr>
            <p:cNvPr id="9" name="Picture 3">
              <a:extLst>
                <a:ext uri="{FF2B5EF4-FFF2-40B4-BE49-F238E27FC236}">
                  <a16:creationId xmlns:a16="http://schemas.microsoft.com/office/drawing/2014/main" id="{FFBF5711-265C-64DE-5088-8E82CF31DB40}"/>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867039" y="4849405"/>
              <a:ext cx="2238794" cy="2238795"/>
            </a:xfrm>
            <a:prstGeom prst="rect">
              <a:avLst/>
            </a:prstGeom>
          </p:spPr>
        </p:pic>
        <p:pic>
          <p:nvPicPr>
            <p:cNvPr id="10" name="Picture 4">
              <a:extLst>
                <a:ext uri="{FF2B5EF4-FFF2-40B4-BE49-F238E27FC236}">
                  <a16:creationId xmlns:a16="http://schemas.microsoft.com/office/drawing/2014/main" id="{B4FB7E08-4D8C-54F3-B749-BC85434166E0}"/>
                </a:ext>
              </a:extLst>
            </p:cNvPr>
            <p:cNvPicPr>
              <a:picLocks noChangeAspect="1"/>
            </p:cNvPicPr>
            <p:nvPr/>
          </p:nvPicPr>
          <p:blipFill>
            <a:blip r:embed="rId8" cstate="hqprint">
              <a:extLst>
                <a:ext uri="{BEBA8EAE-BF5A-486C-A8C5-ECC9F3942E4B}">
                  <a14:imgProps xmlns:a14="http://schemas.microsoft.com/office/drawing/2010/main">
                    <a14:imgLayer r:embed="rId9">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1117467" y="1839980"/>
              <a:ext cx="1728140" cy="1728141"/>
            </a:xfrm>
            <a:prstGeom prst="rect">
              <a:avLst/>
            </a:prstGeom>
          </p:spPr>
        </p:pic>
        <p:sp>
          <p:nvSpPr>
            <p:cNvPr id="11" name="Google Shape;1781;p27">
              <a:extLst>
                <a:ext uri="{FF2B5EF4-FFF2-40B4-BE49-F238E27FC236}">
                  <a16:creationId xmlns:a16="http://schemas.microsoft.com/office/drawing/2014/main" id="{B86D1EF5-6A30-AC4C-FAD0-92243D88F5B7}"/>
                </a:ext>
              </a:extLst>
            </p:cNvPr>
            <p:cNvSpPr/>
            <p:nvPr/>
          </p:nvSpPr>
          <p:spPr>
            <a:xfrm>
              <a:off x="415601" y="4151142"/>
              <a:ext cx="3270344" cy="402633"/>
            </a:xfrm>
            <a:prstGeom prst="roundRect">
              <a:avLst/>
            </a:prstGeom>
            <a:solidFill>
              <a:srgbClr val="204550"/>
            </a:solidFill>
            <a:ln>
              <a:noFill/>
            </a:ln>
          </p:spPr>
          <p:txBody>
            <a:bodyPr spcFirstLastPara="1" wrap="square" lIns="91425" tIns="45700" rIns="91425" bIns="45700" anchor="ctr" anchorCtr="0">
              <a:noAutofit/>
            </a:bodyPr>
            <a:lstStyle/>
            <a:p>
              <a:pPr lvl="0" algn="ctr">
                <a:buClr>
                  <a:srgbClr val="000000"/>
                </a:buClr>
                <a:buSzPts val="1400"/>
              </a:pPr>
              <a:r>
                <a:rPr lang="ar-MA" sz="2800" b="1" dirty="0">
                  <a:solidFill>
                    <a:schemeClr val="lt1"/>
                  </a:solidFill>
                  <a:latin typeface="Microsoft Uighur" panose="02000000000000000000" pitchFamily="2" charset="-78"/>
                  <a:ea typeface="Arial"/>
                  <a:cs typeface="Microsoft Uighur" panose="02000000000000000000" pitchFamily="2" charset="-78"/>
                  <a:sym typeface="Arial"/>
                </a:rPr>
                <a:t>الممارسة المستقلة</a:t>
              </a:r>
              <a:endParaRPr lang="fr-FR" sz="2800" b="1" dirty="0">
                <a:solidFill>
                  <a:schemeClr val="lt1"/>
                </a:solidFill>
                <a:latin typeface="Microsoft Uighur" panose="02000000000000000000" pitchFamily="2" charset="-78"/>
                <a:ea typeface="Arial"/>
                <a:cs typeface="Microsoft Uighur" panose="02000000000000000000" pitchFamily="2" charset="-78"/>
                <a:sym typeface="Arial"/>
              </a:endParaRPr>
            </a:p>
          </p:txBody>
        </p:sp>
        <p:cxnSp>
          <p:nvCxnSpPr>
            <p:cNvPr id="15" name="Connecteur droit 14">
              <a:extLst>
                <a:ext uri="{FF2B5EF4-FFF2-40B4-BE49-F238E27FC236}">
                  <a16:creationId xmlns:a16="http://schemas.microsoft.com/office/drawing/2014/main" id="{FE0914AC-6113-6107-6456-23E126971B8D}"/>
                </a:ext>
              </a:extLst>
            </p:cNvPr>
            <p:cNvCxnSpPr/>
            <p:nvPr/>
          </p:nvCxnSpPr>
          <p:spPr>
            <a:xfrm>
              <a:off x="528916" y="4143587"/>
              <a:ext cx="11274308" cy="0"/>
            </a:xfrm>
            <a:prstGeom prst="line">
              <a:avLst/>
            </a:prstGeom>
          </p:spPr>
          <p:style>
            <a:lnRef idx="1">
              <a:schemeClr val="accent1"/>
            </a:lnRef>
            <a:fillRef idx="0">
              <a:schemeClr val="accent1"/>
            </a:fillRef>
            <a:effectRef idx="0">
              <a:schemeClr val="accent1"/>
            </a:effectRef>
            <a:fontRef idx="minor">
              <a:schemeClr val="tx1"/>
            </a:fontRef>
          </p:style>
        </p:cxnSp>
        <p:sp>
          <p:nvSpPr>
            <p:cNvPr id="30" name="Google Shape;1781;p27">
              <a:extLst>
                <a:ext uri="{FF2B5EF4-FFF2-40B4-BE49-F238E27FC236}">
                  <a16:creationId xmlns:a16="http://schemas.microsoft.com/office/drawing/2014/main" id="{FFD7E619-563A-31B8-B08E-CB8D87E3D604}"/>
                </a:ext>
              </a:extLst>
            </p:cNvPr>
            <p:cNvSpPr/>
            <p:nvPr/>
          </p:nvSpPr>
          <p:spPr>
            <a:xfrm>
              <a:off x="415601" y="952425"/>
              <a:ext cx="3270344" cy="402633"/>
            </a:xfrm>
            <a:prstGeom prst="roundRect">
              <a:avLst/>
            </a:prstGeom>
            <a:solidFill>
              <a:srgbClr val="204550"/>
            </a:solidFill>
            <a:ln>
              <a:noFill/>
            </a:ln>
          </p:spPr>
          <p:txBody>
            <a:bodyPr spcFirstLastPara="1" wrap="square" lIns="91425" tIns="45700" rIns="91425" bIns="45700" anchor="ctr" anchorCtr="0">
              <a:noAutofit/>
            </a:bodyPr>
            <a:lstStyle/>
            <a:p>
              <a:pPr lvl="0" algn="ctr">
                <a:buClr>
                  <a:srgbClr val="000000"/>
                </a:buClr>
                <a:buSzPts val="1400"/>
              </a:pPr>
              <a:r>
                <a:rPr lang="ar-MA" sz="2800" b="1" dirty="0">
                  <a:solidFill>
                    <a:schemeClr val="lt1"/>
                  </a:solidFill>
                  <a:latin typeface="Microsoft Uighur" panose="02000000000000000000" pitchFamily="2" charset="-78"/>
                  <a:ea typeface="Arial"/>
                  <a:cs typeface="Microsoft Uighur" panose="02000000000000000000" pitchFamily="2" charset="-78"/>
                  <a:sym typeface="Arial"/>
                </a:rPr>
                <a:t>الممارسة الموجهة</a:t>
              </a:r>
              <a:endParaRPr lang="fr-FR" sz="2800" b="1" dirty="0">
                <a:solidFill>
                  <a:schemeClr val="lt1"/>
                </a:solidFill>
                <a:latin typeface="Microsoft Uighur" panose="02000000000000000000" pitchFamily="2" charset="-78"/>
                <a:ea typeface="Arial"/>
                <a:cs typeface="Microsoft Uighur" panose="02000000000000000000" pitchFamily="2" charset="-78"/>
                <a:sym typeface="Arial"/>
              </a:endParaRPr>
            </a:p>
          </p:txBody>
        </p:sp>
        <p:cxnSp>
          <p:nvCxnSpPr>
            <p:cNvPr id="32" name="Connecteur droit 31">
              <a:extLst>
                <a:ext uri="{FF2B5EF4-FFF2-40B4-BE49-F238E27FC236}">
                  <a16:creationId xmlns:a16="http://schemas.microsoft.com/office/drawing/2014/main" id="{D3B1769A-D367-7EAC-8863-028ECD5E0975}"/>
                </a:ext>
              </a:extLst>
            </p:cNvPr>
            <p:cNvCxnSpPr/>
            <p:nvPr/>
          </p:nvCxnSpPr>
          <p:spPr>
            <a:xfrm>
              <a:off x="415601" y="941175"/>
              <a:ext cx="11387623" cy="0"/>
            </a:xfrm>
            <a:prstGeom prst="line">
              <a:avLst/>
            </a:prstGeom>
          </p:spPr>
          <p:style>
            <a:lnRef idx="1">
              <a:schemeClr val="accent1"/>
            </a:lnRef>
            <a:fillRef idx="0">
              <a:schemeClr val="accent1"/>
            </a:fillRef>
            <a:effectRef idx="0">
              <a:schemeClr val="accent1"/>
            </a:effectRef>
            <a:fontRef idx="minor">
              <a:schemeClr val="tx1"/>
            </a:fontRef>
          </p:style>
        </p:cxnSp>
        <p:sp>
          <p:nvSpPr>
            <p:cNvPr id="35" name="ZoneTexte 34">
              <a:extLst>
                <a:ext uri="{FF2B5EF4-FFF2-40B4-BE49-F238E27FC236}">
                  <a16:creationId xmlns:a16="http://schemas.microsoft.com/office/drawing/2014/main" id="{2F431D10-8D8E-3AEB-49A4-6FB0220E3ACE}"/>
                </a:ext>
              </a:extLst>
            </p:cNvPr>
            <p:cNvSpPr txBox="1"/>
            <p:nvPr/>
          </p:nvSpPr>
          <p:spPr>
            <a:xfrm>
              <a:off x="4310153" y="952425"/>
              <a:ext cx="7493071" cy="523220"/>
            </a:xfrm>
            <a:prstGeom prst="rect">
              <a:avLst/>
            </a:prstGeom>
            <a:noFill/>
          </p:spPr>
          <p:txBody>
            <a:bodyPr wrap="square" rtlCol="0">
              <a:spAutoFit/>
            </a:bodyPr>
            <a:lstStyle/>
            <a:p>
              <a:pPr algn="r"/>
              <a:r>
                <a:rPr lang="ar-MA" sz="2800" b="1" i="1" dirty="0">
                  <a:solidFill>
                    <a:schemeClr val="accent5"/>
                  </a:solidFill>
                  <a:latin typeface="Microsoft Uighur" panose="02000000000000000000" pitchFamily="2" charset="-78"/>
                  <a:cs typeface="Microsoft Uighur" panose="02000000000000000000" pitchFamily="2" charset="-78"/>
                </a:rPr>
                <a:t>لنشتغل معا (الأستاذ والمتعلمون) على مهمة شبيهة </a:t>
              </a:r>
              <a:endParaRPr lang="fr-FR" sz="2800" i="1" dirty="0">
                <a:latin typeface="Microsoft Uighur" panose="02000000000000000000" pitchFamily="2" charset="-78"/>
                <a:cs typeface="Microsoft Uighur" panose="02000000000000000000" pitchFamily="2" charset="-78"/>
              </a:endParaRPr>
            </a:p>
          </p:txBody>
        </p:sp>
        <p:sp>
          <p:nvSpPr>
            <p:cNvPr id="38" name="ZoneTexte 37">
              <a:extLst>
                <a:ext uri="{FF2B5EF4-FFF2-40B4-BE49-F238E27FC236}">
                  <a16:creationId xmlns:a16="http://schemas.microsoft.com/office/drawing/2014/main" id="{940BAEB3-F076-DCF9-0E87-7FD3A73FD93C}"/>
                </a:ext>
              </a:extLst>
            </p:cNvPr>
            <p:cNvSpPr txBox="1"/>
            <p:nvPr/>
          </p:nvSpPr>
          <p:spPr>
            <a:xfrm>
              <a:off x="3982892" y="4629975"/>
              <a:ext cx="8076811" cy="2677656"/>
            </a:xfrm>
            <a:prstGeom prst="rect">
              <a:avLst/>
            </a:prstGeom>
            <a:noFill/>
          </p:spPr>
          <p:txBody>
            <a:bodyPr wrap="square" rtlCol="0">
              <a:spAutoFit/>
            </a:bodyPr>
            <a:lstStyle/>
            <a:p>
              <a:pPr marL="285750" indent="-285750" algn="r" rtl="1">
                <a:buFont typeface="Arial" panose="020B0604020202020204" pitchFamily="34" charset="0"/>
                <a:buChar char="•"/>
              </a:pPr>
              <a:r>
                <a:rPr lang="ar-MA" sz="2800" i="1" dirty="0">
                  <a:solidFill>
                    <a:schemeClr val="accent2"/>
                  </a:solidFill>
                  <a:latin typeface="Microsoft Uighur" panose="02000000000000000000" pitchFamily="2" charset="-78"/>
                  <a:cs typeface="Microsoft Uighur" panose="02000000000000000000" pitchFamily="2" charset="-78"/>
                </a:rPr>
                <a:t>أقترح عليكم مهمة شبيهة بما رأينا للإنجاز</a:t>
              </a:r>
            </a:p>
            <a:p>
              <a:pPr marL="285750" indent="-285750" algn="r" rtl="1">
                <a:buFont typeface="Arial" panose="020B0604020202020204" pitchFamily="34" charset="0"/>
                <a:buChar char="•"/>
              </a:pPr>
              <a:r>
                <a:rPr lang="ar-MA" sz="2800" i="1" dirty="0">
                  <a:solidFill>
                    <a:schemeClr val="accent2"/>
                  </a:solidFill>
                  <a:latin typeface="Microsoft Uighur" panose="02000000000000000000" pitchFamily="2" charset="-78"/>
                  <a:cs typeface="Microsoft Uighur" panose="02000000000000000000" pitchFamily="2" charset="-78"/>
                </a:rPr>
                <a:t>تشتغلون بشكل مستقل</a:t>
              </a:r>
            </a:p>
            <a:p>
              <a:pPr marL="285750" indent="-285750" algn="r" rtl="1">
                <a:buFont typeface="Arial" panose="020B0604020202020204" pitchFamily="34" charset="0"/>
                <a:buChar char="•"/>
              </a:pPr>
              <a:r>
                <a:rPr lang="ar-MA" sz="2800" i="1" dirty="0">
                  <a:solidFill>
                    <a:schemeClr val="accent2"/>
                  </a:solidFill>
                  <a:latin typeface="Microsoft Uighur" panose="02000000000000000000" pitchFamily="2" charset="-78"/>
                  <a:cs typeface="Microsoft Uighur" panose="02000000000000000000" pitchFamily="2" charset="-78"/>
                </a:rPr>
                <a:t>أتجول بين الصفوف وأقدم المساعدة عند الضرورة</a:t>
              </a:r>
            </a:p>
            <a:p>
              <a:pPr marL="285750" indent="-285750" algn="r" rtl="1">
                <a:buFont typeface="Arial" panose="020B0604020202020204" pitchFamily="34" charset="0"/>
                <a:buChar char="•"/>
              </a:pPr>
              <a:r>
                <a:rPr lang="ar-MA" sz="2800" i="1" dirty="0">
                  <a:solidFill>
                    <a:schemeClr val="accent2"/>
                  </a:solidFill>
                  <a:latin typeface="Microsoft Uighur" panose="02000000000000000000" pitchFamily="2" charset="-78"/>
                  <a:cs typeface="Microsoft Uighur" panose="02000000000000000000" pitchFamily="2" charset="-78"/>
                </a:rPr>
                <a:t>أقدم لكم تغذية راجعة مذكرا بالأخطاء الواجب تجنبها</a:t>
              </a:r>
            </a:p>
            <a:p>
              <a:pPr marL="285750" indent="-285750" algn="r" rtl="1">
                <a:buFont typeface="Arial" panose="020B0604020202020204" pitchFamily="34" charset="0"/>
                <a:buChar char="•"/>
              </a:pPr>
              <a:endParaRPr lang="fr-FR" sz="2800" i="1" dirty="0">
                <a:solidFill>
                  <a:schemeClr val="accent2"/>
                </a:solidFill>
                <a:latin typeface="Microsoft Uighur" panose="02000000000000000000" pitchFamily="2" charset="-78"/>
                <a:cs typeface="Microsoft Uighur" panose="02000000000000000000" pitchFamily="2" charset="-78"/>
              </a:endParaRPr>
            </a:p>
            <a:p>
              <a:pPr marL="285750" indent="-285750" algn="r" rtl="1">
                <a:buFont typeface="Arial" panose="020B0604020202020204" pitchFamily="34" charset="0"/>
                <a:buChar char="•"/>
              </a:pPr>
              <a:endParaRPr lang="fr-FR" sz="2800" i="1" dirty="0">
                <a:solidFill>
                  <a:schemeClr val="accent2"/>
                </a:solidFill>
                <a:latin typeface="Microsoft Uighur" panose="02000000000000000000" pitchFamily="2" charset="-78"/>
                <a:cs typeface="Microsoft Uighur" panose="02000000000000000000" pitchFamily="2" charset="-78"/>
              </a:endParaRPr>
            </a:p>
          </p:txBody>
        </p:sp>
        <p:sp>
          <p:nvSpPr>
            <p:cNvPr id="46" name="ZoneTexte 45">
              <a:extLst>
                <a:ext uri="{FF2B5EF4-FFF2-40B4-BE49-F238E27FC236}">
                  <a16:creationId xmlns:a16="http://schemas.microsoft.com/office/drawing/2014/main" id="{60EABDC8-E562-FC42-50CD-8B7439400C15}"/>
                </a:ext>
              </a:extLst>
            </p:cNvPr>
            <p:cNvSpPr txBox="1"/>
            <p:nvPr/>
          </p:nvSpPr>
          <p:spPr>
            <a:xfrm>
              <a:off x="4310153" y="4096575"/>
              <a:ext cx="7493071" cy="584775"/>
            </a:xfrm>
            <a:prstGeom prst="rect">
              <a:avLst/>
            </a:prstGeom>
            <a:noFill/>
          </p:spPr>
          <p:txBody>
            <a:bodyPr wrap="square" rtlCol="0">
              <a:spAutoFit/>
            </a:bodyPr>
            <a:lstStyle/>
            <a:p>
              <a:pPr algn="r" rtl="1"/>
              <a:r>
                <a:rPr lang="ar-MA" sz="3200" b="1" i="1" dirty="0">
                  <a:solidFill>
                    <a:srgbClr val="0070C0"/>
                  </a:solidFill>
                  <a:latin typeface="Microsoft Uighur" panose="02000000000000000000" pitchFamily="2" charset="-78"/>
                  <a:cs typeface="Microsoft Uighur" panose="02000000000000000000" pitchFamily="2" charset="-78"/>
                </a:rPr>
                <a:t>لتقوموا بإنجاز مهمة شبيهة بما رأينا بمفردكم (المتعلمون) </a:t>
              </a:r>
              <a:endParaRPr lang="fr-FR" sz="3200" i="1" dirty="0">
                <a:solidFill>
                  <a:srgbClr val="0070C0"/>
                </a:solidFill>
                <a:latin typeface="Microsoft Uighur" panose="02000000000000000000" pitchFamily="2" charset="-78"/>
                <a:cs typeface="Microsoft Uighur" panose="02000000000000000000" pitchFamily="2" charset="-78"/>
              </a:endParaRPr>
            </a:p>
          </p:txBody>
        </p:sp>
        <p:sp>
          <p:nvSpPr>
            <p:cNvPr id="51" name="Rectangle 50">
              <a:extLst>
                <a:ext uri="{FF2B5EF4-FFF2-40B4-BE49-F238E27FC236}">
                  <a16:creationId xmlns:a16="http://schemas.microsoft.com/office/drawing/2014/main" id="{8461A0F0-D4CD-434F-E2E8-DFC33A9A870F}"/>
                </a:ext>
              </a:extLst>
            </p:cNvPr>
            <p:cNvSpPr/>
            <p:nvPr/>
          </p:nvSpPr>
          <p:spPr>
            <a:xfrm>
              <a:off x="3929639" y="6474589"/>
              <a:ext cx="7683594" cy="1660585"/>
            </a:xfrm>
            <a:prstGeom prst="rect">
              <a:avLst/>
            </a:prstGeom>
            <a:solidFill>
              <a:srgbClr val="AEC0C6"/>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rtl="1"/>
              <a:r>
                <a:rPr lang="ar-MA" sz="2400" b="1" i="1" dirty="0">
                  <a:solidFill>
                    <a:schemeClr val="tx1"/>
                  </a:solidFill>
                  <a:latin typeface="Microsoft Uighur" panose="02000000000000000000" pitchFamily="2" charset="-78"/>
                  <a:cs typeface="Microsoft Uighur" panose="02000000000000000000" pitchFamily="2" charset="-78"/>
                </a:rPr>
                <a:t>بعد انتهاء حصة التعلم، يمكن للممارسة المستقلة أن تستمر على شكل :</a:t>
              </a:r>
            </a:p>
            <a:p>
              <a:pPr marL="285750" indent="-285750" algn="r" rtl="1">
                <a:buFont typeface="Wingdings" panose="05000000000000000000" pitchFamily="2" charset="2"/>
                <a:buChar char="§"/>
              </a:pPr>
              <a:r>
                <a:rPr lang="ar-MA" sz="2400" b="1" i="1" dirty="0">
                  <a:solidFill>
                    <a:schemeClr val="tx1"/>
                  </a:solidFill>
                  <a:latin typeface="Microsoft Uighur" panose="02000000000000000000" pitchFamily="2" charset="-78"/>
                  <a:cs typeface="Microsoft Uighur" panose="02000000000000000000" pitchFamily="2" charset="-78"/>
                </a:rPr>
                <a:t>تمارين منزلية </a:t>
              </a:r>
            </a:p>
            <a:p>
              <a:pPr marL="285750" indent="-285750" algn="r" rtl="1">
                <a:buFont typeface="Wingdings" panose="05000000000000000000" pitchFamily="2" charset="2"/>
                <a:buChar char="§"/>
              </a:pPr>
              <a:r>
                <a:rPr lang="ar-MA" sz="2400" b="1" i="1" dirty="0">
                  <a:solidFill>
                    <a:schemeClr val="tx1"/>
                  </a:solidFill>
                  <a:latin typeface="Microsoft Uighur" panose="02000000000000000000" pitchFamily="2" charset="-78"/>
                  <a:cs typeface="Microsoft Uighur" panose="02000000000000000000" pitchFamily="2" charset="-78"/>
                </a:rPr>
                <a:t>تمارين داخل القسم خلال حصص الدعم والمراجعة</a:t>
              </a:r>
            </a:p>
            <a:p>
              <a:pPr marL="285750" indent="-285750" algn="r" rtl="1">
                <a:buFont typeface="Wingdings" panose="05000000000000000000" pitchFamily="2" charset="2"/>
                <a:buChar char="§"/>
              </a:pPr>
              <a:r>
                <a:rPr lang="ar-MA" sz="2400" b="1" i="1" dirty="0">
                  <a:solidFill>
                    <a:schemeClr val="tx1"/>
                  </a:solidFill>
                  <a:latin typeface="Microsoft Uighur" panose="02000000000000000000" pitchFamily="2" charset="-78"/>
                  <a:cs typeface="Microsoft Uighur" panose="02000000000000000000" pitchFamily="2" charset="-78"/>
                </a:rPr>
                <a:t>تمارين داخل القسم خلال حصص تعلمات جديدة تستدعي التذكير بالمكتسبات السابقة (تمارين تذكيرية في بداية الحصة)</a:t>
              </a:r>
              <a:endParaRPr lang="fr-FR" sz="2400" b="1" i="1" dirty="0">
                <a:solidFill>
                  <a:schemeClr val="tx1"/>
                </a:solidFill>
                <a:latin typeface="Microsoft Uighur" panose="02000000000000000000" pitchFamily="2" charset="-78"/>
                <a:cs typeface="Microsoft Uighur" panose="02000000000000000000" pitchFamily="2" charset="-78"/>
              </a:endParaRPr>
            </a:p>
          </p:txBody>
        </p:sp>
      </p:grpSp>
      <p:sp>
        <p:nvSpPr>
          <p:cNvPr id="53" name="ZoneTexte 52">
            <a:extLst>
              <a:ext uri="{FF2B5EF4-FFF2-40B4-BE49-F238E27FC236}">
                <a16:creationId xmlns:a16="http://schemas.microsoft.com/office/drawing/2014/main" id="{DC108B2F-0D2F-E609-BE78-55CFE9EE2464}"/>
              </a:ext>
            </a:extLst>
          </p:cNvPr>
          <p:cNvSpPr txBox="1"/>
          <p:nvPr/>
        </p:nvSpPr>
        <p:spPr>
          <a:xfrm flipH="1">
            <a:off x="2902497" y="2781300"/>
            <a:ext cx="8829438" cy="3108543"/>
          </a:xfrm>
          <a:prstGeom prst="rect">
            <a:avLst/>
          </a:prstGeom>
          <a:noFill/>
        </p:spPr>
        <p:txBody>
          <a:bodyPr wrap="square" rtlCol="0">
            <a:spAutoFit/>
          </a:bodyPr>
          <a:lstStyle/>
          <a:p>
            <a:pPr algn="r" rtl="1"/>
            <a:endParaRPr lang="ar-MA" sz="2800" i="1" dirty="0">
              <a:latin typeface="Microsoft Uighur" panose="02000000000000000000" pitchFamily="2" charset="-78"/>
              <a:cs typeface="Microsoft Uighur" panose="02000000000000000000" pitchFamily="2" charset="-78"/>
            </a:endParaRPr>
          </a:p>
          <a:p>
            <a:pPr marL="285750" indent="-285750" algn="r" rtl="1">
              <a:buFont typeface="Arial" panose="020B0604020202020204" pitchFamily="34" charset="0"/>
              <a:buChar char="•"/>
            </a:pPr>
            <a:r>
              <a:rPr lang="ar-MA" sz="2800" i="1" dirty="0">
                <a:latin typeface="Microsoft Uighur" panose="02000000000000000000" pitchFamily="2" charset="-78"/>
                <a:cs typeface="Microsoft Uighur" panose="02000000000000000000" pitchFamily="2" charset="-78"/>
              </a:rPr>
              <a:t>أطرح عليكم أسئلة بسيطة للتحقق من فهمكم</a:t>
            </a:r>
          </a:p>
          <a:p>
            <a:pPr marL="285750" indent="-285750" algn="r" rtl="1">
              <a:buFont typeface="Arial" panose="020B0604020202020204" pitchFamily="34" charset="0"/>
              <a:buChar char="•"/>
            </a:pPr>
            <a:r>
              <a:rPr lang="ar-MA" sz="2800" i="1" dirty="0">
                <a:latin typeface="Microsoft Uighur" panose="02000000000000000000" pitchFamily="2" charset="-78"/>
                <a:cs typeface="Microsoft Uighur" panose="02000000000000000000" pitchFamily="2" charset="-78"/>
              </a:rPr>
              <a:t>أترك لكم الوقت للتفكير والإجابة</a:t>
            </a:r>
          </a:p>
          <a:p>
            <a:pPr marL="285750" indent="-285750" algn="r" rtl="1">
              <a:buFont typeface="Arial" panose="020B0604020202020204" pitchFamily="34" charset="0"/>
              <a:buChar char="•"/>
            </a:pPr>
            <a:r>
              <a:rPr lang="ar-MA" sz="2800" i="1" dirty="0">
                <a:latin typeface="Microsoft Uighur" panose="02000000000000000000" pitchFamily="2" charset="-78"/>
                <a:cs typeface="Microsoft Uighur" panose="02000000000000000000" pitchFamily="2" charset="-78"/>
              </a:rPr>
              <a:t>أقدم لكم المساعدة مذكرا بالقواعد أو مراحل الإنجاز</a:t>
            </a:r>
          </a:p>
          <a:p>
            <a:pPr marL="285750" indent="-285750" algn="r" rtl="1">
              <a:buFont typeface="Arial" panose="020B0604020202020204" pitchFamily="34" charset="0"/>
              <a:buChar char="•"/>
            </a:pPr>
            <a:r>
              <a:rPr lang="ar-MA" sz="2800" i="1" dirty="0">
                <a:latin typeface="Microsoft Uighur" panose="02000000000000000000" pitchFamily="2" charset="-78"/>
                <a:cs typeface="Microsoft Uighur" panose="02000000000000000000" pitchFamily="2" charset="-78"/>
              </a:rPr>
              <a:t>عليكم أن تجيبوا على الأسئلة المطروحة</a:t>
            </a:r>
          </a:p>
          <a:p>
            <a:pPr marL="285750" indent="-285750" algn="r" rtl="1">
              <a:buFont typeface="Arial" panose="020B0604020202020204" pitchFamily="34" charset="0"/>
              <a:buChar char="•"/>
            </a:pPr>
            <a:r>
              <a:rPr lang="ar-MA" sz="2800" i="1" dirty="0">
                <a:latin typeface="Microsoft Uighur" panose="02000000000000000000" pitchFamily="2" charset="-78"/>
                <a:cs typeface="Microsoft Uighur" panose="02000000000000000000" pitchFamily="2" charset="-78"/>
              </a:rPr>
              <a:t>نصحح معا مستندين إلى المنهجية التي اطلعتا عليها خلال النمذجة</a:t>
            </a:r>
          </a:p>
          <a:p>
            <a:pPr marL="285750" indent="-285750" algn="r" rtl="1">
              <a:buFont typeface="Arial" panose="020B0604020202020204" pitchFamily="34" charset="0"/>
              <a:buChar char="•"/>
            </a:pPr>
            <a:r>
              <a:rPr lang="ar-MA" sz="2800" i="1" dirty="0">
                <a:latin typeface="Microsoft Uighur" panose="02000000000000000000" pitchFamily="2" charset="-78"/>
                <a:cs typeface="Microsoft Uighur" panose="02000000000000000000" pitchFamily="2" charset="-78"/>
              </a:rPr>
              <a:t>أقدم لكم تغذية راجعة، مذكرا بالأخطاء التي يجب تجنبها</a:t>
            </a:r>
            <a:endParaRPr lang="fr-FR" sz="2800" i="1" dirty="0">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3081617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37297-B385-D249-82C5-0679F3C0D5F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AA59F9B7-D14D-9898-CB61-EB90F730C43F}"/>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9E9920C-3B92-A28A-006A-8486F96D1A3D}"/>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1986D05-7590-CEBE-EF69-674C7CA45C6C}"/>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9061F429-5DF1-662D-9B3A-48375711D526}"/>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AE636D17-C8A4-85DF-D35C-8778CCCA2B39}"/>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24C7F24B-931C-0370-7E6F-D6AA6373EF3C}"/>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88DD0FAD-062A-6AA1-C360-472D04C6B989}"/>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4FD8CD48-52C6-CA69-0A65-32DE41108A57}"/>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BA7F5940-BDB4-C0ED-EEE0-341A11E900C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6A626E4-70C4-0843-6522-4A59DE8AD8DB}"/>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0B61C82-F9DD-162E-C6A6-07A9F6EFCF6D}"/>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F463BF1F-B2DA-89A3-5738-FD2C23CBD53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0BEA8898-050A-6F2E-9596-AD265F266998}"/>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C2E76CE7-A085-02A2-8E9B-CF94404C70F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81D0A4AA-CD3B-DB11-18B6-A17B105E0D3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B5EB6CAF-E198-1455-611F-BF3877DFB67A}"/>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66F1230F-B809-5D89-65BA-FF26932C3A03}"/>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4AE5CF7E-E00B-3D38-1F3E-466B4B872E9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677157F1-79B4-8B11-6F33-0DFE3FF6E259}"/>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E2DC4B57-7DC3-7CD7-31CA-F23F8C32EE7E}"/>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9A0AB2C7-49C4-47E0-57A7-FA6FB5F09CA0}"/>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4EF5105F-ADA3-0D4E-4291-7465B541751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02A7A59B-8DDB-A501-6655-E29D8059EC56}"/>
                </a:ext>
              </a:extLst>
            </p:cNvPr>
            <p:cNvSpPr txBox="1"/>
            <p:nvPr/>
          </p:nvSpPr>
          <p:spPr>
            <a:xfrm>
              <a:off x="5929811" y="975836"/>
              <a:ext cx="6302560"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مراحل تدبير الحصة 3/3</a:t>
              </a:r>
            </a:p>
          </p:txBody>
        </p:sp>
        <p:sp>
          <p:nvSpPr>
            <p:cNvPr id="52" name="Freeform 22">
              <a:extLst>
                <a:ext uri="{FF2B5EF4-FFF2-40B4-BE49-F238E27FC236}">
                  <a16:creationId xmlns:a16="http://schemas.microsoft.com/office/drawing/2014/main" id="{DCB68263-BF5C-8EED-D704-E36385D204EC}"/>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7CDB74FE-2C8D-F400-D5EF-2B2B64B6BF34}"/>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8F51A3CA-AD1A-91E1-5FF7-E0C7680EBFD3}"/>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15E344C0-23AF-DFB7-6EBA-C52874BC66F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4" name="Groupe 3">
            <a:extLst>
              <a:ext uri="{FF2B5EF4-FFF2-40B4-BE49-F238E27FC236}">
                <a16:creationId xmlns:a16="http://schemas.microsoft.com/office/drawing/2014/main" id="{87868C22-0E42-D576-8E58-4B711A90E2D5}"/>
              </a:ext>
            </a:extLst>
          </p:cNvPr>
          <p:cNvGrpSpPr/>
          <p:nvPr/>
        </p:nvGrpSpPr>
        <p:grpSpPr>
          <a:xfrm>
            <a:off x="2209800" y="2241404"/>
            <a:ext cx="14579999" cy="7731797"/>
            <a:chOff x="1372559" y="954993"/>
            <a:chExt cx="11014603" cy="5841062"/>
          </a:xfrm>
        </p:grpSpPr>
        <p:sp>
          <p:nvSpPr>
            <p:cNvPr id="66" name="Rectangle à coins arrondis 38">
              <a:extLst>
                <a:ext uri="{FF2B5EF4-FFF2-40B4-BE49-F238E27FC236}">
                  <a16:creationId xmlns:a16="http://schemas.microsoft.com/office/drawing/2014/main" id="{5AF927E8-CCCA-C1AA-CBFC-C37AF04B970B}"/>
                </a:ext>
              </a:extLst>
            </p:cNvPr>
            <p:cNvSpPr/>
            <p:nvPr/>
          </p:nvSpPr>
          <p:spPr>
            <a:xfrm>
              <a:off x="10251921" y="1120589"/>
              <a:ext cx="2105299" cy="5026203"/>
            </a:xfrm>
            <a:prstGeom prst="roundRect">
              <a:avLst>
                <a:gd name="adj" fmla="val 8233"/>
              </a:avLst>
            </a:prstGeom>
            <a:solidFill>
              <a:schemeClr val="bg1">
                <a:lumMod val="6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latin typeface="Microsoft Uighur" panose="02000000000000000000" pitchFamily="2" charset="-78"/>
                <a:cs typeface="Microsoft Uighur" panose="02000000000000000000" pitchFamily="2" charset="-78"/>
              </a:endParaRPr>
            </a:p>
          </p:txBody>
        </p:sp>
        <p:sp>
          <p:nvSpPr>
            <p:cNvPr id="8" name="Google Shape;1781;p27">
              <a:extLst>
                <a:ext uri="{FF2B5EF4-FFF2-40B4-BE49-F238E27FC236}">
                  <a16:creationId xmlns:a16="http://schemas.microsoft.com/office/drawing/2014/main" id="{6A6131B6-8483-C102-106F-3A388CB47A7B}"/>
                </a:ext>
              </a:extLst>
            </p:cNvPr>
            <p:cNvSpPr/>
            <p:nvPr/>
          </p:nvSpPr>
          <p:spPr>
            <a:xfrm>
              <a:off x="4317548"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الموجهة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5" name="Google Shape;1781;p27">
              <a:extLst>
                <a:ext uri="{FF2B5EF4-FFF2-40B4-BE49-F238E27FC236}">
                  <a16:creationId xmlns:a16="http://schemas.microsoft.com/office/drawing/2014/main" id="{DD5BD6E2-D783-82EC-A42D-E878D6E165B8}"/>
                </a:ext>
              </a:extLst>
            </p:cNvPr>
            <p:cNvSpPr/>
            <p:nvPr/>
          </p:nvSpPr>
          <p:spPr>
            <a:xfrm>
              <a:off x="7327923"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النمذجة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pic>
          <p:nvPicPr>
            <p:cNvPr id="6" name="Picture 1">
              <a:extLst>
                <a:ext uri="{FF2B5EF4-FFF2-40B4-BE49-F238E27FC236}">
                  <a16:creationId xmlns:a16="http://schemas.microsoft.com/office/drawing/2014/main" id="{ED50B35A-E5F8-8CCE-075A-200EC2F214E3}"/>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99179" y="954993"/>
              <a:ext cx="1030553" cy="1030553"/>
            </a:xfrm>
            <a:prstGeom prst="rect">
              <a:avLst/>
            </a:prstGeom>
          </p:spPr>
        </p:pic>
        <p:sp>
          <p:nvSpPr>
            <p:cNvPr id="14" name="Google Shape;1781;p27">
              <a:extLst>
                <a:ext uri="{FF2B5EF4-FFF2-40B4-BE49-F238E27FC236}">
                  <a16:creationId xmlns:a16="http://schemas.microsoft.com/office/drawing/2014/main" id="{E5FE17B6-935F-9FFC-A6FD-87B0A34314A2}"/>
                </a:ext>
              </a:extLst>
            </p:cNvPr>
            <p:cNvSpPr/>
            <p:nvPr/>
          </p:nvSpPr>
          <p:spPr>
            <a:xfrm>
              <a:off x="1635237"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المستقلة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1BA8CE43-72FC-E7C5-F7AD-4076E64E2397}"/>
                </a:ext>
              </a:extLst>
            </p:cNvPr>
            <p:cNvSpPr txBox="1"/>
            <p:nvPr/>
          </p:nvSpPr>
          <p:spPr>
            <a:xfrm>
              <a:off x="10793120" y="2053655"/>
              <a:ext cx="946141" cy="395272"/>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المرحلة</a:t>
              </a:r>
              <a:endParaRPr lang="fr-FR" sz="2800" b="1" dirty="0">
                <a:solidFill>
                  <a:srgbClr val="204550"/>
                </a:solidFill>
                <a:latin typeface="Microsoft Uighur" panose="02000000000000000000" pitchFamily="2" charset="-78"/>
                <a:cs typeface="Microsoft Uighur" panose="02000000000000000000" pitchFamily="2" charset="-78"/>
              </a:endParaRPr>
            </a:p>
          </p:txBody>
        </p:sp>
        <p:pic>
          <p:nvPicPr>
            <p:cNvPr id="17" name="Picture 3">
              <a:extLst>
                <a:ext uri="{FF2B5EF4-FFF2-40B4-BE49-F238E27FC236}">
                  <a16:creationId xmlns:a16="http://schemas.microsoft.com/office/drawing/2014/main" id="{3A1FD68F-8238-A8BF-00AF-6E3F4256B6E3}"/>
                </a:ext>
              </a:extLst>
            </p:cNvPr>
            <p:cNvPicPr>
              <a:picLocks noChangeAspect="1"/>
            </p:cNvPicPr>
            <p:nvPr/>
          </p:nvPicPr>
          <p:blipFill>
            <a:blip r:embed="rId8" cstate="hqprint">
              <a:extLst>
                <a:ext uri="{BEBA8EAE-BF5A-486C-A8C5-ECC9F3942E4B}">
                  <a14:imgProps xmlns:a14="http://schemas.microsoft.com/office/drawing/2010/main">
                    <a14:imgLayer r:embed="rId9">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rot="690056">
              <a:off x="2000892" y="1072843"/>
              <a:ext cx="1039964" cy="1039964"/>
            </a:xfrm>
            <a:prstGeom prst="rect">
              <a:avLst/>
            </a:prstGeom>
          </p:spPr>
        </p:pic>
        <p:pic>
          <p:nvPicPr>
            <p:cNvPr id="19" name="Picture 2">
              <a:extLst>
                <a:ext uri="{FF2B5EF4-FFF2-40B4-BE49-F238E27FC236}">
                  <a16:creationId xmlns:a16="http://schemas.microsoft.com/office/drawing/2014/main" id="{D8ACDCDE-C82F-23C3-CE0D-6818004B2FB7}"/>
                </a:ext>
              </a:extLst>
            </p:cNvPr>
            <p:cNvPicPr>
              <a:picLocks noChangeAspect="1"/>
            </p:cNvPicPr>
            <p:nvPr/>
          </p:nvPicPr>
          <p:blipFill>
            <a:blip r:embed="rId10" cstate="hqprint">
              <a:extLst>
                <a:ext uri="{BEBA8EAE-BF5A-486C-A8C5-ECC9F3942E4B}">
                  <a14:imgProps xmlns:a14="http://schemas.microsoft.com/office/drawing/2010/main">
                    <a14:imgLayer r:embed="rId11">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719955" y="1095535"/>
              <a:ext cx="995138" cy="995138"/>
            </a:xfrm>
            <a:prstGeom prst="rect">
              <a:avLst/>
            </a:prstGeom>
          </p:spPr>
        </p:pic>
        <p:sp>
          <p:nvSpPr>
            <p:cNvPr id="7" name="ZoneTexte 6">
              <a:extLst>
                <a:ext uri="{FF2B5EF4-FFF2-40B4-BE49-F238E27FC236}">
                  <a16:creationId xmlns:a16="http://schemas.microsoft.com/office/drawing/2014/main" id="{2C52B34F-78E0-1B33-1F2C-16185D760A2B}"/>
                </a:ext>
              </a:extLst>
            </p:cNvPr>
            <p:cNvSpPr txBox="1"/>
            <p:nvPr/>
          </p:nvSpPr>
          <p:spPr>
            <a:xfrm>
              <a:off x="7220329" y="3005123"/>
              <a:ext cx="1815297" cy="395272"/>
            </a:xfrm>
            <a:prstGeom prst="rect">
              <a:avLst/>
            </a:prstGeom>
            <a:noFill/>
          </p:spPr>
          <p:txBody>
            <a:bodyPr wrap="square" rtlCol="0">
              <a:spAutoFit/>
            </a:bodyPr>
            <a:lstStyle/>
            <a:p>
              <a:pPr algn="ctr"/>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5" name="ZoneTexte 24">
              <a:extLst>
                <a:ext uri="{FF2B5EF4-FFF2-40B4-BE49-F238E27FC236}">
                  <a16:creationId xmlns:a16="http://schemas.microsoft.com/office/drawing/2014/main" id="{EDCFE1E7-EDA4-7E40-052D-F929FB88F890}"/>
                </a:ext>
              </a:extLst>
            </p:cNvPr>
            <p:cNvSpPr txBox="1"/>
            <p:nvPr/>
          </p:nvSpPr>
          <p:spPr>
            <a:xfrm>
              <a:off x="4342833" y="3005123"/>
              <a:ext cx="1815297" cy="395272"/>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7" name="ZoneTexte 26">
              <a:extLst>
                <a:ext uri="{FF2B5EF4-FFF2-40B4-BE49-F238E27FC236}">
                  <a16:creationId xmlns:a16="http://schemas.microsoft.com/office/drawing/2014/main" id="{9D0672F8-7992-9343-B2A8-C85FBEBF7F53}"/>
                </a:ext>
              </a:extLst>
            </p:cNvPr>
            <p:cNvSpPr txBox="1"/>
            <p:nvPr/>
          </p:nvSpPr>
          <p:spPr>
            <a:xfrm>
              <a:off x="1512729" y="2865615"/>
              <a:ext cx="1996827" cy="720790"/>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أساسا للذين لا يزالون في حاجة إلى الدعم</a:t>
              </a:r>
              <a:endParaRPr lang="fr-FR" sz="2800" b="1" dirty="0">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30021A12-4EBA-BA73-16D5-65FE008A9488}"/>
                </a:ext>
              </a:extLst>
            </p:cNvPr>
            <p:cNvSpPr txBox="1"/>
            <p:nvPr/>
          </p:nvSpPr>
          <p:spPr>
            <a:xfrm>
              <a:off x="7327923" y="4257670"/>
              <a:ext cx="1650270" cy="441774"/>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لا توجد</a:t>
              </a:r>
              <a:endParaRPr lang="fr-FR" sz="3200" b="1" dirty="0">
                <a:latin typeface="Microsoft Uighur" panose="02000000000000000000" pitchFamily="2" charset="-78"/>
                <a:cs typeface="Microsoft Uighur" panose="02000000000000000000" pitchFamily="2" charset="-78"/>
              </a:endParaRPr>
            </a:p>
          </p:txBody>
        </p:sp>
        <p:sp>
          <p:nvSpPr>
            <p:cNvPr id="29" name="ZoneTexte 28">
              <a:extLst>
                <a:ext uri="{FF2B5EF4-FFF2-40B4-BE49-F238E27FC236}">
                  <a16:creationId xmlns:a16="http://schemas.microsoft.com/office/drawing/2014/main" id="{DF7B1FA4-BCAA-7555-5C57-36FDC106DA0E}"/>
                </a:ext>
              </a:extLst>
            </p:cNvPr>
            <p:cNvSpPr txBox="1"/>
            <p:nvPr/>
          </p:nvSpPr>
          <p:spPr>
            <a:xfrm>
              <a:off x="4473756" y="4071659"/>
              <a:ext cx="1650270" cy="813795"/>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منخفضة إلى متوسطة</a:t>
              </a:r>
              <a:endParaRPr lang="fr-FR" sz="3200" b="1" dirty="0">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B391647D-8A11-9A81-6C01-2D9E21B3E41D}"/>
                </a:ext>
              </a:extLst>
            </p:cNvPr>
            <p:cNvSpPr txBox="1"/>
            <p:nvPr/>
          </p:nvSpPr>
          <p:spPr>
            <a:xfrm>
              <a:off x="1663722" y="4071659"/>
              <a:ext cx="1650270" cy="813795"/>
            </a:xfrm>
            <a:prstGeom prst="rect">
              <a:avLst/>
            </a:prstGeom>
            <a:noFill/>
          </p:spPr>
          <p:txBody>
            <a:bodyPr wrap="square" rtlCol="0">
              <a:spAutoFit/>
            </a:bodyPr>
            <a:lstStyle/>
            <a:p>
              <a:pPr algn="ctr"/>
              <a:r>
                <a:rPr lang="ar-MA" sz="3200" b="1" dirty="0">
                  <a:solidFill>
                    <a:srgbClr val="C00000"/>
                  </a:solidFill>
                  <a:latin typeface="Microsoft Uighur" panose="02000000000000000000" pitchFamily="2" charset="-78"/>
                  <a:cs typeface="Microsoft Uighur" panose="02000000000000000000" pitchFamily="2" charset="-78"/>
                </a:rPr>
                <a:t>عالية</a:t>
              </a:r>
              <a:endParaRPr lang="fr-FR" sz="3200" b="1" dirty="0">
                <a:solidFill>
                  <a:srgbClr val="C00000"/>
                </a:solidFill>
                <a:latin typeface="Microsoft Uighur" panose="02000000000000000000" pitchFamily="2" charset="-78"/>
                <a:cs typeface="Microsoft Uighur" panose="02000000000000000000" pitchFamily="2" charset="-78"/>
              </a:endParaRPr>
            </a:p>
            <a:p>
              <a:pPr algn="ctr"/>
              <a:r>
                <a:rPr lang="ar-MA" sz="3200" b="1" dirty="0">
                  <a:latin typeface="Microsoft Uighur" panose="02000000000000000000" pitchFamily="2" charset="-78"/>
                  <a:cs typeface="Microsoft Uighur" panose="02000000000000000000" pitchFamily="2" charset="-78"/>
                </a:rPr>
                <a:t>تحكم تلقائي</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A3961063-E943-60AE-2CF4-627C30B8BF76}"/>
                </a:ext>
              </a:extLst>
            </p:cNvPr>
            <p:cNvSpPr txBox="1"/>
            <p:nvPr/>
          </p:nvSpPr>
          <p:spPr>
            <a:xfrm>
              <a:off x="7327923" y="5243482"/>
              <a:ext cx="1650270" cy="348769"/>
            </a:xfrm>
            <a:prstGeom prst="rect">
              <a:avLst/>
            </a:prstGeom>
            <a:noFill/>
          </p:spPr>
          <p:txBody>
            <a:bodyPr wrap="square" rtlCol="0">
              <a:spAutoFit/>
            </a:bodyPr>
            <a:lstStyle/>
            <a:p>
              <a:pPr algn="ctr"/>
              <a:r>
                <a:rPr lang="fr-FR" sz="2400" b="1" dirty="0">
                  <a:latin typeface="Microsoft Uighur" panose="02000000000000000000" pitchFamily="2" charset="-78"/>
                  <a:cs typeface="Microsoft Uighur" panose="02000000000000000000" pitchFamily="2" charset="-78"/>
                </a:rPr>
                <a:t>-</a:t>
              </a:r>
            </a:p>
          </p:txBody>
        </p:sp>
        <p:cxnSp>
          <p:nvCxnSpPr>
            <p:cNvPr id="26" name="Connecteur droit 25">
              <a:extLst>
                <a:ext uri="{FF2B5EF4-FFF2-40B4-BE49-F238E27FC236}">
                  <a16:creationId xmlns:a16="http://schemas.microsoft.com/office/drawing/2014/main" id="{58B78CCF-1934-7D4E-A932-91FF83D1F1C7}"/>
                </a:ext>
              </a:extLst>
            </p:cNvPr>
            <p:cNvCxnSpPr/>
            <p:nvPr/>
          </p:nvCxnSpPr>
          <p:spPr>
            <a:xfrm>
              <a:off x="1372559" y="3921765"/>
              <a:ext cx="110146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36E4F1C4-7719-D941-9C65-6E287341D01C}"/>
                </a:ext>
              </a:extLst>
            </p:cNvPr>
            <p:cNvCxnSpPr/>
            <p:nvPr/>
          </p:nvCxnSpPr>
          <p:spPr>
            <a:xfrm>
              <a:off x="1372559" y="5075862"/>
              <a:ext cx="11014603"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473BD167-2AAA-44F2-2862-0C392FE05112}"/>
                </a:ext>
              </a:extLst>
            </p:cNvPr>
            <p:cNvSpPr txBox="1"/>
            <p:nvPr/>
          </p:nvSpPr>
          <p:spPr>
            <a:xfrm>
              <a:off x="1512729" y="6261276"/>
              <a:ext cx="2157998" cy="534779"/>
            </a:xfrm>
            <a:prstGeom prst="rect">
              <a:avLst/>
            </a:prstGeom>
            <a:noFill/>
          </p:spPr>
          <p:txBody>
            <a:bodyPr wrap="square" rtlCol="0">
              <a:spAutoFit/>
            </a:bodyPr>
            <a:lstStyle/>
            <a:p>
              <a:pPr algn="ctr" rtl="1"/>
              <a:r>
                <a:rPr lang="ar-MA" sz="2000" b="1" dirty="0">
                  <a:latin typeface="Microsoft Uighur" panose="02000000000000000000" pitchFamily="2" charset="-78"/>
                  <a:cs typeface="Microsoft Uighur" panose="02000000000000000000" pitchFamily="2" charset="-78"/>
                </a:rPr>
                <a:t>الأهداف في نهاية الحصة:</a:t>
              </a:r>
            </a:p>
            <a:p>
              <a:pPr algn="ctr" rtl="1"/>
              <a:r>
                <a:rPr lang="ar-MA" sz="2000" b="1" dirty="0">
                  <a:solidFill>
                    <a:srgbClr val="C00000"/>
                  </a:solidFill>
                  <a:latin typeface="Microsoft Uighur" panose="02000000000000000000" pitchFamily="2" charset="-78"/>
                  <a:cs typeface="Microsoft Uighur" panose="02000000000000000000" pitchFamily="2" charset="-78"/>
                </a:rPr>
                <a:t> مستويات التحكم عالية.</a:t>
              </a:r>
              <a:endParaRPr lang="fr-FR" sz="2000" dirty="0">
                <a:solidFill>
                  <a:srgbClr val="C00000"/>
                </a:solidFill>
                <a:latin typeface="Microsoft Uighur" panose="02000000000000000000" pitchFamily="2" charset="-78"/>
                <a:cs typeface="Microsoft Uighur" panose="02000000000000000000" pitchFamily="2" charset="-78"/>
              </a:endParaRPr>
            </a:p>
          </p:txBody>
        </p:sp>
        <p:sp>
          <p:nvSpPr>
            <p:cNvPr id="60" name="ZoneTexte 59">
              <a:extLst>
                <a:ext uri="{FF2B5EF4-FFF2-40B4-BE49-F238E27FC236}">
                  <a16:creationId xmlns:a16="http://schemas.microsoft.com/office/drawing/2014/main" id="{5434701C-9102-B70F-7F60-14C7BCEB82D5}"/>
                </a:ext>
              </a:extLst>
            </p:cNvPr>
            <p:cNvSpPr txBox="1"/>
            <p:nvPr/>
          </p:nvSpPr>
          <p:spPr>
            <a:xfrm>
              <a:off x="10526935" y="2706782"/>
              <a:ext cx="1478511" cy="1046308"/>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مستوى الإسناد/ الدعم  المقدم للمتعلمين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1" name="ZoneTexte 60">
              <a:extLst>
                <a:ext uri="{FF2B5EF4-FFF2-40B4-BE49-F238E27FC236}">
                  <a16:creationId xmlns:a16="http://schemas.microsoft.com/office/drawing/2014/main" id="{8240D995-2425-695C-89B3-3D6BA1F585A1}"/>
                </a:ext>
              </a:extLst>
            </p:cNvPr>
            <p:cNvSpPr txBox="1"/>
            <p:nvPr/>
          </p:nvSpPr>
          <p:spPr>
            <a:xfrm>
              <a:off x="10566381" y="4156950"/>
              <a:ext cx="1399620" cy="720790"/>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درجة استقلالية المتعلمين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2" name="ZoneTexte 61">
              <a:extLst>
                <a:ext uri="{FF2B5EF4-FFF2-40B4-BE49-F238E27FC236}">
                  <a16:creationId xmlns:a16="http://schemas.microsoft.com/office/drawing/2014/main" id="{9EB1F608-8351-D745-B7A4-18BD30C68A22}"/>
                </a:ext>
              </a:extLst>
            </p:cNvPr>
            <p:cNvSpPr txBox="1"/>
            <p:nvPr/>
          </p:nvSpPr>
          <p:spPr>
            <a:xfrm>
              <a:off x="10650022" y="5235007"/>
              <a:ext cx="1232336" cy="720790"/>
            </a:xfrm>
            <a:prstGeom prst="rect">
              <a:avLst/>
            </a:prstGeom>
            <a:noFill/>
          </p:spPr>
          <p:txBody>
            <a:bodyPr wrap="square" rtlCol="0">
              <a:spAutoFit/>
            </a:bodyPr>
            <a:lstStyle/>
            <a:p>
              <a:pPr algn="ctr"/>
              <a:r>
                <a:rPr lang="ar-MA" sz="2800" b="1" dirty="0">
                  <a:solidFill>
                    <a:srgbClr val="204550"/>
                  </a:solidFill>
                  <a:latin typeface="Microsoft Uighur" panose="02000000000000000000" pitchFamily="2" charset="-78"/>
                  <a:cs typeface="Microsoft Uighur" panose="02000000000000000000" pitchFamily="2" charset="-78"/>
                </a:rPr>
                <a:t>مستوى التحكم المنتظر</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3" name="ZoneTexte 62">
              <a:extLst>
                <a:ext uri="{FF2B5EF4-FFF2-40B4-BE49-F238E27FC236}">
                  <a16:creationId xmlns:a16="http://schemas.microsoft.com/office/drawing/2014/main" id="{6655F8B0-DBDA-BF8C-6BE9-2CD2091316EF}"/>
                </a:ext>
              </a:extLst>
            </p:cNvPr>
            <p:cNvSpPr txBox="1"/>
            <p:nvPr/>
          </p:nvSpPr>
          <p:spPr>
            <a:xfrm flipH="1">
              <a:off x="4473756" y="5426724"/>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 </a:t>
              </a:r>
              <a:r>
                <a:rPr lang="fr-FR" sz="3600" b="1" dirty="0">
                  <a:latin typeface="Microsoft Uighur" panose="02000000000000000000" pitchFamily="2" charset="-78"/>
                  <a:cs typeface="Microsoft Uighur" panose="02000000000000000000" pitchFamily="2" charset="-78"/>
                </a:rPr>
                <a:t>70%</a:t>
              </a:r>
            </a:p>
          </p:txBody>
        </p:sp>
        <p:sp>
          <p:nvSpPr>
            <p:cNvPr id="64" name="ZoneTexte 63">
              <a:extLst>
                <a:ext uri="{FF2B5EF4-FFF2-40B4-BE49-F238E27FC236}">
                  <a16:creationId xmlns:a16="http://schemas.microsoft.com/office/drawing/2014/main" id="{DF453D85-510D-DA5F-44F4-DC66A8E1979C}"/>
                </a:ext>
              </a:extLst>
            </p:cNvPr>
            <p:cNvSpPr txBox="1"/>
            <p:nvPr/>
          </p:nvSpPr>
          <p:spPr>
            <a:xfrm flipH="1">
              <a:off x="1679936" y="5426724"/>
              <a:ext cx="1676134" cy="488277"/>
            </a:xfrm>
            <a:prstGeom prst="rect">
              <a:avLst/>
            </a:prstGeom>
            <a:noFill/>
          </p:spPr>
          <p:txBody>
            <a:bodyPr wrap="square" rtlCol="0">
              <a:spAutoFit/>
            </a:bodyPr>
            <a:lstStyle/>
            <a:p>
              <a:pPr algn="ct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80%</a:t>
              </a:r>
            </a:p>
          </p:txBody>
        </p:sp>
        <p:sp>
          <p:nvSpPr>
            <p:cNvPr id="65" name="ZoneTexte 64">
              <a:extLst>
                <a:ext uri="{FF2B5EF4-FFF2-40B4-BE49-F238E27FC236}">
                  <a16:creationId xmlns:a16="http://schemas.microsoft.com/office/drawing/2014/main" id="{932A5591-F2BE-C6F3-B819-F2228327D1D5}"/>
                </a:ext>
              </a:extLst>
            </p:cNvPr>
            <p:cNvSpPr txBox="1"/>
            <p:nvPr/>
          </p:nvSpPr>
          <p:spPr>
            <a:xfrm flipH="1">
              <a:off x="7096613" y="5367560"/>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50%</a:t>
              </a:r>
            </a:p>
          </p:txBody>
        </p:sp>
      </p:grpSp>
    </p:spTree>
    <p:extLst>
      <p:ext uri="{BB962C8B-B14F-4D97-AF65-F5344CB8AC3E}">
        <p14:creationId xmlns:p14="http://schemas.microsoft.com/office/powerpoint/2010/main" val="166867961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95593-32B1-33E6-821E-AE39F0BF6BC9}"/>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893A3AB-878B-D076-1294-9AEE1F78531C}"/>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763DEF49-176C-7BC8-17E9-63D362CA7B0F}"/>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46528ED0-EBE3-FC18-17BF-DB9A535071EC}"/>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FE0DDBCA-1AE6-F521-C73D-92D445750A69}"/>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C0A069BC-3C5E-5EB7-B84D-F0AC66F45715}"/>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425BF1A-2F94-299F-1B70-8ADF26413B3E}"/>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EF7C3760-D12F-F7B2-3097-530748DD1269}"/>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2095DB14-66B9-2D22-8DA5-4FBC9EB77614}"/>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82B8D912-67C4-6C64-7088-5273955883C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B4CC98EF-88D9-5C8F-66EB-D05E7C24A50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7CCCF771-57E7-4E58-3126-8CFBEC564D3B}"/>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9E6C9482-D0CB-342E-DAB2-B2A1C0C4E842}"/>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34BAA8E-B7F5-3B9C-1C13-CF1DCDC23768}"/>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6C45C599-C8DF-6B75-D4FE-472921A9540A}"/>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32A6979B-89A5-BC27-4F84-16F46F84B3D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79D1A0CA-F0A1-CA28-DB7E-212860DD8EF9}"/>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09663FD2-2DDD-ED0F-17B6-BFBDB5E5734C}"/>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1632CA02-E41A-7CCC-B38C-36ECB979A15E}"/>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0F4E2229-3689-02A1-EBF6-DE41EC92E822}"/>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F29A907D-8E4C-F411-0CEB-7F8959FBA2C2}"/>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E1E39D65-D9ED-E3D8-74A0-B2C165BB4123}"/>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E53E8D83-70D2-B9AA-927A-B20DADCE22E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17F4CDF5-AA2F-527B-8D81-421505CBCF80}"/>
                </a:ext>
              </a:extLst>
            </p:cNvPr>
            <p:cNvSpPr txBox="1"/>
            <p:nvPr/>
          </p:nvSpPr>
          <p:spPr>
            <a:xfrm>
              <a:off x="6543519" y="647700"/>
              <a:ext cx="5688852"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كيف ندرس وفق التعليم الصريح لتحقيق الأهداف المنشودة؟</a:t>
              </a:r>
            </a:p>
          </p:txBody>
        </p:sp>
        <p:sp>
          <p:nvSpPr>
            <p:cNvPr id="52" name="Freeform 22">
              <a:extLst>
                <a:ext uri="{FF2B5EF4-FFF2-40B4-BE49-F238E27FC236}">
                  <a16:creationId xmlns:a16="http://schemas.microsoft.com/office/drawing/2014/main" id="{9FAB1506-4156-58AB-7678-0CFA743FABC1}"/>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E61FDF0F-C506-3E45-C5F1-B910ED1AFCF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70EF78C1-4434-CFEC-FFE4-1A632DDB376F}"/>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53584144-1D50-4000-81AC-64E603E9ACE8}"/>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11" name="Google Shape;186;p20">
            <a:extLst>
              <a:ext uri="{FF2B5EF4-FFF2-40B4-BE49-F238E27FC236}">
                <a16:creationId xmlns:a16="http://schemas.microsoft.com/office/drawing/2014/main" id="{E194CF9C-8ECC-F826-1253-80A8F199CA92}"/>
              </a:ext>
            </a:extLst>
          </p:cNvPr>
          <p:cNvSpPr/>
          <p:nvPr/>
        </p:nvSpPr>
        <p:spPr>
          <a:xfrm>
            <a:off x="2046013" y="2553388"/>
            <a:ext cx="13498788" cy="6294298"/>
          </a:xfrm>
          <a:prstGeom prst="roundRect">
            <a:avLst>
              <a:gd name="adj" fmla="val 8231"/>
            </a:avLst>
          </a:prstGeom>
          <a:solidFill>
            <a:schemeClr val="accent1">
              <a:lumMod val="20000"/>
              <a:lumOff val="80000"/>
            </a:schemeClr>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4" name="Titre 2">
            <a:extLst>
              <a:ext uri="{FF2B5EF4-FFF2-40B4-BE49-F238E27FC236}">
                <a16:creationId xmlns:a16="http://schemas.microsoft.com/office/drawing/2014/main" id="{48D4CBBE-3015-0612-2EEE-D9D7A0AD37DD}"/>
              </a:ext>
            </a:extLst>
          </p:cNvPr>
          <p:cNvSpPr txBox="1">
            <a:spLocks/>
          </p:cNvSpPr>
          <p:nvPr/>
        </p:nvSpPr>
        <p:spPr>
          <a:xfrm>
            <a:off x="3200400" y="2843518"/>
            <a:ext cx="11582400" cy="575776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rtl="1"/>
            <a:r>
              <a:rPr lang="ar-MA" sz="4000" dirty="0">
                <a:solidFill>
                  <a:srgbClr val="002060"/>
                </a:solidFill>
                <a:latin typeface="Microsoft Uighur" panose="02000000000000000000" pitchFamily="2" charset="-78"/>
                <a:cs typeface="Microsoft Uighur" panose="02000000000000000000" pitchFamily="2" charset="-78"/>
              </a:rPr>
              <a:t>بالنسبة للمقاطع التعليمية المرتبطة بالمهارات المستعرضة في اللغة العربية غالبا مع تتميز بالتقديم وفق النماذج التالية:</a:t>
            </a:r>
          </a:p>
          <a:p>
            <a:pPr algn="r" rtl="1"/>
            <a:r>
              <a:rPr lang="ar-MA" sz="4000" b="1" dirty="0">
                <a:solidFill>
                  <a:srgbClr val="002060"/>
                </a:solidFill>
                <a:latin typeface="Microsoft Uighur" panose="02000000000000000000" pitchFamily="2" charset="-78"/>
                <a:cs typeface="Microsoft Uighur" panose="02000000000000000000" pitchFamily="2" charset="-78"/>
              </a:rPr>
              <a:t>1. مهارة أو استراتيجية تقدم لأول مرة : </a:t>
            </a:r>
          </a:p>
          <a:p>
            <a:pPr algn="r" rtl="1"/>
            <a:r>
              <a:rPr lang="ar-MA" sz="4000" dirty="0">
                <a:solidFill>
                  <a:srgbClr val="002060"/>
                </a:solidFill>
                <a:latin typeface="Microsoft Uighur" panose="02000000000000000000" pitchFamily="2" charset="-78"/>
                <a:cs typeface="Microsoft Uighur" panose="02000000000000000000" pitchFamily="2" charset="-78"/>
              </a:rPr>
              <a:t>      نمذجة                 ممارسة موجهة </a:t>
            </a:r>
          </a:p>
          <a:p>
            <a:pPr algn="r" rtl="1"/>
            <a:r>
              <a:rPr lang="ar-MA" sz="4000" b="1" dirty="0">
                <a:solidFill>
                  <a:srgbClr val="002060"/>
                </a:solidFill>
                <a:latin typeface="Microsoft Uighur" panose="02000000000000000000" pitchFamily="2" charset="-78"/>
                <a:cs typeface="Microsoft Uighur" panose="02000000000000000000" pitchFamily="2" charset="-78"/>
              </a:rPr>
              <a:t>2.  مهارة سبق تقديمها :  ( </a:t>
            </a:r>
            <a:r>
              <a:rPr lang="ar-MA" sz="2800" i="1" dirty="0">
                <a:solidFill>
                  <a:srgbClr val="002060"/>
                </a:solidFill>
                <a:latin typeface="Microsoft Uighur" panose="02000000000000000000" pitchFamily="2" charset="-78"/>
                <a:cs typeface="Microsoft Uighur" panose="02000000000000000000" pitchFamily="2" charset="-78"/>
              </a:rPr>
              <a:t>هذا السيناريو هو الأكثر ترددا في المقاطع التعلمية للغة العربية خاصة في المستويات العليا</a:t>
            </a:r>
            <a:r>
              <a:rPr lang="ar-MA" sz="4000" b="1" dirty="0">
                <a:solidFill>
                  <a:srgbClr val="002060"/>
                </a:solidFill>
                <a:latin typeface="Microsoft Uighur" panose="02000000000000000000" pitchFamily="2" charset="-78"/>
                <a:cs typeface="Microsoft Uighur" panose="02000000000000000000" pitchFamily="2" charset="-78"/>
              </a:rPr>
              <a:t>)</a:t>
            </a:r>
          </a:p>
          <a:p>
            <a:pPr algn="r" rtl="1"/>
            <a:r>
              <a:rPr lang="ar-MA" sz="4000" dirty="0">
                <a:solidFill>
                  <a:srgbClr val="002060"/>
                </a:solidFill>
                <a:latin typeface="Microsoft Uighur" panose="02000000000000000000" pitchFamily="2" charset="-78"/>
                <a:cs typeface="Microsoft Uighur" panose="02000000000000000000" pitchFamily="2" charset="-78"/>
              </a:rPr>
              <a:t> تذكير بالقاعدة أو الاستراتيجية بطريقة تفاعلية </a:t>
            </a:r>
          </a:p>
          <a:p>
            <a:pPr algn="r" rtl="1"/>
            <a:r>
              <a:rPr lang="ar-MA" sz="4000" dirty="0">
                <a:solidFill>
                  <a:srgbClr val="002060"/>
                </a:solidFill>
                <a:latin typeface="Microsoft Uighur" panose="02000000000000000000" pitchFamily="2" charset="-78"/>
                <a:cs typeface="Microsoft Uighur" panose="02000000000000000000" pitchFamily="2" charset="-78"/>
              </a:rPr>
              <a:t> ممارسة موجهة                ممارسة مستقلة </a:t>
            </a:r>
          </a:p>
          <a:p>
            <a:pPr algn="r" rtl="1"/>
            <a:r>
              <a:rPr lang="ar-MA" sz="4000" b="1" dirty="0">
                <a:solidFill>
                  <a:srgbClr val="002060"/>
                </a:solidFill>
                <a:latin typeface="Microsoft Uighur" panose="02000000000000000000" pitchFamily="2" charset="-78"/>
                <a:cs typeface="Microsoft Uighur" panose="02000000000000000000" pitchFamily="2" charset="-78"/>
              </a:rPr>
              <a:t>3. مهارة يتم توليفها:</a:t>
            </a:r>
          </a:p>
          <a:p>
            <a:pPr algn="r" rtl="1"/>
            <a:r>
              <a:rPr lang="ar-MA" sz="4000" dirty="0">
                <a:solidFill>
                  <a:srgbClr val="002060"/>
                </a:solidFill>
                <a:latin typeface="Microsoft Uighur" panose="02000000000000000000" pitchFamily="2" charset="-78"/>
                <a:cs typeface="Microsoft Uighur" panose="02000000000000000000" pitchFamily="2" charset="-78"/>
              </a:rPr>
              <a:t>ممارسة مستقلة: وضع المتعلمين مباشرة أمام مهمات جديدة لتوظيف التعلمات المرساة.  </a:t>
            </a:r>
          </a:p>
          <a:p>
            <a:pPr algn="r" rtl="1"/>
            <a:endParaRPr lang="fr-FR" sz="4000" dirty="0">
              <a:solidFill>
                <a:srgbClr val="002060"/>
              </a:solidFill>
              <a:latin typeface="Microsoft Uighur" panose="02000000000000000000" pitchFamily="2" charset="-78"/>
              <a:cs typeface="Microsoft Uighur" panose="02000000000000000000" pitchFamily="2" charset="-78"/>
            </a:endParaRPr>
          </a:p>
        </p:txBody>
      </p:sp>
      <p:sp>
        <p:nvSpPr>
          <p:cNvPr id="2" name="Google Shape;1740;p54">
            <a:extLst>
              <a:ext uri="{FF2B5EF4-FFF2-40B4-BE49-F238E27FC236}">
                <a16:creationId xmlns:a16="http://schemas.microsoft.com/office/drawing/2014/main" id="{EAB26853-8472-E9BC-4BED-EF0BA60A5E0D}"/>
              </a:ext>
            </a:extLst>
          </p:cNvPr>
          <p:cNvSpPr/>
          <p:nvPr/>
        </p:nvSpPr>
        <p:spPr>
          <a:xfrm rot="10800000">
            <a:off x="11729134" y="6802540"/>
            <a:ext cx="1116000" cy="152400"/>
          </a:xfrm>
          <a:custGeom>
            <a:avLst/>
            <a:gdLst/>
            <a:ahLst/>
            <a:cxnLst/>
            <a:rect l="l" t="t" r="r" b="b"/>
            <a:pathLst>
              <a:path w="2756" h="1918" extrusionOk="0">
                <a:moveTo>
                  <a:pt x="1757" y="0"/>
                </a:moveTo>
                <a:cubicBezTo>
                  <a:pt x="1693" y="0"/>
                  <a:pt x="1630" y="25"/>
                  <a:pt x="1580" y="75"/>
                </a:cubicBezTo>
                <a:cubicBezTo>
                  <a:pt x="1479" y="176"/>
                  <a:pt x="1479" y="335"/>
                  <a:pt x="1580" y="436"/>
                </a:cubicBezTo>
                <a:lnTo>
                  <a:pt x="1768" y="623"/>
                </a:lnTo>
                <a:cubicBezTo>
                  <a:pt x="1797" y="652"/>
                  <a:pt x="1775" y="702"/>
                  <a:pt x="1739" y="702"/>
                </a:cubicBezTo>
                <a:lnTo>
                  <a:pt x="253" y="702"/>
                </a:lnTo>
                <a:cubicBezTo>
                  <a:pt x="116" y="702"/>
                  <a:pt x="1" y="818"/>
                  <a:pt x="1" y="962"/>
                </a:cubicBezTo>
                <a:cubicBezTo>
                  <a:pt x="1" y="1099"/>
                  <a:pt x="116" y="1215"/>
                  <a:pt x="253" y="1215"/>
                </a:cubicBezTo>
                <a:lnTo>
                  <a:pt x="1739" y="1215"/>
                </a:lnTo>
                <a:cubicBezTo>
                  <a:pt x="1775" y="1215"/>
                  <a:pt x="1797" y="1265"/>
                  <a:pt x="1768" y="1294"/>
                </a:cubicBezTo>
                <a:lnTo>
                  <a:pt x="1580" y="1481"/>
                </a:lnTo>
                <a:cubicBezTo>
                  <a:pt x="1479" y="1582"/>
                  <a:pt x="1479" y="1741"/>
                  <a:pt x="1580" y="1842"/>
                </a:cubicBezTo>
                <a:cubicBezTo>
                  <a:pt x="1631" y="1892"/>
                  <a:pt x="1696" y="1918"/>
                  <a:pt x="1760" y="1918"/>
                </a:cubicBezTo>
                <a:cubicBezTo>
                  <a:pt x="1825" y="1918"/>
                  <a:pt x="1890" y="1892"/>
                  <a:pt x="1941" y="1842"/>
                </a:cubicBezTo>
                <a:lnTo>
                  <a:pt x="2676" y="1106"/>
                </a:lnTo>
                <a:cubicBezTo>
                  <a:pt x="2756" y="1027"/>
                  <a:pt x="2756" y="897"/>
                  <a:pt x="2676" y="811"/>
                </a:cubicBezTo>
                <a:lnTo>
                  <a:pt x="1941" y="82"/>
                </a:lnTo>
                <a:cubicBezTo>
                  <a:pt x="1889" y="27"/>
                  <a:pt x="1823" y="0"/>
                  <a:pt x="1757"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1740;p54">
            <a:extLst>
              <a:ext uri="{FF2B5EF4-FFF2-40B4-BE49-F238E27FC236}">
                <a16:creationId xmlns:a16="http://schemas.microsoft.com/office/drawing/2014/main" id="{0FD33956-E12C-00C7-5C26-9CE4A35CBEB2}"/>
              </a:ext>
            </a:extLst>
          </p:cNvPr>
          <p:cNvSpPr/>
          <p:nvPr/>
        </p:nvSpPr>
        <p:spPr>
          <a:xfrm rot="10800000">
            <a:off x="12282285" y="5003800"/>
            <a:ext cx="1116000" cy="152400"/>
          </a:xfrm>
          <a:custGeom>
            <a:avLst/>
            <a:gdLst/>
            <a:ahLst/>
            <a:cxnLst/>
            <a:rect l="l" t="t" r="r" b="b"/>
            <a:pathLst>
              <a:path w="2756" h="1918" extrusionOk="0">
                <a:moveTo>
                  <a:pt x="1757" y="0"/>
                </a:moveTo>
                <a:cubicBezTo>
                  <a:pt x="1693" y="0"/>
                  <a:pt x="1630" y="25"/>
                  <a:pt x="1580" y="75"/>
                </a:cubicBezTo>
                <a:cubicBezTo>
                  <a:pt x="1479" y="176"/>
                  <a:pt x="1479" y="335"/>
                  <a:pt x="1580" y="436"/>
                </a:cubicBezTo>
                <a:lnTo>
                  <a:pt x="1768" y="623"/>
                </a:lnTo>
                <a:cubicBezTo>
                  <a:pt x="1797" y="652"/>
                  <a:pt x="1775" y="702"/>
                  <a:pt x="1739" y="702"/>
                </a:cubicBezTo>
                <a:lnTo>
                  <a:pt x="253" y="702"/>
                </a:lnTo>
                <a:cubicBezTo>
                  <a:pt x="116" y="702"/>
                  <a:pt x="1" y="818"/>
                  <a:pt x="1" y="962"/>
                </a:cubicBezTo>
                <a:cubicBezTo>
                  <a:pt x="1" y="1099"/>
                  <a:pt x="116" y="1215"/>
                  <a:pt x="253" y="1215"/>
                </a:cubicBezTo>
                <a:lnTo>
                  <a:pt x="1739" y="1215"/>
                </a:lnTo>
                <a:cubicBezTo>
                  <a:pt x="1775" y="1215"/>
                  <a:pt x="1797" y="1265"/>
                  <a:pt x="1768" y="1294"/>
                </a:cubicBezTo>
                <a:lnTo>
                  <a:pt x="1580" y="1481"/>
                </a:lnTo>
                <a:cubicBezTo>
                  <a:pt x="1479" y="1582"/>
                  <a:pt x="1479" y="1741"/>
                  <a:pt x="1580" y="1842"/>
                </a:cubicBezTo>
                <a:cubicBezTo>
                  <a:pt x="1631" y="1892"/>
                  <a:pt x="1696" y="1918"/>
                  <a:pt x="1760" y="1918"/>
                </a:cubicBezTo>
                <a:cubicBezTo>
                  <a:pt x="1825" y="1918"/>
                  <a:pt x="1890" y="1892"/>
                  <a:pt x="1941" y="1842"/>
                </a:cubicBezTo>
                <a:lnTo>
                  <a:pt x="2676" y="1106"/>
                </a:lnTo>
                <a:cubicBezTo>
                  <a:pt x="2756" y="1027"/>
                  <a:pt x="2756" y="897"/>
                  <a:pt x="2676" y="811"/>
                </a:cubicBezTo>
                <a:lnTo>
                  <a:pt x="1941" y="82"/>
                </a:lnTo>
                <a:cubicBezTo>
                  <a:pt x="1889" y="27"/>
                  <a:pt x="1823" y="0"/>
                  <a:pt x="1757" y="0"/>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607688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8A2BA-FC44-D70C-7840-B2D543C4C9CB}"/>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16A1DFC-EB47-05A6-910C-3AEDB20EFB72}"/>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52DB03D1-B594-4222-A7C5-6979A71EDC8B}"/>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9DB6C219-CEE2-EBA7-9A02-D94AF6E7D74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 name="Group 6">
            <a:extLst>
              <a:ext uri="{FF2B5EF4-FFF2-40B4-BE49-F238E27FC236}">
                <a16:creationId xmlns:a16="http://schemas.microsoft.com/office/drawing/2014/main" id="{CBC4DD63-62DE-A5F0-C701-BBD6E54E368D}"/>
              </a:ext>
            </a:extLst>
          </p:cNvPr>
          <p:cNvGrpSpPr/>
          <p:nvPr/>
        </p:nvGrpSpPr>
        <p:grpSpPr>
          <a:xfrm>
            <a:off x="11353177" y="1878804"/>
            <a:ext cx="6403726" cy="6529392"/>
            <a:chOff x="0" y="0"/>
            <a:chExt cx="685057" cy="698500"/>
          </a:xfrm>
        </p:grpSpPr>
        <p:sp>
          <p:nvSpPr>
            <p:cNvPr id="7" name="Freeform 7">
              <a:extLst>
                <a:ext uri="{FF2B5EF4-FFF2-40B4-BE49-F238E27FC236}">
                  <a16:creationId xmlns:a16="http://schemas.microsoft.com/office/drawing/2014/main" id="{5A2450B9-C0C7-BD29-4D97-2B5F411B8A2F}"/>
                </a:ext>
              </a:extLst>
            </p:cNvPr>
            <p:cNvSpPr/>
            <p:nvPr/>
          </p:nvSpPr>
          <p:spPr>
            <a:xfrm>
              <a:off x="7429" y="0"/>
              <a:ext cx="670199" cy="698500"/>
            </a:xfrm>
            <a:custGeom>
              <a:avLst/>
              <a:gdLst/>
              <a:ahLst/>
              <a:cxnLst/>
              <a:rect l="l" t="t" r="r" b="b"/>
              <a:pathLst>
                <a:path w="670199" h="698500">
                  <a:moveTo>
                    <a:pt x="658172" y="382689"/>
                  </a:moveTo>
                  <a:lnTo>
                    <a:pt x="493883" y="665061"/>
                  </a:lnTo>
                  <a:cubicBezTo>
                    <a:pt x="481838" y="685764"/>
                    <a:pt x="459693" y="698500"/>
                    <a:pt x="435741" y="698500"/>
                  </a:cubicBezTo>
                  <a:lnTo>
                    <a:pt x="234458" y="698500"/>
                  </a:lnTo>
                  <a:cubicBezTo>
                    <a:pt x="210506" y="698500"/>
                    <a:pt x="188361" y="685764"/>
                    <a:pt x="176316" y="665061"/>
                  </a:cubicBezTo>
                  <a:lnTo>
                    <a:pt x="12026" y="382689"/>
                  </a:lnTo>
                  <a:cubicBezTo>
                    <a:pt x="0" y="362018"/>
                    <a:pt x="0" y="336482"/>
                    <a:pt x="12026" y="315811"/>
                  </a:cubicBezTo>
                  <a:lnTo>
                    <a:pt x="176316" y="33439"/>
                  </a:lnTo>
                  <a:cubicBezTo>
                    <a:pt x="188361" y="12736"/>
                    <a:pt x="210506" y="0"/>
                    <a:pt x="234458" y="0"/>
                  </a:cubicBezTo>
                  <a:lnTo>
                    <a:pt x="435741" y="0"/>
                  </a:lnTo>
                  <a:cubicBezTo>
                    <a:pt x="459693" y="0"/>
                    <a:pt x="481838" y="12736"/>
                    <a:pt x="493883" y="33439"/>
                  </a:cubicBezTo>
                  <a:lnTo>
                    <a:pt x="658172" y="315811"/>
                  </a:lnTo>
                  <a:cubicBezTo>
                    <a:pt x="670199" y="336482"/>
                    <a:pt x="670199" y="362018"/>
                    <a:pt x="658172" y="382689"/>
                  </a:cubicBezTo>
                  <a:close/>
                </a:path>
              </a:pathLst>
            </a:custGeom>
            <a:solidFill>
              <a:srgbClr val="204550"/>
            </a:solidFill>
          </p:spPr>
          <p:txBody>
            <a:bodyPr/>
            <a:lstStyle/>
            <a:p>
              <a:endParaRPr lang="fr-FR"/>
            </a:p>
          </p:txBody>
        </p:sp>
        <p:sp>
          <p:nvSpPr>
            <p:cNvPr id="8" name="TextBox 8">
              <a:extLst>
                <a:ext uri="{FF2B5EF4-FFF2-40B4-BE49-F238E27FC236}">
                  <a16:creationId xmlns:a16="http://schemas.microsoft.com/office/drawing/2014/main" id="{23868B86-66C1-8D87-AF68-873F146A08FD}"/>
                </a:ext>
              </a:extLst>
            </p:cNvPr>
            <p:cNvSpPr txBox="1"/>
            <p:nvPr/>
          </p:nvSpPr>
          <p:spPr>
            <a:xfrm>
              <a:off x="114300" y="9525"/>
              <a:ext cx="456457" cy="688975"/>
            </a:xfrm>
            <a:prstGeom prst="rect">
              <a:avLst/>
            </a:prstGeom>
          </p:spPr>
          <p:txBody>
            <a:bodyPr lIns="50800" tIns="50800" rIns="50800" bIns="50800" rtlCol="0" anchor="ctr"/>
            <a:lstStyle/>
            <a:p>
              <a:pPr algn="ctr">
                <a:lnSpc>
                  <a:spcPts val="2879"/>
                </a:lnSpc>
              </a:pPr>
              <a:endParaRPr/>
            </a:p>
          </p:txBody>
        </p:sp>
      </p:grpSp>
      <p:grpSp>
        <p:nvGrpSpPr>
          <p:cNvPr id="9" name="Group 9">
            <a:extLst>
              <a:ext uri="{FF2B5EF4-FFF2-40B4-BE49-F238E27FC236}">
                <a16:creationId xmlns:a16="http://schemas.microsoft.com/office/drawing/2014/main" id="{2975080E-EF2C-C2A8-7F0E-9635CF9809A9}"/>
              </a:ext>
            </a:extLst>
          </p:cNvPr>
          <p:cNvGrpSpPr/>
          <p:nvPr/>
        </p:nvGrpSpPr>
        <p:grpSpPr>
          <a:xfrm>
            <a:off x="8770906" y="2243230"/>
            <a:ext cx="7820844" cy="5800540"/>
            <a:chOff x="0" y="0"/>
            <a:chExt cx="941785" cy="698500"/>
          </a:xfrm>
        </p:grpSpPr>
        <p:sp>
          <p:nvSpPr>
            <p:cNvPr id="10" name="Freeform 10">
              <a:extLst>
                <a:ext uri="{FF2B5EF4-FFF2-40B4-BE49-F238E27FC236}">
                  <a16:creationId xmlns:a16="http://schemas.microsoft.com/office/drawing/2014/main" id="{7BE151B2-E333-F59D-ABE3-3FF9DE15B8FC}"/>
                </a:ext>
              </a:extLst>
            </p:cNvPr>
            <p:cNvSpPr/>
            <p:nvPr/>
          </p:nvSpPr>
          <p:spPr>
            <a:xfrm>
              <a:off x="6083" y="0"/>
              <a:ext cx="929619" cy="698500"/>
            </a:xfrm>
            <a:custGeom>
              <a:avLst/>
              <a:gdLst/>
              <a:ahLst/>
              <a:cxnLst/>
              <a:rect l="l" t="t" r="r" b="b"/>
              <a:pathLst>
                <a:path w="929619" h="698500">
                  <a:moveTo>
                    <a:pt x="919771" y="376630"/>
                  </a:moveTo>
                  <a:lnTo>
                    <a:pt x="748432" y="671120"/>
                  </a:lnTo>
                  <a:cubicBezTo>
                    <a:pt x="738569" y="688072"/>
                    <a:pt x="720437" y="698500"/>
                    <a:pt x="700825" y="698500"/>
                  </a:cubicBezTo>
                  <a:lnTo>
                    <a:pt x="228794" y="698500"/>
                  </a:lnTo>
                  <a:cubicBezTo>
                    <a:pt x="209182" y="698500"/>
                    <a:pt x="191050" y="688072"/>
                    <a:pt x="181187" y="671120"/>
                  </a:cubicBezTo>
                  <a:lnTo>
                    <a:pt x="9847" y="376630"/>
                  </a:lnTo>
                  <a:cubicBezTo>
                    <a:pt x="0" y="359705"/>
                    <a:pt x="0" y="338795"/>
                    <a:pt x="9847" y="321870"/>
                  </a:cubicBezTo>
                  <a:lnTo>
                    <a:pt x="181187" y="27380"/>
                  </a:lnTo>
                  <a:cubicBezTo>
                    <a:pt x="191050" y="10428"/>
                    <a:pt x="209182" y="0"/>
                    <a:pt x="228794" y="0"/>
                  </a:cubicBezTo>
                  <a:lnTo>
                    <a:pt x="700825" y="0"/>
                  </a:lnTo>
                  <a:cubicBezTo>
                    <a:pt x="720437" y="0"/>
                    <a:pt x="738569" y="10428"/>
                    <a:pt x="748432" y="27380"/>
                  </a:cubicBezTo>
                  <a:lnTo>
                    <a:pt x="919771" y="321870"/>
                  </a:lnTo>
                  <a:cubicBezTo>
                    <a:pt x="929619" y="338795"/>
                    <a:pt x="929619" y="359705"/>
                    <a:pt x="919771" y="37663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76200" cap="rnd">
              <a:solidFill>
                <a:srgbClr val="FFFFFF"/>
              </a:solidFill>
              <a:prstDash val="solid"/>
              <a:round/>
            </a:ln>
          </p:spPr>
          <p:txBody>
            <a:bodyPr/>
            <a:lstStyle/>
            <a:p>
              <a:endParaRPr lang="fr-FR"/>
            </a:p>
          </p:txBody>
        </p:sp>
      </p:grpSp>
      <p:grpSp>
        <p:nvGrpSpPr>
          <p:cNvPr id="33" name="Group 33">
            <a:extLst>
              <a:ext uri="{FF2B5EF4-FFF2-40B4-BE49-F238E27FC236}">
                <a16:creationId xmlns:a16="http://schemas.microsoft.com/office/drawing/2014/main" id="{44F9653F-BD4A-CCB1-BB01-75E5B693AAFD}"/>
              </a:ext>
            </a:extLst>
          </p:cNvPr>
          <p:cNvGrpSpPr/>
          <p:nvPr/>
        </p:nvGrpSpPr>
        <p:grpSpPr>
          <a:xfrm>
            <a:off x="16721185" y="-329761"/>
            <a:ext cx="1990849" cy="1710886"/>
            <a:chOff x="0" y="0"/>
            <a:chExt cx="812800" cy="698500"/>
          </a:xfrm>
        </p:grpSpPr>
        <p:sp>
          <p:nvSpPr>
            <p:cNvPr id="34" name="Freeform 34">
              <a:extLst>
                <a:ext uri="{FF2B5EF4-FFF2-40B4-BE49-F238E27FC236}">
                  <a16:creationId xmlns:a16="http://schemas.microsoft.com/office/drawing/2014/main" id="{C752682D-B08F-960D-854D-0F4FCE91C42A}"/>
                </a:ext>
              </a:extLst>
            </p:cNvPr>
            <p:cNvSpPr/>
            <p:nvPr/>
          </p:nvSpPr>
          <p:spPr>
            <a:xfrm>
              <a:off x="11948" y="0"/>
              <a:ext cx="788904" cy="698500"/>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5" name="TextBox 35">
              <a:extLst>
                <a:ext uri="{FF2B5EF4-FFF2-40B4-BE49-F238E27FC236}">
                  <a16:creationId xmlns:a16="http://schemas.microsoft.com/office/drawing/2014/main" id="{516CB97D-64C5-2687-70A1-862CB4E2794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36" name="Group 36">
            <a:extLst>
              <a:ext uri="{FF2B5EF4-FFF2-40B4-BE49-F238E27FC236}">
                <a16:creationId xmlns:a16="http://schemas.microsoft.com/office/drawing/2014/main" id="{4DBE7020-105F-5636-EB47-E27D662F97DD}"/>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96969D14-F7C1-7718-DFDB-F22EB1D6C727}"/>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4549D82E-6765-BFCA-E5DE-84CB4819305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9" name="Group 39">
            <a:extLst>
              <a:ext uri="{FF2B5EF4-FFF2-40B4-BE49-F238E27FC236}">
                <a16:creationId xmlns:a16="http://schemas.microsoft.com/office/drawing/2014/main" id="{4B1C127A-5A97-A72A-CD9B-C37A389387CC}"/>
              </a:ext>
            </a:extLst>
          </p:cNvPr>
          <p:cNvGrpSpPr/>
          <p:nvPr/>
        </p:nvGrpSpPr>
        <p:grpSpPr>
          <a:xfrm>
            <a:off x="14555040" y="380582"/>
            <a:ext cx="1018477" cy="868136"/>
            <a:chOff x="0" y="0"/>
            <a:chExt cx="819464" cy="698500"/>
          </a:xfrm>
        </p:grpSpPr>
        <p:sp>
          <p:nvSpPr>
            <p:cNvPr id="40" name="Freeform 40">
              <a:extLst>
                <a:ext uri="{FF2B5EF4-FFF2-40B4-BE49-F238E27FC236}">
                  <a16:creationId xmlns:a16="http://schemas.microsoft.com/office/drawing/2014/main" id="{C14F31B3-531C-8922-5843-FC4D4C86358B}"/>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1" name="TextBox 41">
              <a:extLst>
                <a:ext uri="{FF2B5EF4-FFF2-40B4-BE49-F238E27FC236}">
                  <a16:creationId xmlns:a16="http://schemas.microsoft.com/office/drawing/2014/main" id="{F58962C7-2BC3-9E36-56DA-91E08F3EF43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2" name="Group 42">
            <a:extLst>
              <a:ext uri="{FF2B5EF4-FFF2-40B4-BE49-F238E27FC236}">
                <a16:creationId xmlns:a16="http://schemas.microsoft.com/office/drawing/2014/main" id="{85E3D405-8369-9CDE-00C9-B073D9B38B54}"/>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41B3D9D1-2348-CB29-0722-9B31B40D5183}"/>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F3FC7A9D-CF70-16D8-0BEE-C93587B67BC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59D04EE0-E843-4630-5DE0-239010206A6C}"/>
              </a:ext>
            </a:extLst>
          </p:cNvPr>
          <p:cNvGrpSpPr/>
          <p:nvPr/>
        </p:nvGrpSpPr>
        <p:grpSpPr>
          <a:xfrm>
            <a:off x="17122739" y="1545214"/>
            <a:ext cx="1067865" cy="882857"/>
            <a:chOff x="0" y="0"/>
            <a:chExt cx="844875" cy="698500"/>
          </a:xfrm>
        </p:grpSpPr>
        <p:sp>
          <p:nvSpPr>
            <p:cNvPr id="46" name="Freeform 46">
              <a:extLst>
                <a:ext uri="{FF2B5EF4-FFF2-40B4-BE49-F238E27FC236}">
                  <a16:creationId xmlns:a16="http://schemas.microsoft.com/office/drawing/2014/main" id="{8D32562E-A295-BD20-C2E6-46B2A55C7901}"/>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47" name="TextBox 47">
              <a:extLst>
                <a:ext uri="{FF2B5EF4-FFF2-40B4-BE49-F238E27FC236}">
                  <a16:creationId xmlns:a16="http://schemas.microsoft.com/office/drawing/2014/main" id="{E1E91547-7D81-EE37-CF8D-ADCC47667383}"/>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B7B3C125-E8ED-A364-D362-43466A00D3F5}"/>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2F1AA36B-B564-C0CB-B2D4-35F94A5D3FBE}"/>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438E3EE2-EFAA-FD68-1C73-3B776397EA5C}"/>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sp>
        <p:nvSpPr>
          <p:cNvPr id="51" name="ZoneTexte 50">
            <a:extLst>
              <a:ext uri="{FF2B5EF4-FFF2-40B4-BE49-F238E27FC236}">
                <a16:creationId xmlns:a16="http://schemas.microsoft.com/office/drawing/2014/main" id="{B36A1389-63CF-62DD-064A-2D2F63386EF1}"/>
              </a:ext>
            </a:extLst>
          </p:cNvPr>
          <p:cNvSpPr txBox="1"/>
          <p:nvPr/>
        </p:nvSpPr>
        <p:spPr>
          <a:xfrm>
            <a:off x="729627" y="4498692"/>
            <a:ext cx="7772400" cy="1178208"/>
          </a:xfrm>
          <a:prstGeom prst="rect">
            <a:avLst/>
          </a:prstGeom>
          <a:noFill/>
        </p:spPr>
        <p:txBody>
          <a:bodyPr wrap="square" rtlCol="0">
            <a:spAutoFit/>
          </a:bodyPr>
          <a:lstStyle/>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الوثيقة المرجعية</a:t>
            </a:r>
          </a:p>
        </p:txBody>
      </p:sp>
      <p:sp>
        <p:nvSpPr>
          <p:cNvPr id="2" name="ZoneTexte 1">
            <a:extLst>
              <a:ext uri="{FF2B5EF4-FFF2-40B4-BE49-F238E27FC236}">
                <a16:creationId xmlns:a16="http://schemas.microsoft.com/office/drawing/2014/main" id="{541E6DD3-7C13-7382-E73E-3355D698498A}"/>
              </a:ext>
            </a:extLst>
          </p:cNvPr>
          <p:cNvSpPr txBox="1"/>
          <p:nvPr/>
        </p:nvSpPr>
        <p:spPr>
          <a:xfrm>
            <a:off x="729627" y="6399393"/>
            <a:ext cx="7772400" cy="735842"/>
          </a:xfrm>
          <a:prstGeom prst="rect">
            <a:avLst/>
          </a:prstGeom>
          <a:noFill/>
        </p:spPr>
        <p:txBody>
          <a:bodyPr wrap="square" rtlCol="0">
            <a:spAutoFit/>
          </a:bodyPr>
          <a:lstStyle/>
          <a:p>
            <a:pPr algn="ctr">
              <a:lnSpc>
                <a:spcPct val="150000"/>
              </a:lnSpc>
            </a:pPr>
            <a:r>
              <a:rPr lang="ar-MA" sz="3200" dirty="0">
                <a:solidFill>
                  <a:srgbClr val="204550"/>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مكون المعجم و الأساليب</a:t>
            </a:r>
          </a:p>
        </p:txBody>
      </p:sp>
      <p:grpSp>
        <p:nvGrpSpPr>
          <p:cNvPr id="13" name="Groupe 12">
            <a:extLst>
              <a:ext uri="{FF2B5EF4-FFF2-40B4-BE49-F238E27FC236}">
                <a16:creationId xmlns:a16="http://schemas.microsoft.com/office/drawing/2014/main" id="{E5FCCAC3-063E-7214-0D7F-CD805B2A5E85}"/>
              </a:ext>
            </a:extLst>
          </p:cNvPr>
          <p:cNvGrpSpPr/>
          <p:nvPr/>
        </p:nvGrpSpPr>
        <p:grpSpPr>
          <a:xfrm>
            <a:off x="4307085" y="284446"/>
            <a:ext cx="9673831" cy="2420654"/>
            <a:chOff x="4699245" y="284446"/>
            <a:chExt cx="9673831" cy="2420654"/>
          </a:xfrm>
        </p:grpSpPr>
        <p:grpSp>
          <p:nvGrpSpPr>
            <p:cNvPr id="14" name="Group 11">
              <a:extLst>
                <a:ext uri="{FF2B5EF4-FFF2-40B4-BE49-F238E27FC236}">
                  <a16:creationId xmlns:a16="http://schemas.microsoft.com/office/drawing/2014/main" id="{C28CB7AE-09A2-2C6E-CD80-CA93C1E6B4B3}"/>
                </a:ext>
              </a:extLst>
            </p:cNvPr>
            <p:cNvGrpSpPr/>
            <p:nvPr/>
          </p:nvGrpSpPr>
          <p:grpSpPr>
            <a:xfrm>
              <a:off x="5049900" y="590830"/>
              <a:ext cx="8188199" cy="2114270"/>
              <a:chOff x="1787" y="0"/>
              <a:chExt cx="4527112" cy="1168943"/>
            </a:xfrm>
          </p:grpSpPr>
          <p:sp>
            <p:nvSpPr>
              <p:cNvPr id="20" name="Freeform 12">
                <a:extLst>
                  <a:ext uri="{FF2B5EF4-FFF2-40B4-BE49-F238E27FC236}">
                    <a16:creationId xmlns:a16="http://schemas.microsoft.com/office/drawing/2014/main" id="{893C397C-3B42-27ED-C8E3-A05968DEAE9A}"/>
                  </a:ext>
                </a:extLst>
              </p:cNvPr>
              <p:cNvSpPr/>
              <p:nvPr/>
            </p:nvSpPr>
            <p:spPr>
              <a:xfrm>
                <a:off x="1787" y="0"/>
                <a:ext cx="4527112" cy="1168943"/>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21" name="TextBox 13">
                <a:extLst>
                  <a:ext uri="{FF2B5EF4-FFF2-40B4-BE49-F238E27FC236}">
                    <a16:creationId xmlns:a16="http://schemas.microsoft.com/office/drawing/2014/main" id="{FF15FD8E-6B8F-CA2A-B264-D98F252A6BF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15" name="TextBox 29">
              <a:extLst>
                <a:ext uri="{FF2B5EF4-FFF2-40B4-BE49-F238E27FC236}">
                  <a16:creationId xmlns:a16="http://schemas.microsoft.com/office/drawing/2014/main" id="{9447A861-E7B3-8414-BAC5-EEEFC30B073A}"/>
                </a:ext>
              </a:extLst>
            </p:cNvPr>
            <p:cNvSpPr txBox="1"/>
            <p:nvPr/>
          </p:nvSpPr>
          <p:spPr>
            <a:xfrm>
              <a:off x="6078864" y="768889"/>
              <a:ext cx="6302560" cy="1661993"/>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نموذج التدبير الديداكتيكي لمكون من مكونات اللغة العربية</a:t>
              </a:r>
            </a:p>
          </p:txBody>
        </p:sp>
        <p:sp>
          <p:nvSpPr>
            <p:cNvPr id="16" name="Freeform 22">
              <a:extLst>
                <a:ext uri="{FF2B5EF4-FFF2-40B4-BE49-F238E27FC236}">
                  <a16:creationId xmlns:a16="http://schemas.microsoft.com/office/drawing/2014/main" id="{36F6E02B-94B9-047F-8854-F38F211A40A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17" name="Freeform 22">
              <a:extLst>
                <a:ext uri="{FF2B5EF4-FFF2-40B4-BE49-F238E27FC236}">
                  <a16:creationId xmlns:a16="http://schemas.microsoft.com/office/drawing/2014/main" id="{7AD2EE55-2F99-8F77-4D16-B64F336DFE32}"/>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18" name="Freeform 22">
              <a:extLst>
                <a:ext uri="{FF2B5EF4-FFF2-40B4-BE49-F238E27FC236}">
                  <a16:creationId xmlns:a16="http://schemas.microsoft.com/office/drawing/2014/main" id="{394A94CC-9BA4-AE74-A896-23189960D491}"/>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19" name="Freeform 22">
              <a:extLst>
                <a:ext uri="{FF2B5EF4-FFF2-40B4-BE49-F238E27FC236}">
                  <a16:creationId xmlns:a16="http://schemas.microsoft.com/office/drawing/2014/main" id="{B157E336-D255-5A13-5AE2-71A76ABC603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Tree>
    <p:extLst>
      <p:ext uri="{BB962C8B-B14F-4D97-AF65-F5344CB8AC3E}">
        <p14:creationId xmlns:p14="http://schemas.microsoft.com/office/powerpoint/2010/main" val="42045785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EED23-D8D5-04FC-C5BE-E4BE84811924}"/>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3ED792F-EA84-52AB-7EB0-4D448BFDD846}"/>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15646222-6F00-2EC4-857B-A3AEAA21BF8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B248A438-5CFC-9340-E5C2-C03700BD9AC4}"/>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 name="Group 6">
            <a:extLst>
              <a:ext uri="{FF2B5EF4-FFF2-40B4-BE49-F238E27FC236}">
                <a16:creationId xmlns:a16="http://schemas.microsoft.com/office/drawing/2014/main" id="{73402CF7-08B0-3B33-B3E4-8F44C93C3301}"/>
              </a:ext>
            </a:extLst>
          </p:cNvPr>
          <p:cNvGrpSpPr/>
          <p:nvPr/>
        </p:nvGrpSpPr>
        <p:grpSpPr>
          <a:xfrm>
            <a:off x="11353177" y="1878804"/>
            <a:ext cx="6403726" cy="6529392"/>
            <a:chOff x="0" y="0"/>
            <a:chExt cx="685057" cy="698500"/>
          </a:xfrm>
        </p:grpSpPr>
        <p:sp>
          <p:nvSpPr>
            <p:cNvPr id="7" name="Freeform 7">
              <a:extLst>
                <a:ext uri="{FF2B5EF4-FFF2-40B4-BE49-F238E27FC236}">
                  <a16:creationId xmlns:a16="http://schemas.microsoft.com/office/drawing/2014/main" id="{33468959-2D71-0F4C-05A6-C047CE8CC993}"/>
                </a:ext>
              </a:extLst>
            </p:cNvPr>
            <p:cNvSpPr/>
            <p:nvPr/>
          </p:nvSpPr>
          <p:spPr>
            <a:xfrm>
              <a:off x="7429" y="0"/>
              <a:ext cx="670199" cy="698500"/>
            </a:xfrm>
            <a:custGeom>
              <a:avLst/>
              <a:gdLst/>
              <a:ahLst/>
              <a:cxnLst/>
              <a:rect l="l" t="t" r="r" b="b"/>
              <a:pathLst>
                <a:path w="670199" h="698500">
                  <a:moveTo>
                    <a:pt x="658172" y="382689"/>
                  </a:moveTo>
                  <a:lnTo>
                    <a:pt x="493883" y="665061"/>
                  </a:lnTo>
                  <a:cubicBezTo>
                    <a:pt x="481838" y="685764"/>
                    <a:pt x="459693" y="698500"/>
                    <a:pt x="435741" y="698500"/>
                  </a:cubicBezTo>
                  <a:lnTo>
                    <a:pt x="234458" y="698500"/>
                  </a:lnTo>
                  <a:cubicBezTo>
                    <a:pt x="210506" y="698500"/>
                    <a:pt x="188361" y="685764"/>
                    <a:pt x="176316" y="665061"/>
                  </a:cubicBezTo>
                  <a:lnTo>
                    <a:pt x="12026" y="382689"/>
                  </a:lnTo>
                  <a:cubicBezTo>
                    <a:pt x="0" y="362018"/>
                    <a:pt x="0" y="336482"/>
                    <a:pt x="12026" y="315811"/>
                  </a:cubicBezTo>
                  <a:lnTo>
                    <a:pt x="176316" y="33439"/>
                  </a:lnTo>
                  <a:cubicBezTo>
                    <a:pt x="188361" y="12736"/>
                    <a:pt x="210506" y="0"/>
                    <a:pt x="234458" y="0"/>
                  </a:cubicBezTo>
                  <a:lnTo>
                    <a:pt x="435741" y="0"/>
                  </a:lnTo>
                  <a:cubicBezTo>
                    <a:pt x="459693" y="0"/>
                    <a:pt x="481838" y="12736"/>
                    <a:pt x="493883" y="33439"/>
                  </a:cubicBezTo>
                  <a:lnTo>
                    <a:pt x="658172" y="315811"/>
                  </a:lnTo>
                  <a:cubicBezTo>
                    <a:pt x="670199" y="336482"/>
                    <a:pt x="670199" y="362018"/>
                    <a:pt x="658172" y="382689"/>
                  </a:cubicBezTo>
                  <a:close/>
                </a:path>
              </a:pathLst>
            </a:custGeom>
            <a:solidFill>
              <a:srgbClr val="204550"/>
            </a:solidFill>
          </p:spPr>
          <p:txBody>
            <a:bodyPr/>
            <a:lstStyle/>
            <a:p>
              <a:endParaRPr lang="fr-FR"/>
            </a:p>
          </p:txBody>
        </p:sp>
        <p:sp>
          <p:nvSpPr>
            <p:cNvPr id="8" name="TextBox 8">
              <a:extLst>
                <a:ext uri="{FF2B5EF4-FFF2-40B4-BE49-F238E27FC236}">
                  <a16:creationId xmlns:a16="http://schemas.microsoft.com/office/drawing/2014/main" id="{1989638F-E37A-51EE-5711-85D0D2C3A361}"/>
                </a:ext>
              </a:extLst>
            </p:cNvPr>
            <p:cNvSpPr txBox="1"/>
            <p:nvPr/>
          </p:nvSpPr>
          <p:spPr>
            <a:xfrm>
              <a:off x="114300" y="9525"/>
              <a:ext cx="456457" cy="688975"/>
            </a:xfrm>
            <a:prstGeom prst="rect">
              <a:avLst/>
            </a:prstGeom>
          </p:spPr>
          <p:txBody>
            <a:bodyPr lIns="50800" tIns="50800" rIns="50800" bIns="50800" rtlCol="0" anchor="ctr"/>
            <a:lstStyle/>
            <a:p>
              <a:pPr algn="ctr">
                <a:lnSpc>
                  <a:spcPts val="2879"/>
                </a:lnSpc>
              </a:pPr>
              <a:endParaRPr/>
            </a:p>
          </p:txBody>
        </p:sp>
      </p:grpSp>
      <p:grpSp>
        <p:nvGrpSpPr>
          <p:cNvPr id="9" name="Group 9">
            <a:extLst>
              <a:ext uri="{FF2B5EF4-FFF2-40B4-BE49-F238E27FC236}">
                <a16:creationId xmlns:a16="http://schemas.microsoft.com/office/drawing/2014/main" id="{E7A2EDC0-0E62-A28A-BE37-76D8112FF867}"/>
              </a:ext>
            </a:extLst>
          </p:cNvPr>
          <p:cNvGrpSpPr/>
          <p:nvPr/>
        </p:nvGrpSpPr>
        <p:grpSpPr>
          <a:xfrm>
            <a:off x="8770906" y="2243230"/>
            <a:ext cx="7820844" cy="5800540"/>
            <a:chOff x="0" y="0"/>
            <a:chExt cx="941785" cy="698500"/>
          </a:xfrm>
        </p:grpSpPr>
        <p:sp>
          <p:nvSpPr>
            <p:cNvPr id="10" name="Freeform 10">
              <a:extLst>
                <a:ext uri="{FF2B5EF4-FFF2-40B4-BE49-F238E27FC236}">
                  <a16:creationId xmlns:a16="http://schemas.microsoft.com/office/drawing/2014/main" id="{C1FA7A4A-8F18-41A5-CED7-6EF56E6560D7}"/>
                </a:ext>
              </a:extLst>
            </p:cNvPr>
            <p:cNvSpPr/>
            <p:nvPr/>
          </p:nvSpPr>
          <p:spPr>
            <a:xfrm>
              <a:off x="6083" y="0"/>
              <a:ext cx="929619" cy="698500"/>
            </a:xfrm>
            <a:custGeom>
              <a:avLst/>
              <a:gdLst/>
              <a:ahLst/>
              <a:cxnLst/>
              <a:rect l="l" t="t" r="r" b="b"/>
              <a:pathLst>
                <a:path w="929619" h="698500">
                  <a:moveTo>
                    <a:pt x="919771" y="376630"/>
                  </a:moveTo>
                  <a:lnTo>
                    <a:pt x="748432" y="671120"/>
                  </a:lnTo>
                  <a:cubicBezTo>
                    <a:pt x="738569" y="688072"/>
                    <a:pt x="720437" y="698500"/>
                    <a:pt x="700825" y="698500"/>
                  </a:cubicBezTo>
                  <a:lnTo>
                    <a:pt x="228794" y="698500"/>
                  </a:lnTo>
                  <a:cubicBezTo>
                    <a:pt x="209182" y="698500"/>
                    <a:pt x="191050" y="688072"/>
                    <a:pt x="181187" y="671120"/>
                  </a:cubicBezTo>
                  <a:lnTo>
                    <a:pt x="9847" y="376630"/>
                  </a:lnTo>
                  <a:cubicBezTo>
                    <a:pt x="0" y="359705"/>
                    <a:pt x="0" y="338795"/>
                    <a:pt x="9847" y="321870"/>
                  </a:cubicBezTo>
                  <a:lnTo>
                    <a:pt x="181187" y="27380"/>
                  </a:lnTo>
                  <a:cubicBezTo>
                    <a:pt x="191050" y="10428"/>
                    <a:pt x="209182" y="0"/>
                    <a:pt x="228794" y="0"/>
                  </a:cubicBezTo>
                  <a:lnTo>
                    <a:pt x="700825" y="0"/>
                  </a:lnTo>
                  <a:cubicBezTo>
                    <a:pt x="720437" y="0"/>
                    <a:pt x="738569" y="10428"/>
                    <a:pt x="748432" y="27380"/>
                  </a:cubicBezTo>
                  <a:lnTo>
                    <a:pt x="919771" y="321870"/>
                  </a:lnTo>
                  <a:cubicBezTo>
                    <a:pt x="929619" y="338795"/>
                    <a:pt x="929619" y="359705"/>
                    <a:pt x="919771" y="37663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76200" cap="rnd">
              <a:solidFill>
                <a:srgbClr val="FFFFFF"/>
              </a:solidFill>
              <a:prstDash val="solid"/>
              <a:round/>
            </a:ln>
          </p:spPr>
          <p:txBody>
            <a:bodyPr/>
            <a:lstStyle/>
            <a:p>
              <a:endParaRPr lang="fr-FR"/>
            </a:p>
          </p:txBody>
        </p:sp>
      </p:grpSp>
      <p:grpSp>
        <p:nvGrpSpPr>
          <p:cNvPr id="33" name="Group 33">
            <a:extLst>
              <a:ext uri="{FF2B5EF4-FFF2-40B4-BE49-F238E27FC236}">
                <a16:creationId xmlns:a16="http://schemas.microsoft.com/office/drawing/2014/main" id="{B8081C39-7DEF-E632-7FBE-7092F46C8CBB}"/>
              </a:ext>
            </a:extLst>
          </p:cNvPr>
          <p:cNvGrpSpPr/>
          <p:nvPr/>
        </p:nvGrpSpPr>
        <p:grpSpPr>
          <a:xfrm>
            <a:off x="16721185" y="-329761"/>
            <a:ext cx="1990849" cy="1710886"/>
            <a:chOff x="0" y="0"/>
            <a:chExt cx="812800" cy="698500"/>
          </a:xfrm>
        </p:grpSpPr>
        <p:sp>
          <p:nvSpPr>
            <p:cNvPr id="34" name="Freeform 34">
              <a:extLst>
                <a:ext uri="{FF2B5EF4-FFF2-40B4-BE49-F238E27FC236}">
                  <a16:creationId xmlns:a16="http://schemas.microsoft.com/office/drawing/2014/main" id="{B1B9AEA4-AB33-D01A-75C0-4B52E1DC2CB1}"/>
                </a:ext>
              </a:extLst>
            </p:cNvPr>
            <p:cNvSpPr/>
            <p:nvPr/>
          </p:nvSpPr>
          <p:spPr>
            <a:xfrm>
              <a:off x="11948" y="0"/>
              <a:ext cx="788904" cy="698500"/>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5" name="TextBox 35">
              <a:extLst>
                <a:ext uri="{FF2B5EF4-FFF2-40B4-BE49-F238E27FC236}">
                  <a16:creationId xmlns:a16="http://schemas.microsoft.com/office/drawing/2014/main" id="{285AC0FE-3A4D-423D-3F1E-99F39155414C}"/>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36" name="Group 36">
            <a:extLst>
              <a:ext uri="{FF2B5EF4-FFF2-40B4-BE49-F238E27FC236}">
                <a16:creationId xmlns:a16="http://schemas.microsoft.com/office/drawing/2014/main" id="{2BED1324-C737-05E5-F900-C006E0A52807}"/>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F49BDACB-8284-E035-D2AE-BA9AAC5E653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C76DF9E2-154C-05F6-DD5A-FB11EB891835}"/>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9" name="Group 39">
            <a:extLst>
              <a:ext uri="{FF2B5EF4-FFF2-40B4-BE49-F238E27FC236}">
                <a16:creationId xmlns:a16="http://schemas.microsoft.com/office/drawing/2014/main" id="{D6D4B3C9-EF01-64F8-E599-E8BBDA4409BE}"/>
              </a:ext>
            </a:extLst>
          </p:cNvPr>
          <p:cNvGrpSpPr/>
          <p:nvPr/>
        </p:nvGrpSpPr>
        <p:grpSpPr>
          <a:xfrm>
            <a:off x="14555040" y="380582"/>
            <a:ext cx="1018477" cy="868136"/>
            <a:chOff x="0" y="0"/>
            <a:chExt cx="819464" cy="698500"/>
          </a:xfrm>
        </p:grpSpPr>
        <p:sp>
          <p:nvSpPr>
            <p:cNvPr id="40" name="Freeform 40">
              <a:extLst>
                <a:ext uri="{FF2B5EF4-FFF2-40B4-BE49-F238E27FC236}">
                  <a16:creationId xmlns:a16="http://schemas.microsoft.com/office/drawing/2014/main" id="{BCF78D18-201F-6AE8-8FE1-E04F3F2FDB6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1" name="TextBox 41">
              <a:extLst>
                <a:ext uri="{FF2B5EF4-FFF2-40B4-BE49-F238E27FC236}">
                  <a16:creationId xmlns:a16="http://schemas.microsoft.com/office/drawing/2014/main" id="{00783112-D971-F230-DB9A-0A6E81C3DA3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2" name="Group 42">
            <a:extLst>
              <a:ext uri="{FF2B5EF4-FFF2-40B4-BE49-F238E27FC236}">
                <a16:creationId xmlns:a16="http://schemas.microsoft.com/office/drawing/2014/main" id="{69F93D75-FDB5-FEF7-F6C5-4665AF50873D}"/>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C2974A19-68A3-A8C3-DE7B-5C94C0D49FE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2DF91B87-FBF6-90A7-E1B1-D2D312D630B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3653245C-936E-50AF-EA44-0637813B7B58}"/>
              </a:ext>
            </a:extLst>
          </p:cNvPr>
          <p:cNvGrpSpPr/>
          <p:nvPr/>
        </p:nvGrpSpPr>
        <p:grpSpPr>
          <a:xfrm>
            <a:off x="17122739" y="1545214"/>
            <a:ext cx="1067865" cy="882857"/>
            <a:chOff x="0" y="0"/>
            <a:chExt cx="844875" cy="698500"/>
          </a:xfrm>
        </p:grpSpPr>
        <p:sp>
          <p:nvSpPr>
            <p:cNvPr id="46" name="Freeform 46">
              <a:extLst>
                <a:ext uri="{FF2B5EF4-FFF2-40B4-BE49-F238E27FC236}">
                  <a16:creationId xmlns:a16="http://schemas.microsoft.com/office/drawing/2014/main" id="{AD39D9B3-D719-03F7-741A-A171C9B1045D}"/>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47" name="TextBox 47">
              <a:extLst>
                <a:ext uri="{FF2B5EF4-FFF2-40B4-BE49-F238E27FC236}">
                  <a16:creationId xmlns:a16="http://schemas.microsoft.com/office/drawing/2014/main" id="{454E5D05-995C-FE54-0D9D-F645EE62B943}"/>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C0716644-F6AD-B134-BAB2-C77AC01543D4}"/>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2E63AEED-DF03-8AA2-1E31-E06DD9575644}"/>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A2F46959-BD7E-FDEB-D26E-DACB14AEBAA9}"/>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sp>
        <p:nvSpPr>
          <p:cNvPr id="51" name="ZoneTexte 50">
            <a:extLst>
              <a:ext uri="{FF2B5EF4-FFF2-40B4-BE49-F238E27FC236}">
                <a16:creationId xmlns:a16="http://schemas.microsoft.com/office/drawing/2014/main" id="{C9BC9875-C0B9-5918-4F89-6F4E5889DB2D}"/>
              </a:ext>
            </a:extLst>
          </p:cNvPr>
          <p:cNvSpPr txBox="1"/>
          <p:nvPr/>
        </p:nvSpPr>
        <p:spPr>
          <a:xfrm>
            <a:off x="729627" y="3924300"/>
            <a:ext cx="7772400" cy="2424703"/>
          </a:xfrm>
          <a:prstGeom prst="rect">
            <a:avLst/>
          </a:prstGeom>
          <a:noFill/>
        </p:spPr>
        <p:txBody>
          <a:bodyPr wrap="square" rtlCol="0">
            <a:spAutoFit/>
          </a:bodyPr>
          <a:lstStyle/>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أهداف المعجم </a:t>
            </a:r>
            <a:endParaRPr lang="f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endParaRPr>
          </a:p>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و الأساليب</a:t>
            </a:r>
          </a:p>
        </p:txBody>
      </p:sp>
    </p:spTree>
    <p:extLst>
      <p:ext uri="{BB962C8B-B14F-4D97-AF65-F5344CB8AC3E}">
        <p14:creationId xmlns:p14="http://schemas.microsoft.com/office/powerpoint/2010/main" val="3757221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CB320-E10E-2D5B-E426-F9B75B0D61FB}"/>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D0B4247F-C187-877F-B73C-4F5BD16EDE78}"/>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3D866273-BD72-9DD1-7F5B-4D271D5A553B}"/>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FF989692-A6D6-5ABD-5A8B-96DFC1E76687}"/>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E7E6B5E-335B-BFB4-0E54-3F903D9ECFA2}"/>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05969D10-D030-0C8F-2862-CE31C98ED16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15AAA378-565C-EF4F-C483-6FDBD7E1B175}"/>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F5D83CC0-8548-FCE8-9D29-EE346BE025E6}"/>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873C9041-0515-E04D-780F-DCEAB6753A6B}"/>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27356902-8002-3C5A-1994-C66CE75AE7F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AB5689B3-09F7-52AE-4B29-80C3A5CBEA49}"/>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E87DEEEF-B30F-1F1F-5DA3-E38B20E5CDA5}"/>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AC2017D8-F494-EABE-C63C-BAE4B7A0F28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034A0096-4ECF-628F-3294-ECC6EE6CF4E2}"/>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D5069D7D-5569-D96E-39AD-FA4E41D318F2}"/>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21F866D0-EB79-9E83-544A-303138FC5E7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8783F26E-3354-33E1-8F74-E47D8151830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F51D66CD-6CE8-F0EF-8255-5403C2384E4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82773007-3493-8969-BE94-478B1803C50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 name="Groupe 3">
            <a:extLst>
              <a:ext uri="{FF2B5EF4-FFF2-40B4-BE49-F238E27FC236}">
                <a16:creationId xmlns:a16="http://schemas.microsoft.com/office/drawing/2014/main" id="{583007BE-DD94-ACC4-9367-7A78A57455FF}"/>
              </a:ext>
            </a:extLst>
          </p:cNvPr>
          <p:cNvGrpSpPr/>
          <p:nvPr/>
        </p:nvGrpSpPr>
        <p:grpSpPr>
          <a:xfrm>
            <a:off x="2324962" y="3314700"/>
            <a:ext cx="12853753" cy="5645468"/>
            <a:chOff x="13689668" y="3848100"/>
            <a:chExt cx="2783348" cy="16318494"/>
          </a:xfrm>
        </p:grpSpPr>
        <p:sp>
          <p:nvSpPr>
            <p:cNvPr id="3" name="Rectangle : coins arrondis 2">
              <a:extLst>
                <a:ext uri="{FF2B5EF4-FFF2-40B4-BE49-F238E27FC236}">
                  <a16:creationId xmlns:a16="http://schemas.microsoft.com/office/drawing/2014/main" id="{291FCCE8-D5E5-CC68-4C57-B65F2ECD4606}"/>
                </a:ext>
              </a:extLst>
            </p:cNvPr>
            <p:cNvSpPr/>
            <p:nvPr/>
          </p:nvSpPr>
          <p:spPr>
            <a:xfrm>
              <a:off x="13689668" y="3848100"/>
              <a:ext cx="2783348" cy="12775064"/>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dirty="0"/>
            </a:p>
          </p:txBody>
        </p:sp>
        <p:sp>
          <p:nvSpPr>
            <p:cNvPr id="46" name="ZoneTexte 45">
              <a:extLst>
                <a:ext uri="{FF2B5EF4-FFF2-40B4-BE49-F238E27FC236}">
                  <a16:creationId xmlns:a16="http://schemas.microsoft.com/office/drawing/2014/main" id="{411F2BC2-03BA-AE72-E80C-C3883908639D}"/>
                </a:ext>
              </a:extLst>
            </p:cNvPr>
            <p:cNvSpPr txBox="1"/>
            <p:nvPr/>
          </p:nvSpPr>
          <p:spPr>
            <a:xfrm>
              <a:off x="13767949" y="4508879"/>
              <a:ext cx="2609094" cy="15657715"/>
            </a:xfrm>
            <a:prstGeom prst="rect">
              <a:avLst/>
            </a:prstGeom>
            <a:noFill/>
          </p:spPr>
          <p:txBody>
            <a:bodyPr wrap="square" rtlCol="0">
              <a:spAutoFit/>
            </a:bodyPr>
            <a:lstStyle/>
            <a:p>
              <a:pPr marL="914400" indent="-914400" algn="r" rtl="1">
                <a:spcAft>
                  <a:spcPts val="600"/>
                </a:spcAft>
                <a:buClr>
                  <a:srgbClr val="816E43"/>
                </a:buClr>
                <a:buFont typeface="+mj-lt"/>
                <a:buAutoNum type="arabicPeriod"/>
              </a:pPr>
              <a:r>
                <a:rPr lang="ar-MA" sz="4800" dirty="0">
                  <a:latin typeface="Microsoft Uighur" panose="02000000000000000000" pitchFamily="2" charset="-78"/>
                  <a:cs typeface="Microsoft Uighur" panose="02000000000000000000" pitchFamily="2" charset="-78"/>
                </a:rPr>
                <a:t>إكساب المتعلم معجما </a:t>
              </a:r>
              <a:r>
                <a:rPr lang="ar-MA" sz="4800" dirty="0" err="1">
                  <a:latin typeface="Microsoft Uighur" panose="02000000000000000000" pitchFamily="2" charset="-78"/>
                  <a:cs typeface="Microsoft Uighur" panose="02000000000000000000" pitchFamily="2" charset="-78"/>
                </a:rPr>
                <a:t>مجاليا</a:t>
              </a:r>
              <a:r>
                <a:rPr lang="ar-MA" sz="4800" dirty="0">
                  <a:latin typeface="Microsoft Uighur" panose="02000000000000000000" pitchFamily="2" charset="-78"/>
                  <a:cs typeface="Microsoft Uighur" panose="02000000000000000000" pitchFamily="2" charset="-78"/>
                </a:rPr>
                <a:t> مرتبطا بالمجالات المدرسة حسب تسلسلها الزمني  ليكون قادرا على استعماله في الفهم و الإنتاج؛</a:t>
              </a:r>
            </a:p>
            <a:p>
              <a:pPr marL="914400" indent="-914400" algn="r" rtl="1">
                <a:spcAft>
                  <a:spcPts val="600"/>
                </a:spcAft>
                <a:buClr>
                  <a:srgbClr val="816E43"/>
                </a:buClr>
                <a:buFont typeface="+mj-lt"/>
                <a:buAutoNum type="arabicPeriod"/>
              </a:pPr>
              <a:r>
                <a:rPr lang="ar-MA" sz="4800" dirty="0">
                  <a:latin typeface="Microsoft Uighur" panose="02000000000000000000" pitchFamily="2" charset="-78"/>
                  <a:cs typeface="Microsoft Uighur" panose="02000000000000000000" pitchFamily="2" charset="-78"/>
                </a:rPr>
                <a:t>إقدار المتعلم على إغناء معجمه عبر توظيف إستراتيجيات المفردات؛</a:t>
              </a:r>
            </a:p>
            <a:p>
              <a:pPr marL="914400" indent="-914400" algn="r" rtl="1">
                <a:spcAft>
                  <a:spcPts val="600"/>
                </a:spcAft>
                <a:buClr>
                  <a:srgbClr val="816E43"/>
                </a:buClr>
                <a:buFont typeface="+mj-lt"/>
                <a:buAutoNum type="arabicPeriod"/>
              </a:pPr>
              <a:r>
                <a:rPr lang="ar-MA" sz="4800" dirty="0">
                  <a:latin typeface="Microsoft Uighur" panose="02000000000000000000" pitchFamily="2" charset="-78"/>
                  <a:cs typeface="Microsoft Uighur" panose="02000000000000000000" pitchFamily="2" charset="-78"/>
                </a:rPr>
                <a:t>إكساب المتعلم بنيات لغوية و أساليب تمكنه من الإنتاج في وضعيات تواصلية.</a:t>
              </a:r>
            </a:p>
          </p:txBody>
        </p:sp>
      </p:grpSp>
      <p:grpSp>
        <p:nvGrpSpPr>
          <p:cNvPr id="55" name="Groupe 54">
            <a:extLst>
              <a:ext uri="{FF2B5EF4-FFF2-40B4-BE49-F238E27FC236}">
                <a16:creationId xmlns:a16="http://schemas.microsoft.com/office/drawing/2014/main" id="{E90D65AE-43E8-DC7C-88F4-EBAC86123DF9}"/>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7984F883-3276-6AC6-EF5D-6BB8F06D833C}"/>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7BF340A1-4E2A-420D-E9AC-ABD02D53E25A}"/>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BE9D587F-BFA1-9785-EA2D-ABF27B46BCA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1E301231-581F-AE4B-6E58-1CEBC021EF3A}"/>
                </a:ext>
              </a:extLst>
            </p:cNvPr>
            <p:cNvSpPr txBox="1"/>
            <p:nvPr/>
          </p:nvSpPr>
          <p:spPr>
            <a:xfrm>
              <a:off x="6078864" y="768889"/>
              <a:ext cx="6302560" cy="830997"/>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Canva Sans Bold"/>
                  <a:cs typeface="Microsoft Uighur" panose="02000000000000000000" pitchFamily="2" charset="-78"/>
                  <a:sym typeface="Canva Sans Bold"/>
                </a:rPr>
                <a:t>يهدف مكون المعجم و الأساليب إلى:</a:t>
              </a:r>
            </a:p>
          </p:txBody>
        </p:sp>
        <p:sp>
          <p:nvSpPr>
            <p:cNvPr id="52" name="Freeform 22">
              <a:extLst>
                <a:ext uri="{FF2B5EF4-FFF2-40B4-BE49-F238E27FC236}">
                  <a16:creationId xmlns:a16="http://schemas.microsoft.com/office/drawing/2014/main" id="{C06945F2-8331-8D5A-0AF0-8DFC1EA36723}"/>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BC702A96-B0D9-5760-30D9-349CC25B5BB4}"/>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AA939988-A405-888D-F20C-689FA34FE50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5EFEE42B-E864-3F9E-69B1-3FF479FBD03F}"/>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Tree>
    <p:extLst>
      <p:ext uri="{BB962C8B-B14F-4D97-AF65-F5344CB8AC3E}">
        <p14:creationId xmlns:p14="http://schemas.microsoft.com/office/powerpoint/2010/main" val="2647191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23707-06C5-D847-1418-90696700738D}"/>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E9DF7895-71E7-22DD-1C4E-1D01F869118C}"/>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10F7934C-288F-D9F4-24B6-671A5E8D9336}"/>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6C1E3083-7755-5776-8E48-E6143BB8BD7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 name="Group 6">
            <a:extLst>
              <a:ext uri="{FF2B5EF4-FFF2-40B4-BE49-F238E27FC236}">
                <a16:creationId xmlns:a16="http://schemas.microsoft.com/office/drawing/2014/main" id="{EA7DD4B7-FAE6-EDCD-BEBE-F9DDFDBF9C00}"/>
              </a:ext>
            </a:extLst>
          </p:cNvPr>
          <p:cNvGrpSpPr/>
          <p:nvPr/>
        </p:nvGrpSpPr>
        <p:grpSpPr>
          <a:xfrm>
            <a:off x="11353177" y="1878804"/>
            <a:ext cx="6403726" cy="6529392"/>
            <a:chOff x="0" y="0"/>
            <a:chExt cx="685057" cy="698500"/>
          </a:xfrm>
        </p:grpSpPr>
        <p:sp>
          <p:nvSpPr>
            <p:cNvPr id="7" name="Freeform 7">
              <a:extLst>
                <a:ext uri="{FF2B5EF4-FFF2-40B4-BE49-F238E27FC236}">
                  <a16:creationId xmlns:a16="http://schemas.microsoft.com/office/drawing/2014/main" id="{AD655265-393C-ED6B-0D74-B1926A26F8AF}"/>
                </a:ext>
              </a:extLst>
            </p:cNvPr>
            <p:cNvSpPr/>
            <p:nvPr/>
          </p:nvSpPr>
          <p:spPr>
            <a:xfrm>
              <a:off x="7429" y="0"/>
              <a:ext cx="670199" cy="698500"/>
            </a:xfrm>
            <a:custGeom>
              <a:avLst/>
              <a:gdLst/>
              <a:ahLst/>
              <a:cxnLst/>
              <a:rect l="l" t="t" r="r" b="b"/>
              <a:pathLst>
                <a:path w="670199" h="698500">
                  <a:moveTo>
                    <a:pt x="658172" y="382689"/>
                  </a:moveTo>
                  <a:lnTo>
                    <a:pt x="493883" y="665061"/>
                  </a:lnTo>
                  <a:cubicBezTo>
                    <a:pt x="481838" y="685764"/>
                    <a:pt x="459693" y="698500"/>
                    <a:pt x="435741" y="698500"/>
                  </a:cubicBezTo>
                  <a:lnTo>
                    <a:pt x="234458" y="698500"/>
                  </a:lnTo>
                  <a:cubicBezTo>
                    <a:pt x="210506" y="698500"/>
                    <a:pt x="188361" y="685764"/>
                    <a:pt x="176316" y="665061"/>
                  </a:cubicBezTo>
                  <a:lnTo>
                    <a:pt x="12026" y="382689"/>
                  </a:lnTo>
                  <a:cubicBezTo>
                    <a:pt x="0" y="362018"/>
                    <a:pt x="0" y="336482"/>
                    <a:pt x="12026" y="315811"/>
                  </a:cubicBezTo>
                  <a:lnTo>
                    <a:pt x="176316" y="33439"/>
                  </a:lnTo>
                  <a:cubicBezTo>
                    <a:pt x="188361" y="12736"/>
                    <a:pt x="210506" y="0"/>
                    <a:pt x="234458" y="0"/>
                  </a:cubicBezTo>
                  <a:lnTo>
                    <a:pt x="435741" y="0"/>
                  </a:lnTo>
                  <a:cubicBezTo>
                    <a:pt x="459693" y="0"/>
                    <a:pt x="481838" y="12736"/>
                    <a:pt x="493883" y="33439"/>
                  </a:cubicBezTo>
                  <a:lnTo>
                    <a:pt x="658172" y="315811"/>
                  </a:lnTo>
                  <a:cubicBezTo>
                    <a:pt x="670199" y="336482"/>
                    <a:pt x="670199" y="362018"/>
                    <a:pt x="658172" y="382689"/>
                  </a:cubicBezTo>
                  <a:close/>
                </a:path>
              </a:pathLst>
            </a:custGeom>
            <a:solidFill>
              <a:srgbClr val="204550"/>
            </a:solidFill>
          </p:spPr>
          <p:txBody>
            <a:bodyPr/>
            <a:lstStyle/>
            <a:p>
              <a:endParaRPr lang="fr-FR"/>
            </a:p>
          </p:txBody>
        </p:sp>
        <p:sp>
          <p:nvSpPr>
            <p:cNvPr id="8" name="TextBox 8">
              <a:extLst>
                <a:ext uri="{FF2B5EF4-FFF2-40B4-BE49-F238E27FC236}">
                  <a16:creationId xmlns:a16="http://schemas.microsoft.com/office/drawing/2014/main" id="{6FFCF49E-6604-838E-B5D4-5D23E8F47DF9}"/>
                </a:ext>
              </a:extLst>
            </p:cNvPr>
            <p:cNvSpPr txBox="1"/>
            <p:nvPr/>
          </p:nvSpPr>
          <p:spPr>
            <a:xfrm>
              <a:off x="114300" y="9525"/>
              <a:ext cx="456457" cy="688975"/>
            </a:xfrm>
            <a:prstGeom prst="rect">
              <a:avLst/>
            </a:prstGeom>
          </p:spPr>
          <p:txBody>
            <a:bodyPr lIns="50800" tIns="50800" rIns="50800" bIns="50800" rtlCol="0" anchor="ctr"/>
            <a:lstStyle/>
            <a:p>
              <a:pPr algn="ctr">
                <a:lnSpc>
                  <a:spcPts val="2879"/>
                </a:lnSpc>
              </a:pPr>
              <a:endParaRPr/>
            </a:p>
          </p:txBody>
        </p:sp>
      </p:grpSp>
      <p:grpSp>
        <p:nvGrpSpPr>
          <p:cNvPr id="9" name="Group 9">
            <a:extLst>
              <a:ext uri="{FF2B5EF4-FFF2-40B4-BE49-F238E27FC236}">
                <a16:creationId xmlns:a16="http://schemas.microsoft.com/office/drawing/2014/main" id="{CE84371E-9C38-54A7-671B-FAE3F1F6DD97}"/>
              </a:ext>
            </a:extLst>
          </p:cNvPr>
          <p:cNvGrpSpPr/>
          <p:nvPr/>
        </p:nvGrpSpPr>
        <p:grpSpPr>
          <a:xfrm>
            <a:off x="8770906" y="2243230"/>
            <a:ext cx="7820844" cy="5800540"/>
            <a:chOff x="0" y="0"/>
            <a:chExt cx="941785" cy="698500"/>
          </a:xfrm>
        </p:grpSpPr>
        <p:sp>
          <p:nvSpPr>
            <p:cNvPr id="10" name="Freeform 10">
              <a:extLst>
                <a:ext uri="{FF2B5EF4-FFF2-40B4-BE49-F238E27FC236}">
                  <a16:creationId xmlns:a16="http://schemas.microsoft.com/office/drawing/2014/main" id="{38EA0611-B81E-2CA5-C743-BA951F35093D}"/>
                </a:ext>
              </a:extLst>
            </p:cNvPr>
            <p:cNvSpPr/>
            <p:nvPr/>
          </p:nvSpPr>
          <p:spPr>
            <a:xfrm>
              <a:off x="6083" y="0"/>
              <a:ext cx="929619" cy="698500"/>
            </a:xfrm>
            <a:custGeom>
              <a:avLst/>
              <a:gdLst/>
              <a:ahLst/>
              <a:cxnLst/>
              <a:rect l="l" t="t" r="r" b="b"/>
              <a:pathLst>
                <a:path w="929619" h="698500">
                  <a:moveTo>
                    <a:pt x="919771" y="376630"/>
                  </a:moveTo>
                  <a:lnTo>
                    <a:pt x="748432" y="671120"/>
                  </a:lnTo>
                  <a:cubicBezTo>
                    <a:pt x="738569" y="688072"/>
                    <a:pt x="720437" y="698500"/>
                    <a:pt x="700825" y="698500"/>
                  </a:cubicBezTo>
                  <a:lnTo>
                    <a:pt x="228794" y="698500"/>
                  </a:lnTo>
                  <a:cubicBezTo>
                    <a:pt x="209182" y="698500"/>
                    <a:pt x="191050" y="688072"/>
                    <a:pt x="181187" y="671120"/>
                  </a:cubicBezTo>
                  <a:lnTo>
                    <a:pt x="9847" y="376630"/>
                  </a:lnTo>
                  <a:cubicBezTo>
                    <a:pt x="0" y="359705"/>
                    <a:pt x="0" y="338795"/>
                    <a:pt x="9847" y="321870"/>
                  </a:cubicBezTo>
                  <a:lnTo>
                    <a:pt x="181187" y="27380"/>
                  </a:lnTo>
                  <a:cubicBezTo>
                    <a:pt x="191050" y="10428"/>
                    <a:pt x="209182" y="0"/>
                    <a:pt x="228794" y="0"/>
                  </a:cubicBezTo>
                  <a:lnTo>
                    <a:pt x="700825" y="0"/>
                  </a:lnTo>
                  <a:cubicBezTo>
                    <a:pt x="720437" y="0"/>
                    <a:pt x="738569" y="10428"/>
                    <a:pt x="748432" y="27380"/>
                  </a:cubicBezTo>
                  <a:lnTo>
                    <a:pt x="919771" y="321870"/>
                  </a:lnTo>
                  <a:cubicBezTo>
                    <a:pt x="929619" y="338795"/>
                    <a:pt x="929619" y="359705"/>
                    <a:pt x="919771" y="37663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76200" cap="rnd">
              <a:solidFill>
                <a:srgbClr val="FFFFFF"/>
              </a:solidFill>
              <a:prstDash val="solid"/>
              <a:round/>
            </a:ln>
          </p:spPr>
          <p:txBody>
            <a:bodyPr/>
            <a:lstStyle/>
            <a:p>
              <a:endParaRPr lang="fr-FR"/>
            </a:p>
          </p:txBody>
        </p:sp>
      </p:grpSp>
      <p:grpSp>
        <p:nvGrpSpPr>
          <p:cNvPr id="33" name="Group 33">
            <a:extLst>
              <a:ext uri="{FF2B5EF4-FFF2-40B4-BE49-F238E27FC236}">
                <a16:creationId xmlns:a16="http://schemas.microsoft.com/office/drawing/2014/main" id="{5C4FB2A3-385A-F0AA-6CB5-0E454F790C0D}"/>
              </a:ext>
            </a:extLst>
          </p:cNvPr>
          <p:cNvGrpSpPr/>
          <p:nvPr/>
        </p:nvGrpSpPr>
        <p:grpSpPr>
          <a:xfrm>
            <a:off x="16721185" y="-329761"/>
            <a:ext cx="1990849" cy="1710886"/>
            <a:chOff x="0" y="0"/>
            <a:chExt cx="812800" cy="698500"/>
          </a:xfrm>
        </p:grpSpPr>
        <p:sp>
          <p:nvSpPr>
            <p:cNvPr id="34" name="Freeform 34">
              <a:extLst>
                <a:ext uri="{FF2B5EF4-FFF2-40B4-BE49-F238E27FC236}">
                  <a16:creationId xmlns:a16="http://schemas.microsoft.com/office/drawing/2014/main" id="{B6357C1D-4940-5A37-4E13-95A5C3FAA676}"/>
                </a:ext>
              </a:extLst>
            </p:cNvPr>
            <p:cNvSpPr/>
            <p:nvPr/>
          </p:nvSpPr>
          <p:spPr>
            <a:xfrm>
              <a:off x="11948" y="0"/>
              <a:ext cx="788904" cy="698500"/>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5" name="TextBox 35">
              <a:extLst>
                <a:ext uri="{FF2B5EF4-FFF2-40B4-BE49-F238E27FC236}">
                  <a16:creationId xmlns:a16="http://schemas.microsoft.com/office/drawing/2014/main" id="{28330BFD-FBA6-50DA-8575-A921903F42A0}"/>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36" name="Group 36">
            <a:extLst>
              <a:ext uri="{FF2B5EF4-FFF2-40B4-BE49-F238E27FC236}">
                <a16:creationId xmlns:a16="http://schemas.microsoft.com/office/drawing/2014/main" id="{0563BC16-728E-2346-A7CF-CC867713270A}"/>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E1E43ADD-22B3-8CA7-5148-D8ED4C712A4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808E5B9D-CA31-13DD-E110-9BD227AA83B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9" name="Group 39">
            <a:extLst>
              <a:ext uri="{FF2B5EF4-FFF2-40B4-BE49-F238E27FC236}">
                <a16:creationId xmlns:a16="http://schemas.microsoft.com/office/drawing/2014/main" id="{D7D2AA33-92DC-DE50-24F0-CB9EE26D1D30}"/>
              </a:ext>
            </a:extLst>
          </p:cNvPr>
          <p:cNvGrpSpPr/>
          <p:nvPr/>
        </p:nvGrpSpPr>
        <p:grpSpPr>
          <a:xfrm>
            <a:off x="14555040" y="380582"/>
            <a:ext cx="1018477" cy="868136"/>
            <a:chOff x="0" y="0"/>
            <a:chExt cx="819464" cy="698500"/>
          </a:xfrm>
        </p:grpSpPr>
        <p:sp>
          <p:nvSpPr>
            <p:cNvPr id="40" name="Freeform 40">
              <a:extLst>
                <a:ext uri="{FF2B5EF4-FFF2-40B4-BE49-F238E27FC236}">
                  <a16:creationId xmlns:a16="http://schemas.microsoft.com/office/drawing/2014/main" id="{AAEB091A-2960-97BA-1E73-CF2109B0E24E}"/>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1" name="TextBox 41">
              <a:extLst>
                <a:ext uri="{FF2B5EF4-FFF2-40B4-BE49-F238E27FC236}">
                  <a16:creationId xmlns:a16="http://schemas.microsoft.com/office/drawing/2014/main" id="{4438CFD6-EC07-29A4-8FCD-F263928EE0C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2" name="Group 42">
            <a:extLst>
              <a:ext uri="{FF2B5EF4-FFF2-40B4-BE49-F238E27FC236}">
                <a16:creationId xmlns:a16="http://schemas.microsoft.com/office/drawing/2014/main" id="{FFFDBB01-0D9D-56CA-6F7A-80FB525F2299}"/>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D2B0D0A9-FAB8-6A20-90A2-83780C57D319}"/>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701D5A16-CCEB-1BD1-0BD0-0637A77278C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D58B7B4D-F2B8-68FC-4338-D75B29CEB087}"/>
              </a:ext>
            </a:extLst>
          </p:cNvPr>
          <p:cNvGrpSpPr/>
          <p:nvPr/>
        </p:nvGrpSpPr>
        <p:grpSpPr>
          <a:xfrm>
            <a:off x="17122739" y="1545214"/>
            <a:ext cx="1067865" cy="882857"/>
            <a:chOff x="0" y="0"/>
            <a:chExt cx="844875" cy="698500"/>
          </a:xfrm>
        </p:grpSpPr>
        <p:sp>
          <p:nvSpPr>
            <p:cNvPr id="46" name="Freeform 46">
              <a:extLst>
                <a:ext uri="{FF2B5EF4-FFF2-40B4-BE49-F238E27FC236}">
                  <a16:creationId xmlns:a16="http://schemas.microsoft.com/office/drawing/2014/main" id="{98D70E33-4DBE-5F05-C325-D66F2B3C439D}"/>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47" name="TextBox 47">
              <a:extLst>
                <a:ext uri="{FF2B5EF4-FFF2-40B4-BE49-F238E27FC236}">
                  <a16:creationId xmlns:a16="http://schemas.microsoft.com/office/drawing/2014/main" id="{59C4D19D-E12A-0DF6-3F01-928F5DFC9EFF}"/>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D0897B03-B5B4-3EA0-32F6-F28CFD6D5D92}"/>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CA24EA2C-7EC1-E08C-E68E-DC11FB9FB341}"/>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B7AA4667-2C6E-7C0A-8CA5-3EF907D43A15}"/>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sp>
        <p:nvSpPr>
          <p:cNvPr id="51" name="ZoneTexte 50">
            <a:extLst>
              <a:ext uri="{FF2B5EF4-FFF2-40B4-BE49-F238E27FC236}">
                <a16:creationId xmlns:a16="http://schemas.microsoft.com/office/drawing/2014/main" id="{22CACC84-391D-E5F3-2035-67890B0C5FC6}"/>
              </a:ext>
            </a:extLst>
          </p:cNvPr>
          <p:cNvSpPr txBox="1"/>
          <p:nvPr/>
        </p:nvSpPr>
        <p:spPr>
          <a:xfrm>
            <a:off x="729627" y="3314700"/>
            <a:ext cx="7772400" cy="3671198"/>
          </a:xfrm>
          <a:prstGeom prst="rect">
            <a:avLst/>
          </a:prstGeom>
          <a:noFill/>
        </p:spPr>
        <p:txBody>
          <a:bodyPr wrap="square" rtlCol="0">
            <a:spAutoFit/>
          </a:bodyPr>
          <a:lstStyle/>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تقديم المعجم </a:t>
            </a:r>
            <a:endParaRPr lang="f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endParaRPr>
          </a:p>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و الأساليب حسب المستويات الدراسية</a:t>
            </a:r>
          </a:p>
        </p:txBody>
      </p:sp>
    </p:spTree>
    <p:extLst>
      <p:ext uri="{BB962C8B-B14F-4D97-AF65-F5344CB8AC3E}">
        <p14:creationId xmlns:p14="http://schemas.microsoft.com/office/powerpoint/2010/main" val="29028734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AEE45-94B9-5AB4-F37F-A1D87C02B7A6}"/>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A2BC9CCC-BF59-A918-1A9E-1A848DD69D06}"/>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4501707-F3D8-A998-0C7E-5CBF034369EF}"/>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45143BB2-908D-1F43-0827-B60703CF295B}"/>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8E472530-CBCE-2A8A-940B-8683A113E1A6}"/>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42712D7A-28CC-D5F1-8482-950229C6BA33}"/>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DF9DD990-5911-49DE-8C8A-BB5D6079629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5007EDA4-0108-14FD-CAB2-F61B8CF9003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C1AD357C-3910-6077-C708-C887C9ECB339}"/>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F40F01F6-925B-8048-88B0-8EA3E55E4739}"/>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B5516EB5-FD9A-9E42-6929-836DEE1FDD8A}"/>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86ECE361-DE47-9D9D-2012-2C7C3BB98CEE}"/>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C0148DFE-C224-5146-FD7C-E9A8C9203110}"/>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6CB798CC-3CF9-52A5-207C-EF9C979C8DDF}"/>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BAC88C10-FDA0-7FF8-143B-7FE93DE7EB40}"/>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06BEA6D-5239-0B30-D1C3-BDA25A459435}"/>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12F2B3D4-CED0-DF2E-CFEF-FF620D588FFF}"/>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057A4384-0E60-B59A-8816-EC13E6AEBDC3}"/>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02800653-575D-8B16-8EAF-6094A77CB47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DDC9F314-A328-49DD-5305-678314AAAF8F}"/>
              </a:ext>
            </a:extLst>
          </p:cNvPr>
          <p:cNvSpPr/>
          <p:nvPr/>
        </p:nvSpPr>
        <p:spPr>
          <a:xfrm>
            <a:off x="2048450" y="2857500"/>
            <a:ext cx="14191101" cy="60198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a:p>
        </p:txBody>
      </p:sp>
      <p:grpSp>
        <p:nvGrpSpPr>
          <p:cNvPr id="55" name="Groupe 54">
            <a:extLst>
              <a:ext uri="{FF2B5EF4-FFF2-40B4-BE49-F238E27FC236}">
                <a16:creationId xmlns:a16="http://schemas.microsoft.com/office/drawing/2014/main" id="{32CE2C72-A283-0D2D-DCE2-2CDF80A2C367}"/>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92F8937A-334A-BAFE-E7CB-79C636CE940D}"/>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6183E64D-26D7-C30E-ECC2-59B5CA0A39CB}"/>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2C94C590-D30E-CF5B-244C-A1C51951CD17}"/>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A593CA60-0C26-9684-15FA-2B2358576C4C}"/>
                </a:ext>
              </a:extLst>
            </p:cNvPr>
            <p:cNvSpPr txBox="1"/>
            <p:nvPr/>
          </p:nvSpPr>
          <p:spPr>
            <a:xfrm>
              <a:off x="5743833" y="823436"/>
              <a:ext cx="7068927" cy="677108"/>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موجهات عامة (مشتركة بين جميع المستويات)</a:t>
              </a:r>
            </a:p>
          </p:txBody>
        </p:sp>
        <p:sp>
          <p:nvSpPr>
            <p:cNvPr id="52" name="Freeform 22">
              <a:extLst>
                <a:ext uri="{FF2B5EF4-FFF2-40B4-BE49-F238E27FC236}">
                  <a16:creationId xmlns:a16="http://schemas.microsoft.com/office/drawing/2014/main" id="{5EB49ACE-4282-F0D8-B3B2-6990AF8FEC84}"/>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50155596-EE8F-792E-D411-82A0FA858830}"/>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549BE229-A7F0-4215-3F00-D269D83A3B3D}"/>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183D5655-8D6F-F472-653D-58E6C26BF6D0}"/>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5" name="ZoneTexte 4">
            <a:extLst>
              <a:ext uri="{FF2B5EF4-FFF2-40B4-BE49-F238E27FC236}">
                <a16:creationId xmlns:a16="http://schemas.microsoft.com/office/drawing/2014/main" id="{B1605432-BDCA-B32C-390A-7FAB7987D82D}"/>
              </a:ext>
            </a:extLst>
          </p:cNvPr>
          <p:cNvSpPr txBox="1"/>
          <p:nvPr/>
        </p:nvSpPr>
        <p:spPr>
          <a:xfrm>
            <a:off x="2717123" y="3003211"/>
            <a:ext cx="12853753" cy="5410712"/>
          </a:xfrm>
          <a:prstGeom prst="rect">
            <a:avLst/>
          </a:prstGeom>
          <a:noFill/>
        </p:spPr>
        <p:txBody>
          <a:bodyPr wrap="square">
            <a:spAutoFit/>
          </a:bodyPr>
          <a:lstStyle/>
          <a:p>
            <a:pPr marL="446088" marR="0" lvl="0" indent="-446088" algn="justLow" defTabSz="9144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حصة </a:t>
            </a:r>
            <a:r>
              <a:rPr lang="ar-MA" sz="3600" b="1"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واحدة</a:t>
            </a: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أسبوعية في جميع المستويات الدراسية؛</a:t>
            </a:r>
          </a:p>
          <a:p>
            <a:pPr marL="533400" marR="0" lvl="0" indent="-533400" algn="justLow" defTabSz="9144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يتم تدريس المعجم على مستويين: </a:t>
            </a:r>
          </a:p>
          <a:p>
            <a:pPr marL="1795463" marR="0" lvl="0" indent="-1143000" algn="justLow" defTabSz="1028700" rtl="1" eaLnBrk="1" fontAlgn="auto" latinLnBrk="0" hangingPunct="1">
              <a:lnSpc>
                <a:spcPct val="120000"/>
              </a:lnSpc>
              <a:spcBef>
                <a:spcPct val="0"/>
              </a:spcBef>
              <a:spcAft>
                <a:spcPts val="0"/>
              </a:spcAft>
              <a:buClrTx/>
              <a:buSzTx/>
              <a:buFont typeface="Wingdings" panose="05000000000000000000" pitchFamily="2" charset="2"/>
              <a:buChar char="ü"/>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معجم مجالي</a:t>
            </a:r>
          </a:p>
          <a:p>
            <a:pPr marL="1795463" marR="0" lvl="0" indent="-1143000" algn="justLow" defTabSz="1028700" rtl="1" eaLnBrk="1" fontAlgn="auto" latinLnBrk="0" hangingPunct="1">
              <a:lnSpc>
                <a:spcPct val="120000"/>
              </a:lnSpc>
              <a:spcBef>
                <a:spcPct val="0"/>
              </a:spcBef>
              <a:spcAft>
                <a:spcPts val="0"/>
              </a:spcAft>
              <a:buClrTx/>
              <a:buSzTx/>
              <a:buFont typeface="Wingdings" panose="05000000000000000000" pitchFamily="2" charset="2"/>
              <a:buChar char="ü"/>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استراتيجيات المفردات</a:t>
            </a:r>
          </a:p>
          <a:p>
            <a:pPr marL="174625" marR="0" lvl="0" indent="206375" algn="r" defTabSz="10287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تقدم الأساليب بشكل مندمج ضمن مكون الاستماع و التحدث بالمستويات الأول و الثاني و الثالث؛</a:t>
            </a:r>
          </a:p>
          <a:p>
            <a:pPr marL="174625" marR="0" lvl="0" indent="206375" algn="r" defTabSz="10287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 تقدم الأساليب بشكل مستقل ضمن حصة أسبوعية (بالتناوب مع المعجم ) بالمستويات الرابع و الخامس والسادس؛</a:t>
            </a:r>
          </a:p>
          <a:p>
            <a:pPr marL="174625" marR="0" lvl="0" indent="206375" algn="r" defTabSz="10287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يروج المعجم  المجالي في النصوص السماعية و النصوص القرائية؛</a:t>
            </a:r>
          </a:p>
          <a:p>
            <a:pPr marL="174625" marR="0" lvl="0" indent="206375" algn="r" defTabSz="10287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توظف استراتيجيات المفردات خلال حصص القراءة. </a:t>
            </a:r>
          </a:p>
        </p:txBody>
      </p:sp>
    </p:spTree>
    <p:extLst>
      <p:ext uri="{BB962C8B-B14F-4D97-AF65-F5344CB8AC3E}">
        <p14:creationId xmlns:p14="http://schemas.microsoft.com/office/powerpoint/2010/main" val="15224924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F9F6F-3D8E-25D8-2B3E-18F500920444}"/>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CEB1A479-1442-140D-E944-6011EA0B685F}"/>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743FEEB3-BBE0-0BDD-4DD4-AE0E3A13B907}"/>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F87A88E-2E35-C3DE-B858-CE79E4CE98B2}"/>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F826AF7E-4872-9835-67D6-D9E3E4F3942A}"/>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D2C5BBF2-1236-4D5C-738B-2C7C8F81C9F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DCA0CB17-41D5-6771-EF22-E4485E134540}"/>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7EA26CA4-75B3-6897-3DDF-70496B185848}"/>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3DC6E7A2-32A3-ABEB-E706-7CA8D64D0403}"/>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47DDB8AD-3B20-9719-DF89-2030AA0F591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A01FC387-BC71-9C19-44B6-FFEF7E7EB127}"/>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58E9E734-C54D-75E3-3D55-8529163C27BE}"/>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BB10C7C1-A8DC-5AF0-51BD-8C270C2B10D9}"/>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02CB938B-B384-8BA6-8716-9BBD973B596A}"/>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A448CDF-DD4A-5033-7175-EF913D4B178B}"/>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6710D548-9A19-DA94-5830-B4717302156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FE7ED5D3-8A4F-5933-BAD7-0466AD331885}"/>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D1840F4A-AD5B-D8EA-71B9-3BC849B26C49}"/>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3C97F077-AC37-24DC-8360-BEE014120A99}"/>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99522D12-1D80-713C-3D06-198FE8489AF4}"/>
              </a:ext>
            </a:extLst>
          </p:cNvPr>
          <p:cNvSpPr/>
          <p:nvPr/>
        </p:nvSpPr>
        <p:spPr>
          <a:xfrm>
            <a:off x="2048450" y="2857500"/>
            <a:ext cx="14191101" cy="60198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dirty="0"/>
          </a:p>
        </p:txBody>
      </p:sp>
      <p:grpSp>
        <p:nvGrpSpPr>
          <p:cNvPr id="55" name="Groupe 54">
            <a:extLst>
              <a:ext uri="{FF2B5EF4-FFF2-40B4-BE49-F238E27FC236}">
                <a16:creationId xmlns:a16="http://schemas.microsoft.com/office/drawing/2014/main" id="{52CBA85E-C2DC-F345-40FB-27709D368F21}"/>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95A03829-03B8-9E23-673B-5EE7F67E0259}"/>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508119C9-2490-53B8-0B0E-A608672940F8}"/>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FEE84334-66A1-7D98-802E-5E1D76CFDD8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12F2635C-2038-8D50-D5DB-A02DF4F05784}"/>
                </a:ext>
              </a:extLst>
            </p:cNvPr>
            <p:cNvSpPr txBox="1"/>
            <p:nvPr/>
          </p:nvSpPr>
          <p:spPr>
            <a:xfrm>
              <a:off x="5743833" y="495300"/>
              <a:ext cx="7068927" cy="1354217"/>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خصوصيات تدريس المعجم حسب المستويات الدراسية:</a:t>
              </a:r>
            </a:p>
          </p:txBody>
        </p:sp>
        <p:sp>
          <p:nvSpPr>
            <p:cNvPr id="52" name="Freeform 22">
              <a:extLst>
                <a:ext uri="{FF2B5EF4-FFF2-40B4-BE49-F238E27FC236}">
                  <a16:creationId xmlns:a16="http://schemas.microsoft.com/office/drawing/2014/main" id="{63AD2D68-AF50-A4E4-C2AE-0C1E4650B1AE}"/>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F5957663-F562-77B1-DE2E-93A4E1E09AC0}"/>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B1A05ECB-22AD-7710-7367-42495805FBA2}"/>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448A0555-F495-DDC7-A21E-CEBA20FA449B}"/>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5" name="ZoneTexte 4">
            <a:extLst>
              <a:ext uri="{FF2B5EF4-FFF2-40B4-BE49-F238E27FC236}">
                <a16:creationId xmlns:a16="http://schemas.microsoft.com/office/drawing/2014/main" id="{C4A6CF14-BCAB-9C5F-F6F3-B4DE497D1B63}"/>
              </a:ext>
            </a:extLst>
          </p:cNvPr>
          <p:cNvSpPr txBox="1"/>
          <p:nvPr/>
        </p:nvSpPr>
        <p:spPr>
          <a:xfrm>
            <a:off x="2717123" y="3003211"/>
            <a:ext cx="12853753" cy="1421928"/>
          </a:xfrm>
          <a:prstGeom prst="rect">
            <a:avLst/>
          </a:prstGeom>
          <a:noFill/>
        </p:spPr>
        <p:txBody>
          <a:bodyPr wrap="square">
            <a:spAutoFit/>
          </a:bodyPr>
          <a:lstStyle/>
          <a:p>
            <a:pPr marL="446088" marR="0" lvl="0" indent="-446088" algn="justLow" defTabSz="9144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يستند على الدعامات البصرية (صور و مشاهد) لتقديم مفردات المعجم بالمستويين الأول و الثاني؛</a:t>
            </a:r>
          </a:p>
          <a:p>
            <a:pPr marL="446088" marR="0" lvl="0" indent="-446088" algn="justLow" defTabSz="914400" rtl="1" eaLnBrk="1" fontAlgn="auto" latinLnBrk="0" hangingPunct="1">
              <a:lnSpc>
                <a:spcPct val="120000"/>
              </a:lnSpc>
              <a:spcBef>
                <a:spcPct val="0"/>
              </a:spcBef>
              <a:spcAft>
                <a:spcPts val="0"/>
              </a:spcAft>
              <a:buClrTx/>
              <a:buSzTx/>
              <a:buFont typeface="Arial" panose="020B0604020202020204" pitchFamily="34" charset="0"/>
              <a:buChar char="•"/>
              <a:tabLst/>
              <a:defRPr/>
            </a:pPr>
            <a:r>
              <a:rPr lang="ar-MA" sz="36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يقدم المعجم باعتماد التعريف  و السياقات بالمستويات الأخرى (  الثالث و الرابع و الخامس والسادس).</a:t>
            </a:r>
          </a:p>
        </p:txBody>
      </p:sp>
      <p:graphicFrame>
        <p:nvGraphicFramePr>
          <p:cNvPr id="2" name="Diagramme 1">
            <a:extLst>
              <a:ext uri="{FF2B5EF4-FFF2-40B4-BE49-F238E27FC236}">
                <a16:creationId xmlns:a16="http://schemas.microsoft.com/office/drawing/2014/main" id="{28A272AE-BC8D-F512-8F26-DAE0841866B0}"/>
              </a:ext>
            </a:extLst>
          </p:cNvPr>
          <p:cNvGraphicFramePr/>
          <p:nvPr/>
        </p:nvGraphicFramePr>
        <p:xfrm>
          <a:off x="6041173" y="3940248"/>
          <a:ext cx="6205655" cy="5219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362916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40247-2B42-CCDD-06E8-CD9862482F46}"/>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13BE230E-8B07-E78B-D5AE-3AF9918B4305}"/>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F6C0824A-A133-66F4-68A5-623202F17FC6}"/>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81BD12CE-9DF0-10D8-42D4-E36F190081AE}"/>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F7E53855-9773-615E-AAEC-C166B9FAE6BD}"/>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6B3440FB-639F-4B89-E366-7354227BCB11}"/>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7E61CBC0-EE08-3352-2BB6-84735AB033DA}"/>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85A69E2E-2575-EECE-BCC6-E69355C245C1}"/>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E1F215A8-9AAA-E505-A876-B96C3DD785DF}"/>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C6EDED4A-A480-EA23-770D-5521E83C00C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3C90E180-B680-FC81-F804-745644598F1D}"/>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0FA55AA-1F7C-53A1-A0FA-33DB7A8E4E9D}"/>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9CEBC4FB-BB99-EC71-533D-3E8BEFF9401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E34C76CB-508B-A223-1781-F351C7AB1B4F}"/>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64F3F40-393D-33A1-F8B7-F148F556F7B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CA2068CC-E132-71AA-2DCA-19AF66C2A9A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577668DD-CB70-8A18-48DA-367C85ADEA1F}"/>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54131EC5-027F-539A-C2D6-702396897DF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D7412D3-79FD-E5ED-F816-CE0BA8BE663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2F38F59C-6E3A-0A13-34EB-81C71F6F4019}"/>
              </a:ext>
            </a:extLst>
          </p:cNvPr>
          <p:cNvSpPr/>
          <p:nvPr/>
        </p:nvSpPr>
        <p:spPr>
          <a:xfrm>
            <a:off x="2048450" y="2857500"/>
            <a:ext cx="14191101" cy="60198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a:p>
        </p:txBody>
      </p:sp>
      <p:grpSp>
        <p:nvGrpSpPr>
          <p:cNvPr id="55" name="Groupe 54">
            <a:extLst>
              <a:ext uri="{FF2B5EF4-FFF2-40B4-BE49-F238E27FC236}">
                <a16:creationId xmlns:a16="http://schemas.microsoft.com/office/drawing/2014/main" id="{A67C9B0B-8096-24BD-F2B1-6C43705AF8A8}"/>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C269F0A8-DA64-6FFA-01E5-970087001E34}"/>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E4127E36-0306-481F-F31A-5A91FDA43CD1}"/>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C146A418-F8F6-2B4B-F47B-81686379C2C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E023AB14-BF1C-A89D-C015-685A5F7BFFF4}"/>
                </a:ext>
              </a:extLst>
            </p:cNvPr>
            <p:cNvSpPr txBox="1"/>
            <p:nvPr/>
          </p:nvSpPr>
          <p:spPr>
            <a:xfrm>
              <a:off x="5743833" y="495300"/>
              <a:ext cx="7068927" cy="1354217"/>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الغلاف الزمني لتدريس المعجم حسب المستويات الدراسية:</a:t>
              </a:r>
            </a:p>
          </p:txBody>
        </p:sp>
        <p:sp>
          <p:nvSpPr>
            <p:cNvPr id="52" name="Freeform 22">
              <a:extLst>
                <a:ext uri="{FF2B5EF4-FFF2-40B4-BE49-F238E27FC236}">
                  <a16:creationId xmlns:a16="http://schemas.microsoft.com/office/drawing/2014/main" id="{7FFF3E13-355A-2F6F-242D-61BB27454EDF}"/>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33EBD3FA-F124-3591-15A1-47480C26B5C0}"/>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D25D3F10-CB36-2BF2-79C8-AB6A59C1F2B9}"/>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1EEC1133-E72C-50F1-F582-3F31EE3CA73A}"/>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aphicFrame>
        <p:nvGraphicFramePr>
          <p:cNvPr id="4" name="Tableau 3">
            <a:extLst>
              <a:ext uri="{FF2B5EF4-FFF2-40B4-BE49-F238E27FC236}">
                <a16:creationId xmlns:a16="http://schemas.microsoft.com/office/drawing/2014/main" id="{7CD7D49A-E6F2-91DF-3AEF-D285E52715B8}"/>
              </a:ext>
            </a:extLst>
          </p:cNvPr>
          <p:cNvGraphicFramePr>
            <a:graphicFrameLocks noGrp="1"/>
          </p:cNvGraphicFramePr>
          <p:nvPr>
            <p:extLst>
              <p:ext uri="{D42A27DB-BD31-4B8C-83A1-F6EECF244321}">
                <p14:modId xmlns:p14="http://schemas.microsoft.com/office/powerpoint/2010/main" val="3711667356"/>
              </p:ext>
            </p:extLst>
          </p:nvPr>
        </p:nvGraphicFramePr>
        <p:xfrm>
          <a:off x="3961411" y="3616192"/>
          <a:ext cx="10365178" cy="4655499"/>
        </p:xfrm>
        <a:graphic>
          <a:graphicData uri="http://schemas.openxmlformats.org/drawingml/2006/table">
            <a:tbl>
              <a:tblPr firstRow="1" bandRow="1">
                <a:tableStyleId>{5940675A-B579-460E-94D1-54222C63F5DA}</a:tableStyleId>
              </a:tblPr>
              <a:tblGrid>
                <a:gridCol w="5182589">
                  <a:extLst>
                    <a:ext uri="{9D8B030D-6E8A-4147-A177-3AD203B41FA5}">
                      <a16:colId xmlns:a16="http://schemas.microsoft.com/office/drawing/2014/main" val="1021225429"/>
                    </a:ext>
                  </a:extLst>
                </a:gridCol>
                <a:gridCol w="5182589">
                  <a:extLst>
                    <a:ext uri="{9D8B030D-6E8A-4147-A177-3AD203B41FA5}">
                      <a16:colId xmlns:a16="http://schemas.microsoft.com/office/drawing/2014/main" val="3099898106"/>
                    </a:ext>
                  </a:extLst>
                </a:gridCol>
              </a:tblGrid>
              <a:tr h="998823">
                <a:tc>
                  <a:txBody>
                    <a:bodyPr/>
                    <a:lstStyle/>
                    <a:p>
                      <a:pPr algn="ctr"/>
                      <a:r>
                        <a:rPr lang="ar-MA" sz="4000" b="1" dirty="0">
                          <a:latin typeface="Microsoft Uighur" panose="02000000000000000000" pitchFamily="2" charset="-78"/>
                          <a:ea typeface="Calibri" panose="020F0502020204030204" pitchFamily="34" charset="0"/>
                          <a:cs typeface="Microsoft Uighur" panose="02000000000000000000" pitchFamily="2" charset="-78"/>
                        </a:rPr>
                        <a:t>الغلاف الزمني الأسبوعي</a:t>
                      </a:r>
                      <a:endParaRPr lang="fr-FR" sz="4000" b="1" dirty="0">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2">
                        <a:lumMod val="60000"/>
                        <a:lumOff val="40000"/>
                      </a:schemeClr>
                    </a:solidFill>
                  </a:tcPr>
                </a:tc>
                <a:tc>
                  <a:txBody>
                    <a:bodyPr/>
                    <a:lstStyle/>
                    <a:p>
                      <a:pPr algn="ctr"/>
                      <a:r>
                        <a:rPr lang="ar-MA" sz="4000" b="1" dirty="0">
                          <a:latin typeface="Microsoft Uighur" panose="02000000000000000000" pitchFamily="2" charset="-78"/>
                          <a:ea typeface="Calibri" panose="020F0502020204030204" pitchFamily="34" charset="0"/>
                          <a:cs typeface="Microsoft Uighur" panose="02000000000000000000" pitchFamily="2" charset="-78"/>
                        </a:rPr>
                        <a:t>المستويات الدراسية</a:t>
                      </a:r>
                      <a:endParaRPr lang="fr-FR" sz="4000" b="1" dirty="0">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5">
                        <a:lumMod val="40000"/>
                        <a:lumOff val="60000"/>
                      </a:schemeClr>
                    </a:solidFill>
                  </a:tcPr>
                </a:tc>
                <a:extLst>
                  <a:ext uri="{0D108BD9-81ED-4DB2-BD59-A6C34878D82A}">
                    <a16:rowId xmlns:a16="http://schemas.microsoft.com/office/drawing/2014/main" val="2532505621"/>
                  </a:ext>
                </a:extLst>
              </a:tr>
              <a:tr h="91416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20 دقيقة</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2">
                        <a:lumMod val="20000"/>
                        <a:lumOff val="80000"/>
                      </a:schemeClr>
                    </a:solidFill>
                  </a:tcPr>
                </a:tc>
                <a:tc>
                  <a:txBody>
                    <a:bodyPr/>
                    <a:lstStyle/>
                    <a:p>
                      <a:pPr algn="ctr"/>
                      <a:r>
                        <a:rPr lang="ar-MA" sz="3600" b="1" dirty="0">
                          <a:latin typeface="Microsoft Uighur" panose="02000000000000000000" pitchFamily="2" charset="-78"/>
                          <a:ea typeface="Calibri" panose="020F0502020204030204" pitchFamily="34" charset="0"/>
                          <a:cs typeface="Microsoft Uighur" panose="02000000000000000000" pitchFamily="2" charset="-78"/>
                        </a:rPr>
                        <a:t>المستوى الأول</a:t>
                      </a:r>
                      <a:endParaRPr lang="fr-FR" sz="3600" b="1" dirty="0">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5">
                        <a:lumMod val="20000"/>
                        <a:lumOff val="80000"/>
                      </a:schemeClr>
                    </a:solidFill>
                  </a:tcPr>
                </a:tc>
                <a:extLst>
                  <a:ext uri="{0D108BD9-81ED-4DB2-BD59-A6C34878D82A}">
                    <a16:rowId xmlns:a16="http://schemas.microsoft.com/office/drawing/2014/main" val="3191727082"/>
                  </a:ext>
                </a:extLst>
              </a:tr>
              <a:tr h="91416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30 دقيقة</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المستوى الثاني</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5">
                        <a:lumMod val="20000"/>
                        <a:lumOff val="80000"/>
                      </a:schemeClr>
                    </a:solidFill>
                  </a:tcPr>
                </a:tc>
                <a:extLst>
                  <a:ext uri="{0D108BD9-81ED-4DB2-BD59-A6C34878D82A}">
                    <a16:rowId xmlns:a16="http://schemas.microsoft.com/office/drawing/2014/main" val="3349518288"/>
                  </a:ext>
                </a:extLst>
              </a:tr>
              <a:tr h="914169">
                <a:tc>
                  <a:txBody>
                    <a:bodyPr/>
                    <a:lstStyle/>
                    <a:p>
                      <a:pPr algn="ctr"/>
                      <a:r>
                        <a:rPr lang="ar-MA" sz="3600" b="1" dirty="0">
                          <a:latin typeface="Microsoft Uighur" panose="02000000000000000000" pitchFamily="2" charset="-78"/>
                          <a:ea typeface="Calibri" panose="020F0502020204030204" pitchFamily="34" charset="0"/>
                          <a:cs typeface="Microsoft Uighur" panose="02000000000000000000" pitchFamily="2" charset="-78"/>
                        </a:rPr>
                        <a:t>25 دقيقة</a:t>
                      </a:r>
                      <a:endParaRPr lang="fr-FR" sz="3600" b="1" dirty="0">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المستوى الثالث</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5">
                        <a:lumMod val="20000"/>
                        <a:lumOff val="80000"/>
                      </a:schemeClr>
                    </a:solidFill>
                  </a:tcPr>
                </a:tc>
                <a:extLst>
                  <a:ext uri="{0D108BD9-81ED-4DB2-BD59-A6C34878D82A}">
                    <a16:rowId xmlns:a16="http://schemas.microsoft.com/office/drawing/2014/main" val="1143991768"/>
                  </a:ext>
                </a:extLst>
              </a:tr>
              <a:tr h="914169">
                <a:tc>
                  <a:txBody>
                    <a:bodyPr/>
                    <a:lstStyle/>
                    <a:p>
                      <a:pPr marL="0" algn="ctr" defTabSz="914400" rtl="0" eaLnBrk="1" latinLnBrk="0" hangingPunct="1"/>
                      <a:r>
                        <a:rPr lang="ar-MA" sz="36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rPr>
                        <a:t>30 دقيقة</a:t>
                      </a:r>
                      <a:endParaRPr lang="fr-FR" sz="3600" b="1" kern="12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المستويات  الرابع و الخامس و السادس</a:t>
                      </a:r>
                      <a:endParaRPr kumimoji="0" lang="fr-FR" sz="3600" b="1"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txBody>
                  <a:tcPr marL="109657" marR="109657" marT="54828" marB="54828" anchor="ctr">
                    <a:solidFill>
                      <a:schemeClr val="accent5">
                        <a:lumMod val="20000"/>
                        <a:lumOff val="80000"/>
                      </a:schemeClr>
                    </a:solidFill>
                  </a:tcPr>
                </a:tc>
                <a:extLst>
                  <a:ext uri="{0D108BD9-81ED-4DB2-BD59-A6C34878D82A}">
                    <a16:rowId xmlns:a16="http://schemas.microsoft.com/office/drawing/2014/main" val="2166873389"/>
                  </a:ext>
                </a:extLst>
              </a:tr>
            </a:tbl>
          </a:graphicData>
        </a:graphic>
      </p:graphicFrame>
    </p:spTree>
    <p:extLst>
      <p:ext uri="{BB962C8B-B14F-4D97-AF65-F5344CB8AC3E}">
        <p14:creationId xmlns:p14="http://schemas.microsoft.com/office/powerpoint/2010/main" val="73999574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E4E96-0A47-CDC5-F932-9B108EC0167F}"/>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DF9886FC-7E45-C5B3-BB38-E6563BE2C5A5}"/>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FEB42C2F-1B5E-5FCE-CA92-12DD3EA0D27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E64B9053-4107-AA73-0712-65E995E6961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 name="Group 6">
            <a:extLst>
              <a:ext uri="{FF2B5EF4-FFF2-40B4-BE49-F238E27FC236}">
                <a16:creationId xmlns:a16="http://schemas.microsoft.com/office/drawing/2014/main" id="{657A4BB2-5E25-8FDE-E3A4-2BC0FC3533D3}"/>
              </a:ext>
            </a:extLst>
          </p:cNvPr>
          <p:cNvGrpSpPr/>
          <p:nvPr/>
        </p:nvGrpSpPr>
        <p:grpSpPr>
          <a:xfrm>
            <a:off x="11353177" y="1878804"/>
            <a:ext cx="6403726" cy="6529392"/>
            <a:chOff x="0" y="0"/>
            <a:chExt cx="685057" cy="698500"/>
          </a:xfrm>
        </p:grpSpPr>
        <p:sp>
          <p:nvSpPr>
            <p:cNvPr id="7" name="Freeform 7">
              <a:extLst>
                <a:ext uri="{FF2B5EF4-FFF2-40B4-BE49-F238E27FC236}">
                  <a16:creationId xmlns:a16="http://schemas.microsoft.com/office/drawing/2014/main" id="{4D48BD1A-1F99-299D-7210-2113D184A3D8}"/>
                </a:ext>
              </a:extLst>
            </p:cNvPr>
            <p:cNvSpPr/>
            <p:nvPr/>
          </p:nvSpPr>
          <p:spPr>
            <a:xfrm>
              <a:off x="7429" y="0"/>
              <a:ext cx="670199" cy="698500"/>
            </a:xfrm>
            <a:custGeom>
              <a:avLst/>
              <a:gdLst/>
              <a:ahLst/>
              <a:cxnLst/>
              <a:rect l="l" t="t" r="r" b="b"/>
              <a:pathLst>
                <a:path w="670199" h="698500">
                  <a:moveTo>
                    <a:pt x="658172" y="382689"/>
                  </a:moveTo>
                  <a:lnTo>
                    <a:pt x="493883" y="665061"/>
                  </a:lnTo>
                  <a:cubicBezTo>
                    <a:pt x="481838" y="685764"/>
                    <a:pt x="459693" y="698500"/>
                    <a:pt x="435741" y="698500"/>
                  </a:cubicBezTo>
                  <a:lnTo>
                    <a:pt x="234458" y="698500"/>
                  </a:lnTo>
                  <a:cubicBezTo>
                    <a:pt x="210506" y="698500"/>
                    <a:pt x="188361" y="685764"/>
                    <a:pt x="176316" y="665061"/>
                  </a:cubicBezTo>
                  <a:lnTo>
                    <a:pt x="12026" y="382689"/>
                  </a:lnTo>
                  <a:cubicBezTo>
                    <a:pt x="0" y="362018"/>
                    <a:pt x="0" y="336482"/>
                    <a:pt x="12026" y="315811"/>
                  </a:cubicBezTo>
                  <a:lnTo>
                    <a:pt x="176316" y="33439"/>
                  </a:lnTo>
                  <a:cubicBezTo>
                    <a:pt x="188361" y="12736"/>
                    <a:pt x="210506" y="0"/>
                    <a:pt x="234458" y="0"/>
                  </a:cubicBezTo>
                  <a:lnTo>
                    <a:pt x="435741" y="0"/>
                  </a:lnTo>
                  <a:cubicBezTo>
                    <a:pt x="459693" y="0"/>
                    <a:pt x="481838" y="12736"/>
                    <a:pt x="493883" y="33439"/>
                  </a:cubicBezTo>
                  <a:lnTo>
                    <a:pt x="658172" y="315811"/>
                  </a:lnTo>
                  <a:cubicBezTo>
                    <a:pt x="670199" y="336482"/>
                    <a:pt x="670199" y="362018"/>
                    <a:pt x="658172" y="382689"/>
                  </a:cubicBezTo>
                  <a:close/>
                </a:path>
              </a:pathLst>
            </a:custGeom>
            <a:solidFill>
              <a:srgbClr val="204550"/>
            </a:solidFill>
          </p:spPr>
          <p:txBody>
            <a:bodyPr/>
            <a:lstStyle/>
            <a:p>
              <a:endParaRPr lang="fr-FR"/>
            </a:p>
          </p:txBody>
        </p:sp>
        <p:sp>
          <p:nvSpPr>
            <p:cNvPr id="8" name="TextBox 8">
              <a:extLst>
                <a:ext uri="{FF2B5EF4-FFF2-40B4-BE49-F238E27FC236}">
                  <a16:creationId xmlns:a16="http://schemas.microsoft.com/office/drawing/2014/main" id="{B7244690-CA1F-66F1-475C-4F53C0DAE51D}"/>
                </a:ext>
              </a:extLst>
            </p:cNvPr>
            <p:cNvSpPr txBox="1"/>
            <p:nvPr/>
          </p:nvSpPr>
          <p:spPr>
            <a:xfrm>
              <a:off x="114300" y="9525"/>
              <a:ext cx="456457" cy="688975"/>
            </a:xfrm>
            <a:prstGeom prst="rect">
              <a:avLst/>
            </a:prstGeom>
          </p:spPr>
          <p:txBody>
            <a:bodyPr lIns="50800" tIns="50800" rIns="50800" bIns="50800" rtlCol="0" anchor="ctr"/>
            <a:lstStyle/>
            <a:p>
              <a:pPr algn="ctr">
                <a:lnSpc>
                  <a:spcPts val="2879"/>
                </a:lnSpc>
              </a:pPr>
              <a:endParaRPr/>
            </a:p>
          </p:txBody>
        </p:sp>
      </p:grpSp>
      <p:grpSp>
        <p:nvGrpSpPr>
          <p:cNvPr id="9" name="Group 9">
            <a:extLst>
              <a:ext uri="{FF2B5EF4-FFF2-40B4-BE49-F238E27FC236}">
                <a16:creationId xmlns:a16="http://schemas.microsoft.com/office/drawing/2014/main" id="{FEB0F465-5FB7-665E-61A8-5E8A6ECD2649}"/>
              </a:ext>
            </a:extLst>
          </p:cNvPr>
          <p:cNvGrpSpPr/>
          <p:nvPr/>
        </p:nvGrpSpPr>
        <p:grpSpPr>
          <a:xfrm>
            <a:off x="8770906" y="2243230"/>
            <a:ext cx="7820844" cy="5800540"/>
            <a:chOff x="0" y="0"/>
            <a:chExt cx="941785" cy="698500"/>
          </a:xfrm>
        </p:grpSpPr>
        <p:sp>
          <p:nvSpPr>
            <p:cNvPr id="10" name="Freeform 10">
              <a:extLst>
                <a:ext uri="{FF2B5EF4-FFF2-40B4-BE49-F238E27FC236}">
                  <a16:creationId xmlns:a16="http://schemas.microsoft.com/office/drawing/2014/main" id="{C8CBCE19-87FD-473B-C268-2F349662C5B3}"/>
                </a:ext>
              </a:extLst>
            </p:cNvPr>
            <p:cNvSpPr/>
            <p:nvPr/>
          </p:nvSpPr>
          <p:spPr>
            <a:xfrm>
              <a:off x="6083" y="0"/>
              <a:ext cx="929619" cy="698500"/>
            </a:xfrm>
            <a:custGeom>
              <a:avLst/>
              <a:gdLst/>
              <a:ahLst/>
              <a:cxnLst/>
              <a:rect l="l" t="t" r="r" b="b"/>
              <a:pathLst>
                <a:path w="929619" h="698500">
                  <a:moveTo>
                    <a:pt x="919771" y="376630"/>
                  </a:moveTo>
                  <a:lnTo>
                    <a:pt x="748432" y="671120"/>
                  </a:lnTo>
                  <a:cubicBezTo>
                    <a:pt x="738569" y="688072"/>
                    <a:pt x="720437" y="698500"/>
                    <a:pt x="700825" y="698500"/>
                  </a:cubicBezTo>
                  <a:lnTo>
                    <a:pt x="228794" y="698500"/>
                  </a:lnTo>
                  <a:cubicBezTo>
                    <a:pt x="209182" y="698500"/>
                    <a:pt x="191050" y="688072"/>
                    <a:pt x="181187" y="671120"/>
                  </a:cubicBezTo>
                  <a:lnTo>
                    <a:pt x="9847" y="376630"/>
                  </a:lnTo>
                  <a:cubicBezTo>
                    <a:pt x="0" y="359705"/>
                    <a:pt x="0" y="338795"/>
                    <a:pt x="9847" y="321870"/>
                  </a:cubicBezTo>
                  <a:lnTo>
                    <a:pt x="181187" y="27380"/>
                  </a:lnTo>
                  <a:cubicBezTo>
                    <a:pt x="191050" y="10428"/>
                    <a:pt x="209182" y="0"/>
                    <a:pt x="228794" y="0"/>
                  </a:cubicBezTo>
                  <a:lnTo>
                    <a:pt x="700825" y="0"/>
                  </a:lnTo>
                  <a:cubicBezTo>
                    <a:pt x="720437" y="0"/>
                    <a:pt x="738569" y="10428"/>
                    <a:pt x="748432" y="27380"/>
                  </a:cubicBezTo>
                  <a:lnTo>
                    <a:pt x="919771" y="321870"/>
                  </a:lnTo>
                  <a:cubicBezTo>
                    <a:pt x="929619" y="338795"/>
                    <a:pt x="929619" y="359705"/>
                    <a:pt x="919771" y="37663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76200" cap="rnd">
              <a:solidFill>
                <a:srgbClr val="FFFFFF"/>
              </a:solidFill>
              <a:prstDash val="solid"/>
              <a:round/>
            </a:ln>
          </p:spPr>
          <p:txBody>
            <a:bodyPr/>
            <a:lstStyle/>
            <a:p>
              <a:endParaRPr lang="fr-FR"/>
            </a:p>
          </p:txBody>
        </p:sp>
      </p:grpSp>
      <p:grpSp>
        <p:nvGrpSpPr>
          <p:cNvPr id="33" name="Group 33">
            <a:extLst>
              <a:ext uri="{FF2B5EF4-FFF2-40B4-BE49-F238E27FC236}">
                <a16:creationId xmlns:a16="http://schemas.microsoft.com/office/drawing/2014/main" id="{C42E40CF-1061-6491-F4BD-98551A6E0362}"/>
              </a:ext>
            </a:extLst>
          </p:cNvPr>
          <p:cNvGrpSpPr/>
          <p:nvPr/>
        </p:nvGrpSpPr>
        <p:grpSpPr>
          <a:xfrm>
            <a:off x="16721185" y="-329761"/>
            <a:ext cx="1990849" cy="1710886"/>
            <a:chOff x="0" y="0"/>
            <a:chExt cx="812800" cy="698500"/>
          </a:xfrm>
        </p:grpSpPr>
        <p:sp>
          <p:nvSpPr>
            <p:cNvPr id="34" name="Freeform 34">
              <a:extLst>
                <a:ext uri="{FF2B5EF4-FFF2-40B4-BE49-F238E27FC236}">
                  <a16:creationId xmlns:a16="http://schemas.microsoft.com/office/drawing/2014/main" id="{DA890B66-9E46-E100-8F74-57938D6CAD30}"/>
                </a:ext>
              </a:extLst>
            </p:cNvPr>
            <p:cNvSpPr/>
            <p:nvPr/>
          </p:nvSpPr>
          <p:spPr>
            <a:xfrm>
              <a:off x="11948" y="0"/>
              <a:ext cx="788904" cy="698500"/>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5" name="TextBox 35">
              <a:extLst>
                <a:ext uri="{FF2B5EF4-FFF2-40B4-BE49-F238E27FC236}">
                  <a16:creationId xmlns:a16="http://schemas.microsoft.com/office/drawing/2014/main" id="{56675212-4210-4D84-E498-05431542C3B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36" name="Group 36">
            <a:extLst>
              <a:ext uri="{FF2B5EF4-FFF2-40B4-BE49-F238E27FC236}">
                <a16:creationId xmlns:a16="http://schemas.microsoft.com/office/drawing/2014/main" id="{55DB61EF-1DCD-C4DE-DA33-A3985976BA94}"/>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370042AE-A124-DE54-EA9A-B879181BDD6A}"/>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2E4C5087-22CD-8165-56A1-E6A15A0FD414}"/>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9" name="Group 39">
            <a:extLst>
              <a:ext uri="{FF2B5EF4-FFF2-40B4-BE49-F238E27FC236}">
                <a16:creationId xmlns:a16="http://schemas.microsoft.com/office/drawing/2014/main" id="{302844DA-0615-E3B5-1FA3-759CEDD29081}"/>
              </a:ext>
            </a:extLst>
          </p:cNvPr>
          <p:cNvGrpSpPr/>
          <p:nvPr/>
        </p:nvGrpSpPr>
        <p:grpSpPr>
          <a:xfrm>
            <a:off x="14555040" y="380582"/>
            <a:ext cx="1018477" cy="868136"/>
            <a:chOff x="0" y="0"/>
            <a:chExt cx="819464" cy="698500"/>
          </a:xfrm>
        </p:grpSpPr>
        <p:sp>
          <p:nvSpPr>
            <p:cNvPr id="40" name="Freeform 40">
              <a:extLst>
                <a:ext uri="{FF2B5EF4-FFF2-40B4-BE49-F238E27FC236}">
                  <a16:creationId xmlns:a16="http://schemas.microsoft.com/office/drawing/2014/main" id="{D99F7D90-CBF8-8B9D-2740-81974F947C6C}"/>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1" name="TextBox 41">
              <a:extLst>
                <a:ext uri="{FF2B5EF4-FFF2-40B4-BE49-F238E27FC236}">
                  <a16:creationId xmlns:a16="http://schemas.microsoft.com/office/drawing/2014/main" id="{46E29F28-4330-CA83-A282-D91D0860EC21}"/>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2" name="Group 42">
            <a:extLst>
              <a:ext uri="{FF2B5EF4-FFF2-40B4-BE49-F238E27FC236}">
                <a16:creationId xmlns:a16="http://schemas.microsoft.com/office/drawing/2014/main" id="{3E83D88E-AB41-CDB1-F6A9-8E58BC90666C}"/>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AA52C04D-4ABB-110F-CE4B-968BEFAD60BB}"/>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BF76EFA1-F20B-B995-CC1F-1F82E7FB867C}"/>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9A5282C6-F5AA-652C-B40A-4D3299A36C99}"/>
              </a:ext>
            </a:extLst>
          </p:cNvPr>
          <p:cNvGrpSpPr/>
          <p:nvPr/>
        </p:nvGrpSpPr>
        <p:grpSpPr>
          <a:xfrm>
            <a:off x="17122739" y="1545214"/>
            <a:ext cx="1067865" cy="882857"/>
            <a:chOff x="0" y="0"/>
            <a:chExt cx="844875" cy="698500"/>
          </a:xfrm>
        </p:grpSpPr>
        <p:sp>
          <p:nvSpPr>
            <p:cNvPr id="46" name="Freeform 46">
              <a:extLst>
                <a:ext uri="{FF2B5EF4-FFF2-40B4-BE49-F238E27FC236}">
                  <a16:creationId xmlns:a16="http://schemas.microsoft.com/office/drawing/2014/main" id="{470B3BDD-66EF-5777-77C2-ACF7550ACB4A}"/>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47" name="TextBox 47">
              <a:extLst>
                <a:ext uri="{FF2B5EF4-FFF2-40B4-BE49-F238E27FC236}">
                  <a16:creationId xmlns:a16="http://schemas.microsoft.com/office/drawing/2014/main" id="{2422733A-C190-2A18-D049-7FA161322001}"/>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306669B0-25BC-365E-F170-947358514E02}"/>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37EDC91F-8763-14BE-BAE3-848795968A3C}"/>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B0B22EAB-ACBE-9A0C-3D7E-0711A4976B63}"/>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sp>
        <p:nvSpPr>
          <p:cNvPr id="51" name="ZoneTexte 50">
            <a:extLst>
              <a:ext uri="{FF2B5EF4-FFF2-40B4-BE49-F238E27FC236}">
                <a16:creationId xmlns:a16="http://schemas.microsoft.com/office/drawing/2014/main" id="{3289EDFC-FC58-66FC-9314-A76269770580}"/>
              </a:ext>
            </a:extLst>
          </p:cNvPr>
          <p:cNvSpPr txBox="1"/>
          <p:nvPr/>
        </p:nvSpPr>
        <p:spPr>
          <a:xfrm>
            <a:off x="729627" y="3861797"/>
            <a:ext cx="7772400" cy="2424703"/>
          </a:xfrm>
          <a:prstGeom prst="rect">
            <a:avLst/>
          </a:prstGeom>
          <a:noFill/>
        </p:spPr>
        <p:txBody>
          <a:bodyPr wrap="square" rtlCol="0">
            <a:spAutoFit/>
          </a:bodyPr>
          <a:lstStyle/>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الخطوات المنهجية لتقديم المعجم</a:t>
            </a:r>
          </a:p>
        </p:txBody>
      </p:sp>
    </p:spTree>
    <p:extLst>
      <p:ext uri="{BB962C8B-B14F-4D97-AF65-F5344CB8AC3E}">
        <p14:creationId xmlns:p14="http://schemas.microsoft.com/office/powerpoint/2010/main" val="19108720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35525-F261-DFC0-EB58-DE570428DCF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7C845CF0-7893-D14C-DEA4-F006F01B9DB2}"/>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53DFE62A-3837-1CEA-6488-54E4194A8A9E}"/>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8881E088-849C-8DBC-1469-61527482F599}"/>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722BAD38-BAFF-2F02-0B29-262C359F84FC}"/>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2A5DEEEB-BEF9-2BCA-0F78-33CA21C81BD4}"/>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56FFE183-5E84-775E-9B96-F67068242DA1}"/>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86AA085-BAB4-60E9-28AF-9D0B970E91C5}"/>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71AFAC12-DB45-8257-6CFC-D612787E1BA2}"/>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197626A0-1C48-F0EA-52DD-19A24046FD8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73F54C95-298F-08EE-8DD0-A2DCA9C732C4}"/>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016BD247-A9F1-AD52-D564-1F8E757D48F7}"/>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AF9BF0B-DFD6-9856-3E6E-5ADCA8082C4B}"/>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7EA3530A-C0D3-4B44-1C3C-4B3993FFD6B3}"/>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7CB8ABA-52ED-D8DD-6A03-657907B7228C}"/>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3B76053-FF2D-9B5C-9A14-048AD0E7799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4EAA18B9-14DA-0087-D796-0664B407E2D5}"/>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EE8F11C2-BDA4-40A1-56A0-4562B00B055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0F4F76E1-CC45-2CEB-574A-52A2D69AE0D0}"/>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32DADF69-4F19-D269-C00C-0523E2EA2FB1}"/>
              </a:ext>
            </a:extLst>
          </p:cNvPr>
          <p:cNvSpPr/>
          <p:nvPr/>
        </p:nvSpPr>
        <p:spPr>
          <a:xfrm>
            <a:off x="2074953" y="2857500"/>
            <a:ext cx="14191101" cy="60198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a:p>
        </p:txBody>
      </p:sp>
      <p:grpSp>
        <p:nvGrpSpPr>
          <p:cNvPr id="55" name="Groupe 54">
            <a:extLst>
              <a:ext uri="{FF2B5EF4-FFF2-40B4-BE49-F238E27FC236}">
                <a16:creationId xmlns:a16="http://schemas.microsoft.com/office/drawing/2014/main" id="{3D84CDD6-9AF4-F58C-A265-FACFEDA1B97A}"/>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A77BB0DD-E4CC-4364-443B-FA09CBA87A64}"/>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171B008E-5491-AE42-F1A7-0D6013F28B0C}"/>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DEC11B2F-3CF0-2F50-BE0E-41D1BF72BDA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56523606-C7B1-6E28-30D7-3F30A3027134}"/>
                </a:ext>
              </a:extLst>
            </p:cNvPr>
            <p:cNvSpPr txBox="1"/>
            <p:nvPr/>
          </p:nvSpPr>
          <p:spPr>
            <a:xfrm>
              <a:off x="5743833" y="495300"/>
              <a:ext cx="7068927" cy="1354217"/>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الخطوات المنهجية لتقديم المعجم –</a:t>
              </a:r>
            </a:p>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الأول:</a:t>
              </a:r>
            </a:p>
          </p:txBody>
        </p:sp>
        <p:sp>
          <p:nvSpPr>
            <p:cNvPr id="52" name="Freeform 22">
              <a:extLst>
                <a:ext uri="{FF2B5EF4-FFF2-40B4-BE49-F238E27FC236}">
                  <a16:creationId xmlns:a16="http://schemas.microsoft.com/office/drawing/2014/main" id="{A70080C2-AB07-486F-2565-D622E4B8E52F}"/>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E16748FD-3439-A17B-C3C2-E210A3A0A202}"/>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A4F32A62-FA7F-49C0-F5FA-6BA8E853E8CE}"/>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82A26E40-3489-A04B-3D16-050FB38AC3FE}"/>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769680B0-9CE1-8814-4FFA-07CB569D5D9A}"/>
              </a:ext>
            </a:extLst>
          </p:cNvPr>
          <p:cNvSpPr/>
          <p:nvPr/>
        </p:nvSpPr>
        <p:spPr>
          <a:xfrm>
            <a:off x="2362200" y="2560295"/>
            <a:ext cx="13124301" cy="140765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1</a:t>
            </a:r>
            <a:r>
              <a:rPr lang="ar-MA" sz="3200" b="1" dirty="0">
                <a:solidFill>
                  <a:schemeClr val="accent1"/>
                </a:solidFill>
                <a:latin typeface="Microsoft Uighur" panose="02000000000000000000" pitchFamily="2" charset="-78"/>
                <a:cs typeface="Microsoft Uighur" panose="02000000000000000000" pitchFamily="2" charset="-78"/>
              </a:rPr>
              <a:t>. </a:t>
            </a:r>
            <a:r>
              <a:rPr lang="ar-MA" sz="3200" b="1" dirty="0">
                <a:solidFill>
                  <a:schemeClr val="tx1"/>
                </a:solidFill>
                <a:latin typeface="Microsoft Uighur" panose="02000000000000000000" pitchFamily="2" charset="-78"/>
                <a:cs typeface="Microsoft Uighur" panose="02000000000000000000" pitchFamily="2" charset="-78"/>
              </a:rPr>
              <a:t>تقديم هدف الحصة </a:t>
            </a:r>
            <a:r>
              <a:rPr lang="fr-MA" sz="3200" b="1" dirty="0" err="1">
                <a:solidFill>
                  <a:schemeClr val="tx1"/>
                </a:solidFill>
                <a:latin typeface="Microsoft Uighur" panose="02000000000000000000" pitchFamily="2" charset="-78"/>
                <a:cs typeface="Microsoft Uighur" panose="02000000000000000000" pitchFamily="2" charset="-78"/>
              </a:rPr>
              <a:t>بالاستعانة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بالشخصية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الكرتونية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المرافقة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للحصة</a:t>
            </a:r>
            <a:r>
              <a:rPr lang="ar-MA" sz="3200" b="1" dirty="0">
                <a:solidFill>
                  <a:schemeClr val="tx1"/>
                </a:solidFill>
                <a:latin typeface="Microsoft Uighur" panose="02000000000000000000" pitchFamily="2" charset="-78"/>
                <a:cs typeface="Microsoft Uighur" panose="02000000000000000000" pitchFamily="2" charset="-78"/>
              </a:rPr>
              <a:t>– عرض الصور تباعا مع قولها في التسجيل.</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5" name="Rectangle : coins arrondis 4">
            <a:extLst>
              <a:ext uri="{FF2B5EF4-FFF2-40B4-BE49-F238E27FC236}">
                <a16:creationId xmlns:a16="http://schemas.microsoft.com/office/drawing/2014/main" id="{7FC168CE-A226-4144-43BD-A8E9FD9ED460}"/>
              </a:ext>
            </a:extLst>
          </p:cNvPr>
          <p:cNvSpPr/>
          <p:nvPr/>
        </p:nvSpPr>
        <p:spPr>
          <a:xfrm>
            <a:off x="2362200" y="4024632"/>
            <a:ext cx="13124301" cy="91903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2</a:t>
            </a:r>
            <a:r>
              <a:rPr lang="ar-MA" sz="3200" b="1" dirty="0">
                <a:solidFill>
                  <a:schemeClr val="accent1"/>
                </a:solidFill>
                <a:latin typeface="Microsoft Uighur" panose="02000000000000000000" pitchFamily="2" charset="-78"/>
                <a:cs typeface="Microsoft Uighur" panose="02000000000000000000" pitchFamily="2" charset="-78"/>
              </a:rPr>
              <a:t>.</a:t>
            </a:r>
            <a:r>
              <a:rPr lang="ar-MA" sz="3200" b="1" dirty="0">
                <a:solidFill>
                  <a:schemeClr val="tx1"/>
                </a:solidFill>
                <a:latin typeface="Microsoft Uighur" panose="02000000000000000000" pitchFamily="2" charset="-78"/>
                <a:cs typeface="Microsoft Uighur" panose="02000000000000000000" pitchFamily="2" charset="-78"/>
              </a:rPr>
              <a:t>عرض كل صورة على حدة مصحوبة بسؤال مناسب : ما هذه؟ أو ماذا يفعل؟ أو كيف؟ </a:t>
            </a:r>
          </a:p>
          <a:p>
            <a:pPr lvl="1" algn="r"/>
            <a:r>
              <a:rPr lang="ar-MA" sz="3200" b="1" dirty="0">
                <a:solidFill>
                  <a:schemeClr val="tx1"/>
                </a:solidFill>
                <a:latin typeface="Microsoft Uighur" panose="02000000000000000000" pitchFamily="2" charset="-78"/>
                <a:cs typeface="Microsoft Uighur" panose="02000000000000000000" pitchFamily="2" charset="-78"/>
              </a:rPr>
              <a:t>التحقق من الفهم باستعمال اللغة الأم.  </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6" name="Rectangle : coins arrondis 5">
            <a:extLst>
              <a:ext uri="{FF2B5EF4-FFF2-40B4-BE49-F238E27FC236}">
                <a16:creationId xmlns:a16="http://schemas.microsoft.com/office/drawing/2014/main" id="{41B94BCB-EC1A-5422-C316-911C75118F0C}"/>
              </a:ext>
            </a:extLst>
          </p:cNvPr>
          <p:cNvSpPr/>
          <p:nvPr/>
        </p:nvSpPr>
        <p:spPr>
          <a:xfrm>
            <a:off x="2362200" y="6332454"/>
            <a:ext cx="13124301" cy="8701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4</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 تمرين للتوليف :عرض مشهد التوليف - يعبر المتعلمون باستعمال مفردات المعجم في كلمة واحدة. ثم في جمل. </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05BE9BA8-C03A-B9AF-A9BA-31845BCFDBEB}"/>
              </a:ext>
            </a:extLst>
          </p:cNvPr>
          <p:cNvSpPr/>
          <p:nvPr/>
        </p:nvSpPr>
        <p:spPr>
          <a:xfrm>
            <a:off x="2362200" y="7608794"/>
            <a:ext cx="13124301"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chemeClr val="accent4">
                    <a:lumMod val="50000"/>
                  </a:schemeClr>
                </a:solidFill>
                <a:latin typeface="Microsoft Uighur" panose="02000000000000000000" pitchFamily="2" charset="-78"/>
                <a:cs typeface="Microsoft Uighur" panose="02000000000000000000" pitchFamily="2" charset="-78"/>
              </a:rPr>
              <a:t> مراجعة كلمات المعجم  باستعمال صور جديدة مكافئة ( طيلة الأسبوع) </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CA884A95-683F-E29A-C373-0C2B11A4E1BC}"/>
              </a:ext>
            </a:extLst>
          </p:cNvPr>
          <p:cNvSpPr/>
          <p:nvPr/>
        </p:nvSpPr>
        <p:spPr>
          <a:xfrm>
            <a:off x="2362200" y="7026088"/>
            <a:ext cx="13124301"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rgbClr val="FF0000"/>
                </a:solidFill>
                <a:latin typeface="Microsoft Uighur" panose="02000000000000000000" pitchFamily="2" charset="-78"/>
                <a:cs typeface="Microsoft Uighur" panose="02000000000000000000" pitchFamily="2" charset="-78"/>
              </a:rPr>
              <a:t>5</a:t>
            </a:r>
            <a:r>
              <a:rPr lang="ar-MA" sz="3200" b="1" dirty="0">
                <a:solidFill>
                  <a:schemeClr val="accent1"/>
                </a:solidFill>
                <a:latin typeface="Microsoft Uighur" panose="02000000000000000000" pitchFamily="2" charset="-78"/>
                <a:cs typeface="Microsoft Uighur" panose="02000000000000000000" pitchFamily="2" charset="-78"/>
              </a:rPr>
              <a:t>. </a:t>
            </a:r>
            <a:r>
              <a:rPr lang="ar-MA" sz="3200" b="1" dirty="0">
                <a:solidFill>
                  <a:schemeClr val="tx1"/>
                </a:solidFill>
                <a:latin typeface="Microsoft Uighur" panose="02000000000000000000" pitchFamily="2" charset="-78"/>
                <a:cs typeface="Microsoft Uighur" panose="02000000000000000000" pitchFamily="2" charset="-78"/>
              </a:rPr>
              <a:t>في ثنائيات ينجز المتعلمون نشاط أنا أشير وأنت تقول على الكراسة. </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D980B731-6590-3E09-7BC9-19E72E1892DA}"/>
              </a:ext>
            </a:extLst>
          </p:cNvPr>
          <p:cNvSpPr/>
          <p:nvPr/>
        </p:nvSpPr>
        <p:spPr>
          <a:xfrm>
            <a:off x="2362200" y="5060797"/>
            <a:ext cx="13124301" cy="116610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3. </a:t>
            </a:r>
            <a:r>
              <a:rPr lang="ar-MA" sz="3200" b="1" dirty="0">
                <a:solidFill>
                  <a:schemeClr val="tx1"/>
                </a:solidFill>
                <a:latin typeface="Microsoft Uighur" panose="02000000000000000000" pitchFamily="2" charset="-78"/>
                <a:cs typeface="Microsoft Uighur" panose="02000000000000000000" pitchFamily="2" charset="-78"/>
              </a:rPr>
              <a:t>تقديم المفردة الجديدة </a:t>
            </a:r>
            <a:r>
              <a:rPr lang="ar-MA" sz="3200" b="1" dirty="0">
                <a:solidFill>
                  <a:srgbClr val="FF0000"/>
                </a:solidFill>
                <a:latin typeface="Microsoft Uighur" panose="02000000000000000000" pitchFamily="2" charset="-78"/>
                <a:cs typeface="Microsoft Uighur" panose="02000000000000000000" pitchFamily="2" charset="-78"/>
              </a:rPr>
              <a:t>مكتوبة مع الصورة - </a:t>
            </a:r>
            <a:r>
              <a:rPr lang="ar-MA" sz="3200" b="1" dirty="0">
                <a:solidFill>
                  <a:schemeClr val="tx1"/>
                </a:solidFill>
                <a:latin typeface="Microsoft Uighur" panose="02000000000000000000" pitchFamily="2" charset="-78"/>
                <a:cs typeface="Microsoft Uighur" panose="02000000000000000000" pitchFamily="2" charset="-78"/>
              </a:rPr>
              <a:t>ترديد جماعي للمفردة. </a:t>
            </a:r>
          </a:p>
          <a:p>
            <a:pPr lvl="1" algn="r"/>
            <a:r>
              <a:rPr lang="ar-MA" sz="3200" b="1" dirty="0">
                <a:solidFill>
                  <a:schemeClr val="tx1"/>
                </a:solidFill>
                <a:latin typeface="Microsoft Uighur" panose="02000000000000000000" pitchFamily="2" charset="-78"/>
                <a:cs typeface="Microsoft Uighur" panose="02000000000000000000" pitchFamily="2" charset="-78"/>
              </a:rPr>
              <a:t>تقديم 3 مفردات الأولى </a:t>
            </a:r>
            <a:r>
              <a:rPr lang="ar-MA" sz="3200" b="1" dirty="0">
                <a:solidFill>
                  <a:schemeClr val="accent1"/>
                </a:solidFill>
                <a:latin typeface="Microsoft Uighur" panose="02000000000000000000" pitchFamily="2" charset="-78"/>
                <a:cs typeface="Microsoft Uighur" panose="02000000000000000000" pitchFamily="2" charset="-78"/>
              </a:rPr>
              <a:t>: </a:t>
            </a:r>
            <a:r>
              <a:rPr lang="ar-MA" sz="3200" b="1" dirty="0">
                <a:solidFill>
                  <a:schemeClr val="tx1"/>
                </a:solidFill>
                <a:latin typeface="Microsoft Uighur" panose="02000000000000000000" pitchFamily="2" charset="-78"/>
                <a:cs typeface="Microsoft Uighur" panose="02000000000000000000" pitchFamily="2" charset="-78"/>
              </a:rPr>
              <a:t>ثم توليفها في جمل بسيطة عبر أسئلة</a:t>
            </a:r>
            <a:r>
              <a:rPr lang="ar-MA" sz="3200" b="1" dirty="0">
                <a:solidFill>
                  <a:schemeClr val="accent1"/>
                </a:solidFill>
                <a:latin typeface="Microsoft Uighur" panose="02000000000000000000" pitchFamily="2" charset="-78"/>
                <a:cs typeface="Microsoft Uighur" panose="02000000000000000000" pitchFamily="2" charset="-78"/>
              </a:rPr>
              <a:t>: </a:t>
            </a:r>
            <a:r>
              <a:rPr lang="ar-MA" sz="3200" b="1" dirty="0">
                <a:solidFill>
                  <a:srgbClr val="FF0000"/>
                </a:solidFill>
                <a:latin typeface="Microsoft Uighur" panose="02000000000000000000" pitchFamily="2" charset="-78"/>
                <a:cs typeface="Microsoft Uighur" panose="02000000000000000000" pitchFamily="2" charset="-78"/>
              </a:rPr>
              <a:t>يقول الأستاذ الجملة ويكررها المتعلمون</a:t>
            </a:r>
          </a:p>
          <a:p>
            <a:pPr lvl="1" algn="r"/>
            <a:r>
              <a:rPr lang="ar-MA" sz="3200" b="1" dirty="0">
                <a:solidFill>
                  <a:srgbClr val="FF0000"/>
                </a:solidFill>
                <a:latin typeface="Microsoft Uighur" panose="02000000000000000000" pitchFamily="2" charset="-78"/>
                <a:cs typeface="Microsoft Uighur" panose="02000000000000000000" pitchFamily="2" charset="-78"/>
              </a:rPr>
              <a:t>بنفس الطريقة </a:t>
            </a:r>
            <a:r>
              <a:rPr lang="ar-MA" sz="3200" b="1" dirty="0">
                <a:solidFill>
                  <a:schemeClr val="accent1"/>
                </a:solidFill>
                <a:latin typeface="Microsoft Uighur" panose="02000000000000000000" pitchFamily="2" charset="-78"/>
                <a:cs typeface="Microsoft Uighur" panose="02000000000000000000" pitchFamily="2" charset="-78"/>
              </a:rPr>
              <a:t>: </a:t>
            </a:r>
            <a:r>
              <a:rPr lang="ar-MA" sz="3200" b="1" dirty="0">
                <a:solidFill>
                  <a:schemeClr val="tx1"/>
                </a:solidFill>
                <a:latin typeface="Microsoft Uighur" panose="02000000000000000000" pitchFamily="2" charset="-78"/>
                <a:cs typeface="Microsoft Uighur" panose="02000000000000000000" pitchFamily="2" charset="-78"/>
              </a:rPr>
              <a:t>عرض الكلمات المتبقية، واحدة تلو الأخرى – ثم توليفها </a:t>
            </a:r>
            <a:endParaRPr lang="fr-FR" sz="3200" b="1" dirty="0">
              <a:solidFill>
                <a:schemeClr val="tx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13443644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76FD7-27C1-6120-E44C-B94A942F3B23}"/>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50F281C-A34F-03C7-8306-F4504034BE4B}"/>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C1218273-BF89-A760-2162-FD199419C632}"/>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65EF313F-3D1B-C230-0D6D-791A7F068BA1}"/>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0CABC06-5A22-D517-B9AC-F8FD0308D570}"/>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635A7900-5AC7-1847-AFE3-01BDDA34753A}"/>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0347C015-0739-32A0-B1B5-ED84EF2A0EDC}"/>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0937E8CD-788C-CA5E-149C-2DCE74B6665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3E5A8C56-21CB-134D-F55B-3C0FDCC137BD}"/>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AE1CA978-9815-1541-A0BB-A2128C0A7A9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DD5B5FB3-DFB2-832A-DA15-C7D92CDA0399}"/>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0B0FF3C6-B4BB-B317-875C-144C99D7B7D3}"/>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6AB0028E-1839-AFF2-34F7-84A9239D549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64C1AD53-9199-FE69-08CE-36595161D299}"/>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30FE5CD9-09DA-1202-7D04-AA70B3E3CD4C}"/>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66D18C13-8721-2101-7CE1-6E0F57B590C4}"/>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06D2F43B-CA16-1245-070E-AF2DC8236AAC}"/>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ED0CD97-E440-5B28-6011-DBF4EEBD13DC}"/>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845749A5-1250-86C9-27D8-C03F55CEF37F}"/>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CC561E5C-2E0A-0EE6-CEBC-91F1D839439E}"/>
              </a:ext>
            </a:extLst>
          </p:cNvPr>
          <p:cNvSpPr/>
          <p:nvPr/>
        </p:nvSpPr>
        <p:spPr>
          <a:xfrm>
            <a:off x="2048450" y="2857500"/>
            <a:ext cx="14191101" cy="60198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a:p>
        </p:txBody>
      </p:sp>
      <p:grpSp>
        <p:nvGrpSpPr>
          <p:cNvPr id="55" name="Groupe 54">
            <a:extLst>
              <a:ext uri="{FF2B5EF4-FFF2-40B4-BE49-F238E27FC236}">
                <a16:creationId xmlns:a16="http://schemas.microsoft.com/office/drawing/2014/main" id="{1A380A91-AA65-D3A5-9166-E426FC1241A9}"/>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1BD4BD42-1E7B-508D-CA2B-46EB48E03898}"/>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6606B8CA-046A-9E6D-675A-C8A6BA6EAA50}"/>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4DFC1E44-6F56-C9B0-7079-2BD243D2A0D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78867F4D-7CA7-DED8-8147-D453C50C96BD}"/>
                </a:ext>
              </a:extLst>
            </p:cNvPr>
            <p:cNvSpPr txBox="1"/>
            <p:nvPr/>
          </p:nvSpPr>
          <p:spPr>
            <a:xfrm>
              <a:off x="5743833" y="495300"/>
              <a:ext cx="7068927" cy="1354217"/>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الخطوات المنهجية لتقديم المعجم –</a:t>
              </a:r>
            </a:p>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المستوى الثاني:</a:t>
              </a:r>
            </a:p>
          </p:txBody>
        </p:sp>
        <p:sp>
          <p:nvSpPr>
            <p:cNvPr id="52" name="Freeform 22">
              <a:extLst>
                <a:ext uri="{FF2B5EF4-FFF2-40B4-BE49-F238E27FC236}">
                  <a16:creationId xmlns:a16="http://schemas.microsoft.com/office/drawing/2014/main" id="{4CE54670-853C-42EA-16C8-B25C72475596}"/>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A264E756-7CB8-9A66-60CF-1E0C5ABE59B5}"/>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F6F1DDD5-A780-E65F-52E0-0DEC930AD48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3244EA63-6199-146E-65FC-F8ED43CC5793}"/>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4" name="Rectangle : coins arrondis 3">
            <a:extLst>
              <a:ext uri="{FF2B5EF4-FFF2-40B4-BE49-F238E27FC236}">
                <a16:creationId xmlns:a16="http://schemas.microsoft.com/office/drawing/2014/main" id="{AF2A4106-12F9-95CC-4FBE-6F90006EBF09}"/>
              </a:ext>
            </a:extLst>
          </p:cNvPr>
          <p:cNvSpPr/>
          <p:nvPr/>
        </p:nvSpPr>
        <p:spPr>
          <a:xfrm>
            <a:off x="2177649" y="3291236"/>
            <a:ext cx="13424539"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rgbClr val="FF0000"/>
                </a:solidFill>
                <a:latin typeface="Microsoft Uighur" panose="02000000000000000000" pitchFamily="2" charset="-78"/>
                <a:cs typeface="Microsoft Uighur" panose="02000000000000000000" pitchFamily="2" charset="-78"/>
              </a:rPr>
              <a:t>1. </a:t>
            </a:r>
            <a:r>
              <a:rPr lang="ar-MA" sz="3200" b="1" dirty="0">
                <a:solidFill>
                  <a:schemeClr val="tx1"/>
                </a:solidFill>
                <a:latin typeface="Microsoft Uighur" panose="02000000000000000000" pitchFamily="2" charset="-78"/>
                <a:cs typeface="Microsoft Uighur" panose="02000000000000000000" pitchFamily="2" charset="-78"/>
              </a:rPr>
              <a:t>تقديم الهدف من الحصة : باستعمال </a:t>
            </a:r>
            <a:r>
              <a:rPr lang="fr-MA" sz="3200" b="1" dirty="0" err="1">
                <a:solidFill>
                  <a:schemeClr val="tx1"/>
                </a:solidFill>
                <a:latin typeface="Microsoft Uighur" panose="02000000000000000000" pitchFamily="2" charset="-78"/>
                <a:cs typeface="Microsoft Uighur" panose="02000000000000000000" pitchFamily="2" charset="-78"/>
              </a:rPr>
              <a:t>الشخصية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الكرتونية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المرافقة</a:t>
            </a:r>
            <a:r>
              <a:rPr lang="fr-MA" sz="3200" b="1" dirty="0">
                <a:solidFill>
                  <a:schemeClr val="tx1"/>
                </a:solidFill>
                <a:latin typeface="Microsoft Uighur" panose="02000000000000000000" pitchFamily="2" charset="-78"/>
                <a:cs typeface="Microsoft Uighur" panose="02000000000000000000" pitchFamily="2" charset="-78"/>
              </a:rPr>
              <a:t> </a:t>
            </a:r>
            <a:r>
              <a:rPr lang="fr-MA" sz="3200" b="1" dirty="0" err="1">
                <a:solidFill>
                  <a:schemeClr val="tx1"/>
                </a:solidFill>
                <a:latin typeface="Microsoft Uighur" panose="02000000000000000000" pitchFamily="2" charset="-78"/>
                <a:cs typeface="Microsoft Uighur" panose="02000000000000000000" pitchFamily="2" charset="-78"/>
              </a:rPr>
              <a:t>للحصة</a:t>
            </a:r>
            <a:r>
              <a:rPr lang="ar-MA" sz="3200" b="1" dirty="0">
                <a:solidFill>
                  <a:schemeClr val="tx1"/>
                </a:solidFill>
                <a:latin typeface="Microsoft Uighur" panose="02000000000000000000" pitchFamily="2" charset="-78"/>
                <a:cs typeface="Microsoft Uighur" panose="02000000000000000000" pitchFamily="2" charset="-78"/>
              </a:rPr>
              <a:t> – عرض الصور تباعا مع قولها في التسجيل.</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70E92CC2-62DE-B3A7-615C-0D9AD312C9D7}"/>
              </a:ext>
            </a:extLst>
          </p:cNvPr>
          <p:cNvSpPr/>
          <p:nvPr/>
        </p:nvSpPr>
        <p:spPr>
          <a:xfrm>
            <a:off x="2177649" y="3961113"/>
            <a:ext cx="13424539" cy="91903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2.</a:t>
            </a:r>
            <a:r>
              <a:rPr lang="ar-MA" sz="3200" b="1" dirty="0">
                <a:solidFill>
                  <a:schemeClr val="tx1"/>
                </a:solidFill>
                <a:latin typeface="Microsoft Uighur" panose="02000000000000000000" pitchFamily="2" charset="-78"/>
                <a:cs typeface="Microsoft Uighur" panose="02000000000000000000" pitchFamily="2" charset="-78"/>
              </a:rPr>
              <a:t>عرض كل صورة على حدة مصحوبة بسؤال مناسب : ما هذه؟ أو ماذا يفعل؟ أو كيف؟ </a:t>
            </a:r>
          </a:p>
          <a:p>
            <a:pPr lvl="1" algn="r"/>
            <a:r>
              <a:rPr lang="ar-MA" sz="3200" b="1" dirty="0">
                <a:solidFill>
                  <a:schemeClr val="tx1"/>
                </a:solidFill>
                <a:latin typeface="Microsoft Uighur" panose="02000000000000000000" pitchFamily="2" charset="-78"/>
                <a:cs typeface="Microsoft Uighur" panose="02000000000000000000" pitchFamily="2" charset="-78"/>
              </a:rPr>
              <a:t>التحقق من الفهم باستعمال اللغة الأم.  </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0EDA3340-C2AB-91F0-ABF8-A7A422C9F98A}"/>
              </a:ext>
            </a:extLst>
          </p:cNvPr>
          <p:cNvSpPr/>
          <p:nvPr/>
        </p:nvSpPr>
        <p:spPr>
          <a:xfrm>
            <a:off x="2196461" y="6743700"/>
            <a:ext cx="13424539" cy="87016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rgbClr val="FF0000"/>
                </a:solidFill>
                <a:latin typeface="Microsoft Uighur" panose="02000000000000000000" pitchFamily="2" charset="-78"/>
                <a:cs typeface="Microsoft Uighur" panose="02000000000000000000" pitchFamily="2" charset="-78"/>
              </a:rPr>
              <a:t>4</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 التعليق على مشهد التوليف باستعمال مفردات المعجم. </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12" name="Rectangle : coins arrondis 11">
            <a:extLst>
              <a:ext uri="{FF2B5EF4-FFF2-40B4-BE49-F238E27FC236}">
                <a16:creationId xmlns:a16="http://schemas.microsoft.com/office/drawing/2014/main" id="{C6D2236B-2845-A50E-9054-1CC61B25B51C}"/>
              </a:ext>
            </a:extLst>
          </p:cNvPr>
          <p:cNvSpPr/>
          <p:nvPr/>
        </p:nvSpPr>
        <p:spPr>
          <a:xfrm>
            <a:off x="2196461" y="7962900"/>
            <a:ext cx="13424539"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chemeClr val="accent4">
                    <a:lumMod val="50000"/>
                  </a:schemeClr>
                </a:solidFill>
                <a:latin typeface="Microsoft Uighur" panose="02000000000000000000" pitchFamily="2" charset="-78"/>
                <a:cs typeface="Microsoft Uighur" panose="02000000000000000000" pitchFamily="2" charset="-78"/>
              </a:rPr>
              <a:t> مراجعة كلمات المعجم  باستعمال مشاهد جديدة مكافئة ( طيلة الأسبوع) </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13" name="Rectangle : coins arrondis 12">
            <a:extLst>
              <a:ext uri="{FF2B5EF4-FFF2-40B4-BE49-F238E27FC236}">
                <a16:creationId xmlns:a16="http://schemas.microsoft.com/office/drawing/2014/main" id="{F777AF42-5226-1C34-E6D0-CA3511F80A49}"/>
              </a:ext>
            </a:extLst>
          </p:cNvPr>
          <p:cNvSpPr/>
          <p:nvPr/>
        </p:nvSpPr>
        <p:spPr>
          <a:xfrm>
            <a:off x="2196461" y="7394708"/>
            <a:ext cx="13424539"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rgbClr val="FF0000"/>
                </a:solidFill>
                <a:latin typeface="Microsoft Uighur" panose="02000000000000000000" pitchFamily="2" charset="-78"/>
                <a:cs typeface="Microsoft Uighur" panose="02000000000000000000" pitchFamily="2" charset="-78"/>
              </a:rPr>
              <a:t>5</a:t>
            </a:r>
            <a:r>
              <a:rPr lang="ar-MA" sz="3200" b="1" dirty="0">
                <a:solidFill>
                  <a:schemeClr val="accent1"/>
                </a:solidFill>
                <a:latin typeface="Microsoft Uighur" panose="02000000000000000000" pitchFamily="2" charset="-78"/>
                <a:cs typeface="Microsoft Uighur" panose="02000000000000000000" pitchFamily="2" charset="-78"/>
              </a:rPr>
              <a:t>. </a:t>
            </a:r>
            <a:r>
              <a:rPr lang="ar-MA" sz="3200" b="1" dirty="0">
                <a:solidFill>
                  <a:schemeClr val="tx1"/>
                </a:solidFill>
                <a:latin typeface="Microsoft Uighur" panose="02000000000000000000" pitchFamily="2" charset="-78"/>
                <a:cs typeface="Microsoft Uighur" panose="02000000000000000000" pitchFamily="2" charset="-78"/>
              </a:rPr>
              <a:t>ينجز المتعلمون نشاط توظيف الكلمات في تمرين كتابي على الكراسة. </a:t>
            </a:r>
            <a:endParaRPr lang="fr-FR" sz="3200" b="1" dirty="0">
              <a:solidFill>
                <a:schemeClr val="tx1"/>
              </a:solidFill>
              <a:latin typeface="Microsoft Uighur" panose="02000000000000000000" pitchFamily="2" charset="-78"/>
              <a:cs typeface="Microsoft Uighur" panose="02000000000000000000" pitchFamily="2" charset="-78"/>
            </a:endParaRPr>
          </a:p>
        </p:txBody>
      </p:sp>
      <p:sp>
        <p:nvSpPr>
          <p:cNvPr id="14" name="Rectangle : coins arrondis 13">
            <a:extLst>
              <a:ext uri="{FF2B5EF4-FFF2-40B4-BE49-F238E27FC236}">
                <a16:creationId xmlns:a16="http://schemas.microsoft.com/office/drawing/2014/main" id="{5854E61D-21EA-7909-8C25-F1D1F9D1C42F}"/>
              </a:ext>
            </a:extLst>
          </p:cNvPr>
          <p:cNvSpPr/>
          <p:nvPr/>
        </p:nvSpPr>
        <p:spPr>
          <a:xfrm>
            <a:off x="2180366" y="4991100"/>
            <a:ext cx="13424539" cy="180384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3. </a:t>
            </a:r>
            <a:r>
              <a:rPr lang="ar-MA" sz="3200" b="1" dirty="0">
                <a:solidFill>
                  <a:schemeClr val="accent1"/>
                </a:solidFill>
                <a:latin typeface="Microsoft Uighur" panose="02000000000000000000" pitchFamily="2" charset="-78"/>
                <a:cs typeface="Microsoft Uighur" panose="02000000000000000000" pitchFamily="2" charset="-78"/>
              </a:rPr>
              <a:t>تقديم المفردة الجديدة </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مكتوبة مع الصورة </a:t>
            </a:r>
            <a:r>
              <a:rPr lang="ar-MA" sz="3200" b="1" dirty="0">
                <a:solidFill>
                  <a:schemeClr val="accent1"/>
                </a:solidFill>
                <a:latin typeface="Microsoft Uighur" panose="02000000000000000000" pitchFamily="2" charset="-78"/>
                <a:cs typeface="Microsoft Uighur" panose="02000000000000000000" pitchFamily="2" charset="-78"/>
              </a:rPr>
              <a:t>. ترديد جماعي للمفردة. </a:t>
            </a:r>
          </a:p>
          <a:p>
            <a:pPr lvl="1" algn="r"/>
            <a:r>
              <a:rPr lang="ar-MA" sz="3200" b="1" dirty="0">
                <a:solidFill>
                  <a:schemeClr val="accent4">
                    <a:lumMod val="50000"/>
                  </a:schemeClr>
                </a:solidFill>
                <a:latin typeface="Microsoft Uighur" panose="02000000000000000000" pitchFamily="2" charset="-78"/>
                <a:cs typeface="Microsoft Uighur" panose="02000000000000000000" pitchFamily="2" charset="-78"/>
              </a:rPr>
              <a:t>تقديم المفردة في جملة مناسبة؛</a:t>
            </a:r>
            <a:r>
              <a:rPr lang="ar-MA" sz="3200" b="1" dirty="0">
                <a:latin typeface="Microsoft Uighur" panose="02000000000000000000" pitchFamily="2" charset="-78"/>
                <a:cs typeface="Microsoft Uighur" panose="02000000000000000000" pitchFamily="2" charset="-78"/>
              </a:rPr>
              <a:t> </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ترديد الجملة؛</a:t>
            </a:r>
          </a:p>
          <a:p>
            <a:pPr lvl="1" algn="r"/>
            <a:r>
              <a:rPr lang="ar-MA" sz="3200" b="1" dirty="0">
                <a:solidFill>
                  <a:schemeClr val="accent4">
                    <a:lumMod val="50000"/>
                  </a:schemeClr>
                </a:solidFill>
                <a:latin typeface="Microsoft Uighur" panose="02000000000000000000" pitchFamily="2" charset="-78"/>
                <a:cs typeface="Microsoft Uighur" panose="02000000000000000000" pitchFamily="2" charset="-78"/>
              </a:rPr>
              <a:t>توظيف المفردة من خلال تكملة جملة أو إنتاج جملة مماثلة؛</a:t>
            </a:r>
          </a:p>
          <a:p>
            <a:pPr lvl="1" algn="r"/>
            <a:r>
              <a:rPr lang="ar-MA" sz="3200" b="1" dirty="0">
                <a:solidFill>
                  <a:schemeClr val="accent1"/>
                </a:solidFill>
                <a:latin typeface="Microsoft Uighur" panose="02000000000000000000" pitchFamily="2" charset="-78"/>
                <a:cs typeface="Microsoft Uighur" panose="02000000000000000000" pitchFamily="2" charset="-78"/>
              </a:rPr>
              <a:t>تقديم 4 مفردات الأولى واحدة تلو الأخرى ثم عرض الكلمات المتبقية</a:t>
            </a:r>
            <a:endParaRPr lang="fr-FR" sz="3200" b="1" dirty="0">
              <a:solidFill>
                <a:schemeClr val="accent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5129377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DAEE9A-B906-A817-7B52-0B0AB7BAFC89}"/>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6C873064-3FC8-2992-532E-7076AEF464FD}"/>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EEC4A647-BD2E-2A8C-A6E8-027823BD6ED3}"/>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1328D64-FE59-7051-7822-AD49AC566EDB}"/>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F7C8ABC-D392-ED37-0FCB-818C7A467C5C}"/>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806E7FF2-C2A8-8E21-4070-56AEB5EF4E89}"/>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DD6E2965-1460-3FD3-DCC1-A0163976331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7784E57F-6131-00F2-520A-528CB7EAEC5F}"/>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B92A5CA3-871B-8423-C329-32BB9E819D8D}"/>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41FF0556-6B6C-99D0-E922-2F84FD11B71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81CC5435-77D1-E238-5918-DC61C5179222}"/>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0C855EE-D1F7-020A-F814-6A39E6A0AB4E}"/>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3FDF7C5-02D4-354F-7C00-BF5365D94E9E}"/>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9BFA291-6928-D013-CD80-BA509BE14AFF}"/>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D4E3E546-332A-D4B2-98FA-F5AD91183554}"/>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B3CABEE0-498A-0484-DF4E-A2FFC51D048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968F9B8F-3A9B-2419-35E3-D63FEB405B1A}"/>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13A9AE8A-7AFD-A008-B0E4-09027E786291}"/>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3FD44942-4259-B36B-3E01-647D34F6FF2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3" name="Rectangle : coins arrondis 2">
            <a:extLst>
              <a:ext uri="{FF2B5EF4-FFF2-40B4-BE49-F238E27FC236}">
                <a16:creationId xmlns:a16="http://schemas.microsoft.com/office/drawing/2014/main" id="{5EBBA8B3-C03C-9D9A-949C-ADF82C49C875}"/>
              </a:ext>
            </a:extLst>
          </p:cNvPr>
          <p:cNvSpPr/>
          <p:nvPr/>
        </p:nvSpPr>
        <p:spPr>
          <a:xfrm>
            <a:off x="2048450" y="2857500"/>
            <a:ext cx="14191101" cy="6019800"/>
          </a:xfrm>
          <a:prstGeom prst="roundRect">
            <a:avLst>
              <a:gd name="adj" fmla="val 6629"/>
            </a:avLst>
          </a:prstGeom>
          <a:solidFill>
            <a:schemeClr val="accent1">
              <a:lumMod val="20000"/>
              <a:lumOff val="80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a:p>
        </p:txBody>
      </p:sp>
      <p:grpSp>
        <p:nvGrpSpPr>
          <p:cNvPr id="55" name="Groupe 54">
            <a:extLst>
              <a:ext uri="{FF2B5EF4-FFF2-40B4-BE49-F238E27FC236}">
                <a16:creationId xmlns:a16="http://schemas.microsoft.com/office/drawing/2014/main" id="{D567BAC2-B650-DBF6-348B-E8144CD82224}"/>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CDFC8E5C-8F4D-7B0A-E6EC-6AA5807E4B31}"/>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0B1FCCA1-FD70-EA1E-4739-FE21D40A8ED4}"/>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300AD925-115B-2DEF-A2FF-79466AA5FB85}"/>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4B8774C3-6903-2533-23C3-4BA8F5B17F71}"/>
                </a:ext>
              </a:extLst>
            </p:cNvPr>
            <p:cNvSpPr txBox="1"/>
            <p:nvPr/>
          </p:nvSpPr>
          <p:spPr>
            <a:xfrm>
              <a:off x="5743833" y="495300"/>
              <a:ext cx="7068927" cy="1354217"/>
            </a:xfrm>
            <a:prstGeom prst="rect">
              <a:avLst/>
            </a:prstGeom>
          </p:spPr>
          <p:txBody>
            <a:bodyPr wrap="square" lIns="0" tIns="0" rIns="0" bIns="0" rtlCol="0" anchor="t">
              <a:spAutoFit/>
            </a:bodyPr>
            <a:lstStyle/>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الخطوات المنهجية لتقديم المعجم –</a:t>
              </a:r>
            </a:p>
            <a:p>
              <a:pPr algn="ctr"/>
              <a:r>
                <a:rPr lang="ar-MA" sz="44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المستويات  3-4-5-6:</a:t>
              </a:r>
            </a:p>
          </p:txBody>
        </p:sp>
        <p:sp>
          <p:nvSpPr>
            <p:cNvPr id="52" name="Freeform 22">
              <a:extLst>
                <a:ext uri="{FF2B5EF4-FFF2-40B4-BE49-F238E27FC236}">
                  <a16:creationId xmlns:a16="http://schemas.microsoft.com/office/drawing/2014/main" id="{EBB2E375-2819-EBD1-0427-2478A3E8CFFA}"/>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3205634E-6AE1-531A-AF76-8607795E8A71}"/>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4C831D64-D5C4-8A8D-E8EC-206E957BEA7C}"/>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83FCD9F0-B422-3992-32FB-4F1030D1C995}"/>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FAEB74EE-7270-A7FF-96EF-CC4E576F6E06}"/>
              </a:ext>
            </a:extLst>
          </p:cNvPr>
          <p:cNvSpPr/>
          <p:nvPr/>
        </p:nvSpPr>
        <p:spPr>
          <a:xfrm>
            <a:off x="1660253" y="3238500"/>
            <a:ext cx="13865735"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1. </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تقديم الهدف من الحصة : باستعمال </a:t>
            </a:r>
            <a:r>
              <a:rPr lang="fr-MA" sz="3200" b="1" dirty="0" err="1">
                <a:solidFill>
                  <a:schemeClr val="accent4">
                    <a:lumMod val="50000"/>
                  </a:schemeClr>
                </a:solidFill>
                <a:latin typeface="Microsoft Uighur" panose="02000000000000000000" pitchFamily="2" charset="-78"/>
                <a:cs typeface="Microsoft Uighur" panose="02000000000000000000" pitchFamily="2" charset="-78"/>
              </a:rPr>
              <a:t>الشخصية</a:t>
            </a:r>
            <a:r>
              <a:rPr lang="fr-MA" sz="3200" b="1" dirty="0">
                <a:solidFill>
                  <a:schemeClr val="accent4">
                    <a:lumMod val="50000"/>
                  </a:schemeClr>
                </a:solidFill>
                <a:latin typeface="Microsoft Uighur" panose="02000000000000000000" pitchFamily="2" charset="-78"/>
                <a:cs typeface="Microsoft Uighur" panose="02000000000000000000" pitchFamily="2" charset="-78"/>
              </a:rPr>
              <a:t> </a:t>
            </a:r>
            <a:r>
              <a:rPr lang="fr-MA" sz="3200" b="1" dirty="0" err="1">
                <a:solidFill>
                  <a:schemeClr val="accent4">
                    <a:lumMod val="50000"/>
                  </a:schemeClr>
                </a:solidFill>
                <a:latin typeface="Microsoft Uighur" panose="02000000000000000000" pitchFamily="2" charset="-78"/>
                <a:cs typeface="Microsoft Uighur" panose="02000000000000000000" pitchFamily="2" charset="-78"/>
              </a:rPr>
              <a:t>الكرتونية</a:t>
            </a:r>
            <a:r>
              <a:rPr lang="fr-MA" sz="3200" b="1" dirty="0">
                <a:solidFill>
                  <a:schemeClr val="accent4">
                    <a:lumMod val="50000"/>
                  </a:schemeClr>
                </a:solidFill>
                <a:latin typeface="Microsoft Uighur" panose="02000000000000000000" pitchFamily="2" charset="-78"/>
                <a:cs typeface="Microsoft Uighur" panose="02000000000000000000" pitchFamily="2" charset="-78"/>
              </a:rPr>
              <a:t> </a:t>
            </a:r>
            <a:r>
              <a:rPr lang="fr-MA" sz="3200" b="1" dirty="0" err="1">
                <a:solidFill>
                  <a:schemeClr val="accent4">
                    <a:lumMod val="50000"/>
                  </a:schemeClr>
                </a:solidFill>
                <a:latin typeface="Microsoft Uighur" panose="02000000000000000000" pitchFamily="2" charset="-78"/>
                <a:cs typeface="Microsoft Uighur" panose="02000000000000000000" pitchFamily="2" charset="-78"/>
              </a:rPr>
              <a:t>المرافقة</a:t>
            </a:r>
            <a:r>
              <a:rPr lang="fr-MA" sz="3200" b="1" dirty="0">
                <a:solidFill>
                  <a:schemeClr val="accent4">
                    <a:lumMod val="50000"/>
                  </a:schemeClr>
                </a:solidFill>
                <a:latin typeface="Microsoft Uighur" panose="02000000000000000000" pitchFamily="2" charset="-78"/>
                <a:cs typeface="Microsoft Uighur" panose="02000000000000000000" pitchFamily="2" charset="-78"/>
              </a:rPr>
              <a:t> </a:t>
            </a:r>
            <a:r>
              <a:rPr lang="fr-MA" sz="3200" b="1" dirty="0" err="1">
                <a:solidFill>
                  <a:schemeClr val="accent4">
                    <a:lumMod val="50000"/>
                  </a:schemeClr>
                </a:solidFill>
                <a:latin typeface="Microsoft Uighur" panose="02000000000000000000" pitchFamily="2" charset="-78"/>
                <a:cs typeface="Microsoft Uighur" panose="02000000000000000000" pitchFamily="2" charset="-78"/>
              </a:rPr>
              <a:t>للحصة</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 عرض لائحة مفردات المعجم مع تسميعها في التسجيل.</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5" name="Rectangle : coins arrondis 4">
            <a:extLst>
              <a:ext uri="{FF2B5EF4-FFF2-40B4-BE49-F238E27FC236}">
                <a16:creationId xmlns:a16="http://schemas.microsoft.com/office/drawing/2014/main" id="{FD3485E4-A31B-FBEA-80D0-133CDBB805C4}"/>
              </a:ext>
            </a:extLst>
          </p:cNvPr>
          <p:cNvSpPr/>
          <p:nvPr/>
        </p:nvSpPr>
        <p:spPr>
          <a:xfrm>
            <a:off x="3212790" y="4046830"/>
            <a:ext cx="12313198" cy="14904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2.</a:t>
            </a:r>
            <a:r>
              <a:rPr lang="ar-MA" sz="3200" b="1" dirty="0">
                <a:solidFill>
                  <a:schemeClr val="accent1"/>
                </a:solidFill>
                <a:latin typeface="Microsoft Uighur" panose="02000000000000000000" pitchFamily="2" charset="-78"/>
                <a:cs typeface="Microsoft Uighur" panose="02000000000000000000" pitchFamily="2" charset="-78"/>
              </a:rPr>
              <a:t>عرض كل مفردة مصحوبة مع تعريفها من طرف الأستاذ.  </a:t>
            </a:r>
          </a:p>
          <a:p>
            <a:pPr lvl="1" algn="r"/>
            <a:r>
              <a:rPr lang="ar-MA" sz="3200" b="1" dirty="0">
                <a:solidFill>
                  <a:schemeClr val="accent1"/>
                </a:solidFill>
                <a:latin typeface="Microsoft Uighur" panose="02000000000000000000" pitchFamily="2" charset="-78"/>
                <a:cs typeface="Microsoft Uighur" panose="02000000000000000000" pitchFamily="2" charset="-78"/>
              </a:rPr>
              <a:t>ترديد جماعي للمفردة – قراءة التعريف من طرف تلميذ. </a:t>
            </a:r>
          </a:p>
          <a:p>
            <a:pPr lvl="1" algn="r"/>
            <a:r>
              <a:rPr lang="ar-MA" sz="3200" b="1" dirty="0">
                <a:solidFill>
                  <a:schemeClr val="accent1"/>
                </a:solidFill>
                <a:latin typeface="Microsoft Uighur" panose="02000000000000000000" pitchFamily="2" charset="-78"/>
                <a:cs typeface="Microsoft Uighur" panose="02000000000000000000" pitchFamily="2" charset="-78"/>
              </a:rPr>
              <a:t>التحقق من الفهم باستعمال </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مرادف أو ضد  أو اشتقاق المفردة (لإغناء المفردة)</a:t>
            </a:r>
            <a:r>
              <a:rPr lang="ar-MA" sz="3200" dirty="0">
                <a:solidFill>
                  <a:schemeClr val="accent4">
                    <a:lumMod val="50000"/>
                  </a:schemeClr>
                </a:solidFill>
                <a:latin typeface="Microsoft Uighur" panose="02000000000000000000" pitchFamily="2" charset="-78"/>
                <a:cs typeface="Microsoft Uighur" panose="02000000000000000000" pitchFamily="2" charset="-78"/>
              </a:rPr>
              <a:t> </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أو مثال أو مثال مضاد في سياق. </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7" name="Rectangle : coins arrondis 6">
            <a:extLst>
              <a:ext uri="{FF2B5EF4-FFF2-40B4-BE49-F238E27FC236}">
                <a16:creationId xmlns:a16="http://schemas.microsoft.com/office/drawing/2014/main" id="{49F4DD60-F280-DD35-848B-3ABF044EFAA7}"/>
              </a:ext>
            </a:extLst>
          </p:cNvPr>
          <p:cNvSpPr/>
          <p:nvPr/>
        </p:nvSpPr>
        <p:spPr>
          <a:xfrm>
            <a:off x="3231602" y="8024897"/>
            <a:ext cx="12313198"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chemeClr val="accent4">
                    <a:lumMod val="50000"/>
                  </a:schemeClr>
                </a:solidFill>
                <a:latin typeface="Microsoft Uighur" panose="02000000000000000000" pitchFamily="2" charset="-78"/>
                <a:cs typeface="Microsoft Uighur" panose="02000000000000000000" pitchFamily="2" charset="-78"/>
              </a:rPr>
              <a:t> مراجعة كلمات المعجم  بتوظيفها في النصوص السماعية والقرائية </a:t>
            </a:r>
            <a:endParaRPr lang="fr-FR" sz="3200" b="1" dirty="0">
              <a:solidFill>
                <a:schemeClr val="accent4">
                  <a:lumMod val="50000"/>
                </a:schemeClr>
              </a:solidFill>
              <a:latin typeface="Microsoft Uighur" panose="02000000000000000000" pitchFamily="2" charset="-78"/>
              <a:cs typeface="Microsoft Uighur" panose="02000000000000000000" pitchFamily="2" charset="-78"/>
            </a:endParaRPr>
          </a:p>
        </p:txBody>
      </p:sp>
      <p:sp>
        <p:nvSpPr>
          <p:cNvPr id="8" name="Rectangle : coins arrondis 7">
            <a:extLst>
              <a:ext uri="{FF2B5EF4-FFF2-40B4-BE49-F238E27FC236}">
                <a16:creationId xmlns:a16="http://schemas.microsoft.com/office/drawing/2014/main" id="{FBF85745-BD06-7442-F507-53A9FDC33788}"/>
              </a:ext>
            </a:extLst>
          </p:cNvPr>
          <p:cNvSpPr/>
          <p:nvPr/>
        </p:nvSpPr>
        <p:spPr>
          <a:xfrm>
            <a:off x="3212790" y="7200585"/>
            <a:ext cx="12313198" cy="582706"/>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algn="r" rtl="1"/>
            <a:r>
              <a:rPr lang="ar-MA" sz="3200" b="1" dirty="0">
                <a:solidFill>
                  <a:srgbClr val="FF0000"/>
                </a:solidFill>
                <a:latin typeface="Microsoft Uighur" panose="02000000000000000000" pitchFamily="2" charset="-78"/>
                <a:cs typeface="Microsoft Uighur" panose="02000000000000000000" pitchFamily="2" charset="-78"/>
              </a:rPr>
              <a:t>4. </a:t>
            </a:r>
            <a:r>
              <a:rPr lang="ar-MA" sz="3200" b="1" dirty="0">
                <a:solidFill>
                  <a:schemeClr val="accent1"/>
                </a:solidFill>
                <a:latin typeface="Microsoft Uighur" panose="02000000000000000000" pitchFamily="2" charset="-78"/>
                <a:cs typeface="Microsoft Uighur" panose="02000000000000000000" pitchFamily="2" charset="-78"/>
              </a:rPr>
              <a:t>ينجز المتعلمون نشاط ربط الكلمات بتعاريفها على الكراسة.</a:t>
            </a:r>
          </a:p>
          <a:p>
            <a:pPr marL="0" lvl="1" algn="r" rtl="1"/>
            <a:r>
              <a:rPr lang="ar-MA" sz="3200" b="1" dirty="0">
                <a:solidFill>
                  <a:schemeClr val="accent1"/>
                </a:solidFill>
                <a:latin typeface="Microsoft Uighur" panose="02000000000000000000" pitchFamily="2" charset="-78"/>
                <a:cs typeface="Microsoft Uighur" panose="02000000000000000000" pitchFamily="2" charset="-78"/>
              </a:rPr>
              <a:t>توظيف المفردات في سياق جمل عن طريق الإكمال أو إنتاج جمل جديدة.  </a:t>
            </a:r>
            <a:endParaRPr lang="fr-FR" sz="3200" b="1" dirty="0">
              <a:solidFill>
                <a:schemeClr val="accent1"/>
              </a:solidFill>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2D830355-121E-75A6-ED16-5C971AD33FA7}"/>
              </a:ext>
            </a:extLst>
          </p:cNvPr>
          <p:cNvSpPr/>
          <p:nvPr/>
        </p:nvSpPr>
        <p:spPr>
          <a:xfrm>
            <a:off x="3212790" y="5721511"/>
            <a:ext cx="12313198" cy="125602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r"/>
            <a:r>
              <a:rPr lang="ar-MA" sz="3200" b="1" dirty="0">
                <a:solidFill>
                  <a:srgbClr val="FF0000"/>
                </a:solidFill>
                <a:latin typeface="Microsoft Uighur" panose="02000000000000000000" pitchFamily="2" charset="-78"/>
                <a:cs typeface="Microsoft Uighur" panose="02000000000000000000" pitchFamily="2" charset="-78"/>
              </a:rPr>
              <a:t>3. </a:t>
            </a:r>
            <a:r>
              <a:rPr lang="ar-MA" sz="3200" b="1" dirty="0">
                <a:solidFill>
                  <a:schemeClr val="accent4">
                    <a:lumMod val="50000"/>
                  </a:schemeClr>
                </a:solidFill>
                <a:latin typeface="Microsoft Uighur" panose="02000000000000000000" pitchFamily="2" charset="-78"/>
                <a:cs typeface="Microsoft Uighur" panose="02000000000000000000" pitchFamily="2" charset="-78"/>
              </a:rPr>
              <a:t>توظيف المفردة في جملة موجهة بمشهد أو صورة؛</a:t>
            </a:r>
          </a:p>
          <a:p>
            <a:pPr lvl="1" algn="r"/>
            <a:r>
              <a:rPr lang="ar-MA" sz="3200" b="1" dirty="0">
                <a:solidFill>
                  <a:schemeClr val="accent1"/>
                </a:solidFill>
                <a:latin typeface="Microsoft Uighur" panose="02000000000000000000" pitchFamily="2" charset="-78"/>
                <a:cs typeface="Microsoft Uighur" panose="02000000000000000000" pitchFamily="2" charset="-78"/>
              </a:rPr>
              <a:t>تقديم 4 مفردات الأولى واحدة تلو الأخرى ثم عرض الكلمات المتبقية بنفس الطريقة. </a:t>
            </a:r>
            <a:endParaRPr lang="fr-FR" sz="3200" b="1" dirty="0">
              <a:solidFill>
                <a:schemeClr val="accent1"/>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0477351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66353-255B-86E2-C617-EF8CDB512341}"/>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AB4A3DC5-6C83-52C5-DEDE-8000ABCE39A1}"/>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1DD3E9FD-009A-F9E9-E2A5-8B28C98EB10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548C51A8-B96D-002C-D0B8-67380F2F2934}"/>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 name="Group 6">
            <a:extLst>
              <a:ext uri="{FF2B5EF4-FFF2-40B4-BE49-F238E27FC236}">
                <a16:creationId xmlns:a16="http://schemas.microsoft.com/office/drawing/2014/main" id="{98AB23F5-DB4C-A5BD-0362-DE5F08B0561B}"/>
              </a:ext>
            </a:extLst>
          </p:cNvPr>
          <p:cNvGrpSpPr/>
          <p:nvPr/>
        </p:nvGrpSpPr>
        <p:grpSpPr>
          <a:xfrm>
            <a:off x="11353177" y="1878804"/>
            <a:ext cx="6403726" cy="6529392"/>
            <a:chOff x="0" y="0"/>
            <a:chExt cx="685057" cy="698500"/>
          </a:xfrm>
        </p:grpSpPr>
        <p:sp>
          <p:nvSpPr>
            <p:cNvPr id="7" name="Freeform 7">
              <a:extLst>
                <a:ext uri="{FF2B5EF4-FFF2-40B4-BE49-F238E27FC236}">
                  <a16:creationId xmlns:a16="http://schemas.microsoft.com/office/drawing/2014/main" id="{72CD7BC0-8D28-04C8-EA77-32C99566043D}"/>
                </a:ext>
              </a:extLst>
            </p:cNvPr>
            <p:cNvSpPr/>
            <p:nvPr/>
          </p:nvSpPr>
          <p:spPr>
            <a:xfrm>
              <a:off x="7429" y="0"/>
              <a:ext cx="670199" cy="698500"/>
            </a:xfrm>
            <a:custGeom>
              <a:avLst/>
              <a:gdLst/>
              <a:ahLst/>
              <a:cxnLst/>
              <a:rect l="l" t="t" r="r" b="b"/>
              <a:pathLst>
                <a:path w="670199" h="698500">
                  <a:moveTo>
                    <a:pt x="658172" y="382689"/>
                  </a:moveTo>
                  <a:lnTo>
                    <a:pt x="493883" y="665061"/>
                  </a:lnTo>
                  <a:cubicBezTo>
                    <a:pt x="481838" y="685764"/>
                    <a:pt x="459693" y="698500"/>
                    <a:pt x="435741" y="698500"/>
                  </a:cubicBezTo>
                  <a:lnTo>
                    <a:pt x="234458" y="698500"/>
                  </a:lnTo>
                  <a:cubicBezTo>
                    <a:pt x="210506" y="698500"/>
                    <a:pt x="188361" y="685764"/>
                    <a:pt x="176316" y="665061"/>
                  </a:cubicBezTo>
                  <a:lnTo>
                    <a:pt x="12026" y="382689"/>
                  </a:lnTo>
                  <a:cubicBezTo>
                    <a:pt x="0" y="362018"/>
                    <a:pt x="0" y="336482"/>
                    <a:pt x="12026" y="315811"/>
                  </a:cubicBezTo>
                  <a:lnTo>
                    <a:pt x="176316" y="33439"/>
                  </a:lnTo>
                  <a:cubicBezTo>
                    <a:pt x="188361" y="12736"/>
                    <a:pt x="210506" y="0"/>
                    <a:pt x="234458" y="0"/>
                  </a:cubicBezTo>
                  <a:lnTo>
                    <a:pt x="435741" y="0"/>
                  </a:lnTo>
                  <a:cubicBezTo>
                    <a:pt x="459693" y="0"/>
                    <a:pt x="481838" y="12736"/>
                    <a:pt x="493883" y="33439"/>
                  </a:cubicBezTo>
                  <a:lnTo>
                    <a:pt x="658172" y="315811"/>
                  </a:lnTo>
                  <a:cubicBezTo>
                    <a:pt x="670199" y="336482"/>
                    <a:pt x="670199" y="362018"/>
                    <a:pt x="658172" y="382689"/>
                  </a:cubicBezTo>
                  <a:close/>
                </a:path>
              </a:pathLst>
            </a:custGeom>
            <a:solidFill>
              <a:srgbClr val="204550"/>
            </a:solidFill>
          </p:spPr>
          <p:txBody>
            <a:bodyPr/>
            <a:lstStyle/>
            <a:p>
              <a:endParaRPr lang="fr-FR"/>
            </a:p>
          </p:txBody>
        </p:sp>
        <p:sp>
          <p:nvSpPr>
            <p:cNvPr id="8" name="TextBox 8">
              <a:extLst>
                <a:ext uri="{FF2B5EF4-FFF2-40B4-BE49-F238E27FC236}">
                  <a16:creationId xmlns:a16="http://schemas.microsoft.com/office/drawing/2014/main" id="{F9AF6B2C-6925-3DA7-5826-AE929F71B64B}"/>
                </a:ext>
              </a:extLst>
            </p:cNvPr>
            <p:cNvSpPr txBox="1"/>
            <p:nvPr/>
          </p:nvSpPr>
          <p:spPr>
            <a:xfrm>
              <a:off x="114300" y="9525"/>
              <a:ext cx="456457" cy="688975"/>
            </a:xfrm>
            <a:prstGeom prst="rect">
              <a:avLst/>
            </a:prstGeom>
          </p:spPr>
          <p:txBody>
            <a:bodyPr lIns="50800" tIns="50800" rIns="50800" bIns="50800" rtlCol="0" anchor="ctr"/>
            <a:lstStyle/>
            <a:p>
              <a:pPr algn="ctr">
                <a:lnSpc>
                  <a:spcPts val="2879"/>
                </a:lnSpc>
              </a:pPr>
              <a:endParaRPr/>
            </a:p>
          </p:txBody>
        </p:sp>
      </p:grpSp>
      <p:grpSp>
        <p:nvGrpSpPr>
          <p:cNvPr id="9" name="Group 9">
            <a:extLst>
              <a:ext uri="{FF2B5EF4-FFF2-40B4-BE49-F238E27FC236}">
                <a16:creationId xmlns:a16="http://schemas.microsoft.com/office/drawing/2014/main" id="{E40DC8DE-F90A-C066-E13E-7A90A373E98A}"/>
              </a:ext>
            </a:extLst>
          </p:cNvPr>
          <p:cNvGrpSpPr/>
          <p:nvPr/>
        </p:nvGrpSpPr>
        <p:grpSpPr>
          <a:xfrm>
            <a:off x="8770906" y="2243230"/>
            <a:ext cx="7820844" cy="5800540"/>
            <a:chOff x="0" y="0"/>
            <a:chExt cx="941785" cy="698500"/>
          </a:xfrm>
        </p:grpSpPr>
        <p:sp>
          <p:nvSpPr>
            <p:cNvPr id="10" name="Freeform 10">
              <a:extLst>
                <a:ext uri="{FF2B5EF4-FFF2-40B4-BE49-F238E27FC236}">
                  <a16:creationId xmlns:a16="http://schemas.microsoft.com/office/drawing/2014/main" id="{E285DF8A-E908-7BE7-EAEC-E3E1F6F7A473}"/>
                </a:ext>
              </a:extLst>
            </p:cNvPr>
            <p:cNvSpPr/>
            <p:nvPr/>
          </p:nvSpPr>
          <p:spPr>
            <a:xfrm>
              <a:off x="6083" y="0"/>
              <a:ext cx="929619" cy="698500"/>
            </a:xfrm>
            <a:custGeom>
              <a:avLst/>
              <a:gdLst/>
              <a:ahLst/>
              <a:cxnLst/>
              <a:rect l="l" t="t" r="r" b="b"/>
              <a:pathLst>
                <a:path w="929619" h="698500">
                  <a:moveTo>
                    <a:pt x="919771" y="376630"/>
                  </a:moveTo>
                  <a:lnTo>
                    <a:pt x="748432" y="671120"/>
                  </a:lnTo>
                  <a:cubicBezTo>
                    <a:pt x="738569" y="688072"/>
                    <a:pt x="720437" y="698500"/>
                    <a:pt x="700825" y="698500"/>
                  </a:cubicBezTo>
                  <a:lnTo>
                    <a:pt x="228794" y="698500"/>
                  </a:lnTo>
                  <a:cubicBezTo>
                    <a:pt x="209182" y="698500"/>
                    <a:pt x="191050" y="688072"/>
                    <a:pt x="181187" y="671120"/>
                  </a:cubicBezTo>
                  <a:lnTo>
                    <a:pt x="9847" y="376630"/>
                  </a:lnTo>
                  <a:cubicBezTo>
                    <a:pt x="0" y="359705"/>
                    <a:pt x="0" y="338795"/>
                    <a:pt x="9847" y="321870"/>
                  </a:cubicBezTo>
                  <a:lnTo>
                    <a:pt x="181187" y="27380"/>
                  </a:lnTo>
                  <a:cubicBezTo>
                    <a:pt x="191050" y="10428"/>
                    <a:pt x="209182" y="0"/>
                    <a:pt x="228794" y="0"/>
                  </a:cubicBezTo>
                  <a:lnTo>
                    <a:pt x="700825" y="0"/>
                  </a:lnTo>
                  <a:cubicBezTo>
                    <a:pt x="720437" y="0"/>
                    <a:pt x="738569" y="10428"/>
                    <a:pt x="748432" y="27380"/>
                  </a:cubicBezTo>
                  <a:lnTo>
                    <a:pt x="919771" y="321870"/>
                  </a:lnTo>
                  <a:cubicBezTo>
                    <a:pt x="929619" y="338795"/>
                    <a:pt x="929619" y="359705"/>
                    <a:pt x="919771" y="37663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76200" cap="rnd">
              <a:solidFill>
                <a:srgbClr val="FFFFFF"/>
              </a:solidFill>
              <a:prstDash val="solid"/>
              <a:round/>
            </a:ln>
          </p:spPr>
          <p:txBody>
            <a:bodyPr/>
            <a:lstStyle/>
            <a:p>
              <a:endParaRPr lang="fr-FR"/>
            </a:p>
          </p:txBody>
        </p:sp>
      </p:grpSp>
      <p:grpSp>
        <p:nvGrpSpPr>
          <p:cNvPr id="33" name="Group 33">
            <a:extLst>
              <a:ext uri="{FF2B5EF4-FFF2-40B4-BE49-F238E27FC236}">
                <a16:creationId xmlns:a16="http://schemas.microsoft.com/office/drawing/2014/main" id="{5EAE8099-448C-1D28-794E-4533797D35EA}"/>
              </a:ext>
            </a:extLst>
          </p:cNvPr>
          <p:cNvGrpSpPr/>
          <p:nvPr/>
        </p:nvGrpSpPr>
        <p:grpSpPr>
          <a:xfrm>
            <a:off x="16721185" y="-329761"/>
            <a:ext cx="1990849" cy="1710886"/>
            <a:chOff x="0" y="0"/>
            <a:chExt cx="812800" cy="698500"/>
          </a:xfrm>
        </p:grpSpPr>
        <p:sp>
          <p:nvSpPr>
            <p:cNvPr id="34" name="Freeform 34">
              <a:extLst>
                <a:ext uri="{FF2B5EF4-FFF2-40B4-BE49-F238E27FC236}">
                  <a16:creationId xmlns:a16="http://schemas.microsoft.com/office/drawing/2014/main" id="{1B12D339-8201-0A82-A733-F9FA98342840}"/>
                </a:ext>
              </a:extLst>
            </p:cNvPr>
            <p:cNvSpPr/>
            <p:nvPr/>
          </p:nvSpPr>
          <p:spPr>
            <a:xfrm>
              <a:off x="11948" y="0"/>
              <a:ext cx="788904" cy="698500"/>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5" name="TextBox 35">
              <a:extLst>
                <a:ext uri="{FF2B5EF4-FFF2-40B4-BE49-F238E27FC236}">
                  <a16:creationId xmlns:a16="http://schemas.microsoft.com/office/drawing/2014/main" id="{CB495488-31FD-31F9-39BD-7FE4BE289E13}"/>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36" name="Group 36">
            <a:extLst>
              <a:ext uri="{FF2B5EF4-FFF2-40B4-BE49-F238E27FC236}">
                <a16:creationId xmlns:a16="http://schemas.microsoft.com/office/drawing/2014/main" id="{DC95EDCD-AAD1-6EEE-1BDB-263F560439D3}"/>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26B60A57-FFFD-9E5D-C89A-965924E8225A}"/>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ED0AE6F1-3243-D701-727A-5DE8FE9C25D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9" name="Group 39">
            <a:extLst>
              <a:ext uri="{FF2B5EF4-FFF2-40B4-BE49-F238E27FC236}">
                <a16:creationId xmlns:a16="http://schemas.microsoft.com/office/drawing/2014/main" id="{2B57601A-45BA-8C03-339B-ADF799ACB166}"/>
              </a:ext>
            </a:extLst>
          </p:cNvPr>
          <p:cNvGrpSpPr/>
          <p:nvPr/>
        </p:nvGrpSpPr>
        <p:grpSpPr>
          <a:xfrm>
            <a:off x="14555040" y="380582"/>
            <a:ext cx="1018477" cy="868136"/>
            <a:chOff x="0" y="0"/>
            <a:chExt cx="819464" cy="698500"/>
          </a:xfrm>
        </p:grpSpPr>
        <p:sp>
          <p:nvSpPr>
            <p:cNvPr id="40" name="Freeform 40">
              <a:extLst>
                <a:ext uri="{FF2B5EF4-FFF2-40B4-BE49-F238E27FC236}">
                  <a16:creationId xmlns:a16="http://schemas.microsoft.com/office/drawing/2014/main" id="{2BDDF731-6E11-E4F1-9937-B38E3C0F5CE9}"/>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1" name="TextBox 41">
              <a:extLst>
                <a:ext uri="{FF2B5EF4-FFF2-40B4-BE49-F238E27FC236}">
                  <a16:creationId xmlns:a16="http://schemas.microsoft.com/office/drawing/2014/main" id="{E15DC6ED-258B-66CD-722B-3A038D97FF2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2" name="Group 42">
            <a:extLst>
              <a:ext uri="{FF2B5EF4-FFF2-40B4-BE49-F238E27FC236}">
                <a16:creationId xmlns:a16="http://schemas.microsoft.com/office/drawing/2014/main" id="{E26D924E-71D7-497B-9246-58BDADB7B33C}"/>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61ECB10A-3F00-9BFD-E97C-2D8DE6725C7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DC7BBDBB-D2B7-BE49-49B0-1FAB97F1489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B34F6569-AE72-893B-9130-A5B5202CE47C}"/>
              </a:ext>
            </a:extLst>
          </p:cNvPr>
          <p:cNvGrpSpPr/>
          <p:nvPr/>
        </p:nvGrpSpPr>
        <p:grpSpPr>
          <a:xfrm>
            <a:off x="17122739" y="1545214"/>
            <a:ext cx="1067865" cy="882857"/>
            <a:chOff x="0" y="0"/>
            <a:chExt cx="844875" cy="698500"/>
          </a:xfrm>
        </p:grpSpPr>
        <p:sp>
          <p:nvSpPr>
            <p:cNvPr id="46" name="Freeform 46">
              <a:extLst>
                <a:ext uri="{FF2B5EF4-FFF2-40B4-BE49-F238E27FC236}">
                  <a16:creationId xmlns:a16="http://schemas.microsoft.com/office/drawing/2014/main" id="{CB5E9705-5731-319D-F74F-F6C656DA85D2}"/>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47" name="TextBox 47">
              <a:extLst>
                <a:ext uri="{FF2B5EF4-FFF2-40B4-BE49-F238E27FC236}">
                  <a16:creationId xmlns:a16="http://schemas.microsoft.com/office/drawing/2014/main" id="{87E66DEC-5B63-C980-F387-780623B1FD4B}"/>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355AB8D2-C449-752F-6108-94A862C8541D}"/>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B062229B-57ED-D699-84C2-7106C502378E}"/>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D05838F2-84A9-6339-E7A1-25F345C47103}"/>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sp>
        <p:nvSpPr>
          <p:cNvPr id="51" name="ZoneTexte 50">
            <a:extLst>
              <a:ext uri="{FF2B5EF4-FFF2-40B4-BE49-F238E27FC236}">
                <a16:creationId xmlns:a16="http://schemas.microsoft.com/office/drawing/2014/main" id="{0B4532A4-07C7-C291-D5BC-FF0DD3633998}"/>
              </a:ext>
            </a:extLst>
          </p:cNvPr>
          <p:cNvSpPr txBox="1"/>
          <p:nvPr/>
        </p:nvSpPr>
        <p:spPr>
          <a:xfrm>
            <a:off x="729627" y="3543300"/>
            <a:ext cx="7772400" cy="2424703"/>
          </a:xfrm>
          <a:prstGeom prst="rect">
            <a:avLst/>
          </a:prstGeom>
          <a:noFill/>
        </p:spPr>
        <p:txBody>
          <a:bodyPr wrap="square" rtlCol="0">
            <a:spAutoFit/>
          </a:bodyPr>
          <a:lstStyle/>
          <a:p>
            <a:pPr algn="ctr">
              <a:lnSpc>
                <a:spcPct val="150000"/>
              </a:lnSpc>
            </a:pPr>
            <a:r>
              <a:rPr lang="ar-MA" sz="54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كيف نقوم ونتتبع تحقق الأهداف المنشودة؟</a:t>
            </a:r>
          </a:p>
        </p:txBody>
      </p:sp>
    </p:spTree>
    <p:extLst>
      <p:ext uri="{BB962C8B-B14F-4D97-AF65-F5344CB8AC3E}">
        <p14:creationId xmlns:p14="http://schemas.microsoft.com/office/powerpoint/2010/main" val="2918514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80C29-D9EB-BBB8-D58A-5BB571396A11}"/>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778E122-74FA-4CAA-EBE5-621B5D1C6F39}"/>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AD241354-A6EE-15E6-0753-DED0B3484F06}"/>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D26B7B01-F9E9-BBC4-DBCA-AE6661D9DE76}"/>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18058790-7796-F551-9DC9-139B145C9571}"/>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029863C0-9BBD-9FD5-F25E-680243919DE1}"/>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1122AD66-DAB5-A761-48C9-2A6639DD2833}"/>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sp>
        <p:nvSpPr>
          <p:cNvPr id="9" name="Rectangle à coins arrondis 1">
            <a:extLst>
              <a:ext uri="{FF2B5EF4-FFF2-40B4-BE49-F238E27FC236}">
                <a16:creationId xmlns:a16="http://schemas.microsoft.com/office/drawing/2014/main" id="{6D4B40DF-2A34-A757-A5FC-E15E02F274B1}"/>
              </a:ext>
            </a:extLst>
          </p:cNvPr>
          <p:cNvSpPr/>
          <p:nvPr/>
        </p:nvSpPr>
        <p:spPr>
          <a:xfrm flipH="1">
            <a:off x="780287" y="1333501"/>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1" name="Group 21">
            <a:extLst>
              <a:ext uri="{FF2B5EF4-FFF2-40B4-BE49-F238E27FC236}">
                <a16:creationId xmlns:a16="http://schemas.microsoft.com/office/drawing/2014/main" id="{24272FE7-8CF3-A0E1-E72F-C18BDDF7FC1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158E9DD9-7A9B-5AB3-0C8D-C94CD49213F9}"/>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AC1470BF-E237-F8E1-A464-68CB82DB85D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0D5D3E95-1B4C-6AA8-5417-CDF8A2F4CFFE}"/>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5D8E8F6-328C-E3AB-0364-95DBA8E42102}"/>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F2127DF-B517-29FC-4C1E-FB560E58E458}"/>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DE966976-FE2A-D4BA-5C1A-28E7FA630CE2}"/>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F78F6EBE-5C16-633E-90AD-AE60B985BC67}"/>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EBA9B310-B8C9-29D3-17DF-326DFAED7F1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D24593FA-112F-6B83-AE9D-858818E065C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9743C77E-E50A-788C-609F-A1BA4C889AB6}"/>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0A34BE96-6351-DFDD-D7E1-65A19999840B}"/>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61" name="Rectangle : coins arrondis 60">
            <a:extLst>
              <a:ext uri="{FF2B5EF4-FFF2-40B4-BE49-F238E27FC236}">
                <a16:creationId xmlns:a16="http://schemas.microsoft.com/office/drawing/2014/main" id="{24D51367-9795-D985-0FCB-EDCFF798E623}"/>
              </a:ext>
            </a:extLst>
          </p:cNvPr>
          <p:cNvSpPr/>
          <p:nvPr/>
        </p:nvSpPr>
        <p:spPr>
          <a:xfrm>
            <a:off x="14625590" y="571501"/>
            <a:ext cx="1486475" cy="9144000"/>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54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أثر مبادئ التعليم الصريح في منهاج اللغة العربية</a:t>
            </a:r>
          </a:p>
        </p:txBody>
      </p:sp>
      <p:pic>
        <p:nvPicPr>
          <p:cNvPr id="2" name="Image 1">
            <a:extLst>
              <a:ext uri="{FF2B5EF4-FFF2-40B4-BE49-F238E27FC236}">
                <a16:creationId xmlns:a16="http://schemas.microsoft.com/office/drawing/2014/main" id="{DFB574A5-79D2-18ED-C849-3FAA25AE589D}"/>
              </a:ext>
            </a:extLst>
          </p:cNvPr>
          <p:cNvPicPr>
            <a:picLocks noChangeAspect="1"/>
          </p:cNvPicPr>
          <p:nvPr/>
        </p:nvPicPr>
        <p:blipFill>
          <a:blip r:embed="rId5"/>
          <a:stretch>
            <a:fillRect/>
          </a:stretch>
        </p:blipFill>
        <p:spPr>
          <a:xfrm>
            <a:off x="8429403" y="6896100"/>
            <a:ext cx="5737742" cy="2362200"/>
          </a:xfrm>
          <a:prstGeom prst="rect">
            <a:avLst/>
          </a:prstGeom>
        </p:spPr>
      </p:pic>
      <p:sp>
        <p:nvSpPr>
          <p:cNvPr id="11" name="Google Shape;180;p15">
            <a:extLst>
              <a:ext uri="{FF2B5EF4-FFF2-40B4-BE49-F238E27FC236}">
                <a16:creationId xmlns:a16="http://schemas.microsoft.com/office/drawing/2014/main" id="{1373A463-2FBC-B0B4-C9D1-92098EC4FF55}"/>
              </a:ext>
            </a:extLst>
          </p:cNvPr>
          <p:cNvSpPr txBox="1"/>
          <p:nvPr/>
        </p:nvSpPr>
        <p:spPr>
          <a:xfrm flipH="1">
            <a:off x="1690888" y="2062064"/>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204550"/>
                </a:solidFill>
                <a:latin typeface="Microsoft Uighur" panose="02000000000000000000" pitchFamily="2" charset="-78"/>
                <a:ea typeface="Arial"/>
                <a:cs typeface="Microsoft Uighur" panose="02000000000000000000" pitchFamily="2" charset="-78"/>
                <a:sym typeface="Arial"/>
              </a:rPr>
              <a:t>البرنامج  الدراسي</a:t>
            </a:r>
            <a:endParaRPr sz="3600" dirty="0">
              <a:solidFill>
                <a:srgbClr val="204550"/>
              </a:solidFill>
              <a:latin typeface="Microsoft Uighur" panose="02000000000000000000" pitchFamily="2" charset="-78"/>
              <a:cs typeface="Microsoft Uighur" panose="02000000000000000000" pitchFamily="2" charset="-78"/>
            </a:endParaRPr>
          </a:p>
        </p:txBody>
      </p:sp>
      <p:sp>
        <p:nvSpPr>
          <p:cNvPr id="6" name="Rectangle à coins arrondis 1">
            <a:extLst>
              <a:ext uri="{FF2B5EF4-FFF2-40B4-BE49-F238E27FC236}">
                <a16:creationId xmlns:a16="http://schemas.microsoft.com/office/drawing/2014/main" id="{129DB2CD-E77B-C499-0BBA-D5231DDF81DA}"/>
              </a:ext>
            </a:extLst>
          </p:cNvPr>
          <p:cNvSpPr/>
          <p:nvPr/>
        </p:nvSpPr>
        <p:spPr>
          <a:xfrm flipH="1">
            <a:off x="780287" y="4065674"/>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à coins arrondis 1">
            <a:extLst>
              <a:ext uri="{FF2B5EF4-FFF2-40B4-BE49-F238E27FC236}">
                <a16:creationId xmlns:a16="http://schemas.microsoft.com/office/drawing/2014/main" id="{C8E779FC-A962-1382-E77F-8444B8AEF802}"/>
              </a:ext>
            </a:extLst>
          </p:cNvPr>
          <p:cNvSpPr/>
          <p:nvPr/>
        </p:nvSpPr>
        <p:spPr>
          <a:xfrm flipH="1">
            <a:off x="780287" y="6797848"/>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Google Shape;181;p15">
            <a:extLst>
              <a:ext uri="{FF2B5EF4-FFF2-40B4-BE49-F238E27FC236}">
                <a16:creationId xmlns:a16="http://schemas.microsoft.com/office/drawing/2014/main" id="{45D84C28-419F-C87D-6261-A228B023A3BC}"/>
              </a:ext>
            </a:extLst>
          </p:cNvPr>
          <p:cNvSpPr txBox="1"/>
          <p:nvPr/>
        </p:nvSpPr>
        <p:spPr>
          <a:xfrm flipH="1">
            <a:off x="1797657" y="5259210"/>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C00000"/>
                </a:solidFill>
                <a:latin typeface="Microsoft Uighur" panose="02000000000000000000" pitchFamily="2" charset="-78"/>
                <a:cs typeface="Microsoft Uighur" panose="02000000000000000000" pitchFamily="2" charset="-78"/>
                <a:sym typeface="Arial"/>
              </a:rPr>
              <a:t>بنية الحصص</a:t>
            </a:r>
            <a:endParaRPr sz="3600" dirty="0">
              <a:solidFill>
                <a:srgbClr val="C00000"/>
              </a:solidFill>
              <a:latin typeface="Microsoft Uighur" panose="02000000000000000000" pitchFamily="2" charset="-78"/>
              <a:cs typeface="Microsoft Uighur" panose="02000000000000000000" pitchFamily="2" charset="-78"/>
            </a:endParaRPr>
          </a:p>
        </p:txBody>
      </p:sp>
      <p:sp>
        <p:nvSpPr>
          <p:cNvPr id="13" name="Google Shape;182;p15">
            <a:extLst>
              <a:ext uri="{FF2B5EF4-FFF2-40B4-BE49-F238E27FC236}">
                <a16:creationId xmlns:a16="http://schemas.microsoft.com/office/drawing/2014/main" id="{FBADFF32-483A-9068-5284-08D4C5C3BA3A}"/>
              </a:ext>
            </a:extLst>
          </p:cNvPr>
          <p:cNvSpPr txBox="1"/>
          <p:nvPr/>
        </p:nvSpPr>
        <p:spPr>
          <a:xfrm flipH="1">
            <a:off x="1594406" y="7605523"/>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002060"/>
                </a:solidFill>
                <a:latin typeface="Microsoft Uighur" panose="02000000000000000000" pitchFamily="2" charset="-78"/>
                <a:ea typeface="Arial"/>
                <a:cs typeface="Microsoft Uighur" panose="02000000000000000000" pitchFamily="2" charset="-78"/>
                <a:sym typeface="Arial"/>
              </a:rPr>
              <a:t>أدوات التقويم</a:t>
            </a:r>
            <a:endParaRPr sz="3600" dirty="0">
              <a:solidFill>
                <a:srgbClr val="002060"/>
              </a:solidFill>
              <a:latin typeface="Microsoft Uighur" panose="02000000000000000000" pitchFamily="2" charset="-78"/>
              <a:cs typeface="Microsoft Uighur" panose="02000000000000000000" pitchFamily="2" charset="-78"/>
            </a:endParaRPr>
          </a:p>
        </p:txBody>
      </p:sp>
      <p:pic>
        <p:nvPicPr>
          <p:cNvPr id="14" name="Google Shape;183;p15">
            <a:extLst>
              <a:ext uri="{FF2B5EF4-FFF2-40B4-BE49-F238E27FC236}">
                <a16:creationId xmlns:a16="http://schemas.microsoft.com/office/drawing/2014/main" id="{A78C5D24-F320-DC1F-1314-4B3779A54DDA}"/>
              </a:ext>
            </a:extLst>
          </p:cNvPr>
          <p:cNvPicPr preferRelativeResize="0"/>
          <p:nvPr/>
        </p:nvPicPr>
        <p:blipFill rotWithShape="1">
          <a:blip r:embed="rId6">
            <a:alphaModFix/>
          </a:blip>
          <a:srcRect/>
          <a:stretch/>
        </p:blipFill>
        <p:spPr>
          <a:xfrm flipH="1">
            <a:off x="4494409" y="1790700"/>
            <a:ext cx="2239673" cy="1451699"/>
          </a:xfrm>
          <a:prstGeom prst="rect">
            <a:avLst/>
          </a:prstGeom>
          <a:noFill/>
          <a:ln w="9525" cap="flat" cmpd="sng">
            <a:solidFill>
              <a:schemeClr val="dk1"/>
            </a:solidFill>
            <a:prstDash val="solid"/>
            <a:round/>
            <a:headEnd type="none" w="sm" len="sm"/>
            <a:tailEnd type="none" w="sm" len="sm"/>
          </a:ln>
        </p:spPr>
      </p:pic>
      <p:pic>
        <p:nvPicPr>
          <p:cNvPr id="15" name="Google Shape;184;p15">
            <a:extLst>
              <a:ext uri="{FF2B5EF4-FFF2-40B4-BE49-F238E27FC236}">
                <a16:creationId xmlns:a16="http://schemas.microsoft.com/office/drawing/2014/main" id="{96829AAB-1E9E-D5FC-1862-679633DBA707}"/>
              </a:ext>
            </a:extLst>
          </p:cNvPr>
          <p:cNvPicPr preferRelativeResize="0"/>
          <p:nvPr/>
        </p:nvPicPr>
        <p:blipFill rotWithShape="1">
          <a:blip r:embed="rId7">
            <a:alphaModFix/>
          </a:blip>
          <a:srcRect l="3889" t="7336" r="6272"/>
          <a:stretch/>
        </p:blipFill>
        <p:spPr>
          <a:xfrm flipH="1">
            <a:off x="4390110" y="7206799"/>
            <a:ext cx="2239673" cy="1443738"/>
          </a:xfrm>
          <a:prstGeom prst="rect">
            <a:avLst/>
          </a:prstGeom>
          <a:noFill/>
          <a:ln w="9525" cap="flat" cmpd="sng">
            <a:noFill/>
            <a:prstDash val="solid"/>
            <a:round/>
            <a:headEnd type="none" w="sm" len="sm"/>
            <a:tailEnd type="none" w="sm" len="sm"/>
          </a:ln>
        </p:spPr>
      </p:pic>
      <p:grpSp>
        <p:nvGrpSpPr>
          <p:cNvPr id="4" name="Groupe 3">
            <a:extLst>
              <a:ext uri="{FF2B5EF4-FFF2-40B4-BE49-F238E27FC236}">
                <a16:creationId xmlns:a16="http://schemas.microsoft.com/office/drawing/2014/main" id="{0B8FBB6E-52AE-441A-F176-A90B21CD09FB}"/>
              </a:ext>
            </a:extLst>
          </p:cNvPr>
          <p:cNvGrpSpPr/>
          <p:nvPr/>
        </p:nvGrpSpPr>
        <p:grpSpPr>
          <a:xfrm>
            <a:off x="4798727" y="4750477"/>
            <a:ext cx="1595339" cy="1559141"/>
            <a:chOff x="4798813" y="3777935"/>
            <a:chExt cx="1595339" cy="1559141"/>
          </a:xfrm>
        </p:grpSpPr>
        <p:pic>
          <p:nvPicPr>
            <p:cNvPr id="16" name="Google Shape;185;p15">
              <a:extLst>
                <a:ext uri="{FF2B5EF4-FFF2-40B4-BE49-F238E27FC236}">
                  <a16:creationId xmlns:a16="http://schemas.microsoft.com/office/drawing/2014/main" id="{77721AB0-8118-212D-0C3B-0714AF3F1EED}"/>
                </a:ext>
              </a:extLst>
            </p:cNvPr>
            <p:cNvPicPr preferRelativeResize="0"/>
            <p:nvPr/>
          </p:nvPicPr>
          <p:blipFill rotWithShape="1">
            <a:blip r:embed="rId8">
              <a:alphaModFix/>
            </a:blip>
            <a:srcRect/>
            <a:stretch/>
          </p:blipFill>
          <p:spPr>
            <a:xfrm flipH="1">
              <a:off x="5382101" y="3777935"/>
              <a:ext cx="1012051" cy="1271497"/>
            </a:xfrm>
            <a:prstGeom prst="rect">
              <a:avLst/>
            </a:prstGeom>
            <a:noFill/>
            <a:ln w="9525" cap="flat" cmpd="sng">
              <a:solidFill>
                <a:schemeClr val="dk1"/>
              </a:solidFill>
              <a:prstDash val="solid"/>
              <a:round/>
              <a:headEnd type="none" w="sm" len="sm"/>
              <a:tailEnd type="none" w="sm" len="sm"/>
            </a:ln>
          </p:spPr>
        </p:pic>
        <p:pic>
          <p:nvPicPr>
            <p:cNvPr id="17" name="Google Shape;186;p15">
              <a:extLst>
                <a:ext uri="{FF2B5EF4-FFF2-40B4-BE49-F238E27FC236}">
                  <a16:creationId xmlns:a16="http://schemas.microsoft.com/office/drawing/2014/main" id="{2E099645-EF48-452B-C5A9-B11F27F0CBC3}"/>
                </a:ext>
              </a:extLst>
            </p:cNvPr>
            <p:cNvPicPr preferRelativeResize="0"/>
            <p:nvPr/>
          </p:nvPicPr>
          <p:blipFill rotWithShape="1">
            <a:blip r:embed="rId8">
              <a:alphaModFix/>
            </a:blip>
            <a:srcRect/>
            <a:stretch/>
          </p:blipFill>
          <p:spPr>
            <a:xfrm flipH="1">
              <a:off x="4798813" y="4065579"/>
              <a:ext cx="1012051" cy="1271497"/>
            </a:xfrm>
            <a:prstGeom prst="rect">
              <a:avLst/>
            </a:prstGeom>
            <a:noFill/>
            <a:ln w="9525" cap="flat" cmpd="sng">
              <a:solidFill>
                <a:schemeClr val="dk1"/>
              </a:solidFill>
              <a:prstDash val="solid"/>
              <a:round/>
              <a:headEnd type="none" w="sm" len="sm"/>
              <a:tailEnd type="none" w="sm" len="sm"/>
            </a:ln>
          </p:spPr>
        </p:pic>
      </p:grpSp>
      <p:sp>
        <p:nvSpPr>
          <p:cNvPr id="3" name="ZoneTexte 2">
            <a:extLst>
              <a:ext uri="{FF2B5EF4-FFF2-40B4-BE49-F238E27FC236}">
                <a16:creationId xmlns:a16="http://schemas.microsoft.com/office/drawing/2014/main" id="{C1C5D857-1B2B-9CBF-5DAD-B5CC134EA355}"/>
              </a:ext>
            </a:extLst>
          </p:cNvPr>
          <p:cNvSpPr txBox="1"/>
          <p:nvPr/>
        </p:nvSpPr>
        <p:spPr>
          <a:xfrm>
            <a:off x="780288" y="4066282"/>
            <a:ext cx="6093636" cy="1077218"/>
          </a:xfrm>
          <a:prstGeom prst="rect">
            <a:avLst/>
          </a:prstGeom>
          <a:noFill/>
        </p:spPr>
        <p:txBody>
          <a:bodyPr wrap="square">
            <a:spAutoFit/>
          </a:bodyPr>
          <a:lstStyle/>
          <a:p>
            <a:pPr marL="0" marR="0" lvl="0" indent="0" algn="ctr" defTabSz="1219170" rtl="1" eaLnBrk="1" fontAlgn="auto" latinLnBrk="0" hangingPunct="1">
              <a:spcBef>
                <a:spcPts val="0"/>
              </a:spcBef>
              <a:spcAft>
                <a:spcPts val="0"/>
              </a:spcAft>
              <a:buClr>
                <a:srgbClr val="000000"/>
              </a:buClr>
              <a:buSzTx/>
              <a:buFontTx/>
              <a:buNone/>
              <a:tabLst/>
              <a:defRPr/>
            </a:pPr>
            <a:r>
              <a:rPr lang="ar-MA" sz="3200" b="1" kern="0" dirty="0">
                <a:solidFill>
                  <a:srgbClr val="355D7E"/>
                </a:solidFill>
                <a:latin typeface="Microsoft Uighur" panose="02000000000000000000" pitchFamily="2" charset="-78"/>
                <a:ea typeface="Calibri" panose="020F0502020204030204" pitchFamily="34" charset="0"/>
                <a:cs typeface="Microsoft Uighur" panose="02000000000000000000" pitchFamily="2" charset="-78"/>
              </a:rPr>
              <a:t>كيف ندرس وفق التعليم الصريح لتحقيق الأهداف المنشودة؟</a:t>
            </a:r>
          </a:p>
        </p:txBody>
      </p:sp>
      <p:grpSp>
        <p:nvGrpSpPr>
          <p:cNvPr id="8" name="Groupe 7">
            <a:extLst>
              <a:ext uri="{FF2B5EF4-FFF2-40B4-BE49-F238E27FC236}">
                <a16:creationId xmlns:a16="http://schemas.microsoft.com/office/drawing/2014/main" id="{FD905A0D-78AB-F2BF-0ACC-0140FB861211}"/>
              </a:ext>
            </a:extLst>
          </p:cNvPr>
          <p:cNvGrpSpPr/>
          <p:nvPr/>
        </p:nvGrpSpPr>
        <p:grpSpPr>
          <a:xfrm>
            <a:off x="7377122" y="7787958"/>
            <a:ext cx="579562" cy="634896"/>
            <a:chOff x="7192837" y="1000992"/>
            <a:chExt cx="579562" cy="634896"/>
          </a:xfrm>
        </p:grpSpPr>
        <p:sp>
          <p:nvSpPr>
            <p:cNvPr id="10" name="Google Shape;178;p15">
              <a:extLst>
                <a:ext uri="{FF2B5EF4-FFF2-40B4-BE49-F238E27FC236}">
                  <a16:creationId xmlns:a16="http://schemas.microsoft.com/office/drawing/2014/main" id="{E85A1668-E62D-FBB4-D5B0-21C710986F4C}"/>
                </a:ext>
              </a:extLst>
            </p:cNvPr>
            <p:cNvSpPr/>
            <p:nvPr/>
          </p:nvSpPr>
          <p:spPr>
            <a:xfrm rot="10800000">
              <a:off x="719283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sp>
          <p:nvSpPr>
            <p:cNvPr id="18" name="Google Shape;179;p15">
              <a:extLst>
                <a:ext uri="{FF2B5EF4-FFF2-40B4-BE49-F238E27FC236}">
                  <a16:creationId xmlns:a16="http://schemas.microsoft.com/office/drawing/2014/main" id="{6E32EC59-27E5-7062-7FFA-6FDEB558E0B3}"/>
                </a:ext>
              </a:extLst>
            </p:cNvPr>
            <p:cNvSpPr/>
            <p:nvPr/>
          </p:nvSpPr>
          <p:spPr>
            <a:xfrm rot="10800000">
              <a:off x="737517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304410961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AF4B2-0E80-F633-3183-1C9273164F34}"/>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8A64622-1969-FDAC-0550-46D294128647}"/>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0D5F0BFE-DFEF-B912-BB7F-8BC144D98424}"/>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C79D49B4-B135-8E42-14F2-F51D6D80F620}"/>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A377B4CC-86FB-1C62-72FC-18FE501B18A5}"/>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72617C86-CA27-6E76-B80C-26F2EB3172F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BFB1D488-4913-AB41-8084-C65832FFC617}"/>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DBFC7242-528D-6BEF-5E5C-11A561C3217C}"/>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7E94D863-930D-F7EF-D2EC-500F7523601C}"/>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C24227B6-E71E-FF3C-51EC-5F1C6C0DDE1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02084A5-98F3-96A4-F021-CC6C703D0501}"/>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2715C823-F125-9415-0F81-497AB6243B91}"/>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3F7D7B3E-24FA-4934-E356-3EC0463E8047}"/>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82F0F3EE-6AAE-C126-8FF2-5179F7EC44C7}"/>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CF29F9B2-A804-A505-6462-F740095750FC}"/>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F8338701-5CAB-1EAA-564B-0A7F763ABCF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3A447A9B-56EA-0B40-84F6-96A68121EDA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FD27A87-2D09-04D2-0B84-9436FEBAB96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00F025F7-C95A-2E96-F3A0-CC6513424E6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 name="Groupe 3">
            <a:extLst>
              <a:ext uri="{FF2B5EF4-FFF2-40B4-BE49-F238E27FC236}">
                <a16:creationId xmlns:a16="http://schemas.microsoft.com/office/drawing/2014/main" id="{FD0DEB1F-19DA-1DC2-E0E5-973A3B5B5B46}"/>
              </a:ext>
            </a:extLst>
          </p:cNvPr>
          <p:cNvGrpSpPr/>
          <p:nvPr/>
        </p:nvGrpSpPr>
        <p:grpSpPr>
          <a:xfrm>
            <a:off x="3742732" y="1993913"/>
            <a:ext cx="10488668" cy="1733269"/>
            <a:chOff x="13689668" y="3848100"/>
            <a:chExt cx="2783348" cy="5010096"/>
          </a:xfrm>
        </p:grpSpPr>
        <p:sp>
          <p:nvSpPr>
            <p:cNvPr id="3" name="Rectangle : coins arrondis 2">
              <a:extLst>
                <a:ext uri="{FF2B5EF4-FFF2-40B4-BE49-F238E27FC236}">
                  <a16:creationId xmlns:a16="http://schemas.microsoft.com/office/drawing/2014/main" id="{033AE94E-1900-A249-5B9A-0AB79F43E764}"/>
                </a:ext>
              </a:extLst>
            </p:cNvPr>
            <p:cNvSpPr/>
            <p:nvPr/>
          </p:nvSpPr>
          <p:spPr>
            <a:xfrm>
              <a:off x="13689668" y="3848100"/>
              <a:ext cx="2783348" cy="5010096"/>
            </a:xfrm>
            <a:prstGeom prst="roundRect">
              <a:avLst>
                <a:gd name="adj" fmla="val 6629"/>
              </a:avLst>
            </a:prstGeom>
            <a:solidFill>
              <a:srgbClr val="AEC0C6"/>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endParaRPr lang="fr-FR"/>
            </a:p>
          </p:txBody>
        </p:sp>
        <p:sp>
          <p:nvSpPr>
            <p:cNvPr id="46" name="ZoneTexte 45">
              <a:extLst>
                <a:ext uri="{FF2B5EF4-FFF2-40B4-BE49-F238E27FC236}">
                  <a16:creationId xmlns:a16="http://schemas.microsoft.com/office/drawing/2014/main" id="{B6A27207-2B9D-316C-8248-0F6F0D711512}"/>
                </a:ext>
              </a:extLst>
            </p:cNvPr>
            <p:cNvSpPr txBox="1"/>
            <p:nvPr/>
          </p:nvSpPr>
          <p:spPr>
            <a:xfrm>
              <a:off x="13767949" y="4254014"/>
              <a:ext cx="2609094" cy="3558761"/>
            </a:xfrm>
            <a:prstGeom prst="rect">
              <a:avLst/>
            </a:prstGeom>
            <a:noFill/>
          </p:spPr>
          <p:txBody>
            <a:bodyPr wrap="square" rtlCol="0">
              <a:spAutoFit/>
            </a:bodyPr>
            <a:lstStyle/>
            <a:p>
              <a:pPr algn="ctr" rtl="1">
                <a:spcAft>
                  <a:spcPts val="600"/>
                </a:spcAft>
                <a:buClr>
                  <a:srgbClr val="816E43"/>
                </a:buClr>
              </a:pPr>
              <a:r>
                <a:rPr lang="ar-MA" sz="4800" dirty="0">
                  <a:latin typeface="Microsoft Uighur" panose="02000000000000000000" pitchFamily="2" charset="-78"/>
                  <a:cs typeface="Microsoft Uighur" panose="02000000000000000000" pitchFamily="2" charset="-78"/>
                </a:rPr>
                <a:t>ينتظم تقويم </a:t>
              </a:r>
              <a:r>
                <a:rPr lang="ar-MA" sz="4800" dirty="0" err="1">
                  <a:latin typeface="Microsoft Uighur" panose="02000000000000000000" pitchFamily="2" charset="-78"/>
                  <a:cs typeface="Microsoft Uighur" panose="02000000000000000000" pitchFamily="2" charset="-78"/>
                </a:rPr>
                <a:t>التعلمات</a:t>
              </a:r>
              <a:r>
                <a:rPr lang="ar-MA" sz="4800" dirty="0">
                  <a:latin typeface="Microsoft Uighur" panose="02000000000000000000" pitchFamily="2" charset="-78"/>
                  <a:cs typeface="Microsoft Uighur" panose="02000000000000000000" pitchFamily="2" charset="-78"/>
                </a:rPr>
                <a:t> وفق محطات التعلم المختلفة. بما يضمن التتبع المستمر لمستوى التحكم في الكفايات المنشودة. </a:t>
              </a:r>
            </a:p>
          </p:txBody>
        </p:sp>
      </p:grpSp>
      <p:grpSp>
        <p:nvGrpSpPr>
          <p:cNvPr id="55" name="Groupe 54">
            <a:extLst>
              <a:ext uri="{FF2B5EF4-FFF2-40B4-BE49-F238E27FC236}">
                <a16:creationId xmlns:a16="http://schemas.microsoft.com/office/drawing/2014/main" id="{9BC54CCD-CDD4-E5EC-9A5A-806B2AC5E620}"/>
              </a:ext>
            </a:extLst>
          </p:cNvPr>
          <p:cNvGrpSpPr/>
          <p:nvPr/>
        </p:nvGrpSpPr>
        <p:grpSpPr>
          <a:xfrm>
            <a:off x="4307085" y="284446"/>
            <a:ext cx="9673831" cy="1701530"/>
            <a:chOff x="4699245" y="284446"/>
            <a:chExt cx="9673831" cy="1701530"/>
          </a:xfrm>
        </p:grpSpPr>
        <p:grpSp>
          <p:nvGrpSpPr>
            <p:cNvPr id="47" name="Group 11">
              <a:extLst>
                <a:ext uri="{FF2B5EF4-FFF2-40B4-BE49-F238E27FC236}">
                  <a16:creationId xmlns:a16="http://schemas.microsoft.com/office/drawing/2014/main" id="{AE191807-67C9-9812-A3C5-617F1BCC93F0}"/>
                </a:ext>
              </a:extLst>
            </p:cNvPr>
            <p:cNvGrpSpPr/>
            <p:nvPr/>
          </p:nvGrpSpPr>
          <p:grpSpPr>
            <a:xfrm>
              <a:off x="5049900" y="590830"/>
              <a:ext cx="8188199" cy="1277025"/>
              <a:chOff x="1787" y="0"/>
              <a:chExt cx="4527112" cy="706045"/>
            </a:xfrm>
          </p:grpSpPr>
          <p:sp>
            <p:nvSpPr>
              <p:cNvPr id="48" name="Freeform 12">
                <a:extLst>
                  <a:ext uri="{FF2B5EF4-FFF2-40B4-BE49-F238E27FC236}">
                    <a16:creationId xmlns:a16="http://schemas.microsoft.com/office/drawing/2014/main" id="{BCDE3D33-F74E-4FB2-B39B-6018E861D9E2}"/>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280AA4A2-F715-D8A5-F5CC-5AE4AE7DB17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361B4247-E0FB-06EC-7525-DB5204374509}"/>
                </a:ext>
              </a:extLst>
            </p:cNvPr>
            <p:cNvSpPr txBox="1"/>
            <p:nvPr/>
          </p:nvSpPr>
          <p:spPr>
            <a:xfrm>
              <a:off x="5929811" y="647700"/>
              <a:ext cx="6302560" cy="923330"/>
            </a:xfrm>
            <a:prstGeom prst="rect">
              <a:avLst/>
            </a:prstGeom>
          </p:spPr>
          <p:txBody>
            <a:bodyPr wrap="square" lIns="0" tIns="0" rIns="0" bIns="0" rtlCol="0" anchor="t">
              <a:spAutoFit/>
            </a:bodyPr>
            <a:lstStyle/>
            <a:p>
              <a:pPr algn="ctr"/>
              <a:r>
                <a:rPr lang="ar-MA" sz="6000" b="1" dirty="0">
                  <a:solidFill>
                    <a:schemeClr val="bg1"/>
                  </a:solidFill>
                  <a:latin typeface="Microsoft Uighur" panose="02000000000000000000" pitchFamily="2" charset="-78"/>
                  <a:ea typeface="Canva Sans Bold"/>
                  <a:cs typeface="Microsoft Uighur" panose="02000000000000000000" pitchFamily="2" charset="-78"/>
                  <a:sym typeface="Canva Sans Bold"/>
                </a:rPr>
                <a:t>كيف ينتظم تقويم </a:t>
              </a:r>
              <a:r>
                <a:rPr lang="ar-MA" sz="6000" b="1" dirty="0" err="1">
                  <a:solidFill>
                    <a:schemeClr val="bg1"/>
                  </a:solidFill>
                  <a:latin typeface="Microsoft Uighur" panose="02000000000000000000" pitchFamily="2" charset="-78"/>
                  <a:ea typeface="Canva Sans Bold"/>
                  <a:cs typeface="Microsoft Uighur" panose="02000000000000000000" pitchFamily="2" charset="-78"/>
                  <a:sym typeface="Canva Sans Bold"/>
                </a:rPr>
                <a:t>التعلمات</a:t>
              </a:r>
              <a:r>
                <a:rPr lang="ar-MA" sz="6000" b="1" dirty="0">
                  <a:solidFill>
                    <a:schemeClr val="bg1"/>
                  </a:solidFill>
                  <a:latin typeface="Microsoft Uighur" panose="02000000000000000000" pitchFamily="2" charset="-78"/>
                  <a:ea typeface="Canva Sans Bold"/>
                  <a:cs typeface="Microsoft Uighur" panose="02000000000000000000" pitchFamily="2" charset="-78"/>
                  <a:sym typeface="Canva Sans Bold"/>
                </a:rPr>
                <a:t>؟ </a:t>
              </a:r>
            </a:p>
          </p:txBody>
        </p:sp>
        <p:sp>
          <p:nvSpPr>
            <p:cNvPr id="52" name="Freeform 22">
              <a:extLst>
                <a:ext uri="{FF2B5EF4-FFF2-40B4-BE49-F238E27FC236}">
                  <a16:creationId xmlns:a16="http://schemas.microsoft.com/office/drawing/2014/main" id="{C1A08A06-EC4E-9229-185D-DAAF84FB08F8}"/>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53344200-EF49-4340-D75E-9CC960E97F82}"/>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C7DC82D0-B7C8-9C21-0F46-4BF7DACF6C09}"/>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71FC17EA-7DE5-E06E-FF15-83687FD8E8CC}"/>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2" name="Groupe 1">
            <a:extLst>
              <a:ext uri="{FF2B5EF4-FFF2-40B4-BE49-F238E27FC236}">
                <a16:creationId xmlns:a16="http://schemas.microsoft.com/office/drawing/2014/main" id="{9C756A84-C981-DF6F-7297-34F6AEBAF273}"/>
              </a:ext>
            </a:extLst>
          </p:cNvPr>
          <p:cNvGrpSpPr/>
          <p:nvPr/>
        </p:nvGrpSpPr>
        <p:grpSpPr>
          <a:xfrm>
            <a:off x="8077200" y="4457700"/>
            <a:ext cx="8253249" cy="4933445"/>
            <a:chOff x="1836441" y="646993"/>
            <a:chExt cx="4696703" cy="5593103"/>
          </a:xfrm>
          <a:solidFill>
            <a:schemeClr val="bg1"/>
          </a:solidFill>
        </p:grpSpPr>
        <p:grpSp>
          <p:nvGrpSpPr>
            <p:cNvPr id="7" name="Groupe 6">
              <a:extLst>
                <a:ext uri="{FF2B5EF4-FFF2-40B4-BE49-F238E27FC236}">
                  <a16:creationId xmlns:a16="http://schemas.microsoft.com/office/drawing/2014/main" id="{24BD2134-BCB9-6691-B414-1B0E77EC0541}"/>
                </a:ext>
              </a:extLst>
            </p:cNvPr>
            <p:cNvGrpSpPr/>
            <p:nvPr/>
          </p:nvGrpSpPr>
          <p:grpSpPr>
            <a:xfrm>
              <a:off x="1851860" y="646993"/>
              <a:ext cx="4681284" cy="711284"/>
              <a:chOff x="-180141" y="-72674"/>
              <a:chExt cx="4681284" cy="711284"/>
            </a:xfrm>
            <a:grpFill/>
          </p:grpSpPr>
          <p:sp>
            <p:nvSpPr>
              <p:cNvPr id="1409" name="Rectangle : coins arrondis 1408">
                <a:extLst>
                  <a:ext uri="{FF2B5EF4-FFF2-40B4-BE49-F238E27FC236}">
                    <a16:creationId xmlns:a16="http://schemas.microsoft.com/office/drawing/2014/main" id="{99A4C0C7-0494-D1B2-10A2-653397FDAFC9}"/>
                  </a:ext>
                </a:extLst>
              </p:cNvPr>
              <p:cNvSpPr/>
              <p:nvPr/>
            </p:nvSpPr>
            <p:spPr>
              <a:xfrm>
                <a:off x="-180141" y="-72674"/>
                <a:ext cx="4681284" cy="711284"/>
              </a:xfrm>
              <a:prstGeom prst="roundRect">
                <a:avLst>
                  <a:gd name="adj" fmla="val 10000"/>
                </a:avLst>
              </a:prstGeom>
              <a:solidFill>
                <a:schemeClr val="bg1">
                  <a:lumMod val="95000"/>
                </a:schemeClr>
              </a:solidFill>
              <a:ln>
                <a:solidFill>
                  <a:srgbClr val="355D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sz="2800">
                  <a:solidFill>
                    <a:schemeClr val="tx1"/>
                  </a:solidFill>
                  <a:latin typeface="Microsoft Uighur" panose="02000000000000000000" pitchFamily="2" charset="-78"/>
                  <a:cs typeface="Microsoft Uighur" panose="02000000000000000000" pitchFamily="2" charset="-78"/>
                </a:endParaRPr>
              </a:p>
            </p:txBody>
          </p:sp>
          <p:sp>
            <p:nvSpPr>
              <p:cNvPr id="1410" name="Rectangle : coins arrondis 12">
                <a:extLst>
                  <a:ext uri="{FF2B5EF4-FFF2-40B4-BE49-F238E27FC236}">
                    <a16:creationId xmlns:a16="http://schemas.microsoft.com/office/drawing/2014/main" id="{B9774AD5-80C4-BEC1-C996-081854BCC33E}"/>
                  </a:ext>
                </a:extLst>
              </p:cNvPr>
              <p:cNvSpPr txBox="1"/>
              <p:nvPr/>
            </p:nvSpPr>
            <p:spPr>
              <a:xfrm>
                <a:off x="-113252" y="-39452"/>
                <a:ext cx="4574035" cy="636385"/>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algn="ctr" defTabSz="711200" rtl="1">
                  <a:lnSpc>
                    <a:spcPct val="90000"/>
                  </a:lnSpc>
                  <a:spcBef>
                    <a:spcPct val="0"/>
                  </a:spcBef>
                  <a:spcAft>
                    <a:spcPct val="35000"/>
                  </a:spcAft>
                </a:pPr>
                <a:r>
                  <a:rPr lang="ar-MA" sz="3200" b="1" kern="1200" dirty="0">
                    <a:solidFill>
                      <a:schemeClr val="tx1"/>
                    </a:solidFill>
                    <a:latin typeface="Microsoft Uighur" panose="02000000000000000000" pitchFamily="2" charset="-78"/>
                    <a:cs typeface="Microsoft Uighur" panose="02000000000000000000" pitchFamily="2" charset="-78"/>
                  </a:rPr>
                  <a:t>مرحلة تنشيط المستلزمات</a:t>
                </a:r>
                <a:endParaRPr lang="fr-FR" sz="3200" kern="1200" dirty="0">
                  <a:solidFill>
                    <a:schemeClr val="tx1"/>
                  </a:solidFill>
                  <a:latin typeface="Microsoft Uighur" panose="02000000000000000000" pitchFamily="2" charset="-78"/>
                  <a:cs typeface="Microsoft Uighur" panose="02000000000000000000" pitchFamily="2" charset="-78"/>
                </a:endParaRPr>
              </a:p>
            </p:txBody>
          </p:sp>
        </p:grpSp>
        <p:grpSp>
          <p:nvGrpSpPr>
            <p:cNvPr id="38" name="Groupe 37">
              <a:extLst>
                <a:ext uri="{FF2B5EF4-FFF2-40B4-BE49-F238E27FC236}">
                  <a16:creationId xmlns:a16="http://schemas.microsoft.com/office/drawing/2014/main" id="{630E3ED1-8DBF-CDAB-F9E4-382CBF52714A}"/>
                </a:ext>
              </a:extLst>
            </p:cNvPr>
            <p:cNvGrpSpPr/>
            <p:nvPr/>
          </p:nvGrpSpPr>
          <p:grpSpPr>
            <a:xfrm>
              <a:off x="1836441" y="1442579"/>
              <a:ext cx="4681284" cy="711285"/>
              <a:chOff x="-195560" y="722912"/>
              <a:chExt cx="4681284" cy="711285"/>
            </a:xfrm>
            <a:grpFill/>
          </p:grpSpPr>
          <p:sp>
            <p:nvSpPr>
              <p:cNvPr id="63" name="Rectangle : coins arrondis 62">
                <a:extLst>
                  <a:ext uri="{FF2B5EF4-FFF2-40B4-BE49-F238E27FC236}">
                    <a16:creationId xmlns:a16="http://schemas.microsoft.com/office/drawing/2014/main" id="{0A92C606-A396-074B-F6DC-A3F2590D0350}"/>
                  </a:ext>
                </a:extLst>
              </p:cNvPr>
              <p:cNvSpPr/>
              <p:nvPr/>
            </p:nvSpPr>
            <p:spPr>
              <a:xfrm>
                <a:off x="-195560" y="722912"/>
                <a:ext cx="4681284" cy="711285"/>
              </a:xfrm>
              <a:prstGeom prst="roundRect">
                <a:avLst>
                  <a:gd name="adj" fmla="val 10000"/>
                </a:avLst>
              </a:prstGeom>
              <a:solidFill>
                <a:schemeClr val="bg1">
                  <a:lumMod val="95000"/>
                </a:schemeClr>
              </a:solidFill>
              <a:ln>
                <a:solidFill>
                  <a:srgbClr val="355D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sz="2800" dirty="0">
                  <a:solidFill>
                    <a:schemeClr val="tx1"/>
                  </a:solidFill>
                  <a:latin typeface="Microsoft Uighur" panose="02000000000000000000" pitchFamily="2" charset="-78"/>
                  <a:cs typeface="Microsoft Uighur" panose="02000000000000000000" pitchFamily="2" charset="-78"/>
                </a:endParaRPr>
              </a:p>
            </p:txBody>
          </p:sp>
          <p:sp>
            <p:nvSpPr>
              <p:cNvPr id="1408" name="Rectangle : coins arrondis 16">
                <a:extLst>
                  <a:ext uri="{FF2B5EF4-FFF2-40B4-BE49-F238E27FC236}">
                    <a16:creationId xmlns:a16="http://schemas.microsoft.com/office/drawing/2014/main" id="{EB16BCF9-A69A-1829-9577-B7C3CA43E7AE}"/>
                  </a:ext>
                </a:extLst>
              </p:cNvPr>
              <p:cNvSpPr txBox="1"/>
              <p:nvPr/>
            </p:nvSpPr>
            <p:spPr>
              <a:xfrm>
                <a:off x="-116143" y="836969"/>
                <a:ext cx="4484146" cy="451961"/>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ar-MA" sz="3200" b="1" kern="1200" dirty="0">
                    <a:solidFill>
                      <a:schemeClr val="tx1"/>
                    </a:solidFill>
                    <a:latin typeface="Microsoft Uighur" panose="02000000000000000000" pitchFamily="2" charset="-78"/>
                    <a:cs typeface="Microsoft Uighur" panose="02000000000000000000" pitchFamily="2" charset="-78"/>
                  </a:rPr>
                  <a:t>التأكد من التحكم في المستلزمات الأساس قبل الانطلاق في التعلم الجديد</a:t>
                </a:r>
                <a:endParaRPr lang="fr-FR" sz="3200" kern="1200" dirty="0">
                  <a:solidFill>
                    <a:schemeClr val="tx1"/>
                  </a:solidFill>
                  <a:latin typeface="Microsoft Uighur" panose="02000000000000000000" pitchFamily="2" charset="-78"/>
                  <a:cs typeface="Microsoft Uighur" panose="02000000000000000000" pitchFamily="2" charset="-78"/>
                </a:endParaRPr>
              </a:p>
            </p:txBody>
          </p:sp>
        </p:grpSp>
        <p:grpSp>
          <p:nvGrpSpPr>
            <p:cNvPr id="11" name="Groupe 10">
              <a:extLst>
                <a:ext uri="{FF2B5EF4-FFF2-40B4-BE49-F238E27FC236}">
                  <a16:creationId xmlns:a16="http://schemas.microsoft.com/office/drawing/2014/main" id="{09BED246-1A8C-5CAF-EF32-09C5C8AA2A31}"/>
                </a:ext>
              </a:extLst>
            </p:cNvPr>
            <p:cNvGrpSpPr/>
            <p:nvPr/>
          </p:nvGrpSpPr>
          <p:grpSpPr>
            <a:xfrm>
              <a:off x="1851859" y="2599721"/>
              <a:ext cx="4681284" cy="711285"/>
              <a:chOff x="-180142" y="1880054"/>
              <a:chExt cx="4681284" cy="711285"/>
            </a:xfrm>
            <a:grpFill/>
          </p:grpSpPr>
          <p:sp>
            <p:nvSpPr>
              <p:cNvPr id="59" name="Rectangle : coins arrondis 58">
                <a:extLst>
                  <a:ext uri="{FF2B5EF4-FFF2-40B4-BE49-F238E27FC236}">
                    <a16:creationId xmlns:a16="http://schemas.microsoft.com/office/drawing/2014/main" id="{A094AD80-1595-CA81-8D5A-A1BC49E08BCA}"/>
                  </a:ext>
                </a:extLst>
              </p:cNvPr>
              <p:cNvSpPr/>
              <p:nvPr/>
            </p:nvSpPr>
            <p:spPr>
              <a:xfrm>
                <a:off x="-180142" y="1880054"/>
                <a:ext cx="4681284" cy="711285"/>
              </a:xfrm>
              <a:prstGeom prst="roundRect">
                <a:avLst>
                  <a:gd name="adj" fmla="val 10000"/>
                </a:avLst>
              </a:prstGeom>
              <a:solidFill>
                <a:schemeClr val="bg1">
                  <a:lumMod val="95000"/>
                </a:schemeClr>
              </a:solidFill>
              <a:ln>
                <a:solidFill>
                  <a:srgbClr val="355D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sz="2800">
                  <a:solidFill>
                    <a:schemeClr val="tx1"/>
                  </a:solidFill>
                  <a:latin typeface="Microsoft Uighur" panose="02000000000000000000" pitchFamily="2" charset="-78"/>
                  <a:cs typeface="Microsoft Uighur" panose="02000000000000000000" pitchFamily="2" charset="-78"/>
                </a:endParaRPr>
              </a:p>
            </p:txBody>
          </p:sp>
          <p:sp>
            <p:nvSpPr>
              <p:cNvPr id="60" name="Rectangle : coins arrondis 36">
                <a:extLst>
                  <a:ext uri="{FF2B5EF4-FFF2-40B4-BE49-F238E27FC236}">
                    <a16:creationId xmlns:a16="http://schemas.microsoft.com/office/drawing/2014/main" id="{3EA644CD-0DAE-DA39-B069-0BB192A14DE6}"/>
                  </a:ext>
                </a:extLst>
              </p:cNvPr>
              <p:cNvSpPr txBox="1"/>
              <p:nvPr/>
            </p:nvSpPr>
            <p:spPr>
              <a:xfrm>
                <a:off x="-155160" y="1981957"/>
                <a:ext cx="4574034" cy="49954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ar-MA" sz="3200" b="1" kern="1200" dirty="0">
                    <a:solidFill>
                      <a:schemeClr val="tx1"/>
                    </a:solidFill>
                    <a:latin typeface="Microsoft Uighur" panose="02000000000000000000" pitchFamily="2" charset="-78"/>
                    <a:cs typeface="Microsoft Uighur" panose="02000000000000000000" pitchFamily="2" charset="-78"/>
                  </a:rPr>
                  <a:t>أثناء الممارسة الموجهة ونهاية الممارسة المستقلة</a:t>
                </a:r>
                <a:endParaRPr lang="fr-FR" sz="3200" kern="1200" dirty="0">
                  <a:solidFill>
                    <a:schemeClr val="tx1"/>
                  </a:solidFill>
                  <a:latin typeface="Microsoft Uighur" panose="02000000000000000000" pitchFamily="2" charset="-78"/>
                  <a:cs typeface="Microsoft Uighur" panose="02000000000000000000" pitchFamily="2" charset="-78"/>
                </a:endParaRPr>
              </a:p>
            </p:txBody>
          </p:sp>
        </p:grpSp>
        <p:grpSp>
          <p:nvGrpSpPr>
            <p:cNvPr id="13" name="Groupe 12">
              <a:extLst>
                <a:ext uri="{FF2B5EF4-FFF2-40B4-BE49-F238E27FC236}">
                  <a16:creationId xmlns:a16="http://schemas.microsoft.com/office/drawing/2014/main" id="{F783EBC8-F709-576E-46FF-6DE588740BC7}"/>
                </a:ext>
              </a:extLst>
            </p:cNvPr>
            <p:cNvGrpSpPr/>
            <p:nvPr/>
          </p:nvGrpSpPr>
          <p:grpSpPr>
            <a:xfrm>
              <a:off x="1844532" y="3382447"/>
              <a:ext cx="4681284" cy="711284"/>
              <a:chOff x="-187469" y="2662780"/>
              <a:chExt cx="4681284" cy="711284"/>
            </a:xfrm>
            <a:grpFill/>
          </p:grpSpPr>
          <p:sp>
            <p:nvSpPr>
              <p:cNvPr id="29" name="Rectangle : coins arrondis 28">
                <a:extLst>
                  <a:ext uri="{FF2B5EF4-FFF2-40B4-BE49-F238E27FC236}">
                    <a16:creationId xmlns:a16="http://schemas.microsoft.com/office/drawing/2014/main" id="{D030A6B2-6ED7-BF68-2520-491F5C4CFBBF}"/>
                  </a:ext>
                </a:extLst>
              </p:cNvPr>
              <p:cNvSpPr/>
              <p:nvPr/>
            </p:nvSpPr>
            <p:spPr>
              <a:xfrm>
                <a:off x="-187469" y="2662780"/>
                <a:ext cx="4681284" cy="711284"/>
              </a:xfrm>
              <a:prstGeom prst="roundRect">
                <a:avLst>
                  <a:gd name="adj" fmla="val 10000"/>
                </a:avLst>
              </a:prstGeom>
              <a:solidFill>
                <a:schemeClr val="bg1">
                  <a:lumMod val="95000"/>
                </a:schemeClr>
              </a:solidFill>
              <a:ln>
                <a:solidFill>
                  <a:srgbClr val="355D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sz="2800">
                  <a:solidFill>
                    <a:schemeClr val="tx1"/>
                  </a:solidFill>
                  <a:latin typeface="Microsoft Uighur" panose="02000000000000000000" pitchFamily="2" charset="-78"/>
                  <a:cs typeface="Microsoft Uighur" panose="02000000000000000000" pitchFamily="2" charset="-78"/>
                </a:endParaRPr>
              </a:p>
            </p:txBody>
          </p:sp>
          <p:sp>
            <p:nvSpPr>
              <p:cNvPr id="58" name="Rectangle : coins arrondis 40">
                <a:extLst>
                  <a:ext uri="{FF2B5EF4-FFF2-40B4-BE49-F238E27FC236}">
                    <a16:creationId xmlns:a16="http://schemas.microsoft.com/office/drawing/2014/main" id="{87B5CFDF-80E8-3CCC-4ECF-F6F63FEEEBAA}"/>
                  </a:ext>
                </a:extLst>
              </p:cNvPr>
              <p:cNvSpPr txBox="1"/>
              <p:nvPr/>
            </p:nvSpPr>
            <p:spPr>
              <a:xfrm>
                <a:off x="-168765" y="2773607"/>
                <a:ext cx="4601243" cy="489631"/>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ar-MA" sz="3200" b="1" kern="1200" dirty="0">
                    <a:solidFill>
                      <a:schemeClr val="tx1"/>
                    </a:solidFill>
                    <a:latin typeface="Microsoft Uighur" panose="02000000000000000000" pitchFamily="2" charset="-78"/>
                    <a:cs typeface="Microsoft Uighur" panose="02000000000000000000" pitchFamily="2" charset="-78"/>
                  </a:rPr>
                  <a:t>التأكد من تحقق الفهم وتقديم التغذية الراجعة حول التعلم </a:t>
                </a:r>
                <a:endParaRPr lang="fr-FR" sz="3200" kern="1200" dirty="0">
                  <a:solidFill>
                    <a:schemeClr val="tx1"/>
                  </a:solidFill>
                  <a:latin typeface="Microsoft Uighur" panose="02000000000000000000" pitchFamily="2" charset="-78"/>
                  <a:cs typeface="Microsoft Uighur" panose="02000000000000000000" pitchFamily="2" charset="-78"/>
                </a:endParaRPr>
              </a:p>
            </p:txBody>
          </p:sp>
        </p:grpSp>
        <p:grpSp>
          <p:nvGrpSpPr>
            <p:cNvPr id="16" name="Groupe 15">
              <a:extLst>
                <a:ext uri="{FF2B5EF4-FFF2-40B4-BE49-F238E27FC236}">
                  <a16:creationId xmlns:a16="http://schemas.microsoft.com/office/drawing/2014/main" id="{67A42E18-4AE7-F27C-1CC2-0CC1199ACC12}"/>
                </a:ext>
              </a:extLst>
            </p:cNvPr>
            <p:cNvGrpSpPr/>
            <p:nvPr/>
          </p:nvGrpSpPr>
          <p:grpSpPr>
            <a:xfrm>
              <a:off x="1851859" y="4741122"/>
              <a:ext cx="4681284" cy="711284"/>
              <a:chOff x="-180142" y="4021455"/>
              <a:chExt cx="4681284" cy="711284"/>
            </a:xfrm>
            <a:grpFill/>
          </p:grpSpPr>
          <p:sp>
            <p:nvSpPr>
              <p:cNvPr id="53" name="Rectangle : coins arrondis 52">
                <a:extLst>
                  <a:ext uri="{FF2B5EF4-FFF2-40B4-BE49-F238E27FC236}">
                    <a16:creationId xmlns:a16="http://schemas.microsoft.com/office/drawing/2014/main" id="{3F9FE0F2-22F1-714D-8EAA-DB4C99497135}"/>
                  </a:ext>
                </a:extLst>
              </p:cNvPr>
              <p:cNvSpPr/>
              <p:nvPr/>
            </p:nvSpPr>
            <p:spPr>
              <a:xfrm>
                <a:off x="-180142" y="4021455"/>
                <a:ext cx="4681284" cy="711284"/>
              </a:xfrm>
              <a:prstGeom prst="roundRect">
                <a:avLst>
                  <a:gd name="adj" fmla="val 10000"/>
                </a:avLst>
              </a:prstGeom>
              <a:solidFill>
                <a:schemeClr val="bg1">
                  <a:lumMod val="95000"/>
                </a:schemeClr>
              </a:solidFill>
              <a:ln>
                <a:solidFill>
                  <a:srgbClr val="355D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sz="2800">
                  <a:solidFill>
                    <a:schemeClr val="tx1"/>
                  </a:solidFill>
                  <a:latin typeface="Microsoft Uighur" panose="02000000000000000000" pitchFamily="2" charset="-78"/>
                  <a:cs typeface="Microsoft Uighur" panose="02000000000000000000" pitchFamily="2" charset="-78"/>
                </a:endParaRPr>
              </a:p>
            </p:txBody>
          </p:sp>
          <p:sp>
            <p:nvSpPr>
              <p:cNvPr id="25" name="Rectangle : coins arrondis 52">
                <a:extLst>
                  <a:ext uri="{FF2B5EF4-FFF2-40B4-BE49-F238E27FC236}">
                    <a16:creationId xmlns:a16="http://schemas.microsoft.com/office/drawing/2014/main" id="{E8F6F1FB-5951-E77B-2088-9FC7B8E60593}"/>
                  </a:ext>
                </a:extLst>
              </p:cNvPr>
              <p:cNvSpPr txBox="1"/>
              <p:nvPr/>
            </p:nvSpPr>
            <p:spPr>
              <a:xfrm>
                <a:off x="-77547" y="4127324"/>
                <a:ext cx="4476093" cy="499547"/>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ar-MA" sz="3200" b="1" kern="1200" dirty="0">
                    <a:solidFill>
                      <a:schemeClr val="tx1"/>
                    </a:solidFill>
                    <a:latin typeface="Microsoft Uighur" panose="02000000000000000000" pitchFamily="2" charset="-78"/>
                    <a:cs typeface="Microsoft Uighur" panose="02000000000000000000" pitchFamily="2" charset="-78"/>
                  </a:rPr>
                  <a:t>نهاية كل مرحلة </a:t>
                </a:r>
                <a:endParaRPr lang="fr-FR" sz="3200" kern="1200" dirty="0">
                  <a:solidFill>
                    <a:schemeClr val="tx1"/>
                  </a:solidFill>
                  <a:latin typeface="Microsoft Uighur" panose="02000000000000000000" pitchFamily="2" charset="-78"/>
                  <a:cs typeface="Microsoft Uighur" panose="02000000000000000000" pitchFamily="2" charset="-78"/>
                </a:endParaRPr>
              </a:p>
            </p:txBody>
          </p:sp>
        </p:grpSp>
        <p:grpSp>
          <p:nvGrpSpPr>
            <p:cNvPr id="18" name="Groupe 17">
              <a:extLst>
                <a:ext uri="{FF2B5EF4-FFF2-40B4-BE49-F238E27FC236}">
                  <a16:creationId xmlns:a16="http://schemas.microsoft.com/office/drawing/2014/main" id="{2E6FDFDC-E081-47E5-6BE7-BC4168A06C2C}"/>
                </a:ext>
              </a:extLst>
            </p:cNvPr>
            <p:cNvGrpSpPr/>
            <p:nvPr/>
          </p:nvGrpSpPr>
          <p:grpSpPr>
            <a:xfrm>
              <a:off x="1851860" y="5528811"/>
              <a:ext cx="4681284" cy="711285"/>
              <a:chOff x="-180141" y="4809144"/>
              <a:chExt cx="4681284" cy="711285"/>
            </a:xfrm>
            <a:grpFill/>
          </p:grpSpPr>
          <p:sp>
            <p:nvSpPr>
              <p:cNvPr id="51" name="Rectangle : coins arrondis 50">
                <a:extLst>
                  <a:ext uri="{FF2B5EF4-FFF2-40B4-BE49-F238E27FC236}">
                    <a16:creationId xmlns:a16="http://schemas.microsoft.com/office/drawing/2014/main" id="{0CA3DDB8-DED1-70FA-21C5-F1164CD384BE}"/>
                  </a:ext>
                </a:extLst>
              </p:cNvPr>
              <p:cNvSpPr/>
              <p:nvPr/>
            </p:nvSpPr>
            <p:spPr>
              <a:xfrm>
                <a:off x="-180141" y="4809144"/>
                <a:ext cx="4681284" cy="711285"/>
              </a:xfrm>
              <a:prstGeom prst="roundRect">
                <a:avLst>
                  <a:gd name="adj" fmla="val 10000"/>
                </a:avLst>
              </a:prstGeom>
              <a:solidFill>
                <a:schemeClr val="bg1">
                  <a:lumMod val="95000"/>
                </a:schemeClr>
              </a:solidFill>
              <a:ln>
                <a:solidFill>
                  <a:srgbClr val="355D7E"/>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fr-FR" sz="2800">
                  <a:solidFill>
                    <a:schemeClr val="tx1"/>
                  </a:solidFill>
                  <a:latin typeface="Microsoft Uighur" panose="02000000000000000000" pitchFamily="2" charset="-78"/>
                  <a:cs typeface="Microsoft Uighur" panose="02000000000000000000" pitchFamily="2" charset="-78"/>
                </a:endParaRPr>
              </a:p>
            </p:txBody>
          </p:sp>
          <p:sp>
            <p:nvSpPr>
              <p:cNvPr id="19" name="Rectangle : coins arrondis 56">
                <a:extLst>
                  <a:ext uri="{FF2B5EF4-FFF2-40B4-BE49-F238E27FC236}">
                    <a16:creationId xmlns:a16="http://schemas.microsoft.com/office/drawing/2014/main" id="{DB37963F-F712-F1B1-87D6-4FF6CE3556C3}"/>
                  </a:ext>
                </a:extLst>
              </p:cNvPr>
              <p:cNvSpPr txBox="1"/>
              <p:nvPr/>
            </p:nvSpPr>
            <p:spPr>
              <a:xfrm>
                <a:off x="-103136" y="4870274"/>
                <a:ext cx="4574035" cy="499548"/>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ar-MA" sz="3200" b="1" kern="1200" dirty="0">
                    <a:solidFill>
                      <a:schemeClr val="tx1"/>
                    </a:solidFill>
                    <a:latin typeface="Microsoft Uighur" panose="02000000000000000000" pitchFamily="2" charset="-78"/>
                    <a:cs typeface="Microsoft Uighur" panose="02000000000000000000" pitchFamily="2" charset="-78"/>
                  </a:rPr>
                  <a:t>الكشف عن مستوى التحكم في كفايات كل مرحلة </a:t>
                </a:r>
                <a:endParaRPr lang="fr-FR" sz="3200" kern="1200" dirty="0">
                  <a:solidFill>
                    <a:schemeClr val="tx1"/>
                  </a:solidFill>
                  <a:latin typeface="Microsoft Uighur" panose="02000000000000000000" pitchFamily="2" charset="-78"/>
                  <a:cs typeface="Microsoft Uighur" panose="02000000000000000000" pitchFamily="2" charset="-78"/>
                </a:endParaRPr>
              </a:p>
            </p:txBody>
          </p:sp>
        </p:grpSp>
      </p:grpSp>
      <p:sp>
        <p:nvSpPr>
          <p:cNvPr id="6" name="Google Shape;2012;p54">
            <a:extLst>
              <a:ext uri="{FF2B5EF4-FFF2-40B4-BE49-F238E27FC236}">
                <a16:creationId xmlns:a16="http://schemas.microsoft.com/office/drawing/2014/main" id="{B3D450D2-6211-7728-68D9-13E414050CC7}"/>
              </a:ext>
            </a:extLst>
          </p:cNvPr>
          <p:cNvSpPr/>
          <p:nvPr/>
        </p:nvSpPr>
        <p:spPr>
          <a:xfrm flipH="1">
            <a:off x="16336199" y="4819500"/>
            <a:ext cx="396000" cy="648000"/>
          </a:xfrm>
          <a:prstGeom prst="curvedRightArrow">
            <a:avLst>
              <a:gd name="adj1" fmla="val 25000"/>
              <a:gd name="adj2" fmla="val 50000"/>
              <a:gd name="adj3" fmla="val 25000"/>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012;p54">
            <a:extLst>
              <a:ext uri="{FF2B5EF4-FFF2-40B4-BE49-F238E27FC236}">
                <a16:creationId xmlns:a16="http://schemas.microsoft.com/office/drawing/2014/main" id="{38FDAEC2-96C8-7230-97AB-8F7959E351EB}"/>
              </a:ext>
            </a:extLst>
          </p:cNvPr>
          <p:cNvSpPr/>
          <p:nvPr/>
        </p:nvSpPr>
        <p:spPr>
          <a:xfrm flipH="1">
            <a:off x="16351687" y="6546531"/>
            <a:ext cx="396000" cy="648000"/>
          </a:xfrm>
          <a:prstGeom prst="curvedRightArrow">
            <a:avLst>
              <a:gd name="adj1" fmla="val 25000"/>
              <a:gd name="adj2" fmla="val 50000"/>
              <a:gd name="adj3" fmla="val 25000"/>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2012;p54">
            <a:extLst>
              <a:ext uri="{FF2B5EF4-FFF2-40B4-BE49-F238E27FC236}">
                <a16:creationId xmlns:a16="http://schemas.microsoft.com/office/drawing/2014/main" id="{3D07EB52-66BD-2C5B-F128-CF336F79C4B4}"/>
              </a:ext>
            </a:extLst>
          </p:cNvPr>
          <p:cNvSpPr/>
          <p:nvPr/>
        </p:nvSpPr>
        <p:spPr>
          <a:xfrm flipH="1">
            <a:off x="16351687" y="8417992"/>
            <a:ext cx="396000" cy="648000"/>
          </a:xfrm>
          <a:prstGeom prst="curvedRightArrow">
            <a:avLst>
              <a:gd name="adj1" fmla="val 25000"/>
              <a:gd name="adj2" fmla="val 50000"/>
              <a:gd name="adj3" fmla="val 25000"/>
            </a:avLst>
          </a:pr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 name="Google Shape;1810;p54">
            <a:extLst>
              <a:ext uri="{FF2B5EF4-FFF2-40B4-BE49-F238E27FC236}">
                <a16:creationId xmlns:a16="http://schemas.microsoft.com/office/drawing/2014/main" id="{58C07B3D-4226-01F2-D85E-583138068B51}"/>
              </a:ext>
            </a:extLst>
          </p:cNvPr>
          <p:cNvGrpSpPr/>
          <p:nvPr/>
        </p:nvGrpSpPr>
        <p:grpSpPr>
          <a:xfrm rot="10800000">
            <a:off x="7302645" y="5265407"/>
            <a:ext cx="542291" cy="404186"/>
            <a:chOff x="5037700" y="2430325"/>
            <a:chExt cx="75950" cy="65850"/>
          </a:xfrm>
        </p:grpSpPr>
        <p:sp>
          <p:nvSpPr>
            <p:cNvPr id="15" name="Google Shape;1811;p54">
              <a:extLst>
                <a:ext uri="{FF2B5EF4-FFF2-40B4-BE49-F238E27FC236}">
                  <a16:creationId xmlns:a16="http://schemas.microsoft.com/office/drawing/2014/main" id="{88CE6C87-4ECD-485E-13B9-E3F7F83F0A40}"/>
                </a:ext>
              </a:extLst>
            </p:cNvPr>
            <p:cNvSpPr/>
            <p:nvPr/>
          </p:nvSpPr>
          <p:spPr>
            <a:xfrm>
              <a:off x="5059700" y="2430325"/>
              <a:ext cx="53950" cy="65850"/>
            </a:xfrm>
            <a:custGeom>
              <a:avLst/>
              <a:gdLst/>
              <a:ahLst/>
              <a:cxnLst/>
              <a:rect l="l" t="t" r="r" b="b"/>
              <a:pathLst>
                <a:path w="2158" h="2634" extrusionOk="0">
                  <a:moveTo>
                    <a:pt x="1" y="1"/>
                  </a:moveTo>
                  <a:lnTo>
                    <a:pt x="866" y="1321"/>
                  </a:lnTo>
                  <a:lnTo>
                    <a:pt x="1" y="2633"/>
                  </a:lnTo>
                  <a:lnTo>
                    <a:pt x="1292" y="2633"/>
                  </a:lnTo>
                  <a:lnTo>
                    <a:pt x="2157" y="1321"/>
                  </a:lnTo>
                  <a:lnTo>
                    <a:pt x="1292"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812;p54">
              <a:extLst>
                <a:ext uri="{FF2B5EF4-FFF2-40B4-BE49-F238E27FC236}">
                  <a16:creationId xmlns:a16="http://schemas.microsoft.com/office/drawing/2014/main" id="{31DFC8CB-88DA-4B29-5000-55019BD868D0}"/>
                </a:ext>
              </a:extLst>
            </p:cNvPr>
            <p:cNvSpPr/>
            <p:nvPr/>
          </p:nvSpPr>
          <p:spPr>
            <a:xfrm>
              <a:off x="5037700" y="2430325"/>
              <a:ext cx="34100" cy="65850"/>
            </a:xfrm>
            <a:custGeom>
              <a:avLst/>
              <a:gdLst/>
              <a:ahLst/>
              <a:cxnLst/>
              <a:rect l="l" t="t" r="r" b="b"/>
              <a:pathLst>
                <a:path w="1364" h="2634" extrusionOk="0">
                  <a:moveTo>
                    <a:pt x="1" y="1"/>
                  </a:moveTo>
                  <a:lnTo>
                    <a:pt x="866" y="1321"/>
                  </a:lnTo>
                  <a:lnTo>
                    <a:pt x="1" y="2633"/>
                  </a:lnTo>
                  <a:lnTo>
                    <a:pt x="498" y="2633"/>
                  </a:lnTo>
                  <a:lnTo>
                    <a:pt x="1364" y="1321"/>
                  </a:lnTo>
                  <a:lnTo>
                    <a:pt x="498"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1810;p54">
            <a:extLst>
              <a:ext uri="{FF2B5EF4-FFF2-40B4-BE49-F238E27FC236}">
                <a16:creationId xmlns:a16="http://schemas.microsoft.com/office/drawing/2014/main" id="{29674AE8-F210-6B09-2B2D-C74D703BB24D}"/>
              </a:ext>
            </a:extLst>
          </p:cNvPr>
          <p:cNvGrpSpPr/>
          <p:nvPr/>
        </p:nvGrpSpPr>
        <p:grpSpPr>
          <a:xfrm rot="10800000">
            <a:off x="7224103" y="6982135"/>
            <a:ext cx="542291" cy="404186"/>
            <a:chOff x="5037700" y="2430325"/>
            <a:chExt cx="75950" cy="65850"/>
          </a:xfrm>
        </p:grpSpPr>
        <p:sp>
          <p:nvSpPr>
            <p:cNvPr id="35" name="Google Shape;1811;p54">
              <a:extLst>
                <a:ext uri="{FF2B5EF4-FFF2-40B4-BE49-F238E27FC236}">
                  <a16:creationId xmlns:a16="http://schemas.microsoft.com/office/drawing/2014/main" id="{481B5865-FAD7-B04B-7C8F-9CED786F599C}"/>
                </a:ext>
              </a:extLst>
            </p:cNvPr>
            <p:cNvSpPr/>
            <p:nvPr/>
          </p:nvSpPr>
          <p:spPr>
            <a:xfrm>
              <a:off x="5059700" y="2430325"/>
              <a:ext cx="53950" cy="65850"/>
            </a:xfrm>
            <a:custGeom>
              <a:avLst/>
              <a:gdLst/>
              <a:ahLst/>
              <a:cxnLst/>
              <a:rect l="l" t="t" r="r" b="b"/>
              <a:pathLst>
                <a:path w="2158" h="2634" extrusionOk="0">
                  <a:moveTo>
                    <a:pt x="1" y="1"/>
                  </a:moveTo>
                  <a:lnTo>
                    <a:pt x="866" y="1321"/>
                  </a:lnTo>
                  <a:lnTo>
                    <a:pt x="1" y="2633"/>
                  </a:lnTo>
                  <a:lnTo>
                    <a:pt x="1292" y="2633"/>
                  </a:lnTo>
                  <a:lnTo>
                    <a:pt x="2157" y="1321"/>
                  </a:lnTo>
                  <a:lnTo>
                    <a:pt x="1292"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812;p54">
              <a:extLst>
                <a:ext uri="{FF2B5EF4-FFF2-40B4-BE49-F238E27FC236}">
                  <a16:creationId xmlns:a16="http://schemas.microsoft.com/office/drawing/2014/main" id="{58845E6D-5118-8C64-6C30-25512F55F206}"/>
                </a:ext>
              </a:extLst>
            </p:cNvPr>
            <p:cNvSpPr/>
            <p:nvPr/>
          </p:nvSpPr>
          <p:spPr>
            <a:xfrm>
              <a:off x="5037700" y="2430325"/>
              <a:ext cx="34100" cy="65850"/>
            </a:xfrm>
            <a:custGeom>
              <a:avLst/>
              <a:gdLst/>
              <a:ahLst/>
              <a:cxnLst/>
              <a:rect l="l" t="t" r="r" b="b"/>
              <a:pathLst>
                <a:path w="1364" h="2634" extrusionOk="0">
                  <a:moveTo>
                    <a:pt x="1" y="1"/>
                  </a:moveTo>
                  <a:lnTo>
                    <a:pt x="866" y="1321"/>
                  </a:lnTo>
                  <a:lnTo>
                    <a:pt x="1" y="2633"/>
                  </a:lnTo>
                  <a:lnTo>
                    <a:pt x="498" y="2633"/>
                  </a:lnTo>
                  <a:lnTo>
                    <a:pt x="1364" y="1321"/>
                  </a:lnTo>
                  <a:lnTo>
                    <a:pt x="498"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5" name="Google Shape;1810;p54">
            <a:extLst>
              <a:ext uri="{FF2B5EF4-FFF2-40B4-BE49-F238E27FC236}">
                <a16:creationId xmlns:a16="http://schemas.microsoft.com/office/drawing/2014/main" id="{5FAD1068-4969-D957-EB2A-D8E14467D5FB}"/>
              </a:ext>
            </a:extLst>
          </p:cNvPr>
          <p:cNvGrpSpPr/>
          <p:nvPr/>
        </p:nvGrpSpPr>
        <p:grpSpPr>
          <a:xfrm rot="10800000">
            <a:off x="7251769" y="8863899"/>
            <a:ext cx="542291" cy="404186"/>
            <a:chOff x="5037700" y="2430325"/>
            <a:chExt cx="75950" cy="65850"/>
          </a:xfrm>
        </p:grpSpPr>
        <p:sp>
          <p:nvSpPr>
            <p:cNvPr id="1420" name="Google Shape;1811;p54">
              <a:extLst>
                <a:ext uri="{FF2B5EF4-FFF2-40B4-BE49-F238E27FC236}">
                  <a16:creationId xmlns:a16="http://schemas.microsoft.com/office/drawing/2014/main" id="{EE474D33-7DF1-424E-CD43-85BDFD189EBB}"/>
                </a:ext>
              </a:extLst>
            </p:cNvPr>
            <p:cNvSpPr/>
            <p:nvPr/>
          </p:nvSpPr>
          <p:spPr>
            <a:xfrm>
              <a:off x="5059700" y="2430325"/>
              <a:ext cx="53950" cy="65850"/>
            </a:xfrm>
            <a:custGeom>
              <a:avLst/>
              <a:gdLst/>
              <a:ahLst/>
              <a:cxnLst/>
              <a:rect l="l" t="t" r="r" b="b"/>
              <a:pathLst>
                <a:path w="2158" h="2634" extrusionOk="0">
                  <a:moveTo>
                    <a:pt x="1" y="1"/>
                  </a:moveTo>
                  <a:lnTo>
                    <a:pt x="866" y="1321"/>
                  </a:lnTo>
                  <a:lnTo>
                    <a:pt x="1" y="2633"/>
                  </a:lnTo>
                  <a:lnTo>
                    <a:pt x="1292" y="2633"/>
                  </a:lnTo>
                  <a:lnTo>
                    <a:pt x="2157" y="1321"/>
                  </a:lnTo>
                  <a:lnTo>
                    <a:pt x="1292"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812;p54">
              <a:extLst>
                <a:ext uri="{FF2B5EF4-FFF2-40B4-BE49-F238E27FC236}">
                  <a16:creationId xmlns:a16="http://schemas.microsoft.com/office/drawing/2014/main" id="{5304D29A-CBB5-EEAB-7CB7-7AC442E1292D}"/>
                </a:ext>
              </a:extLst>
            </p:cNvPr>
            <p:cNvSpPr/>
            <p:nvPr/>
          </p:nvSpPr>
          <p:spPr>
            <a:xfrm>
              <a:off x="5037700" y="2430325"/>
              <a:ext cx="34100" cy="65850"/>
            </a:xfrm>
            <a:custGeom>
              <a:avLst/>
              <a:gdLst/>
              <a:ahLst/>
              <a:cxnLst/>
              <a:rect l="l" t="t" r="r" b="b"/>
              <a:pathLst>
                <a:path w="1364" h="2634" extrusionOk="0">
                  <a:moveTo>
                    <a:pt x="1" y="1"/>
                  </a:moveTo>
                  <a:lnTo>
                    <a:pt x="866" y="1321"/>
                  </a:lnTo>
                  <a:lnTo>
                    <a:pt x="1" y="2633"/>
                  </a:lnTo>
                  <a:lnTo>
                    <a:pt x="498" y="2633"/>
                  </a:lnTo>
                  <a:lnTo>
                    <a:pt x="1364" y="1321"/>
                  </a:lnTo>
                  <a:lnTo>
                    <a:pt x="498"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22" name="ZoneTexte 1421">
            <a:extLst>
              <a:ext uri="{FF2B5EF4-FFF2-40B4-BE49-F238E27FC236}">
                <a16:creationId xmlns:a16="http://schemas.microsoft.com/office/drawing/2014/main" id="{7EEED09A-21BF-8D9C-DA52-ADEBDA9BD215}"/>
              </a:ext>
            </a:extLst>
          </p:cNvPr>
          <p:cNvSpPr txBox="1"/>
          <p:nvPr/>
        </p:nvSpPr>
        <p:spPr>
          <a:xfrm>
            <a:off x="1350947" y="3894670"/>
            <a:ext cx="6031347" cy="707886"/>
          </a:xfrm>
          <a:prstGeom prst="rect">
            <a:avLst/>
          </a:prstGeom>
          <a:noFill/>
        </p:spPr>
        <p:txBody>
          <a:bodyPr wrap="square" rtlCol="0">
            <a:spAutoFit/>
          </a:bodyPr>
          <a:lstStyle/>
          <a:p>
            <a:pPr algn="ctr" rtl="1"/>
            <a:r>
              <a:rPr lang="ar-MA" sz="4000" b="1" dirty="0">
                <a:solidFill>
                  <a:srgbClr val="0070C0"/>
                </a:solidFill>
                <a:latin typeface="Microsoft Uighur" panose="02000000000000000000" pitchFamily="2" charset="-78"/>
                <a:ea typeface="Microsoft Sans Serif" panose="020B0604020202020204" pitchFamily="34" charset="0"/>
                <a:cs typeface="Microsoft Uighur" panose="02000000000000000000" pitchFamily="2" charset="-78"/>
              </a:rPr>
              <a:t>الإجراء المتخذ في حال عدم تحقق الفهم</a:t>
            </a:r>
            <a:endParaRPr lang="fr-FR" sz="4000" b="1" dirty="0">
              <a:solidFill>
                <a:srgbClr val="0070C0"/>
              </a:solidFill>
              <a:latin typeface="Microsoft Uighur" panose="02000000000000000000" pitchFamily="2" charset="-78"/>
              <a:ea typeface="Microsoft Sans Serif" panose="020B0604020202020204" pitchFamily="34" charset="0"/>
              <a:cs typeface="Microsoft Uighur" panose="02000000000000000000" pitchFamily="2" charset="-78"/>
            </a:endParaRPr>
          </a:p>
        </p:txBody>
      </p:sp>
      <p:sp>
        <p:nvSpPr>
          <p:cNvPr id="1423" name="ZoneTexte 1422">
            <a:extLst>
              <a:ext uri="{FF2B5EF4-FFF2-40B4-BE49-F238E27FC236}">
                <a16:creationId xmlns:a16="http://schemas.microsoft.com/office/drawing/2014/main" id="{71A99301-68B6-65C3-884C-EA8E8AE10D0A}"/>
              </a:ext>
            </a:extLst>
          </p:cNvPr>
          <p:cNvSpPr txBox="1"/>
          <p:nvPr/>
        </p:nvSpPr>
        <p:spPr>
          <a:xfrm>
            <a:off x="1816111" y="8693975"/>
            <a:ext cx="5179768" cy="954107"/>
          </a:xfrm>
          <a:prstGeom prst="rect">
            <a:avLst/>
          </a:prstGeom>
          <a:noFill/>
        </p:spPr>
        <p:txBody>
          <a:bodyPr wrap="square" rtlCol="0">
            <a:spAutoFit/>
          </a:bodyPr>
          <a:lstStyle/>
          <a:p>
            <a:pPr algn="r" rtl="1"/>
            <a:r>
              <a:rPr lang="ar-MA"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تركيز حصص المعالجة على الفئة المتعثرة وفتح آفاق الإغناء والتحدي للفئة المتمكنة. </a:t>
            </a:r>
            <a:endParaRPr lang="fr-FR"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endParaRPr>
          </a:p>
        </p:txBody>
      </p:sp>
      <p:sp>
        <p:nvSpPr>
          <p:cNvPr id="1424" name="ZoneTexte 1423">
            <a:extLst>
              <a:ext uri="{FF2B5EF4-FFF2-40B4-BE49-F238E27FC236}">
                <a16:creationId xmlns:a16="http://schemas.microsoft.com/office/drawing/2014/main" id="{F832A3BD-02E4-2A16-5D28-072A61B6EDD0}"/>
              </a:ext>
            </a:extLst>
          </p:cNvPr>
          <p:cNvSpPr txBox="1"/>
          <p:nvPr/>
        </p:nvSpPr>
        <p:spPr>
          <a:xfrm>
            <a:off x="692134" y="6074335"/>
            <a:ext cx="6406030" cy="2246769"/>
          </a:xfrm>
          <a:prstGeom prst="rect">
            <a:avLst/>
          </a:prstGeom>
          <a:noFill/>
        </p:spPr>
        <p:txBody>
          <a:bodyPr wrap="square" rtlCol="0">
            <a:spAutoFit/>
          </a:bodyPr>
          <a:lstStyle/>
          <a:p>
            <a:pPr algn="r" rtl="1"/>
            <a:r>
              <a:rPr lang="ar-MA"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في حال عدم تحقق الفهم بنسبة تفوق 50 </a:t>
            </a:r>
            <a:r>
              <a:rPr lang="fr-FR"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a:t>
            </a:r>
            <a:r>
              <a:rPr lang="ar-MA"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 بداية الممارسة الموجهة : العمل على إعادة النمذجة – في حال عدم تحقق نسبة تفوق 70 </a:t>
            </a:r>
            <a:r>
              <a:rPr lang="fr-FR"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a:t>
            </a:r>
            <a:r>
              <a:rPr lang="ar-MA"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 نهاية الممارسة الموجهة : العمل على تمديد مرحلة الممارسة الموجهة. في حال عدم تحقق نسبة 80</a:t>
            </a:r>
            <a:r>
              <a:rPr lang="fr-FR"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 %</a:t>
            </a:r>
            <a:r>
              <a:rPr lang="ar-MA"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 نهاية الممارسة المستقلة – أخذ الدرس بعين الاعتبار أثناء حصة الدعم الأسبوعية والتركيز على المتعلمين المتعثرين. </a:t>
            </a:r>
            <a:endParaRPr lang="fr-FR"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endParaRPr>
          </a:p>
        </p:txBody>
      </p:sp>
      <p:sp>
        <p:nvSpPr>
          <p:cNvPr id="1425" name="ZoneTexte 1424">
            <a:extLst>
              <a:ext uri="{FF2B5EF4-FFF2-40B4-BE49-F238E27FC236}">
                <a16:creationId xmlns:a16="http://schemas.microsoft.com/office/drawing/2014/main" id="{DD32A2A4-476C-7DE8-9F36-0656B55726A2}"/>
              </a:ext>
            </a:extLst>
          </p:cNvPr>
          <p:cNvSpPr txBox="1"/>
          <p:nvPr/>
        </p:nvSpPr>
        <p:spPr>
          <a:xfrm>
            <a:off x="1890612" y="5176485"/>
            <a:ext cx="5179768" cy="523220"/>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rPr>
              <a:t>تذكير سريع  بالقاعدة  المرتبطة بالمستلزمات</a:t>
            </a:r>
            <a:endParaRPr lang="fr-FR" sz="2800" b="1" dirty="0">
              <a:solidFill>
                <a:srgbClr val="204550"/>
              </a:solidFill>
              <a:latin typeface="Microsoft Uighur" panose="02000000000000000000" pitchFamily="2" charset="-78"/>
              <a:ea typeface="Microsoft Sans Serif" panose="020B0604020202020204" pitchFamily="34" charset="0"/>
              <a:cs typeface="Microsoft Uighur" panose="02000000000000000000" pitchFamily="2" charset="-78"/>
            </a:endParaRPr>
          </a:p>
        </p:txBody>
      </p:sp>
      <p:sp>
        <p:nvSpPr>
          <p:cNvPr id="1426" name="ZoneTexte 1425">
            <a:extLst>
              <a:ext uri="{FF2B5EF4-FFF2-40B4-BE49-F238E27FC236}">
                <a16:creationId xmlns:a16="http://schemas.microsoft.com/office/drawing/2014/main" id="{5A7D0446-F0E1-297D-AD54-0A2C4C42ACAD}"/>
              </a:ext>
            </a:extLst>
          </p:cNvPr>
          <p:cNvSpPr txBox="1"/>
          <p:nvPr/>
        </p:nvSpPr>
        <p:spPr>
          <a:xfrm>
            <a:off x="10288339" y="3741938"/>
            <a:ext cx="3581400" cy="707886"/>
          </a:xfrm>
          <a:prstGeom prst="rect">
            <a:avLst/>
          </a:prstGeom>
          <a:noFill/>
        </p:spPr>
        <p:txBody>
          <a:bodyPr wrap="square" rtlCol="0">
            <a:spAutoFit/>
          </a:bodyPr>
          <a:lstStyle/>
          <a:p>
            <a:pPr algn="ctr" rtl="1"/>
            <a:r>
              <a:rPr lang="ar-MA" sz="4000" b="1" dirty="0">
                <a:solidFill>
                  <a:srgbClr val="0070C0"/>
                </a:solidFill>
                <a:latin typeface="Microsoft Uighur" panose="02000000000000000000" pitchFamily="2" charset="-78"/>
                <a:ea typeface="Microsoft Sans Serif" panose="020B0604020202020204" pitchFamily="34" charset="0"/>
                <a:cs typeface="Microsoft Uighur" panose="02000000000000000000" pitchFamily="2" charset="-78"/>
              </a:rPr>
              <a:t>المحطات الأساسية للتقويم </a:t>
            </a:r>
            <a:endParaRPr lang="fr-FR" sz="4000" b="1" dirty="0">
              <a:solidFill>
                <a:srgbClr val="0070C0"/>
              </a:solidFill>
              <a:latin typeface="Microsoft Uighur" panose="02000000000000000000" pitchFamily="2" charset="-78"/>
              <a:ea typeface="Microsoft Sans Serif" panose="020B0604020202020204" pitchFamily="34" charset="0"/>
              <a:cs typeface="Microsoft Uighur" panose="02000000000000000000" pitchFamily="2" charset="-78"/>
            </a:endParaRPr>
          </a:p>
        </p:txBody>
      </p:sp>
    </p:spTree>
    <p:extLst>
      <p:ext uri="{BB962C8B-B14F-4D97-AF65-F5344CB8AC3E}">
        <p14:creationId xmlns:p14="http://schemas.microsoft.com/office/powerpoint/2010/main" val="419731582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14836-9EBB-5CE8-8190-3BFC33B1DE3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4769AF8-66F6-2FD6-716B-F3254E770A74}"/>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C9CBEFB8-3838-8462-6FAA-62A5F14C3D34}"/>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6AB0B5E6-C3DD-6A18-816F-FD9C90A6B306}"/>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AEF58008-61A5-DF7F-A816-7B3CED9E0D0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AACCC407-E1B9-DA5A-F2C1-4FD8137046B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C134E70-E252-E5F9-A52F-C7F38E2710B1}"/>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FEF454E-A135-E8D9-40C4-C8D8933DA22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5D8348B9-BECC-446B-B2E9-78AE652E4419}"/>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7176F09E-39C3-58F1-1753-2940C0A3415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9252911C-0D50-0915-B7DC-02C19991091B}"/>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3BD528CB-6CC3-F0FB-82D5-CA84831263A1}"/>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9FDA692B-EFE7-0989-BEFA-179AE8B073C9}"/>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55" name="Groupe 54">
            <a:extLst>
              <a:ext uri="{FF2B5EF4-FFF2-40B4-BE49-F238E27FC236}">
                <a16:creationId xmlns:a16="http://schemas.microsoft.com/office/drawing/2014/main" id="{EE7AE0C8-6622-4E3B-D488-5D3AA2F16DC7}"/>
              </a:ext>
            </a:extLst>
          </p:cNvPr>
          <p:cNvGrpSpPr/>
          <p:nvPr/>
        </p:nvGrpSpPr>
        <p:grpSpPr>
          <a:xfrm>
            <a:off x="4307085" y="284446"/>
            <a:ext cx="9673831" cy="1885068"/>
            <a:chOff x="4699245" y="284446"/>
            <a:chExt cx="9673831" cy="1885068"/>
          </a:xfrm>
        </p:grpSpPr>
        <p:grpSp>
          <p:nvGrpSpPr>
            <p:cNvPr id="47" name="Group 11">
              <a:extLst>
                <a:ext uri="{FF2B5EF4-FFF2-40B4-BE49-F238E27FC236}">
                  <a16:creationId xmlns:a16="http://schemas.microsoft.com/office/drawing/2014/main" id="{A79A1CC8-BA8B-AF76-77B6-43F179765BA5}"/>
                </a:ext>
              </a:extLst>
            </p:cNvPr>
            <p:cNvGrpSpPr/>
            <p:nvPr/>
          </p:nvGrpSpPr>
          <p:grpSpPr>
            <a:xfrm>
              <a:off x="5049900" y="590830"/>
              <a:ext cx="8188199" cy="1578684"/>
              <a:chOff x="1787" y="0"/>
              <a:chExt cx="4527112" cy="872827"/>
            </a:xfrm>
          </p:grpSpPr>
          <p:sp>
            <p:nvSpPr>
              <p:cNvPr id="48" name="Freeform 12">
                <a:extLst>
                  <a:ext uri="{FF2B5EF4-FFF2-40B4-BE49-F238E27FC236}">
                    <a16:creationId xmlns:a16="http://schemas.microsoft.com/office/drawing/2014/main" id="{F3476C67-AFD8-07E0-7FC4-F3D2EDCC5410}"/>
                  </a:ext>
                </a:extLst>
              </p:cNvPr>
              <p:cNvSpPr/>
              <p:nvPr/>
            </p:nvSpPr>
            <p:spPr>
              <a:xfrm>
                <a:off x="1787" y="0"/>
                <a:ext cx="4527112" cy="87282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A44E5BD2-1299-3485-DA4E-6C4F52E03874}"/>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445E81D5-D640-06B3-A3F0-FB41C00C0DFD}"/>
                </a:ext>
              </a:extLst>
            </p:cNvPr>
            <p:cNvSpPr txBox="1"/>
            <p:nvPr/>
          </p:nvSpPr>
          <p:spPr>
            <a:xfrm>
              <a:off x="6183360" y="647700"/>
              <a:ext cx="6286267"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أدوات التقويم</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المعتمدة : </a:t>
              </a:r>
            </a:p>
          </p:txBody>
        </p:sp>
        <p:sp>
          <p:nvSpPr>
            <p:cNvPr id="52" name="Freeform 22">
              <a:extLst>
                <a:ext uri="{FF2B5EF4-FFF2-40B4-BE49-F238E27FC236}">
                  <a16:creationId xmlns:a16="http://schemas.microsoft.com/office/drawing/2014/main" id="{D2B6BB6C-9485-DB28-CBB1-C5D7F79E58C6}"/>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CAB07333-707D-F870-0415-ABCAEC88FB8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DD1C8883-8ADC-1260-A897-5B036014DE60}"/>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B5E838AE-E88C-C1FD-ED14-A4CFA8BA1F10}"/>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53" name="Group 29">
            <a:extLst>
              <a:ext uri="{FF2B5EF4-FFF2-40B4-BE49-F238E27FC236}">
                <a16:creationId xmlns:a16="http://schemas.microsoft.com/office/drawing/2014/main" id="{F68E5C96-C8E0-5BAC-0B11-D4BEB18CE2EB}"/>
              </a:ext>
            </a:extLst>
          </p:cNvPr>
          <p:cNvGrpSpPr/>
          <p:nvPr/>
        </p:nvGrpSpPr>
        <p:grpSpPr>
          <a:xfrm>
            <a:off x="-105819" y="8283515"/>
            <a:ext cx="1927265" cy="1753066"/>
            <a:chOff x="0" y="0"/>
            <a:chExt cx="767909" cy="698500"/>
          </a:xfrm>
        </p:grpSpPr>
        <p:sp>
          <p:nvSpPr>
            <p:cNvPr id="58" name="Freeform 30">
              <a:extLst>
                <a:ext uri="{FF2B5EF4-FFF2-40B4-BE49-F238E27FC236}">
                  <a16:creationId xmlns:a16="http://schemas.microsoft.com/office/drawing/2014/main" id="{ACD2FBFC-F6E3-EDDF-C580-B21B82801526}"/>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9" name="TextBox 31">
              <a:extLst>
                <a:ext uri="{FF2B5EF4-FFF2-40B4-BE49-F238E27FC236}">
                  <a16:creationId xmlns:a16="http://schemas.microsoft.com/office/drawing/2014/main" id="{8E522DD3-2B28-606A-FB66-9148D916A29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0" name="Group 35">
            <a:extLst>
              <a:ext uri="{FF2B5EF4-FFF2-40B4-BE49-F238E27FC236}">
                <a16:creationId xmlns:a16="http://schemas.microsoft.com/office/drawing/2014/main" id="{F27DE11C-DFE2-0D32-AAFE-2AE3E89D3F60}"/>
              </a:ext>
            </a:extLst>
          </p:cNvPr>
          <p:cNvGrpSpPr/>
          <p:nvPr/>
        </p:nvGrpSpPr>
        <p:grpSpPr>
          <a:xfrm>
            <a:off x="-344898" y="7849447"/>
            <a:ext cx="1018477" cy="868136"/>
            <a:chOff x="0" y="0"/>
            <a:chExt cx="819464" cy="698500"/>
          </a:xfrm>
        </p:grpSpPr>
        <p:sp>
          <p:nvSpPr>
            <p:cNvPr id="61" name="Freeform 36">
              <a:extLst>
                <a:ext uri="{FF2B5EF4-FFF2-40B4-BE49-F238E27FC236}">
                  <a16:creationId xmlns:a16="http://schemas.microsoft.com/office/drawing/2014/main" id="{8FB7CFF3-9C2E-DF40-30A8-756B1DAB90FC}"/>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62" name="TextBox 37">
              <a:extLst>
                <a:ext uri="{FF2B5EF4-FFF2-40B4-BE49-F238E27FC236}">
                  <a16:creationId xmlns:a16="http://schemas.microsoft.com/office/drawing/2014/main" id="{1E62C84D-C635-B02A-3C39-084E6EA85616}"/>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63" name="Groupe 62">
            <a:extLst>
              <a:ext uri="{FF2B5EF4-FFF2-40B4-BE49-F238E27FC236}">
                <a16:creationId xmlns:a16="http://schemas.microsoft.com/office/drawing/2014/main" id="{CF059317-BA43-0CA6-9F11-386AD96612F0}"/>
              </a:ext>
            </a:extLst>
          </p:cNvPr>
          <p:cNvGrpSpPr/>
          <p:nvPr/>
        </p:nvGrpSpPr>
        <p:grpSpPr>
          <a:xfrm>
            <a:off x="9566439" y="2476500"/>
            <a:ext cx="7004071" cy="3581400"/>
            <a:chOff x="9566439" y="3238500"/>
            <a:chExt cx="7004071" cy="3581400"/>
          </a:xfrm>
        </p:grpSpPr>
        <p:sp>
          <p:nvSpPr>
            <p:cNvPr id="64" name="Rectangle : coins arrondis 63">
              <a:extLst>
                <a:ext uri="{FF2B5EF4-FFF2-40B4-BE49-F238E27FC236}">
                  <a16:creationId xmlns:a16="http://schemas.microsoft.com/office/drawing/2014/main" id="{E2669334-4D3C-A077-7BC2-C61ECEAECCA0}"/>
                </a:ext>
              </a:extLst>
            </p:cNvPr>
            <p:cNvSpPr/>
            <p:nvPr/>
          </p:nvSpPr>
          <p:spPr>
            <a:xfrm>
              <a:off x="9566439" y="3238500"/>
              <a:ext cx="6152000" cy="762602"/>
            </a:xfrm>
            <a:prstGeom prst="roundRect">
              <a:avLst>
                <a:gd name="adj" fmla="val 50000"/>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تنشيط المستلزمات </a:t>
              </a:r>
            </a:p>
          </p:txBody>
        </p:sp>
        <p:sp>
          <p:nvSpPr>
            <p:cNvPr id="65" name="Rectangle : coins arrondis 64">
              <a:extLst>
                <a:ext uri="{FF2B5EF4-FFF2-40B4-BE49-F238E27FC236}">
                  <a16:creationId xmlns:a16="http://schemas.microsoft.com/office/drawing/2014/main" id="{7E652B55-6051-5FA9-3312-814D766DBCA1}"/>
                </a:ext>
              </a:extLst>
            </p:cNvPr>
            <p:cNvSpPr/>
            <p:nvPr/>
          </p:nvSpPr>
          <p:spPr>
            <a:xfrm>
              <a:off x="9566439" y="4307486"/>
              <a:ext cx="6152000" cy="2512414"/>
            </a:xfrm>
            <a:prstGeom prst="roundRect">
              <a:avLst>
                <a:gd name="adj" fmla="val 14953"/>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66" name="Ellipse 65">
              <a:extLst>
                <a:ext uri="{FF2B5EF4-FFF2-40B4-BE49-F238E27FC236}">
                  <a16:creationId xmlns:a16="http://schemas.microsoft.com/office/drawing/2014/main" id="{35442AB0-80FD-F6EA-D90D-0AC938CE5FEE}"/>
                </a:ext>
              </a:extLst>
            </p:cNvPr>
            <p:cNvSpPr/>
            <p:nvPr/>
          </p:nvSpPr>
          <p:spPr>
            <a:xfrm>
              <a:off x="15011400" y="4747956"/>
              <a:ext cx="1559110" cy="1559110"/>
            </a:xfrm>
            <a:prstGeom prst="ellipse">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01</a:t>
              </a:r>
            </a:p>
          </p:txBody>
        </p:sp>
        <p:sp>
          <p:nvSpPr>
            <p:cNvPr id="67" name="Google Shape;1479;p35">
              <a:extLst>
                <a:ext uri="{FF2B5EF4-FFF2-40B4-BE49-F238E27FC236}">
                  <a16:creationId xmlns:a16="http://schemas.microsoft.com/office/drawing/2014/main" id="{EC74D142-9629-A690-9D4D-B4BC62185EAA}"/>
                </a:ext>
              </a:extLst>
            </p:cNvPr>
            <p:cNvSpPr txBox="1">
              <a:spLocks/>
            </p:cNvSpPr>
            <p:nvPr/>
          </p:nvSpPr>
          <p:spPr>
            <a:xfrm>
              <a:off x="9566439" y="4612385"/>
              <a:ext cx="5441573" cy="1559110"/>
            </a:xfrm>
            <a:prstGeom prst="rect">
              <a:avLst/>
            </a:prstGeom>
          </p:spPr>
          <p:txBody>
            <a:bodyPr spcFirstLastPara="1" wrap="square" lIns="121900" tIns="121900" rIns="121900" bIns="12190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rtl="1"/>
              <a:r>
                <a:rPr lang="ar-MA" sz="2400" b="1" dirty="0">
                  <a:solidFill>
                    <a:srgbClr val="204550"/>
                  </a:solidFill>
                  <a:latin typeface="Microsoft Uighur" panose="02000000000000000000" pitchFamily="2" charset="-78"/>
                  <a:cs typeface="Microsoft Uighur" panose="02000000000000000000" pitchFamily="2" charset="-78"/>
                </a:rPr>
                <a:t>أسئلة تحقق : اختيار من متعدد </a:t>
              </a:r>
            </a:p>
            <a:p>
              <a:pPr algn="r" rtl="1"/>
              <a:r>
                <a:rPr lang="ar-MA" sz="2400" b="1" dirty="0">
                  <a:solidFill>
                    <a:srgbClr val="204550"/>
                  </a:solidFill>
                  <a:latin typeface="Microsoft Uighur" panose="02000000000000000000" pitchFamily="2" charset="-78"/>
                  <a:cs typeface="Microsoft Uighur" panose="02000000000000000000" pitchFamily="2" charset="-78"/>
                </a:rPr>
                <a:t>أنشطة تمهيدية على الكراسة مرتبطة بمستلزم جديد أو سبق إرساؤه</a:t>
              </a:r>
            </a:p>
            <a:p>
              <a:pPr algn="r" rtl="1"/>
              <a:r>
                <a:rPr lang="ar-MA" sz="2400" b="1" dirty="0">
                  <a:solidFill>
                    <a:srgbClr val="204550"/>
                  </a:solidFill>
                  <a:latin typeface="Microsoft Uighur" panose="02000000000000000000" pitchFamily="2" charset="-78"/>
                  <a:cs typeface="Microsoft Uighur" panose="02000000000000000000" pitchFamily="2" charset="-78"/>
                </a:rPr>
                <a:t>تمارين سريعة  على الألواح  </a:t>
              </a:r>
            </a:p>
          </p:txBody>
        </p:sp>
      </p:grpSp>
      <p:grpSp>
        <p:nvGrpSpPr>
          <p:cNvPr id="68" name="Groupe 67">
            <a:extLst>
              <a:ext uri="{FF2B5EF4-FFF2-40B4-BE49-F238E27FC236}">
                <a16:creationId xmlns:a16="http://schemas.microsoft.com/office/drawing/2014/main" id="{BF974B88-CE5A-4147-D91C-5FEFFD6FBDAF}"/>
              </a:ext>
            </a:extLst>
          </p:cNvPr>
          <p:cNvGrpSpPr/>
          <p:nvPr/>
        </p:nvGrpSpPr>
        <p:grpSpPr>
          <a:xfrm>
            <a:off x="2063729" y="2476500"/>
            <a:ext cx="7004071" cy="3581400"/>
            <a:chOff x="9566439" y="3238500"/>
            <a:chExt cx="7004071" cy="3581400"/>
          </a:xfrm>
        </p:grpSpPr>
        <p:sp>
          <p:nvSpPr>
            <p:cNvPr id="69" name="Rectangle : coins arrondis 68">
              <a:extLst>
                <a:ext uri="{FF2B5EF4-FFF2-40B4-BE49-F238E27FC236}">
                  <a16:creationId xmlns:a16="http://schemas.microsoft.com/office/drawing/2014/main" id="{F267EE48-E045-56D1-2FB9-2D59ECC6E410}"/>
                </a:ext>
              </a:extLst>
            </p:cNvPr>
            <p:cNvSpPr/>
            <p:nvPr/>
          </p:nvSpPr>
          <p:spPr>
            <a:xfrm>
              <a:off x="9566439" y="3238500"/>
              <a:ext cx="6152000" cy="762602"/>
            </a:xfrm>
            <a:prstGeom prst="roundRect">
              <a:avLst>
                <a:gd name="adj" fmla="val 50000"/>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أثناء الممارسة الموجهة </a:t>
              </a:r>
            </a:p>
          </p:txBody>
        </p:sp>
        <p:sp>
          <p:nvSpPr>
            <p:cNvPr id="70" name="Rectangle : coins arrondis 69">
              <a:extLst>
                <a:ext uri="{FF2B5EF4-FFF2-40B4-BE49-F238E27FC236}">
                  <a16:creationId xmlns:a16="http://schemas.microsoft.com/office/drawing/2014/main" id="{685EBC45-F9E8-FD83-F16C-F53E2D8D1AA6}"/>
                </a:ext>
              </a:extLst>
            </p:cNvPr>
            <p:cNvSpPr/>
            <p:nvPr/>
          </p:nvSpPr>
          <p:spPr>
            <a:xfrm>
              <a:off x="9566439" y="4307486"/>
              <a:ext cx="6152000" cy="2512414"/>
            </a:xfrm>
            <a:prstGeom prst="roundRect">
              <a:avLst>
                <a:gd name="adj" fmla="val 14953"/>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1" name="Ellipse 70">
              <a:extLst>
                <a:ext uri="{FF2B5EF4-FFF2-40B4-BE49-F238E27FC236}">
                  <a16:creationId xmlns:a16="http://schemas.microsoft.com/office/drawing/2014/main" id="{52764845-101F-E5B4-2882-5D80DF970C82}"/>
                </a:ext>
              </a:extLst>
            </p:cNvPr>
            <p:cNvSpPr/>
            <p:nvPr/>
          </p:nvSpPr>
          <p:spPr>
            <a:xfrm>
              <a:off x="15011400" y="4747956"/>
              <a:ext cx="1559110" cy="1559110"/>
            </a:xfrm>
            <a:prstGeom prst="ellipse">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02</a:t>
              </a:r>
            </a:p>
          </p:txBody>
        </p:sp>
        <p:sp>
          <p:nvSpPr>
            <p:cNvPr id="72" name="Google Shape;1479;p35">
              <a:extLst>
                <a:ext uri="{FF2B5EF4-FFF2-40B4-BE49-F238E27FC236}">
                  <a16:creationId xmlns:a16="http://schemas.microsoft.com/office/drawing/2014/main" id="{32958868-EA86-C065-7C8E-6EE8DADEF22B}"/>
                </a:ext>
              </a:extLst>
            </p:cNvPr>
            <p:cNvSpPr txBox="1">
              <a:spLocks/>
            </p:cNvSpPr>
            <p:nvPr/>
          </p:nvSpPr>
          <p:spPr>
            <a:xfrm>
              <a:off x="9660020" y="4498945"/>
              <a:ext cx="5257800" cy="1731651"/>
            </a:xfrm>
            <a:prstGeom prst="rect">
              <a:avLst/>
            </a:prstGeom>
          </p:spPr>
          <p:txBody>
            <a:bodyPr spcFirstLastPara="1" wrap="square" lIns="121900" tIns="121900" rIns="121900" bIns="12190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rtl="1"/>
              <a:r>
                <a:rPr lang="ar-MA" sz="2400" b="1" dirty="0">
                  <a:solidFill>
                    <a:srgbClr val="204550"/>
                  </a:solidFill>
                  <a:latin typeface="Microsoft Uighur" panose="02000000000000000000" pitchFamily="2" charset="-78"/>
                  <a:cs typeface="Microsoft Uighur" panose="02000000000000000000" pitchFamily="2" charset="-78"/>
                </a:rPr>
                <a:t>أسئلة تفاعلية حول الاستراتيجية المنمذجة </a:t>
              </a:r>
            </a:p>
            <a:p>
              <a:pPr algn="r" rtl="1"/>
              <a:r>
                <a:rPr lang="ar-MA" sz="2400" b="1" dirty="0">
                  <a:solidFill>
                    <a:srgbClr val="204550"/>
                  </a:solidFill>
                  <a:latin typeface="Microsoft Uighur" panose="02000000000000000000" pitchFamily="2" charset="-78"/>
                  <a:cs typeface="Microsoft Uighur" panose="02000000000000000000" pitchFamily="2" charset="-78"/>
                </a:rPr>
                <a:t>تمارين مكافئة للنشاط الرئيسي المنمذج </a:t>
              </a:r>
            </a:p>
            <a:p>
              <a:pPr algn="r" rtl="1"/>
              <a:r>
                <a:rPr lang="ar-MA" sz="2400" b="1" dirty="0">
                  <a:solidFill>
                    <a:srgbClr val="204550"/>
                  </a:solidFill>
                  <a:latin typeface="Microsoft Uighur" panose="02000000000000000000" pitchFamily="2" charset="-78"/>
                  <a:cs typeface="Microsoft Uighur" panose="02000000000000000000" pitchFamily="2" charset="-78"/>
                </a:rPr>
                <a:t>أسئلة التحقق من كيفية توظيف الاستراتيجية</a:t>
              </a:r>
            </a:p>
            <a:p>
              <a:pPr algn="r" rtl="1"/>
              <a:r>
                <a:rPr lang="ar-MA" sz="2400" b="1" dirty="0">
                  <a:solidFill>
                    <a:srgbClr val="204550"/>
                  </a:solidFill>
                  <a:latin typeface="Microsoft Uighur" panose="02000000000000000000" pitchFamily="2" charset="-78"/>
                  <a:cs typeface="Microsoft Uighur" panose="02000000000000000000" pitchFamily="2" charset="-78"/>
                </a:rPr>
                <a:t>تمرين نهاية الممارسة الموجهة للوقوف على استعداد المجموعة للمرور إلى الممارسة المستقلة</a:t>
              </a:r>
            </a:p>
          </p:txBody>
        </p:sp>
      </p:grpSp>
      <p:grpSp>
        <p:nvGrpSpPr>
          <p:cNvPr id="73" name="Groupe 72">
            <a:extLst>
              <a:ext uri="{FF2B5EF4-FFF2-40B4-BE49-F238E27FC236}">
                <a16:creationId xmlns:a16="http://schemas.microsoft.com/office/drawing/2014/main" id="{337523EF-276A-54DA-0DB6-A2AF4F908B5A}"/>
              </a:ext>
            </a:extLst>
          </p:cNvPr>
          <p:cNvGrpSpPr/>
          <p:nvPr/>
        </p:nvGrpSpPr>
        <p:grpSpPr>
          <a:xfrm>
            <a:off x="9566439" y="6286500"/>
            <a:ext cx="7004071" cy="3581400"/>
            <a:chOff x="9566439" y="3238500"/>
            <a:chExt cx="7004071" cy="3581400"/>
          </a:xfrm>
        </p:grpSpPr>
        <p:sp>
          <p:nvSpPr>
            <p:cNvPr id="74" name="Rectangle : coins arrondis 73">
              <a:extLst>
                <a:ext uri="{FF2B5EF4-FFF2-40B4-BE49-F238E27FC236}">
                  <a16:creationId xmlns:a16="http://schemas.microsoft.com/office/drawing/2014/main" id="{0AA2AC36-2375-D3E4-6F7A-C2179FC12AF9}"/>
                </a:ext>
              </a:extLst>
            </p:cNvPr>
            <p:cNvSpPr/>
            <p:nvPr/>
          </p:nvSpPr>
          <p:spPr>
            <a:xfrm>
              <a:off x="9566439" y="3238500"/>
              <a:ext cx="6152000" cy="762602"/>
            </a:xfrm>
            <a:prstGeom prst="roundRect">
              <a:avLst>
                <a:gd name="adj" fmla="val 50000"/>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أثناء الممارسة المستقلة </a:t>
              </a:r>
            </a:p>
          </p:txBody>
        </p:sp>
        <p:sp>
          <p:nvSpPr>
            <p:cNvPr id="75" name="Rectangle : coins arrondis 74">
              <a:extLst>
                <a:ext uri="{FF2B5EF4-FFF2-40B4-BE49-F238E27FC236}">
                  <a16:creationId xmlns:a16="http://schemas.microsoft.com/office/drawing/2014/main" id="{DADC7CBB-7677-49ED-A431-3F43C551CDA8}"/>
                </a:ext>
              </a:extLst>
            </p:cNvPr>
            <p:cNvSpPr/>
            <p:nvPr/>
          </p:nvSpPr>
          <p:spPr>
            <a:xfrm>
              <a:off x="9566439" y="4307486"/>
              <a:ext cx="6152000" cy="2512414"/>
            </a:xfrm>
            <a:prstGeom prst="roundRect">
              <a:avLst>
                <a:gd name="adj" fmla="val 14953"/>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76" name="Ellipse 75">
              <a:extLst>
                <a:ext uri="{FF2B5EF4-FFF2-40B4-BE49-F238E27FC236}">
                  <a16:creationId xmlns:a16="http://schemas.microsoft.com/office/drawing/2014/main" id="{972D4EBB-094C-2272-2E09-6FF86A76CB8C}"/>
                </a:ext>
              </a:extLst>
            </p:cNvPr>
            <p:cNvSpPr/>
            <p:nvPr/>
          </p:nvSpPr>
          <p:spPr>
            <a:xfrm>
              <a:off x="15011400" y="4747956"/>
              <a:ext cx="1559110" cy="1559110"/>
            </a:xfrm>
            <a:prstGeom prst="ellipse">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03</a:t>
              </a:r>
            </a:p>
          </p:txBody>
        </p:sp>
        <p:sp>
          <p:nvSpPr>
            <p:cNvPr id="77" name="Google Shape;1479;p35">
              <a:extLst>
                <a:ext uri="{FF2B5EF4-FFF2-40B4-BE49-F238E27FC236}">
                  <a16:creationId xmlns:a16="http://schemas.microsoft.com/office/drawing/2014/main" id="{3B55C3FE-2400-E846-D0F8-731C93E9161F}"/>
                </a:ext>
              </a:extLst>
            </p:cNvPr>
            <p:cNvSpPr txBox="1">
              <a:spLocks/>
            </p:cNvSpPr>
            <p:nvPr/>
          </p:nvSpPr>
          <p:spPr>
            <a:xfrm>
              <a:off x="9738535" y="4792844"/>
              <a:ext cx="5257800" cy="1675123"/>
            </a:xfrm>
            <a:prstGeom prst="rect">
              <a:avLst/>
            </a:prstGeom>
          </p:spPr>
          <p:txBody>
            <a:bodyPr spcFirstLastPara="1" wrap="square" lIns="121900" tIns="121900" rIns="121900" bIns="12190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rtl="1"/>
              <a:r>
                <a:rPr lang="ar-MA" sz="2400" b="1" dirty="0">
                  <a:solidFill>
                    <a:srgbClr val="204550"/>
                  </a:solidFill>
                  <a:latin typeface="Microsoft Uighur" panose="02000000000000000000" pitchFamily="2" charset="-78"/>
                  <a:cs typeface="Microsoft Uighur" panose="02000000000000000000" pitchFamily="2" charset="-78"/>
                </a:rPr>
                <a:t>أنشطة التدرب  المكافئة للنشاط الرئيسي </a:t>
              </a:r>
            </a:p>
            <a:p>
              <a:pPr algn="r" rtl="1"/>
              <a:r>
                <a:rPr lang="ar-MA" sz="2400" b="1" dirty="0">
                  <a:solidFill>
                    <a:srgbClr val="204550"/>
                  </a:solidFill>
                  <a:latin typeface="Microsoft Uighur" panose="02000000000000000000" pitchFamily="2" charset="-78"/>
                  <a:cs typeface="Microsoft Uighur" panose="02000000000000000000" pitchFamily="2" charset="-78"/>
                </a:rPr>
                <a:t>ملاحظة مباشرة لأداء المتعلمين المستقل</a:t>
              </a:r>
            </a:p>
            <a:p>
              <a:pPr algn="r" rtl="1"/>
              <a:r>
                <a:rPr lang="ar-MA" sz="2400" b="1" dirty="0">
                  <a:solidFill>
                    <a:srgbClr val="204550"/>
                  </a:solidFill>
                  <a:latin typeface="Microsoft Uighur" panose="02000000000000000000" pitchFamily="2" charset="-78"/>
                  <a:cs typeface="Microsoft Uighur" panose="02000000000000000000" pitchFamily="2" charset="-78"/>
                </a:rPr>
                <a:t>إنجازات المتعلمين على الكراسة </a:t>
              </a:r>
            </a:p>
          </p:txBody>
        </p:sp>
      </p:grpSp>
      <p:grpSp>
        <p:nvGrpSpPr>
          <p:cNvPr id="78" name="Groupe 77">
            <a:extLst>
              <a:ext uri="{FF2B5EF4-FFF2-40B4-BE49-F238E27FC236}">
                <a16:creationId xmlns:a16="http://schemas.microsoft.com/office/drawing/2014/main" id="{F97EFB7C-7F49-EBB4-7E56-5FE7A7198A61}"/>
              </a:ext>
            </a:extLst>
          </p:cNvPr>
          <p:cNvGrpSpPr/>
          <p:nvPr/>
        </p:nvGrpSpPr>
        <p:grpSpPr>
          <a:xfrm>
            <a:off x="2063729" y="6286500"/>
            <a:ext cx="7004071" cy="3752571"/>
            <a:chOff x="9566439" y="3238500"/>
            <a:chExt cx="7004071" cy="3752571"/>
          </a:xfrm>
        </p:grpSpPr>
        <p:sp>
          <p:nvSpPr>
            <p:cNvPr id="79" name="Rectangle : coins arrondis 78">
              <a:extLst>
                <a:ext uri="{FF2B5EF4-FFF2-40B4-BE49-F238E27FC236}">
                  <a16:creationId xmlns:a16="http://schemas.microsoft.com/office/drawing/2014/main" id="{96C0BD9C-EFA4-E5A7-F8C6-A7E6D16E1791}"/>
                </a:ext>
              </a:extLst>
            </p:cNvPr>
            <p:cNvSpPr/>
            <p:nvPr/>
          </p:nvSpPr>
          <p:spPr>
            <a:xfrm>
              <a:off x="9566439" y="3238500"/>
              <a:ext cx="6152000" cy="762602"/>
            </a:xfrm>
            <a:prstGeom prst="roundRect">
              <a:avLst>
                <a:gd name="adj" fmla="val 50000"/>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نهاية المرحلة </a:t>
              </a:r>
            </a:p>
          </p:txBody>
        </p:sp>
        <p:sp>
          <p:nvSpPr>
            <p:cNvPr id="80" name="Rectangle : coins arrondis 79">
              <a:extLst>
                <a:ext uri="{FF2B5EF4-FFF2-40B4-BE49-F238E27FC236}">
                  <a16:creationId xmlns:a16="http://schemas.microsoft.com/office/drawing/2014/main" id="{E134D32A-D9CD-912C-EB5B-80B371CC7558}"/>
                </a:ext>
              </a:extLst>
            </p:cNvPr>
            <p:cNvSpPr/>
            <p:nvPr/>
          </p:nvSpPr>
          <p:spPr>
            <a:xfrm>
              <a:off x="9566439" y="4307486"/>
              <a:ext cx="6152000" cy="2512414"/>
            </a:xfrm>
            <a:prstGeom prst="roundRect">
              <a:avLst>
                <a:gd name="adj" fmla="val 14953"/>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81" name="Ellipse 80">
              <a:extLst>
                <a:ext uri="{FF2B5EF4-FFF2-40B4-BE49-F238E27FC236}">
                  <a16:creationId xmlns:a16="http://schemas.microsoft.com/office/drawing/2014/main" id="{BA104F9E-E0E1-E3B5-7761-2F01DECA2D3A}"/>
                </a:ext>
              </a:extLst>
            </p:cNvPr>
            <p:cNvSpPr/>
            <p:nvPr/>
          </p:nvSpPr>
          <p:spPr>
            <a:xfrm>
              <a:off x="15011400" y="4747956"/>
              <a:ext cx="1559110" cy="1559110"/>
            </a:xfrm>
            <a:prstGeom prst="ellipse">
              <a:avLst/>
            </a:prstGeom>
            <a:solidFill>
              <a:srgbClr val="2045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solidFill>
                    <a:schemeClr val="bg1"/>
                  </a:solidFill>
                  <a:effectLst>
                    <a:outerShdw blurRad="38100" dist="38100" dir="2700000" algn="tl">
                      <a:srgbClr val="000000">
                        <a:alpha val="43137"/>
                      </a:srgbClr>
                    </a:outerShdw>
                  </a:effectLst>
                  <a:latin typeface="Microsoft Uighur" panose="02000000000000000000" pitchFamily="2" charset="-78"/>
                  <a:ea typeface="Calibri" panose="020F0502020204030204" pitchFamily="34" charset="0"/>
                  <a:cs typeface="Microsoft Uighur" panose="02000000000000000000" pitchFamily="2" charset="-78"/>
                </a:rPr>
                <a:t>04</a:t>
              </a:r>
            </a:p>
          </p:txBody>
        </p:sp>
        <p:sp>
          <p:nvSpPr>
            <p:cNvPr id="82" name="Google Shape;1479;p35">
              <a:extLst>
                <a:ext uri="{FF2B5EF4-FFF2-40B4-BE49-F238E27FC236}">
                  <a16:creationId xmlns:a16="http://schemas.microsoft.com/office/drawing/2014/main" id="{509A7A06-8675-630F-0BFE-A874929E31B3}"/>
                </a:ext>
              </a:extLst>
            </p:cNvPr>
            <p:cNvSpPr txBox="1">
              <a:spLocks/>
            </p:cNvSpPr>
            <p:nvPr/>
          </p:nvSpPr>
          <p:spPr>
            <a:xfrm>
              <a:off x="9753600" y="5259420"/>
              <a:ext cx="5257800" cy="1731651"/>
            </a:xfrm>
            <a:prstGeom prst="rect">
              <a:avLst/>
            </a:prstGeom>
          </p:spPr>
          <p:txBody>
            <a:bodyPr spcFirstLastPara="1" wrap="square" lIns="121900" tIns="121900" rIns="121900" bIns="121900" anchor="t" anchorCtr="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rtl="1"/>
              <a:r>
                <a:rPr lang="ar-MA" sz="2400" b="1" dirty="0">
                  <a:solidFill>
                    <a:srgbClr val="204550"/>
                  </a:solidFill>
                  <a:latin typeface="Microsoft Uighur" panose="02000000000000000000" pitchFamily="2" charset="-78"/>
                  <a:cs typeface="Microsoft Uighur" panose="02000000000000000000" pitchFamily="2" charset="-78"/>
                </a:rPr>
                <a:t>رائز المراقبة المستمرة الخاص بالمرحلة </a:t>
              </a:r>
            </a:p>
          </p:txBody>
        </p:sp>
      </p:grpSp>
    </p:spTree>
    <p:extLst>
      <p:ext uri="{BB962C8B-B14F-4D97-AF65-F5344CB8AC3E}">
        <p14:creationId xmlns:p14="http://schemas.microsoft.com/office/powerpoint/2010/main" val="119760114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C117C-DFDF-EDB8-5929-23D6239A25E8}"/>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60E1E38A-0D98-B197-0590-1B827D629421}"/>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1A07F4FF-5E93-3327-5B82-FD974462DC39}"/>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EB81E8FF-8711-3D3D-6385-FB344537104B}"/>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1D640426-4718-1DF2-27DD-83CFEDA96E77}"/>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5F5EDFBB-27EA-762A-6FEA-76AC67E5B4CF}"/>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17063F9-07FC-8F9E-391E-209C391124B0}"/>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35FF91AF-EB6B-E38D-AD35-74E17AA99C79}"/>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F10BCC45-F38A-414A-3521-8F1062CCE71A}"/>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B933972F-D230-49B2-E6AC-DF518316B2A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191BC124-1205-9EA6-7524-63620955F91E}"/>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5F32CCC2-B323-2532-34DC-3DAEF87D6633}"/>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1CD02F4E-4EDD-CF0D-4EB4-A569528E8066}"/>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1FD0B703-3874-BC7E-C2ED-6211A99E7D8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C8F399B6-F0D5-DFC8-03B0-EC6F0818267A}"/>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8D7CA736-F993-4446-F2DF-FFC5E86AF74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77ED173D-49A4-73C3-31ED-00A2FC2EA9B5}"/>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BF4AA59D-9E64-8ADC-52B4-9B0E6E36311B}"/>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047AC13D-3C6F-E564-9602-D26A7AD81771}"/>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B191AF9D-861F-A114-F65F-369EB9C09651}"/>
              </a:ext>
            </a:extLst>
          </p:cNvPr>
          <p:cNvGrpSpPr/>
          <p:nvPr/>
        </p:nvGrpSpPr>
        <p:grpSpPr>
          <a:xfrm>
            <a:off x="4307085" y="284446"/>
            <a:ext cx="9673831" cy="1885068"/>
            <a:chOff x="4699245" y="284446"/>
            <a:chExt cx="9673831" cy="1885068"/>
          </a:xfrm>
        </p:grpSpPr>
        <p:grpSp>
          <p:nvGrpSpPr>
            <p:cNvPr id="47" name="Group 11">
              <a:extLst>
                <a:ext uri="{FF2B5EF4-FFF2-40B4-BE49-F238E27FC236}">
                  <a16:creationId xmlns:a16="http://schemas.microsoft.com/office/drawing/2014/main" id="{19224857-D0E9-81E7-8961-3529FD3A1254}"/>
                </a:ext>
              </a:extLst>
            </p:cNvPr>
            <p:cNvGrpSpPr/>
            <p:nvPr/>
          </p:nvGrpSpPr>
          <p:grpSpPr>
            <a:xfrm>
              <a:off x="5049900" y="590830"/>
              <a:ext cx="8188199" cy="1578684"/>
              <a:chOff x="1787" y="0"/>
              <a:chExt cx="4527112" cy="872827"/>
            </a:xfrm>
          </p:grpSpPr>
          <p:sp>
            <p:nvSpPr>
              <p:cNvPr id="48" name="Freeform 12">
                <a:extLst>
                  <a:ext uri="{FF2B5EF4-FFF2-40B4-BE49-F238E27FC236}">
                    <a16:creationId xmlns:a16="http://schemas.microsoft.com/office/drawing/2014/main" id="{E9C83230-41F9-EC8C-AE32-2556113C042E}"/>
                  </a:ext>
                </a:extLst>
              </p:cNvPr>
              <p:cNvSpPr/>
              <p:nvPr/>
            </p:nvSpPr>
            <p:spPr>
              <a:xfrm>
                <a:off x="1787" y="0"/>
                <a:ext cx="4527112" cy="87282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CA77929E-F27B-A969-4CB8-7F1A5305B828}"/>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D847D735-6437-B165-6E65-7A32511066DB}"/>
                </a:ext>
              </a:extLst>
            </p:cNvPr>
            <p:cNvSpPr txBox="1"/>
            <p:nvPr/>
          </p:nvSpPr>
          <p:spPr>
            <a:xfrm>
              <a:off x="6183360" y="647700"/>
              <a:ext cx="6286267"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أدوات التقويم</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المعتمدة : </a:t>
              </a:r>
            </a:p>
          </p:txBody>
        </p:sp>
        <p:sp>
          <p:nvSpPr>
            <p:cNvPr id="52" name="Freeform 22">
              <a:extLst>
                <a:ext uri="{FF2B5EF4-FFF2-40B4-BE49-F238E27FC236}">
                  <a16:creationId xmlns:a16="http://schemas.microsoft.com/office/drawing/2014/main" id="{80621F59-880A-3DC7-D6FF-3B0F86A449EA}"/>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276278A4-4E90-EDF4-7460-096C776AC71D}"/>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5119A3D3-39F8-5F9F-254F-9D4746F909C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0102AF82-FEE7-7076-1AC0-B772A3C3FF78}"/>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A0E4C6AA-EED7-F6C7-86B0-243630AACC15}"/>
              </a:ext>
            </a:extLst>
          </p:cNvPr>
          <p:cNvSpPr/>
          <p:nvPr/>
        </p:nvSpPr>
        <p:spPr>
          <a:xfrm>
            <a:off x="1918465" y="2475898"/>
            <a:ext cx="14616935" cy="7256337"/>
          </a:xfrm>
          <a:prstGeom prst="roundRect">
            <a:avLst>
              <a:gd name="adj" fmla="val 6041"/>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9546BA7A-CE68-66CA-8F58-27BB2F6C84B6}"/>
              </a:ext>
            </a:extLst>
          </p:cNvPr>
          <p:cNvSpPr txBox="1"/>
          <p:nvPr/>
        </p:nvSpPr>
        <p:spPr>
          <a:xfrm>
            <a:off x="3049869" y="2617262"/>
            <a:ext cx="12955699" cy="566308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نظام التقويم : </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اعتماد مستويات التحكم بسلم رباعي؛ </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عكس نظام التنقيط  : إدراج النقط العددية وترجمتها على مسار إلى مستويات تحكم؛</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اعتماد ملف الكفايات لتتبع أداء المتعلم عبر المراحل وعبر المستويات الدراسية؛ </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اعتماد اختبارات موحدة؛</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تقويم جميع الكفايات؛ </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إعداد بنك اختبارات. </a:t>
            </a:r>
          </a:p>
        </p:txBody>
      </p:sp>
    </p:spTree>
    <p:extLst>
      <p:ext uri="{BB962C8B-B14F-4D97-AF65-F5344CB8AC3E}">
        <p14:creationId xmlns:p14="http://schemas.microsoft.com/office/powerpoint/2010/main" val="12759886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B097B-14D8-8BB2-095D-D2DA8B89A7EA}"/>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4A073EA2-175A-DD86-6F38-7ECC8B7EA264}"/>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D4FC718-0177-4BE9-FCF8-3E535AD063AC}"/>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2AD9AE06-D346-01A8-8AA6-5967510DA569}"/>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1ED4DF84-B18F-A7B9-689E-343D3E601EE6}"/>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73F291D6-183C-AB99-CF65-3A64CB01CD0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E26D327E-3E87-2222-CC32-D03B794A3B12}"/>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B88D6F47-B01F-E285-7DF1-2B0EC4AFD228}"/>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AC5E1D1C-1233-5F02-19CB-3565B02EE7B3}"/>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4CE1857-A646-6522-EEE9-3200FAE5D4C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861FEE71-03AC-F4CA-C9CE-892A75A78C0C}"/>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37F463CC-7C9C-4F2D-06BF-81DBE95C2175}"/>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331E8CDF-4B5E-0F57-1E1C-08EDC651D944}"/>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CD9AB473-FF4E-4419-7AB5-8B22E73325F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1A2BC0B1-6325-58D6-F6C2-D1D8AC62E738}"/>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7C08DD2E-1F5F-DC82-B9A3-85AEC24E9F6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055EABBE-2128-338F-AAC7-E146DC74B712}"/>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ED6FFDE3-A42B-61E6-18E9-A5B1B2EFB1D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B15F6D50-852E-49C0-D76A-04B6C5F3ABF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FDFAF4C3-7402-AE56-F242-4E8540AB192F}"/>
              </a:ext>
            </a:extLst>
          </p:cNvPr>
          <p:cNvGrpSpPr/>
          <p:nvPr/>
        </p:nvGrpSpPr>
        <p:grpSpPr>
          <a:xfrm>
            <a:off x="4307085" y="284446"/>
            <a:ext cx="9673831" cy="1885068"/>
            <a:chOff x="4699245" y="284446"/>
            <a:chExt cx="9673831" cy="1885068"/>
          </a:xfrm>
        </p:grpSpPr>
        <p:grpSp>
          <p:nvGrpSpPr>
            <p:cNvPr id="47" name="Group 11">
              <a:extLst>
                <a:ext uri="{FF2B5EF4-FFF2-40B4-BE49-F238E27FC236}">
                  <a16:creationId xmlns:a16="http://schemas.microsoft.com/office/drawing/2014/main" id="{6649CF01-0FB1-64BD-B1B1-97D7B7E84F74}"/>
                </a:ext>
              </a:extLst>
            </p:cNvPr>
            <p:cNvGrpSpPr/>
            <p:nvPr/>
          </p:nvGrpSpPr>
          <p:grpSpPr>
            <a:xfrm>
              <a:off x="5049900" y="590830"/>
              <a:ext cx="8188199" cy="1578684"/>
              <a:chOff x="1787" y="0"/>
              <a:chExt cx="4527112" cy="872827"/>
            </a:xfrm>
          </p:grpSpPr>
          <p:sp>
            <p:nvSpPr>
              <p:cNvPr id="48" name="Freeform 12">
                <a:extLst>
                  <a:ext uri="{FF2B5EF4-FFF2-40B4-BE49-F238E27FC236}">
                    <a16:creationId xmlns:a16="http://schemas.microsoft.com/office/drawing/2014/main" id="{2581928D-2C8F-097A-D7FD-FC3B4C8FB77A}"/>
                  </a:ext>
                </a:extLst>
              </p:cNvPr>
              <p:cNvSpPr/>
              <p:nvPr/>
            </p:nvSpPr>
            <p:spPr>
              <a:xfrm>
                <a:off x="1787" y="0"/>
                <a:ext cx="4527112" cy="87282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67AD67DC-4039-04E6-3B47-DA78E34F6A51}"/>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5BC8F5A9-F8B5-BB53-5E24-8F80FFF87BDC}"/>
                </a:ext>
              </a:extLst>
            </p:cNvPr>
            <p:cNvSpPr txBox="1"/>
            <p:nvPr/>
          </p:nvSpPr>
          <p:spPr>
            <a:xfrm>
              <a:off x="6183360" y="647700"/>
              <a:ext cx="6286267"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أدوات التقويم</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المعتمدة : </a:t>
              </a:r>
            </a:p>
          </p:txBody>
        </p:sp>
        <p:sp>
          <p:nvSpPr>
            <p:cNvPr id="52" name="Freeform 22">
              <a:extLst>
                <a:ext uri="{FF2B5EF4-FFF2-40B4-BE49-F238E27FC236}">
                  <a16:creationId xmlns:a16="http://schemas.microsoft.com/office/drawing/2014/main" id="{80AFFFEE-2FEE-D6F4-8EE4-9ED5F2C73135}"/>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CCA950DC-9D56-4DA4-4AC6-69F76C6075DD}"/>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C385DE36-0AD8-1B3A-8961-A134732FD065}"/>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E5FE2361-C166-551A-FA59-567B38EC84EE}"/>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42687693-B16F-5566-4126-632B005774B2}"/>
              </a:ext>
            </a:extLst>
          </p:cNvPr>
          <p:cNvSpPr/>
          <p:nvPr/>
        </p:nvSpPr>
        <p:spPr>
          <a:xfrm>
            <a:off x="2286000" y="2475899"/>
            <a:ext cx="14249400" cy="1829401"/>
          </a:xfrm>
          <a:prstGeom prst="roundRect">
            <a:avLst>
              <a:gd name="adj" fmla="val 6041"/>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0ABE9FD6-BCB2-7753-414F-B9ECE339EB26}"/>
              </a:ext>
            </a:extLst>
          </p:cNvPr>
          <p:cNvSpPr txBox="1"/>
          <p:nvPr/>
        </p:nvSpPr>
        <p:spPr>
          <a:xfrm>
            <a:off x="4495800" y="2628900"/>
            <a:ext cx="11625853"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40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rPr>
              <a:t>نظام التقويم : </a:t>
            </a:r>
          </a:p>
          <a:p>
            <a:pPr marL="571500" marR="0" lvl="0" indent="-571500" algn="just"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اعتماد أطر مرجعية </a:t>
            </a:r>
            <a:r>
              <a:rPr lang="ar-MA" sz="40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a:t>
            </a:r>
            <a:r>
              <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تضمن توصيفا دقيقا لمعايير الأداء المنتظرة؛ </a:t>
            </a:r>
          </a:p>
        </p:txBody>
      </p:sp>
      <p:grpSp>
        <p:nvGrpSpPr>
          <p:cNvPr id="6" name="Groupe 5">
            <a:extLst>
              <a:ext uri="{FF2B5EF4-FFF2-40B4-BE49-F238E27FC236}">
                <a16:creationId xmlns:a16="http://schemas.microsoft.com/office/drawing/2014/main" id="{73FB35AD-7D6B-954C-0374-76D8933F2AF8}"/>
              </a:ext>
            </a:extLst>
          </p:cNvPr>
          <p:cNvGrpSpPr/>
          <p:nvPr/>
        </p:nvGrpSpPr>
        <p:grpSpPr>
          <a:xfrm>
            <a:off x="4536209" y="4709954"/>
            <a:ext cx="9215582" cy="4853442"/>
            <a:chOff x="5128952" y="4709954"/>
            <a:chExt cx="9215582" cy="4853442"/>
          </a:xfrm>
        </p:grpSpPr>
        <p:sp>
          <p:nvSpPr>
            <p:cNvPr id="4" name="Rectangle : coins arrondis 3">
              <a:extLst>
                <a:ext uri="{FF2B5EF4-FFF2-40B4-BE49-F238E27FC236}">
                  <a16:creationId xmlns:a16="http://schemas.microsoft.com/office/drawing/2014/main" id="{55A3A6A3-7FF4-CF51-6AEE-10A6F2B7882D}"/>
                </a:ext>
              </a:extLst>
            </p:cNvPr>
            <p:cNvSpPr/>
            <p:nvPr/>
          </p:nvSpPr>
          <p:spPr>
            <a:xfrm>
              <a:off x="5128952" y="4709954"/>
              <a:ext cx="4114800" cy="4853442"/>
            </a:xfrm>
            <a:prstGeom prst="roundRect">
              <a:avLst>
                <a:gd name="adj" fmla="val 6041"/>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3" name="Rectangle : coins arrondis 2">
              <a:extLst>
                <a:ext uri="{FF2B5EF4-FFF2-40B4-BE49-F238E27FC236}">
                  <a16:creationId xmlns:a16="http://schemas.microsoft.com/office/drawing/2014/main" id="{5597718C-A289-64E9-595D-65FCE50D9347}"/>
                </a:ext>
              </a:extLst>
            </p:cNvPr>
            <p:cNvSpPr/>
            <p:nvPr/>
          </p:nvSpPr>
          <p:spPr>
            <a:xfrm>
              <a:off x="10229734" y="4709954"/>
              <a:ext cx="4114800" cy="4853442"/>
            </a:xfrm>
            <a:prstGeom prst="roundRect">
              <a:avLst>
                <a:gd name="adj" fmla="val 6041"/>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grpSp>
      <p:pic>
        <p:nvPicPr>
          <p:cNvPr id="7" name="Image 6">
            <a:extLst>
              <a:ext uri="{FF2B5EF4-FFF2-40B4-BE49-F238E27FC236}">
                <a16:creationId xmlns:a16="http://schemas.microsoft.com/office/drawing/2014/main" id="{9E352DDC-5C6D-208F-C3AC-D8A47878A0A2}"/>
              </a:ext>
            </a:extLst>
          </p:cNvPr>
          <p:cNvPicPr>
            <a:picLocks noChangeAspect="1"/>
          </p:cNvPicPr>
          <p:nvPr/>
        </p:nvPicPr>
        <p:blipFill>
          <a:blip r:embed="rId6"/>
          <a:stretch>
            <a:fillRect/>
          </a:stretch>
        </p:blipFill>
        <p:spPr>
          <a:xfrm>
            <a:off x="4846003" y="5070426"/>
            <a:ext cx="3459797" cy="4264074"/>
          </a:xfrm>
          <a:prstGeom prst="rect">
            <a:avLst/>
          </a:prstGeom>
        </p:spPr>
      </p:pic>
      <p:pic>
        <p:nvPicPr>
          <p:cNvPr id="8" name="Image 7">
            <a:extLst>
              <a:ext uri="{FF2B5EF4-FFF2-40B4-BE49-F238E27FC236}">
                <a16:creationId xmlns:a16="http://schemas.microsoft.com/office/drawing/2014/main" id="{921CEEAE-ACF0-8BA2-0556-9A9D11E2D321}"/>
              </a:ext>
            </a:extLst>
          </p:cNvPr>
          <p:cNvPicPr>
            <a:picLocks noChangeAspect="1"/>
          </p:cNvPicPr>
          <p:nvPr/>
        </p:nvPicPr>
        <p:blipFill>
          <a:blip r:embed="rId7"/>
          <a:stretch>
            <a:fillRect/>
          </a:stretch>
        </p:blipFill>
        <p:spPr>
          <a:xfrm>
            <a:off x="9860711" y="5006008"/>
            <a:ext cx="3668734" cy="4328492"/>
          </a:xfrm>
          <a:prstGeom prst="rect">
            <a:avLst/>
          </a:prstGeom>
        </p:spPr>
      </p:pic>
    </p:spTree>
    <p:extLst>
      <p:ext uri="{BB962C8B-B14F-4D97-AF65-F5344CB8AC3E}">
        <p14:creationId xmlns:p14="http://schemas.microsoft.com/office/powerpoint/2010/main" val="15318170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52F2C-62C4-4A8D-598D-308E78B5421D}"/>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6D76B12E-F43E-AE27-967A-99BB351DB9AF}"/>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930B578A-F1EA-E0EA-7DDC-9921F6A5845D}"/>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A6A1F390-1CE8-BED2-B2A4-772E01FF677F}"/>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1E312C2-66C8-F77D-CE1D-F28413DDC270}"/>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E4D27EBB-233D-46BC-C5B2-455C03F07B0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18C6237E-2388-5291-1136-CC6DDEBEA5DB}"/>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C2254ED6-3EBA-CE17-CA4A-9481B6E4FBD0}"/>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A95B06E9-9686-CADD-0EFE-99FF4430B234}"/>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DA7E005E-69FB-8EF2-0352-2A2152D70E4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C515A972-474B-912A-3FE4-D61FE34774B1}"/>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6315206-5D7D-D302-EEB7-A7B35C1BA7FC}"/>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9A35256-81DF-A00D-60B9-85A65D239335}"/>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6AA24D3F-FF75-64D3-9106-5A2970374054}"/>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20ED9530-8CC8-F444-02F6-E54DF6A3D8A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B19792A2-1638-DDA6-82E1-AFC7CBBB3EA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23892174-1EB2-2990-61F5-AFE1929BD4CC}"/>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72A858E3-69D0-145C-461C-0C40116EF990}"/>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F49795D0-AFB6-4508-A66B-4BDC1AE30BD9}"/>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DC3124B0-D39F-4D23-96C2-8F933AA47B69}"/>
              </a:ext>
            </a:extLst>
          </p:cNvPr>
          <p:cNvGrpSpPr/>
          <p:nvPr/>
        </p:nvGrpSpPr>
        <p:grpSpPr>
          <a:xfrm>
            <a:off x="4307085" y="284446"/>
            <a:ext cx="9673831" cy="1885068"/>
            <a:chOff x="4699245" y="284446"/>
            <a:chExt cx="9673831" cy="1885068"/>
          </a:xfrm>
        </p:grpSpPr>
        <p:grpSp>
          <p:nvGrpSpPr>
            <p:cNvPr id="47" name="Group 11">
              <a:extLst>
                <a:ext uri="{FF2B5EF4-FFF2-40B4-BE49-F238E27FC236}">
                  <a16:creationId xmlns:a16="http://schemas.microsoft.com/office/drawing/2014/main" id="{7AC116D1-2B21-72A0-5E71-C6169D5F2F4D}"/>
                </a:ext>
              </a:extLst>
            </p:cNvPr>
            <p:cNvGrpSpPr/>
            <p:nvPr/>
          </p:nvGrpSpPr>
          <p:grpSpPr>
            <a:xfrm>
              <a:off x="5049900" y="590830"/>
              <a:ext cx="8188199" cy="1578684"/>
              <a:chOff x="1787" y="0"/>
              <a:chExt cx="4527112" cy="872827"/>
            </a:xfrm>
          </p:grpSpPr>
          <p:sp>
            <p:nvSpPr>
              <p:cNvPr id="48" name="Freeform 12">
                <a:extLst>
                  <a:ext uri="{FF2B5EF4-FFF2-40B4-BE49-F238E27FC236}">
                    <a16:creationId xmlns:a16="http://schemas.microsoft.com/office/drawing/2014/main" id="{816B2E8E-5761-C814-0086-06D0B4A23B93}"/>
                  </a:ext>
                </a:extLst>
              </p:cNvPr>
              <p:cNvSpPr/>
              <p:nvPr/>
            </p:nvSpPr>
            <p:spPr>
              <a:xfrm>
                <a:off x="1787" y="0"/>
                <a:ext cx="4527112" cy="87282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A597140D-A219-94E0-2DB1-1B9D06EEE5FC}"/>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8B372B34-2E94-53F5-AF72-B31D3CD283A3}"/>
                </a:ext>
              </a:extLst>
            </p:cNvPr>
            <p:cNvSpPr txBox="1"/>
            <p:nvPr/>
          </p:nvSpPr>
          <p:spPr>
            <a:xfrm>
              <a:off x="6183360" y="647700"/>
              <a:ext cx="6286267"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أدوات التقويم</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المعتمدة : </a:t>
              </a:r>
            </a:p>
          </p:txBody>
        </p:sp>
        <p:sp>
          <p:nvSpPr>
            <p:cNvPr id="52" name="Freeform 22">
              <a:extLst>
                <a:ext uri="{FF2B5EF4-FFF2-40B4-BE49-F238E27FC236}">
                  <a16:creationId xmlns:a16="http://schemas.microsoft.com/office/drawing/2014/main" id="{588D0108-7EDC-0E5C-D458-A0D7C6EDC6F6}"/>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AF824F3C-FE9B-B1F9-4B96-0673A16F32BE}"/>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50E8857A-C359-3035-1D9F-8C873A6E8B8F}"/>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DA8C6F3B-E3F0-146B-FF5B-A12D53C461AF}"/>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E08BD172-DC75-06ED-1D98-41DDD3B9B7FA}"/>
              </a:ext>
            </a:extLst>
          </p:cNvPr>
          <p:cNvSpPr/>
          <p:nvPr/>
        </p:nvSpPr>
        <p:spPr>
          <a:xfrm>
            <a:off x="1918465" y="2475898"/>
            <a:ext cx="14616935" cy="7256337"/>
          </a:xfrm>
          <a:prstGeom prst="roundRect">
            <a:avLst>
              <a:gd name="adj" fmla="val 6041"/>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F3224A33-8632-809F-25CF-B375F71D33D3}"/>
              </a:ext>
            </a:extLst>
          </p:cNvPr>
          <p:cNvSpPr txBox="1"/>
          <p:nvPr/>
        </p:nvSpPr>
        <p:spPr>
          <a:xfrm>
            <a:off x="2365782" y="2390428"/>
            <a:ext cx="13891895" cy="7140416"/>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rPr>
              <a:t>تدبير الاختبارات الشفوية: </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just" rtl="1">
              <a:buFont typeface="Arial" panose="020B0604020202020204" pitchFamily="34" charset="0"/>
              <a:buChar char="•"/>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تقويم الطلاقة والتحدث من خلال روائز </a:t>
            </a:r>
            <a:r>
              <a:rPr kumimoji="0" lang="ar-MA" sz="4800" b="0" i="0" u="none" strike="noStrike" kern="1200" cap="none" spc="0" normalizeH="0" baseline="0" noProof="0" dirty="0" err="1">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ممعيرة</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 انطلاقا من الأسبوع الخامس من </a:t>
            </a: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الوحدة؛</a:t>
            </a:r>
          </a:p>
          <a:p>
            <a:pPr marL="571500" lvl="0" indent="-571500" algn="just" rtl="1">
              <a:buFont typeface="Arial" panose="020B0604020202020204" pitchFamily="34" charset="0"/>
              <a:buChar char="•"/>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تقتطع (5د) من كل مكون خلال الأسبوع5 لتمرير الاختبار الشفوي (الطلاقة+ التحدث)؛</a:t>
            </a:r>
          </a:p>
          <a:p>
            <a:pPr algn="just" rtl="1">
              <a:defRPr/>
            </a:pP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(في نهاية كل حصة من حصص الأسبوع الخامس يخصص حيز زمني لتمرير الاختبارات الشفوية)؛</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just" rtl="1">
              <a:buFont typeface="Arial" panose="020B0604020202020204" pitchFamily="34" charset="0"/>
              <a:buChar char="•"/>
              <a:defRPr/>
            </a:pP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sym typeface="Arial"/>
              </a:rPr>
              <a:t>يختار الأستاذ</a:t>
            </a:r>
            <a:r>
              <a:rPr lang="f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sym typeface="Arial"/>
              </a:rPr>
              <a:t> </a:t>
            </a: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sym typeface="Arial"/>
              </a:rPr>
              <a:t>يوميا 6 تلاميذ(يبدأ بالفئة المتحكمة) من أجل تمرير الروائز الفردية؛</a:t>
            </a:r>
          </a:p>
          <a:p>
            <a:pPr marL="571500" lvl="0" indent="-571500" algn="just" rtl="1">
              <a:buFont typeface="Arial" panose="020B0604020202020204" pitchFamily="34" charset="0"/>
              <a:buChar char="•"/>
              <a:defRPr/>
            </a:pP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sym typeface="Arial"/>
              </a:rPr>
              <a:t>إعداد جانب من الفصل الدراسي للتمرير الفردي مع تشغيل باقي المتعلمين(ات) بأنشطة كتابية على الدفاتر؛ </a:t>
            </a:r>
          </a:p>
          <a:p>
            <a:pPr marL="571500" lvl="0" indent="-571500" algn="just" rtl="1">
              <a:buFont typeface="Arial" panose="020B0604020202020204" pitchFamily="34" charset="0"/>
              <a:buChar char="•"/>
              <a:defRPr/>
            </a:pP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sym typeface="Arial"/>
              </a:rPr>
              <a:t>تمرير رائزي التحدث والطلاقة بالتتابع وبشكل فردي في جلسة واحدة مع كل تلميذ(ة)؛ </a:t>
            </a:r>
          </a:p>
          <a:p>
            <a:pPr marL="571500" lvl="0" indent="-571500" algn="just" rtl="1">
              <a:buFont typeface="Arial" panose="020B0604020202020204" pitchFamily="34" charset="0"/>
              <a:buChar char="•"/>
              <a:defRPr/>
            </a:pP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rPr>
              <a:t>تغيير</a:t>
            </a:r>
            <a:r>
              <a:rPr lang="ar-MA" sz="4800" dirty="0">
                <a:solidFill>
                  <a:prstClr val="black"/>
                </a:solidFill>
                <a:latin typeface="Microsoft Uighur" panose="02000000000000000000" pitchFamily="2" charset="-78"/>
                <a:ea typeface="Calibri" panose="020F0502020204030204" pitchFamily="34" charset="0"/>
                <a:cs typeface="Microsoft Uighur" panose="02000000000000000000" pitchFamily="2" charset="-78"/>
                <a:sym typeface="Arial"/>
              </a:rPr>
              <a:t> فقرات الطلاقة ووضعيات التحدث من يوم إلى آخر لضمان تكافؤ الفرص؛</a:t>
            </a:r>
          </a:p>
        </p:txBody>
      </p:sp>
    </p:spTree>
    <p:extLst>
      <p:ext uri="{BB962C8B-B14F-4D97-AF65-F5344CB8AC3E}">
        <p14:creationId xmlns:p14="http://schemas.microsoft.com/office/powerpoint/2010/main" val="386532271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2DFAD-E8E6-ADF5-42FE-1F1D204718BC}"/>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FBF7CE8F-56AB-3735-177C-875837613C1D}"/>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6007330F-3DB8-59FA-F049-5DE6E330500D}"/>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2AEABF1F-1F96-C393-6827-9B0E503C689B}"/>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A22788C6-B8DC-4C5C-D509-884C3B61F11C}"/>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78BD0588-765C-26D2-697E-744383515217}"/>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258F0C8F-D94F-92EB-E000-9519606346D2}"/>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DF1F78C6-3F48-AEB8-FE9D-4C3EABAF8155}"/>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34A98F63-E8DF-C756-CBD4-B7EF4C26092C}"/>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3EB04B68-D859-4E0F-289C-2C57FB3CFC6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A381B194-E909-6EB0-B19F-78B9CF9BB714}"/>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C116CA7-6850-30E1-9CC3-E2FF28AF0967}"/>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9430E13-FE0C-A344-DADE-9A00AB9ED15D}"/>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3C7D0BFD-3BE6-9374-3E28-82412482CA9E}"/>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32BFA2A2-CE49-E97B-EDF4-4C538982A4CE}"/>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3B1BA4E0-D11C-EDF2-1ACA-250FFB6EB39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8D8A355E-CCD5-68CD-0AFF-4C86E8C5F009}"/>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643E68E9-F232-6FBD-B787-D6B6BE11D03D}"/>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A7A598B2-73F7-70DE-8ED2-7CD63B350304}"/>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4451DD9C-92E1-7568-D709-B71636718E05}"/>
              </a:ext>
            </a:extLst>
          </p:cNvPr>
          <p:cNvGrpSpPr/>
          <p:nvPr/>
        </p:nvGrpSpPr>
        <p:grpSpPr>
          <a:xfrm>
            <a:off x="4307085" y="284446"/>
            <a:ext cx="9673831" cy="1885068"/>
            <a:chOff x="4699245" y="284446"/>
            <a:chExt cx="9673831" cy="1885068"/>
          </a:xfrm>
        </p:grpSpPr>
        <p:grpSp>
          <p:nvGrpSpPr>
            <p:cNvPr id="47" name="Group 11">
              <a:extLst>
                <a:ext uri="{FF2B5EF4-FFF2-40B4-BE49-F238E27FC236}">
                  <a16:creationId xmlns:a16="http://schemas.microsoft.com/office/drawing/2014/main" id="{258385F6-235A-176C-D0DF-D0DC3E9363FB}"/>
                </a:ext>
              </a:extLst>
            </p:cNvPr>
            <p:cNvGrpSpPr/>
            <p:nvPr/>
          </p:nvGrpSpPr>
          <p:grpSpPr>
            <a:xfrm>
              <a:off x="5049900" y="590830"/>
              <a:ext cx="8188199" cy="1578684"/>
              <a:chOff x="1787" y="0"/>
              <a:chExt cx="4527112" cy="872827"/>
            </a:xfrm>
          </p:grpSpPr>
          <p:sp>
            <p:nvSpPr>
              <p:cNvPr id="48" name="Freeform 12">
                <a:extLst>
                  <a:ext uri="{FF2B5EF4-FFF2-40B4-BE49-F238E27FC236}">
                    <a16:creationId xmlns:a16="http://schemas.microsoft.com/office/drawing/2014/main" id="{152742E0-45F7-7AFA-0696-3F3F67E29CB8}"/>
                  </a:ext>
                </a:extLst>
              </p:cNvPr>
              <p:cNvSpPr/>
              <p:nvPr/>
            </p:nvSpPr>
            <p:spPr>
              <a:xfrm>
                <a:off x="1787" y="0"/>
                <a:ext cx="4527112" cy="87282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2F60F513-C7BB-B0EE-7D5D-B24D54998E1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09A086EB-3F1E-6DF4-CF0A-C5D4F509A516}"/>
                </a:ext>
              </a:extLst>
            </p:cNvPr>
            <p:cNvSpPr txBox="1"/>
            <p:nvPr/>
          </p:nvSpPr>
          <p:spPr>
            <a:xfrm>
              <a:off x="6183360" y="647700"/>
              <a:ext cx="6286267"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أدوات التقويم</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المعتمدة : </a:t>
              </a:r>
            </a:p>
          </p:txBody>
        </p:sp>
        <p:sp>
          <p:nvSpPr>
            <p:cNvPr id="52" name="Freeform 22">
              <a:extLst>
                <a:ext uri="{FF2B5EF4-FFF2-40B4-BE49-F238E27FC236}">
                  <a16:creationId xmlns:a16="http://schemas.microsoft.com/office/drawing/2014/main" id="{B126B977-0E18-E021-48E4-0C821A7CB91E}"/>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F88340AD-B14C-88F5-E0F4-8AE44638FFF8}"/>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A0FA94AB-D955-1398-2755-51BBD30437F3}"/>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E70A6F81-7849-40D9-6721-1EA3435D4C2F}"/>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ACBFA7E2-3B84-FACE-688F-0DA00AA4C0FF}"/>
              </a:ext>
            </a:extLst>
          </p:cNvPr>
          <p:cNvSpPr/>
          <p:nvPr/>
        </p:nvSpPr>
        <p:spPr>
          <a:xfrm>
            <a:off x="1918465" y="2475898"/>
            <a:ext cx="14616935" cy="7256337"/>
          </a:xfrm>
          <a:prstGeom prst="roundRect">
            <a:avLst>
              <a:gd name="adj" fmla="val 6041"/>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36B50E4E-918E-17F5-135C-C098EC45F50E}"/>
              </a:ext>
            </a:extLst>
          </p:cNvPr>
          <p:cNvSpPr txBox="1"/>
          <p:nvPr/>
        </p:nvSpPr>
        <p:spPr>
          <a:xfrm>
            <a:off x="2365782" y="2390428"/>
            <a:ext cx="13891895" cy="923330"/>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rPr>
              <a:t>معايير تصحيح الاختبارات الشفوية:                      </a:t>
            </a:r>
            <a:r>
              <a:rPr kumimoji="0" lang="ar-MA" sz="5400" b="1" i="0" u="none" strike="noStrike" kern="1200" cap="none" spc="0" normalizeH="0" baseline="0" noProof="0" dirty="0">
                <a:ln>
                  <a:noFill/>
                </a:ln>
                <a:solidFill>
                  <a:srgbClr val="FF000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المستوى الثاني </a:t>
            </a:r>
          </a:p>
        </p:txBody>
      </p:sp>
      <p:pic>
        <p:nvPicPr>
          <p:cNvPr id="4" name="Image 3">
            <a:extLst>
              <a:ext uri="{FF2B5EF4-FFF2-40B4-BE49-F238E27FC236}">
                <a16:creationId xmlns:a16="http://schemas.microsoft.com/office/drawing/2014/main" id="{2FF08F77-6814-784E-4010-39EDAED8758F}"/>
              </a:ext>
            </a:extLst>
          </p:cNvPr>
          <p:cNvPicPr>
            <a:picLocks noChangeAspect="1"/>
          </p:cNvPicPr>
          <p:nvPr/>
        </p:nvPicPr>
        <p:blipFill>
          <a:blip r:embed="rId6"/>
          <a:stretch>
            <a:fillRect/>
          </a:stretch>
        </p:blipFill>
        <p:spPr>
          <a:xfrm>
            <a:off x="9753600" y="4019814"/>
            <a:ext cx="6355552" cy="5162285"/>
          </a:xfrm>
          <a:prstGeom prst="rect">
            <a:avLst/>
          </a:prstGeom>
        </p:spPr>
      </p:pic>
      <p:pic>
        <p:nvPicPr>
          <p:cNvPr id="7" name="Image 6">
            <a:extLst>
              <a:ext uri="{FF2B5EF4-FFF2-40B4-BE49-F238E27FC236}">
                <a16:creationId xmlns:a16="http://schemas.microsoft.com/office/drawing/2014/main" id="{55523347-52F1-9B18-47B9-2B676AB70B8C}"/>
              </a:ext>
            </a:extLst>
          </p:cNvPr>
          <p:cNvPicPr>
            <a:picLocks noChangeAspect="1"/>
          </p:cNvPicPr>
          <p:nvPr/>
        </p:nvPicPr>
        <p:blipFill>
          <a:blip r:embed="rId7"/>
          <a:stretch>
            <a:fillRect/>
          </a:stretch>
        </p:blipFill>
        <p:spPr>
          <a:xfrm>
            <a:off x="2046011" y="4019813"/>
            <a:ext cx="7476429" cy="5162285"/>
          </a:xfrm>
          <a:prstGeom prst="rect">
            <a:avLst/>
          </a:prstGeom>
        </p:spPr>
      </p:pic>
    </p:spTree>
    <p:extLst>
      <p:ext uri="{BB962C8B-B14F-4D97-AF65-F5344CB8AC3E}">
        <p14:creationId xmlns:p14="http://schemas.microsoft.com/office/powerpoint/2010/main" val="2178057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9DAA9-2D62-2A73-AFE6-E754DBB2C80C}"/>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C560E4CE-ADBD-8938-39BF-320AAEEEEFFE}"/>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CE603566-8F43-742F-EC67-A99C0F86D02E}"/>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6A3F0177-FF61-12A8-8588-93885145E9C4}"/>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D67DC4EE-9B5E-D507-722E-9E4D80F7F718}"/>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4E626C6B-EDFF-D37F-4F88-4596FB06EFC9}"/>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A65AD8FA-ECE4-8CDF-06E3-1EC7ED281A2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E5617B9C-C907-523C-C4A9-98D80116F54F}"/>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16FE1E31-67D9-D37E-3A34-ED8E8C934CF2}"/>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93A98C74-0096-FA7F-5D51-B8FF4FD2B82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2EFF6A35-AB49-83E5-2DFE-D68341466526}"/>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A4994B6B-5764-48EC-DBA3-841CDEAFF663}"/>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7970B6F3-A180-4670-B3D6-BF865A01E143}"/>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D2ACE2A2-92C6-A49D-6E44-523DD2B319E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B17EBDCA-FFE3-C2D3-E666-628DFAE0658A}"/>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1E9B9330-E1FD-6536-A584-D6AAAF698E1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DFD54058-518A-8557-00C2-99ED830A76CE}"/>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DD60EAF9-A2CD-AA11-78BA-0626CA010E57}"/>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544BFFDA-A2F0-CEF9-A3FD-F6A4475547E3}"/>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3EDA3308-81DA-5C7E-4EE7-93F95A1A25C3}"/>
              </a:ext>
            </a:extLst>
          </p:cNvPr>
          <p:cNvGrpSpPr/>
          <p:nvPr/>
        </p:nvGrpSpPr>
        <p:grpSpPr>
          <a:xfrm>
            <a:off x="4307085" y="284446"/>
            <a:ext cx="9673831" cy="1885068"/>
            <a:chOff x="4699245" y="284446"/>
            <a:chExt cx="9673831" cy="1885068"/>
          </a:xfrm>
        </p:grpSpPr>
        <p:grpSp>
          <p:nvGrpSpPr>
            <p:cNvPr id="47" name="Group 11">
              <a:extLst>
                <a:ext uri="{FF2B5EF4-FFF2-40B4-BE49-F238E27FC236}">
                  <a16:creationId xmlns:a16="http://schemas.microsoft.com/office/drawing/2014/main" id="{4CC0E400-D590-20FE-8D49-6511FEBFAB46}"/>
                </a:ext>
              </a:extLst>
            </p:cNvPr>
            <p:cNvGrpSpPr/>
            <p:nvPr/>
          </p:nvGrpSpPr>
          <p:grpSpPr>
            <a:xfrm>
              <a:off x="5049900" y="590830"/>
              <a:ext cx="8188199" cy="1578684"/>
              <a:chOff x="1787" y="0"/>
              <a:chExt cx="4527112" cy="872827"/>
            </a:xfrm>
          </p:grpSpPr>
          <p:sp>
            <p:nvSpPr>
              <p:cNvPr id="48" name="Freeform 12">
                <a:extLst>
                  <a:ext uri="{FF2B5EF4-FFF2-40B4-BE49-F238E27FC236}">
                    <a16:creationId xmlns:a16="http://schemas.microsoft.com/office/drawing/2014/main" id="{F4FF5AAB-B1C8-A11C-B916-F5B1C2904674}"/>
                  </a:ext>
                </a:extLst>
              </p:cNvPr>
              <p:cNvSpPr/>
              <p:nvPr/>
            </p:nvSpPr>
            <p:spPr>
              <a:xfrm>
                <a:off x="1787" y="0"/>
                <a:ext cx="4527112" cy="87282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BEF0288D-A8BA-79DA-4B8D-6EF035D5D80B}"/>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9B4B8D4D-09B9-1794-99D7-C12A5C02EEBD}"/>
                </a:ext>
              </a:extLst>
            </p:cNvPr>
            <p:cNvSpPr txBox="1"/>
            <p:nvPr/>
          </p:nvSpPr>
          <p:spPr>
            <a:xfrm>
              <a:off x="6183360" y="647700"/>
              <a:ext cx="6286267" cy="1477328"/>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أدوات التقويم</a:t>
              </a:r>
            </a:p>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 المعتمدة : </a:t>
              </a:r>
            </a:p>
          </p:txBody>
        </p:sp>
        <p:sp>
          <p:nvSpPr>
            <p:cNvPr id="52" name="Freeform 22">
              <a:extLst>
                <a:ext uri="{FF2B5EF4-FFF2-40B4-BE49-F238E27FC236}">
                  <a16:creationId xmlns:a16="http://schemas.microsoft.com/office/drawing/2014/main" id="{8558698D-9CCC-8378-E48D-3ED8324D01E3}"/>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B50309C1-65B5-CA1D-E3C8-8B773A806B68}"/>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E1BB068E-DDEA-031B-FDE8-26FE25AC0A74}"/>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534CFB68-4B0F-939F-51ED-0042ADE78AB5}"/>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2" name="Rectangle : coins arrondis 1">
            <a:extLst>
              <a:ext uri="{FF2B5EF4-FFF2-40B4-BE49-F238E27FC236}">
                <a16:creationId xmlns:a16="http://schemas.microsoft.com/office/drawing/2014/main" id="{3B34494D-E2F5-C859-05C2-09D993EE2893}"/>
              </a:ext>
            </a:extLst>
          </p:cNvPr>
          <p:cNvSpPr/>
          <p:nvPr/>
        </p:nvSpPr>
        <p:spPr>
          <a:xfrm>
            <a:off x="1918465" y="2475898"/>
            <a:ext cx="14616935" cy="7256337"/>
          </a:xfrm>
          <a:prstGeom prst="roundRect">
            <a:avLst>
              <a:gd name="adj" fmla="val 6041"/>
            </a:avLst>
          </a:prstGeom>
          <a:solidFill>
            <a:srgbClr val="D5DE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457200" indent="-457200" algn="r" rtl="1">
              <a:buFont typeface="Arial" panose="020B0604020202020204" pitchFamily="34" charset="0"/>
              <a:buChar char="•"/>
            </a:pPr>
            <a:endParaRPr lang="ar-MA" sz="4000" dirty="0">
              <a:solidFill>
                <a:schemeClr val="tx1"/>
              </a:solidFill>
              <a:latin typeface="Microsoft Uighur" panose="02000000000000000000" pitchFamily="2" charset="-78"/>
              <a:ea typeface="Calibri" panose="020F0502020204030204" pitchFamily="34" charset="0"/>
              <a:cs typeface="Microsoft Uighur" panose="02000000000000000000" pitchFamily="2" charset="-78"/>
            </a:endParaRPr>
          </a:p>
        </p:txBody>
      </p:sp>
      <p:sp>
        <p:nvSpPr>
          <p:cNvPr id="5" name="ZoneTexte 4">
            <a:extLst>
              <a:ext uri="{FF2B5EF4-FFF2-40B4-BE49-F238E27FC236}">
                <a16:creationId xmlns:a16="http://schemas.microsoft.com/office/drawing/2014/main" id="{B9C77FF7-C7BA-AE46-48F5-EF308DC87314}"/>
              </a:ext>
            </a:extLst>
          </p:cNvPr>
          <p:cNvSpPr txBox="1"/>
          <p:nvPr/>
        </p:nvSpPr>
        <p:spPr>
          <a:xfrm>
            <a:off x="2793980" y="2675764"/>
            <a:ext cx="12955699" cy="6401753"/>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MA" sz="54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rPr>
              <a:t>الاختبارات الكتابية:</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MA" sz="2000" b="1" i="0" u="none" strike="noStrike" kern="1200" cap="none" spc="0" normalizeH="0" baseline="0" noProof="0" dirty="0">
              <a:ln>
                <a:noFill/>
              </a:ln>
              <a:solidFill>
                <a:srgbClr val="204550"/>
              </a:solidFill>
              <a:effectLst/>
              <a:uLnTx/>
              <a:uFillTx/>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just" rtl="1">
              <a:buFont typeface="Arial" panose="020B0604020202020204" pitchFamily="34" charset="0"/>
              <a:buChar char="•"/>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تقويم </a:t>
            </a:r>
            <a:r>
              <a:rPr lang="ar-MA" sz="4800" dirty="0">
                <a:latin typeface="Microsoft Uighur" panose="02000000000000000000" pitchFamily="2" charset="-78"/>
                <a:ea typeface="Calibri" panose="020F0502020204030204" pitchFamily="34" charset="0"/>
                <a:cs typeface="Microsoft Uighur" panose="02000000000000000000" pitchFamily="2" charset="-78"/>
              </a:rPr>
              <a:t>الكفايات: </a:t>
            </a:r>
            <a:endParaRPr lang="fr-MA" sz="4800" dirty="0">
              <a:latin typeface="Microsoft Uighur" panose="02000000000000000000" pitchFamily="2" charset="-78"/>
              <a:ea typeface="Calibri" panose="020F0502020204030204" pitchFamily="34" charset="0"/>
              <a:cs typeface="Microsoft Uighur" panose="02000000000000000000" pitchFamily="2" charset="-78"/>
            </a:endParaRPr>
          </a:p>
          <a:p>
            <a:pPr marL="571500" lvl="0" indent="-571500" algn="just" rtl="1">
              <a:buFont typeface="Arial" panose="020B0604020202020204" pitchFamily="34" charset="0"/>
              <a:buChar char="•"/>
              <a:defRPr/>
            </a:pPr>
            <a:r>
              <a:rPr lang="fr-MA" sz="4800" dirty="0">
                <a:latin typeface="Microsoft Uighur" panose="02000000000000000000" pitchFamily="2" charset="-78"/>
                <a:ea typeface="Calibri" panose="020F0502020204030204" pitchFamily="34" charset="0"/>
                <a:cs typeface="Microsoft Uighur" panose="02000000000000000000" pitchFamily="2" charset="-78"/>
              </a:rPr>
              <a:t>V1</a:t>
            </a:r>
            <a:r>
              <a:rPr lang="ar-MA" sz="4800" dirty="0">
                <a:latin typeface="Microsoft Uighur" panose="02000000000000000000" pitchFamily="2" charset="-78"/>
                <a:ea typeface="Calibri" panose="020F0502020204030204" pitchFamily="34" charset="0"/>
                <a:cs typeface="Microsoft Uighur" panose="02000000000000000000" pitchFamily="2" charset="-78"/>
              </a:rPr>
              <a:t>فهم مفردات مرتبطة بالمجال</a:t>
            </a:r>
          </a:p>
          <a:p>
            <a:pPr marL="571500" indent="-571500" algn="just" rtl="1">
              <a:buFont typeface="Arial" panose="020B0604020202020204" pitchFamily="34" charset="0"/>
              <a:buChar char="•"/>
              <a:defRPr/>
            </a:pPr>
            <a:r>
              <a:rPr lang="fr-MA" sz="4800" dirty="0">
                <a:latin typeface="Microsoft Uighur" panose="02000000000000000000" pitchFamily="2" charset="-78"/>
                <a:ea typeface="Calibri" panose="020F0502020204030204" pitchFamily="34" charset="0"/>
                <a:cs typeface="Microsoft Uighur" panose="02000000000000000000" pitchFamily="2" charset="-78"/>
              </a:rPr>
              <a:t>V2</a:t>
            </a:r>
            <a:r>
              <a:rPr lang="ar-MA" sz="4800" dirty="0">
                <a:latin typeface="Microsoft Uighur" panose="02000000000000000000" pitchFamily="2" charset="-78"/>
                <a:ea typeface="Calibri" panose="020F0502020204030204" pitchFamily="34" charset="0"/>
                <a:cs typeface="Microsoft Uighur" panose="02000000000000000000" pitchFamily="2" charset="-78"/>
              </a:rPr>
              <a:t>إنتاج مفردات من المعجم بتوظيف إستراتيجية معينة</a:t>
            </a:r>
          </a:p>
          <a:p>
            <a:pPr marL="571500" indent="-571500" algn="just" rtl="1">
              <a:buFont typeface="Arial" panose="020B0604020202020204" pitchFamily="34" charset="0"/>
              <a:buChar char="•"/>
              <a:defRPr/>
            </a:pPr>
            <a:r>
              <a:rPr lang="fr-MA" sz="4800" dirty="0">
                <a:latin typeface="Microsoft Uighur" panose="02000000000000000000" pitchFamily="2" charset="-78"/>
                <a:ea typeface="Calibri" panose="020F0502020204030204" pitchFamily="34" charset="0"/>
                <a:cs typeface="Microsoft Uighur" panose="02000000000000000000" pitchFamily="2" charset="-78"/>
              </a:rPr>
              <a:t>LC1</a:t>
            </a:r>
            <a:r>
              <a:rPr lang="ar-MA" sz="4800" dirty="0">
                <a:latin typeface="Microsoft Uighur" panose="02000000000000000000" pitchFamily="2" charset="-78"/>
                <a:ea typeface="Calibri" panose="020F0502020204030204" pitchFamily="34" charset="0"/>
                <a:cs typeface="Microsoft Uighur" panose="02000000000000000000" pitchFamily="2" charset="-78"/>
              </a:rPr>
              <a:t>استخراج معلومات صريحة  من نصوص أدبية أو معلوماتية</a:t>
            </a:r>
            <a:endParaRPr lang="fr-MA" sz="4800" dirty="0">
              <a:latin typeface="Microsoft Uighur" panose="02000000000000000000" pitchFamily="2" charset="-78"/>
              <a:ea typeface="Calibri" panose="020F0502020204030204" pitchFamily="34" charset="0"/>
              <a:cs typeface="Microsoft Uighur" panose="02000000000000000000" pitchFamily="2" charset="-78"/>
            </a:endParaRPr>
          </a:p>
          <a:p>
            <a:pPr marL="571500" indent="-571500" algn="just" rtl="1">
              <a:buFont typeface="Arial" panose="020B0604020202020204" pitchFamily="34" charset="0"/>
              <a:buChar char="•"/>
              <a:defRPr/>
            </a:pPr>
            <a:r>
              <a:rPr lang="fr-MA" sz="4800" dirty="0">
                <a:latin typeface="Microsoft Uighur" panose="02000000000000000000" pitchFamily="2" charset="-78"/>
                <a:ea typeface="Calibri" panose="020F0502020204030204" pitchFamily="34" charset="0"/>
                <a:cs typeface="Microsoft Uighur" panose="02000000000000000000" pitchFamily="2" charset="-78"/>
              </a:rPr>
              <a:t>LC2</a:t>
            </a:r>
            <a:r>
              <a:rPr lang="ar-MA" sz="4800" dirty="0">
                <a:latin typeface="Microsoft Uighur" panose="02000000000000000000" pitchFamily="2" charset="-78"/>
                <a:ea typeface="Calibri" panose="020F0502020204030204" pitchFamily="34" charset="0"/>
                <a:cs typeface="Microsoft Uighur" panose="02000000000000000000" pitchFamily="2" charset="-78"/>
              </a:rPr>
              <a:t>أستخرج  معلومات ضمنية  من نصوص أدبية أو معلوماتية </a:t>
            </a:r>
          </a:p>
          <a:p>
            <a:pPr marL="571500" indent="-571500" algn="just" rtl="1">
              <a:buFont typeface="Arial" panose="020B0604020202020204" pitchFamily="34" charset="0"/>
              <a:buChar char="•"/>
              <a:defRPr/>
            </a:pPr>
            <a:r>
              <a:rPr lang="ar-MA" sz="4800" dirty="0">
                <a:latin typeface="Microsoft Uighur" panose="02000000000000000000" pitchFamily="2" charset="-78"/>
                <a:ea typeface="Calibri" panose="020F0502020204030204" pitchFamily="34" charset="0"/>
                <a:cs typeface="Microsoft Uighur" panose="02000000000000000000" pitchFamily="2" charset="-78"/>
              </a:rPr>
              <a:t> ....</a:t>
            </a:r>
          </a:p>
          <a:p>
            <a:pPr lvl="0" algn="just" rtl="1">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Calibri" panose="020F0502020204030204" pitchFamily="34" charset="0"/>
                <a:cs typeface="Microsoft Uighur" panose="02000000000000000000" pitchFamily="2" charset="-78"/>
              </a:rPr>
              <a:t>خلال الأسبوع السادس من خلال فروض المراقبة المستمرة.</a:t>
            </a:r>
          </a:p>
        </p:txBody>
      </p:sp>
    </p:spTree>
    <p:extLst>
      <p:ext uri="{BB962C8B-B14F-4D97-AF65-F5344CB8AC3E}">
        <p14:creationId xmlns:p14="http://schemas.microsoft.com/office/powerpoint/2010/main" val="9369378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82498-4CD2-A5D6-F2E8-620B4A78EA20}"/>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0AC6F407-D296-984F-2956-FFA8EED8CCDD}"/>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B7EE76B5-7AB2-1158-2E0E-6D2B5086916E}"/>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73FC27C0-F466-29A1-4D9F-32F2C49051B7}"/>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E3E1196F-5A8B-1E77-F3A4-486B6D8661E4}"/>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2C210B7C-D5F7-BE64-CB79-7012D2A46F7A}"/>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9F2B5787-12F9-8CD4-67B1-351DBE277118}"/>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AFC73362-41B3-A3A3-2B61-514C8BB871D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BF028E78-F618-1937-C41C-1B3EF9937D58}"/>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275D6093-4CB3-807C-2317-A37BFD5A3FD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ACAAF5EF-E7F1-CAF3-DD08-EE55D03CE93A}"/>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D975F8D-D46B-6CB6-364C-E9AE9CE3ED61}"/>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4F1BFED9-2543-6289-7743-BC7D52B4F9F9}"/>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F442205A-1D8B-DB65-1E58-8E1F08EC4614}"/>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F8619A29-D1A3-4EFD-D1AB-4F16124F178C}"/>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7D8088A-2418-CC14-C98E-D0467273B92B}"/>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116DE3F2-A691-20F3-9474-B71CAFE87CB2}"/>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D552FF93-6100-41E5-CA59-1162D3C2151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16C663CF-788F-2D27-EDC3-DC4573E38AE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15" name="Rectangle : coins arrondis 14">
            <a:extLst>
              <a:ext uri="{FF2B5EF4-FFF2-40B4-BE49-F238E27FC236}">
                <a16:creationId xmlns:a16="http://schemas.microsoft.com/office/drawing/2014/main" id="{DD246CFC-A6F1-F381-F48C-D5BCC287AA20}"/>
              </a:ext>
            </a:extLst>
          </p:cNvPr>
          <p:cNvSpPr/>
          <p:nvPr/>
        </p:nvSpPr>
        <p:spPr>
          <a:xfrm>
            <a:off x="1961742" y="1472324"/>
            <a:ext cx="14364517" cy="1729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687F20DF-ACEA-ACD5-B9F2-3D7D77D55802}"/>
              </a:ext>
            </a:extLst>
          </p:cNvPr>
          <p:cNvSpPr txBox="1"/>
          <p:nvPr/>
        </p:nvSpPr>
        <p:spPr>
          <a:xfrm>
            <a:off x="1875773" y="1563350"/>
            <a:ext cx="14507227" cy="769441"/>
          </a:xfrm>
          <a:prstGeom prst="rect">
            <a:avLst/>
          </a:prstGeom>
          <a:noFill/>
        </p:spPr>
        <p:txBody>
          <a:bodyPr wrap="square">
            <a:spAutoFit/>
          </a:bodyPr>
          <a:lstStyle/>
          <a:p>
            <a:pPr marL="203195" indent="0" algn="r" rtl="1">
              <a:buNone/>
            </a:pPr>
            <a:r>
              <a:rPr lang="ar-MA" sz="4400" b="1" dirty="0">
                <a:solidFill>
                  <a:srgbClr val="204550"/>
                </a:solidFill>
                <a:latin typeface="Microsoft Uighur" panose="02000000000000000000" pitchFamily="2" charset="-78"/>
                <a:cs typeface="Microsoft Uighur" panose="02000000000000000000" pitchFamily="2" charset="-78"/>
              </a:rPr>
              <a:t>نظام التقويم </a:t>
            </a:r>
          </a:p>
        </p:txBody>
      </p:sp>
      <p:grpSp>
        <p:nvGrpSpPr>
          <p:cNvPr id="5" name="Groupe 4">
            <a:extLst>
              <a:ext uri="{FF2B5EF4-FFF2-40B4-BE49-F238E27FC236}">
                <a16:creationId xmlns:a16="http://schemas.microsoft.com/office/drawing/2014/main" id="{A3A862BF-9646-4171-3DC2-FC9FF5789B2F}"/>
              </a:ext>
            </a:extLst>
          </p:cNvPr>
          <p:cNvGrpSpPr/>
          <p:nvPr/>
        </p:nvGrpSpPr>
        <p:grpSpPr>
          <a:xfrm>
            <a:off x="1660253" y="3735717"/>
            <a:ext cx="15098850" cy="5175564"/>
            <a:chOff x="1976897" y="1730783"/>
            <a:chExt cx="10240902" cy="3594224"/>
          </a:xfrm>
        </p:grpSpPr>
        <p:sp>
          <p:nvSpPr>
            <p:cNvPr id="7" name="ZoneTexte 6">
              <a:extLst>
                <a:ext uri="{FF2B5EF4-FFF2-40B4-BE49-F238E27FC236}">
                  <a16:creationId xmlns:a16="http://schemas.microsoft.com/office/drawing/2014/main" id="{3BBAF84C-58A6-1FC4-AA86-FD21B47631B0}"/>
                </a:ext>
              </a:extLst>
            </p:cNvPr>
            <p:cNvSpPr txBox="1"/>
            <p:nvPr/>
          </p:nvSpPr>
          <p:spPr>
            <a:xfrm>
              <a:off x="4210227" y="1730783"/>
              <a:ext cx="7091265" cy="1038816"/>
            </a:xfrm>
            <a:prstGeom prst="rect">
              <a:avLst/>
            </a:prstGeom>
            <a:noFill/>
          </p:spPr>
          <p:txBody>
            <a:bodyPr wrap="square" rtlCol="0">
              <a:spAutoFit/>
            </a:bodyPr>
            <a:lstStyle/>
            <a:p>
              <a:pPr marL="571500" indent="-571500" algn="r" rtl="1">
                <a:buFont typeface="Wingdings" panose="05000000000000000000" pitchFamily="2" charset="2"/>
                <a:buChar char="v"/>
              </a:pPr>
              <a:r>
                <a:rPr lang="ar-MA" sz="3600" b="1" dirty="0">
                  <a:solidFill>
                    <a:srgbClr val="C00000"/>
                  </a:solidFill>
                  <a:latin typeface="Microsoft Uighur" panose="02000000000000000000" pitchFamily="2" charset="-78"/>
                  <a:cs typeface="Microsoft Uighur" panose="02000000000000000000" pitchFamily="2" charset="-78"/>
                </a:rPr>
                <a:t>اعتماد التنقيط على سلم عدد ثم تحويله إلى سلم مستويات التحكم على مسار </a:t>
              </a:r>
              <a:endParaRPr lang="fr-FR" sz="36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AEFB132A-C576-2001-5388-324E139F89C8}"/>
                </a:ext>
              </a:extLst>
            </p:cNvPr>
            <p:cNvSpPr txBox="1"/>
            <p:nvPr/>
          </p:nvSpPr>
          <p:spPr>
            <a:xfrm>
              <a:off x="1976897" y="2498314"/>
              <a:ext cx="10240902" cy="2826693"/>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تقييم يظهر تفاوت مستويات الأداء بين متعلمين تموضعوا في نفس نطاق التحكم؛</a:t>
              </a:r>
              <a:endParaRPr lang="fr-FR" sz="4400" dirty="0">
                <a:latin typeface="Microsoft Uighur" panose="02000000000000000000" pitchFamily="2" charset="-78"/>
                <a:cs typeface="Microsoft Uighur" panose="02000000000000000000" pitchFamily="2" charset="-78"/>
              </a:endParaRPr>
            </a:p>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ترجمة مباشرة لمستويات التحكم عبر برنام مسار؛</a:t>
              </a:r>
              <a:endParaRPr lang="fr-FR" sz="4400" dirty="0">
                <a:latin typeface="Microsoft Uighur" panose="02000000000000000000" pitchFamily="2" charset="-78"/>
                <a:cs typeface="Microsoft Uighur" panose="02000000000000000000" pitchFamily="2" charset="-78"/>
              </a:endParaRPr>
            </a:p>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الاحتفاظ بالسلمين يمكن من مقارنة أداءات المتعلمين وأيضا تحديد نسب التحكم في كل كفاية على حدة؛ </a:t>
              </a:r>
              <a:endParaRPr lang="fr-FR" sz="4400" dirty="0">
                <a:latin typeface="Microsoft Uighur" panose="02000000000000000000" pitchFamily="2" charset="-78"/>
                <a:cs typeface="Microsoft Uighur" panose="02000000000000000000" pitchFamily="2" charset="-78"/>
              </a:endParaRPr>
            </a:p>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تبسيط سلم التنقيط وتوحيده بين مختلف الكفايات بما يسمح بتحديد نطاقات التحكم. </a:t>
              </a:r>
              <a:endParaRPr lang="fr-FR" sz="4400" dirty="0">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17848649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25D95-46FD-9DE0-1BC5-0D99376EF04F}"/>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2B9A6208-26F1-483D-8F9B-0C298DAF8620}"/>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FF0D1DEF-A111-20A0-A246-657AA85A05D5}"/>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2242AB14-B6DD-4CE2-003A-228D14350017}"/>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5A5B167-D91F-2EAE-E4D3-3A496238CD64}"/>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6153E673-A9C1-BBD6-E40E-65CF1E4570F0}"/>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9DE2F55-BCD3-26A2-54AE-9B1E60BFAAA9}"/>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01EE3565-C85C-0FA5-7E26-BF846520DBF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48D6B8C-1F08-B54E-43E4-8AA124A1E357}"/>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0817964-1AF3-7147-2EDB-69648761D0E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0E9FDD34-D3B2-62F3-42AD-288C1543A0D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FEA2E1CD-7A6C-00E7-7B92-1981051B6D9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A0360BB5-B58E-894F-62DE-5FA102F345C9}"/>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A1A6D46-DBC2-42A9-C661-BD372DA4A36C}"/>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2239B1FE-F964-0967-C105-C9AB8891E129}"/>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2E8B6215-18F1-CE45-8B8A-801F720F3DA7}"/>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3BB60267-2D8E-33E4-ADAF-6F649678524E}"/>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8E22E88D-88A2-802A-477D-24D915B7DB7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271116A3-7D0D-2AA3-DE18-4844DACF4F0B}"/>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15" name="Rectangle : coins arrondis 14">
            <a:extLst>
              <a:ext uri="{FF2B5EF4-FFF2-40B4-BE49-F238E27FC236}">
                <a16:creationId xmlns:a16="http://schemas.microsoft.com/office/drawing/2014/main" id="{72B79696-235C-4B27-B32F-0D8925ACCC67}"/>
              </a:ext>
            </a:extLst>
          </p:cNvPr>
          <p:cNvSpPr/>
          <p:nvPr/>
        </p:nvSpPr>
        <p:spPr>
          <a:xfrm>
            <a:off x="1961742" y="1472324"/>
            <a:ext cx="14364517" cy="1729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2B643EA-81B4-24D0-C88C-7CCFAFFCC04C}"/>
              </a:ext>
            </a:extLst>
          </p:cNvPr>
          <p:cNvSpPr txBox="1"/>
          <p:nvPr/>
        </p:nvSpPr>
        <p:spPr>
          <a:xfrm>
            <a:off x="1733452" y="2106302"/>
            <a:ext cx="14507227" cy="769441"/>
          </a:xfrm>
          <a:prstGeom prst="rect">
            <a:avLst/>
          </a:prstGeom>
          <a:noFill/>
        </p:spPr>
        <p:txBody>
          <a:bodyPr wrap="square">
            <a:spAutoFit/>
          </a:bodyPr>
          <a:lstStyle/>
          <a:p>
            <a:pPr marL="203195" indent="0" algn="r" rtl="1">
              <a:buNone/>
            </a:pPr>
            <a:r>
              <a:rPr lang="ar-MA" sz="4400" b="1" dirty="0">
                <a:solidFill>
                  <a:srgbClr val="204550"/>
                </a:solidFill>
                <a:latin typeface="Microsoft Uighur" panose="02000000000000000000" pitchFamily="2" charset="-78"/>
                <a:cs typeface="Microsoft Uighur" panose="02000000000000000000" pitchFamily="2" charset="-78"/>
              </a:rPr>
              <a:t>نظام التقويم </a:t>
            </a:r>
          </a:p>
        </p:txBody>
      </p:sp>
      <p:grpSp>
        <p:nvGrpSpPr>
          <p:cNvPr id="5" name="Groupe 4">
            <a:extLst>
              <a:ext uri="{FF2B5EF4-FFF2-40B4-BE49-F238E27FC236}">
                <a16:creationId xmlns:a16="http://schemas.microsoft.com/office/drawing/2014/main" id="{967CFC84-3A63-86C2-EC99-4D9C299863D5}"/>
              </a:ext>
            </a:extLst>
          </p:cNvPr>
          <p:cNvGrpSpPr/>
          <p:nvPr/>
        </p:nvGrpSpPr>
        <p:grpSpPr>
          <a:xfrm>
            <a:off x="4953001" y="3735717"/>
            <a:ext cx="10455128" cy="3015668"/>
            <a:chOff x="4210227" y="1730783"/>
            <a:chExt cx="7091265" cy="2609889"/>
          </a:xfrm>
        </p:grpSpPr>
        <p:sp>
          <p:nvSpPr>
            <p:cNvPr id="7" name="ZoneTexte 6">
              <a:extLst>
                <a:ext uri="{FF2B5EF4-FFF2-40B4-BE49-F238E27FC236}">
                  <a16:creationId xmlns:a16="http://schemas.microsoft.com/office/drawing/2014/main" id="{92D38FF3-7986-A213-683E-D10DA07CD305}"/>
                </a:ext>
              </a:extLst>
            </p:cNvPr>
            <p:cNvSpPr txBox="1"/>
            <p:nvPr/>
          </p:nvSpPr>
          <p:spPr>
            <a:xfrm>
              <a:off x="4210227" y="1730783"/>
              <a:ext cx="7091265" cy="559363"/>
            </a:xfrm>
            <a:prstGeom prst="rect">
              <a:avLst/>
            </a:prstGeom>
            <a:noFill/>
          </p:spPr>
          <p:txBody>
            <a:bodyPr wrap="square" rtlCol="0">
              <a:spAutoFit/>
            </a:bodyPr>
            <a:lstStyle/>
            <a:p>
              <a:pPr marL="571500" indent="-571500" algn="r" rtl="1">
                <a:buFont typeface="Wingdings" panose="05000000000000000000" pitchFamily="2" charset="2"/>
                <a:buChar char="v"/>
              </a:pPr>
              <a:r>
                <a:rPr lang="ar-MA" sz="3600" b="1" dirty="0">
                  <a:solidFill>
                    <a:srgbClr val="C00000"/>
                  </a:solidFill>
                  <a:latin typeface="Microsoft Uighur" panose="02000000000000000000" pitchFamily="2" charset="-78"/>
                  <a:cs typeface="Microsoft Uighur" panose="02000000000000000000" pitchFamily="2" charset="-78"/>
                </a:rPr>
                <a:t>اعتماد سلم رباعي لمستويات التحكم</a:t>
              </a:r>
              <a:endParaRPr lang="fr-FR" sz="36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1DCC7176-4D27-0692-3DC1-353748A1C38B}"/>
                </a:ext>
              </a:extLst>
            </p:cNvPr>
            <p:cNvSpPr txBox="1"/>
            <p:nvPr/>
          </p:nvSpPr>
          <p:spPr>
            <a:xfrm>
              <a:off x="5709039" y="3601514"/>
              <a:ext cx="4876294" cy="739158"/>
            </a:xfrm>
            <a:prstGeom prst="rect">
              <a:avLst/>
            </a:prstGeom>
            <a:noFill/>
          </p:spPr>
          <p:txBody>
            <a:bodyPr wrap="square" rtlCol="0">
              <a:spAutoFit/>
            </a:bodyPr>
            <a:lstStyle/>
            <a:p>
              <a:pPr marL="1028700" lvl="1" indent="-571500" algn="r" rtl="1">
                <a:lnSpc>
                  <a:spcPct val="150000"/>
                </a:lnSpc>
                <a:buFont typeface="Arial" panose="020B0604020202020204" pitchFamily="34" charset="0"/>
                <a:buChar char="•"/>
              </a:pPr>
              <a:r>
                <a:rPr lang="ar-MA" sz="3600" dirty="0">
                  <a:latin typeface="Microsoft Uighur" panose="02000000000000000000" pitchFamily="2" charset="-78"/>
                  <a:cs typeface="Microsoft Uighur" panose="02000000000000000000" pitchFamily="2" charset="-78"/>
                </a:rPr>
                <a:t>رصف مستوى التحكم المنشود مع مستوى التحكم </a:t>
              </a:r>
              <a:r>
                <a:rPr lang="fr-FR" sz="3600" dirty="0">
                  <a:latin typeface="Microsoft Uighur" panose="02000000000000000000" pitchFamily="2" charset="-78"/>
                  <a:cs typeface="Microsoft Uighur" panose="02000000000000000000" pitchFamily="2" charset="-78"/>
                </a:rPr>
                <a:t>B</a:t>
              </a:r>
              <a:r>
                <a:rPr lang="ar-MA" sz="3600" dirty="0">
                  <a:latin typeface="Microsoft Uighur" panose="02000000000000000000" pitchFamily="2" charset="-78"/>
                  <a:cs typeface="Microsoft Uighur" panose="02000000000000000000" pitchFamily="2" charset="-78"/>
                </a:rPr>
                <a:t>. </a:t>
              </a:r>
              <a:endParaRPr lang="fr-FR" sz="3600" dirty="0">
                <a:latin typeface="Microsoft Uighur" panose="02000000000000000000" pitchFamily="2" charset="-78"/>
                <a:cs typeface="Microsoft Uighur" panose="02000000000000000000" pitchFamily="2" charset="-78"/>
              </a:endParaRPr>
            </a:p>
          </p:txBody>
        </p:sp>
      </p:grpSp>
      <p:sp>
        <p:nvSpPr>
          <p:cNvPr id="14" name="Google Shape;1947;p54" descr="Timeline background shape">
            <a:extLst>
              <a:ext uri="{FF2B5EF4-FFF2-40B4-BE49-F238E27FC236}">
                <a16:creationId xmlns:a16="http://schemas.microsoft.com/office/drawing/2014/main" id="{CF65BE33-D072-1CA9-AA4C-D0EC1217137E}"/>
              </a:ext>
            </a:extLst>
          </p:cNvPr>
          <p:cNvSpPr/>
          <p:nvPr/>
        </p:nvSpPr>
        <p:spPr>
          <a:xfrm>
            <a:off x="1034689" y="4390999"/>
            <a:ext cx="15588000" cy="1188000"/>
          </a:xfrm>
          <a:prstGeom prst="homePlate">
            <a:avLst>
              <a:gd name="adj" fmla="val 50000"/>
            </a:avLst>
          </a:prstGeom>
          <a:solidFill>
            <a:srgbClr val="667E9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Rectangle : coins arrondis 15">
            <a:extLst>
              <a:ext uri="{FF2B5EF4-FFF2-40B4-BE49-F238E27FC236}">
                <a16:creationId xmlns:a16="http://schemas.microsoft.com/office/drawing/2014/main" id="{EA71CB76-CBBE-20FB-E021-84714CCA0BD7}"/>
              </a:ext>
            </a:extLst>
          </p:cNvPr>
          <p:cNvSpPr/>
          <p:nvPr/>
        </p:nvSpPr>
        <p:spPr>
          <a:xfrm>
            <a:off x="1295400" y="4533900"/>
            <a:ext cx="3581400" cy="914400"/>
          </a:xfrm>
          <a:prstGeom prst="roundRect">
            <a:avLst/>
          </a:prstGeom>
          <a:solidFill>
            <a:srgbClr val="D5DEE1"/>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C00000"/>
                </a:solidFill>
              </a:rPr>
              <a:t>غير متحكم </a:t>
            </a:r>
          </a:p>
          <a:p>
            <a:pPr algn="ctr"/>
            <a:r>
              <a:rPr lang="ar-MA" dirty="0">
                <a:solidFill>
                  <a:srgbClr val="C00000"/>
                </a:solidFill>
              </a:rPr>
              <a:t>لا يوافق حتى الحد الأدنى من التحكم الجزئي </a:t>
            </a:r>
            <a:endParaRPr lang="fr-FR" dirty="0">
              <a:solidFill>
                <a:srgbClr val="C00000"/>
              </a:solidFill>
            </a:endParaRPr>
          </a:p>
        </p:txBody>
      </p:sp>
      <p:sp>
        <p:nvSpPr>
          <p:cNvPr id="17" name="Rectangle : coins arrondis 16">
            <a:extLst>
              <a:ext uri="{FF2B5EF4-FFF2-40B4-BE49-F238E27FC236}">
                <a16:creationId xmlns:a16="http://schemas.microsoft.com/office/drawing/2014/main" id="{2028E8F1-FF43-01E6-4C63-2BD14550C389}"/>
              </a:ext>
            </a:extLst>
          </p:cNvPr>
          <p:cNvSpPr/>
          <p:nvPr/>
        </p:nvSpPr>
        <p:spPr>
          <a:xfrm>
            <a:off x="4993640" y="4527799"/>
            <a:ext cx="3581400" cy="914400"/>
          </a:xfrm>
          <a:prstGeom prst="roundRect">
            <a:avLst/>
          </a:prstGeom>
          <a:solidFill>
            <a:srgbClr val="AEC0C6"/>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solidFill>
                  <a:srgbClr val="C00000"/>
                </a:solidFill>
              </a:rPr>
              <a:t>متحكم جزئي</a:t>
            </a:r>
          </a:p>
          <a:p>
            <a:pPr algn="ctr"/>
            <a:r>
              <a:rPr lang="ar-MA" dirty="0">
                <a:solidFill>
                  <a:srgbClr val="C00000"/>
                </a:solidFill>
              </a:rPr>
              <a:t>يوافق جزئيا مستوى التحكم المنشود </a:t>
            </a:r>
            <a:endParaRPr lang="fr-FR" dirty="0">
              <a:solidFill>
                <a:srgbClr val="C00000"/>
              </a:solidFill>
            </a:endParaRPr>
          </a:p>
        </p:txBody>
      </p:sp>
      <p:sp>
        <p:nvSpPr>
          <p:cNvPr id="18" name="Rectangle : coins arrondis 17">
            <a:extLst>
              <a:ext uri="{FF2B5EF4-FFF2-40B4-BE49-F238E27FC236}">
                <a16:creationId xmlns:a16="http://schemas.microsoft.com/office/drawing/2014/main" id="{8CA6EF6C-16A5-6555-264A-714C61ED064C}"/>
              </a:ext>
            </a:extLst>
          </p:cNvPr>
          <p:cNvSpPr/>
          <p:nvPr/>
        </p:nvSpPr>
        <p:spPr>
          <a:xfrm>
            <a:off x="8678479" y="4527799"/>
            <a:ext cx="3581400" cy="914400"/>
          </a:xfrm>
          <a:prstGeom prst="roundRect">
            <a:avLst/>
          </a:prstGeom>
          <a:solidFill>
            <a:srgbClr val="678793"/>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t>متحكم</a:t>
            </a:r>
          </a:p>
          <a:p>
            <a:pPr algn="ctr"/>
            <a:r>
              <a:rPr lang="ar-MA" dirty="0"/>
              <a:t>يوافق مستوى التحكم المنشود</a:t>
            </a:r>
            <a:endParaRPr lang="fr-FR" dirty="0"/>
          </a:p>
        </p:txBody>
      </p:sp>
      <p:sp>
        <p:nvSpPr>
          <p:cNvPr id="19" name="Rectangle : coins arrondis 18">
            <a:extLst>
              <a:ext uri="{FF2B5EF4-FFF2-40B4-BE49-F238E27FC236}">
                <a16:creationId xmlns:a16="http://schemas.microsoft.com/office/drawing/2014/main" id="{7BB37A40-C2F2-A267-1377-8757A5DEA58F}"/>
              </a:ext>
            </a:extLst>
          </p:cNvPr>
          <p:cNvSpPr/>
          <p:nvPr/>
        </p:nvSpPr>
        <p:spPr>
          <a:xfrm>
            <a:off x="12420600" y="4527799"/>
            <a:ext cx="3581400" cy="914400"/>
          </a:xfrm>
          <a:prstGeom prst="roundRect">
            <a:avLst/>
          </a:prstGeom>
          <a:solidFill>
            <a:srgbClr val="204550"/>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dirty="0"/>
              <a:t>متحكم جيد</a:t>
            </a:r>
          </a:p>
          <a:p>
            <a:pPr algn="ctr"/>
            <a:r>
              <a:rPr lang="ar-MA" dirty="0"/>
              <a:t>يفوق مستوى التحكم المنشود</a:t>
            </a:r>
            <a:endParaRPr lang="fr-FR" dirty="0"/>
          </a:p>
        </p:txBody>
      </p:sp>
      <p:sp>
        <p:nvSpPr>
          <p:cNvPr id="25" name="ZoneTexte 24">
            <a:extLst>
              <a:ext uri="{FF2B5EF4-FFF2-40B4-BE49-F238E27FC236}">
                <a16:creationId xmlns:a16="http://schemas.microsoft.com/office/drawing/2014/main" id="{27FE6811-72C3-3719-6DBC-C8413FABC940}"/>
              </a:ext>
            </a:extLst>
          </p:cNvPr>
          <p:cNvSpPr txBox="1"/>
          <p:nvPr/>
        </p:nvSpPr>
        <p:spPr>
          <a:xfrm>
            <a:off x="3581400" y="4572988"/>
            <a:ext cx="473347" cy="523220"/>
          </a:xfrm>
          <a:prstGeom prst="rect">
            <a:avLst/>
          </a:prstGeom>
          <a:noFill/>
        </p:spPr>
        <p:txBody>
          <a:bodyPr wrap="square" rtlCol="0">
            <a:spAutoFit/>
          </a:bodyPr>
          <a:lstStyle/>
          <a:p>
            <a:r>
              <a:rPr lang="fr-FR" sz="2800" b="1" dirty="0">
                <a:solidFill>
                  <a:srgbClr val="C00000"/>
                </a:solidFill>
              </a:rPr>
              <a:t>D</a:t>
            </a:r>
          </a:p>
        </p:txBody>
      </p:sp>
      <p:sp>
        <p:nvSpPr>
          <p:cNvPr id="26" name="ZoneTexte 25">
            <a:extLst>
              <a:ext uri="{FF2B5EF4-FFF2-40B4-BE49-F238E27FC236}">
                <a16:creationId xmlns:a16="http://schemas.microsoft.com/office/drawing/2014/main" id="{83937276-C2E1-0276-86A8-ED0C1C26B19D}"/>
              </a:ext>
            </a:extLst>
          </p:cNvPr>
          <p:cNvSpPr txBox="1"/>
          <p:nvPr/>
        </p:nvSpPr>
        <p:spPr>
          <a:xfrm>
            <a:off x="7938752" y="4572988"/>
            <a:ext cx="473347" cy="646331"/>
          </a:xfrm>
          <a:prstGeom prst="rect">
            <a:avLst/>
          </a:prstGeom>
          <a:noFill/>
        </p:spPr>
        <p:txBody>
          <a:bodyPr wrap="square" rtlCol="0">
            <a:spAutoFit/>
          </a:bodyPr>
          <a:lstStyle/>
          <a:p>
            <a:r>
              <a:rPr lang="fr-FR" sz="3600" b="1" dirty="0">
                <a:solidFill>
                  <a:srgbClr val="C00000"/>
                </a:solidFill>
              </a:rPr>
              <a:t>C</a:t>
            </a:r>
          </a:p>
        </p:txBody>
      </p:sp>
      <p:sp>
        <p:nvSpPr>
          <p:cNvPr id="27" name="ZoneTexte 26">
            <a:extLst>
              <a:ext uri="{FF2B5EF4-FFF2-40B4-BE49-F238E27FC236}">
                <a16:creationId xmlns:a16="http://schemas.microsoft.com/office/drawing/2014/main" id="{A71AEAB8-DA20-42DE-6D76-0C693A7BFD72}"/>
              </a:ext>
            </a:extLst>
          </p:cNvPr>
          <p:cNvSpPr txBox="1"/>
          <p:nvPr/>
        </p:nvSpPr>
        <p:spPr>
          <a:xfrm>
            <a:off x="11515278" y="4661833"/>
            <a:ext cx="473347" cy="646331"/>
          </a:xfrm>
          <a:prstGeom prst="rect">
            <a:avLst/>
          </a:prstGeom>
          <a:noFill/>
        </p:spPr>
        <p:txBody>
          <a:bodyPr wrap="square" rtlCol="0">
            <a:spAutoFit/>
          </a:bodyPr>
          <a:lstStyle/>
          <a:p>
            <a:r>
              <a:rPr lang="fr-FR" sz="3600" b="1" dirty="0">
                <a:solidFill>
                  <a:srgbClr val="C00000"/>
                </a:solidFill>
              </a:rPr>
              <a:t>B</a:t>
            </a:r>
          </a:p>
        </p:txBody>
      </p:sp>
      <p:sp>
        <p:nvSpPr>
          <p:cNvPr id="29" name="ZoneTexte 28">
            <a:extLst>
              <a:ext uri="{FF2B5EF4-FFF2-40B4-BE49-F238E27FC236}">
                <a16:creationId xmlns:a16="http://schemas.microsoft.com/office/drawing/2014/main" id="{805B0B40-EDDB-322E-4D8B-19B3213E6180}"/>
              </a:ext>
            </a:extLst>
          </p:cNvPr>
          <p:cNvSpPr txBox="1"/>
          <p:nvPr/>
        </p:nvSpPr>
        <p:spPr>
          <a:xfrm>
            <a:off x="15316200" y="4600928"/>
            <a:ext cx="473347" cy="646331"/>
          </a:xfrm>
          <a:prstGeom prst="rect">
            <a:avLst/>
          </a:prstGeom>
          <a:noFill/>
        </p:spPr>
        <p:txBody>
          <a:bodyPr wrap="square" rtlCol="0">
            <a:spAutoFit/>
          </a:bodyPr>
          <a:lstStyle/>
          <a:p>
            <a:r>
              <a:rPr lang="fr-FR" sz="3600" b="1" dirty="0">
                <a:solidFill>
                  <a:srgbClr val="C00000"/>
                </a:solidFill>
              </a:rPr>
              <a:t>A</a:t>
            </a:r>
          </a:p>
        </p:txBody>
      </p:sp>
      <p:grpSp>
        <p:nvGrpSpPr>
          <p:cNvPr id="30" name="Google Shape;6610;p62">
            <a:extLst>
              <a:ext uri="{FF2B5EF4-FFF2-40B4-BE49-F238E27FC236}">
                <a16:creationId xmlns:a16="http://schemas.microsoft.com/office/drawing/2014/main" id="{97564D19-ABBA-9795-A4B8-17A1058D8EA1}"/>
              </a:ext>
            </a:extLst>
          </p:cNvPr>
          <p:cNvGrpSpPr/>
          <p:nvPr/>
        </p:nvGrpSpPr>
        <p:grpSpPr>
          <a:xfrm>
            <a:off x="13487400" y="6015711"/>
            <a:ext cx="642670" cy="617268"/>
            <a:chOff x="2404875" y="3955825"/>
            <a:chExt cx="296950" cy="295375"/>
          </a:xfrm>
        </p:grpSpPr>
        <p:sp>
          <p:nvSpPr>
            <p:cNvPr id="32" name="Google Shape;6611;p62">
              <a:extLst>
                <a:ext uri="{FF2B5EF4-FFF2-40B4-BE49-F238E27FC236}">
                  <a16:creationId xmlns:a16="http://schemas.microsoft.com/office/drawing/2014/main" id="{09D8BEDC-ACF8-503A-D554-89A318A5B3D9}"/>
                </a:ext>
              </a:extLst>
            </p:cNvPr>
            <p:cNvSpPr/>
            <p:nvPr/>
          </p:nvSpPr>
          <p:spPr>
            <a:xfrm>
              <a:off x="2404875" y="3955825"/>
              <a:ext cx="219775" cy="224500"/>
            </a:xfrm>
            <a:custGeom>
              <a:avLst/>
              <a:gdLst/>
              <a:ahLst/>
              <a:cxnLst/>
              <a:rect l="l" t="t" r="r" b="b"/>
              <a:pathLst>
                <a:path w="8791" h="8980" extrusionOk="0">
                  <a:moveTo>
                    <a:pt x="4537" y="0"/>
                  </a:moveTo>
                  <a:cubicBezTo>
                    <a:pt x="2048" y="0"/>
                    <a:pt x="0" y="2017"/>
                    <a:pt x="0" y="4506"/>
                  </a:cubicBezTo>
                  <a:cubicBezTo>
                    <a:pt x="0" y="6963"/>
                    <a:pt x="2048" y="8979"/>
                    <a:pt x="4537" y="8979"/>
                  </a:cubicBezTo>
                  <a:cubicBezTo>
                    <a:pt x="6459" y="8979"/>
                    <a:pt x="8160" y="7719"/>
                    <a:pt x="8790" y="5986"/>
                  </a:cubicBezTo>
                  <a:cubicBezTo>
                    <a:pt x="8633" y="5860"/>
                    <a:pt x="8443" y="5640"/>
                    <a:pt x="8286" y="5514"/>
                  </a:cubicBezTo>
                  <a:lnTo>
                    <a:pt x="7498" y="5514"/>
                  </a:lnTo>
                  <a:cubicBezTo>
                    <a:pt x="7057" y="6742"/>
                    <a:pt x="5923" y="7593"/>
                    <a:pt x="4568" y="7593"/>
                  </a:cubicBezTo>
                  <a:cubicBezTo>
                    <a:pt x="2836" y="7593"/>
                    <a:pt x="1481" y="6175"/>
                    <a:pt x="1481" y="4506"/>
                  </a:cubicBezTo>
                  <a:cubicBezTo>
                    <a:pt x="1481" y="2804"/>
                    <a:pt x="2867" y="1387"/>
                    <a:pt x="4568" y="1387"/>
                  </a:cubicBezTo>
                  <a:cubicBezTo>
                    <a:pt x="5923" y="1387"/>
                    <a:pt x="7057" y="2237"/>
                    <a:pt x="7498" y="3466"/>
                  </a:cubicBezTo>
                  <a:lnTo>
                    <a:pt x="8286" y="3466"/>
                  </a:lnTo>
                  <a:cubicBezTo>
                    <a:pt x="8443" y="3308"/>
                    <a:pt x="8633" y="3088"/>
                    <a:pt x="8790" y="2993"/>
                  </a:cubicBezTo>
                  <a:cubicBezTo>
                    <a:pt x="8160" y="1261"/>
                    <a:pt x="6522" y="0"/>
                    <a:pt x="45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6612;p62">
              <a:extLst>
                <a:ext uri="{FF2B5EF4-FFF2-40B4-BE49-F238E27FC236}">
                  <a16:creationId xmlns:a16="http://schemas.microsoft.com/office/drawing/2014/main" id="{C7009AC4-1473-D3D6-B147-56CB64CFD9ED}"/>
                </a:ext>
              </a:extLst>
            </p:cNvPr>
            <p:cNvSpPr/>
            <p:nvPr/>
          </p:nvSpPr>
          <p:spPr>
            <a:xfrm>
              <a:off x="2510400" y="4024075"/>
              <a:ext cx="191425" cy="87575"/>
            </a:xfrm>
            <a:custGeom>
              <a:avLst/>
              <a:gdLst/>
              <a:ahLst/>
              <a:cxnLst/>
              <a:rect l="l" t="t" r="r" b="b"/>
              <a:pathLst>
                <a:path w="7657" h="3503" extrusionOk="0">
                  <a:moveTo>
                    <a:pt x="7260" y="0"/>
                  </a:moveTo>
                  <a:cubicBezTo>
                    <a:pt x="7232" y="0"/>
                    <a:pt x="7206" y="4"/>
                    <a:pt x="7184" y="11"/>
                  </a:cubicBezTo>
                  <a:lnTo>
                    <a:pt x="5073" y="736"/>
                  </a:lnTo>
                  <a:cubicBezTo>
                    <a:pt x="5042" y="736"/>
                    <a:pt x="5010" y="767"/>
                    <a:pt x="4947" y="799"/>
                  </a:cubicBezTo>
                  <a:lnTo>
                    <a:pt x="4380" y="1398"/>
                  </a:lnTo>
                  <a:lnTo>
                    <a:pt x="347" y="1398"/>
                  </a:lnTo>
                  <a:cubicBezTo>
                    <a:pt x="158" y="1398"/>
                    <a:pt x="1" y="1555"/>
                    <a:pt x="1" y="1744"/>
                  </a:cubicBezTo>
                  <a:cubicBezTo>
                    <a:pt x="1" y="1965"/>
                    <a:pt x="158" y="2122"/>
                    <a:pt x="347" y="2122"/>
                  </a:cubicBezTo>
                  <a:lnTo>
                    <a:pt x="4380" y="2122"/>
                  </a:lnTo>
                  <a:lnTo>
                    <a:pt x="4947" y="2689"/>
                  </a:lnTo>
                  <a:cubicBezTo>
                    <a:pt x="5010" y="2752"/>
                    <a:pt x="5042" y="2784"/>
                    <a:pt x="5073" y="2784"/>
                  </a:cubicBezTo>
                  <a:lnTo>
                    <a:pt x="7184" y="3477"/>
                  </a:lnTo>
                  <a:cubicBezTo>
                    <a:pt x="7210" y="3494"/>
                    <a:pt x="7242" y="3502"/>
                    <a:pt x="7275" y="3502"/>
                  </a:cubicBezTo>
                  <a:cubicBezTo>
                    <a:pt x="7362" y="3502"/>
                    <a:pt x="7462" y="3451"/>
                    <a:pt x="7531" y="3382"/>
                  </a:cubicBezTo>
                  <a:cubicBezTo>
                    <a:pt x="7594" y="3256"/>
                    <a:pt x="7657" y="3099"/>
                    <a:pt x="7562" y="2973"/>
                  </a:cubicBezTo>
                  <a:lnTo>
                    <a:pt x="6932" y="1744"/>
                  </a:lnTo>
                  <a:lnTo>
                    <a:pt x="7562" y="547"/>
                  </a:lnTo>
                  <a:cubicBezTo>
                    <a:pt x="7657" y="389"/>
                    <a:pt x="7594" y="232"/>
                    <a:pt x="7531" y="137"/>
                  </a:cubicBezTo>
                  <a:cubicBezTo>
                    <a:pt x="7458" y="41"/>
                    <a:pt x="7349" y="0"/>
                    <a:pt x="72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6613;p62">
              <a:extLst>
                <a:ext uri="{FF2B5EF4-FFF2-40B4-BE49-F238E27FC236}">
                  <a16:creationId xmlns:a16="http://schemas.microsoft.com/office/drawing/2014/main" id="{89297631-0627-16D8-F92C-4B7DFA23290C}"/>
                </a:ext>
              </a:extLst>
            </p:cNvPr>
            <p:cNvSpPr/>
            <p:nvPr/>
          </p:nvSpPr>
          <p:spPr>
            <a:xfrm>
              <a:off x="2424550" y="4188175"/>
              <a:ext cx="189050" cy="63025"/>
            </a:xfrm>
            <a:custGeom>
              <a:avLst/>
              <a:gdLst/>
              <a:ahLst/>
              <a:cxnLst/>
              <a:rect l="l" t="t" r="r" b="b"/>
              <a:pathLst>
                <a:path w="7562" h="2521" extrusionOk="0">
                  <a:moveTo>
                    <a:pt x="1828" y="0"/>
                  </a:moveTo>
                  <a:lnTo>
                    <a:pt x="1482" y="1135"/>
                  </a:lnTo>
                  <a:lnTo>
                    <a:pt x="1040" y="1135"/>
                  </a:lnTo>
                  <a:cubicBezTo>
                    <a:pt x="442" y="1135"/>
                    <a:pt x="1" y="1607"/>
                    <a:pt x="1" y="2174"/>
                  </a:cubicBezTo>
                  <a:cubicBezTo>
                    <a:pt x="1" y="2363"/>
                    <a:pt x="158" y="2521"/>
                    <a:pt x="379" y="2521"/>
                  </a:cubicBezTo>
                  <a:lnTo>
                    <a:pt x="7310" y="2521"/>
                  </a:lnTo>
                  <a:cubicBezTo>
                    <a:pt x="7404" y="2489"/>
                    <a:pt x="7562" y="2363"/>
                    <a:pt x="7562" y="2174"/>
                  </a:cubicBezTo>
                  <a:cubicBezTo>
                    <a:pt x="7562" y="1576"/>
                    <a:pt x="7089" y="1135"/>
                    <a:pt x="6554" y="1135"/>
                  </a:cubicBezTo>
                  <a:lnTo>
                    <a:pt x="6113" y="1135"/>
                  </a:lnTo>
                  <a:lnTo>
                    <a:pt x="5766" y="0"/>
                  </a:lnTo>
                  <a:cubicBezTo>
                    <a:pt x="5168" y="252"/>
                    <a:pt x="4506" y="410"/>
                    <a:pt x="3781" y="410"/>
                  </a:cubicBezTo>
                  <a:cubicBezTo>
                    <a:pt x="3088" y="410"/>
                    <a:pt x="2427" y="252"/>
                    <a:pt x="182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614;p62">
              <a:extLst>
                <a:ext uri="{FF2B5EF4-FFF2-40B4-BE49-F238E27FC236}">
                  <a16:creationId xmlns:a16="http://schemas.microsoft.com/office/drawing/2014/main" id="{F9BD5236-C6F0-07C0-5D02-F2CBBE9CA3DB}"/>
                </a:ext>
              </a:extLst>
            </p:cNvPr>
            <p:cNvSpPr/>
            <p:nvPr/>
          </p:nvSpPr>
          <p:spPr>
            <a:xfrm>
              <a:off x="2457625" y="4007025"/>
              <a:ext cx="115025" cy="122100"/>
            </a:xfrm>
            <a:custGeom>
              <a:avLst/>
              <a:gdLst/>
              <a:ahLst/>
              <a:cxnLst/>
              <a:rect l="l" t="t" r="r" b="b"/>
              <a:pathLst>
                <a:path w="4601" h="4884" extrusionOk="0">
                  <a:moveTo>
                    <a:pt x="2427" y="0"/>
                  </a:moveTo>
                  <a:cubicBezTo>
                    <a:pt x="1104" y="0"/>
                    <a:pt x="1" y="1103"/>
                    <a:pt x="1" y="2458"/>
                  </a:cubicBezTo>
                  <a:cubicBezTo>
                    <a:pt x="1" y="3781"/>
                    <a:pt x="1104" y="4884"/>
                    <a:pt x="2427" y="4884"/>
                  </a:cubicBezTo>
                  <a:cubicBezTo>
                    <a:pt x="3404" y="4884"/>
                    <a:pt x="4254" y="4348"/>
                    <a:pt x="4601" y="3497"/>
                  </a:cubicBezTo>
                  <a:lnTo>
                    <a:pt x="2427" y="3497"/>
                  </a:lnTo>
                  <a:cubicBezTo>
                    <a:pt x="1828" y="3497"/>
                    <a:pt x="1419" y="3025"/>
                    <a:pt x="1419" y="2489"/>
                  </a:cubicBezTo>
                  <a:cubicBezTo>
                    <a:pt x="1356" y="1859"/>
                    <a:pt x="1828" y="1386"/>
                    <a:pt x="2427" y="1386"/>
                  </a:cubicBezTo>
                  <a:lnTo>
                    <a:pt x="4601" y="1386"/>
                  </a:lnTo>
                  <a:cubicBezTo>
                    <a:pt x="4191" y="567"/>
                    <a:pt x="3372" y="0"/>
                    <a:pt x="242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 name="ZoneTexte 46">
            <a:extLst>
              <a:ext uri="{FF2B5EF4-FFF2-40B4-BE49-F238E27FC236}">
                <a16:creationId xmlns:a16="http://schemas.microsoft.com/office/drawing/2014/main" id="{60B82136-8F62-00EC-7199-5B8994B599B4}"/>
              </a:ext>
            </a:extLst>
          </p:cNvPr>
          <p:cNvSpPr txBox="1"/>
          <p:nvPr/>
        </p:nvSpPr>
        <p:spPr>
          <a:xfrm>
            <a:off x="659066" y="7523330"/>
            <a:ext cx="7189448" cy="1685077"/>
          </a:xfrm>
          <a:prstGeom prst="rect">
            <a:avLst/>
          </a:prstGeom>
          <a:noFill/>
        </p:spPr>
        <p:txBody>
          <a:bodyPr wrap="square" rtlCol="0">
            <a:spAutoFit/>
          </a:bodyPr>
          <a:lstStyle/>
          <a:p>
            <a:pPr lvl="1" algn="ctr" rtl="1">
              <a:lnSpc>
                <a:spcPct val="150000"/>
              </a:lnSpc>
            </a:pPr>
            <a:r>
              <a:rPr lang="ar-MA" sz="3600" dirty="0">
                <a:solidFill>
                  <a:srgbClr val="C00000"/>
                </a:solidFill>
                <a:latin typeface="Microsoft Uighur" panose="02000000000000000000" pitchFamily="2" charset="-78"/>
                <a:cs typeface="Microsoft Uighur" panose="02000000000000000000" pitchFamily="2" charset="-78"/>
              </a:rPr>
              <a:t>الكشف التعثرات العميقة قصد توجيه التدخل للتركيز على هذه الفئة. </a:t>
            </a:r>
            <a:endParaRPr lang="fr-FR" sz="3600" dirty="0">
              <a:solidFill>
                <a:srgbClr val="C00000"/>
              </a:solidFill>
              <a:latin typeface="Microsoft Uighur" panose="02000000000000000000" pitchFamily="2" charset="-78"/>
              <a:cs typeface="Microsoft Uighur" panose="02000000000000000000" pitchFamily="2" charset="-78"/>
            </a:endParaRPr>
          </a:p>
        </p:txBody>
      </p:sp>
      <p:grpSp>
        <p:nvGrpSpPr>
          <p:cNvPr id="48" name="Google Shape;1767;p54">
            <a:extLst>
              <a:ext uri="{FF2B5EF4-FFF2-40B4-BE49-F238E27FC236}">
                <a16:creationId xmlns:a16="http://schemas.microsoft.com/office/drawing/2014/main" id="{2D4522B5-54F7-6633-DB6D-7355E944D345}"/>
              </a:ext>
            </a:extLst>
          </p:cNvPr>
          <p:cNvGrpSpPr/>
          <p:nvPr/>
        </p:nvGrpSpPr>
        <p:grpSpPr>
          <a:xfrm rot="5400000">
            <a:off x="10010797" y="5726700"/>
            <a:ext cx="720000" cy="468000"/>
            <a:chOff x="4662475" y="1976500"/>
            <a:chExt cx="68725" cy="36625"/>
          </a:xfrm>
        </p:grpSpPr>
        <p:sp>
          <p:nvSpPr>
            <p:cNvPr id="49" name="Google Shape;1768;p54">
              <a:extLst>
                <a:ext uri="{FF2B5EF4-FFF2-40B4-BE49-F238E27FC236}">
                  <a16:creationId xmlns:a16="http://schemas.microsoft.com/office/drawing/2014/main" id="{638615EA-B0FC-38B2-454C-E967C0B44BB4}"/>
                </a:ext>
              </a:extLst>
            </p:cNvPr>
            <p:cNvSpPr/>
            <p:nvPr/>
          </p:nvSpPr>
          <p:spPr>
            <a:xfrm>
              <a:off x="4690800" y="1976500"/>
              <a:ext cx="40400" cy="36625"/>
            </a:xfrm>
            <a:custGeom>
              <a:avLst/>
              <a:gdLst/>
              <a:ahLst/>
              <a:cxnLst/>
              <a:rect l="l" t="t" r="r" b="b"/>
              <a:pathLst>
                <a:path w="1616" h="1465" extrusionOk="0">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769;p54">
              <a:extLst>
                <a:ext uri="{FF2B5EF4-FFF2-40B4-BE49-F238E27FC236}">
                  <a16:creationId xmlns:a16="http://schemas.microsoft.com/office/drawing/2014/main" id="{DEDEF096-49FE-E2D6-AD29-25CD9D8897D7}"/>
                </a:ext>
              </a:extLst>
            </p:cNvPr>
            <p:cNvSpPr/>
            <p:nvPr/>
          </p:nvSpPr>
          <p:spPr>
            <a:xfrm>
              <a:off x="4674375" y="1991450"/>
              <a:ext cx="10675" cy="6700"/>
            </a:xfrm>
            <a:custGeom>
              <a:avLst/>
              <a:gdLst/>
              <a:ahLst/>
              <a:cxnLst/>
              <a:rect l="l" t="t" r="r" b="b"/>
              <a:pathLst>
                <a:path w="427" h="268" extrusionOk="0">
                  <a:moveTo>
                    <a:pt x="1" y="1"/>
                  </a:moveTo>
                  <a:lnTo>
                    <a:pt x="1" y="268"/>
                  </a:lnTo>
                  <a:lnTo>
                    <a:pt x="426" y="268"/>
                  </a:lnTo>
                  <a:lnTo>
                    <a:pt x="426"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770;p54">
              <a:extLst>
                <a:ext uri="{FF2B5EF4-FFF2-40B4-BE49-F238E27FC236}">
                  <a16:creationId xmlns:a16="http://schemas.microsoft.com/office/drawing/2014/main" id="{88E094E4-EE6A-2BDE-7B06-7BC45884B74C}"/>
                </a:ext>
              </a:extLst>
            </p:cNvPr>
            <p:cNvSpPr/>
            <p:nvPr/>
          </p:nvSpPr>
          <p:spPr>
            <a:xfrm>
              <a:off x="4662475" y="1991450"/>
              <a:ext cx="5625" cy="6700"/>
            </a:xfrm>
            <a:custGeom>
              <a:avLst/>
              <a:gdLst/>
              <a:ahLst/>
              <a:cxnLst/>
              <a:rect l="l" t="t" r="r" b="b"/>
              <a:pathLst>
                <a:path w="225" h="268" extrusionOk="0">
                  <a:moveTo>
                    <a:pt x="1" y="1"/>
                  </a:moveTo>
                  <a:lnTo>
                    <a:pt x="1" y="268"/>
                  </a:lnTo>
                  <a:lnTo>
                    <a:pt x="224" y="268"/>
                  </a:lnTo>
                  <a:lnTo>
                    <a:pt x="224"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 name="Google Shape;1767;p54">
            <a:extLst>
              <a:ext uri="{FF2B5EF4-FFF2-40B4-BE49-F238E27FC236}">
                <a16:creationId xmlns:a16="http://schemas.microsoft.com/office/drawing/2014/main" id="{92992415-BBEC-A38D-E9DB-F2CB87D1076F}"/>
              </a:ext>
            </a:extLst>
          </p:cNvPr>
          <p:cNvGrpSpPr/>
          <p:nvPr/>
        </p:nvGrpSpPr>
        <p:grpSpPr>
          <a:xfrm rot="5400000">
            <a:off x="1955400" y="6316709"/>
            <a:ext cx="2052000" cy="612000"/>
            <a:chOff x="4662475" y="1976500"/>
            <a:chExt cx="68725" cy="36625"/>
          </a:xfrm>
        </p:grpSpPr>
        <p:sp>
          <p:nvSpPr>
            <p:cNvPr id="53" name="Google Shape;1768;p54">
              <a:extLst>
                <a:ext uri="{FF2B5EF4-FFF2-40B4-BE49-F238E27FC236}">
                  <a16:creationId xmlns:a16="http://schemas.microsoft.com/office/drawing/2014/main" id="{35E0E2A1-A559-708C-E5FA-04294BD7311F}"/>
                </a:ext>
              </a:extLst>
            </p:cNvPr>
            <p:cNvSpPr/>
            <p:nvPr/>
          </p:nvSpPr>
          <p:spPr>
            <a:xfrm>
              <a:off x="4690800" y="1976500"/>
              <a:ext cx="40400" cy="36625"/>
            </a:xfrm>
            <a:custGeom>
              <a:avLst/>
              <a:gdLst/>
              <a:ahLst/>
              <a:cxnLst/>
              <a:rect l="l" t="t" r="r" b="b"/>
              <a:pathLst>
                <a:path w="1616" h="1465" extrusionOk="0">
                  <a:moveTo>
                    <a:pt x="887" y="0"/>
                  </a:moveTo>
                  <a:lnTo>
                    <a:pt x="692" y="188"/>
                  </a:lnTo>
                  <a:lnTo>
                    <a:pt x="1104" y="599"/>
                  </a:lnTo>
                  <a:lnTo>
                    <a:pt x="0" y="599"/>
                  </a:lnTo>
                  <a:lnTo>
                    <a:pt x="0" y="866"/>
                  </a:lnTo>
                  <a:lnTo>
                    <a:pt x="1104" y="866"/>
                  </a:lnTo>
                  <a:lnTo>
                    <a:pt x="692" y="1269"/>
                  </a:lnTo>
                  <a:lnTo>
                    <a:pt x="887" y="1464"/>
                  </a:lnTo>
                  <a:lnTo>
                    <a:pt x="1616" y="729"/>
                  </a:lnTo>
                  <a:lnTo>
                    <a:pt x="887" y="0"/>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1769;p54">
              <a:extLst>
                <a:ext uri="{FF2B5EF4-FFF2-40B4-BE49-F238E27FC236}">
                  <a16:creationId xmlns:a16="http://schemas.microsoft.com/office/drawing/2014/main" id="{7A0E89E1-52FC-279A-E6AB-BC09BE6179CD}"/>
                </a:ext>
              </a:extLst>
            </p:cNvPr>
            <p:cNvSpPr/>
            <p:nvPr/>
          </p:nvSpPr>
          <p:spPr>
            <a:xfrm>
              <a:off x="4674375" y="1991450"/>
              <a:ext cx="10675" cy="6700"/>
            </a:xfrm>
            <a:custGeom>
              <a:avLst/>
              <a:gdLst/>
              <a:ahLst/>
              <a:cxnLst/>
              <a:rect l="l" t="t" r="r" b="b"/>
              <a:pathLst>
                <a:path w="427" h="268" extrusionOk="0">
                  <a:moveTo>
                    <a:pt x="1" y="1"/>
                  </a:moveTo>
                  <a:lnTo>
                    <a:pt x="1" y="268"/>
                  </a:lnTo>
                  <a:lnTo>
                    <a:pt x="426" y="268"/>
                  </a:lnTo>
                  <a:lnTo>
                    <a:pt x="426"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1770;p54">
              <a:extLst>
                <a:ext uri="{FF2B5EF4-FFF2-40B4-BE49-F238E27FC236}">
                  <a16:creationId xmlns:a16="http://schemas.microsoft.com/office/drawing/2014/main" id="{73E2DB1E-182B-0A37-6C6A-2752651F9024}"/>
                </a:ext>
              </a:extLst>
            </p:cNvPr>
            <p:cNvSpPr/>
            <p:nvPr/>
          </p:nvSpPr>
          <p:spPr>
            <a:xfrm>
              <a:off x="4662475" y="1991450"/>
              <a:ext cx="5625" cy="6700"/>
            </a:xfrm>
            <a:custGeom>
              <a:avLst/>
              <a:gdLst/>
              <a:ahLst/>
              <a:cxnLst/>
              <a:rect l="l" t="t" r="r" b="b"/>
              <a:pathLst>
                <a:path w="225" h="268" extrusionOk="0">
                  <a:moveTo>
                    <a:pt x="1" y="1"/>
                  </a:moveTo>
                  <a:lnTo>
                    <a:pt x="1" y="268"/>
                  </a:lnTo>
                  <a:lnTo>
                    <a:pt x="224" y="268"/>
                  </a:lnTo>
                  <a:lnTo>
                    <a:pt x="224" y="1"/>
                  </a:lnTo>
                  <a:close/>
                </a:path>
              </a:pathLst>
            </a:custGeom>
            <a:solidFill>
              <a:srgbClr val="869F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8744941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F6FDE-AE06-7E0A-827D-B80EEBCEC9CD}"/>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1515DC65-3335-D6A7-3D9D-B6C2E8BF3945}"/>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C307274A-D105-6C2E-2CC5-DDDDA13F9627}"/>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47F71B75-5395-72FB-7F6B-C669A58B7F80}"/>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51D0D1BD-1154-FB4A-9120-6C5BD0272D4D}"/>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36B73487-4B27-B985-BB0E-9F646E5B7E3B}"/>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3042554B-5458-D924-B11E-54DD07B8BA14}"/>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92986404-758C-BBDF-753B-F97CDD84503C}"/>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1714CA7B-4D18-BB34-8B8F-8FEE2DFA63AD}"/>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B42101F0-3AE6-D0EA-DE94-BF60BD91E931}"/>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D6FFF8E-E152-826E-9483-B28E51CE1836}"/>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9693F6E3-C3C9-A521-3B9D-D4669CA9E742}"/>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22A3ED94-D017-521C-26CF-243A25FD5BCA}"/>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0DF80FE-8E9E-FFD8-B79A-9B9EADCF5D9F}"/>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B53EFDE4-5462-8A35-B3A5-AC8032CD4447}"/>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E7F1B5C9-3E47-0E39-675E-48DE4AE6059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B912E012-DA82-8445-CCC4-822A0898F9B0}"/>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CCEFE14C-DA1C-0495-4CC9-DFAD69B129BD}"/>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91CC4C43-05CD-7E67-999D-7A83E7C25C9B}"/>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15" name="Rectangle : coins arrondis 14">
            <a:extLst>
              <a:ext uri="{FF2B5EF4-FFF2-40B4-BE49-F238E27FC236}">
                <a16:creationId xmlns:a16="http://schemas.microsoft.com/office/drawing/2014/main" id="{7587C75F-D820-4782-326A-E2AE2F41A1C0}"/>
              </a:ext>
            </a:extLst>
          </p:cNvPr>
          <p:cNvSpPr/>
          <p:nvPr/>
        </p:nvSpPr>
        <p:spPr>
          <a:xfrm>
            <a:off x="1961742" y="1472324"/>
            <a:ext cx="14364517" cy="1729883"/>
          </a:xfrm>
          <a:prstGeom prst="round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29477131-2BF3-3EAE-FD39-B58A5171E0B7}"/>
              </a:ext>
            </a:extLst>
          </p:cNvPr>
          <p:cNvSpPr txBox="1"/>
          <p:nvPr/>
        </p:nvSpPr>
        <p:spPr>
          <a:xfrm>
            <a:off x="1875773" y="1563350"/>
            <a:ext cx="14507227" cy="769441"/>
          </a:xfrm>
          <a:prstGeom prst="rect">
            <a:avLst/>
          </a:prstGeom>
          <a:noFill/>
        </p:spPr>
        <p:txBody>
          <a:bodyPr wrap="square">
            <a:spAutoFit/>
          </a:bodyPr>
          <a:lstStyle/>
          <a:p>
            <a:pPr marL="203195" indent="0" algn="r" rtl="1">
              <a:buNone/>
            </a:pPr>
            <a:r>
              <a:rPr lang="ar-MA" sz="4400" b="1" dirty="0">
                <a:solidFill>
                  <a:srgbClr val="204550"/>
                </a:solidFill>
                <a:latin typeface="Microsoft Uighur" panose="02000000000000000000" pitchFamily="2" charset="-78"/>
                <a:cs typeface="Microsoft Uighur" panose="02000000000000000000" pitchFamily="2" charset="-78"/>
              </a:rPr>
              <a:t>نظام التقويم </a:t>
            </a:r>
          </a:p>
        </p:txBody>
      </p:sp>
      <p:grpSp>
        <p:nvGrpSpPr>
          <p:cNvPr id="5" name="Groupe 4">
            <a:extLst>
              <a:ext uri="{FF2B5EF4-FFF2-40B4-BE49-F238E27FC236}">
                <a16:creationId xmlns:a16="http://schemas.microsoft.com/office/drawing/2014/main" id="{1E399D2A-7C49-9412-0474-12C00D559E49}"/>
              </a:ext>
            </a:extLst>
          </p:cNvPr>
          <p:cNvGrpSpPr/>
          <p:nvPr/>
        </p:nvGrpSpPr>
        <p:grpSpPr>
          <a:xfrm>
            <a:off x="2247899" y="3431333"/>
            <a:ext cx="15011400" cy="6748001"/>
            <a:chOff x="2504681" y="1730783"/>
            <a:chExt cx="8796811" cy="5840013"/>
          </a:xfrm>
        </p:grpSpPr>
        <p:sp>
          <p:nvSpPr>
            <p:cNvPr id="7" name="ZoneTexte 6">
              <a:extLst>
                <a:ext uri="{FF2B5EF4-FFF2-40B4-BE49-F238E27FC236}">
                  <a16:creationId xmlns:a16="http://schemas.microsoft.com/office/drawing/2014/main" id="{87CF79AE-FC82-FB1D-FA12-926673D240E0}"/>
                </a:ext>
              </a:extLst>
            </p:cNvPr>
            <p:cNvSpPr txBox="1"/>
            <p:nvPr/>
          </p:nvSpPr>
          <p:spPr>
            <a:xfrm>
              <a:off x="4210227" y="1730783"/>
              <a:ext cx="7091265" cy="559363"/>
            </a:xfrm>
            <a:prstGeom prst="rect">
              <a:avLst/>
            </a:prstGeom>
            <a:noFill/>
          </p:spPr>
          <p:txBody>
            <a:bodyPr wrap="square" rtlCol="0">
              <a:spAutoFit/>
            </a:bodyPr>
            <a:lstStyle/>
            <a:p>
              <a:pPr marL="571500" indent="-571500" algn="r" rtl="1">
                <a:buFont typeface="Wingdings" panose="05000000000000000000" pitchFamily="2" charset="2"/>
                <a:buChar char="v"/>
              </a:pPr>
              <a:r>
                <a:rPr lang="ar-MA" sz="3600" b="1" dirty="0">
                  <a:solidFill>
                    <a:srgbClr val="C00000"/>
                  </a:solidFill>
                  <a:latin typeface="Microsoft Uighur" panose="02000000000000000000" pitchFamily="2" charset="-78"/>
                  <a:cs typeface="Microsoft Uighur" panose="02000000000000000000" pitchFamily="2" charset="-78"/>
                </a:rPr>
                <a:t>تشديد التدابير اللازمة لضمان عدم تسريب الروائز المعتمدة </a:t>
              </a:r>
              <a:endParaRPr lang="fr-FR" sz="3600" b="1" dirty="0">
                <a:solidFill>
                  <a:srgbClr val="C00000"/>
                </a:solidFill>
                <a:latin typeface="Microsoft Uighur" panose="02000000000000000000" pitchFamily="2" charset="-78"/>
                <a:cs typeface="Microsoft Uighur" panose="02000000000000000000" pitchFamily="2" charset="-78"/>
              </a:endParaRPr>
            </a:p>
          </p:txBody>
        </p:sp>
        <p:sp>
          <p:nvSpPr>
            <p:cNvPr id="11" name="ZoneTexte 10">
              <a:extLst>
                <a:ext uri="{FF2B5EF4-FFF2-40B4-BE49-F238E27FC236}">
                  <a16:creationId xmlns:a16="http://schemas.microsoft.com/office/drawing/2014/main" id="{B40C0A1C-9D95-32A7-A5F4-B67B42DF45A0}"/>
                </a:ext>
              </a:extLst>
            </p:cNvPr>
            <p:cNvSpPr txBox="1"/>
            <p:nvPr/>
          </p:nvSpPr>
          <p:spPr>
            <a:xfrm>
              <a:off x="2504681" y="2290146"/>
              <a:ext cx="8378948" cy="5280650"/>
            </a:xfrm>
            <a:prstGeom prst="rect">
              <a:avLst/>
            </a:prstGeom>
            <a:noFill/>
          </p:spPr>
          <p:txBody>
            <a:bodyPr wrap="square" rtlCol="0">
              <a:spAutoFit/>
            </a:bodyPr>
            <a:lstStyle/>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اعتماد نفس تدابير تقاسم الاختبارات الإشهادية؛</a:t>
              </a:r>
              <a:endParaRPr lang="fr-FR" sz="4400" dirty="0">
                <a:latin typeface="Microsoft Uighur" panose="02000000000000000000" pitchFamily="2" charset="-78"/>
                <a:cs typeface="Microsoft Uighur" panose="02000000000000000000" pitchFamily="2" charset="-78"/>
              </a:endParaRPr>
            </a:p>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تزويد النسخ بهويات مائية لضمان تتبع النسخ المتقاسمة؛</a:t>
              </a:r>
              <a:endParaRPr lang="fr-FR" sz="4400" dirty="0">
                <a:latin typeface="Microsoft Uighur" panose="02000000000000000000" pitchFamily="2" charset="-78"/>
                <a:cs typeface="Microsoft Uighur" panose="02000000000000000000" pitchFamily="2" charset="-78"/>
              </a:endParaRPr>
            </a:p>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إعداد روائز متكافئة في أفق بناء بنك للروائز </a:t>
              </a:r>
              <a:r>
                <a:rPr lang="ar-MA" sz="4400" dirty="0" err="1">
                  <a:latin typeface="Microsoft Uighur" panose="02000000000000000000" pitchFamily="2" charset="-78"/>
                  <a:cs typeface="Microsoft Uighur" panose="02000000000000000000" pitchFamily="2" charset="-78"/>
                </a:rPr>
                <a:t>الممعيرة</a:t>
              </a:r>
              <a:r>
                <a:rPr lang="ar-MA" sz="4400" dirty="0">
                  <a:latin typeface="Microsoft Uighur" panose="02000000000000000000" pitchFamily="2" charset="-78"/>
                  <a:cs typeface="Microsoft Uighur" panose="02000000000000000000" pitchFamily="2" charset="-78"/>
                </a:rPr>
                <a:t>؛ </a:t>
              </a:r>
              <a:endParaRPr lang="fr-FR" sz="4400" dirty="0">
                <a:latin typeface="Microsoft Uighur" panose="02000000000000000000" pitchFamily="2" charset="-78"/>
                <a:cs typeface="Microsoft Uighur" panose="02000000000000000000" pitchFamily="2" charset="-78"/>
              </a:endParaRPr>
            </a:p>
            <a:p>
              <a:pPr marL="571500" indent="-571500" algn="r" rtl="1">
                <a:lnSpc>
                  <a:spcPct val="150000"/>
                </a:lnSpc>
                <a:buFont typeface="Arial" panose="020B0604020202020204" pitchFamily="34" charset="0"/>
                <a:buChar char="•"/>
              </a:pPr>
              <a:r>
                <a:rPr lang="ar-MA" sz="4400" dirty="0">
                  <a:latin typeface="Microsoft Uighur" panose="02000000000000000000" pitchFamily="2" charset="-78"/>
                  <a:cs typeface="Microsoft Uighur" panose="02000000000000000000" pitchFamily="2" charset="-78"/>
                </a:rPr>
                <a:t>التواصل حول أهمية تعويد المتعلمين على نبذ الغش والتحلي بالنزاهة أثناء اجتياز مختلف التقويمات بما سيعكس مستوى التحكم الفعلي ويضمن استفادتهم من آليات التدخل المناسبة لتحسين الأداء ومعالجة التعثرات. </a:t>
              </a:r>
              <a:endParaRPr lang="fr-FR" sz="4400" dirty="0">
                <a:latin typeface="Microsoft Uighur" panose="02000000000000000000" pitchFamily="2" charset="-78"/>
                <a:cs typeface="Microsoft Uighur" panose="02000000000000000000" pitchFamily="2" charset="-78"/>
              </a:endParaRPr>
            </a:p>
          </p:txBody>
        </p:sp>
      </p:grpSp>
    </p:spTree>
    <p:extLst>
      <p:ext uri="{BB962C8B-B14F-4D97-AF65-F5344CB8AC3E}">
        <p14:creationId xmlns:p14="http://schemas.microsoft.com/office/powerpoint/2010/main" val="24045255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10327-B65B-E33B-E1A5-E84668553AED}"/>
            </a:ext>
          </a:extLst>
        </p:cNvPr>
        <p:cNvGrpSpPr/>
        <p:nvPr/>
      </p:nvGrpSpPr>
      <p:grpSpPr>
        <a:xfrm>
          <a:off x="0" y="0"/>
          <a:ext cx="0" cy="0"/>
          <a:chOff x="0" y="0"/>
          <a:chExt cx="0" cy="0"/>
        </a:xfrm>
      </p:grpSpPr>
      <p:sp>
        <p:nvSpPr>
          <p:cNvPr id="2" name="Google Shape;179;p38">
            <a:extLst>
              <a:ext uri="{FF2B5EF4-FFF2-40B4-BE49-F238E27FC236}">
                <a16:creationId xmlns:a16="http://schemas.microsoft.com/office/drawing/2014/main" id="{47D8D658-789B-DED3-A4FB-67A4A734189D}"/>
              </a:ext>
            </a:extLst>
          </p:cNvPr>
          <p:cNvSpPr/>
          <p:nvPr/>
        </p:nvSpPr>
        <p:spPr>
          <a:xfrm rot="16200000" flipH="1">
            <a:off x="9914946" y="1913946"/>
            <a:ext cx="10290514" cy="6455593"/>
          </a:xfrm>
          <a:prstGeom prst="rect">
            <a:avLst/>
          </a:prstGeom>
          <a:solidFill>
            <a:srgbClr val="678793"/>
          </a:solidFill>
          <a:ln>
            <a:noFill/>
          </a:ln>
        </p:spPr>
        <p:txBody>
          <a:bodyPr spcFirstLastPara="1" wrap="square" lIns="121900" tIns="121900" rIns="121900" bIns="121900" anchor="ctr" anchorCtr="0">
            <a:noAutofit/>
          </a:bodyPr>
          <a:lstStyle/>
          <a:p>
            <a:endParaRPr sz="2400" dirty="0">
              <a:latin typeface="Calibri" panose="020F0502020204030204" pitchFamily="34" charset="0"/>
            </a:endParaRPr>
          </a:p>
        </p:txBody>
      </p:sp>
      <p:sp>
        <p:nvSpPr>
          <p:cNvPr id="11" name="Google Shape;181;p38">
            <a:extLst>
              <a:ext uri="{FF2B5EF4-FFF2-40B4-BE49-F238E27FC236}">
                <a16:creationId xmlns:a16="http://schemas.microsoft.com/office/drawing/2014/main" id="{E17CED90-88DB-8750-F5E4-9D88EAFD6562}"/>
              </a:ext>
            </a:extLst>
          </p:cNvPr>
          <p:cNvSpPr txBox="1">
            <a:spLocks/>
          </p:cNvSpPr>
          <p:nvPr/>
        </p:nvSpPr>
        <p:spPr>
          <a:xfrm>
            <a:off x="12699855" y="4277497"/>
            <a:ext cx="3481216" cy="1156602"/>
          </a:xfrm>
          <a:prstGeom prst="rect">
            <a:avLst/>
          </a:prstGeom>
        </p:spPr>
        <p:txBody>
          <a:bodyPr spcFirstLastPara="1" wrap="square" lIns="121900" tIns="121900" rIns="121900" bIns="12190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ar-MA" sz="59500" b="1" dirty="0">
                <a:solidFill>
                  <a:schemeClr val="bg2">
                    <a:lumMod val="20000"/>
                    <a:lumOff val="80000"/>
                  </a:schemeClr>
                </a:solidFill>
                <a:latin typeface="Microsoft Uighur" panose="02000000000000000000" pitchFamily="2" charset="-78"/>
                <a:cs typeface="Microsoft Uighur" panose="02000000000000000000" pitchFamily="2" charset="-78"/>
              </a:rPr>
              <a:t>4</a:t>
            </a:r>
            <a:endParaRPr lang="en" sz="59500" b="1" dirty="0">
              <a:solidFill>
                <a:schemeClr val="bg2">
                  <a:lumMod val="20000"/>
                  <a:lumOff val="80000"/>
                </a:schemeClr>
              </a:solidFill>
              <a:latin typeface="Microsoft Uighur" panose="02000000000000000000" pitchFamily="2" charset="-78"/>
              <a:cs typeface="Microsoft Uighur" panose="02000000000000000000" pitchFamily="2" charset="-78"/>
            </a:endParaRPr>
          </a:p>
        </p:txBody>
      </p:sp>
      <p:grpSp>
        <p:nvGrpSpPr>
          <p:cNvPr id="3" name="Group 3">
            <a:extLst>
              <a:ext uri="{FF2B5EF4-FFF2-40B4-BE49-F238E27FC236}">
                <a16:creationId xmlns:a16="http://schemas.microsoft.com/office/drawing/2014/main" id="{C905E140-A69F-6897-26C6-B7A069543D45}"/>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49BD1D44-D630-86F4-FBAE-14BC6F661F2E}"/>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F484F12C-EF7E-969D-3512-8FCB057287B2}"/>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sp>
        <p:nvSpPr>
          <p:cNvPr id="34" name="Freeform 34">
            <a:extLst>
              <a:ext uri="{FF2B5EF4-FFF2-40B4-BE49-F238E27FC236}">
                <a16:creationId xmlns:a16="http://schemas.microsoft.com/office/drawing/2014/main" id="{45102F9A-7467-9E51-2D43-029D81E43DB2}"/>
              </a:ext>
            </a:extLst>
          </p:cNvPr>
          <p:cNvSpPr/>
          <p:nvPr/>
        </p:nvSpPr>
        <p:spPr>
          <a:xfrm>
            <a:off x="16750450" y="-329761"/>
            <a:ext cx="1932319" cy="1710886"/>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chemeClr val="bg1"/>
            </a:solidFill>
            <a:prstDash val="solid"/>
            <a:miter/>
          </a:ln>
        </p:spPr>
        <p:txBody>
          <a:bodyPr/>
          <a:lstStyle/>
          <a:p>
            <a:endParaRPr lang="fr-FR"/>
          </a:p>
        </p:txBody>
      </p:sp>
      <p:grpSp>
        <p:nvGrpSpPr>
          <p:cNvPr id="36" name="Group 36">
            <a:extLst>
              <a:ext uri="{FF2B5EF4-FFF2-40B4-BE49-F238E27FC236}">
                <a16:creationId xmlns:a16="http://schemas.microsoft.com/office/drawing/2014/main" id="{2C05477D-57D4-B4D9-E408-58B6E1D93DD7}"/>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57053336-B10F-91FB-EECF-B795E4FA463F}"/>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AE837468-2414-613A-AC09-EFA5DD0FAB5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sp>
        <p:nvSpPr>
          <p:cNvPr id="40" name="Freeform 40">
            <a:extLst>
              <a:ext uri="{FF2B5EF4-FFF2-40B4-BE49-F238E27FC236}">
                <a16:creationId xmlns:a16="http://schemas.microsoft.com/office/drawing/2014/main" id="{24331C0C-2CDC-D0CE-2262-E160D675BD55}"/>
              </a:ext>
            </a:extLst>
          </p:cNvPr>
          <p:cNvSpPr/>
          <p:nvPr/>
        </p:nvSpPr>
        <p:spPr>
          <a:xfrm>
            <a:off x="15887743" y="970962"/>
            <a:ext cx="989451" cy="868136"/>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chemeClr val="bg1"/>
            </a:solidFill>
            <a:prstDash val="solid"/>
            <a:miter/>
          </a:ln>
        </p:spPr>
        <p:txBody>
          <a:bodyPr/>
          <a:lstStyle/>
          <a:p>
            <a:endParaRPr lang="fr-FR"/>
          </a:p>
        </p:txBody>
      </p:sp>
      <p:grpSp>
        <p:nvGrpSpPr>
          <p:cNvPr id="42" name="Group 42">
            <a:extLst>
              <a:ext uri="{FF2B5EF4-FFF2-40B4-BE49-F238E27FC236}">
                <a16:creationId xmlns:a16="http://schemas.microsoft.com/office/drawing/2014/main" id="{743BA194-B52F-B7C7-6920-0E4955A3191A}"/>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EFD59838-997F-2BF1-CE12-E7887A20670C}"/>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0EFE3CB2-6204-A4A7-32F2-2035E6F71D09}"/>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75FF8F1C-93FD-D92A-737E-9CCBDBDB4FCF}"/>
              </a:ext>
            </a:extLst>
          </p:cNvPr>
          <p:cNvGrpSpPr/>
          <p:nvPr/>
        </p:nvGrpSpPr>
        <p:grpSpPr>
          <a:xfrm>
            <a:off x="17136815" y="1545214"/>
            <a:ext cx="1039712" cy="882857"/>
            <a:chOff x="11137" y="0"/>
            <a:chExt cx="822601" cy="698500"/>
          </a:xfrm>
        </p:grpSpPr>
        <p:sp>
          <p:nvSpPr>
            <p:cNvPr id="46" name="Freeform 46">
              <a:extLst>
                <a:ext uri="{FF2B5EF4-FFF2-40B4-BE49-F238E27FC236}">
                  <a16:creationId xmlns:a16="http://schemas.microsoft.com/office/drawing/2014/main" id="{EC55A6B1-70EB-A051-8865-2FFA7EB415BB}"/>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chemeClr val="bg1"/>
            </a:solidFill>
            <a:ln cap="sq">
              <a:noFill/>
              <a:prstDash val="solid"/>
              <a:miter/>
            </a:ln>
          </p:spPr>
          <p:txBody>
            <a:bodyPr/>
            <a:lstStyle/>
            <a:p>
              <a:endParaRPr lang="fr-FR" dirty="0"/>
            </a:p>
          </p:txBody>
        </p:sp>
        <p:sp>
          <p:nvSpPr>
            <p:cNvPr id="47" name="TextBox 47">
              <a:extLst>
                <a:ext uri="{FF2B5EF4-FFF2-40B4-BE49-F238E27FC236}">
                  <a16:creationId xmlns:a16="http://schemas.microsoft.com/office/drawing/2014/main" id="{581C894D-5E0E-407E-3D20-E599F4A9AE2C}"/>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47E65F2B-9B5B-D313-3B75-B60027929CB7}"/>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7E15EFA5-9257-33C8-34C3-7A4F6F978FEE}"/>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910D675E-4188-39E4-DD34-12BEBEA3DB18}"/>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87" name="Groupe 86">
            <a:extLst>
              <a:ext uri="{FF2B5EF4-FFF2-40B4-BE49-F238E27FC236}">
                <a16:creationId xmlns:a16="http://schemas.microsoft.com/office/drawing/2014/main" id="{A176BEC8-5FE8-8AC8-ABE6-CA4FF302C401}"/>
              </a:ext>
            </a:extLst>
          </p:cNvPr>
          <p:cNvGrpSpPr/>
          <p:nvPr/>
        </p:nvGrpSpPr>
        <p:grpSpPr>
          <a:xfrm>
            <a:off x="1295400" y="4000500"/>
            <a:ext cx="9673831" cy="1965166"/>
            <a:chOff x="4699245" y="284446"/>
            <a:chExt cx="9673831" cy="1965166"/>
          </a:xfrm>
        </p:grpSpPr>
        <p:grpSp>
          <p:nvGrpSpPr>
            <p:cNvPr id="88" name="Group 11">
              <a:extLst>
                <a:ext uri="{FF2B5EF4-FFF2-40B4-BE49-F238E27FC236}">
                  <a16:creationId xmlns:a16="http://schemas.microsoft.com/office/drawing/2014/main" id="{F499F74C-EE19-8EC6-4D9C-EED723456F87}"/>
                </a:ext>
              </a:extLst>
            </p:cNvPr>
            <p:cNvGrpSpPr/>
            <p:nvPr/>
          </p:nvGrpSpPr>
          <p:grpSpPr>
            <a:xfrm>
              <a:off x="5049900" y="590830"/>
              <a:ext cx="8188199" cy="1658782"/>
              <a:chOff x="1787" y="0"/>
              <a:chExt cx="4527112" cy="917112"/>
            </a:xfrm>
          </p:grpSpPr>
          <p:sp>
            <p:nvSpPr>
              <p:cNvPr id="94" name="Freeform 12">
                <a:extLst>
                  <a:ext uri="{FF2B5EF4-FFF2-40B4-BE49-F238E27FC236}">
                    <a16:creationId xmlns:a16="http://schemas.microsoft.com/office/drawing/2014/main" id="{0B4EB4AB-9673-4FFA-4A7D-1BA85D27F843}"/>
                  </a:ext>
                </a:extLst>
              </p:cNvPr>
              <p:cNvSpPr/>
              <p:nvPr/>
            </p:nvSpPr>
            <p:spPr>
              <a:xfrm>
                <a:off x="1787" y="0"/>
                <a:ext cx="4527112" cy="917112"/>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sz="200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5" name="TextBox 13">
                <a:extLst>
                  <a:ext uri="{FF2B5EF4-FFF2-40B4-BE49-F238E27FC236}">
                    <a16:creationId xmlns:a16="http://schemas.microsoft.com/office/drawing/2014/main" id="{51C720C5-B3A9-0B5C-E4B2-356A07336ABF}"/>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sz="200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pSp>
        <p:sp>
          <p:nvSpPr>
            <p:cNvPr id="89" name="TextBox 29">
              <a:extLst>
                <a:ext uri="{FF2B5EF4-FFF2-40B4-BE49-F238E27FC236}">
                  <a16:creationId xmlns:a16="http://schemas.microsoft.com/office/drawing/2014/main" id="{6F122A7C-9A5A-7692-89F5-F79A2DA9F893}"/>
                </a:ext>
              </a:extLst>
            </p:cNvPr>
            <p:cNvSpPr txBox="1"/>
            <p:nvPr/>
          </p:nvSpPr>
          <p:spPr>
            <a:xfrm>
              <a:off x="6155434" y="535008"/>
              <a:ext cx="6545983" cy="1661993"/>
            </a:xfrm>
            <a:prstGeom prst="rect">
              <a:avLst/>
            </a:prstGeom>
          </p:spPr>
          <p:txBody>
            <a:bodyPr wrap="square" lIns="0" tIns="0" rIns="0" bIns="0" rtlCol="0" anchor="t">
              <a:spAutoFit/>
            </a:bodyPr>
            <a:lstStyle/>
            <a:p>
              <a:pPr algn="ctr"/>
              <a:r>
                <a:rPr lang="ar-MA" sz="5400" b="1" dirty="0">
                  <a:solidFill>
                    <a:schemeClr val="bg1"/>
                  </a:solidFill>
                  <a:latin typeface="Microsoft Uighur" panose="02000000000000000000" pitchFamily="2" charset="-78"/>
                  <a:ea typeface="Microsoft Sans Serif" panose="020B0604020202020204" pitchFamily="34" charset="0"/>
                  <a:cs typeface="Microsoft Uighur" panose="02000000000000000000" pitchFamily="2" charset="-78"/>
                  <a:sym typeface="Canva Sans Bold"/>
                </a:rPr>
                <a:t>كيف تمظهرت مبادئ التعليم الصريح في الممارسات الصفية </a:t>
              </a:r>
            </a:p>
          </p:txBody>
        </p:sp>
        <p:sp>
          <p:nvSpPr>
            <p:cNvPr id="90" name="Freeform 22">
              <a:extLst>
                <a:ext uri="{FF2B5EF4-FFF2-40B4-BE49-F238E27FC236}">
                  <a16:creationId xmlns:a16="http://schemas.microsoft.com/office/drawing/2014/main" id="{9E84599E-A45E-3CE4-2AB2-2C835C58EA5E}"/>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1" name="Freeform 22">
              <a:extLst>
                <a:ext uri="{FF2B5EF4-FFF2-40B4-BE49-F238E27FC236}">
                  <a16:creationId xmlns:a16="http://schemas.microsoft.com/office/drawing/2014/main" id="{0268BB7C-7583-3673-4E3B-985C3597F6E3}"/>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sz="200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2" name="Freeform 22">
              <a:extLst>
                <a:ext uri="{FF2B5EF4-FFF2-40B4-BE49-F238E27FC236}">
                  <a16:creationId xmlns:a16="http://schemas.microsoft.com/office/drawing/2014/main" id="{D39395AB-CA2D-0970-B648-3B5D0D8ABC3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sz="2000" dirty="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sp>
          <p:nvSpPr>
            <p:cNvPr id="93" name="Freeform 22">
              <a:extLst>
                <a:ext uri="{FF2B5EF4-FFF2-40B4-BE49-F238E27FC236}">
                  <a16:creationId xmlns:a16="http://schemas.microsoft.com/office/drawing/2014/main" id="{DDA74C62-8617-5D45-27B5-CC9464EA4C80}"/>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sz="2000">
                <a:latin typeface="Microsoft Sans Serif" panose="020B0604020202020204" pitchFamily="34" charset="0"/>
                <a:ea typeface="Microsoft Sans Serif" panose="020B0604020202020204" pitchFamily="34" charset="0"/>
                <a:cs typeface="Microsoft Sans Serif" panose="020B0604020202020204" pitchFamily="34" charset="0"/>
              </a:endParaRPr>
            </a:p>
          </p:txBody>
        </p:sp>
      </p:grpSp>
    </p:spTree>
    <p:extLst>
      <p:ext uri="{BB962C8B-B14F-4D97-AF65-F5344CB8AC3E}">
        <p14:creationId xmlns:p14="http://schemas.microsoft.com/office/powerpoint/2010/main" val="41883152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63272-B652-809F-0538-CFA7A51BB21D}"/>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13156D21-9E85-C627-AF16-5171555F22B5}"/>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379A25B-B7FF-0030-29E5-84B01C83E998}"/>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3"/>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849B88FD-ECBB-ABE2-FFE9-F4150E643DAC}"/>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D9B63E7-8B07-52CE-B0C0-EBBD68618F22}"/>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531FF2F0-697C-07C5-935D-E627906336D6}"/>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70BA9257-78B5-CC5D-7CBA-9AD1AFF2C354}"/>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B74816DE-DD46-FE27-3312-AA175B8A5F45}"/>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03159937-A1AE-757A-0B56-E59E31FBD047}"/>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4775FB0F-EEC7-3FDD-F9D5-2BFAAC931E4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CC922190-D7B6-9CA9-0B31-6B3042957705}"/>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E20D13E7-D6D4-3A1E-9579-C8DE8F3212E3}"/>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51916E55-3F52-D2DC-B91D-7D851F008E6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BE7BC921-A626-EF8A-B3FF-B050EEC7B5C0}"/>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6F10DCF8-5FB1-2E18-4FDC-4450D3718D48}"/>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0188D426-1CCA-8B00-DB7E-851C8EBA02E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D7B00AAD-B31D-26B8-BD1C-0984E9F996F4}"/>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7252C7FC-139B-8338-BE5D-E96861CDBDE1}"/>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99C1620C-1AE8-048D-0236-E9146677138C}"/>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sp>
        <p:nvSpPr>
          <p:cNvPr id="61" name="Rectangle : coins arrondis 60">
            <a:extLst>
              <a:ext uri="{FF2B5EF4-FFF2-40B4-BE49-F238E27FC236}">
                <a16:creationId xmlns:a16="http://schemas.microsoft.com/office/drawing/2014/main" id="{79A611B0-D3F5-5673-DC4C-2FF82535571E}"/>
              </a:ext>
            </a:extLst>
          </p:cNvPr>
          <p:cNvSpPr/>
          <p:nvPr/>
        </p:nvSpPr>
        <p:spPr>
          <a:xfrm rot="5400000">
            <a:off x="8970534" y="-2538365"/>
            <a:ext cx="1486475" cy="9144000"/>
          </a:xfrm>
          <a:prstGeom prst="roundRect">
            <a:avLst>
              <a:gd name="adj" fmla="val 50000"/>
            </a:avLst>
          </a:prstGeom>
          <a:solidFill>
            <a:srgbClr val="67879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ar-MA" sz="5400" b="1" dirty="0">
                <a:effectLst>
                  <a:outerShdw blurRad="38100" dist="38100" dir="2700000" algn="tl">
                    <a:srgbClr val="000000">
                      <a:alpha val="43137"/>
                    </a:srgbClr>
                  </a:outerShdw>
                </a:effectLst>
                <a:latin typeface="Microsoft Uighur" panose="02000000000000000000" pitchFamily="2" charset="-78"/>
                <a:cs typeface="Microsoft Uighur" panose="02000000000000000000" pitchFamily="2" charset="-78"/>
              </a:rPr>
              <a:t>أثر مبادئ التعليم الصريح في الممارسات الصفية</a:t>
            </a:r>
          </a:p>
        </p:txBody>
      </p:sp>
      <p:pic>
        <p:nvPicPr>
          <p:cNvPr id="2" name="Image 1">
            <a:extLst>
              <a:ext uri="{FF2B5EF4-FFF2-40B4-BE49-F238E27FC236}">
                <a16:creationId xmlns:a16="http://schemas.microsoft.com/office/drawing/2014/main" id="{600D0D7E-2887-DCF4-0094-BE1809075AD3}"/>
              </a:ext>
            </a:extLst>
          </p:cNvPr>
          <p:cNvPicPr>
            <a:picLocks noChangeAspect="1"/>
          </p:cNvPicPr>
          <p:nvPr/>
        </p:nvPicPr>
        <p:blipFill>
          <a:blip r:embed="rId5"/>
          <a:stretch>
            <a:fillRect/>
          </a:stretch>
        </p:blipFill>
        <p:spPr>
          <a:xfrm>
            <a:off x="10392316" y="4152900"/>
            <a:ext cx="5737742" cy="2362200"/>
          </a:xfrm>
          <a:prstGeom prst="rect">
            <a:avLst/>
          </a:prstGeom>
        </p:spPr>
      </p:pic>
      <p:sp>
        <p:nvSpPr>
          <p:cNvPr id="7" name="Rectangle à coins arrondis 1">
            <a:extLst>
              <a:ext uri="{FF2B5EF4-FFF2-40B4-BE49-F238E27FC236}">
                <a16:creationId xmlns:a16="http://schemas.microsoft.com/office/drawing/2014/main" id="{483DF55F-EA6C-0082-8235-AFC2EC62135E}"/>
              </a:ext>
            </a:extLst>
          </p:cNvPr>
          <p:cNvSpPr/>
          <p:nvPr/>
        </p:nvSpPr>
        <p:spPr>
          <a:xfrm flipH="1">
            <a:off x="2743200" y="4207048"/>
            <a:ext cx="6093637" cy="2362200"/>
          </a:xfrm>
          <a:prstGeom prst="roundRect">
            <a:avLst>
              <a:gd name="adj" fmla="val 5480"/>
            </a:avLst>
          </a:prstGeom>
          <a:solidFill>
            <a:srgbClr val="D5DE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Google Shape;182;p15">
            <a:extLst>
              <a:ext uri="{FF2B5EF4-FFF2-40B4-BE49-F238E27FC236}">
                <a16:creationId xmlns:a16="http://schemas.microsoft.com/office/drawing/2014/main" id="{5F74B754-AD71-29A8-EF71-1B7F8D8A0E9D}"/>
              </a:ext>
            </a:extLst>
          </p:cNvPr>
          <p:cNvSpPr txBox="1"/>
          <p:nvPr/>
        </p:nvSpPr>
        <p:spPr>
          <a:xfrm flipH="1">
            <a:off x="3557319" y="5464442"/>
            <a:ext cx="2496084"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ar-MA" sz="3600" b="1" dirty="0">
                <a:solidFill>
                  <a:srgbClr val="C00000"/>
                </a:solidFill>
                <a:latin typeface="Microsoft Uighur" panose="02000000000000000000" pitchFamily="2" charset="-78"/>
                <a:ea typeface="Arial"/>
                <a:cs typeface="Microsoft Uighur" panose="02000000000000000000" pitchFamily="2" charset="-78"/>
                <a:sym typeface="Arial"/>
              </a:rPr>
              <a:t>الممارسات الصفية</a:t>
            </a:r>
            <a:endParaRPr sz="3600" dirty="0">
              <a:solidFill>
                <a:srgbClr val="C00000"/>
              </a:solidFill>
              <a:latin typeface="Microsoft Uighur" panose="02000000000000000000" pitchFamily="2" charset="-78"/>
              <a:cs typeface="Microsoft Uighur" panose="02000000000000000000" pitchFamily="2" charset="-78"/>
            </a:endParaRPr>
          </a:p>
        </p:txBody>
      </p:sp>
      <p:pic>
        <p:nvPicPr>
          <p:cNvPr id="15" name="Google Shape;184;p15">
            <a:extLst>
              <a:ext uri="{FF2B5EF4-FFF2-40B4-BE49-F238E27FC236}">
                <a16:creationId xmlns:a16="http://schemas.microsoft.com/office/drawing/2014/main" id="{92F2F957-618D-8C21-57D9-08633AC1BD03}"/>
              </a:ext>
            </a:extLst>
          </p:cNvPr>
          <p:cNvPicPr preferRelativeResize="0"/>
          <p:nvPr/>
        </p:nvPicPr>
        <p:blipFill rotWithShape="1">
          <a:blip r:embed="rId6">
            <a:alphaModFix/>
          </a:blip>
          <a:srcRect l="3889" t="7336" r="6272"/>
          <a:stretch/>
        </p:blipFill>
        <p:spPr>
          <a:xfrm flipH="1">
            <a:off x="6965282" y="5208542"/>
            <a:ext cx="1629690" cy="1050531"/>
          </a:xfrm>
          <a:prstGeom prst="rect">
            <a:avLst/>
          </a:prstGeom>
          <a:noFill/>
          <a:ln w="9525" cap="flat" cmpd="sng">
            <a:noFill/>
            <a:prstDash val="solid"/>
            <a:round/>
            <a:headEnd type="none" w="sm" len="sm"/>
            <a:tailEnd type="none" w="sm" len="sm"/>
          </a:ln>
        </p:spPr>
      </p:pic>
      <p:sp>
        <p:nvSpPr>
          <p:cNvPr id="3" name="ZoneTexte 2">
            <a:extLst>
              <a:ext uri="{FF2B5EF4-FFF2-40B4-BE49-F238E27FC236}">
                <a16:creationId xmlns:a16="http://schemas.microsoft.com/office/drawing/2014/main" id="{803A574D-4B29-8203-958D-690279546C99}"/>
              </a:ext>
            </a:extLst>
          </p:cNvPr>
          <p:cNvSpPr txBox="1"/>
          <p:nvPr/>
        </p:nvSpPr>
        <p:spPr>
          <a:xfrm>
            <a:off x="2743201" y="4286616"/>
            <a:ext cx="6093636" cy="1077218"/>
          </a:xfrm>
          <a:prstGeom prst="rect">
            <a:avLst/>
          </a:prstGeom>
          <a:noFill/>
        </p:spPr>
        <p:txBody>
          <a:bodyPr wrap="square">
            <a:spAutoFit/>
          </a:bodyPr>
          <a:lstStyle/>
          <a:p>
            <a:pPr marL="0" marR="0" lvl="0" indent="0" algn="ctr" defTabSz="1219170" rtl="1" eaLnBrk="1" fontAlgn="auto" latinLnBrk="0" hangingPunct="1">
              <a:spcBef>
                <a:spcPts val="0"/>
              </a:spcBef>
              <a:spcAft>
                <a:spcPts val="0"/>
              </a:spcAft>
              <a:buClr>
                <a:srgbClr val="000000"/>
              </a:buClr>
              <a:buSzTx/>
              <a:buFontTx/>
              <a:buNone/>
              <a:tabLst/>
              <a:defRPr/>
            </a:pPr>
            <a:r>
              <a:rPr lang="ar-MA" sz="3200" b="1" kern="0" dirty="0">
                <a:solidFill>
                  <a:srgbClr val="355D7E"/>
                </a:solidFill>
                <a:latin typeface="Microsoft Uighur" panose="02000000000000000000" pitchFamily="2" charset="-78"/>
                <a:ea typeface="Calibri" panose="020F0502020204030204" pitchFamily="34" charset="0"/>
                <a:cs typeface="Microsoft Uighur" panose="02000000000000000000" pitchFamily="2" charset="-78"/>
              </a:rPr>
              <a:t>كيف ندرس وفق التعليم الصريح لتحقيق الأهداف المنشودة؟</a:t>
            </a:r>
          </a:p>
        </p:txBody>
      </p:sp>
      <p:grpSp>
        <p:nvGrpSpPr>
          <p:cNvPr id="8" name="Groupe 7">
            <a:extLst>
              <a:ext uri="{FF2B5EF4-FFF2-40B4-BE49-F238E27FC236}">
                <a16:creationId xmlns:a16="http://schemas.microsoft.com/office/drawing/2014/main" id="{A2FFBE1F-2BC1-D7D6-E896-DFD7499AA204}"/>
              </a:ext>
            </a:extLst>
          </p:cNvPr>
          <p:cNvGrpSpPr/>
          <p:nvPr/>
        </p:nvGrpSpPr>
        <p:grpSpPr>
          <a:xfrm>
            <a:off x="9340035" y="5044758"/>
            <a:ext cx="579562" cy="634896"/>
            <a:chOff x="7192837" y="1000992"/>
            <a:chExt cx="579562" cy="634896"/>
          </a:xfrm>
        </p:grpSpPr>
        <p:sp>
          <p:nvSpPr>
            <p:cNvPr id="10" name="Google Shape;178;p15">
              <a:extLst>
                <a:ext uri="{FF2B5EF4-FFF2-40B4-BE49-F238E27FC236}">
                  <a16:creationId xmlns:a16="http://schemas.microsoft.com/office/drawing/2014/main" id="{A2A13B0F-5D7B-4B17-432E-C0734309110F}"/>
                </a:ext>
              </a:extLst>
            </p:cNvPr>
            <p:cNvSpPr/>
            <p:nvPr/>
          </p:nvSpPr>
          <p:spPr>
            <a:xfrm rot="10800000">
              <a:off x="719283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sp>
          <p:nvSpPr>
            <p:cNvPr id="18" name="Google Shape;179;p15">
              <a:extLst>
                <a:ext uri="{FF2B5EF4-FFF2-40B4-BE49-F238E27FC236}">
                  <a16:creationId xmlns:a16="http://schemas.microsoft.com/office/drawing/2014/main" id="{AC70DFBC-F3F3-1101-440C-22BBD50C2C4C}"/>
                </a:ext>
              </a:extLst>
            </p:cNvPr>
            <p:cNvSpPr/>
            <p:nvPr/>
          </p:nvSpPr>
          <p:spPr>
            <a:xfrm rot="10800000">
              <a:off x="7375177" y="1000992"/>
              <a:ext cx="397222" cy="634896"/>
            </a:xfrm>
            <a:custGeom>
              <a:avLst/>
              <a:gdLst/>
              <a:ahLst/>
              <a:cxnLst/>
              <a:rect l="l" t="t" r="r" b="b"/>
              <a:pathLst>
                <a:path w="219709" h="408304" extrusionOk="0">
                  <a:moveTo>
                    <a:pt x="58051" y="0"/>
                  </a:moveTo>
                  <a:lnTo>
                    <a:pt x="0" y="0"/>
                  </a:lnTo>
                  <a:lnTo>
                    <a:pt x="161213" y="203441"/>
                  </a:lnTo>
                  <a:lnTo>
                    <a:pt x="0" y="408241"/>
                  </a:lnTo>
                  <a:lnTo>
                    <a:pt x="58051" y="408241"/>
                  </a:lnTo>
                  <a:lnTo>
                    <a:pt x="219265" y="203441"/>
                  </a:lnTo>
                  <a:lnTo>
                    <a:pt x="58051" y="0"/>
                  </a:lnTo>
                  <a:close/>
                </a:path>
              </a:pathLst>
            </a:custGeom>
            <a:solidFill>
              <a:srgbClr val="94B6D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2133" dirty="0">
                <a:solidFill>
                  <a:schemeClr val="dk1"/>
                </a:solidFill>
                <a:latin typeface="Arial"/>
                <a:ea typeface="Arial"/>
                <a:cs typeface="Arial"/>
                <a:sym typeface="Arial"/>
              </a:endParaRPr>
            </a:p>
          </p:txBody>
        </p:sp>
      </p:grpSp>
    </p:spTree>
    <p:extLst>
      <p:ext uri="{BB962C8B-B14F-4D97-AF65-F5344CB8AC3E}">
        <p14:creationId xmlns:p14="http://schemas.microsoft.com/office/powerpoint/2010/main" val="264382601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DB4F0F-90B1-4D48-B328-30EDE700C98E}"/>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921281D-2B3C-79A0-33D8-4DF678536573}"/>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6170315-37CD-A508-B70B-76AD8658F495}"/>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36C82BFB-CEC1-5D6C-A486-304CB36DA93D}"/>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283038E9-4940-E19E-9548-BD9FDFDD1052}"/>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1C3D13F5-4D6A-E445-33E4-57C829CFEDAD}"/>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F1449290-895C-80B8-436C-8C56B62CC60D}"/>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FCC7BE50-AA24-9506-425F-5758CF829F3D}"/>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42EF77F7-CD92-B0DB-D605-753B54617084}"/>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396BF2B8-FEDC-FBA0-AA3E-DC93DD6E9EF5}"/>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8A530A88-81B1-834C-EA88-C14F949EC2C6}"/>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D6A3B4B2-5596-6178-C0E3-8B306CF6330A}"/>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C362F8DF-39CC-982E-3B2D-4E7A6B912678}"/>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CCAC025B-576E-7173-E23F-7F1970379576}"/>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A920ADC5-F0F1-1D28-2028-9543901C7AF6}"/>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01BCF6DE-382E-4898-0F8B-EFEFF3DFD423}"/>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53AA244B-DEEB-086E-16AB-DEB21F0B658B}"/>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05241A4D-DA76-7C94-BF50-061C8B07C9A4}"/>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35B45A86-8ED9-64DD-6BB6-9E04ACFD72C5}"/>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0B2EA5B4-3B71-78A5-7AB2-7A92CCA57D75}"/>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7E8629ED-34A4-3F47-9AC7-DCFD4B787718}"/>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EB5EA513-DF0E-410E-DFC1-6D6FF61D3F19}"/>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0D7A021A-5BA0-F850-199E-429077D764C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35CB2EC3-7F3E-9E5F-F674-BB9C73502D6C}"/>
                </a:ext>
              </a:extLst>
            </p:cNvPr>
            <p:cNvSpPr txBox="1"/>
            <p:nvPr/>
          </p:nvSpPr>
          <p:spPr>
            <a:xfrm>
              <a:off x="5929811" y="975836"/>
              <a:ext cx="6302560"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النمذجة خطوة حاسمة في التعليم الصريح</a:t>
              </a:r>
            </a:p>
          </p:txBody>
        </p:sp>
        <p:sp>
          <p:nvSpPr>
            <p:cNvPr id="52" name="Freeform 22">
              <a:extLst>
                <a:ext uri="{FF2B5EF4-FFF2-40B4-BE49-F238E27FC236}">
                  <a16:creationId xmlns:a16="http://schemas.microsoft.com/office/drawing/2014/main" id="{48734DCD-CF35-A3A9-C1FF-1245B8C83291}"/>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7D9BCA42-0E2E-5F1C-2104-C6B1D4049E25}"/>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0ECFC1A7-BC6A-D2F8-26C6-FF124A1C1EFD}"/>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407228E1-1331-3F32-A810-56A81EB256E8}"/>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4" name="Groupe 3">
            <a:extLst>
              <a:ext uri="{FF2B5EF4-FFF2-40B4-BE49-F238E27FC236}">
                <a16:creationId xmlns:a16="http://schemas.microsoft.com/office/drawing/2014/main" id="{1A44733C-F584-542A-C8C7-99047AC959C1}"/>
              </a:ext>
            </a:extLst>
          </p:cNvPr>
          <p:cNvGrpSpPr/>
          <p:nvPr/>
        </p:nvGrpSpPr>
        <p:grpSpPr>
          <a:xfrm>
            <a:off x="2209800" y="2241404"/>
            <a:ext cx="14579999" cy="7731797"/>
            <a:chOff x="1372559" y="954993"/>
            <a:chExt cx="11014603" cy="5841062"/>
          </a:xfrm>
        </p:grpSpPr>
        <p:sp>
          <p:nvSpPr>
            <p:cNvPr id="66" name="Rectangle à coins arrondis 38">
              <a:extLst>
                <a:ext uri="{FF2B5EF4-FFF2-40B4-BE49-F238E27FC236}">
                  <a16:creationId xmlns:a16="http://schemas.microsoft.com/office/drawing/2014/main" id="{9915F955-A7AC-7845-5B7C-7DBB79E5BD44}"/>
                </a:ext>
              </a:extLst>
            </p:cNvPr>
            <p:cNvSpPr/>
            <p:nvPr/>
          </p:nvSpPr>
          <p:spPr>
            <a:xfrm>
              <a:off x="10251921" y="1120589"/>
              <a:ext cx="2105299" cy="5026203"/>
            </a:xfrm>
            <a:prstGeom prst="roundRect">
              <a:avLst>
                <a:gd name="adj" fmla="val 8233"/>
              </a:avLst>
            </a:prstGeom>
            <a:solidFill>
              <a:schemeClr val="bg1">
                <a:lumMod val="6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latin typeface="Microsoft Uighur" panose="02000000000000000000" pitchFamily="2" charset="-78"/>
                <a:cs typeface="Microsoft Uighur" panose="02000000000000000000" pitchFamily="2" charset="-78"/>
              </a:endParaRPr>
            </a:p>
          </p:txBody>
        </p:sp>
        <p:sp>
          <p:nvSpPr>
            <p:cNvPr id="2" name="Rectangle à coins arrondis 38">
              <a:extLst>
                <a:ext uri="{FF2B5EF4-FFF2-40B4-BE49-F238E27FC236}">
                  <a16:creationId xmlns:a16="http://schemas.microsoft.com/office/drawing/2014/main" id="{BD853081-778B-01A3-E8DD-32D693F5C00A}"/>
                </a:ext>
              </a:extLst>
            </p:cNvPr>
            <p:cNvSpPr/>
            <p:nvPr/>
          </p:nvSpPr>
          <p:spPr>
            <a:xfrm>
              <a:off x="7100409" y="1120589"/>
              <a:ext cx="2105299" cy="5026203"/>
            </a:xfrm>
            <a:prstGeom prst="roundRect">
              <a:avLst>
                <a:gd name="adj" fmla="val 8233"/>
              </a:avLst>
            </a:prstGeom>
            <a:solidFill>
              <a:srgbClr val="AEC0C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latin typeface="Microsoft Uighur" panose="02000000000000000000" pitchFamily="2" charset="-78"/>
                <a:cs typeface="Microsoft Uighur" panose="02000000000000000000" pitchFamily="2" charset="-78"/>
              </a:endParaRPr>
            </a:p>
          </p:txBody>
        </p:sp>
        <p:sp>
          <p:nvSpPr>
            <p:cNvPr id="8" name="Google Shape;1781;p27">
              <a:extLst>
                <a:ext uri="{FF2B5EF4-FFF2-40B4-BE49-F238E27FC236}">
                  <a16:creationId xmlns:a16="http://schemas.microsoft.com/office/drawing/2014/main" id="{26738FFD-2528-0BD1-AA91-36C293DDD3B2}"/>
                </a:ext>
              </a:extLst>
            </p:cNvPr>
            <p:cNvSpPr/>
            <p:nvPr/>
          </p:nvSpPr>
          <p:spPr>
            <a:xfrm>
              <a:off x="4317548"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الموجهة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5" name="Google Shape;1781;p27">
              <a:extLst>
                <a:ext uri="{FF2B5EF4-FFF2-40B4-BE49-F238E27FC236}">
                  <a16:creationId xmlns:a16="http://schemas.microsoft.com/office/drawing/2014/main" id="{23C379CA-10FB-5C98-7B27-C3F94F5B5AC7}"/>
                </a:ext>
              </a:extLst>
            </p:cNvPr>
            <p:cNvSpPr/>
            <p:nvPr/>
          </p:nvSpPr>
          <p:spPr>
            <a:xfrm>
              <a:off x="7327923"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النمذجة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pic>
          <p:nvPicPr>
            <p:cNvPr id="6" name="Picture 1">
              <a:extLst>
                <a:ext uri="{FF2B5EF4-FFF2-40B4-BE49-F238E27FC236}">
                  <a16:creationId xmlns:a16="http://schemas.microsoft.com/office/drawing/2014/main" id="{F3CA59B9-E2BA-4BD6-09F6-C25ED578E5B2}"/>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99179" y="954993"/>
              <a:ext cx="1030553" cy="1030553"/>
            </a:xfrm>
            <a:prstGeom prst="rect">
              <a:avLst/>
            </a:prstGeom>
          </p:spPr>
        </p:pic>
        <p:sp>
          <p:nvSpPr>
            <p:cNvPr id="14" name="Google Shape;1781;p27">
              <a:extLst>
                <a:ext uri="{FF2B5EF4-FFF2-40B4-BE49-F238E27FC236}">
                  <a16:creationId xmlns:a16="http://schemas.microsoft.com/office/drawing/2014/main" id="{E2B37570-31B6-CC37-0E0B-5F6A5D68ACA9}"/>
                </a:ext>
              </a:extLst>
            </p:cNvPr>
            <p:cNvSpPr/>
            <p:nvPr/>
          </p:nvSpPr>
          <p:spPr>
            <a:xfrm>
              <a:off x="1635237"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المستقلة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69FE10AF-5CA2-DA29-EDCF-B5E0CB146D9F}"/>
                </a:ext>
              </a:extLst>
            </p:cNvPr>
            <p:cNvSpPr txBox="1"/>
            <p:nvPr/>
          </p:nvSpPr>
          <p:spPr>
            <a:xfrm>
              <a:off x="10793120" y="2053655"/>
              <a:ext cx="946141" cy="395272"/>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المرحلة</a:t>
              </a:r>
              <a:endParaRPr lang="fr-FR" sz="2800" b="1" dirty="0">
                <a:solidFill>
                  <a:srgbClr val="204550"/>
                </a:solidFill>
                <a:latin typeface="Microsoft Uighur" panose="02000000000000000000" pitchFamily="2" charset="-78"/>
                <a:cs typeface="Microsoft Uighur" panose="02000000000000000000" pitchFamily="2" charset="-78"/>
              </a:endParaRPr>
            </a:p>
          </p:txBody>
        </p:sp>
        <p:pic>
          <p:nvPicPr>
            <p:cNvPr id="17" name="Picture 3">
              <a:extLst>
                <a:ext uri="{FF2B5EF4-FFF2-40B4-BE49-F238E27FC236}">
                  <a16:creationId xmlns:a16="http://schemas.microsoft.com/office/drawing/2014/main" id="{CC726C1B-17B2-6D34-3886-FFD132924C7A}"/>
                </a:ext>
              </a:extLst>
            </p:cNvPr>
            <p:cNvPicPr>
              <a:picLocks noChangeAspect="1"/>
            </p:cNvPicPr>
            <p:nvPr/>
          </p:nvPicPr>
          <p:blipFill>
            <a:blip r:embed="rId8" cstate="hqprint">
              <a:extLst>
                <a:ext uri="{BEBA8EAE-BF5A-486C-A8C5-ECC9F3942E4B}">
                  <a14:imgProps xmlns:a14="http://schemas.microsoft.com/office/drawing/2010/main">
                    <a14:imgLayer r:embed="rId9">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rot="690056">
              <a:off x="2000892" y="1072843"/>
              <a:ext cx="1039964" cy="1039964"/>
            </a:xfrm>
            <a:prstGeom prst="rect">
              <a:avLst/>
            </a:prstGeom>
          </p:spPr>
        </p:pic>
        <p:pic>
          <p:nvPicPr>
            <p:cNvPr id="19" name="Picture 2">
              <a:extLst>
                <a:ext uri="{FF2B5EF4-FFF2-40B4-BE49-F238E27FC236}">
                  <a16:creationId xmlns:a16="http://schemas.microsoft.com/office/drawing/2014/main" id="{4B0AC335-DBE9-401C-7EC6-881C8C140CF1}"/>
                </a:ext>
              </a:extLst>
            </p:cNvPr>
            <p:cNvPicPr>
              <a:picLocks noChangeAspect="1"/>
            </p:cNvPicPr>
            <p:nvPr/>
          </p:nvPicPr>
          <p:blipFill>
            <a:blip r:embed="rId10" cstate="hqprint">
              <a:extLst>
                <a:ext uri="{BEBA8EAE-BF5A-486C-A8C5-ECC9F3942E4B}">
                  <a14:imgProps xmlns:a14="http://schemas.microsoft.com/office/drawing/2010/main">
                    <a14:imgLayer r:embed="rId11">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719955" y="1095535"/>
              <a:ext cx="995138" cy="995138"/>
            </a:xfrm>
            <a:prstGeom prst="rect">
              <a:avLst/>
            </a:prstGeom>
          </p:spPr>
        </p:pic>
        <p:sp>
          <p:nvSpPr>
            <p:cNvPr id="7" name="ZoneTexte 6">
              <a:extLst>
                <a:ext uri="{FF2B5EF4-FFF2-40B4-BE49-F238E27FC236}">
                  <a16:creationId xmlns:a16="http://schemas.microsoft.com/office/drawing/2014/main" id="{751208EB-824F-DA2D-39F8-353D5DFAFD1A}"/>
                </a:ext>
              </a:extLst>
            </p:cNvPr>
            <p:cNvSpPr txBox="1"/>
            <p:nvPr/>
          </p:nvSpPr>
          <p:spPr>
            <a:xfrm>
              <a:off x="7220329" y="3005123"/>
              <a:ext cx="1815297" cy="395272"/>
            </a:xfrm>
            <a:prstGeom prst="rect">
              <a:avLst/>
            </a:prstGeom>
            <a:noFill/>
          </p:spPr>
          <p:txBody>
            <a:bodyPr wrap="square" rtlCol="0">
              <a:spAutoFit/>
            </a:bodyPr>
            <a:lstStyle/>
            <a:p>
              <a:pPr algn="ctr"/>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5" name="ZoneTexte 24">
              <a:extLst>
                <a:ext uri="{FF2B5EF4-FFF2-40B4-BE49-F238E27FC236}">
                  <a16:creationId xmlns:a16="http://schemas.microsoft.com/office/drawing/2014/main" id="{9F5B9D60-876B-BCCD-C7DC-141E0213FDBC}"/>
                </a:ext>
              </a:extLst>
            </p:cNvPr>
            <p:cNvSpPr txBox="1"/>
            <p:nvPr/>
          </p:nvSpPr>
          <p:spPr>
            <a:xfrm>
              <a:off x="4342833" y="3005123"/>
              <a:ext cx="1815297" cy="395272"/>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7" name="ZoneTexte 26">
              <a:extLst>
                <a:ext uri="{FF2B5EF4-FFF2-40B4-BE49-F238E27FC236}">
                  <a16:creationId xmlns:a16="http://schemas.microsoft.com/office/drawing/2014/main" id="{24DEAD68-F506-460F-C1AB-6CD929CB5225}"/>
                </a:ext>
              </a:extLst>
            </p:cNvPr>
            <p:cNvSpPr txBox="1"/>
            <p:nvPr/>
          </p:nvSpPr>
          <p:spPr>
            <a:xfrm>
              <a:off x="1512729" y="2865615"/>
              <a:ext cx="1996827" cy="720790"/>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أساسا للذين لا يزالون في حاجة إلى الدعم</a:t>
              </a:r>
              <a:endParaRPr lang="fr-FR" sz="2800" b="1" dirty="0">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07B819A7-23C9-9C70-0E01-656BBEE27CEF}"/>
                </a:ext>
              </a:extLst>
            </p:cNvPr>
            <p:cNvSpPr txBox="1"/>
            <p:nvPr/>
          </p:nvSpPr>
          <p:spPr>
            <a:xfrm>
              <a:off x="7327923" y="4257670"/>
              <a:ext cx="1650270" cy="441774"/>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لا توجد</a:t>
              </a:r>
              <a:endParaRPr lang="fr-FR" sz="3200" b="1" dirty="0">
                <a:latin typeface="Microsoft Uighur" panose="02000000000000000000" pitchFamily="2" charset="-78"/>
                <a:cs typeface="Microsoft Uighur" panose="02000000000000000000" pitchFamily="2" charset="-78"/>
              </a:endParaRPr>
            </a:p>
          </p:txBody>
        </p:sp>
        <p:sp>
          <p:nvSpPr>
            <p:cNvPr id="29" name="ZoneTexte 28">
              <a:extLst>
                <a:ext uri="{FF2B5EF4-FFF2-40B4-BE49-F238E27FC236}">
                  <a16:creationId xmlns:a16="http://schemas.microsoft.com/office/drawing/2014/main" id="{CF8E8CD1-F59C-F2C3-0F63-27952BDFCDCF}"/>
                </a:ext>
              </a:extLst>
            </p:cNvPr>
            <p:cNvSpPr txBox="1"/>
            <p:nvPr/>
          </p:nvSpPr>
          <p:spPr>
            <a:xfrm>
              <a:off x="4473756" y="4071659"/>
              <a:ext cx="1650270" cy="813795"/>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منخفضة إلى متوسطة</a:t>
              </a:r>
              <a:endParaRPr lang="fr-FR" sz="3200" b="1" dirty="0">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900AE2E7-4901-C30F-D9CB-47BE1F0D099D}"/>
                </a:ext>
              </a:extLst>
            </p:cNvPr>
            <p:cNvSpPr txBox="1"/>
            <p:nvPr/>
          </p:nvSpPr>
          <p:spPr>
            <a:xfrm>
              <a:off x="1663722" y="4071659"/>
              <a:ext cx="1650270" cy="813795"/>
            </a:xfrm>
            <a:prstGeom prst="rect">
              <a:avLst/>
            </a:prstGeom>
            <a:noFill/>
          </p:spPr>
          <p:txBody>
            <a:bodyPr wrap="square" rtlCol="0">
              <a:spAutoFit/>
            </a:bodyPr>
            <a:lstStyle/>
            <a:p>
              <a:pPr algn="ctr"/>
              <a:r>
                <a:rPr lang="ar-MA" sz="3200" b="1" dirty="0">
                  <a:solidFill>
                    <a:srgbClr val="C00000"/>
                  </a:solidFill>
                  <a:latin typeface="Microsoft Uighur" panose="02000000000000000000" pitchFamily="2" charset="-78"/>
                  <a:cs typeface="Microsoft Uighur" panose="02000000000000000000" pitchFamily="2" charset="-78"/>
                </a:rPr>
                <a:t>عالية</a:t>
              </a:r>
              <a:endParaRPr lang="fr-FR" sz="3200" b="1" dirty="0">
                <a:solidFill>
                  <a:srgbClr val="C00000"/>
                </a:solidFill>
                <a:latin typeface="Microsoft Uighur" panose="02000000000000000000" pitchFamily="2" charset="-78"/>
                <a:cs typeface="Microsoft Uighur" panose="02000000000000000000" pitchFamily="2" charset="-78"/>
              </a:endParaRPr>
            </a:p>
            <a:p>
              <a:pPr algn="ctr"/>
              <a:r>
                <a:rPr lang="ar-MA" sz="3200" b="1" dirty="0">
                  <a:latin typeface="Microsoft Uighur" panose="02000000000000000000" pitchFamily="2" charset="-78"/>
                  <a:cs typeface="Microsoft Uighur" panose="02000000000000000000" pitchFamily="2" charset="-78"/>
                </a:rPr>
                <a:t>تحكم تلقائي</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63E49661-3FE5-7663-C542-566C468CFC2B}"/>
                </a:ext>
              </a:extLst>
            </p:cNvPr>
            <p:cNvSpPr txBox="1"/>
            <p:nvPr/>
          </p:nvSpPr>
          <p:spPr>
            <a:xfrm>
              <a:off x="7327923" y="5243482"/>
              <a:ext cx="1650270" cy="348769"/>
            </a:xfrm>
            <a:prstGeom prst="rect">
              <a:avLst/>
            </a:prstGeom>
            <a:noFill/>
          </p:spPr>
          <p:txBody>
            <a:bodyPr wrap="square" rtlCol="0">
              <a:spAutoFit/>
            </a:bodyPr>
            <a:lstStyle/>
            <a:p>
              <a:pPr algn="ctr"/>
              <a:r>
                <a:rPr lang="fr-FR" sz="2400" b="1" dirty="0">
                  <a:latin typeface="Microsoft Uighur" panose="02000000000000000000" pitchFamily="2" charset="-78"/>
                  <a:cs typeface="Microsoft Uighur" panose="02000000000000000000" pitchFamily="2" charset="-78"/>
                </a:rPr>
                <a:t>-</a:t>
              </a:r>
            </a:p>
          </p:txBody>
        </p:sp>
        <p:cxnSp>
          <p:nvCxnSpPr>
            <p:cNvPr id="26" name="Connecteur droit 25">
              <a:extLst>
                <a:ext uri="{FF2B5EF4-FFF2-40B4-BE49-F238E27FC236}">
                  <a16:creationId xmlns:a16="http://schemas.microsoft.com/office/drawing/2014/main" id="{8E7F29F8-995E-AB3B-095A-D4747209DB33}"/>
                </a:ext>
              </a:extLst>
            </p:cNvPr>
            <p:cNvCxnSpPr/>
            <p:nvPr/>
          </p:nvCxnSpPr>
          <p:spPr>
            <a:xfrm>
              <a:off x="1372559" y="3921765"/>
              <a:ext cx="110146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E1D5A225-A7B7-FD61-8FE9-31B3D8F70B8B}"/>
                </a:ext>
              </a:extLst>
            </p:cNvPr>
            <p:cNvCxnSpPr/>
            <p:nvPr/>
          </p:nvCxnSpPr>
          <p:spPr>
            <a:xfrm>
              <a:off x="1372559" y="5075862"/>
              <a:ext cx="11014603"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EAE8399F-8F7A-CE57-9325-88116733EEA1}"/>
                </a:ext>
              </a:extLst>
            </p:cNvPr>
            <p:cNvSpPr txBox="1"/>
            <p:nvPr/>
          </p:nvSpPr>
          <p:spPr>
            <a:xfrm>
              <a:off x="1512729" y="6261276"/>
              <a:ext cx="2157998" cy="534779"/>
            </a:xfrm>
            <a:prstGeom prst="rect">
              <a:avLst/>
            </a:prstGeom>
            <a:noFill/>
          </p:spPr>
          <p:txBody>
            <a:bodyPr wrap="square" rtlCol="0">
              <a:spAutoFit/>
            </a:bodyPr>
            <a:lstStyle/>
            <a:p>
              <a:pPr algn="ctr" rtl="1"/>
              <a:r>
                <a:rPr lang="ar-MA" sz="2000" b="1" dirty="0">
                  <a:latin typeface="Microsoft Uighur" panose="02000000000000000000" pitchFamily="2" charset="-78"/>
                  <a:cs typeface="Microsoft Uighur" panose="02000000000000000000" pitchFamily="2" charset="-78"/>
                </a:rPr>
                <a:t>الأهداف في نهاية الحصة:</a:t>
              </a:r>
            </a:p>
            <a:p>
              <a:pPr algn="ctr" rtl="1"/>
              <a:r>
                <a:rPr lang="ar-MA" sz="2000" b="1" dirty="0">
                  <a:solidFill>
                    <a:srgbClr val="C00000"/>
                  </a:solidFill>
                  <a:latin typeface="Microsoft Uighur" panose="02000000000000000000" pitchFamily="2" charset="-78"/>
                  <a:cs typeface="Microsoft Uighur" panose="02000000000000000000" pitchFamily="2" charset="-78"/>
                </a:rPr>
                <a:t> مستويات التحكم عالية.</a:t>
              </a:r>
              <a:endParaRPr lang="fr-FR" sz="2000" dirty="0">
                <a:solidFill>
                  <a:srgbClr val="C00000"/>
                </a:solidFill>
                <a:latin typeface="Microsoft Uighur" panose="02000000000000000000" pitchFamily="2" charset="-78"/>
                <a:cs typeface="Microsoft Uighur" panose="02000000000000000000" pitchFamily="2" charset="-78"/>
              </a:endParaRPr>
            </a:p>
          </p:txBody>
        </p:sp>
        <p:sp>
          <p:nvSpPr>
            <p:cNvPr id="60" name="ZoneTexte 59">
              <a:extLst>
                <a:ext uri="{FF2B5EF4-FFF2-40B4-BE49-F238E27FC236}">
                  <a16:creationId xmlns:a16="http://schemas.microsoft.com/office/drawing/2014/main" id="{4F2E1351-EAC9-F10D-C3DB-BB886A8E61AE}"/>
                </a:ext>
              </a:extLst>
            </p:cNvPr>
            <p:cNvSpPr txBox="1"/>
            <p:nvPr/>
          </p:nvSpPr>
          <p:spPr>
            <a:xfrm>
              <a:off x="10526935" y="2706782"/>
              <a:ext cx="1478511" cy="1046308"/>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مستوى الإسناد/ الدعم  المقدم للمتعلمين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1" name="ZoneTexte 60">
              <a:extLst>
                <a:ext uri="{FF2B5EF4-FFF2-40B4-BE49-F238E27FC236}">
                  <a16:creationId xmlns:a16="http://schemas.microsoft.com/office/drawing/2014/main" id="{24ADDD98-634F-50F3-686F-1EAD4EB7F594}"/>
                </a:ext>
              </a:extLst>
            </p:cNvPr>
            <p:cNvSpPr txBox="1"/>
            <p:nvPr/>
          </p:nvSpPr>
          <p:spPr>
            <a:xfrm>
              <a:off x="10566381" y="4156950"/>
              <a:ext cx="1399620" cy="720790"/>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درجة استقلالية المتعلمين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2" name="ZoneTexte 61">
              <a:extLst>
                <a:ext uri="{FF2B5EF4-FFF2-40B4-BE49-F238E27FC236}">
                  <a16:creationId xmlns:a16="http://schemas.microsoft.com/office/drawing/2014/main" id="{A065683A-196B-8BA5-ED20-3B4D47C87D40}"/>
                </a:ext>
              </a:extLst>
            </p:cNvPr>
            <p:cNvSpPr txBox="1"/>
            <p:nvPr/>
          </p:nvSpPr>
          <p:spPr>
            <a:xfrm>
              <a:off x="10650022" y="5235007"/>
              <a:ext cx="1232336" cy="720790"/>
            </a:xfrm>
            <a:prstGeom prst="rect">
              <a:avLst/>
            </a:prstGeom>
            <a:noFill/>
          </p:spPr>
          <p:txBody>
            <a:bodyPr wrap="square" rtlCol="0">
              <a:spAutoFit/>
            </a:bodyPr>
            <a:lstStyle/>
            <a:p>
              <a:pPr algn="ctr"/>
              <a:r>
                <a:rPr lang="ar-MA" sz="2800" b="1" dirty="0">
                  <a:solidFill>
                    <a:srgbClr val="204550"/>
                  </a:solidFill>
                  <a:latin typeface="Microsoft Uighur" panose="02000000000000000000" pitchFamily="2" charset="-78"/>
                  <a:cs typeface="Microsoft Uighur" panose="02000000000000000000" pitchFamily="2" charset="-78"/>
                </a:rPr>
                <a:t>مستوى التحكم المنتظر</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3" name="ZoneTexte 62">
              <a:extLst>
                <a:ext uri="{FF2B5EF4-FFF2-40B4-BE49-F238E27FC236}">
                  <a16:creationId xmlns:a16="http://schemas.microsoft.com/office/drawing/2014/main" id="{94782654-43AB-AE68-AFE6-D1B2D1E172A9}"/>
                </a:ext>
              </a:extLst>
            </p:cNvPr>
            <p:cNvSpPr txBox="1"/>
            <p:nvPr/>
          </p:nvSpPr>
          <p:spPr>
            <a:xfrm flipH="1">
              <a:off x="4473756" y="5426724"/>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 </a:t>
              </a:r>
              <a:r>
                <a:rPr lang="fr-FR" sz="3600" b="1" dirty="0">
                  <a:latin typeface="Microsoft Uighur" panose="02000000000000000000" pitchFamily="2" charset="-78"/>
                  <a:cs typeface="Microsoft Uighur" panose="02000000000000000000" pitchFamily="2" charset="-78"/>
                </a:rPr>
                <a:t>80%</a:t>
              </a:r>
            </a:p>
          </p:txBody>
        </p:sp>
        <p:sp>
          <p:nvSpPr>
            <p:cNvPr id="64" name="ZoneTexte 63">
              <a:extLst>
                <a:ext uri="{FF2B5EF4-FFF2-40B4-BE49-F238E27FC236}">
                  <a16:creationId xmlns:a16="http://schemas.microsoft.com/office/drawing/2014/main" id="{3AEE7B7A-CF5E-F1EE-6756-50DB2E3FBB01}"/>
                </a:ext>
              </a:extLst>
            </p:cNvPr>
            <p:cNvSpPr txBox="1"/>
            <p:nvPr/>
          </p:nvSpPr>
          <p:spPr>
            <a:xfrm flipH="1">
              <a:off x="1679936" y="5426724"/>
              <a:ext cx="1676134" cy="488277"/>
            </a:xfrm>
            <a:prstGeom prst="rect">
              <a:avLst/>
            </a:prstGeom>
            <a:noFill/>
          </p:spPr>
          <p:txBody>
            <a:bodyPr wrap="square" rtlCol="0">
              <a:spAutoFit/>
            </a:bodyPr>
            <a:lstStyle/>
            <a:p>
              <a:pPr algn="ct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90%</a:t>
              </a:r>
            </a:p>
          </p:txBody>
        </p:sp>
        <p:sp>
          <p:nvSpPr>
            <p:cNvPr id="65" name="ZoneTexte 64">
              <a:extLst>
                <a:ext uri="{FF2B5EF4-FFF2-40B4-BE49-F238E27FC236}">
                  <a16:creationId xmlns:a16="http://schemas.microsoft.com/office/drawing/2014/main" id="{49F09CF9-AF82-8B68-CEE5-62EE7BBDA0AF}"/>
                </a:ext>
              </a:extLst>
            </p:cNvPr>
            <p:cNvSpPr txBox="1"/>
            <p:nvPr/>
          </p:nvSpPr>
          <p:spPr>
            <a:xfrm flipH="1">
              <a:off x="7096613" y="5367560"/>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50%</a:t>
              </a:r>
            </a:p>
          </p:txBody>
        </p:sp>
      </p:grpSp>
    </p:spTree>
    <p:extLst>
      <p:ext uri="{BB962C8B-B14F-4D97-AF65-F5344CB8AC3E}">
        <p14:creationId xmlns:p14="http://schemas.microsoft.com/office/powerpoint/2010/main" val="18344857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0F41E-3692-017E-7774-2CB3465F8592}"/>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533A0D47-4E33-7639-62B7-1B54F75B892D}"/>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DBA425B2-8B5A-B63A-C606-2B00E5925333}"/>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81941AF6-216A-E57B-3AE2-DD2837D38012}"/>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600C9D4C-2714-CE0F-6DFB-0F9D261EC23E}"/>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8EA96E13-49A7-DA20-D87D-3042BE465379}"/>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88523CB7-5553-72D5-676F-A3DC96C31C62}"/>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0F4A67B2-0201-A6F5-29E0-152D234C311C}"/>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D168C2DF-9DB5-93F0-D7C9-A8D4DE93E881}"/>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F7F6E077-17A0-6D67-6F0C-61C63FA39058}"/>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E8B89C9E-02D2-9EA7-5B21-B15767FF413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4FC6EA33-B569-A73D-E595-0EEA07C58C34}"/>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0A4498D5-1CE1-5921-78B9-C074682182F9}"/>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FF78C13E-86C3-AB63-15C3-7033C0158D02}"/>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E20B9E29-333A-CC62-62B3-A59E599DE4BD}"/>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DF8D6B84-9E94-70BB-1972-E93707683E6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90874119-AC22-1CD8-D3AD-A2F4133D09B1}"/>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2561A13C-D6D8-5E02-CD94-7BB8098E20FF}"/>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D1C06FC9-E13E-726D-AB42-13FA6D6B2CA5}"/>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17F18626-4F60-D784-8235-1158EFFC4D93}"/>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77BE6ED7-6A8C-5B8F-2CE8-B356C0DA2EF6}"/>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9D271C3A-8246-0539-9F6B-E17D5006AFE1}"/>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81DBBE33-4A8C-1190-CC89-5188C56AB6EE}"/>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E289279F-F2CA-C94A-6C49-08FCA855D9C1}"/>
                </a:ext>
              </a:extLst>
            </p:cNvPr>
            <p:cNvSpPr txBox="1"/>
            <p:nvPr/>
          </p:nvSpPr>
          <p:spPr>
            <a:xfrm>
              <a:off x="5929811" y="975836"/>
              <a:ext cx="6302560"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الممارسة الموجهة: قلب التدريس الصريح </a:t>
              </a:r>
            </a:p>
          </p:txBody>
        </p:sp>
        <p:sp>
          <p:nvSpPr>
            <p:cNvPr id="52" name="Freeform 22">
              <a:extLst>
                <a:ext uri="{FF2B5EF4-FFF2-40B4-BE49-F238E27FC236}">
                  <a16:creationId xmlns:a16="http://schemas.microsoft.com/office/drawing/2014/main" id="{B08B23BE-D6A4-2849-F29D-DB3773556BDB}"/>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825A5F40-4E60-760F-CE33-E255B48B2845}"/>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5DDAA481-735E-F1F6-869E-DC6BA9B1D628}"/>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6F174A63-380C-604E-4880-AAE51B35E280}"/>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4" name="Groupe 3">
            <a:extLst>
              <a:ext uri="{FF2B5EF4-FFF2-40B4-BE49-F238E27FC236}">
                <a16:creationId xmlns:a16="http://schemas.microsoft.com/office/drawing/2014/main" id="{52B1853F-180A-E451-45EF-E87E4B3DC598}"/>
              </a:ext>
            </a:extLst>
          </p:cNvPr>
          <p:cNvGrpSpPr/>
          <p:nvPr/>
        </p:nvGrpSpPr>
        <p:grpSpPr>
          <a:xfrm>
            <a:off x="2209800" y="2364703"/>
            <a:ext cx="14579999" cy="7731797"/>
            <a:chOff x="1372559" y="954993"/>
            <a:chExt cx="11014603" cy="5841062"/>
          </a:xfrm>
        </p:grpSpPr>
        <p:sp>
          <p:nvSpPr>
            <p:cNvPr id="66" name="Rectangle à coins arrondis 38">
              <a:extLst>
                <a:ext uri="{FF2B5EF4-FFF2-40B4-BE49-F238E27FC236}">
                  <a16:creationId xmlns:a16="http://schemas.microsoft.com/office/drawing/2014/main" id="{27677F23-D018-F9CA-F552-32E4AE73E0DF}"/>
                </a:ext>
              </a:extLst>
            </p:cNvPr>
            <p:cNvSpPr/>
            <p:nvPr/>
          </p:nvSpPr>
          <p:spPr>
            <a:xfrm>
              <a:off x="10251921" y="1120589"/>
              <a:ext cx="2105299" cy="5026203"/>
            </a:xfrm>
            <a:prstGeom prst="roundRect">
              <a:avLst>
                <a:gd name="adj" fmla="val 8233"/>
              </a:avLst>
            </a:prstGeom>
            <a:solidFill>
              <a:schemeClr val="bg1">
                <a:lumMod val="6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latin typeface="Microsoft Uighur" panose="02000000000000000000" pitchFamily="2" charset="-78"/>
                <a:cs typeface="Microsoft Uighur" panose="02000000000000000000" pitchFamily="2" charset="-78"/>
              </a:endParaRPr>
            </a:p>
          </p:txBody>
        </p:sp>
        <p:sp>
          <p:nvSpPr>
            <p:cNvPr id="2" name="Rectangle à coins arrondis 38">
              <a:extLst>
                <a:ext uri="{FF2B5EF4-FFF2-40B4-BE49-F238E27FC236}">
                  <a16:creationId xmlns:a16="http://schemas.microsoft.com/office/drawing/2014/main" id="{7FDC059C-99EE-293F-E20D-5FCE891A72FA}"/>
                </a:ext>
              </a:extLst>
            </p:cNvPr>
            <p:cNvSpPr/>
            <p:nvPr/>
          </p:nvSpPr>
          <p:spPr>
            <a:xfrm>
              <a:off x="4160373" y="1120589"/>
              <a:ext cx="2105299" cy="5026203"/>
            </a:xfrm>
            <a:prstGeom prst="roundRect">
              <a:avLst>
                <a:gd name="adj" fmla="val 8233"/>
              </a:avLst>
            </a:prstGeom>
            <a:solidFill>
              <a:srgbClr val="AEC0C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dirty="0">
                <a:latin typeface="Microsoft Uighur" panose="02000000000000000000" pitchFamily="2" charset="-78"/>
                <a:cs typeface="Microsoft Uighur" panose="02000000000000000000" pitchFamily="2" charset="-78"/>
              </a:endParaRPr>
            </a:p>
          </p:txBody>
        </p:sp>
        <p:sp>
          <p:nvSpPr>
            <p:cNvPr id="8" name="Google Shape;1781;p27">
              <a:extLst>
                <a:ext uri="{FF2B5EF4-FFF2-40B4-BE49-F238E27FC236}">
                  <a16:creationId xmlns:a16="http://schemas.microsoft.com/office/drawing/2014/main" id="{2A92FF9E-1BA5-09C1-28CB-B83EB7C66B2D}"/>
                </a:ext>
              </a:extLst>
            </p:cNvPr>
            <p:cNvSpPr/>
            <p:nvPr/>
          </p:nvSpPr>
          <p:spPr>
            <a:xfrm>
              <a:off x="4317548"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الموجهة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5" name="Google Shape;1781;p27">
              <a:extLst>
                <a:ext uri="{FF2B5EF4-FFF2-40B4-BE49-F238E27FC236}">
                  <a16:creationId xmlns:a16="http://schemas.microsoft.com/office/drawing/2014/main" id="{3D3F1C6F-F86F-1200-ABBF-C83F0D4D9AA6}"/>
                </a:ext>
              </a:extLst>
            </p:cNvPr>
            <p:cNvSpPr/>
            <p:nvPr/>
          </p:nvSpPr>
          <p:spPr>
            <a:xfrm>
              <a:off x="7327923"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النمذجة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pic>
          <p:nvPicPr>
            <p:cNvPr id="6" name="Picture 1">
              <a:extLst>
                <a:ext uri="{FF2B5EF4-FFF2-40B4-BE49-F238E27FC236}">
                  <a16:creationId xmlns:a16="http://schemas.microsoft.com/office/drawing/2014/main" id="{C287A59D-CE1B-C231-90EF-82D183DF571D}"/>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99179" y="954993"/>
              <a:ext cx="1030553" cy="1030553"/>
            </a:xfrm>
            <a:prstGeom prst="rect">
              <a:avLst/>
            </a:prstGeom>
          </p:spPr>
        </p:pic>
        <p:sp>
          <p:nvSpPr>
            <p:cNvPr id="14" name="Google Shape;1781;p27">
              <a:extLst>
                <a:ext uri="{FF2B5EF4-FFF2-40B4-BE49-F238E27FC236}">
                  <a16:creationId xmlns:a16="http://schemas.microsoft.com/office/drawing/2014/main" id="{6EB124F6-B622-01D9-FCC4-FE55EB90FF4C}"/>
                </a:ext>
              </a:extLst>
            </p:cNvPr>
            <p:cNvSpPr/>
            <p:nvPr/>
          </p:nvSpPr>
          <p:spPr>
            <a:xfrm>
              <a:off x="1635237"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المستقلة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E5A287F3-9F12-2978-EDE9-8A8B0CE20AFD}"/>
                </a:ext>
              </a:extLst>
            </p:cNvPr>
            <p:cNvSpPr txBox="1"/>
            <p:nvPr/>
          </p:nvSpPr>
          <p:spPr>
            <a:xfrm>
              <a:off x="10793120" y="2053655"/>
              <a:ext cx="946141" cy="395272"/>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المرحلة</a:t>
              </a:r>
              <a:endParaRPr lang="fr-FR" sz="2800" b="1" dirty="0">
                <a:solidFill>
                  <a:srgbClr val="204550"/>
                </a:solidFill>
                <a:latin typeface="Microsoft Uighur" panose="02000000000000000000" pitchFamily="2" charset="-78"/>
                <a:cs typeface="Microsoft Uighur" panose="02000000000000000000" pitchFamily="2" charset="-78"/>
              </a:endParaRPr>
            </a:p>
          </p:txBody>
        </p:sp>
        <p:pic>
          <p:nvPicPr>
            <p:cNvPr id="17" name="Picture 3">
              <a:extLst>
                <a:ext uri="{FF2B5EF4-FFF2-40B4-BE49-F238E27FC236}">
                  <a16:creationId xmlns:a16="http://schemas.microsoft.com/office/drawing/2014/main" id="{18BD8241-6538-3CCB-587A-5E90220CD821}"/>
                </a:ext>
              </a:extLst>
            </p:cNvPr>
            <p:cNvPicPr>
              <a:picLocks noChangeAspect="1"/>
            </p:cNvPicPr>
            <p:nvPr/>
          </p:nvPicPr>
          <p:blipFill>
            <a:blip r:embed="rId8" cstate="hqprint">
              <a:extLst>
                <a:ext uri="{BEBA8EAE-BF5A-486C-A8C5-ECC9F3942E4B}">
                  <a14:imgProps xmlns:a14="http://schemas.microsoft.com/office/drawing/2010/main">
                    <a14:imgLayer r:embed="rId9">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rot="690056">
              <a:off x="2000892" y="1072843"/>
              <a:ext cx="1039964" cy="1039964"/>
            </a:xfrm>
            <a:prstGeom prst="rect">
              <a:avLst/>
            </a:prstGeom>
          </p:spPr>
        </p:pic>
        <p:pic>
          <p:nvPicPr>
            <p:cNvPr id="19" name="Picture 2">
              <a:extLst>
                <a:ext uri="{FF2B5EF4-FFF2-40B4-BE49-F238E27FC236}">
                  <a16:creationId xmlns:a16="http://schemas.microsoft.com/office/drawing/2014/main" id="{4AA488FD-38E0-B5C6-DBCE-1AD1A9314652}"/>
                </a:ext>
              </a:extLst>
            </p:cNvPr>
            <p:cNvPicPr>
              <a:picLocks noChangeAspect="1"/>
            </p:cNvPicPr>
            <p:nvPr/>
          </p:nvPicPr>
          <p:blipFill>
            <a:blip r:embed="rId10" cstate="hqprint">
              <a:extLst>
                <a:ext uri="{BEBA8EAE-BF5A-486C-A8C5-ECC9F3942E4B}">
                  <a14:imgProps xmlns:a14="http://schemas.microsoft.com/office/drawing/2010/main">
                    <a14:imgLayer r:embed="rId11">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719955" y="1095535"/>
              <a:ext cx="995138" cy="995138"/>
            </a:xfrm>
            <a:prstGeom prst="rect">
              <a:avLst/>
            </a:prstGeom>
          </p:spPr>
        </p:pic>
        <p:sp>
          <p:nvSpPr>
            <p:cNvPr id="7" name="ZoneTexte 6">
              <a:extLst>
                <a:ext uri="{FF2B5EF4-FFF2-40B4-BE49-F238E27FC236}">
                  <a16:creationId xmlns:a16="http://schemas.microsoft.com/office/drawing/2014/main" id="{DA7CF98E-75FB-A621-514D-B1D109994BE9}"/>
                </a:ext>
              </a:extLst>
            </p:cNvPr>
            <p:cNvSpPr txBox="1"/>
            <p:nvPr/>
          </p:nvSpPr>
          <p:spPr>
            <a:xfrm>
              <a:off x="7220329" y="3005123"/>
              <a:ext cx="1815297" cy="395272"/>
            </a:xfrm>
            <a:prstGeom prst="rect">
              <a:avLst/>
            </a:prstGeom>
            <a:noFill/>
          </p:spPr>
          <p:txBody>
            <a:bodyPr wrap="square" rtlCol="0">
              <a:spAutoFit/>
            </a:bodyPr>
            <a:lstStyle/>
            <a:p>
              <a:pPr algn="ctr"/>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5" name="ZoneTexte 24">
              <a:extLst>
                <a:ext uri="{FF2B5EF4-FFF2-40B4-BE49-F238E27FC236}">
                  <a16:creationId xmlns:a16="http://schemas.microsoft.com/office/drawing/2014/main" id="{D5C82B64-9E62-D7C7-07EE-DDCDD6121F2A}"/>
                </a:ext>
              </a:extLst>
            </p:cNvPr>
            <p:cNvSpPr txBox="1"/>
            <p:nvPr/>
          </p:nvSpPr>
          <p:spPr>
            <a:xfrm>
              <a:off x="4342833" y="3005123"/>
              <a:ext cx="1815297" cy="395272"/>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7" name="ZoneTexte 26">
              <a:extLst>
                <a:ext uri="{FF2B5EF4-FFF2-40B4-BE49-F238E27FC236}">
                  <a16:creationId xmlns:a16="http://schemas.microsoft.com/office/drawing/2014/main" id="{5D6A77A5-5301-A57A-C72E-C5FD81EC0A0D}"/>
                </a:ext>
              </a:extLst>
            </p:cNvPr>
            <p:cNvSpPr txBox="1"/>
            <p:nvPr/>
          </p:nvSpPr>
          <p:spPr>
            <a:xfrm>
              <a:off x="1512729" y="2865615"/>
              <a:ext cx="1996827" cy="720790"/>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أساسا للذين لا يزالون في حاجة إلى الدعم</a:t>
              </a:r>
              <a:endParaRPr lang="fr-FR" sz="2800" b="1" dirty="0">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77C629B4-6439-A306-7EA9-3762A528FCE1}"/>
                </a:ext>
              </a:extLst>
            </p:cNvPr>
            <p:cNvSpPr txBox="1"/>
            <p:nvPr/>
          </p:nvSpPr>
          <p:spPr>
            <a:xfrm>
              <a:off x="7327923" y="4257670"/>
              <a:ext cx="1650270" cy="441774"/>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لا توجد</a:t>
              </a:r>
              <a:endParaRPr lang="fr-FR" sz="3200" b="1" dirty="0">
                <a:latin typeface="Microsoft Uighur" panose="02000000000000000000" pitchFamily="2" charset="-78"/>
                <a:cs typeface="Microsoft Uighur" panose="02000000000000000000" pitchFamily="2" charset="-78"/>
              </a:endParaRPr>
            </a:p>
          </p:txBody>
        </p:sp>
        <p:sp>
          <p:nvSpPr>
            <p:cNvPr id="29" name="ZoneTexte 28">
              <a:extLst>
                <a:ext uri="{FF2B5EF4-FFF2-40B4-BE49-F238E27FC236}">
                  <a16:creationId xmlns:a16="http://schemas.microsoft.com/office/drawing/2014/main" id="{3E2F17C5-7547-0A50-0820-3B56C0954680}"/>
                </a:ext>
              </a:extLst>
            </p:cNvPr>
            <p:cNvSpPr txBox="1"/>
            <p:nvPr/>
          </p:nvSpPr>
          <p:spPr>
            <a:xfrm>
              <a:off x="4473756" y="4071659"/>
              <a:ext cx="1650270" cy="813795"/>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منخفضة إلى متوسطة</a:t>
              </a:r>
              <a:endParaRPr lang="fr-FR" sz="3200" b="1" dirty="0">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3C3A58C3-275C-37B9-120A-C4975EBA729E}"/>
                </a:ext>
              </a:extLst>
            </p:cNvPr>
            <p:cNvSpPr txBox="1"/>
            <p:nvPr/>
          </p:nvSpPr>
          <p:spPr>
            <a:xfrm>
              <a:off x="1663722" y="4071659"/>
              <a:ext cx="1650270" cy="813795"/>
            </a:xfrm>
            <a:prstGeom prst="rect">
              <a:avLst/>
            </a:prstGeom>
            <a:noFill/>
          </p:spPr>
          <p:txBody>
            <a:bodyPr wrap="square" rtlCol="0">
              <a:spAutoFit/>
            </a:bodyPr>
            <a:lstStyle/>
            <a:p>
              <a:pPr algn="ctr"/>
              <a:r>
                <a:rPr lang="ar-MA" sz="3200" b="1" dirty="0">
                  <a:solidFill>
                    <a:srgbClr val="C00000"/>
                  </a:solidFill>
                  <a:latin typeface="Microsoft Uighur" panose="02000000000000000000" pitchFamily="2" charset="-78"/>
                  <a:cs typeface="Microsoft Uighur" panose="02000000000000000000" pitchFamily="2" charset="-78"/>
                </a:rPr>
                <a:t>عالية</a:t>
              </a:r>
              <a:endParaRPr lang="fr-FR" sz="3200" b="1" dirty="0">
                <a:solidFill>
                  <a:srgbClr val="C00000"/>
                </a:solidFill>
                <a:latin typeface="Microsoft Uighur" panose="02000000000000000000" pitchFamily="2" charset="-78"/>
                <a:cs typeface="Microsoft Uighur" panose="02000000000000000000" pitchFamily="2" charset="-78"/>
              </a:endParaRPr>
            </a:p>
            <a:p>
              <a:pPr algn="ctr"/>
              <a:r>
                <a:rPr lang="ar-MA" sz="3200" b="1" dirty="0">
                  <a:latin typeface="Microsoft Uighur" panose="02000000000000000000" pitchFamily="2" charset="-78"/>
                  <a:cs typeface="Microsoft Uighur" panose="02000000000000000000" pitchFamily="2" charset="-78"/>
                </a:rPr>
                <a:t>تحكم تلقائي</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4AD392E5-5E5A-DD43-54E3-1126C8C211D2}"/>
                </a:ext>
              </a:extLst>
            </p:cNvPr>
            <p:cNvSpPr txBox="1"/>
            <p:nvPr/>
          </p:nvSpPr>
          <p:spPr>
            <a:xfrm>
              <a:off x="7327923" y="5243482"/>
              <a:ext cx="1650270" cy="348769"/>
            </a:xfrm>
            <a:prstGeom prst="rect">
              <a:avLst/>
            </a:prstGeom>
            <a:noFill/>
          </p:spPr>
          <p:txBody>
            <a:bodyPr wrap="square" rtlCol="0">
              <a:spAutoFit/>
            </a:bodyPr>
            <a:lstStyle/>
            <a:p>
              <a:pPr algn="ctr"/>
              <a:r>
                <a:rPr lang="fr-FR" sz="2400" b="1" dirty="0">
                  <a:latin typeface="Microsoft Uighur" panose="02000000000000000000" pitchFamily="2" charset="-78"/>
                  <a:cs typeface="Microsoft Uighur" panose="02000000000000000000" pitchFamily="2" charset="-78"/>
                </a:rPr>
                <a:t>-</a:t>
              </a:r>
            </a:p>
          </p:txBody>
        </p:sp>
        <p:cxnSp>
          <p:nvCxnSpPr>
            <p:cNvPr id="26" name="Connecteur droit 25">
              <a:extLst>
                <a:ext uri="{FF2B5EF4-FFF2-40B4-BE49-F238E27FC236}">
                  <a16:creationId xmlns:a16="http://schemas.microsoft.com/office/drawing/2014/main" id="{A33B84C7-A375-CD70-27C1-D901C553B5A3}"/>
                </a:ext>
              </a:extLst>
            </p:cNvPr>
            <p:cNvCxnSpPr/>
            <p:nvPr/>
          </p:nvCxnSpPr>
          <p:spPr>
            <a:xfrm>
              <a:off x="1372559" y="3921765"/>
              <a:ext cx="110146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51C9FA16-FFEC-7C89-530F-BE11F8EBFF5C}"/>
                </a:ext>
              </a:extLst>
            </p:cNvPr>
            <p:cNvCxnSpPr/>
            <p:nvPr/>
          </p:nvCxnSpPr>
          <p:spPr>
            <a:xfrm>
              <a:off x="1372559" y="5075862"/>
              <a:ext cx="11014603"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4F94F3E7-7202-5E08-B9EF-55C5F1C16EB1}"/>
                </a:ext>
              </a:extLst>
            </p:cNvPr>
            <p:cNvSpPr txBox="1"/>
            <p:nvPr/>
          </p:nvSpPr>
          <p:spPr>
            <a:xfrm>
              <a:off x="1512729" y="6261276"/>
              <a:ext cx="2157998" cy="534779"/>
            </a:xfrm>
            <a:prstGeom prst="rect">
              <a:avLst/>
            </a:prstGeom>
            <a:noFill/>
          </p:spPr>
          <p:txBody>
            <a:bodyPr wrap="square" rtlCol="0">
              <a:spAutoFit/>
            </a:bodyPr>
            <a:lstStyle/>
            <a:p>
              <a:pPr algn="ctr" rtl="1"/>
              <a:r>
                <a:rPr lang="ar-MA" sz="2000" b="1" dirty="0">
                  <a:latin typeface="Microsoft Uighur" panose="02000000000000000000" pitchFamily="2" charset="-78"/>
                  <a:cs typeface="Microsoft Uighur" panose="02000000000000000000" pitchFamily="2" charset="-78"/>
                </a:rPr>
                <a:t>الأهداف في نهاية الحصة:</a:t>
              </a:r>
            </a:p>
            <a:p>
              <a:pPr algn="ctr" rtl="1"/>
              <a:r>
                <a:rPr lang="ar-MA" sz="2000" b="1" dirty="0">
                  <a:solidFill>
                    <a:srgbClr val="C00000"/>
                  </a:solidFill>
                  <a:latin typeface="Microsoft Uighur" panose="02000000000000000000" pitchFamily="2" charset="-78"/>
                  <a:cs typeface="Microsoft Uighur" panose="02000000000000000000" pitchFamily="2" charset="-78"/>
                </a:rPr>
                <a:t> مستويات التحكم عالية.</a:t>
              </a:r>
              <a:endParaRPr lang="fr-FR" sz="2000" dirty="0">
                <a:solidFill>
                  <a:srgbClr val="C00000"/>
                </a:solidFill>
                <a:latin typeface="Microsoft Uighur" panose="02000000000000000000" pitchFamily="2" charset="-78"/>
                <a:cs typeface="Microsoft Uighur" panose="02000000000000000000" pitchFamily="2" charset="-78"/>
              </a:endParaRPr>
            </a:p>
          </p:txBody>
        </p:sp>
        <p:sp>
          <p:nvSpPr>
            <p:cNvPr id="60" name="ZoneTexte 59">
              <a:extLst>
                <a:ext uri="{FF2B5EF4-FFF2-40B4-BE49-F238E27FC236}">
                  <a16:creationId xmlns:a16="http://schemas.microsoft.com/office/drawing/2014/main" id="{C2607A5D-F4D4-17F6-D322-CA092A845D7C}"/>
                </a:ext>
              </a:extLst>
            </p:cNvPr>
            <p:cNvSpPr txBox="1"/>
            <p:nvPr/>
          </p:nvSpPr>
          <p:spPr>
            <a:xfrm>
              <a:off x="10526935" y="2706782"/>
              <a:ext cx="1478511" cy="1046308"/>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مستوى الإسناد/ الدعم  المقدم للمتعلمين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1" name="ZoneTexte 60">
              <a:extLst>
                <a:ext uri="{FF2B5EF4-FFF2-40B4-BE49-F238E27FC236}">
                  <a16:creationId xmlns:a16="http://schemas.microsoft.com/office/drawing/2014/main" id="{20CFA43C-010F-D4C7-2F0E-DE956B3AC93F}"/>
                </a:ext>
              </a:extLst>
            </p:cNvPr>
            <p:cNvSpPr txBox="1"/>
            <p:nvPr/>
          </p:nvSpPr>
          <p:spPr>
            <a:xfrm>
              <a:off x="10566381" y="4156950"/>
              <a:ext cx="1399620" cy="720790"/>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درجة استقلالية المتعلمين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2" name="ZoneTexte 61">
              <a:extLst>
                <a:ext uri="{FF2B5EF4-FFF2-40B4-BE49-F238E27FC236}">
                  <a16:creationId xmlns:a16="http://schemas.microsoft.com/office/drawing/2014/main" id="{4B024D13-8688-C69B-BA6A-6535AA1489AC}"/>
                </a:ext>
              </a:extLst>
            </p:cNvPr>
            <p:cNvSpPr txBox="1"/>
            <p:nvPr/>
          </p:nvSpPr>
          <p:spPr>
            <a:xfrm>
              <a:off x="10650022" y="5235007"/>
              <a:ext cx="1232336" cy="720790"/>
            </a:xfrm>
            <a:prstGeom prst="rect">
              <a:avLst/>
            </a:prstGeom>
            <a:noFill/>
          </p:spPr>
          <p:txBody>
            <a:bodyPr wrap="square" rtlCol="0">
              <a:spAutoFit/>
            </a:bodyPr>
            <a:lstStyle/>
            <a:p>
              <a:pPr algn="ctr"/>
              <a:r>
                <a:rPr lang="ar-MA" sz="2800" b="1" dirty="0">
                  <a:solidFill>
                    <a:srgbClr val="204550"/>
                  </a:solidFill>
                  <a:latin typeface="Microsoft Uighur" panose="02000000000000000000" pitchFamily="2" charset="-78"/>
                  <a:cs typeface="Microsoft Uighur" panose="02000000000000000000" pitchFamily="2" charset="-78"/>
                </a:rPr>
                <a:t>مستوى التحكم المنتظر</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3" name="ZoneTexte 62">
              <a:extLst>
                <a:ext uri="{FF2B5EF4-FFF2-40B4-BE49-F238E27FC236}">
                  <a16:creationId xmlns:a16="http://schemas.microsoft.com/office/drawing/2014/main" id="{0F73BC2D-E4EC-5F6B-547E-4B3E302C536F}"/>
                </a:ext>
              </a:extLst>
            </p:cNvPr>
            <p:cNvSpPr txBox="1"/>
            <p:nvPr/>
          </p:nvSpPr>
          <p:spPr>
            <a:xfrm flipH="1">
              <a:off x="4473756" y="5426724"/>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 </a:t>
              </a:r>
              <a:r>
                <a:rPr lang="fr-FR" sz="3600" b="1" dirty="0">
                  <a:latin typeface="Microsoft Uighur" panose="02000000000000000000" pitchFamily="2" charset="-78"/>
                  <a:cs typeface="Microsoft Uighur" panose="02000000000000000000" pitchFamily="2" charset="-78"/>
                </a:rPr>
                <a:t>70%</a:t>
              </a:r>
            </a:p>
          </p:txBody>
        </p:sp>
        <p:sp>
          <p:nvSpPr>
            <p:cNvPr id="64" name="ZoneTexte 63">
              <a:extLst>
                <a:ext uri="{FF2B5EF4-FFF2-40B4-BE49-F238E27FC236}">
                  <a16:creationId xmlns:a16="http://schemas.microsoft.com/office/drawing/2014/main" id="{39C1B0D8-E087-DD45-B09E-BC65E0648C59}"/>
                </a:ext>
              </a:extLst>
            </p:cNvPr>
            <p:cNvSpPr txBox="1"/>
            <p:nvPr/>
          </p:nvSpPr>
          <p:spPr>
            <a:xfrm flipH="1">
              <a:off x="1679936" y="5426724"/>
              <a:ext cx="1676134" cy="488277"/>
            </a:xfrm>
            <a:prstGeom prst="rect">
              <a:avLst/>
            </a:prstGeom>
            <a:noFill/>
          </p:spPr>
          <p:txBody>
            <a:bodyPr wrap="square" rtlCol="0">
              <a:spAutoFit/>
            </a:bodyPr>
            <a:lstStyle/>
            <a:p>
              <a:pPr algn="ct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80%</a:t>
              </a:r>
            </a:p>
          </p:txBody>
        </p:sp>
        <p:sp>
          <p:nvSpPr>
            <p:cNvPr id="65" name="ZoneTexte 64">
              <a:extLst>
                <a:ext uri="{FF2B5EF4-FFF2-40B4-BE49-F238E27FC236}">
                  <a16:creationId xmlns:a16="http://schemas.microsoft.com/office/drawing/2014/main" id="{46AE5584-D269-0BA4-8C7F-76DE8960678B}"/>
                </a:ext>
              </a:extLst>
            </p:cNvPr>
            <p:cNvSpPr txBox="1"/>
            <p:nvPr/>
          </p:nvSpPr>
          <p:spPr>
            <a:xfrm flipH="1">
              <a:off x="7096613" y="5367560"/>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50%</a:t>
              </a:r>
            </a:p>
          </p:txBody>
        </p:sp>
      </p:grpSp>
    </p:spTree>
    <p:extLst>
      <p:ext uri="{BB962C8B-B14F-4D97-AF65-F5344CB8AC3E}">
        <p14:creationId xmlns:p14="http://schemas.microsoft.com/office/powerpoint/2010/main" val="37752907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7456B-1B19-B0EA-8ADF-272D8B8B5BA0}"/>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698AFBB1-A9AC-8D1A-92F2-DE8CA93B6030}"/>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820BDE46-286B-379C-EBC6-2203B17BC830}"/>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1CD1B9C0-034F-0780-3A60-41B4CA3EE438}"/>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97C2ACAE-2C8F-6C19-1FBA-841774B1D7E5}"/>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1F06806E-7DC1-50DA-BEEE-4A7663BD8F9C}"/>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5D657A1F-817A-D24F-28CC-588E28805489}"/>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E634FF80-8E67-6F71-7898-AFF04CCBFB98}"/>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6EFC2D04-0A18-9122-D988-17F32B7FEE5B}"/>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EDE7C66B-7BEF-27E1-3862-74A60FE40BBF}"/>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621F39C2-354F-DB15-2F40-7034C9A48ECF}"/>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F8148E6F-387A-E3E9-CDEF-3934ED9CC9DB}"/>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AF2F2BC8-8A89-5174-2CA8-7974CD8FA3F6}"/>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2CFB9176-B430-DB5C-031F-2326017E1267}"/>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72EB5462-BEEC-9DFD-5333-A38A9C8DA0A5}"/>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4033CEC7-793B-5B58-037A-4CB6D8CA716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F8935BBD-99BF-24A4-FEF8-24C10686B1F9}"/>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68BF9F49-9DF5-0D74-6520-6EA279A540AA}"/>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F05FB252-1A91-1EF0-9596-E498044C1682}"/>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55" name="Groupe 54">
            <a:extLst>
              <a:ext uri="{FF2B5EF4-FFF2-40B4-BE49-F238E27FC236}">
                <a16:creationId xmlns:a16="http://schemas.microsoft.com/office/drawing/2014/main" id="{F13AB9AE-885B-0134-7C8C-5EA6DBF9E9C4}"/>
              </a:ext>
            </a:extLst>
          </p:cNvPr>
          <p:cNvGrpSpPr/>
          <p:nvPr/>
        </p:nvGrpSpPr>
        <p:grpSpPr>
          <a:xfrm>
            <a:off x="4307085" y="284446"/>
            <a:ext cx="9673831" cy="1874107"/>
            <a:chOff x="4699245" y="284446"/>
            <a:chExt cx="9673831" cy="1874107"/>
          </a:xfrm>
        </p:grpSpPr>
        <p:grpSp>
          <p:nvGrpSpPr>
            <p:cNvPr id="47" name="Group 11">
              <a:extLst>
                <a:ext uri="{FF2B5EF4-FFF2-40B4-BE49-F238E27FC236}">
                  <a16:creationId xmlns:a16="http://schemas.microsoft.com/office/drawing/2014/main" id="{585EF64D-D5FA-54D2-A988-B5D6EFFDD147}"/>
                </a:ext>
              </a:extLst>
            </p:cNvPr>
            <p:cNvGrpSpPr/>
            <p:nvPr/>
          </p:nvGrpSpPr>
          <p:grpSpPr>
            <a:xfrm>
              <a:off x="5049900" y="590830"/>
              <a:ext cx="8188199" cy="1567723"/>
              <a:chOff x="1787" y="0"/>
              <a:chExt cx="4527112" cy="866767"/>
            </a:xfrm>
          </p:grpSpPr>
          <p:sp>
            <p:nvSpPr>
              <p:cNvPr id="48" name="Freeform 12">
                <a:extLst>
                  <a:ext uri="{FF2B5EF4-FFF2-40B4-BE49-F238E27FC236}">
                    <a16:creationId xmlns:a16="http://schemas.microsoft.com/office/drawing/2014/main" id="{CF1C5171-3158-BAD1-F879-0D1751FEBCAF}"/>
                  </a:ext>
                </a:extLst>
              </p:cNvPr>
              <p:cNvSpPr/>
              <p:nvPr/>
            </p:nvSpPr>
            <p:spPr>
              <a:xfrm>
                <a:off x="1787" y="0"/>
                <a:ext cx="4527112" cy="866767"/>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49" name="TextBox 13">
                <a:extLst>
                  <a:ext uri="{FF2B5EF4-FFF2-40B4-BE49-F238E27FC236}">
                    <a16:creationId xmlns:a16="http://schemas.microsoft.com/office/drawing/2014/main" id="{022A0BB7-78F5-B850-4547-D37BD6CC40D3}"/>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50" name="TextBox 29">
              <a:extLst>
                <a:ext uri="{FF2B5EF4-FFF2-40B4-BE49-F238E27FC236}">
                  <a16:creationId xmlns:a16="http://schemas.microsoft.com/office/drawing/2014/main" id="{A3B26277-F3B8-B062-9BEC-607C527CD4A7}"/>
                </a:ext>
              </a:extLst>
            </p:cNvPr>
            <p:cNvSpPr txBox="1"/>
            <p:nvPr/>
          </p:nvSpPr>
          <p:spPr>
            <a:xfrm>
              <a:off x="5929811" y="975836"/>
              <a:ext cx="6302560" cy="738664"/>
            </a:xfrm>
            <a:prstGeom prst="rect">
              <a:avLst/>
            </a:prstGeom>
          </p:spPr>
          <p:txBody>
            <a:bodyPr wrap="square" lIns="0" tIns="0" rIns="0" bIns="0" rtlCol="0" anchor="t">
              <a:spAutoFit/>
            </a:bodyPr>
            <a:lstStyle/>
            <a:p>
              <a:pPr algn="ctr"/>
              <a:r>
                <a:rPr lang="ar-MA" sz="48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الممارسة المستقلة: هدف التعليم الصريح</a:t>
              </a:r>
            </a:p>
          </p:txBody>
        </p:sp>
        <p:sp>
          <p:nvSpPr>
            <p:cNvPr id="52" name="Freeform 22">
              <a:extLst>
                <a:ext uri="{FF2B5EF4-FFF2-40B4-BE49-F238E27FC236}">
                  <a16:creationId xmlns:a16="http://schemas.microsoft.com/office/drawing/2014/main" id="{04E4E5E8-3B89-4988-D783-9DE8BCE1913C}"/>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4" name="Freeform 22">
              <a:extLst>
                <a:ext uri="{FF2B5EF4-FFF2-40B4-BE49-F238E27FC236}">
                  <a16:creationId xmlns:a16="http://schemas.microsoft.com/office/drawing/2014/main" id="{8E28B6E7-A522-B02B-45E7-27AEBCBCA9B2}"/>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56" name="Freeform 22">
              <a:extLst>
                <a:ext uri="{FF2B5EF4-FFF2-40B4-BE49-F238E27FC236}">
                  <a16:creationId xmlns:a16="http://schemas.microsoft.com/office/drawing/2014/main" id="{14A9E5F8-3E21-C377-940C-3BDFE8643A14}"/>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57" name="Freeform 22">
              <a:extLst>
                <a:ext uri="{FF2B5EF4-FFF2-40B4-BE49-F238E27FC236}">
                  <a16:creationId xmlns:a16="http://schemas.microsoft.com/office/drawing/2014/main" id="{8AE8B83F-46FB-825A-BE97-E750B38C2C1D}"/>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grpSp>
        <p:nvGrpSpPr>
          <p:cNvPr id="4" name="Groupe 3">
            <a:extLst>
              <a:ext uri="{FF2B5EF4-FFF2-40B4-BE49-F238E27FC236}">
                <a16:creationId xmlns:a16="http://schemas.microsoft.com/office/drawing/2014/main" id="{346E3C4E-D037-4623-055D-CE5BA1E07180}"/>
              </a:ext>
            </a:extLst>
          </p:cNvPr>
          <p:cNvGrpSpPr/>
          <p:nvPr/>
        </p:nvGrpSpPr>
        <p:grpSpPr>
          <a:xfrm>
            <a:off x="2209800" y="2241404"/>
            <a:ext cx="14579999" cy="7731797"/>
            <a:chOff x="1372559" y="954993"/>
            <a:chExt cx="11014603" cy="5841062"/>
          </a:xfrm>
        </p:grpSpPr>
        <p:sp>
          <p:nvSpPr>
            <p:cNvPr id="66" name="Rectangle à coins arrondis 38">
              <a:extLst>
                <a:ext uri="{FF2B5EF4-FFF2-40B4-BE49-F238E27FC236}">
                  <a16:creationId xmlns:a16="http://schemas.microsoft.com/office/drawing/2014/main" id="{40E95F66-4239-16C3-0F89-E37F64FE9D8F}"/>
                </a:ext>
              </a:extLst>
            </p:cNvPr>
            <p:cNvSpPr/>
            <p:nvPr/>
          </p:nvSpPr>
          <p:spPr>
            <a:xfrm>
              <a:off x="10251921" y="1120589"/>
              <a:ext cx="2105299" cy="5026203"/>
            </a:xfrm>
            <a:prstGeom prst="roundRect">
              <a:avLst>
                <a:gd name="adj" fmla="val 8233"/>
              </a:avLst>
            </a:prstGeom>
            <a:solidFill>
              <a:schemeClr val="bg1">
                <a:lumMod val="6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latin typeface="Microsoft Uighur" panose="02000000000000000000" pitchFamily="2" charset="-78"/>
                <a:cs typeface="Microsoft Uighur" panose="02000000000000000000" pitchFamily="2" charset="-78"/>
              </a:endParaRPr>
            </a:p>
          </p:txBody>
        </p:sp>
        <p:sp>
          <p:nvSpPr>
            <p:cNvPr id="2" name="Rectangle à coins arrondis 38">
              <a:extLst>
                <a:ext uri="{FF2B5EF4-FFF2-40B4-BE49-F238E27FC236}">
                  <a16:creationId xmlns:a16="http://schemas.microsoft.com/office/drawing/2014/main" id="{C8AAA3D4-6F58-6924-76FF-0D3D95249D98}"/>
                </a:ext>
              </a:extLst>
            </p:cNvPr>
            <p:cNvSpPr/>
            <p:nvPr/>
          </p:nvSpPr>
          <p:spPr>
            <a:xfrm>
              <a:off x="1397204" y="1120589"/>
              <a:ext cx="2105299" cy="5026203"/>
            </a:xfrm>
            <a:prstGeom prst="roundRect">
              <a:avLst>
                <a:gd name="adj" fmla="val 8233"/>
              </a:avLst>
            </a:prstGeom>
            <a:solidFill>
              <a:srgbClr val="AEC0C6">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3200">
                <a:latin typeface="Microsoft Uighur" panose="02000000000000000000" pitchFamily="2" charset="-78"/>
                <a:cs typeface="Microsoft Uighur" panose="02000000000000000000" pitchFamily="2" charset="-78"/>
              </a:endParaRPr>
            </a:p>
          </p:txBody>
        </p:sp>
        <p:sp>
          <p:nvSpPr>
            <p:cNvPr id="8" name="Google Shape;1781;p27">
              <a:extLst>
                <a:ext uri="{FF2B5EF4-FFF2-40B4-BE49-F238E27FC236}">
                  <a16:creationId xmlns:a16="http://schemas.microsoft.com/office/drawing/2014/main" id="{D95EFA74-C3C5-02B9-69D3-025D421D0686}"/>
                </a:ext>
              </a:extLst>
            </p:cNvPr>
            <p:cNvSpPr/>
            <p:nvPr/>
          </p:nvSpPr>
          <p:spPr>
            <a:xfrm>
              <a:off x="4317548"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الموجهة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5" name="Google Shape;1781;p27">
              <a:extLst>
                <a:ext uri="{FF2B5EF4-FFF2-40B4-BE49-F238E27FC236}">
                  <a16:creationId xmlns:a16="http://schemas.microsoft.com/office/drawing/2014/main" id="{4552DD70-8712-592F-8C67-8B7C71C5D01B}"/>
                </a:ext>
              </a:extLst>
            </p:cNvPr>
            <p:cNvSpPr/>
            <p:nvPr/>
          </p:nvSpPr>
          <p:spPr>
            <a:xfrm>
              <a:off x="7327923"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النمذجة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pic>
          <p:nvPicPr>
            <p:cNvPr id="6" name="Picture 1">
              <a:extLst>
                <a:ext uri="{FF2B5EF4-FFF2-40B4-BE49-F238E27FC236}">
                  <a16:creationId xmlns:a16="http://schemas.microsoft.com/office/drawing/2014/main" id="{D7073DA7-5AA1-1394-16E8-FDA55BA566D8}"/>
                </a:ext>
              </a:extLst>
            </p:cNvPr>
            <p:cNvPicPr>
              <a:picLocks noChangeAspect="1"/>
            </p:cNvPicPr>
            <p:nvPr/>
          </p:nvPicPr>
          <p:blipFill>
            <a:blip r:embed="rId6" cstate="hqprint">
              <a:extLst>
                <a:ext uri="{BEBA8EAE-BF5A-486C-A8C5-ECC9F3942E4B}">
                  <a14:imgProps xmlns:a14="http://schemas.microsoft.com/office/drawing/2010/main">
                    <a14:imgLayer r:embed="rId7">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7599179" y="954993"/>
              <a:ext cx="1030553" cy="1030553"/>
            </a:xfrm>
            <a:prstGeom prst="rect">
              <a:avLst/>
            </a:prstGeom>
          </p:spPr>
        </p:pic>
        <p:sp>
          <p:nvSpPr>
            <p:cNvPr id="14" name="Google Shape;1781;p27">
              <a:extLst>
                <a:ext uri="{FF2B5EF4-FFF2-40B4-BE49-F238E27FC236}">
                  <a16:creationId xmlns:a16="http://schemas.microsoft.com/office/drawing/2014/main" id="{FF75EB44-8C9F-68F4-E275-DE8A70882634}"/>
                </a:ext>
              </a:extLst>
            </p:cNvPr>
            <p:cNvSpPr/>
            <p:nvPr/>
          </p:nvSpPr>
          <p:spPr>
            <a:xfrm>
              <a:off x="1635237" y="2161579"/>
              <a:ext cx="1658990" cy="410491"/>
            </a:xfrm>
            <a:prstGeom prst="roundRect">
              <a:avLst/>
            </a:prstGeom>
            <a:solidFill>
              <a:srgbClr val="204550"/>
            </a:solidFill>
            <a:ln>
              <a:noFill/>
            </a:ln>
          </p:spPr>
          <p:txBody>
            <a:bodyPr spcFirstLastPara="1" wrap="square" lIns="91425" tIns="45700" rIns="91425" bIns="45700" anchor="ctr" anchorCtr="0">
              <a:noAutofit/>
            </a:bodyPr>
            <a:lstStyle/>
            <a:p>
              <a:pPr marL="0" marR="0" lvl="0" indent="0" algn="ctr">
                <a:lnSpc>
                  <a:spcPct val="100000"/>
                </a:lnSpc>
                <a:spcBef>
                  <a:spcPts val="0"/>
                </a:spcBef>
                <a:spcAft>
                  <a:spcPts val="0"/>
                </a:spcAft>
                <a:buClr>
                  <a:srgbClr val="000000"/>
                </a:buClr>
                <a:buSzPts val="1400"/>
                <a:buFont typeface="Arial"/>
                <a:buNone/>
              </a:pPr>
              <a:r>
                <a:rPr lang="ar-MA"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rPr>
                <a:t>الممارسة المستقلة</a:t>
              </a:r>
              <a:endParaRPr sz="3200" b="1" u="none" strike="noStrike" cap="none" dirty="0">
                <a:solidFill>
                  <a:schemeClr val="lt1"/>
                </a:solidFill>
                <a:latin typeface="Microsoft Uighur" panose="02000000000000000000" pitchFamily="2" charset="-78"/>
                <a:ea typeface="Arial"/>
                <a:cs typeface="Microsoft Uighur" panose="02000000000000000000" pitchFamily="2" charset="-78"/>
                <a:sym typeface="Arial"/>
              </a:endParaRPr>
            </a:p>
          </p:txBody>
        </p:sp>
        <p:sp>
          <p:nvSpPr>
            <p:cNvPr id="16" name="ZoneTexte 15">
              <a:extLst>
                <a:ext uri="{FF2B5EF4-FFF2-40B4-BE49-F238E27FC236}">
                  <a16:creationId xmlns:a16="http://schemas.microsoft.com/office/drawing/2014/main" id="{77ABCA28-B614-964B-5A54-EA04BBE9A157}"/>
                </a:ext>
              </a:extLst>
            </p:cNvPr>
            <p:cNvSpPr txBox="1"/>
            <p:nvPr/>
          </p:nvSpPr>
          <p:spPr>
            <a:xfrm>
              <a:off x="10793120" y="2053655"/>
              <a:ext cx="946141" cy="395272"/>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المرحلة</a:t>
              </a:r>
              <a:endParaRPr lang="fr-FR" sz="2800" b="1" dirty="0">
                <a:solidFill>
                  <a:srgbClr val="204550"/>
                </a:solidFill>
                <a:latin typeface="Microsoft Uighur" panose="02000000000000000000" pitchFamily="2" charset="-78"/>
                <a:cs typeface="Microsoft Uighur" panose="02000000000000000000" pitchFamily="2" charset="-78"/>
              </a:endParaRPr>
            </a:p>
          </p:txBody>
        </p:sp>
        <p:pic>
          <p:nvPicPr>
            <p:cNvPr id="17" name="Picture 3">
              <a:extLst>
                <a:ext uri="{FF2B5EF4-FFF2-40B4-BE49-F238E27FC236}">
                  <a16:creationId xmlns:a16="http://schemas.microsoft.com/office/drawing/2014/main" id="{DE8FFAD3-2007-9CFE-A2B7-CBAB6CA47E52}"/>
                </a:ext>
              </a:extLst>
            </p:cNvPr>
            <p:cNvPicPr>
              <a:picLocks noChangeAspect="1"/>
            </p:cNvPicPr>
            <p:nvPr/>
          </p:nvPicPr>
          <p:blipFill>
            <a:blip r:embed="rId8" cstate="hqprint">
              <a:extLst>
                <a:ext uri="{BEBA8EAE-BF5A-486C-A8C5-ECC9F3942E4B}">
                  <a14:imgProps xmlns:a14="http://schemas.microsoft.com/office/drawing/2010/main">
                    <a14:imgLayer r:embed="rId9">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rot="690056">
              <a:off x="2000892" y="1072843"/>
              <a:ext cx="1039964" cy="1039964"/>
            </a:xfrm>
            <a:prstGeom prst="rect">
              <a:avLst/>
            </a:prstGeom>
          </p:spPr>
        </p:pic>
        <p:pic>
          <p:nvPicPr>
            <p:cNvPr id="19" name="Picture 2">
              <a:extLst>
                <a:ext uri="{FF2B5EF4-FFF2-40B4-BE49-F238E27FC236}">
                  <a16:creationId xmlns:a16="http://schemas.microsoft.com/office/drawing/2014/main" id="{B2A5409E-C435-FE74-B745-1EF156C3D54C}"/>
                </a:ext>
              </a:extLst>
            </p:cNvPr>
            <p:cNvPicPr>
              <a:picLocks noChangeAspect="1"/>
            </p:cNvPicPr>
            <p:nvPr/>
          </p:nvPicPr>
          <p:blipFill>
            <a:blip r:embed="rId10" cstate="hqprint">
              <a:extLst>
                <a:ext uri="{BEBA8EAE-BF5A-486C-A8C5-ECC9F3942E4B}">
                  <a14:imgProps xmlns:a14="http://schemas.microsoft.com/office/drawing/2010/main">
                    <a14:imgLayer r:embed="rId11">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719955" y="1095535"/>
              <a:ext cx="995138" cy="995138"/>
            </a:xfrm>
            <a:prstGeom prst="rect">
              <a:avLst/>
            </a:prstGeom>
          </p:spPr>
        </p:pic>
        <p:sp>
          <p:nvSpPr>
            <p:cNvPr id="7" name="ZoneTexte 6">
              <a:extLst>
                <a:ext uri="{FF2B5EF4-FFF2-40B4-BE49-F238E27FC236}">
                  <a16:creationId xmlns:a16="http://schemas.microsoft.com/office/drawing/2014/main" id="{160ED6E8-BC2E-0E15-65BE-3EFA720AE113}"/>
                </a:ext>
              </a:extLst>
            </p:cNvPr>
            <p:cNvSpPr txBox="1"/>
            <p:nvPr/>
          </p:nvSpPr>
          <p:spPr>
            <a:xfrm>
              <a:off x="7220329" y="3005123"/>
              <a:ext cx="1815297" cy="395272"/>
            </a:xfrm>
            <a:prstGeom prst="rect">
              <a:avLst/>
            </a:prstGeom>
            <a:noFill/>
          </p:spPr>
          <p:txBody>
            <a:bodyPr wrap="square" rtlCol="0">
              <a:spAutoFit/>
            </a:bodyPr>
            <a:lstStyle/>
            <a:p>
              <a:pPr algn="ctr"/>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5" name="ZoneTexte 24">
              <a:extLst>
                <a:ext uri="{FF2B5EF4-FFF2-40B4-BE49-F238E27FC236}">
                  <a16:creationId xmlns:a16="http://schemas.microsoft.com/office/drawing/2014/main" id="{ABE91351-31F2-570C-3820-5DAA7C9C682F}"/>
                </a:ext>
              </a:extLst>
            </p:cNvPr>
            <p:cNvSpPr txBox="1"/>
            <p:nvPr/>
          </p:nvSpPr>
          <p:spPr>
            <a:xfrm>
              <a:off x="4342833" y="3005123"/>
              <a:ext cx="1815297" cy="395272"/>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لكل التلاميذ</a:t>
              </a:r>
              <a:endParaRPr lang="fr-FR" sz="2800" b="1" dirty="0">
                <a:latin typeface="Microsoft Uighur" panose="02000000000000000000" pitchFamily="2" charset="-78"/>
                <a:cs typeface="Microsoft Uighur" panose="02000000000000000000" pitchFamily="2" charset="-78"/>
              </a:endParaRPr>
            </a:p>
          </p:txBody>
        </p:sp>
        <p:sp>
          <p:nvSpPr>
            <p:cNvPr id="27" name="ZoneTexte 26">
              <a:extLst>
                <a:ext uri="{FF2B5EF4-FFF2-40B4-BE49-F238E27FC236}">
                  <a16:creationId xmlns:a16="http://schemas.microsoft.com/office/drawing/2014/main" id="{1E9FCC73-BB6E-261D-F683-D501A7859EBC}"/>
                </a:ext>
              </a:extLst>
            </p:cNvPr>
            <p:cNvSpPr txBox="1"/>
            <p:nvPr/>
          </p:nvSpPr>
          <p:spPr>
            <a:xfrm>
              <a:off x="1512729" y="2865615"/>
              <a:ext cx="1996827" cy="720790"/>
            </a:xfrm>
            <a:prstGeom prst="rect">
              <a:avLst/>
            </a:prstGeom>
            <a:noFill/>
          </p:spPr>
          <p:txBody>
            <a:bodyPr wrap="square" rtlCol="0">
              <a:spAutoFit/>
            </a:bodyPr>
            <a:lstStyle/>
            <a:p>
              <a:pPr algn="ctr" rtl="1"/>
              <a:r>
                <a:rPr lang="ar-MA" sz="2800" b="1" dirty="0">
                  <a:latin typeface="Microsoft Uighur" panose="02000000000000000000" pitchFamily="2" charset="-78"/>
                  <a:cs typeface="Microsoft Uighur" panose="02000000000000000000" pitchFamily="2" charset="-78"/>
                </a:rPr>
                <a:t>موجهة أساسا للذين لا يزالون في حاجة إلى الدعم</a:t>
              </a:r>
              <a:endParaRPr lang="fr-FR" sz="2800" b="1" dirty="0">
                <a:latin typeface="Microsoft Uighur" panose="02000000000000000000" pitchFamily="2" charset="-78"/>
                <a:cs typeface="Microsoft Uighur" panose="02000000000000000000" pitchFamily="2" charset="-78"/>
              </a:endParaRPr>
            </a:p>
          </p:txBody>
        </p:sp>
        <p:sp>
          <p:nvSpPr>
            <p:cNvPr id="12" name="ZoneTexte 11">
              <a:extLst>
                <a:ext uri="{FF2B5EF4-FFF2-40B4-BE49-F238E27FC236}">
                  <a16:creationId xmlns:a16="http://schemas.microsoft.com/office/drawing/2014/main" id="{F70D224E-36CD-9D00-4DB3-A7628AE88932}"/>
                </a:ext>
              </a:extLst>
            </p:cNvPr>
            <p:cNvSpPr txBox="1"/>
            <p:nvPr/>
          </p:nvSpPr>
          <p:spPr>
            <a:xfrm>
              <a:off x="7327923" y="4257670"/>
              <a:ext cx="1650270" cy="441774"/>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لا توجد</a:t>
              </a:r>
              <a:endParaRPr lang="fr-FR" sz="3200" b="1" dirty="0">
                <a:latin typeface="Microsoft Uighur" panose="02000000000000000000" pitchFamily="2" charset="-78"/>
                <a:cs typeface="Microsoft Uighur" panose="02000000000000000000" pitchFamily="2" charset="-78"/>
              </a:endParaRPr>
            </a:p>
          </p:txBody>
        </p:sp>
        <p:sp>
          <p:nvSpPr>
            <p:cNvPr id="29" name="ZoneTexte 28">
              <a:extLst>
                <a:ext uri="{FF2B5EF4-FFF2-40B4-BE49-F238E27FC236}">
                  <a16:creationId xmlns:a16="http://schemas.microsoft.com/office/drawing/2014/main" id="{1A970E52-E1F9-B8D5-C5A3-CBA8F654E04A}"/>
                </a:ext>
              </a:extLst>
            </p:cNvPr>
            <p:cNvSpPr txBox="1"/>
            <p:nvPr/>
          </p:nvSpPr>
          <p:spPr>
            <a:xfrm>
              <a:off x="4473756" y="4071659"/>
              <a:ext cx="1650270" cy="813795"/>
            </a:xfrm>
            <a:prstGeom prst="rect">
              <a:avLst/>
            </a:prstGeom>
            <a:noFill/>
          </p:spPr>
          <p:txBody>
            <a:bodyPr wrap="square" rtlCol="0">
              <a:spAutoFit/>
            </a:bodyPr>
            <a:lstStyle/>
            <a:p>
              <a:pPr algn="ctr"/>
              <a:r>
                <a:rPr lang="ar-MA" sz="3200" b="1" dirty="0">
                  <a:latin typeface="Microsoft Uighur" panose="02000000000000000000" pitchFamily="2" charset="-78"/>
                  <a:cs typeface="Microsoft Uighur" panose="02000000000000000000" pitchFamily="2" charset="-78"/>
                </a:rPr>
                <a:t>منخفضة إلى متوسطة</a:t>
              </a:r>
              <a:endParaRPr lang="fr-FR" sz="3200" b="1" dirty="0">
                <a:latin typeface="Microsoft Uighur" panose="02000000000000000000" pitchFamily="2" charset="-78"/>
                <a:cs typeface="Microsoft Uighur" panose="02000000000000000000" pitchFamily="2" charset="-78"/>
              </a:endParaRPr>
            </a:p>
          </p:txBody>
        </p:sp>
        <p:sp>
          <p:nvSpPr>
            <p:cNvPr id="13" name="ZoneTexte 12">
              <a:extLst>
                <a:ext uri="{FF2B5EF4-FFF2-40B4-BE49-F238E27FC236}">
                  <a16:creationId xmlns:a16="http://schemas.microsoft.com/office/drawing/2014/main" id="{9B84A9B5-4E35-74BB-B46A-A10EC0952D07}"/>
                </a:ext>
              </a:extLst>
            </p:cNvPr>
            <p:cNvSpPr txBox="1"/>
            <p:nvPr/>
          </p:nvSpPr>
          <p:spPr>
            <a:xfrm>
              <a:off x="1663722" y="4071659"/>
              <a:ext cx="1650270" cy="813795"/>
            </a:xfrm>
            <a:prstGeom prst="rect">
              <a:avLst/>
            </a:prstGeom>
            <a:noFill/>
          </p:spPr>
          <p:txBody>
            <a:bodyPr wrap="square" rtlCol="0">
              <a:spAutoFit/>
            </a:bodyPr>
            <a:lstStyle/>
            <a:p>
              <a:pPr algn="ctr"/>
              <a:r>
                <a:rPr lang="ar-MA" sz="3200" b="1" dirty="0">
                  <a:solidFill>
                    <a:srgbClr val="C00000"/>
                  </a:solidFill>
                  <a:latin typeface="Microsoft Uighur" panose="02000000000000000000" pitchFamily="2" charset="-78"/>
                  <a:cs typeface="Microsoft Uighur" panose="02000000000000000000" pitchFamily="2" charset="-78"/>
                </a:rPr>
                <a:t>عالية</a:t>
              </a:r>
              <a:endParaRPr lang="fr-FR" sz="3200" b="1" dirty="0">
                <a:solidFill>
                  <a:srgbClr val="C00000"/>
                </a:solidFill>
                <a:latin typeface="Microsoft Uighur" panose="02000000000000000000" pitchFamily="2" charset="-78"/>
                <a:cs typeface="Microsoft Uighur" panose="02000000000000000000" pitchFamily="2" charset="-78"/>
              </a:endParaRPr>
            </a:p>
            <a:p>
              <a:pPr algn="ctr"/>
              <a:r>
                <a:rPr lang="ar-MA" sz="3200" b="1" dirty="0">
                  <a:latin typeface="Microsoft Uighur" panose="02000000000000000000" pitchFamily="2" charset="-78"/>
                  <a:cs typeface="Microsoft Uighur" panose="02000000000000000000" pitchFamily="2" charset="-78"/>
                </a:rPr>
                <a:t>تحكم تلقائي</a:t>
              </a:r>
              <a:endParaRPr lang="fr-FR" sz="3200" b="1" dirty="0">
                <a:latin typeface="Microsoft Uighur" panose="02000000000000000000" pitchFamily="2" charset="-78"/>
                <a:cs typeface="Microsoft Uighur" panose="02000000000000000000" pitchFamily="2" charset="-78"/>
              </a:endParaRPr>
            </a:p>
          </p:txBody>
        </p:sp>
        <p:sp>
          <p:nvSpPr>
            <p:cNvPr id="18" name="ZoneTexte 17">
              <a:extLst>
                <a:ext uri="{FF2B5EF4-FFF2-40B4-BE49-F238E27FC236}">
                  <a16:creationId xmlns:a16="http://schemas.microsoft.com/office/drawing/2014/main" id="{4CD9FB5B-C4C3-B06E-AA51-373C5CE5B4C8}"/>
                </a:ext>
              </a:extLst>
            </p:cNvPr>
            <p:cNvSpPr txBox="1"/>
            <p:nvPr/>
          </p:nvSpPr>
          <p:spPr>
            <a:xfrm>
              <a:off x="7327923" y="5243482"/>
              <a:ext cx="1650270" cy="348769"/>
            </a:xfrm>
            <a:prstGeom prst="rect">
              <a:avLst/>
            </a:prstGeom>
            <a:noFill/>
          </p:spPr>
          <p:txBody>
            <a:bodyPr wrap="square" rtlCol="0">
              <a:spAutoFit/>
            </a:bodyPr>
            <a:lstStyle/>
            <a:p>
              <a:pPr algn="ctr"/>
              <a:r>
                <a:rPr lang="fr-FR" sz="2400" b="1" dirty="0">
                  <a:latin typeface="Microsoft Uighur" panose="02000000000000000000" pitchFamily="2" charset="-78"/>
                  <a:cs typeface="Microsoft Uighur" panose="02000000000000000000" pitchFamily="2" charset="-78"/>
                </a:rPr>
                <a:t>-</a:t>
              </a:r>
            </a:p>
          </p:txBody>
        </p:sp>
        <p:cxnSp>
          <p:nvCxnSpPr>
            <p:cNvPr id="26" name="Connecteur droit 25">
              <a:extLst>
                <a:ext uri="{FF2B5EF4-FFF2-40B4-BE49-F238E27FC236}">
                  <a16:creationId xmlns:a16="http://schemas.microsoft.com/office/drawing/2014/main" id="{A873B861-994B-B959-619D-5DE6B9C0CBCE}"/>
                </a:ext>
              </a:extLst>
            </p:cNvPr>
            <p:cNvCxnSpPr/>
            <p:nvPr/>
          </p:nvCxnSpPr>
          <p:spPr>
            <a:xfrm>
              <a:off x="1372559" y="3921765"/>
              <a:ext cx="1101460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Connecteur droit 57">
              <a:extLst>
                <a:ext uri="{FF2B5EF4-FFF2-40B4-BE49-F238E27FC236}">
                  <a16:creationId xmlns:a16="http://schemas.microsoft.com/office/drawing/2014/main" id="{1EDFCC5D-9637-6DC1-6168-7101ADE22D40}"/>
                </a:ext>
              </a:extLst>
            </p:cNvPr>
            <p:cNvCxnSpPr/>
            <p:nvPr/>
          </p:nvCxnSpPr>
          <p:spPr>
            <a:xfrm>
              <a:off x="1372559" y="5075862"/>
              <a:ext cx="11014603" cy="0"/>
            </a:xfrm>
            <a:prstGeom prst="line">
              <a:avLst/>
            </a:prstGeom>
          </p:spPr>
          <p:style>
            <a:lnRef idx="1">
              <a:schemeClr val="accent1"/>
            </a:lnRef>
            <a:fillRef idx="0">
              <a:schemeClr val="accent1"/>
            </a:fillRef>
            <a:effectRef idx="0">
              <a:schemeClr val="accent1"/>
            </a:effectRef>
            <a:fontRef idx="minor">
              <a:schemeClr val="tx1"/>
            </a:fontRef>
          </p:style>
        </p:cxnSp>
        <p:sp>
          <p:nvSpPr>
            <p:cNvPr id="59" name="ZoneTexte 58">
              <a:extLst>
                <a:ext uri="{FF2B5EF4-FFF2-40B4-BE49-F238E27FC236}">
                  <a16:creationId xmlns:a16="http://schemas.microsoft.com/office/drawing/2014/main" id="{DF990AF0-12E9-A5D9-08DA-EDDD8E15AB45}"/>
                </a:ext>
              </a:extLst>
            </p:cNvPr>
            <p:cNvSpPr txBox="1"/>
            <p:nvPr/>
          </p:nvSpPr>
          <p:spPr>
            <a:xfrm>
              <a:off x="1512729" y="6261276"/>
              <a:ext cx="2157998" cy="534779"/>
            </a:xfrm>
            <a:prstGeom prst="rect">
              <a:avLst/>
            </a:prstGeom>
            <a:noFill/>
          </p:spPr>
          <p:txBody>
            <a:bodyPr wrap="square" rtlCol="0">
              <a:spAutoFit/>
            </a:bodyPr>
            <a:lstStyle/>
            <a:p>
              <a:pPr algn="ctr" rtl="1"/>
              <a:r>
                <a:rPr lang="ar-MA" sz="2000" b="1" dirty="0">
                  <a:latin typeface="Microsoft Uighur" panose="02000000000000000000" pitchFamily="2" charset="-78"/>
                  <a:cs typeface="Microsoft Uighur" panose="02000000000000000000" pitchFamily="2" charset="-78"/>
                </a:rPr>
                <a:t>الأهداف في نهاية الحصة:</a:t>
              </a:r>
            </a:p>
            <a:p>
              <a:pPr algn="ctr" rtl="1"/>
              <a:r>
                <a:rPr lang="ar-MA" sz="2000" b="1" dirty="0">
                  <a:solidFill>
                    <a:srgbClr val="C00000"/>
                  </a:solidFill>
                  <a:latin typeface="Microsoft Uighur" panose="02000000000000000000" pitchFamily="2" charset="-78"/>
                  <a:cs typeface="Microsoft Uighur" panose="02000000000000000000" pitchFamily="2" charset="-78"/>
                </a:rPr>
                <a:t> مستويات التحكم عالية.</a:t>
              </a:r>
              <a:endParaRPr lang="fr-FR" sz="2000" dirty="0">
                <a:solidFill>
                  <a:srgbClr val="C00000"/>
                </a:solidFill>
                <a:latin typeface="Microsoft Uighur" panose="02000000000000000000" pitchFamily="2" charset="-78"/>
                <a:cs typeface="Microsoft Uighur" panose="02000000000000000000" pitchFamily="2" charset="-78"/>
              </a:endParaRPr>
            </a:p>
          </p:txBody>
        </p:sp>
        <p:sp>
          <p:nvSpPr>
            <p:cNvPr id="60" name="ZoneTexte 59">
              <a:extLst>
                <a:ext uri="{FF2B5EF4-FFF2-40B4-BE49-F238E27FC236}">
                  <a16:creationId xmlns:a16="http://schemas.microsoft.com/office/drawing/2014/main" id="{C0116BF1-7231-FE4F-E906-F97159EF3752}"/>
                </a:ext>
              </a:extLst>
            </p:cNvPr>
            <p:cNvSpPr txBox="1"/>
            <p:nvPr/>
          </p:nvSpPr>
          <p:spPr>
            <a:xfrm>
              <a:off x="10526935" y="2706782"/>
              <a:ext cx="1478511" cy="1046308"/>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مستوى الإسناد/ الدعم  المقدم للمتعلمين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1" name="ZoneTexte 60">
              <a:extLst>
                <a:ext uri="{FF2B5EF4-FFF2-40B4-BE49-F238E27FC236}">
                  <a16:creationId xmlns:a16="http://schemas.microsoft.com/office/drawing/2014/main" id="{D50711FF-EB95-0EA2-4A7F-D21225AF35B3}"/>
                </a:ext>
              </a:extLst>
            </p:cNvPr>
            <p:cNvSpPr txBox="1"/>
            <p:nvPr/>
          </p:nvSpPr>
          <p:spPr>
            <a:xfrm>
              <a:off x="10566381" y="4156950"/>
              <a:ext cx="1399620" cy="720790"/>
            </a:xfrm>
            <a:prstGeom prst="rect">
              <a:avLst/>
            </a:prstGeom>
            <a:noFill/>
          </p:spPr>
          <p:txBody>
            <a:bodyPr wrap="square" rtlCol="0">
              <a:spAutoFit/>
            </a:bodyPr>
            <a:lstStyle/>
            <a:p>
              <a:pPr algn="ctr" rtl="1"/>
              <a:r>
                <a:rPr lang="ar-MA" sz="2800" b="1" dirty="0">
                  <a:solidFill>
                    <a:srgbClr val="204550"/>
                  </a:solidFill>
                  <a:latin typeface="Microsoft Uighur" panose="02000000000000000000" pitchFamily="2" charset="-78"/>
                  <a:cs typeface="Microsoft Uighur" panose="02000000000000000000" pitchFamily="2" charset="-78"/>
                </a:rPr>
                <a:t>درجة استقلالية المتعلمين</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2" name="ZoneTexte 61">
              <a:extLst>
                <a:ext uri="{FF2B5EF4-FFF2-40B4-BE49-F238E27FC236}">
                  <a16:creationId xmlns:a16="http://schemas.microsoft.com/office/drawing/2014/main" id="{3A6C5861-DD5A-96D9-7549-D3476BA04B4E}"/>
                </a:ext>
              </a:extLst>
            </p:cNvPr>
            <p:cNvSpPr txBox="1"/>
            <p:nvPr/>
          </p:nvSpPr>
          <p:spPr>
            <a:xfrm>
              <a:off x="10650022" y="5235007"/>
              <a:ext cx="1232336" cy="720790"/>
            </a:xfrm>
            <a:prstGeom prst="rect">
              <a:avLst/>
            </a:prstGeom>
            <a:noFill/>
          </p:spPr>
          <p:txBody>
            <a:bodyPr wrap="square" rtlCol="0">
              <a:spAutoFit/>
            </a:bodyPr>
            <a:lstStyle/>
            <a:p>
              <a:pPr algn="ctr"/>
              <a:r>
                <a:rPr lang="ar-MA" sz="2800" b="1" dirty="0">
                  <a:solidFill>
                    <a:srgbClr val="204550"/>
                  </a:solidFill>
                  <a:latin typeface="Microsoft Uighur" panose="02000000000000000000" pitchFamily="2" charset="-78"/>
                  <a:cs typeface="Microsoft Uighur" panose="02000000000000000000" pitchFamily="2" charset="-78"/>
                </a:rPr>
                <a:t>مستوى التحكم المنتظر</a:t>
              </a:r>
              <a:endParaRPr lang="fr-FR" sz="2800" b="1" dirty="0">
                <a:solidFill>
                  <a:srgbClr val="204550"/>
                </a:solidFill>
                <a:latin typeface="Microsoft Uighur" panose="02000000000000000000" pitchFamily="2" charset="-78"/>
                <a:cs typeface="Microsoft Uighur" panose="02000000000000000000" pitchFamily="2" charset="-78"/>
              </a:endParaRPr>
            </a:p>
          </p:txBody>
        </p:sp>
        <p:sp>
          <p:nvSpPr>
            <p:cNvPr id="63" name="ZoneTexte 62">
              <a:extLst>
                <a:ext uri="{FF2B5EF4-FFF2-40B4-BE49-F238E27FC236}">
                  <a16:creationId xmlns:a16="http://schemas.microsoft.com/office/drawing/2014/main" id="{33D0D62F-DB99-80EB-C2F7-56BD1D985138}"/>
                </a:ext>
              </a:extLst>
            </p:cNvPr>
            <p:cNvSpPr txBox="1"/>
            <p:nvPr/>
          </p:nvSpPr>
          <p:spPr>
            <a:xfrm flipH="1">
              <a:off x="4473756" y="5426724"/>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 </a:t>
              </a:r>
              <a:r>
                <a:rPr lang="fr-FR" sz="3600" b="1" dirty="0">
                  <a:latin typeface="Microsoft Uighur" panose="02000000000000000000" pitchFamily="2" charset="-78"/>
                  <a:cs typeface="Microsoft Uighur" panose="02000000000000000000" pitchFamily="2" charset="-78"/>
                </a:rPr>
                <a:t>70%</a:t>
              </a:r>
            </a:p>
          </p:txBody>
        </p:sp>
        <p:sp>
          <p:nvSpPr>
            <p:cNvPr id="64" name="ZoneTexte 63">
              <a:extLst>
                <a:ext uri="{FF2B5EF4-FFF2-40B4-BE49-F238E27FC236}">
                  <a16:creationId xmlns:a16="http://schemas.microsoft.com/office/drawing/2014/main" id="{08C6F381-51C2-8255-62DF-05FEFEB4ADBF}"/>
                </a:ext>
              </a:extLst>
            </p:cNvPr>
            <p:cNvSpPr txBox="1"/>
            <p:nvPr/>
          </p:nvSpPr>
          <p:spPr>
            <a:xfrm flipH="1">
              <a:off x="1679936" y="5426724"/>
              <a:ext cx="1676134" cy="488277"/>
            </a:xfrm>
            <a:prstGeom prst="rect">
              <a:avLst/>
            </a:prstGeom>
            <a:noFill/>
          </p:spPr>
          <p:txBody>
            <a:bodyPr wrap="square" rtlCol="0">
              <a:spAutoFit/>
            </a:bodyPr>
            <a:lstStyle/>
            <a:p>
              <a:pPr algn="ct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80%</a:t>
              </a:r>
            </a:p>
          </p:txBody>
        </p:sp>
        <p:sp>
          <p:nvSpPr>
            <p:cNvPr id="65" name="ZoneTexte 64">
              <a:extLst>
                <a:ext uri="{FF2B5EF4-FFF2-40B4-BE49-F238E27FC236}">
                  <a16:creationId xmlns:a16="http://schemas.microsoft.com/office/drawing/2014/main" id="{4430FAEA-F453-990B-9E99-7C7D3F5FC996}"/>
                </a:ext>
              </a:extLst>
            </p:cNvPr>
            <p:cNvSpPr txBox="1"/>
            <p:nvPr/>
          </p:nvSpPr>
          <p:spPr>
            <a:xfrm flipH="1">
              <a:off x="7096613" y="5367560"/>
              <a:ext cx="1761562" cy="488277"/>
            </a:xfrm>
            <a:prstGeom prst="rect">
              <a:avLst/>
            </a:prstGeom>
            <a:noFill/>
          </p:spPr>
          <p:txBody>
            <a:bodyPr wrap="square" rtlCol="0">
              <a:spAutoFit/>
            </a:bodyPr>
            <a:lstStyle/>
            <a:p>
              <a:pPr algn="r"/>
              <a:r>
                <a:rPr lang="ar-MA" sz="3600" b="1" dirty="0">
                  <a:latin typeface="Microsoft Uighur" panose="02000000000000000000" pitchFamily="2" charset="-78"/>
                  <a:cs typeface="Microsoft Uighur" panose="02000000000000000000" pitchFamily="2" charset="-78"/>
                </a:rPr>
                <a:t>   على الأقل</a:t>
              </a:r>
              <a:r>
                <a:rPr lang="fr-FR" sz="3600" b="1" dirty="0">
                  <a:latin typeface="Microsoft Uighur" panose="02000000000000000000" pitchFamily="2" charset="-78"/>
                  <a:cs typeface="Microsoft Uighur" panose="02000000000000000000" pitchFamily="2" charset="-78"/>
                </a:rPr>
                <a:t>50%</a:t>
              </a:r>
            </a:p>
          </p:txBody>
        </p:sp>
      </p:grpSp>
    </p:spTree>
    <p:extLst>
      <p:ext uri="{BB962C8B-B14F-4D97-AF65-F5344CB8AC3E}">
        <p14:creationId xmlns:p14="http://schemas.microsoft.com/office/powerpoint/2010/main" val="19218225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E6E2-03A5-F3F3-669D-9C89AB99B2A1}"/>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3BC44A90-E3B2-9EB1-6D05-445928FA7A9A}"/>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B087ACBE-21BF-655F-A718-2A8BAF5A4123}"/>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2A4739ED-E4F3-2C32-F749-3236359F8F7F}"/>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C0A40ABB-CC16-D68B-F1DC-8CC32B6D0071}"/>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044895B2-D0E0-1604-52CD-C489DCC50F33}"/>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15AEB0AF-2A7A-C771-A98D-0B2974BBA506}"/>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8AD6E32C-1BEE-BD23-3F93-17955A50BC38}"/>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6D3456F2-48E8-D827-EA1D-7759680A5597}"/>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FB4445A2-DDAB-4A73-6E15-FF974FC7BC1E}"/>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5FE55C5C-A00A-C37B-C98E-2925BA900C49}"/>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B3231B5A-ADA1-20E0-C215-8CA3AD543D8F}"/>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A504BE4C-3F6E-3A87-3220-0AFF1BCD589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7B254A80-B239-8AE1-A8B4-D61E9B74B128}"/>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7899FF1E-61BB-7B23-C65C-783EE942CBCF}"/>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ED30ED66-C242-5E4B-E28D-D5E102EB2FDA}"/>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31F2D879-0CE8-1072-DDA8-D4407F69A588}"/>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F2E2FD08-6032-8479-94AE-D81590FBDEB0}"/>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C24A30CE-5FA8-9274-241E-37507D1EFB1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3" name="Groupe 2">
            <a:extLst>
              <a:ext uri="{FF2B5EF4-FFF2-40B4-BE49-F238E27FC236}">
                <a16:creationId xmlns:a16="http://schemas.microsoft.com/office/drawing/2014/main" id="{AED69104-F978-F86A-5D19-35226D3AF3D9}"/>
              </a:ext>
            </a:extLst>
          </p:cNvPr>
          <p:cNvGrpSpPr/>
          <p:nvPr/>
        </p:nvGrpSpPr>
        <p:grpSpPr>
          <a:xfrm>
            <a:off x="1994352" y="1685720"/>
            <a:ext cx="14403821" cy="7161966"/>
            <a:chOff x="1106373" y="899728"/>
            <a:chExt cx="9841951" cy="4893682"/>
          </a:xfrm>
        </p:grpSpPr>
        <p:sp>
          <p:nvSpPr>
            <p:cNvPr id="9" name="Google Shape;178;p20">
              <a:extLst>
                <a:ext uri="{FF2B5EF4-FFF2-40B4-BE49-F238E27FC236}">
                  <a16:creationId xmlns:a16="http://schemas.microsoft.com/office/drawing/2014/main" id="{A11C9F94-E434-94B0-49C4-FDF96115FD81}"/>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11" name="Google Shape;186;p20">
              <a:extLst>
                <a:ext uri="{FF2B5EF4-FFF2-40B4-BE49-F238E27FC236}">
                  <a16:creationId xmlns:a16="http://schemas.microsoft.com/office/drawing/2014/main" id="{CD3902FE-4FAC-C1CC-B068-C6E4FD5310D3}"/>
                </a:ext>
              </a:extLst>
            </p:cNvPr>
            <p:cNvSpPr/>
            <p:nvPr/>
          </p:nvSpPr>
          <p:spPr>
            <a:xfrm>
              <a:off x="1141672" y="1492595"/>
              <a:ext cx="9223553" cy="4300815"/>
            </a:xfrm>
            <a:prstGeom prst="roundRect">
              <a:avLst>
                <a:gd name="adj" fmla="val 8231"/>
              </a:avLst>
            </a:prstGeom>
            <a:solidFill>
              <a:schemeClr val="accent1">
                <a:lumMod val="20000"/>
                <a:lumOff val="80000"/>
              </a:schemeClr>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a:latin typeface="Microsoft Uighur" panose="02000000000000000000" pitchFamily="2" charset="-78"/>
                <a:ea typeface="Calibri" panose="020F0502020204030204" pitchFamily="34" charset="0"/>
                <a:cs typeface="Microsoft Uighur" panose="02000000000000000000" pitchFamily="2" charset="-78"/>
              </a:endParaRPr>
            </a:p>
          </p:txBody>
        </p:sp>
      </p:grpSp>
      <p:sp>
        <p:nvSpPr>
          <p:cNvPr id="4" name="Titre 2">
            <a:extLst>
              <a:ext uri="{FF2B5EF4-FFF2-40B4-BE49-F238E27FC236}">
                <a16:creationId xmlns:a16="http://schemas.microsoft.com/office/drawing/2014/main" id="{4AF7876D-2F9F-7B48-C624-F0483273D0D6}"/>
              </a:ext>
            </a:extLst>
          </p:cNvPr>
          <p:cNvSpPr txBox="1">
            <a:spLocks/>
          </p:cNvSpPr>
          <p:nvPr/>
        </p:nvSpPr>
        <p:spPr>
          <a:xfrm>
            <a:off x="2362200" y="3163048"/>
            <a:ext cx="12344400" cy="5017767"/>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rtl="1"/>
            <a:r>
              <a:rPr lang="ar-MA" sz="4000" dirty="0">
                <a:solidFill>
                  <a:srgbClr val="002060"/>
                </a:solidFill>
                <a:latin typeface="Microsoft Uighur" panose="02000000000000000000" pitchFamily="2" charset="-78"/>
                <a:cs typeface="Microsoft Uighur" panose="02000000000000000000" pitchFamily="2" charset="-78"/>
              </a:rPr>
              <a:t>تصحيح كراسات المتعلمين(ات) من السنة الأولى إلى السنة السادسة ابتدائي:</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الحرص على التصحيح المنتظم لكراسات المتعلمين(ات)، وفي كل المواد، بوتيرة تسمح بتغذية راجعة؛</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جعل التصحيح تقويما تكوينيا، أي تشخيص الأخطاء وتحديد أسبابها وتوجيه المتعلم إلى تجاوزها؛</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إشراك المتعلم في تصحيح أخطائه، من خلال إنجاز التصحيح الذاتي أو الثنائي أو الجماعي، والرجوع إلى الكراسة بعد التصحيح للتأكد من معالجة الأخطاء؛</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توظيف نتائج التصحيح في التخطيط، باستثمار الأخطاء المتكررة لبناء أنشطة الدعم والمعالجة وحصص المراجعة.</a:t>
            </a:r>
          </a:p>
        </p:txBody>
      </p:sp>
      <p:grpSp>
        <p:nvGrpSpPr>
          <p:cNvPr id="16" name="Groupe 15">
            <a:extLst>
              <a:ext uri="{FF2B5EF4-FFF2-40B4-BE49-F238E27FC236}">
                <a16:creationId xmlns:a16="http://schemas.microsoft.com/office/drawing/2014/main" id="{91C8FACE-C0DC-E01F-C82F-0D47A557F4BB}"/>
              </a:ext>
            </a:extLst>
          </p:cNvPr>
          <p:cNvGrpSpPr/>
          <p:nvPr/>
        </p:nvGrpSpPr>
        <p:grpSpPr>
          <a:xfrm>
            <a:off x="3958491" y="91864"/>
            <a:ext cx="9673831" cy="1701530"/>
            <a:chOff x="4699245" y="284446"/>
            <a:chExt cx="9673831" cy="1701530"/>
          </a:xfrm>
        </p:grpSpPr>
        <p:grpSp>
          <p:nvGrpSpPr>
            <p:cNvPr id="17" name="Group 11">
              <a:extLst>
                <a:ext uri="{FF2B5EF4-FFF2-40B4-BE49-F238E27FC236}">
                  <a16:creationId xmlns:a16="http://schemas.microsoft.com/office/drawing/2014/main" id="{4EEFC46B-157F-481C-6450-0D3946163E89}"/>
                </a:ext>
              </a:extLst>
            </p:cNvPr>
            <p:cNvGrpSpPr/>
            <p:nvPr/>
          </p:nvGrpSpPr>
          <p:grpSpPr>
            <a:xfrm>
              <a:off x="5049900" y="590830"/>
              <a:ext cx="8188199" cy="1277025"/>
              <a:chOff x="1787" y="0"/>
              <a:chExt cx="4527112" cy="706045"/>
            </a:xfrm>
          </p:grpSpPr>
          <p:sp>
            <p:nvSpPr>
              <p:cNvPr id="29" name="Freeform 12">
                <a:extLst>
                  <a:ext uri="{FF2B5EF4-FFF2-40B4-BE49-F238E27FC236}">
                    <a16:creationId xmlns:a16="http://schemas.microsoft.com/office/drawing/2014/main" id="{AB3EC417-DD13-5466-090C-C782D61B4AEB}"/>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30" name="TextBox 13">
                <a:extLst>
                  <a:ext uri="{FF2B5EF4-FFF2-40B4-BE49-F238E27FC236}">
                    <a16:creationId xmlns:a16="http://schemas.microsoft.com/office/drawing/2014/main" id="{F4A7F63C-90FF-3332-7AF6-98F6A3211720}"/>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18" name="TextBox 29">
              <a:extLst>
                <a:ext uri="{FF2B5EF4-FFF2-40B4-BE49-F238E27FC236}">
                  <a16:creationId xmlns:a16="http://schemas.microsoft.com/office/drawing/2014/main" id="{0EB430A4-EF78-3DBD-1A52-646D9B1CA802}"/>
                </a:ext>
              </a:extLst>
            </p:cNvPr>
            <p:cNvSpPr txBox="1"/>
            <p:nvPr/>
          </p:nvSpPr>
          <p:spPr>
            <a:xfrm>
              <a:off x="5802360" y="714970"/>
              <a:ext cx="6959149" cy="923330"/>
            </a:xfrm>
            <a:prstGeom prst="rect">
              <a:avLst/>
            </a:prstGeom>
          </p:spPr>
          <p:txBody>
            <a:bodyPr wrap="square" lIns="0" tIns="0" rIns="0" bIns="0" rtlCol="0" anchor="t">
              <a:spAutoFit/>
            </a:bodyPr>
            <a:lstStyle/>
            <a:p>
              <a:pPr algn="ctr"/>
              <a:r>
                <a:rPr lang="ar-MA" sz="60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الممارسات البيداغوجية الفعالة</a:t>
              </a:r>
            </a:p>
          </p:txBody>
        </p:sp>
        <p:sp>
          <p:nvSpPr>
            <p:cNvPr id="19" name="Freeform 22">
              <a:extLst>
                <a:ext uri="{FF2B5EF4-FFF2-40B4-BE49-F238E27FC236}">
                  <a16:creationId xmlns:a16="http://schemas.microsoft.com/office/drawing/2014/main" id="{1DA1995A-C0F4-DDDD-6552-DFDE39FBF376}"/>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25" name="Freeform 22">
              <a:extLst>
                <a:ext uri="{FF2B5EF4-FFF2-40B4-BE49-F238E27FC236}">
                  <a16:creationId xmlns:a16="http://schemas.microsoft.com/office/drawing/2014/main" id="{B146D249-3E4F-4788-1D6E-FF4E2452531C}"/>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26" name="Freeform 22">
              <a:extLst>
                <a:ext uri="{FF2B5EF4-FFF2-40B4-BE49-F238E27FC236}">
                  <a16:creationId xmlns:a16="http://schemas.microsoft.com/office/drawing/2014/main" id="{29EC05A7-9EC1-BE93-9C45-3A7EFC91B786}"/>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27" name="Freeform 22">
              <a:extLst>
                <a:ext uri="{FF2B5EF4-FFF2-40B4-BE49-F238E27FC236}">
                  <a16:creationId xmlns:a16="http://schemas.microsoft.com/office/drawing/2014/main" id="{00FE4366-3AF7-7291-6E7D-4F255FE709D1}"/>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32" name="ZoneTexte 31">
            <a:extLst>
              <a:ext uri="{FF2B5EF4-FFF2-40B4-BE49-F238E27FC236}">
                <a16:creationId xmlns:a16="http://schemas.microsoft.com/office/drawing/2014/main" id="{B2D3A9D4-F839-E806-AC69-6F4A9EEABFCE}"/>
              </a:ext>
            </a:extLst>
          </p:cNvPr>
          <p:cNvSpPr txBox="1"/>
          <p:nvPr/>
        </p:nvSpPr>
        <p:spPr>
          <a:xfrm>
            <a:off x="1541793" y="1644897"/>
            <a:ext cx="14507227" cy="1015663"/>
          </a:xfrm>
          <a:prstGeom prst="rect">
            <a:avLst/>
          </a:prstGeom>
          <a:noFill/>
        </p:spPr>
        <p:txBody>
          <a:bodyPr wrap="square">
            <a:spAutoFit/>
          </a:bodyPr>
          <a:lstStyle/>
          <a:p>
            <a:pPr marL="203195" indent="0" algn="ctr" rtl="1">
              <a:buNone/>
            </a:pPr>
            <a:r>
              <a:rPr lang="ar-MA" sz="6000" b="1" dirty="0">
                <a:solidFill>
                  <a:srgbClr val="204550"/>
                </a:solidFill>
                <a:latin typeface="Microsoft Uighur" panose="02000000000000000000" pitchFamily="2" charset="-78"/>
                <a:cs typeface="Microsoft Uighur" panose="02000000000000000000" pitchFamily="2" charset="-78"/>
              </a:rPr>
              <a:t>الممارسة المستقلة</a:t>
            </a:r>
          </a:p>
        </p:txBody>
      </p:sp>
    </p:spTree>
    <p:extLst>
      <p:ext uri="{BB962C8B-B14F-4D97-AF65-F5344CB8AC3E}">
        <p14:creationId xmlns:p14="http://schemas.microsoft.com/office/powerpoint/2010/main" val="31349700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A110E-240D-7F34-499A-25C016E03F44}"/>
            </a:ext>
          </a:extLst>
        </p:cNvPr>
        <p:cNvGrpSpPr/>
        <p:nvPr/>
      </p:nvGrpSpPr>
      <p:grpSpPr>
        <a:xfrm>
          <a:off x="0" y="0"/>
          <a:ext cx="0" cy="0"/>
          <a:chOff x="0" y="0"/>
          <a:chExt cx="0" cy="0"/>
        </a:xfrm>
      </p:grpSpPr>
      <p:sp>
        <p:nvSpPr>
          <p:cNvPr id="23" name="Freeform 23">
            <a:extLst>
              <a:ext uri="{FF2B5EF4-FFF2-40B4-BE49-F238E27FC236}">
                <a16:creationId xmlns:a16="http://schemas.microsoft.com/office/drawing/2014/main" id="{EDA205D9-E3DD-6749-BB90-50461AF8B71F}"/>
              </a:ext>
            </a:extLst>
          </p:cNvPr>
          <p:cNvSpPr/>
          <p:nvPr/>
        </p:nvSpPr>
        <p:spPr>
          <a:xfrm>
            <a:off x="17259300" y="96884"/>
            <a:ext cx="950866" cy="950866"/>
          </a:xfrm>
          <a:custGeom>
            <a:avLst/>
            <a:gdLst/>
            <a:ahLst/>
            <a:cxnLst/>
            <a:rect l="l" t="t" r="r" b="b"/>
            <a:pathLst>
              <a:path w="950866" h="950866">
                <a:moveTo>
                  <a:pt x="0" y="0"/>
                </a:moveTo>
                <a:lnTo>
                  <a:pt x="950866" y="0"/>
                </a:lnTo>
                <a:lnTo>
                  <a:pt x="950866" y="950866"/>
                </a:lnTo>
                <a:lnTo>
                  <a:pt x="0" y="95086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fr-FR"/>
          </a:p>
        </p:txBody>
      </p:sp>
      <p:sp>
        <p:nvSpPr>
          <p:cNvPr id="24" name="Freeform 24">
            <a:extLst>
              <a:ext uri="{FF2B5EF4-FFF2-40B4-BE49-F238E27FC236}">
                <a16:creationId xmlns:a16="http://schemas.microsoft.com/office/drawing/2014/main" id="{1D7A343B-C5A1-AF19-3C66-E664B2E3999C}"/>
              </a:ext>
            </a:extLst>
          </p:cNvPr>
          <p:cNvSpPr/>
          <p:nvPr/>
        </p:nvSpPr>
        <p:spPr>
          <a:xfrm>
            <a:off x="16747687" y="9601496"/>
            <a:ext cx="3638184" cy="1103194"/>
          </a:xfrm>
          <a:custGeom>
            <a:avLst/>
            <a:gdLst/>
            <a:ahLst/>
            <a:cxnLst/>
            <a:rect l="l" t="t" r="r" b="b"/>
            <a:pathLst>
              <a:path w="3638184" h="1103194">
                <a:moveTo>
                  <a:pt x="0" y="0"/>
                </a:moveTo>
                <a:lnTo>
                  <a:pt x="3638184" y="0"/>
                </a:lnTo>
                <a:lnTo>
                  <a:pt x="3638184" y="1103194"/>
                </a:lnTo>
                <a:lnTo>
                  <a:pt x="0" y="1103194"/>
                </a:lnTo>
                <a:lnTo>
                  <a:pt x="0" y="0"/>
                </a:lnTo>
                <a:close/>
              </a:path>
            </a:pathLst>
          </a:custGeom>
          <a:blipFill>
            <a:blip>
              <a:extLst>
                <a:ext uri="{96DAC541-7B7A-43D3-8B79-37D633B846F1}">
                  <asvg:svgBlip xmlns:asvg="http://schemas.microsoft.com/office/drawing/2016/SVG/main" r:embed="rId4"/>
                </a:ext>
              </a:extLst>
            </a:blip>
            <a:stretch>
              <a:fillRect t="-98696"/>
            </a:stretch>
          </a:blipFill>
        </p:spPr>
        <p:txBody>
          <a:bodyPr/>
          <a:lstStyle/>
          <a:p>
            <a:endParaRPr lang="fr-FR"/>
          </a:p>
        </p:txBody>
      </p:sp>
      <p:sp>
        <p:nvSpPr>
          <p:cNvPr id="28" name="Freeform 28">
            <a:extLst>
              <a:ext uri="{FF2B5EF4-FFF2-40B4-BE49-F238E27FC236}">
                <a16:creationId xmlns:a16="http://schemas.microsoft.com/office/drawing/2014/main" id="{94E7E813-6497-A196-1DB1-63E87B7746DF}"/>
              </a:ext>
            </a:extLst>
          </p:cNvPr>
          <p:cNvSpPr/>
          <p:nvPr/>
        </p:nvSpPr>
        <p:spPr>
          <a:xfrm flipV="1">
            <a:off x="8987066" y="-66195"/>
            <a:ext cx="1277024" cy="1277024"/>
          </a:xfrm>
          <a:custGeom>
            <a:avLst/>
            <a:gdLst/>
            <a:ahLst/>
            <a:cxnLst/>
            <a:rect l="l" t="t" r="r" b="b"/>
            <a:pathLst>
              <a:path w="1277024" h="1277024">
                <a:moveTo>
                  <a:pt x="0" y="1277024"/>
                </a:moveTo>
                <a:lnTo>
                  <a:pt x="1277023" y="1277024"/>
                </a:lnTo>
                <a:lnTo>
                  <a:pt x="1277023" y="0"/>
                </a:lnTo>
                <a:lnTo>
                  <a:pt x="0" y="0"/>
                </a:lnTo>
                <a:lnTo>
                  <a:pt x="0" y="1277024"/>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fr-FR"/>
          </a:p>
        </p:txBody>
      </p:sp>
      <p:grpSp>
        <p:nvGrpSpPr>
          <p:cNvPr id="20" name="Group 15">
            <a:extLst>
              <a:ext uri="{FF2B5EF4-FFF2-40B4-BE49-F238E27FC236}">
                <a16:creationId xmlns:a16="http://schemas.microsoft.com/office/drawing/2014/main" id="{013F8A78-DA72-2409-4FC6-4F0FE6A40EC8}"/>
              </a:ext>
            </a:extLst>
          </p:cNvPr>
          <p:cNvGrpSpPr/>
          <p:nvPr/>
        </p:nvGrpSpPr>
        <p:grpSpPr>
          <a:xfrm>
            <a:off x="16544003" y="-654654"/>
            <a:ext cx="3140614" cy="2444604"/>
            <a:chOff x="0" y="0"/>
            <a:chExt cx="897372" cy="698500"/>
          </a:xfrm>
        </p:grpSpPr>
        <p:sp>
          <p:nvSpPr>
            <p:cNvPr id="21" name="Freeform 16">
              <a:extLst>
                <a:ext uri="{FF2B5EF4-FFF2-40B4-BE49-F238E27FC236}">
                  <a16:creationId xmlns:a16="http://schemas.microsoft.com/office/drawing/2014/main" id="{0A4C7D54-FAF8-D45B-05F5-B9BBA6FA9F42}"/>
                </a:ext>
              </a:extLst>
            </p:cNvPr>
            <p:cNvSpPr/>
            <p:nvPr/>
          </p:nvSpPr>
          <p:spPr>
            <a:xfrm>
              <a:off x="7574" y="0"/>
              <a:ext cx="882224" cy="698500"/>
            </a:xfrm>
            <a:custGeom>
              <a:avLst/>
              <a:gdLst/>
              <a:ahLst/>
              <a:cxnLst/>
              <a:rect l="l" t="t" r="r" b="b"/>
              <a:pathLst>
                <a:path w="882224" h="698500">
                  <a:moveTo>
                    <a:pt x="869963" y="383341"/>
                  </a:moveTo>
                  <a:lnTo>
                    <a:pt x="706433" y="664409"/>
                  </a:lnTo>
                  <a:cubicBezTo>
                    <a:pt x="694152" y="685515"/>
                    <a:pt x="671575" y="698500"/>
                    <a:pt x="647156" y="698500"/>
                  </a:cubicBezTo>
                  <a:lnTo>
                    <a:pt x="235068" y="698500"/>
                  </a:lnTo>
                  <a:cubicBezTo>
                    <a:pt x="210648" y="698500"/>
                    <a:pt x="188071" y="685515"/>
                    <a:pt x="175791" y="664409"/>
                  </a:cubicBezTo>
                  <a:lnTo>
                    <a:pt x="12261" y="383341"/>
                  </a:lnTo>
                  <a:cubicBezTo>
                    <a:pt x="0" y="362267"/>
                    <a:pt x="0" y="336233"/>
                    <a:pt x="12261" y="315159"/>
                  </a:cubicBezTo>
                  <a:lnTo>
                    <a:pt x="175791" y="34091"/>
                  </a:lnTo>
                  <a:cubicBezTo>
                    <a:pt x="188071" y="12985"/>
                    <a:pt x="210648" y="0"/>
                    <a:pt x="235068" y="0"/>
                  </a:cubicBezTo>
                  <a:lnTo>
                    <a:pt x="647156" y="0"/>
                  </a:lnTo>
                  <a:cubicBezTo>
                    <a:pt x="671575" y="0"/>
                    <a:pt x="694152" y="12985"/>
                    <a:pt x="706433" y="34091"/>
                  </a:cubicBezTo>
                  <a:lnTo>
                    <a:pt x="869963" y="315159"/>
                  </a:lnTo>
                  <a:cubicBezTo>
                    <a:pt x="882224" y="336233"/>
                    <a:pt x="882224" y="362267"/>
                    <a:pt x="869963" y="383341"/>
                  </a:cubicBezTo>
                  <a:close/>
                </a:path>
              </a:pathLst>
            </a:custGeom>
            <a:solidFill>
              <a:srgbClr val="678793"/>
            </a:solidFill>
          </p:spPr>
          <p:txBody>
            <a:bodyPr/>
            <a:lstStyle/>
            <a:p>
              <a:endParaRPr lang="fr-FR"/>
            </a:p>
          </p:txBody>
        </p:sp>
        <p:sp>
          <p:nvSpPr>
            <p:cNvPr id="22" name="TextBox 17">
              <a:extLst>
                <a:ext uri="{FF2B5EF4-FFF2-40B4-BE49-F238E27FC236}">
                  <a16:creationId xmlns:a16="http://schemas.microsoft.com/office/drawing/2014/main" id="{E987B20E-1A39-6261-BD10-8F55412D1529}"/>
                </a:ext>
              </a:extLst>
            </p:cNvPr>
            <p:cNvSpPr txBox="1"/>
            <p:nvPr/>
          </p:nvSpPr>
          <p:spPr>
            <a:xfrm>
              <a:off x="114300" y="9525"/>
              <a:ext cx="668772" cy="688975"/>
            </a:xfrm>
            <a:prstGeom prst="rect">
              <a:avLst/>
            </a:prstGeom>
          </p:spPr>
          <p:txBody>
            <a:bodyPr lIns="50800" tIns="50800" rIns="50800" bIns="50800" rtlCol="0" anchor="ctr"/>
            <a:lstStyle/>
            <a:p>
              <a:pPr algn="ctr">
                <a:lnSpc>
                  <a:spcPts val="2879"/>
                </a:lnSpc>
              </a:pPr>
              <a:endParaRPr/>
            </a:p>
          </p:txBody>
        </p:sp>
      </p:grpSp>
      <p:grpSp>
        <p:nvGrpSpPr>
          <p:cNvPr id="31" name="Group 21">
            <a:extLst>
              <a:ext uri="{FF2B5EF4-FFF2-40B4-BE49-F238E27FC236}">
                <a16:creationId xmlns:a16="http://schemas.microsoft.com/office/drawing/2014/main" id="{8B326E15-256C-6325-2179-FD8AAC2ACD5A}"/>
              </a:ext>
            </a:extLst>
          </p:cNvPr>
          <p:cNvGrpSpPr/>
          <p:nvPr/>
        </p:nvGrpSpPr>
        <p:grpSpPr>
          <a:xfrm>
            <a:off x="16492831" y="775134"/>
            <a:ext cx="1532938" cy="1394380"/>
            <a:chOff x="0" y="0"/>
            <a:chExt cx="767909" cy="698500"/>
          </a:xfrm>
        </p:grpSpPr>
        <p:sp>
          <p:nvSpPr>
            <p:cNvPr id="33" name="Freeform 22">
              <a:extLst>
                <a:ext uri="{FF2B5EF4-FFF2-40B4-BE49-F238E27FC236}">
                  <a16:creationId xmlns:a16="http://schemas.microsoft.com/office/drawing/2014/main" id="{AC8BB0BE-C9B7-3B04-1C74-197053498C08}"/>
                </a:ext>
              </a:extLst>
            </p:cNvPr>
            <p:cNvSpPr/>
            <p:nvPr/>
          </p:nvSpPr>
          <p:spPr>
            <a:xfrm>
              <a:off x="11638" y="0"/>
              <a:ext cx="744634" cy="698500"/>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204550"/>
              </a:solidFill>
              <a:prstDash val="solid"/>
              <a:miter/>
            </a:ln>
          </p:spPr>
          <p:txBody>
            <a:bodyPr/>
            <a:lstStyle/>
            <a:p>
              <a:endParaRPr lang="fr-FR"/>
            </a:p>
          </p:txBody>
        </p:sp>
        <p:sp>
          <p:nvSpPr>
            <p:cNvPr id="34" name="TextBox 23">
              <a:extLst>
                <a:ext uri="{FF2B5EF4-FFF2-40B4-BE49-F238E27FC236}">
                  <a16:creationId xmlns:a16="http://schemas.microsoft.com/office/drawing/2014/main" id="{0B2AA324-4159-CEA7-04CC-B038C58FF3F5}"/>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6" name="Group 23">
            <a:extLst>
              <a:ext uri="{FF2B5EF4-FFF2-40B4-BE49-F238E27FC236}">
                <a16:creationId xmlns:a16="http://schemas.microsoft.com/office/drawing/2014/main" id="{6CD147FF-8D9E-5243-04FF-AC12DF3C9A4A}"/>
              </a:ext>
            </a:extLst>
          </p:cNvPr>
          <p:cNvGrpSpPr/>
          <p:nvPr/>
        </p:nvGrpSpPr>
        <p:grpSpPr>
          <a:xfrm>
            <a:off x="164340" y="9539044"/>
            <a:ext cx="1740698" cy="1495912"/>
            <a:chOff x="0" y="0"/>
            <a:chExt cx="812800" cy="698500"/>
          </a:xfrm>
        </p:grpSpPr>
        <p:sp>
          <p:nvSpPr>
            <p:cNvPr id="37" name="Freeform 24">
              <a:extLst>
                <a:ext uri="{FF2B5EF4-FFF2-40B4-BE49-F238E27FC236}">
                  <a16:creationId xmlns:a16="http://schemas.microsoft.com/office/drawing/2014/main" id="{1205BEB4-DBDF-25EB-8D4E-BEBFAE6BD705}"/>
                </a:ext>
              </a:extLst>
            </p:cNvPr>
            <p:cNvSpPr/>
            <p:nvPr/>
          </p:nvSpPr>
          <p:spPr>
            <a:xfrm>
              <a:off x="13665" y="0"/>
              <a:ext cx="785470" cy="698500"/>
            </a:xfrm>
            <a:custGeom>
              <a:avLst/>
              <a:gdLst/>
              <a:ahLst/>
              <a:cxnLst/>
              <a:rect l="l" t="t" r="r" b="b"/>
              <a:pathLst>
                <a:path w="785470" h="698500">
                  <a:moveTo>
                    <a:pt x="763348" y="410758"/>
                  </a:moveTo>
                  <a:lnTo>
                    <a:pt x="631722" y="636992"/>
                  </a:lnTo>
                  <a:cubicBezTo>
                    <a:pt x="609565" y="675073"/>
                    <a:pt x="568831" y="698500"/>
                    <a:pt x="524773" y="698500"/>
                  </a:cubicBezTo>
                  <a:lnTo>
                    <a:pt x="260697" y="698500"/>
                  </a:lnTo>
                  <a:cubicBezTo>
                    <a:pt x="216639" y="698500"/>
                    <a:pt x="175905" y="675073"/>
                    <a:pt x="153748" y="636992"/>
                  </a:cubicBezTo>
                  <a:lnTo>
                    <a:pt x="22122" y="410758"/>
                  </a:lnTo>
                  <a:cubicBezTo>
                    <a:pt x="0" y="372736"/>
                    <a:pt x="0" y="325764"/>
                    <a:pt x="22122" y="287742"/>
                  </a:cubicBezTo>
                  <a:lnTo>
                    <a:pt x="153748" y="61508"/>
                  </a:lnTo>
                  <a:cubicBezTo>
                    <a:pt x="175905" y="23427"/>
                    <a:pt x="216639" y="0"/>
                    <a:pt x="260697" y="0"/>
                  </a:cubicBezTo>
                  <a:lnTo>
                    <a:pt x="524773" y="0"/>
                  </a:lnTo>
                  <a:cubicBezTo>
                    <a:pt x="568831" y="0"/>
                    <a:pt x="609565" y="23427"/>
                    <a:pt x="631722" y="61508"/>
                  </a:cubicBezTo>
                  <a:lnTo>
                    <a:pt x="763348" y="287742"/>
                  </a:lnTo>
                  <a:cubicBezTo>
                    <a:pt x="785470" y="325764"/>
                    <a:pt x="785470" y="372736"/>
                    <a:pt x="763348" y="410758"/>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9" name="TextBox 25">
              <a:extLst>
                <a:ext uri="{FF2B5EF4-FFF2-40B4-BE49-F238E27FC236}">
                  <a16:creationId xmlns:a16="http://schemas.microsoft.com/office/drawing/2014/main" id="{EE786168-9CE6-042E-F24D-D785387CF181}"/>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40" name="Group 29">
            <a:extLst>
              <a:ext uri="{FF2B5EF4-FFF2-40B4-BE49-F238E27FC236}">
                <a16:creationId xmlns:a16="http://schemas.microsoft.com/office/drawing/2014/main" id="{52BD550D-ED9C-889D-87E5-CFC05ED666B1}"/>
              </a:ext>
            </a:extLst>
          </p:cNvPr>
          <p:cNvGrpSpPr/>
          <p:nvPr/>
        </p:nvGrpSpPr>
        <p:grpSpPr>
          <a:xfrm>
            <a:off x="-105819" y="8283515"/>
            <a:ext cx="1927265" cy="1753066"/>
            <a:chOff x="0" y="0"/>
            <a:chExt cx="767909" cy="698500"/>
          </a:xfrm>
        </p:grpSpPr>
        <p:sp>
          <p:nvSpPr>
            <p:cNvPr id="41" name="Freeform 30">
              <a:extLst>
                <a:ext uri="{FF2B5EF4-FFF2-40B4-BE49-F238E27FC236}">
                  <a16:creationId xmlns:a16="http://schemas.microsoft.com/office/drawing/2014/main" id="{DB9E8797-34CF-59F8-D557-0666ABAEEC36}"/>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42" name="TextBox 31">
              <a:extLst>
                <a:ext uri="{FF2B5EF4-FFF2-40B4-BE49-F238E27FC236}">
                  <a16:creationId xmlns:a16="http://schemas.microsoft.com/office/drawing/2014/main" id="{0502A826-6C86-BA58-E4DB-B5142E988AAD}"/>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43" name="Group 35">
            <a:extLst>
              <a:ext uri="{FF2B5EF4-FFF2-40B4-BE49-F238E27FC236}">
                <a16:creationId xmlns:a16="http://schemas.microsoft.com/office/drawing/2014/main" id="{62DB583F-CB13-C517-4549-93E3FA798269}"/>
              </a:ext>
            </a:extLst>
          </p:cNvPr>
          <p:cNvGrpSpPr/>
          <p:nvPr/>
        </p:nvGrpSpPr>
        <p:grpSpPr>
          <a:xfrm>
            <a:off x="-344898" y="7849447"/>
            <a:ext cx="1018477" cy="868136"/>
            <a:chOff x="0" y="0"/>
            <a:chExt cx="819464" cy="698500"/>
          </a:xfrm>
        </p:grpSpPr>
        <p:sp>
          <p:nvSpPr>
            <p:cNvPr id="44" name="Freeform 36">
              <a:extLst>
                <a:ext uri="{FF2B5EF4-FFF2-40B4-BE49-F238E27FC236}">
                  <a16:creationId xmlns:a16="http://schemas.microsoft.com/office/drawing/2014/main" id="{D397B951-20FB-418B-E31E-B4BEBB1A542E}"/>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5" name="TextBox 37">
              <a:extLst>
                <a:ext uri="{FF2B5EF4-FFF2-40B4-BE49-F238E27FC236}">
                  <a16:creationId xmlns:a16="http://schemas.microsoft.com/office/drawing/2014/main" id="{6713F682-CC96-8871-A344-2D7D899590BD}"/>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3" name="Groupe 2">
            <a:extLst>
              <a:ext uri="{FF2B5EF4-FFF2-40B4-BE49-F238E27FC236}">
                <a16:creationId xmlns:a16="http://schemas.microsoft.com/office/drawing/2014/main" id="{2DE4A751-ADCC-27EC-66CF-D075765F03DF}"/>
              </a:ext>
            </a:extLst>
          </p:cNvPr>
          <p:cNvGrpSpPr/>
          <p:nvPr/>
        </p:nvGrpSpPr>
        <p:grpSpPr>
          <a:xfrm>
            <a:off x="1942089" y="1867854"/>
            <a:ext cx="14403821" cy="7161966"/>
            <a:chOff x="1106373" y="899728"/>
            <a:chExt cx="9841951" cy="4893682"/>
          </a:xfrm>
        </p:grpSpPr>
        <p:sp>
          <p:nvSpPr>
            <p:cNvPr id="9" name="Google Shape;178;p20">
              <a:extLst>
                <a:ext uri="{FF2B5EF4-FFF2-40B4-BE49-F238E27FC236}">
                  <a16:creationId xmlns:a16="http://schemas.microsoft.com/office/drawing/2014/main" id="{1151DB8C-0E2C-9F9F-61A5-A887F9831FC5}"/>
                </a:ext>
              </a:extLst>
            </p:cNvPr>
            <p:cNvSpPr/>
            <p:nvPr/>
          </p:nvSpPr>
          <p:spPr>
            <a:xfrm>
              <a:off x="1106373" y="899728"/>
              <a:ext cx="9841951" cy="531584"/>
            </a:xfrm>
            <a:prstGeom prst="rect">
              <a:avLst/>
            </a:prstGeom>
            <a:noFill/>
            <a:ln>
              <a:noFill/>
            </a:ln>
          </p:spPr>
          <p:txBody>
            <a:bodyPr spcFirstLastPara="1" wrap="square" lIns="0" tIns="0" rIns="0" bIns="0" anchor="t" anchorCtr="0">
              <a:noAutofit/>
            </a:bodyPr>
            <a:lstStyle/>
            <a:p>
              <a:pPr algn="r" rtl="1">
                <a:lnSpc>
                  <a:spcPct val="124719"/>
                </a:lnSpc>
                <a:buClr>
                  <a:srgbClr val="5C4E3D"/>
                </a:buClr>
                <a:buSzPts val="4450"/>
              </a:pPr>
              <a:endParaRPr sz="4400" b="1" dirty="0">
                <a:solidFill>
                  <a:srgbClr val="C00000"/>
                </a:solidFill>
                <a:latin typeface="Microsoft Uighur" panose="02000000000000000000" pitchFamily="2" charset="-78"/>
                <a:cs typeface="Microsoft Uighur" panose="02000000000000000000" pitchFamily="2" charset="-78"/>
              </a:endParaRPr>
            </a:p>
          </p:txBody>
        </p:sp>
        <p:sp>
          <p:nvSpPr>
            <p:cNvPr id="11" name="Google Shape;186;p20">
              <a:extLst>
                <a:ext uri="{FF2B5EF4-FFF2-40B4-BE49-F238E27FC236}">
                  <a16:creationId xmlns:a16="http://schemas.microsoft.com/office/drawing/2014/main" id="{E051B875-A257-04D0-0376-65296887222B}"/>
                </a:ext>
              </a:extLst>
            </p:cNvPr>
            <p:cNvSpPr/>
            <p:nvPr/>
          </p:nvSpPr>
          <p:spPr>
            <a:xfrm>
              <a:off x="1141672" y="1492595"/>
              <a:ext cx="9223553" cy="4300815"/>
            </a:xfrm>
            <a:prstGeom prst="roundRect">
              <a:avLst>
                <a:gd name="adj" fmla="val 8231"/>
              </a:avLst>
            </a:prstGeom>
            <a:solidFill>
              <a:schemeClr val="accent1">
                <a:lumMod val="20000"/>
                <a:lumOff val="80000"/>
              </a:schemeClr>
            </a:solidFill>
            <a:ln w="9525" cap="flat" cmpd="sng">
              <a:noFill/>
              <a:prstDash val="solid"/>
              <a:round/>
              <a:headEnd type="none" w="sm" len="sm"/>
              <a:tailEnd type="none" w="sm" len="sm"/>
            </a:ln>
          </p:spPr>
          <p:txBody>
            <a:bodyPr spcFirstLastPara="1" wrap="square" lIns="68569" tIns="68569" rIns="68569" bIns="68569" anchor="ctr" anchorCtr="0">
              <a:noAutofit/>
            </a:bodyPr>
            <a:lstStyle/>
            <a:p>
              <a:endParaRPr sz="3200" dirty="0">
                <a:latin typeface="Microsoft Uighur" panose="02000000000000000000" pitchFamily="2" charset="-78"/>
                <a:ea typeface="Calibri" panose="020F0502020204030204" pitchFamily="34" charset="0"/>
                <a:cs typeface="Microsoft Uighur" panose="02000000000000000000" pitchFamily="2" charset="-78"/>
              </a:endParaRPr>
            </a:p>
          </p:txBody>
        </p:sp>
      </p:grpSp>
      <p:sp>
        <p:nvSpPr>
          <p:cNvPr id="4" name="Titre 2">
            <a:extLst>
              <a:ext uri="{FF2B5EF4-FFF2-40B4-BE49-F238E27FC236}">
                <a16:creationId xmlns:a16="http://schemas.microsoft.com/office/drawing/2014/main" id="{A0ABDFFC-4CD1-2FB1-4ACD-C5027AE423CD}"/>
              </a:ext>
            </a:extLst>
          </p:cNvPr>
          <p:cNvSpPr txBox="1">
            <a:spLocks/>
          </p:cNvSpPr>
          <p:nvPr/>
        </p:nvSpPr>
        <p:spPr>
          <a:xfrm>
            <a:off x="2362200" y="3695700"/>
            <a:ext cx="12344400" cy="3961652"/>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rtl="1"/>
            <a:r>
              <a:rPr lang="ar-MA" sz="4000" dirty="0">
                <a:solidFill>
                  <a:srgbClr val="002060"/>
                </a:solidFill>
                <a:latin typeface="Microsoft Uighur" panose="02000000000000000000" pitchFamily="2" charset="-78"/>
                <a:cs typeface="Microsoft Uighur" panose="02000000000000000000" pitchFamily="2" charset="-78"/>
              </a:rPr>
              <a:t>تخصيص دفتر للقسم لأنشطة الكتابة:</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يخصص لكل قسم دفتر يحتفظ به داخل القسم، تنجز عليه أنشطة الخط والنقل والتعبير الكتابي وأنشطة التوليف المبرمجة في حصة اليوم السادس (حصة التوليف والمراجعة)؛</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الغاية منه تمكين المدرس من تتبع تطور إنتاجات المتعلمين(ات) الكتابية وتقدم </a:t>
            </a:r>
            <a:r>
              <a:rPr lang="ar-MA" sz="4000" dirty="0" err="1">
                <a:solidFill>
                  <a:srgbClr val="002060"/>
                </a:solidFill>
                <a:latin typeface="Microsoft Uighur" panose="02000000000000000000" pitchFamily="2" charset="-78"/>
                <a:cs typeface="Microsoft Uighur" panose="02000000000000000000" pitchFamily="2" charset="-78"/>
              </a:rPr>
              <a:t>تعلماتهم</a:t>
            </a:r>
            <a:r>
              <a:rPr lang="ar-MA" sz="4000" dirty="0">
                <a:solidFill>
                  <a:srgbClr val="002060"/>
                </a:solidFill>
                <a:latin typeface="Microsoft Uighur" panose="02000000000000000000" pitchFamily="2" charset="-78"/>
                <a:cs typeface="Microsoft Uighur" panose="02000000000000000000" pitchFamily="2" charset="-78"/>
              </a:rPr>
              <a:t> على امتداد المرحلة والسنة الدراسية.</a:t>
            </a:r>
          </a:p>
          <a:p>
            <a:pPr marL="571500" indent="-571500" algn="r" rtl="1">
              <a:buFont typeface="Arial" panose="020B0604020202020204" pitchFamily="34" charset="0"/>
              <a:buChar char="•"/>
            </a:pPr>
            <a:r>
              <a:rPr lang="ar-MA" sz="4000" dirty="0">
                <a:solidFill>
                  <a:srgbClr val="002060"/>
                </a:solidFill>
                <a:latin typeface="Microsoft Uighur" panose="02000000000000000000" pitchFamily="2" charset="-78"/>
                <a:cs typeface="Microsoft Uighur" panose="02000000000000000000" pitchFamily="2" charset="-78"/>
              </a:rPr>
              <a:t>يصحح النشاط بعد الإنجاز، مع تدوين ملاحظات المدرس وتحديد نقط القوة وجوانب التحسين.</a:t>
            </a:r>
          </a:p>
        </p:txBody>
      </p:sp>
      <p:grpSp>
        <p:nvGrpSpPr>
          <p:cNvPr id="2" name="Groupe 1">
            <a:extLst>
              <a:ext uri="{FF2B5EF4-FFF2-40B4-BE49-F238E27FC236}">
                <a16:creationId xmlns:a16="http://schemas.microsoft.com/office/drawing/2014/main" id="{2773F89F-6A96-2984-391A-A05DE0670E69}"/>
              </a:ext>
            </a:extLst>
          </p:cNvPr>
          <p:cNvGrpSpPr/>
          <p:nvPr/>
        </p:nvGrpSpPr>
        <p:grpSpPr>
          <a:xfrm>
            <a:off x="3958491" y="91864"/>
            <a:ext cx="9673831" cy="1701530"/>
            <a:chOff x="4699245" y="284446"/>
            <a:chExt cx="9673831" cy="1701530"/>
          </a:xfrm>
        </p:grpSpPr>
        <p:grpSp>
          <p:nvGrpSpPr>
            <p:cNvPr id="5" name="Group 11">
              <a:extLst>
                <a:ext uri="{FF2B5EF4-FFF2-40B4-BE49-F238E27FC236}">
                  <a16:creationId xmlns:a16="http://schemas.microsoft.com/office/drawing/2014/main" id="{987D132E-C321-1611-B0E5-CDE53F1367F8}"/>
                </a:ext>
              </a:extLst>
            </p:cNvPr>
            <p:cNvGrpSpPr/>
            <p:nvPr/>
          </p:nvGrpSpPr>
          <p:grpSpPr>
            <a:xfrm>
              <a:off x="5049900" y="590830"/>
              <a:ext cx="8188199" cy="1277025"/>
              <a:chOff x="1787" y="0"/>
              <a:chExt cx="4527112" cy="706045"/>
            </a:xfrm>
          </p:grpSpPr>
          <p:sp>
            <p:nvSpPr>
              <p:cNvPr id="13" name="Freeform 12">
                <a:extLst>
                  <a:ext uri="{FF2B5EF4-FFF2-40B4-BE49-F238E27FC236}">
                    <a16:creationId xmlns:a16="http://schemas.microsoft.com/office/drawing/2014/main" id="{B6B4E410-7FC7-2ABA-FFBC-96939335C633}"/>
                  </a:ext>
                </a:extLst>
              </p:cNvPr>
              <p:cNvSpPr/>
              <p:nvPr/>
            </p:nvSpPr>
            <p:spPr>
              <a:xfrm>
                <a:off x="1787" y="0"/>
                <a:ext cx="4527112" cy="706045"/>
              </a:xfrm>
              <a:custGeom>
                <a:avLst/>
                <a:gdLst/>
                <a:ahLst/>
                <a:cxnLst/>
                <a:rect l="l" t="t" r="r" b="b"/>
                <a:pathLst>
                  <a:path w="4527112" h="698500">
                    <a:moveTo>
                      <a:pt x="4524219" y="357296"/>
                    </a:moveTo>
                    <a:lnTo>
                      <a:pt x="4330381" y="690454"/>
                    </a:lnTo>
                    <a:cubicBezTo>
                      <a:pt x="4327483" y="695436"/>
                      <a:pt x="4322154" y="698500"/>
                      <a:pt x="4316392" y="698500"/>
                    </a:cubicBezTo>
                    <a:lnTo>
                      <a:pt x="210721" y="698500"/>
                    </a:lnTo>
                    <a:cubicBezTo>
                      <a:pt x="204958" y="698500"/>
                      <a:pt x="199630" y="695436"/>
                      <a:pt x="196732" y="690454"/>
                    </a:cubicBezTo>
                    <a:lnTo>
                      <a:pt x="2894" y="357296"/>
                    </a:lnTo>
                    <a:cubicBezTo>
                      <a:pt x="0" y="352322"/>
                      <a:pt x="0" y="346178"/>
                      <a:pt x="2894" y="341204"/>
                    </a:cubicBezTo>
                    <a:lnTo>
                      <a:pt x="196732" y="8046"/>
                    </a:lnTo>
                    <a:cubicBezTo>
                      <a:pt x="199630" y="3064"/>
                      <a:pt x="204958" y="0"/>
                      <a:pt x="210721" y="0"/>
                    </a:cubicBezTo>
                    <a:lnTo>
                      <a:pt x="4316392" y="0"/>
                    </a:lnTo>
                    <a:cubicBezTo>
                      <a:pt x="4322154" y="0"/>
                      <a:pt x="4327483" y="3064"/>
                      <a:pt x="4330381" y="8046"/>
                    </a:cubicBezTo>
                    <a:lnTo>
                      <a:pt x="4524219" y="341204"/>
                    </a:lnTo>
                    <a:cubicBezTo>
                      <a:pt x="4527113" y="346178"/>
                      <a:pt x="4527113" y="352322"/>
                      <a:pt x="4524219" y="357296"/>
                    </a:cubicBezTo>
                    <a:close/>
                  </a:path>
                </a:pathLst>
              </a:custGeom>
              <a:solidFill>
                <a:srgbClr val="204550"/>
              </a:solidFill>
            </p:spPr>
            <p:txBody>
              <a:bodyPr/>
              <a:lstStyle/>
              <a:p>
                <a:endParaRPr lang="fr-FR"/>
              </a:p>
            </p:txBody>
          </p:sp>
          <p:sp>
            <p:nvSpPr>
              <p:cNvPr id="14" name="TextBox 13">
                <a:extLst>
                  <a:ext uri="{FF2B5EF4-FFF2-40B4-BE49-F238E27FC236}">
                    <a16:creationId xmlns:a16="http://schemas.microsoft.com/office/drawing/2014/main" id="{C5A57014-2A9E-E077-78DD-162724CDD00D}"/>
                  </a:ext>
                </a:extLst>
              </p:cNvPr>
              <p:cNvSpPr txBox="1"/>
              <p:nvPr/>
            </p:nvSpPr>
            <p:spPr>
              <a:xfrm>
                <a:off x="114300" y="9525"/>
                <a:ext cx="4302087" cy="688975"/>
              </a:xfrm>
              <a:prstGeom prst="rect">
                <a:avLst/>
              </a:prstGeom>
            </p:spPr>
            <p:txBody>
              <a:bodyPr lIns="50800" tIns="50800" rIns="50800" bIns="50800" rtlCol="0" anchor="ctr"/>
              <a:lstStyle/>
              <a:p>
                <a:pPr algn="ctr">
                  <a:lnSpc>
                    <a:spcPts val="2879"/>
                  </a:lnSpc>
                </a:pPr>
                <a:endParaRPr/>
              </a:p>
            </p:txBody>
          </p:sp>
        </p:grpSp>
        <p:sp>
          <p:nvSpPr>
            <p:cNvPr id="6" name="TextBox 29">
              <a:extLst>
                <a:ext uri="{FF2B5EF4-FFF2-40B4-BE49-F238E27FC236}">
                  <a16:creationId xmlns:a16="http://schemas.microsoft.com/office/drawing/2014/main" id="{81F39C95-0AA2-9546-C85B-0649664577DF}"/>
                </a:ext>
              </a:extLst>
            </p:cNvPr>
            <p:cNvSpPr txBox="1"/>
            <p:nvPr/>
          </p:nvSpPr>
          <p:spPr>
            <a:xfrm>
              <a:off x="5802360" y="714970"/>
              <a:ext cx="6959149" cy="923330"/>
            </a:xfrm>
            <a:prstGeom prst="rect">
              <a:avLst/>
            </a:prstGeom>
          </p:spPr>
          <p:txBody>
            <a:bodyPr wrap="square" lIns="0" tIns="0" rIns="0" bIns="0" rtlCol="0" anchor="t">
              <a:spAutoFit/>
            </a:bodyPr>
            <a:lstStyle/>
            <a:p>
              <a:pPr algn="ctr"/>
              <a:r>
                <a:rPr lang="ar-MA" sz="6000" b="1" dirty="0">
                  <a:solidFill>
                    <a:schemeClr val="bg1"/>
                  </a:solidFill>
                  <a:latin typeface="Microsoft Uighur" panose="02000000000000000000" pitchFamily="2" charset="-78"/>
                  <a:ea typeface="Canva Sans Bold"/>
                  <a:cs typeface="Microsoft Uighur" panose="02000000000000000000" pitchFamily="2" charset="-78"/>
                  <a:sym typeface="Canva Sans Bold"/>
                </a:rPr>
                <a:t>الممارسات البيداغوجية الفعالة</a:t>
              </a:r>
            </a:p>
          </p:txBody>
        </p:sp>
        <p:sp>
          <p:nvSpPr>
            <p:cNvPr id="7" name="Freeform 22">
              <a:extLst>
                <a:ext uri="{FF2B5EF4-FFF2-40B4-BE49-F238E27FC236}">
                  <a16:creationId xmlns:a16="http://schemas.microsoft.com/office/drawing/2014/main" id="{CC6F241E-6498-F91B-BEC0-06680A72B939}"/>
                </a:ext>
              </a:extLst>
            </p:cNvPr>
            <p:cNvSpPr/>
            <p:nvPr/>
          </p:nvSpPr>
          <p:spPr>
            <a:xfrm>
              <a:off x="12679294" y="1182377"/>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8" name="Freeform 22">
              <a:extLst>
                <a:ext uri="{FF2B5EF4-FFF2-40B4-BE49-F238E27FC236}">
                  <a16:creationId xmlns:a16="http://schemas.microsoft.com/office/drawing/2014/main" id="{121EF5A5-39C2-52B4-9414-879EC0A05B20}"/>
                </a:ext>
              </a:extLst>
            </p:cNvPr>
            <p:cNvSpPr/>
            <p:nvPr/>
          </p:nvSpPr>
          <p:spPr>
            <a:xfrm>
              <a:off x="13516401" y="711769"/>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sp>
          <p:nvSpPr>
            <p:cNvPr id="10" name="Freeform 22">
              <a:extLst>
                <a:ext uri="{FF2B5EF4-FFF2-40B4-BE49-F238E27FC236}">
                  <a16:creationId xmlns:a16="http://schemas.microsoft.com/office/drawing/2014/main" id="{F572E982-BF2B-A348-50FC-EC2C22F239FE}"/>
                </a:ext>
              </a:extLst>
            </p:cNvPr>
            <p:cNvSpPr/>
            <p:nvPr/>
          </p:nvSpPr>
          <p:spPr>
            <a:xfrm>
              <a:off x="4699245" y="755054"/>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chemeClr val="bg1"/>
              </a:solidFill>
              <a:prstDash val="solid"/>
              <a:miter/>
            </a:ln>
            <a:effectLst>
              <a:outerShdw blurRad="50800" dist="38100" dir="2700000" algn="tl" rotWithShape="0">
                <a:prstClr val="black">
                  <a:alpha val="40000"/>
                </a:prstClr>
              </a:outerShdw>
            </a:effectLst>
          </p:spPr>
          <p:txBody>
            <a:bodyPr/>
            <a:lstStyle/>
            <a:p>
              <a:endParaRPr lang="fr-FR" dirty="0"/>
            </a:p>
          </p:txBody>
        </p:sp>
        <p:sp>
          <p:nvSpPr>
            <p:cNvPr id="12" name="Freeform 22">
              <a:extLst>
                <a:ext uri="{FF2B5EF4-FFF2-40B4-BE49-F238E27FC236}">
                  <a16:creationId xmlns:a16="http://schemas.microsoft.com/office/drawing/2014/main" id="{66A380BB-86D4-EC1D-B2E4-5C83CADF0754}"/>
                </a:ext>
              </a:extLst>
            </p:cNvPr>
            <p:cNvSpPr/>
            <p:nvPr/>
          </p:nvSpPr>
          <p:spPr>
            <a:xfrm>
              <a:off x="5536352" y="284446"/>
              <a:ext cx="856675" cy="803599"/>
            </a:xfrm>
            <a:custGeom>
              <a:avLst/>
              <a:gdLst/>
              <a:ahLst/>
              <a:cxnLst/>
              <a:rect l="l" t="t" r="r" b="b"/>
              <a:pathLst>
                <a:path w="744634" h="698500">
                  <a:moveTo>
                    <a:pt x="725793" y="401633"/>
                  </a:moveTo>
                  <a:lnTo>
                    <a:pt x="583548" y="646117"/>
                  </a:lnTo>
                  <a:cubicBezTo>
                    <a:pt x="564679" y="678548"/>
                    <a:pt x="529988" y="698500"/>
                    <a:pt x="492466" y="698500"/>
                  </a:cubicBezTo>
                  <a:lnTo>
                    <a:pt x="252167" y="698500"/>
                  </a:lnTo>
                  <a:cubicBezTo>
                    <a:pt x="214645" y="698500"/>
                    <a:pt x="179954" y="678548"/>
                    <a:pt x="161084" y="646117"/>
                  </a:cubicBezTo>
                  <a:lnTo>
                    <a:pt x="18840" y="401633"/>
                  </a:lnTo>
                  <a:cubicBezTo>
                    <a:pt x="0" y="369252"/>
                    <a:pt x="0" y="329248"/>
                    <a:pt x="18840" y="296867"/>
                  </a:cubicBezTo>
                  <a:lnTo>
                    <a:pt x="161084" y="52383"/>
                  </a:lnTo>
                  <a:cubicBezTo>
                    <a:pt x="179954" y="19952"/>
                    <a:pt x="214645" y="0"/>
                    <a:pt x="252167" y="0"/>
                  </a:cubicBezTo>
                  <a:lnTo>
                    <a:pt x="492466" y="0"/>
                  </a:lnTo>
                  <a:cubicBezTo>
                    <a:pt x="529988" y="0"/>
                    <a:pt x="564679" y="19952"/>
                    <a:pt x="583548" y="52383"/>
                  </a:cubicBezTo>
                  <a:lnTo>
                    <a:pt x="725793" y="296867"/>
                  </a:lnTo>
                  <a:cubicBezTo>
                    <a:pt x="744633" y="329248"/>
                    <a:pt x="744633" y="369252"/>
                    <a:pt x="725793" y="401633"/>
                  </a:cubicBezTo>
                  <a:close/>
                </a:path>
              </a:pathLst>
            </a:custGeom>
            <a:solidFill>
              <a:srgbClr val="000000">
                <a:alpha val="0"/>
              </a:srgbClr>
            </a:solidFill>
            <a:ln w="57150" cap="sq">
              <a:solidFill>
                <a:srgbClr val="678793"/>
              </a:solidFill>
              <a:prstDash val="solid"/>
              <a:miter/>
            </a:ln>
          </p:spPr>
          <p:txBody>
            <a:bodyPr/>
            <a:lstStyle/>
            <a:p>
              <a:endParaRPr lang="fr-FR"/>
            </a:p>
          </p:txBody>
        </p:sp>
      </p:grpSp>
      <p:sp>
        <p:nvSpPr>
          <p:cNvPr id="15" name="ZoneTexte 14">
            <a:extLst>
              <a:ext uri="{FF2B5EF4-FFF2-40B4-BE49-F238E27FC236}">
                <a16:creationId xmlns:a16="http://schemas.microsoft.com/office/drawing/2014/main" id="{64704623-25C3-28AB-D3EF-5DB1A065BC38}"/>
              </a:ext>
            </a:extLst>
          </p:cNvPr>
          <p:cNvSpPr txBox="1"/>
          <p:nvPr/>
        </p:nvSpPr>
        <p:spPr>
          <a:xfrm>
            <a:off x="1541793" y="1644897"/>
            <a:ext cx="14507227" cy="1015663"/>
          </a:xfrm>
          <a:prstGeom prst="rect">
            <a:avLst/>
          </a:prstGeom>
          <a:noFill/>
        </p:spPr>
        <p:txBody>
          <a:bodyPr wrap="square">
            <a:spAutoFit/>
          </a:bodyPr>
          <a:lstStyle/>
          <a:p>
            <a:pPr marL="203195" indent="0" algn="ctr" rtl="1">
              <a:buNone/>
            </a:pPr>
            <a:r>
              <a:rPr lang="ar-MA" sz="6000" b="1" dirty="0">
                <a:solidFill>
                  <a:srgbClr val="204550"/>
                </a:solidFill>
                <a:latin typeface="Microsoft Uighur" panose="02000000000000000000" pitchFamily="2" charset="-78"/>
                <a:cs typeface="Microsoft Uighur" panose="02000000000000000000" pitchFamily="2" charset="-78"/>
              </a:rPr>
              <a:t>الممارسة المستقلة</a:t>
            </a:r>
          </a:p>
        </p:txBody>
      </p:sp>
    </p:spTree>
    <p:extLst>
      <p:ext uri="{BB962C8B-B14F-4D97-AF65-F5344CB8AC3E}">
        <p14:creationId xmlns:p14="http://schemas.microsoft.com/office/powerpoint/2010/main" val="41681074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068DB-8AD4-1973-5D57-8223CFD0D875}"/>
              </a:ext>
            </a:extLst>
          </p:cNvPr>
          <p:cNvSpPr>
            <a:spLocks noGrp="1"/>
          </p:cNvSpPr>
          <p:nvPr>
            <p:ph type="title"/>
          </p:nvPr>
        </p:nvSpPr>
        <p:spPr>
          <a:xfrm>
            <a:off x="7592735" y="3005877"/>
            <a:ext cx="9668987" cy="1145400"/>
          </a:xfrm>
        </p:spPr>
        <p:txBody>
          <a:bodyPr/>
          <a:lstStyle/>
          <a:p>
            <a:r>
              <a:rPr lang="ar-MA" sz="8100" dirty="0"/>
              <a:t>عرض مقطع تعليمي من حصة اللغة العربية </a:t>
            </a:r>
          </a:p>
        </p:txBody>
      </p:sp>
      <p:pic>
        <p:nvPicPr>
          <p:cNvPr id="6" name="Picture 1" descr="image.jpg">
            <a:extLst>
              <a:ext uri="{FF2B5EF4-FFF2-40B4-BE49-F238E27FC236}">
                <a16:creationId xmlns:a16="http://schemas.microsoft.com/office/drawing/2014/main" id="{6A886686-EB12-1E97-C32B-E41701139594}"/>
              </a:ext>
            </a:extLst>
          </p:cNvPr>
          <p:cNvPicPr>
            <a:picLocks noChangeAspect="1"/>
          </p:cNvPicPr>
          <p:nvPr/>
        </p:nvPicPr>
        <p:blipFill>
          <a:blip r:embed="rId3"/>
          <a:stretch>
            <a:fillRect/>
          </a:stretch>
        </p:blipFill>
        <p:spPr>
          <a:xfrm>
            <a:off x="838200" y="2571527"/>
            <a:ext cx="6858595" cy="5143946"/>
          </a:xfrm>
          <a:prstGeom prst="rect">
            <a:avLst/>
          </a:prstGeom>
        </p:spPr>
      </p:pic>
    </p:spTree>
    <p:extLst>
      <p:ext uri="{BB962C8B-B14F-4D97-AF65-F5344CB8AC3E}">
        <p14:creationId xmlns:p14="http://schemas.microsoft.com/office/powerpoint/2010/main" val="115136096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17637-51D1-B348-F0DD-634E062CAADC}"/>
            </a:ext>
          </a:extLst>
        </p:cNvPr>
        <p:cNvGrpSpPr/>
        <p:nvPr/>
      </p:nvGrpSpPr>
      <p:grpSpPr>
        <a:xfrm>
          <a:off x="0" y="0"/>
          <a:ext cx="0" cy="0"/>
          <a:chOff x="0" y="0"/>
          <a:chExt cx="0" cy="0"/>
        </a:xfrm>
      </p:grpSpPr>
      <p:grpSp>
        <p:nvGrpSpPr>
          <p:cNvPr id="3" name="Group 3">
            <a:extLst>
              <a:ext uri="{FF2B5EF4-FFF2-40B4-BE49-F238E27FC236}">
                <a16:creationId xmlns:a16="http://schemas.microsoft.com/office/drawing/2014/main" id="{155E176E-7732-E7DC-ADC8-0CE87B30BF8B}"/>
              </a:ext>
            </a:extLst>
          </p:cNvPr>
          <p:cNvGrpSpPr/>
          <p:nvPr/>
        </p:nvGrpSpPr>
        <p:grpSpPr>
          <a:xfrm>
            <a:off x="15251307" y="814650"/>
            <a:ext cx="1927265" cy="1753066"/>
            <a:chOff x="0" y="0"/>
            <a:chExt cx="767909" cy="698500"/>
          </a:xfrm>
        </p:grpSpPr>
        <p:sp>
          <p:nvSpPr>
            <p:cNvPr id="4" name="Freeform 4">
              <a:extLst>
                <a:ext uri="{FF2B5EF4-FFF2-40B4-BE49-F238E27FC236}">
                  <a16:creationId xmlns:a16="http://schemas.microsoft.com/office/drawing/2014/main" id="{2D7CEBAD-84F5-3D32-DBEB-D77878ACD3FE}"/>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5" name="TextBox 5">
              <a:extLst>
                <a:ext uri="{FF2B5EF4-FFF2-40B4-BE49-F238E27FC236}">
                  <a16:creationId xmlns:a16="http://schemas.microsoft.com/office/drawing/2014/main" id="{31F806B8-E861-DF19-9255-28658AF458A6}"/>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6" name="Group 6">
            <a:extLst>
              <a:ext uri="{FF2B5EF4-FFF2-40B4-BE49-F238E27FC236}">
                <a16:creationId xmlns:a16="http://schemas.microsoft.com/office/drawing/2014/main" id="{BBA6FAE0-0914-310C-9D3B-18F434127A45}"/>
              </a:ext>
            </a:extLst>
          </p:cNvPr>
          <p:cNvGrpSpPr/>
          <p:nvPr/>
        </p:nvGrpSpPr>
        <p:grpSpPr>
          <a:xfrm>
            <a:off x="11353177" y="1878804"/>
            <a:ext cx="6403726" cy="6529392"/>
            <a:chOff x="0" y="0"/>
            <a:chExt cx="685057" cy="698500"/>
          </a:xfrm>
        </p:grpSpPr>
        <p:sp>
          <p:nvSpPr>
            <p:cNvPr id="7" name="Freeform 7">
              <a:extLst>
                <a:ext uri="{FF2B5EF4-FFF2-40B4-BE49-F238E27FC236}">
                  <a16:creationId xmlns:a16="http://schemas.microsoft.com/office/drawing/2014/main" id="{C7E06BC9-EE07-14B4-5BA5-70CC46FD9D65}"/>
                </a:ext>
              </a:extLst>
            </p:cNvPr>
            <p:cNvSpPr/>
            <p:nvPr/>
          </p:nvSpPr>
          <p:spPr>
            <a:xfrm>
              <a:off x="7429" y="0"/>
              <a:ext cx="670199" cy="698500"/>
            </a:xfrm>
            <a:custGeom>
              <a:avLst/>
              <a:gdLst/>
              <a:ahLst/>
              <a:cxnLst/>
              <a:rect l="l" t="t" r="r" b="b"/>
              <a:pathLst>
                <a:path w="670199" h="698500">
                  <a:moveTo>
                    <a:pt x="658172" y="382689"/>
                  </a:moveTo>
                  <a:lnTo>
                    <a:pt x="493883" y="665061"/>
                  </a:lnTo>
                  <a:cubicBezTo>
                    <a:pt x="481838" y="685764"/>
                    <a:pt x="459693" y="698500"/>
                    <a:pt x="435741" y="698500"/>
                  </a:cubicBezTo>
                  <a:lnTo>
                    <a:pt x="234458" y="698500"/>
                  </a:lnTo>
                  <a:cubicBezTo>
                    <a:pt x="210506" y="698500"/>
                    <a:pt x="188361" y="685764"/>
                    <a:pt x="176316" y="665061"/>
                  </a:cubicBezTo>
                  <a:lnTo>
                    <a:pt x="12026" y="382689"/>
                  </a:lnTo>
                  <a:cubicBezTo>
                    <a:pt x="0" y="362018"/>
                    <a:pt x="0" y="336482"/>
                    <a:pt x="12026" y="315811"/>
                  </a:cubicBezTo>
                  <a:lnTo>
                    <a:pt x="176316" y="33439"/>
                  </a:lnTo>
                  <a:cubicBezTo>
                    <a:pt x="188361" y="12736"/>
                    <a:pt x="210506" y="0"/>
                    <a:pt x="234458" y="0"/>
                  </a:cubicBezTo>
                  <a:lnTo>
                    <a:pt x="435741" y="0"/>
                  </a:lnTo>
                  <a:cubicBezTo>
                    <a:pt x="459693" y="0"/>
                    <a:pt x="481838" y="12736"/>
                    <a:pt x="493883" y="33439"/>
                  </a:cubicBezTo>
                  <a:lnTo>
                    <a:pt x="658172" y="315811"/>
                  </a:lnTo>
                  <a:cubicBezTo>
                    <a:pt x="670199" y="336482"/>
                    <a:pt x="670199" y="362018"/>
                    <a:pt x="658172" y="382689"/>
                  </a:cubicBezTo>
                  <a:close/>
                </a:path>
              </a:pathLst>
            </a:custGeom>
            <a:solidFill>
              <a:srgbClr val="204550"/>
            </a:solidFill>
          </p:spPr>
          <p:txBody>
            <a:bodyPr/>
            <a:lstStyle/>
            <a:p>
              <a:endParaRPr lang="fr-FR"/>
            </a:p>
          </p:txBody>
        </p:sp>
        <p:sp>
          <p:nvSpPr>
            <p:cNvPr id="8" name="TextBox 8">
              <a:extLst>
                <a:ext uri="{FF2B5EF4-FFF2-40B4-BE49-F238E27FC236}">
                  <a16:creationId xmlns:a16="http://schemas.microsoft.com/office/drawing/2014/main" id="{6BC92F5B-F32A-0BA1-82F8-65BCDC2DB337}"/>
                </a:ext>
              </a:extLst>
            </p:cNvPr>
            <p:cNvSpPr txBox="1"/>
            <p:nvPr/>
          </p:nvSpPr>
          <p:spPr>
            <a:xfrm>
              <a:off x="114300" y="9525"/>
              <a:ext cx="456457" cy="688975"/>
            </a:xfrm>
            <a:prstGeom prst="rect">
              <a:avLst/>
            </a:prstGeom>
          </p:spPr>
          <p:txBody>
            <a:bodyPr lIns="50800" tIns="50800" rIns="50800" bIns="50800" rtlCol="0" anchor="ctr"/>
            <a:lstStyle/>
            <a:p>
              <a:pPr algn="ctr">
                <a:lnSpc>
                  <a:spcPts val="2879"/>
                </a:lnSpc>
              </a:pPr>
              <a:endParaRPr/>
            </a:p>
          </p:txBody>
        </p:sp>
      </p:grpSp>
      <p:grpSp>
        <p:nvGrpSpPr>
          <p:cNvPr id="9" name="Group 9">
            <a:extLst>
              <a:ext uri="{FF2B5EF4-FFF2-40B4-BE49-F238E27FC236}">
                <a16:creationId xmlns:a16="http://schemas.microsoft.com/office/drawing/2014/main" id="{9A797D80-331A-51ED-EDDE-98446A5EC953}"/>
              </a:ext>
            </a:extLst>
          </p:cNvPr>
          <p:cNvGrpSpPr/>
          <p:nvPr/>
        </p:nvGrpSpPr>
        <p:grpSpPr>
          <a:xfrm>
            <a:off x="8770906" y="2243230"/>
            <a:ext cx="7820844" cy="5800540"/>
            <a:chOff x="0" y="0"/>
            <a:chExt cx="941785" cy="698500"/>
          </a:xfrm>
        </p:grpSpPr>
        <p:sp>
          <p:nvSpPr>
            <p:cNvPr id="10" name="Freeform 10">
              <a:extLst>
                <a:ext uri="{FF2B5EF4-FFF2-40B4-BE49-F238E27FC236}">
                  <a16:creationId xmlns:a16="http://schemas.microsoft.com/office/drawing/2014/main" id="{2E09408C-11FC-AB8A-A07D-1486F941F8C4}"/>
                </a:ext>
              </a:extLst>
            </p:cNvPr>
            <p:cNvSpPr/>
            <p:nvPr/>
          </p:nvSpPr>
          <p:spPr>
            <a:xfrm>
              <a:off x="6083" y="0"/>
              <a:ext cx="929619" cy="698500"/>
            </a:xfrm>
            <a:custGeom>
              <a:avLst/>
              <a:gdLst/>
              <a:ahLst/>
              <a:cxnLst/>
              <a:rect l="l" t="t" r="r" b="b"/>
              <a:pathLst>
                <a:path w="929619" h="698500">
                  <a:moveTo>
                    <a:pt x="919771" y="376630"/>
                  </a:moveTo>
                  <a:lnTo>
                    <a:pt x="748432" y="671120"/>
                  </a:lnTo>
                  <a:cubicBezTo>
                    <a:pt x="738569" y="688072"/>
                    <a:pt x="720437" y="698500"/>
                    <a:pt x="700825" y="698500"/>
                  </a:cubicBezTo>
                  <a:lnTo>
                    <a:pt x="228794" y="698500"/>
                  </a:lnTo>
                  <a:cubicBezTo>
                    <a:pt x="209182" y="698500"/>
                    <a:pt x="191050" y="688072"/>
                    <a:pt x="181187" y="671120"/>
                  </a:cubicBezTo>
                  <a:lnTo>
                    <a:pt x="9847" y="376630"/>
                  </a:lnTo>
                  <a:cubicBezTo>
                    <a:pt x="0" y="359705"/>
                    <a:pt x="0" y="338795"/>
                    <a:pt x="9847" y="321870"/>
                  </a:cubicBezTo>
                  <a:lnTo>
                    <a:pt x="181187" y="27380"/>
                  </a:lnTo>
                  <a:cubicBezTo>
                    <a:pt x="191050" y="10428"/>
                    <a:pt x="209182" y="0"/>
                    <a:pt x="228794" y="0"/>
                  </a:cubicBezTo>
                  <a:lnTo>
                    <a:pt x="700825" y="0"/>
                  </a:lnTo>
                  <a:cubicBezTo>
                    <a:pt x="720437" y="0"/>
                    <a:pt x="738569" y="10428"/>
                    <a:pt x="748432" y="27380"/>
                  </a:cubicBezTo>
                  <a:lnTo>
                    <a:pt x="919771" y="321870"/>
                  </a:lnTo>
                  <a:cubicBezTo>
                    <a:pt x="929619" y="338795"/>
                    <a:pt x="929619" y="359705"/>
                    <a:pt x="919771" y="37663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76200" cap="rnd">
              <a:solidFill>
                <a:srgbClr val="FFFFFF"/>
              </a:solidFill>
              <a:prstDash val="solid"/>
              <a:round/>
            </a:ln>
          </p:spPr>
          <p:txBody>
            <a:bodyPr/>
            <a:lstStyle/>
            <a:p>
              <a:endParaRPr lang="fr-FR"/>
            </a:p>
          </p:txBody>
        </p:sp>
      </p:grpSp>
      <p:grpSp>
        <p:nvGrpSpPr>
          <p:cNvPr id="33" name="Group 33">
            <a:extLst>
              <a:ext uri="{FF2B5EF4-FFF2-40B4-BE49-F238E27FC236}">
                <a16:creationId xmlns:a16="http://schemas.microsoft.com/office/drawing/2014/main" id="{EF36651A-288E-7BE6-B16C-885CE8CFC762}"/>
              </a:ext>
            </a:extLst>
          </p:cNvPr>
          <p:cNvGrpSpPr/>
          <p:nvPr/>
        </p:nvGrpSpPr>
        <p:grpSpPr>
          <a:xfrm>
            <a:off x="16721185" y="-329761"/>
            <a:ext cx="1990849" cy="1710886"/>
            <a:chOff x="0" y="0"/>
            <a:chExt cx="812800" cy="698500"/>
          </a:xfrm>
        </p:grpSpPr>
        <p:sp>
          <p:nvSpPr>
            <p:cNvPr id="34" name="Freeform 34">
              <a:extLst>
                <a:ext uri="{FF2B5EF4-FFF2-40B4-BE49-F238E27FC236}">
                  <a16:creationId xmlns:a16="http://schemas.microsoft.com/office/drawing/2014/main" id="{FD7148AB-2AA9-6ED1-B57A-B799823CA4AF}"/>
                </a:ext>
              </a:extLst>
            </p:cNvPr>
            <p:cNvSpPr/>
            <p:nvPr/>
          </p:nvSpPr>
          <p:spPr>
            <a:xfrm>
              <a:off x="11948" y="0"/>
              <a:ext cx="788904" cy="698500"/>
            </a:xfrm>
            <a:custGeom>
              <a:avLst/>
              <a:gdLst/>
              <a:ahLst/>
              <a:cxnLst/>
              <a:rect l="l" t="t" r="r" b="b"/>
              <a:pathLst>
                <a:path w="788904" h="698500">
                  <a:moveTo>
                    <a:pt x="769562" y="403030"/>
                  </a:moveTo>
                  <a:lnTo>
                    <a:pt x="628942" y="644720"/>
                  </a:lnTo>
                  <a:cubicBezTo>
                    <a:pt x="609570" y="678016"/>
                    <a:pt x="573954" y="698500"/>
                    <a:pt x="535432" y="698500"/>
                  </a:cubicBezTo>
                  <a:lnTo>
                    <a:pt x="253472" y="698500"/>
                  </a:lnTo>
                  <a:cubicBezTo>
                    <a:pt x="214950" y="698500"/>
                    <a:pt x="179334" y="678016"/>
                    <a:pt x="159962" y="644720"/>
                  </a:cubicBezTo>
                  <a:lnTo>
                    <a:pt x="19342" y="403030"/>
                  </a:lnTo>
                  <a:cubicBezTo>
                    <a:pt x="0" y="369785"/>
                    <a:pt x="0" y="328715"/>
                    <a:pt x="19342" y="295470"/>
                  </a:cubicBezTo>
                  <a:lnTo>
                    <a:pt x="159962" y="53780"/>
                  </a:lnTo>
                  <a:cubicBezTo>
                    <a:pt x="179334" y="20484"/>
                    <a:pt x="214950" y="0"/>
                    <a:pt x="253472" y="0"/>
                  </a:cubicBezTo>
                  <a:lnTo>
                    <a:pt x="535432" y="0"/>
                  </a:lnTo>
                  <a:cubicBezTo>
                    <a:pt x="573954" y="0"/>
                    <a:pt x="609570" y="20484"/>
                    <a:pt x="628942" y="53780"/>
                  </a:cubicBezTo>
                  <a:lnTo>
                    <a:pt x="769562" y="295470"/>
                  </a:lnTo>
                  <a:cubicBezTo>
                    <a:pt x="788904" y="328715"/>
                    <a:pt x="788904" y="369785"/>
                    <a:pt x="769562" y="403030"/>
                  </a:cubicBezTo>
                  <a:close/>
                </a:path>
              </a:pathLst>
            </a:custGeom>
            <a:solidFill>
              <a:srgbClr val="000000">
                <a:alpha val="0"/>
              </a:srgbClr>
            </a:solidFill>
            <a:ln w="57150" cap="sq">
              <a:solidFill>
                <a:srgbClr val="C9B5A8"/>
              </a:solidFill>
              <a:prstDash val="solid"/>
              <a:miter/>
            </a:ln>
          </p:spPr>
          <p:txBody>
            <a:bodyPr/>
            <a:lstStyle/>
            <a:p>
              <a:endParaRPr lang="fr-FR"/>
            </a:p>
          </p:txBody>
        </p:sp>
        <p:sp>
          <p:nvSpPr>
            <p:cNvPr id="35" name="TextBox 35">
              <a:extLst>
                <a:ext uri="{FF2B5EF4-FFF2-40B4-BE49-F238E27FC236}">
                  <a16:creationId xmlns:a16="http://schemas.microsoft.com/office/drawing/2014/main" id="{F03B0C30-815A-EA45-781A-32A6BA877F66}"/>
                </a:ext>
              </a:extLst>
            </p:cNvPr>
            <p:cNvSpPr txBox="1"/>
            <p:nvPr/>
          </p:nvSpPr>
          <p:spPr>
            <a:xfrm>
              <a:off x="114300" y="0"/>
              <a:ext cx="584200" cy="698500"/>
            </a:xfrm>
            <a:prstGeom prst="rect">
              <a:avLst/>
            </a:prstGeom>
          </p:spPr>
          <p:txBody>
            <a:bodyPr lIns="50800" tIns="50800" rIns="50800" bIns="50800" rtlCol="0" anchor="ctr"/>
            <a:lstStyle/>
            <a:p>
              <a:pPr marL="0" lvl="0" indent="0" algn="ctr">
                <a:lnSpc>
                  <a:spcPts val="2640"/>
                </a:lnSpc>
                <a:spcBef>
                  <a:spcPct val="0"/>
                </a:spcBef>
              </a:pPr>
              <a:endParaRPr/>
            </a:p>
          </p:txBody>
        </p:sp>
      </p:grpSp>
      <p:grpSp>
        <p:nvGrpSpPr>
          <p:cNvPr id="36" name="Group 36">
            <a:extLst>
              <a:ext uri="{FF2B5EF4-FFF2-40B4-BE49-F238E27FC236}">
                <a16:creationId xmlns:a16="http://schemas.microsoft.com/office/drawing/2014/main" id="{9561E850-68DF-94CE-E9C9-2A3332E243C8}"/>
              </a:ext>
            </a:extLst>
          </p:cNvPr>
          <p:cNvGrpSpPr/>
          <p:nvPr/>
        </p:nvGrpSpPr>
        <p:grpSpPr>
          <a:xfrm>
            <a:off x="497396" y="9154913"/>
            <a:ext cx="1927265" cy="1753066"/>
            <a:chOff x="0" y="0"/>
            <a:chExt cx="767909" cy="698500"/>
          </a:xfrm>
        </p:grpSpPr>
        <p:sp>
          <p:nvSpPr>
            <p:cNvPr id="37" name="Freeform 37">
              <a:extLst>
                <a:ext uri="{FF2B5EF4-FFF2-40B4-BE49-F238E27FC236}">
                  <a16:creationId xmlns:a16="http://schemas.microsoft.com/office/drawing/2014/main" id="{53FF75CB-78A8-9149-2281-EAC9F3A6A9B8}"/>
                </a:ext>
              </a:extLst>
            </p:cNvPr>
            <p:cNvSpPr/>
            <p:nvPr/>
          </p:nvSpPr>
          <p:spPr>
            <a:xfrm>
              <a:off x="12342" y="0"/>
              <a:ext cx="743225" cy="698500"/>
            </a:xfrm>
            <a:custGeom>
              <a:avLst/>
              <a:gdLst/>
              <a:ahLst/>
              <a:cxnLst/>
              <a:rect l="l" t="t" r="r" b="b"/>
              <a:pathLst>
                <a:path w="743225" h="698500">
                  <a:moveTo>
                    <a:pt x="723244" y="404804"/>
                  </a:moveTo>
                  <a:lnTo>
                    <a:pt x="584689" y="642946"/>
                  </a:lnTo>
                  <a:cubicBezTo>
                    <a:pt x="564678" y="677341"/>
                    <a:pt x="527887" y="698500"/>
                    <a:pt x="488094" y="698500"/>
                  </a:cubicBezTo>
                  <a:lnTo>
                    <a:pt x="255131" y="698500"/>
                  </a:lnTo>
                  <a:cubicBezTo>
                    <a:pt x="215338" y="698500"/>
                    <a:pt x="178547" y="677341"/>
                    <a:pt x="158536" y="642946"/>
                  </a:cubicBezTo>
                  <a:lnTo>
                    <a:pt x="19980" y="404804"/>
                  </a:lnTo>
                  <a:cubicBezTo>
                    <a:pt x="0" y="370463"/>
                    <a:pt x="0" y="328037"/>
                    <a:pt x="19980" y="293696"/>
                  </a:cubicBezTo>
                  <a:lnTo>
                    <a:pt x="158536" y="55554"/>
                  </a:lnTo>
                  <a:cubicBezTo>
                    <a:pt x="178547" y="21159"/>
                    <a:pt x="215338" y="0"/>
                    <a:pt x="255131" y="0"/>
                  </a:cubicBezTo>
                  <a:lnTo>
                    <a:pt x="488094" y="0"/>
                  </a:lnTo>
                  <a:cubicBezTo>
                    <a:pt x="527887" y="0"/>
                    <a:pt x="564678" y="21159"/>
                    <a:pt x="584689" y="55554"/>
                  </a:cubicBezTo>
                  <a:lnTo>
                    <a:pt x="723244" y="293696"/>
                  </a:lnTo>
                  <a:cubicBezTo>
                    <a:pt x="743225" y="328037"/>
                    <a:pt x="743225" y="370463"/>
                    <a:pt x="723244" y="404804"/>
                  </a:cubicBezTo>
                  <a:close/>
                </a:path>
              </a:pathLst>
            </a:custGeom>
            <a:solidFill>
              <a:srgbClr val="678793"/>
            </a:solidFill>
          </p:spPr>
          <p:txBody>
            <a:bodyPr/>
            <a:lstStyle/>
            <a:p>
              <a:endParaRPr lang="fr-FR"/>
            </a:p>
          </p:txBody>
        </p:sp>
        <p:sp>
          <p:nvSpPr>
            <p:cNvPr id="38" name="TextBox 38">
              <a:extLst>
                <a:ext uri="{FF2B5EF4-FFF2-40B4-BE49-F238E27FC236}">
                  <a16:creationId xmlns:a16="http://schemas.microsoft.com/office/drawing/2014/main" id="{91B044FB-8A4C-0287-E1F0-8032EF6597EC}"/>
                </a:ext>
              </a:extLst>
            </p:cNvPr>
            <p:cNvSpPr txBox="1"/>
            <p:nvPr/>
          </p:nvSpPr>
          <p:spPr>
            <a:xfrm>
              <a:off x="114300" y="9525"/>
              <a:ext cx="539309" cy="688975"/>
            </a:xfrm>
            <a:prstGeom prst="rect">
              <a:avLst/>
            </a:prstGeom>
          </p:spPr>
          <p:txBody>
            <a:bodyPr lIns="50800" tIns="50800" rIns="50800" bIns="50800" rtlCol="0" anchor="ctr"/>
            <a:lstStyle/>
            <a:p>
              <a:pPr algn="ctr">
                <a:lnSpc>
                  <a:spcPts val="2879"/>
                </a:lnSpc>
              </a:pPr>
              <a:endParaRPr/>
            </a:p>
          </p:txBody>
        </p:sp>
      </p:grpSp>
      <p:grpSp>
        <p:nvGrpSpPr>
          <p:cNvPr id="39" name="Group 39">
            <a:extLst>
              <a:ext uri="{FF2B5EF4-FFF2-40B4-BE49-F238E27FC236}">
                <a16:creationId xmlns:a16="http://schemas.microsoft.com/office/drawing/2014/main" id="{148DD7A8-B26A-2E4B-7280-318BFDE455DD}"/>
              </a:ext>
            </a:extLst>
          </p:cNvPr>
          <p:cNvGrpSpPr/>
          <p:nvPr/>
        </p:nvGrpSpPr>
        <p:grpSpPr>
          <a:xfrm>
            <a:off x="14555040" y="380582"/>
            <a:ext cx="1018477" cy="868136"/>
            <a:chOff x="0" y="0"/>
            <a:chExt cx="819464" cy="698500"/>
          </a:xfrm>
        </p:grpSpPr>
        <p:sp>
          <p:nvSpPr>
            <p:cNvPr id="40" name="Freeform 40">
              <a:extLst>
                <a:ext uri="{FF2B5EF4-FFF2-40B4-BE49-F238E27FC236}">
                  <a16:creationId xmlns:a16="http://schemas.microsoft.com/office/drawing/2014/main" id="{7A03A912-2833-D9ED-6E87-E05DF3D158A8}"/>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1" name="TextBox 41">
              <a:extLst>
                <a:ext uri="{FF2B5EF4-FFF2-40B4-BE49-F238E27FC236}">
                  <a16:creationId xmlns:a16="http://schemas.microsoft.com/office/drawing/2014/main" id="{2FF4A33A-3515-5242-32D6-1324A1471C2F}"/>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2" name="Group 42">
            <a:extLst>
              <a:ext uri="{FF2B5EF4-FFF2-40B4-BE49-F238E27FC236}">
                <a16:creationId xmlns:a16="http://schemas.microsoft.com/office/drawing/2014/main" id="{0BD0EA9D-1BD8-7563-FD70-14B90E11265D}"/>
              </a:ext>
            </a:extLst>
          </p:cNvPr>
          <p:cNvGrpSpPr/>
          <p:nvPr/>
        </p:nvGrpSpPr>
        <p:grpSpPr>
          <a:xfrm>
            <a:off x="0" y="9034733"/>
            <a:ext cx="1018477" cy="868136"/>
            <a:chOff x="0" y="0"/>
            <a:chExt cx="819464" cy="698500"/>
          </a:xfrm>
        </p:grpSpPr>
        <p:sp>
          <p:nvSpPr>
            <p:cNvPr id="43" name="Freeform 43">
              <a:extLst>
                <a:ext uri="{FF2B5EF4-FFF2-40B4-BE49-F238E27FC236}">
                  <a16:creationId xmlns:a16="http://schemas.microsoft.com/office/drawing/2014/main" id="{426E1823-FF34-83A2-77B9-6EA678725A06}"/>
                </a:ext>
              </a:extLst>
            </p:cNvPr>
            <p:cNvSpPr/>
            <p:nvPr/>
          </p:nvSpPr>
          <p:spPr>
            <a:xfrm>
              <a:off x="11677" y="0"/>
              <a:ext cx="796110" cy="698500"/>
            </a:xfrm>
            <a:custGeom>
              <a:avLst/>
              <a:gdLst/>
              <a:ahLst/>
              <a:cxnLst/>
              <a:rect l="l" t="t" r="r" b="b"/>
              <a:pathLst>
                <a:path w="796110" h="698500">
                  <a:moveTo>
                    <a:pt x="777206" y="401813"/>
                  </a:moveTo>
                  <a:lnTo>
                    <a:pt x="635169" y="645937"/>
                  </a:lnTo>
                  <a:cubicBezTo>
                    <a:pt x="616235" y="678480"/>
                    <a:pt x="581426" y="698500"/>
                    <a:pt x="543776" y="698500"/>
                  </a:cubicBezTo>
                  <a:lnTo>
                    <a:pt x="252335" y="698500"/>
                  </a:lnTo>
                  <a:cubicBezTo>
                    <a:pt x="214685" y="698500"/>
                    <a:pt x="179875" y="678480"/>
                    <a:pt x="160941" y="645938"/>
                  </a:cubicBezTo>
                  <a:lnTo>
                    <a:pt x="18905" y="401813"/>
                  </a:lnTo>
                  <a:cubicBezTo>
                    <a:pt x="0" y="369321"/>
                    <a:pt x="0" y="329179"/>
                    <a:pt x="18905" y="296687"/>
                  </a:cubicBezTo>
                  <a:lnTo>
                    <a:pt x="160941" y="52563"/>
                  </a:lnTo>
                  <a:cubicBezTo>
                    <a:pt x="179875" y="20020"/>
                    <a:pt x="214685" y="0"/>
                    <a:pt x="252335" y="0"/>
                  </a:cubicBezTo>
                  <a:lnTo>
                    <a:pt x="543776" y="0"/>
                  </a:lnTo>
                  <a:cubicBezTo>
                    <a:pt x="581426" y="0"/>
                    <a:pt x="616235" y="20020"/>
                    <a:pt x="635169" y="52563"/>
                  </a:cubicBezTo>
                  <a:lnTo>
                    <a:pt x="777206" y="296687"/>
                  </a:lnTo>
                  <a:cubicBezTo>
                    <a:pt x="796110" y="329179"/>
                    <a:pt x="796110" y="369321"/>
                    <a:pt x="777206" y="401813"/>
                  </a:cubicBezTo>
                  <a:close/>
                </a:path>
              </a:pathLst>
            </a:custGeom>
            <a:solidFill>
              <a:srgbClr val="000000">
                <a:alpha val="0"/>
              </a:srgbClr>
            </a:solidFill>
            <a:ln w="38100" cap="sq">
              <a:solidFill>
                <a:srgbClr val="204550"/>
              </a:solidFill>
              <a:prstDash val="solid"/>
              <a:miter/>
            </a:ln>
          </p:spPr>
          <p:txBody>
            <a:bodyPr/>
            <a:lstStyle/>
            <a:p>
              <a:endParaRPr lang="fr-FR"/>
            </a:p>
          </p:txBody>
        </p:sp>
        <p:sp>
          <p:nvSpPr>
            <p:cNvPr id="44" name="TextBox 44">
              <a:extLst>
                <a:ext uri="{FF2B5EF4-FFF2-40B4-BE49-F238E27FC236}">
                  <a16:creationId xmlns:a16="http://schemas.microsoft.com/office/drawing/2014/main" id="{58C0E25C-68DF-CC19-AA64-B7B648B5FA0E}"/>
                </a:ext>
              </a:extLst>
            </p:cNvPr>
            <p:cNvSpPr txBox="1"/>
            <p:nvPr/>
          </p:nvSpPr>
          <p:spPr>
            <a:xfrm>
              <a:off x="114300" y="9525"/>
              <a:ext cx="590864" cy="688975"/>
            </a:xfrm>
            <a:prstGeom prst="rect">
              <a:avLst/>
            </a:prstGeom>
          </p:spPr>
          <p:txBody>
            <a:bodyPr lIns="50800" tIns="50800" rIns="50800" bIns="50800" rtlCol="0" anchor="ctr"/>
            <a:lstStyle/>
            <a:p>
              <a:pPr algn="ctr">
                <a:lnSpc>
                  <a:spcPts val="2879"/>
                </a:lnSpc>
              </a:pPr>
              <a:endParaRPr/>
            </a:p>
          </p:txBody>
        </p:sp>
      </p:grpSp>
      <p:grpSp>
        <p:nvGrpSpPr>
          <p:cNvPr id="45" name="Group 45">
            <a:extLst>
              <a:ext uri="{FF2B5EF4-FFF2-40B4-BE49-F238E27FC236}">
                <a16:creationId xmlns:a16="http://schemas.microsoft.com/office/drawing/2014/main" id="{346A1CC1-6CE1-B36B-1A27-22B39F24D0A1}"/>
              </a:ext>
            </a:extLst>
          </p:cNvPr>
          <p:cNvGrpSpPr/>
          <p:nvPr/>
        </p:nvGrpSpPr>
        <p:grpSpPr>
          <a:xfrm>
            <a:off x="17122739" y="1545214"/>
            <a:ext cx="1067865" cy="882857"/>
            <a:chOff x="0" y="0"/>
            <a:chExt cx="844875" cy="698500"/>
          </a:xfrm>
        </p:grpSpPr>
        <p:sp>
          <p:nvSpPr>
            <p:cNvPr id="46" name="Freeform 46">
              <a:extLst>
                <a:ext uri="{FF2B5EF4-FFF2-40B4-BE49-F238E27FC236}">
                  <a16:creationId xmlns:a16="http://schemas.microsoft.com/office/drawing/2014/main" id="{23A98D41-4088-DC44-2FD8-1FF2A098FCCD}"/>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47" name="TextBox 47">
              <a:extLst>
                <a:ext uri="{FF2B5EF4-FFF2-40B4-BE49-F238E27FC236}">
                  <a16:creationId xmlns:a16="http://schemas.microsoft.com/office/drawing/2014/main" id="{0F0A1F49-4E9D-850A-CBC9-8D4D4D08DAD4}"/>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grpSp>
        <p:nvGrpSpPr>
          <p:cNvPr id="48" name="Group 48">
            <a:extLst>
              <a:ext uri="{FF2B5EF4-FFF2-40B4-BE49-F238E27FC236}">
                <a16:creationId xmlns:a16="http://schemas.microsoft.com/office/drawing/2014/main" id="{2EE041A3-D632-6A09-FA31-AEAD0876B8AB}"/>
              </a:ext>
            </a:extLst>
          </p:cNvPr>
          <p:cNvGrpSpPr/>
          <p:nvPr/>
        </p:nvGrpSpPr>
        <p:grpSpPr>
          <a:xfrm>
            <a:off x="2472760" y="9845572"/>
            <a:ext cx="1067865" cy="882857"/>
            <a:chOff x="0" y="0"/>
            <a:chExt cx="844875" cy="698500"/>
          </a:xfrm>
        </p:grpSpPr>
        <p:sp>
          <p:nvSpPr>
            <p:cNvPr id="49" name="Freeform 49">
              <a:extLst>
                <a:ext uri="{FF2B5EF4-FFF2-40B4-BE49-F238E27FC236}">
                  <a16:creationId xmlns:a16="http://schemas.microsoft.com/office/drawing/2014/main" id="{AEB9B3D8-A920-F0D9-55C8-AF39EEA6F637}"/>
                </a:ext>
              </a:extLst>
            </p:cNvPr>
            <p:cNvSpPr/>
            <p:nvPr/>
          </p:nvSpPr>
          <p:spPr>
            <a:xfrm>
              <a:off x="11137" y="0"/>
              <a:ext cx="822601" cy="698500"/>
            </a:xfrm>
            <a:custGeom>
              <a:avLst/>
              <a:gdLst/>
              <a:ahLst/>
              <a:cxnLst/>
              <a:rect l="l" t="t" r="r" b="b"/>
              <a:pathLst>
                <a:path w="822601" h="698500">
                  <a:moveTo>
                    <a:pt x="804571" y="399382"/>
                  </a:moveTo>
                  <a:lnTo>
                    <a:pt x="659706" y="648368"/>
                  </a:lnTo>
                  <a:cubicBezTo>
                    <a:pt x="641647" y="679406"/>
                    <a:pt x="608448" y="698500"/>
                    <a:pt x="572539" y="698500"/>
                  </a:cubicBezTo>
                  <a:lnTo>
                    <a:pt x="250062" y="698500"/>
                  </a:lnTo>
                  <a:cubicBezTo>
                    <a:pt x="214154" y="698500"/>
                    <a:pt x="180954" y="679406"/>
                    <a:pt x="162896" y="648368"/>
                  </a:cubicBezTo>
                  <a:lnTo>
                    <a:pt x="18030" y="399382"/>
                  </a:lnTo>
                  <a:cubicBezTo>
                    <a:pt x="0" y="368392"/>
                    <a:pt x="0" y="330108"/>
                    <a:pt x="18030" y="299118"/>
                  </a:cubicBezTo>
                  <a:lnTo>
                    <a:pt x="162896" y="50132"/>
                  </a:lnTo>
                  <a:cubicBezTo>
                    <a:pt x="180954" y="19094"/>
                    <a:pt x="214154" y="0"/>
                    <a:pt x="250062" y="0"/>
                  </a:cubicBezTo>
                  <a:lnTo>
                    <a:pt x="572539" y="0"/>
                  </a:lnTo>
                  <a:cubicBezTo>
                    <a:pt x="608448" y="0"/>
                    <a:pt x="641647" y="19094"/>
                    <a:pt x="659706" y="50132"/>
                  </a:cubicBezTo>
                  <a:lnTo>
                    <a:pt x="804571" y="299118"/>
                  </a:lnTo>
                  <a:cubicBezTo>
                    <a:pt x="822601" y="330108"/>
                    <a:pt x="822601" y="368392"/>
                    <a:pt x="804571" y="399382"/>
                  </a:cubicBezTo>
                  <a:close/>
                </a:path>
              </a:pathLst>
            </a:custGeom>
            <a:solidFill>
              <a:srgbClr val="204550"/>
            </a:solidFill>
            <a:ln cap="sq">
              <a:noFill/>
              <a:prstDash val="solid"/>
              <a:miter/>
            </a:ln>
          </p:spPr>
          <p:txBody>
            <a:bodyPr/>
            <a:lstStyle/>
            <a:p>
              <a:endParaRPr lang="fr-FR"/>
            </a:p>
          </p:txBody>
        </p:sp>
        <p:sp>
          <p:nvSpPr>
            <p:cNvPr id="50" name="TextBox 50">
              <a:extLst>
                <a:ext uri="{FF2B5EF4-FFF2-40B4-BE49-F238E27FC236}">
                  <a16:creationId xmlns:a16="http://schemas.microsoft.com/office/drawing/2014/main" id="{691CC03C-C779-D902-EE0D-D817489C1946}"/>
                </a:ext>
              </a:extLst>
            </p:cNvPr>
            <p:cNvSpPr txBox="1"/>
            <p:nvPr/>
          </p:nvSpPr>
          <p:spPr>
            <a:xfrm>
              <a:off x="114300" y="9525"/>
              <a:ext cx="616275" cy="688975"/>
            </a:xfrm>
            <a:prstGeom prst="rect">
              <a:avLst/>
            </a:prstGeom>
          </p:spPr>
          <p:txBody>
            <a:bodyPr lIns="50800" tIns="50800" rIns="50800" bIns="50800" rtlCol="0" anchor="ctr"/>
            <a:lstStyle/>
            <a:p>
              <a:pPr algn="ctr">
                <a:lnSpc>
                  <a:spcPts val="2879"/>
                </a:lnSpc>
              </a:pPr>
              <a:endParaRPr/>
            </a:p>
          </p:txBody>
        </p:sp>
      </p:grpSp>
      <p:sp>
        <p:nvSpPr>
          <p:cNvPr id="51" name="ZoneTexte 50">
            <a:extLst>
              <a:ext uri="{FF2B5EF4-FFF2-40B4-BE49-F238E27FC236}">
                <a16:creationId xmlns:a16="http://schemas.microsoft.com/office/drawing/2014/main" id="{E338E0C6-BD48-DE53-2D87-63EC25AA0889}"/>
              </a:ext>
            </a:extLst>
          </p:cNvPr>
          <p:cNvSpPr txBox="1"/>
          <p:nvPr/>
        </p:nvSpPr>
        <p:spPr>
          <a:xfrm>
            <a:off x="815292" y="3238500"/>
            <a:ext cx="7772400" cy="3547766"/>
          </a:xfrm>
          <a:prstGeom prst="rect">
            <a:avLst/>
          </a:prstGeom>
          <a:noFill/>
        </p:spPr>
        <p:txBody>
          <a:bodyPr wrap="square" rtlCol="0">
            <a:spAutoFit/>
          </a:bodyPr>
          <a:lstStyle/>
          <a:p>
            <a:pPr algn="ctr">
              <a:lnSpc>
                <a:spcPct val="150000"/>
              </a:lnSpc>
            </a:pPr>
            <a:r>
              <a:rPr lang="ar-MA" sz="80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شكرا على </a:t>
            </a:r>
            <a:r>
              <a:rPr lang="ar-MA" sz="800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rPr>
              <a:t>حسن انتباهكم</a:t>
            </a:r>
            <a:endParaRPr lang="ar-MA" sz="8000" dirty="0">
              <a:solidFill>
                <a:srgbClr val="678793"/>
              </a:solidFill>
              <a:effectLst>
                <a:outerShdw blurRad="38100" dist="38100" dir="2700000" algn="tl">
                  <a:srgbClr val="000000">
                    <a:alpha val="43137"/>
                  </a:srgbClr>
                </a:outerShdw>
              </a:effectLst>
              <a:latin typeface="29LT Bukra Regular" panose="000B0903020204020204" pitchFamily="34" charset="-78"/>
              <a:cs typeface="29LT Bukra Regular" panose="000B0903020204020204" pitchFamily="34" charset="-78"/>
            </a:endParaRPr>
          </a:p>
        </p:txBody>
      </p:sp>
    </p:spTree>
    <p:extLst>
      <p:ext uri="{BB962C8B-B14F-4D97-AF65-F5344CB8AC3E}">
        <p14:creationId xmlns:p14="http://schemas.microsoft.com/office/powerpoint/2010/main" val="225380813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10028-691E-3BE7-BC03-108B906E43E9}"/>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1C1BB2FA-D1D7-C30D-446D-D28409B10A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552450"/>
            <a:ext cx="9182100" cy="9182100"/>
          </a:xfrm>
          <a:prstGeom prst="rect">
            <a:avLst/>
          </a:prstGeom>
        </p:spPr>
      </p:pic>
    </p:spTree>
    <p:extLst>
      <p:ext uri="{BB962C8B-B14F-4D97-AF65-F5344CB8AC3E}">
        <p14:creationId xmlns:p14="http://schemas.microsoft.com/office/powerpoint/2010/main" val="1895541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usiness Template with Transitions by Slidesgo">
  <a:themeElements>
    <a:clrScheme name="Simple Light">
      <a:dk1>
        <a:srgbClr val="0B104B"/>
      </a:dk1>
      <a:lt1>
        <a:srgbClr val="FFFFFF"/>
      </a:lt1>
      <a:dk2>
        <a:srgbClr val="D44343"/>
      </a:dk2>
      <a:lt2>
        <a:srgbClr val="F7C8C8"/>
      </a:lt2>
      <a:accent1>
        <a:srgbClr val="EFEFE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2018</TotalTime>
  <Words>3881</Words>
  <Application>Microsoft Office PowerPoint</Application>
  <PresentationFormat>Personnalisé</PresentationFormat>
  <Paragraphs>685</Paragraphs>
  <Slides>69</Slides>
  <Notes>45</Notes>
  <HiddenSlides>0</HiddenSlides>
  <MMClips>0</MMClips>
  <ScaleCrop>false</ScaleCrop>
  <HeadingPairs>
    <vt:vector size="6" baseType="variant">
      <vt:variant>
        <vt:lpstr>Polices utilisées</vt:lpstr>
      </vt:variant>
      <vt:variant>
        <vt:i4>16</vt:i4>
      </vt:variant>
      <vt:variant>
        <vt:lpstr>Thème</vt:lpstr>
      </vt:variant>
      <vt:variant>
        <vt:i4>2</vt:i4>
      </vt:variant>
      <vt:variant>
        <vt:lpstr>Titres des diapositives</vt:lpstr>
      </vt:variant>
      <vt:variant>
        <vt:i4>69</vt:i4>
      </vt:variant>
    </vt:vector>
  </HeadingPairs>
  <TitlesOfParts>
    <vt:vector size="87" baseType="lpstr">
      <vt:lpstr>Montserrat ExtraBold</vt:lpstr>
      <vt:lpstr>Calibri</vt:lpstr>
      <vt:lpstr>Arial</vt:lpstr>
      <vt:lpstr>Aptos</vt:lpstr>
      <vt:lpstr>Libre Baskerville</vt:lpstr>
      <vt:lpstr>Microsoft Uighur</vt:lpstr>
      <vt:lpstr>DM Sans</vt:lpstr>
      <vt:lpstr>Courier New</vt:lpstr>
      <vt:lpstr>Cascadia Code</vt:lpstr>
      <vt:lpstr>Montserrat</vt:lpstr>
      <vt:lpstr>Lexend</vt:lpstr>
      <vt:lpstr>Microsoft Sans Serif</vt:lpstr>
      <vt:lpstr>29LT Bukra Regular</vt:lpstr>
      <vt:lpstr>Abadi</vt:lpstr>
      <vt:lpstr>Wingdings</vt:lpstr>
      <vt:lpstr>Nunito Light</vt:lpstr>
      <vt:lpstr>Office Theme</vt:lpstr>
      <vt:lpstr>Business Template with Transitions by Slidesgo</vt:lpstr>
      <vt:lpstr>الدورة الوطنية حول التعليم الصريح  لفائدة الأساتذة بمؤسسات الريادة موسم 2026 / 2027</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عرض مقطع تعليمي من حصة اللغة العربية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Minimalist Project Proposal Business Presentation</dc:title>
  <dc:creator>lenovo</dc:creator>
  <cp:lastModifiedBy>Fatima Ait Addi</cp:lastModifiedBy>
  <cp:revision>39</cp:revision>
  <dcterms:created xsi:type="dcterms:W3CDTF">2006-08-16T00:00:00Z</dcterms:created>
  <dcterms:modified xsi:type="dcterms:W3CDTF">2026-10-08T20:18:40Z</dcterms:modified>
  <dc:identifier>DAGouBaPIxs</dc:identifier>
</cp:coreProperties>
</file>