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1FCF73-A38B-401B-A21C-2E7FA65C3570}">
  <a:tblStyle styleId="{7C1FCF73-A38B-401B-A21C-2E7FA65C35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9A1154F-9CC7-494E-991A-B66D02F9D2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c3fc82198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c3fc8219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c3fc82198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c3fc8219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3fc82198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3fc82198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c3fc82198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c3fc82198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3fc821987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3fc82198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c3fc821987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c3fc82198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c3fc821987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c3fc82198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c3fc821987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c3fc82198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3fc821987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3fc821987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c3fc821987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c3fc821987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85065c347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85065c34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62badade4f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62badade4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 rot="5400000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 decoratio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vertical half">
  <p:cSld name="BLANK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2"/>
          <p:cNvSpPr/>
          <p:nvPr/>
        </p:nvSpPr>
        <p:spPr>
          <a:xfrm>
            <a:off x="4572000" y="-9200"/>
            <a:ext cx="45720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/>
          <p:nvPr/>
        </p:nvSpPr>
        <p:spPr>
          <a:xfrm>
            <a:off x="-9200" y="-9200"/>
            <a:ext cx="4572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horizontal decoration">
  <p:cSld name="BLANK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 flipH="1" rot="10800000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83" name="Google Shape;83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 rot="5400000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>
            <a:off x="100" y="-92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9200" y="10559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867650" y="1476000"/>
            <a:ext cx="54087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▫"/>
              <a:defRPr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 rot="5400000">
            <a:off x="4455737" y="-36247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4299980" y="662200"/>
            <a:ext cx="544041" cy="393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2838400" y="-9200"/>
            <a:ext cx="63057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-9200" y="-9200"/>
            <a:ext cx="28476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3476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IBM Plex Sans Condensed SemiBold"/>
              <a:buNone/>
              <a:defRPr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▫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2686000" y="-9200"/>
            <a:ext cx="6458100" cy="25857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-9200" y="-9200"/>
            <a:ext cx="4581300" cy="51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2081250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3000"/>
              <a:buFont typeface="IBM Plex Sans Condensed SemiBold"/>
              <a:buNone/>
              <a:defRPr>
                <a:solidFill>
                  <a:srgbClr val="77588B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Clr>
                <a:srgbClr val="77588B"/>
              </a:buClr>
              <a:buSzPts val="2200"/>
              <a:buChar char="▫"/>
              <a:defRPr sz="2200">
                <a:solidFill>
                  <a:srgbClr val="77588B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990400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4960619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6930838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 flipH="1">
            <a:off x="100" y="4078500"/>
            <a:ext cx="9144000" cy="10650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 flipH="1" rot="10800000">
            <a:off x="-9200" y="2208500"/>
            <a:ext cx="9144000" cy="18699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 Condensed SemiBold"/>
              <a:ea typeface="IBM Plex Sans Condensed SemiBold"/>
              <a:cs typeface="IBM Plex Sans Condensed SemiBold"/>
              <a:sym typeface="IBM Plex Sans Condensed SemiBold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4455737" y="-371788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77588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10C16">
                <a:alpha val="15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 SemiBold"/>
              <a:buNone/>
              <a:defRPr sz="30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 SemiBold"/>
                <a:ea typeface="IBM Plex Sans Condensed SemiBold"/>
                <a:cs typeface="IBM Plex Sans Condensed SemiBold"/>
                <a:sym typeface="IBM Plex Sans Condensed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IBM/plex/tree/master/IBM-Plex-Sans/fonts/complete/otf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/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4071999" y="719803"/>
            <a:ext cx="1000013" cy="947853"/>
            <a:chOff x="4071999" y="719803"/>
            <a:chExt cx="1000013" cy="947853"/>
          </a:xfrm>
        </p:grpSpPr>
        <p:grpSp>
          <p:nvGrpSpPr>
            <p:cNvPr id="91" name="Google Shape;91;p14"/>
            <p:cNvGrpSpPr/>
            <p:nvPr/>
          </p:nvGrpSpPr>
          <p:grpSpPr>
            <a:xfrm>
              <a:off x="4228481" y="1473432"/>
              <a:ext cx="687049" cy="194223"/>
              <a:chOff x="4521818" y="1511728"/>
              <a:chExt cx="551315" cy="155852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4521818" y="1511728"/>
                <a:ext cx="116377" cy="155852"/>
              </a:xfrm>
              <a:custGeom>
                <a:rect b="b" l="l" r="r" t="t"/>
                <a:pathLst>
                  <a:path extrusionOk="0" h="3273" w="2444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blurRad="0" dir="0" dist="0" endA="0" endPos="80000" fadeDir="5400012" kx="0" rotWithShape="0" algn="bl" stA="50000" stPos="0" sy="-100000" ky="0"/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4956804" y="1511728"/>
                <a:ext cx="116330" cy="155852"/>
              </a:xfrm>
              <a:custGeom>
                <a:rect b="b" l="l" r="r" t="t"/>
                <a:pathLst>
                  <a:path extrusionOk="0" h="3273" w="2443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blurRad="0" dir="0" dist="0" endA="0" endPos="80000" fadeDir="5400012" kx="0" rotWithShape="0" algn="bl" stA="50000" stPos="0" sy="-100000" ky="0"/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" name="Google Shape;94;p14"/>
            <p:cNvGrpSpPr/>
            <p:nvPr/>
          </p:nvGrpSpPr>
          <p:grpSpPr>
            <a:xfrm>
              <a:off x="4071999" y="719803"/>
              <a:ext cx="1000013" cy="724671"/>
              <a:chOff x="4396251" y="906986"/>
              <a:chExt cx="802450" cy="581505"/>
            </a:xfrm>
          </p:grpSpPr>
          <p:sp>
            <p:nvSpPr>
              <p:cNvPr id="95" name="Google Shape;95;p14"/>
              <p:cNvSpPr/>
              <p:nvPr/>
            </p:nvSpPr>
            <p:spPr>
              <a:xfrm>
                <a:off x="4396251" y="979079"/>
                <a:ext cx="802450" cy="509412"/>
              </a:xfrm>
              <a:custGeom>
                <a:rect b="b" l="l" r="r" t="t"/>
                <a:pathLst>
                  <a:path extrusionOk="0" h="10698" w="16852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4774191" y="906986"/>
                <a:ext cx="46570" cy="48856"/>
              </a:xfrm>
              <a:custGeom>
                <a:rect b="b" l="l" r="r" t="t"/>
                <a:pathLst>
                  <a:path extrusionOk="0" h="1026" w="978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4442773" y="1025601"/>
                <a:ext cx="709453" cy="416367"/>
              </a:xfrm>
              <a:custGeom>
                <a:rect b="b" l="l" r="r" t="t"/>
                <a:pathLst>
                  <a:path extrusionOk="0" h="8744" w="14899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77" name="Google Shape;177;p23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idx="4294967295" type="title"/>
          </p:nvPr>
        </p:nvSpPr>
        <p:spPr>
          <a:xfrm>
            <a:off x="5635775" y="304800"/>
            <a:ext cx="3127200" cy="1062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/>
              <a:t>Want big impact?</a:t>
            </a:r>
            <a:br>
              <a:rPr lang="en" sz="2400"/>
            </a:br>
            <a:r>
              <a:rPr lang="en" sz="2400"/>
              <a:t>Use big image.</a:t>
            </a:r>
            <a:endParaRPr sz="2400"/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5" name="Google Shape;185;p24"/>
          <p:cNvGrpSpPr/>
          <p:nvPr/>
        </p:nvGrpSpPr>
        <p:grpSpPr>
          <a:xfrm>
            <a:off x="377454" y="369117"/>
            <a:ext cx="563969" cy="469482"/>
            <a:chOff x="1244325" y="314425"/>
            <a:chExt cx="444525" cy="370050"/>
          </a:xfrm>
        </p:grpSpPr>
        <p:sp>
          <p:nvSpPr>
            <p:cNvPr id="186" name="Google Shape;186;p24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4" name="Google Shape;194;p25"/>
          <p:cNvGrpSpPr/>
          <p:nvPr/>
        </p:nvGrpSpPr>
        <p:grpSpPr>
          <a:xfrm>
            <a:off x="3631267" y="600903"/>
            <a:ext cx="4036590" cy="3713071"/>
            <a:chOff x="2256567" y="677103"/>
            <a:chExt cx="4036590" cy="3713071"/>
          </a:xfrm>
        </p:grpSpPr>
        <p:sp>
          <p:nvSpPr>
            <p:cNvPr id="195" name="Google Shape;195;p25"/>
            <p:cNvSpPr/>
            <p:nvPr/>
          </p:nvSpPr>
          <p:spPr>
            <a:xfrm rot="-6596588">
              <a:off x="3726388" y="3510395"/>
              <a:ext cx="771357" cy="771357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5"/>
            <p:cNvSpPr/>
            <p:nvPr/>
          </p:nvSpPr>
          <p:spPr>
            <a:xfrm rot="-6599386">
              <a:off x="2318596" y="1407533"/>
              <a:ext cx="440541" cy="440541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5"/>
            <p:cNvSpPr/>
            <p:nvPr/>
          </p:nvSpPr>
          <p:spPr>
            <a:xfrm rot="-6598839">
              <a:off x="2887641" y="2346984"/>
              <a:ext cx="1199287" cy="1199287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 rot="-6598620">
              <a:off x="4374916" y="913763"/>
              <a:ext cx="1681581" cy="1681581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 rot="-6597866">
              <a:off x="2661829" y="2208216"/>
              <a:ext cx="629106" cy="629106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 rot="-6597701">
              <a:off x="3267625" y="1113818"/>
              <a:ext cx="274172" cy="274172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25"/>
          <p:cNvGrpSpPr/>
          <p:nvPr/>
        </p:nvGrpSpPr>
        <p:grpSpPr>
          <a:xfrm>
            <a:off x="5821894" y="1739566"/>
            <a:ext cx="2440200" cy="2440200"/>
            <a:chOff x="4447194" y="1815766"/>
            <a:chExt cx="2440200" cy="2440200"/>
          </a:xfrm>
        </p:grpSpPr>
        <p:sp>
          <p:nvSpPr>
            <p:cNvPr id="202" name="Google Shape;202;p25"/>
            <p:cNvSpPr/>
            <p:nvPr/>
          </p:nvSpPr>
          <p:spPr>
            <a:xfrm>
              <a:off x="4447194" y="1815766"/>
              <a:ext cx="2440200" cy="2440200"/>
            </a:xfrm>
            <a:prstGeom prst="ellipse">
              <a:avLst/>
            </a:prstGeom>
            <a:solidFill>
              <a:srgbClr val="57406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03" name="Google Shape;203;p25"/>
            <p:cNvSpPr txBox="1"/>
            <p:nvPr/>
          </p:nvSpPr>
          <p:spPr>
            <a:xfrm>
              <a:off x="4735950" y="2504275"/>
              <a:ext cx="1862700" cy="1163400"/>
            </a:xfrm>
            <a:prstGeom prst="rect">
              <a:avLst/>
            </a:prstGeom>
            <a:solidFill>
              <a:srgbClr val="5740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04" name="Google Shape;204;p25"/>
          <p:cNvGrpSpPr/>
          <p:nvPr/>
        </p:nvGrpSpPr>
        <p:grpSpPr>
          <a:xfrm>
            <a:off x="4941637" y="1297853"/>
            <a:ext cx="1423800" cy="1423800"/>
            <a:chOff x="3490737" y="1374053"/>
            <a:chExt cx="1423800" cy="1423800"/>
          </a:xfrm>
        </p:grpSpPr>
        <p:sp>
          <p:nvSpPr>
            <p:cNvPr id="205" name="Google Shape;205;p25"/>
            <p:cNvSpPr/>
            <p:nvPr/>
          </p:nvSpPr>
          <p:spPr>
            <a:xfrm>
              <a:off x="3490737" y="1374053"/>
              <a:ext cx="1423800" cy="1423800"/>
            </a:xfrm>
            <a:prstGeom prst="ellipse">
              <a:avLst/>
            </a:prstGeom>
            <a:solidFill>
              <a:srgbClr val="77588B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06" name="Google Shape;206;p25"/>
            <p:cNvSpPr txBox="1"/>
            <p:nvPr/>
          </p:nvSpPr>
          <p:spPr>
            <a:xfrm>
              <a:off x="3718754" y="1613603"/>
              <a:ext cx="967800" cy="944700"/>
            </a:xfrm>
            <a:prstGeom prst="rect">
              <a:avLst/>
            </a:prstGeom>
            <a:solidFill>
              <a:srgbClr val="7758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tempus</a:t>
              </a:r>
              <a:endParaRPr sz="1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2" name="Google Shape;212;p26"/>
          <p:cNvGraphicFramePr/>
          <p:nvPr/>
        </p:nvGraphicFramePr>
        <p:xfrm>
          <a:off x="3702800" y="644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{7C1FCF73-A38B-401B-A21C-2E7FA65C3570}</a:tableStyleId>
              </a:tblPr>
              <a:tblGrid>
                <a:gridCol w="1122175"/>
                <a:gridCol w="1122175"/>
                <a:gridCol w="1122175"/>
                <a:gridCol w="1122175"/>
              </a:tblGrid>
              <a:tr h="90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Yellow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20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7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Blue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30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15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10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7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IBM Plex Sans Condensed"/>
                          <a:ea typeface="IBM Plex Sans Condensed"/>
                          <a:cs typeface="IBM Plex Sans Condensed"/>
                          <a:sym typeface="IBM Plex Sans Condensed"/>
                        </a:rPr>
                        <a:t>Orange</a:t>
                      </a:r>
                      <a:endParaRPr sz="1100">
                        <a:solidFill>
                          <a:srgbClr val="FFFFFF"/>
                        </a:solidFill>
                        <a:latin typeface="IBM Plex Sans Condensed"/>
                        <a:ea typeface="IBM Plex Sans Condensed"/>
                        <a:cs typeface="IBM Plex Sans Condensed"/>
                        <a:sym typeface="IBM Plex Sans Condensed"/>
                      </a:endParaRPr>
                    </a:p>
                  </a:txBody>
                  <a:tcPr marT="68575" marB="68575" marR="91425" marL="91425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5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24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IBM Plex Sans Condensed SemiBold"/>
                          <a:ea typeface="IBM Plex Sans Condensed SemiBold"/>
                          <a:cs typeface="IBM Plex Sans Condensed SemiBold"/>
                          <a:sym typeface="IBM Plex Sans Condensed SemiBold"/>
                        </a:rPr>
                        <a:t>16</a:t>
                      </a:r>
                      <a:endParaRPr sz="1800">
                        <a:solidFill>
                          <a:srgbClr val="FFFFFF"/>
                        </a:solidFill>
                        <a:latin typeface="IBM Plex Sans Condensed SemiBold"/>
                        <a:ea typeface="IBM Plex Sans Condensed SemiBold"/>
                        <a:cs typeface="IBM Plex Sans Condensed SemiBold"/>
                        <a:sym typeface="IBM Plex Sans Condensed SemiBol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3" name="Google Shape;213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/>
          <p:nvPr/>
        </p:nvSpPr>
        <p:spPr>
          <a:xfrm>
            <a:off x="764350" y="223300"/>
            <a:ext cx="7672388" cy="3654956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"/>
          <p:cNvSpPr txBox="1"/>
          <p:nvPr>
            <p:ph idx="4294967295" type="title"/>
          </p:nvPr>
        </p:nvSpPr>
        <p:spPr>
          <a:xfrm>
            <a:off x="0" y="4077800"/>
            <a:ext cx="9144000" cy="106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2128300" y="1074225"/>
            <a:ext cx="639600" cy="1902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5740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our office</a:t>
            </a:r>
            <a:endParaRPr sz="8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21" name="Google Shape;221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1410449" y="1306698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954199" y="2813423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3928074" y="1116498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7255374" y="3155248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6601099" y="1583273"/>
            <a:ext cx="143525" cy="1902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8B1D8"/>
          </a:solidFill>
          <a:ln>
            <a:noFill/>
          </a:ln>
          <a:effectLst>
            <a:outerShdw blurRad="57150" rotWithShape="0" algn="bl" dir="5400000" dist="19050">
              <a:srgbClr val="000000">
                <a:alpha val="1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idx="4294967295" type="ctrTitle"/>
          </p:nvPr>
        </p:nvSpPr>
        <p:spPr>
          <a:xfrm>
            <a:off x="685800" y="910692"/>
            <a:ext cx="77724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32" name="Google Shape;232;p28"/>
          <p:cNvSpPr txBox="1"/>
          <p:nvPr>
            <p:ph idx="4294967295" type="subTitle"/>
          </p:nvPr>
        </p:nvSpPr>
        <p:spPr>
          <a:xfrm>
            <a:off x="685800" y="239600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4" name="Google Shape;234;p28"/>
          <p:cNvGrpSpPr/>
          <p:nvPr/>
        </p:nvGrpSpPr>
        <p:grpSpPr>
          <a:xfrm>
            <a:off x="4318820" y="4377161"/>
            <a:ext cx="506539" cy="512362"/>
            <a:chOff x="5297950" y="1632050"/>
            <a:chExt cx="426200" cy="431100"/>
          </a:xfrm>
        </p:grpSpPr>
        <p:sp>
          <p:nvSpPr>
            <p:cNvPr id="235" name="Google Shape;235;p2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idx="4294967295" type="ctrTitle"/>
          </p:nvPr>
        </p:nvSpPr>
        <p:spPr>
          <a:xfrm>
            <a:off x="1559350" y="571800"/>
            <a:ext cx="6822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42" name="Google Shape;242;p29"/>
          <p:cNvSpPr txBox="1"/>
          <p:nvPr>
            <p:ph idx="4294967295" type="subTitle"/>
          </p:nvPr>
        </p:nvSpPr>
        <p:spPr>
          <a:xfrm>
            <a:off x="1559350" y="1182708"/>
            <a:ext cx="682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3" name="Google Shape;243;p29"/>
          <p:cNvSpPr txBox="1"/>
          <p:nvPr>
            <p:ph idx="4294967295" type="ctrTitle"/>
          </p:nvPr>
        </p:nvSpPr>
        <p:spPr>
          <a:xfrm>
            <a:off x="1559350" y="3353093"/>
            <a:ext cx="6822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44" name="Google Shape;244;p29"/>
          <p:cNvSpPr txBox="1"/>
          <p:nvPr>
            <p:ph idx="4294967295" type="subTitle"/>
          </p:nvPr>
        </p:nvSpPr>
        <p:spPr>
          <a:xfrm>
            <a:off x="1559350" y="3964000"/>
            <a:ext cx="682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5" name="Google Shape;245;p29"/>
          <p:cNvSpPr txBox="1"/>
          <p:nvPr>
            <p:ph idx="4294967295" type="ctrTitle"/>
          </p:nvPr>
        </p:nvSpPr>
        <p:spPr>
          <a:xfrm>
            <a:off x="1559350" y="1962447"/>
            <a:ext cx="6822600" cy="89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6" name="Google Shape;246;p29"/>
          <p:cNvSpPr txBox="1"/>
          <p:nvPr>
            <p:ph idx="4294967295" type="subTitle"/>
          </p:nvPr>
        </p:nvSpPr>
        <p:spPr>
          <a:xfrm>
            <a:off x="1559350" y="2573354"/>
            <a:ext cx="68226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47" name="Google Shape;24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719609" y="2132001"/>
            <a:ext cx="387793" cy="408844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" name="Google Shape;249;p29"/>
          <p:cNvGrpSpPr/>
          <p:nvPr/>
        </p:nvGrpSpPr>
        <p:grpSpPr>
          <a:xfrm>
            <a:off x="681210" y="3530648"/>
            <a:ext cx="426191" cy="393981"/>
            <a:chOff x="5975075" y="2327500"/>
            <a:chExt cx="420100" cy="388350"/>
          </a:xfrm>
        </p:grpSpPr>
        <p:sp>
          <p:nvSpPr>
            <p:cNvPr id="250" name="Google Shape;250;p2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" name="Google Shape;252;p29"/>
          <p:cNvGrpSpPr/>
          <p:nvPr/>
        </p:nvGrpSpPr>
        <p:grpSpPr>
          <a:xfrm>
            <a:off x="647783" y="775029"/>
            <a:ext cx="459619" cy="336992"/>
            <a:chOff x="4610450" y="3703750"/>
            <a:chExt cx="453050" cy="332175"/>
          </a:xfrm>
        </p:grpSpPr>
        <p:sp>
          <p:nvSpPr>
            <p:cNvPr id="253" name="Google Shape;253;p2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1" name="Google Shape;261;p30"/>
          <p:cNvGrpSpPr/>
          <p:nvPr/>
        </p:nvGrpSpPr>
        <p:grpSpPr>
          <a:xfrm>
            <a:off x="7198689" y="2512309"/>
            <a:ext cx="1830511" cy="1216006"/>
            <a:chOff x="6038025" y="2598915"/>
            <a:chExt cx="2084152" cy="1384500"/>
          </a:xfrm>
        </p:grpSpPr>
        <p:cxnSp>
          <p:nvCxnSpPr>
            <p:cNvPr id="262" name="Google Shape;262;p3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3" name="Google Shape;263;p30"/>
            <p:cNvSpPr txBox="1"/>
            <p:nvPr/>
          </p:nvSpPr>
          <p:spPr>
            <a:xfrm>
              <a:off x="6640477" y="2598915"/>
              <a:ext cx="14817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5" name="Google Shape;265;p30"/>
            <p:cNvSpPr txBox="1"/>
            <p:nvPr/>
          </p:nvSpPr>
          <p:spPr>
            <a:xfrm>
              <a:off x="6388899" y="3145991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77588B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3</a:t>
              </a:r>
              <a:endParaRPr sz="800"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66" name="Google Shape;266;p30"/>
          <p:cNvGrpSpPr/>
          <p:nvPr/>
        </p:nvGrpSpPr>
        <p:grpSpPr>
          <a:xfrm>
            <a:off x="6206276" y="1042343"/>
            <a:ext cx="2822924" cy="1216006"/>
            <a:chOff x="4908100" y="889955"/>
            <a:chExt cx="3214077" cy="1384500"/>
          </a:xfrm>
        </p:grpSpPr>
        <p:cxnSp>
          <p:nvCxnSpPr>
            <p:cNvPr id="267" name="Google Shape;267;p3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8" name="Google Shape;268;p30"/>
            <p:cNvSpPr txBox="1"/>
            <p:nvPr/>
          </p:nvSpPr>
          <p:spPr>
            <a:xfrm>
              <a:off x="6640477" y="889955"/>
              <a:ext cx="14817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 txBox="1"/>
            <p:nvPr/>
          </p:nvSpPr>
          <p:spPr>
            <a:xfrm>
              <a:off x="6392702" y="1426673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77588B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1</a:t>
              </a:r>
              <a:endParaRPr sz="800"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  <p:grpSp>
        <p:nvGrpSpPr>
          <p:cNvPr id="271" name="Google Shape;271;p30"/>
          <p:cNvGrpSpPr/>
          <p:nvPr/>
        </p:nvGrpSpPr>
        <p:grpSpPr>
          <a:xfrm>
            <a:off x="4367548" y="1225204"/>
            <a:ext cx="3087059" cy="2856234"/>
            <a:chOff x="2991269" y="1153325"/>
            <a:chExt cx="3514811" cy="3252003"/>
          </a:xfrm>
        </p:grpSpPr>
        <p:sp>
          <p:nvSpPr>
            <p:cNvPr id="272" name="Google Shape;272;p30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</p:sp>
        <p:sp>
          <p:nvSpPr>
            <p:cNvPr id="273" name="Google Shape;273;p30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74066"/>
            </a:solidFill>
            <a:ln>
              <a:noFill/>
            </a:ln>
          </p:spPr>
        </p:sp>
        <p:sp>
          <p:nvSpPr>
            <p:cNvPr id="274" name="Google Shape;274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77588B"/>
            </a:solidFill>
            <a:ln>
              <a:noFill/>
            </a:ln>
          </p:spPr>
        </p:sp>
        <p:sp>
          <p:nvSpPr>
            <p:cNvPr id="275" name="Google Shape;275;p30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</p:sp>
        <p:sp>
          <p:nvSpPr>
            <p:cNvPr id="276" name="Google Shape;276;p30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574066"/>
            </a:solidFill>
            <a:ln>
              <a:noFill/>
            </a:ln>
          </p:spPr>
        </p:sp>
        <p:sp>
          <p:nvSpPr>
            <p:cNvPr id="277" name="Google Shape;277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77588B"/>
            </a:solidFill>
            <a:ln>
              <a:noFill/>
            </a:ln>
          </p:spPr>
        </p:sp>
        <p:sp>
          <p:nvSpPr>
            <p:cNvPr id="278" name="Google Shape;278;p30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574066"/>
            </a:solidFill>
            <a:ln>
              <a:noFill/>
            </a:ln>
          </p:spPr>
        </p:sp>
        <p:sp>
          <p:nvSpPr>
            <p:cNvPr id="279" name="Google Shape;279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77588B"/>
            </a:solidFill>
            <a:ln>
              <a:noFill/>
            </a:ln>
          </p:spPr>
        </p:sp>
      </p:grpSp>
      <p:grpSp>
        <p:nvGrpSpPr>
          <p:cNvPr id="280" name="Google Shape;280;p30"/>
          <p:cNvGrpSpPr/>
          <p:nvPr/>
        </p:nvGrpSpPr>
        <p:grpSpPr>
          <a:xfrm>
            <a:off x="2769641" y="1833844"/>
            <a:ext cx="2315002" cy="1216006"/>
            <a:chOff x="995274" y="1844095"/>
            <a:chExt cx="2635776" cy="1384500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995274" y="1844095"/>
              <a:ext cx="15084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Vestibulum congue tempus</a:t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  <p:cxnSp>
          <p:nvCxnSpPr>
            <p:cNvPr id="282" name="Google Shape;282;p3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83" name="Google Shape;283;p3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4" name="Google Shape;284;p30"/>
            <p:cNvSpPr txBox="1"/>
            <p:nvPr/>
          </p:nvSpPr>
          <p:spPr>
            <a:xfrm>
              <a:off x="2488373" y="2363641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77588B"/>
                  </a:solidFill>
                  <a:latin typeface="IBM Plex Sans Condensed"/>
                  <a:ea typeface="IBM Plex Sans Condensed"/>
                  <a:cs typeface="IBM Plex Sans Condensed"/>
                  <a:sym typeface="IBM Plex Sans Condensed"/>
                </a:rPr>
                <a:t>2</a:t>
              </a:r>
              <a:endParaRPr sz="800">
                <a:solidFill>
                  <a:srgbClr val="77588B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0" name="Google Shape;290;p31"/>
          <p:cNvSpPr txBox="1"/>
          <p:nvPr>
            <p:ph idx="1" type="body"/>
          </p:nvPr>
        </p:nvSpPr>
        <p:spPr>
          <a:xfrm>
            <a:off x="2990400" y="10906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1" name="Google Shape;291;p31"/>
          <p:cNvSpPr txBox="1"/>
          <p:nvPr>
            <p:ph idx="2" type="body"/>
          </p:nvPr>
        </p:nvSpPr>
        <p:spPr>
          <a:xfrm>
            <a:off x="4960623" y="10906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2" name="Google Shape;292;p31"/>
          <p:cNvSpPr txBox="1"/>
          <p:nvPr>
            <p:ph idx="3" type="body"/>
          </p:nvPr>
        </p:nvSpPr>
        <p:spPr>
          <a:xfrm>
            <a:off x="6930846" y="10906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3" name="Google Shape;293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4" name="Google Shape;294;p31"/>
          <p:cNvSpPr txBox="1"/>
          <p:nvPr>
            <p:ph idx="1" type="body"/>
          </p:nvPr>
        </p:nvSpPr>
        <p:spPr>
          <a:xfrm>
            <a:off x="2990400" y="31480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95" name="Google Shape;295;p31"/>
          <p:cNvSpPr txBox="1"/>
          <p:nvPr>
            <p:ph idx="2" type="body"/>
          </p:nvPr>
        </p:nvSpPr>
        <p:spPr>
          <a:xfrm>
            <a:off x="4960623" y="31480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96" name="Google Shape;296;p31"/>
          <p:cNvSpPr txBox="1"/>
          <p:nvPr>
            <p:ph idx="3" type="body"/>
          </p:nvPr>
        </p:nvSpPr>
        <p:spPr>
          <a:xfrm>
            <a:off x="6930846" y="3148050"/>
            <a:ext cx="1874100" cy="163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97" name="Google Shape;297;p31"/>
          <p:cNvGrpSpPr/>
          <p:nvPr/>
        </p:nvGrpSpPr>
        <p:grpSpPr>
          <a:xfrm>
            <a:off x="2990393" y="677935"/>
            <a:ext cx="404290" cy="405314"/>
            <a:chOff x="6617400" y="931125"/>
            <a:chExt cx="483600" cy="484825"/>
          </a:xfrm>
        </p:grpSpPr>
        <p:sp>
          <p:nvSpPr>
            <p:cNvPr id="298" name="Google Shape;298;p31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31"/>
          <p:cNvSpPr/>
          <p:nvPr/>
        </p:nvSpPr>
        <p:spPr>
          <a:xfrm>
            <a:off x="6930857" y="747365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31"/>
          <p:cNvGrpSpPr/>
          <p:nvPr/>
        </p:nvGrpSpPr>
        <p:grpSpPr>
          <a:xfrm>
            <a:off x="6930843" y="2830829"/>
            <a:ext cx="427781" cy="316489"/>
            <a:chOff x="5255200" y="3006475"/>
            <a:chExt cx="511700" cy="378575"/>
          </a:xfrm>
        </p:grpSpPr>
        <p:sp>
          <p:nvSpPr>
            <p:cNvPr id="302" name="Google Shape;302;p3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4" name="Google Shape;304;p31"/>
          <p:cNvSpPr/>
          <p:nvPr/>
        </p:nvSpPr>
        <p:spPr>
          <a:xfrm>
            <a:off x="4960615" y="695282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4987433" y="2732808"/>
            <a:ext cx="318014" cy="414510"/>
            <a:chOff x="2624850" y="4296000"/>
            <a:chExt cx="380400" cy="495825"/>
          </a:xfrm>
        </p:grpSpPr>
        <p:sp>
          <p:nvSpPr>
            <p:cNvPr id="306" name="Google Shape;306;p31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" name="Google Shape;309;p31"/>
          <p:cNvGrpSpPr/>
          <p:nvPr/>
        </p:nvGrpSpPr>
        <p:grpSpPr>
          <a:xfrm>
            <a:off x="2990402" y="2781818"/>
            <a:ext cx="371623" cy="365499"/>
            <a:chOff x="1244325" y="4999400"/>
            <a:chExt cx="444525" cy="437200"/>
          </a:xfrm>
        </p:grpSpPr>
        <p:sp>
          <p:nvSpPr>
            <p:cNvPr id="310" name="Google Shape;310;p3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/>
          <p:nvPr>
            <p:ph idx="1" type="body"/>
          </p:nvPr>
        </p:nvSpPr>
        <p:spPr>
          <a:xfrm>
            <a:off x="457200" y="4078501"/>
            <a:ext cx="8229600" cy="106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0" name="Google Shape;320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1" name="Google Shape;321;p32"/>
          <p:cNvCxnSpPr/>
          <p:nvPr/>
        </p:nvCxnSpPr>
        <p:spPr>
          <a:xfrm>
            <a:off x="952500" y="693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2"/>
          <p:cNvCxnSpPr/>
          <p:nvPr/>
        </p:nvCxnSpPr>
        <p:spPr>
          <a:xfrm>
            <a:off x="952500" y="1403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2"/>
          <p:cNvCxnSpPr/>
          <p:nvPr/>
        </p:nvCxnSpPr>
        <p:spPr>
          <a:xfrm>
            <a:off x="952500" y="2112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4" name="Google Shape;324;p32"/>
          <p:cNvCxnSpPr/>
          <p:nvPr/>
        </p:nvCxnSpPr>
        <p:spPr>
          <a:xfrm>
            <a:off x="952500" y="2822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5" name="Google Shape;325;p32"/>
          <p:cNvCxnSpPr/>
          <p:nvPr/>
        </p:nvCxnSpPr>
        <p:spPr>
          <a:xfrm>
            <a:off x="952500" y="3553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6" name="Google Shape;326;p32"/>
          <p:cNvSpPr txBox="1"/>
          <p:nvPr/>
        </p:nvSpPr>
        <p:spPr>
          <a:xfrm>
            <a:off x="952500" y="534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4000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1000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0</a:t>
            </a:r>
            <a:endParaRPr sz="1000">
              <a:solidFill>
                <a:schemeClr val="lt1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327" name="Google Shape;327;p32"/>
          <p:cNvSpPr/>
          <p:nvPr/>
        </p:nvSpPr>
        <p:spPr>
          <a:xfrm>
            <a:off x="1572782" y="1999937"/>
            <a:ext cx="233700" cy="1553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1887026" y="1605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2201270" y="2112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325786" y="2313727"/>
            <a:ext cx="233700" cy="123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3640031" y="1715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3954275" y="848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/>
          <p:nvPr/>
        </p:nvSpPr>
        <p:spPr>
          <a:xfrm>
            <a:off x="5078791" y="1759120"/>
            <a:ext cx="233700" cy="1794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2"/>
          <p:cNvSpPr/>
          <p:nvPr/>
        </p:nvSpPr>
        <p:spPr>
          <a:xfrm>
            <a:off x="5393035" y="693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2"/>
          <p:cNvSpPr/>
          <p:nvPr/>
        </p:nvSpPr>
        <p:spPr>
          <a:xfrm>
            <a:off x="5707280" y="1941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6831796" y="2372101"/>
            <a:ext cx="233700" cy="1181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2"/>
          <p:cNvSpPr/>
          <p:nvPr/>
        </p:nvSpPr>
        <p:spPr>
          <a:xfrm>
            <a:off x="7146040" y="912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2"/>
          <p:cNvSpPr/>
          <p:nvPr/>
        </p:nvSpPr>
        <p:spPr>
          <a:xfrm>
            <a:off x="7460284" y="1226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3" name="Google Shape;103;p15"/>
          <p:cNvSpPr txBox="1"/>
          <p:nvPr>
            <p:ph idx="2" type="body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EDIT IN POWERPOINT®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"Download as PowerPoint template"</a:t>
            </a:r>
            <a:r>
              <a:rPr lang="en" sz="1200">
                <a:solidFill>
                  <a:srgbClr val="FFFFFF"/>
                </a:solidFill>
              </a:rPr>
              <a:t>. You will get a .pptx file that you can edit in PowerPoint. 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</a:rPr>
              <a:t>)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EDIT IN GOOGLE SLIDES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FFFFFF"/>
                </a:solidFill>
              </a:rPr>
              <a:t>"Use as Google Slides Theme"</a:t>
            </a:r>
            <a:r>
              <a:rPr lang="en" sz="1200">
                <a:solidFill>
                  <a:srgbClr val="FFFFFF"/>
                </a:solidFill>
              </a:rPr>
              <a:t>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</a:rPr>
              <a:t>You have to be signed in to your Google account.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3172775" y="3448725"/>
            <a:ext cx="55140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44" name="Google Shape;344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5" name="Google Shape;345;p33"/>
          <p:cNvGrpSpPr/>
          <p:nvPr/>
        </p:nvGrpSpPr>
        <p:grpSpPr>
          <a:xfrm>
            <a:off x="5788625" y="373572"/>
            <a:ext cx="2119546" cy="4396359"/>
            <a:chOff x="2547150" y="238125"/>
            <a:chExt cx="2525675" cy="5238750"/>
          </a:xfrm>
        </p:grpSpPr>
        <p:sp>
          <p:nvSpPr>
            <p:cNvPr id="346" name="Google Shape;346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33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pic>
        <p:nvPicPr>
          <p:cNvPr id="351" name="Google Shape;351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835638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8" name="Google Shape;358;p34"/>
          <p:cNvGrpSpPr/>
          <p:nvPr/>
        </p:nvGrpSpPr>
        <p:grpSpPr>
          <a:xfrm>
            <a:off x="5482677" y="465959"/>
            <a:ext cx="2736410" cy="4222433"/>
            <a:chOff x="2112475" y="238125"/>
            <a:chExt cx="3395050" cy="5238750"/>
          </a:xfrm>
        </p:grpSpPr>
        <p:sp>
          <p:nvSpPr>
            <p:cNvPr id="359" name="Google Shape;359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2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3" name="Google Shape;363;p34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1963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306400" y="1600950"/>
            <a:ext cx="3815700" cy="30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70" name="Google Shape;370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5"/>
          <p:cNvSpPr txBox="1"/>
          <p:nvPr>
            <p:ph type="title"/>
          </p:nvPr>
        </p:nvSpPr>
        <p:spPr>
          <a:xfrm>
            <a:off x="306400" y="481050"/>
            <a:ext cx="3815700" cy="10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4762462" y="1350293"/>
            <a:ext cx="4169347" cy="2442770"/>
            <a:chOff x="1177450" y="241631"/>
            <a:chExt cx="6173152" cy="3616776"/>
          </a:xfrm>
        </p:grpSpPr>
        <p:sp>
          <p:nvSpPr>
            <p:cNvPr id="373" name="Google Shape;37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7" name="Google Shape;377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228067" y="1484983"/>
            <a:ext cx="3240895" cy="2058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6"/>
          <p:cNvSpPr txBox="1"/>
          <p:nvPr>
            <p:ph idx="4294967295" type="ctrTitle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</a:t>
            </a:r>
            <a:r>
              <a:rPr lang="en" sz="7200"/>
              <a:t>!</a:t>
            </a:r>
            <a:endParaRPr sz="7200"/>
          </a:p>
        </p:txBody>
      </p:sp>
      <p:sp>
        <p:nvSpPr>
          <p:cNvPr id="384" name="Google Shape;384;p36"/>
          <p:cNvSpPr txBox="1"/>
          <p:nvPr>
            <p:ph idx="4294967295" type="subTitle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ANY QUESTIONS?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@username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user@mail.me</a:t>
            </a:r>
            <a:endParaRPr/>
          </a:p>
        </p:txBody>
      </p:sp>
      <p:grpSp>
        <p:nvGrpSpPr>
          <p:cNvPr id="385" name="Google Shape;385;p36"/>
          <p:cNvGrpSpPr/>
          <p:nvPr/>
        </p:nvGrpSpPr>
        <p:grpSpPr>
          <a:xfrm>
            <a:off x="334519" y="653347"/>
            <a:ext cx="662932" cy="604817"/>
            <a:chOff x="6625350" y="1613750"/>
            <a:chExt cx="480525" cy="438400"/>
          </a:xfrm>
        </p:grpSpPr>
        <p:sp>
          <p:nvSpPr>
            <p:cNvPr id="386" name="Google Shape;386;p36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7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6" name="Google Shape;396;p37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▫"/>
            </a:pPr>
            <a:r>
              <a:rPr lang="en" sz="2400">
                <a:solidFill>
                  <a:srgbClr val="FFFFFF"/>
                </a:solidFill>
              </a:rPr>
              <a:t>Presentation template by </a:t>
            </a:r>
            <a:r>
              <a:rPr lang="en" sz="24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▫"/>
            </a:pPr>
            <a:r>
              <a:rPr lang="en" sz="2400">
                <a:solidFill>
                  <a:srgbClr val="FFFFFF"/>
                </a:solidFill>
              </a:rPr>
              <a:t>Photographs by </a:t>
            </a:r>
            <a:r>
              <a:rPr lang="en" sz="24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7" name="Google Shape;397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Presentation design</a:t>
            </a:r>
            <a:endParaRPr sz="2700"/>
          </a:p>
        </p:txBody>
      </p:sp>
      <p:sp>
        <p:nvSpPr>
          <p:cNvPr id="403" name="Google Shape;403;p38"/>
          <p:cNvSpPr txBox="1"/>
          <p:nvPr>
            <p:ph idx="1" type="body"/>
          </p:nvPr>
        </p:nvSpPr>
        <p:spPr>
          <a:xfrm>
            <a:off x="3174425" y="557250"/>
            <a:ext cx="5512500" cy="25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 sz="1800">
                <a:solidFill>
                  <a:srgbClr val="FFFFFF"/>
                </a:solidFill>
              </a:rPr>
              <a:t>Titles: IBM Plex Sans Semibold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</a:pPr>
            <a:r>
              <a:rPr lang="en" sz="1800">
                <a:solidFill>
                  <a:srgbClr val="FFFFFF"/>
                </a:solidFill>
              </a:rPr>
              <a:t>Body copy: </a:t>
            </a:r>
            <a:r>
              <a:rPr lang="en" sz="1800">
                <a:solidFill>
                  <a:srgbClr val="FFFFFF"/>
                </a:solidFill>
              </a:rPr>
              <a:t>IBM Plex Sans Regular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download the fonts on this page: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https://github.com/IBM/plex/tree/master/IBM-Plex-Sans/fonts/complete/otf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404" name="Google Shape;404;p38"/>
          <p:cNvSpPr txBox="1"/>
          <p:nvPr/>
        </p:nvSpPr>
        <p:spPr>
          <a:xfrm>
            <a:off x="3174425" y="4019250"/>
            <a:ext cx="5666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405" name="Google Shape;405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9"/>
          <p:cNvSpPr txBox="1"/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11" name="Google Shape;411;p39"/>
          <p:cNvSpPr txBox="1"/>
          <p:nvPr>
            <p:ph idx="1" type="subTitle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252525" y="706708"/>
            <a:ext cx="636208" cy="9735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8" name="Google Shape;418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7735225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DEC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7075140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NOV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1" name="Google Shape;421;p40"/>
          <p:cNvSpPr/>
          <p:nvPr/>
        </p:nvSpPr>
        <p:spPr>
          <a:xfrm>
            <a:off x="6415054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OCT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2" name="Google Shape;422;p40"/>
          <p:cNvSpPr/>
          <p:nvPr/>
        </p:nvSpPr>
        <p:spPr>
          <a:xfrm>
            <a:off x="5754969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SEP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5094883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AUG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4" name="Google Shape;424;p40"/>
          <p:cNvSpPr/>
          <p:nvPr/>
        </p:nvSpPr>
        <p:spPr>
          <a:xfrm>
            <a:off x="4434798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JUL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3774712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JUN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6" name="Google Shape;426;p40"/>
          <p:cNvSpPr/>
          <p:nvPr/>
        </p:nvSpPr>
        <p:spPr>
          <a:xfrm>
            <a:off x="3114626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MAY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7" name="Google Shape;427;p40"/>
          <p:cNvSpPr/>
          <p:nvPr/>
        </p:nvSpPr>
        <p:spPr>
          <a:xfrm>
            <a:off x="2454541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APR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1794455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1134370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FEB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474284" y="191990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5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JAN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31" name="Google Shape;431;p40"/>
          <p:cNvSpPr/>
          <p:nvPr/>
        </p:nvSpPr>
        <p:spPr>
          <a:xfrm>
            <a:off x="0" y="191990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2" name="Google Shape;432;p40"/>
          <p:cNvCxnSpPr/>
          <p:nvPr/>
        </p:nvCxnSpPr>
        <p:spPr>
          <a:xfrm rot="10800000">
            <a:off x="768924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3" name="Google Shape;433;p40"/>
          <p:cNvSpPr txBox="1"/>
          <p:nvPr/>
        </p:nvSpPr>
        <p:spPr>
          <a:xfrm>
            <a:off x="727902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4" name="Google Shape;434;p40"/>
          <p:cNvCxnSpPr/>
          <p:nvPr/>
        </p:nvCxnSpPr>
        <p:spPr>
          <a:xfrm rot="10800000">
            <a:off x="2090162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5" name="Google Shape;435;p40"/>
          <p:cNvSpPr txBox="1"/>
          <p:nvPr/>
        </p:nvSpPr>
        <p:spPr>
          <a:xfrm>
            <a:off x="2050647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6" name="Google Shape;436;p40"/>
          <p:cNvCxnSpPr/>
          <p:nvPr/>
        </p:nvCxnSpPr>
        <p:spPr>
          <a:xfrm rot="10800000">
            <a:off x="3411400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7" name="Google Shape;437;p40"/>
          <p:cNvSpPr txBox="1"/>
          <p:nvPr/>
        </p:nvSpPr>
        <p:spPr>
          <a:xfrm>
            <a:off x="3373391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38" name="Google Shape;438;p40"/>
          <p:cNvCxnSpPr/>
          <p:nvPr/>
        </p:nvCxnSpPr>
        <p:spPr>
          <a:xfrm rot="10800000">
            <a:off x="4732638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9" name="Google Shape;439;p40"/>
          <p:cNvSpPr txBox="1"/>
          <p:nvPr/>
        </p:nvSpPr>
        <p:spPr>
          <a:xfrm>
            <a:off x="4696136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0" name="Google Shape;440;p40"/>
          <p:cNvCxnSpPr/>
          <p:nvPr/>
        </p:nvCxnSpPr>
        <p:spPr>
          <a:xfrm rot="10800000">
            <a:off x="6053876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1" name="Google Shape;441;p40"/>
          <p:cNvSpPr txBox="1"/>
          <p:nvPr/>
        </p:nvSpPr>
        <p:spPr>
          <a:xfrm>
            <a:off x="6018881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2" name="Google Shape;442;p40"/>
          <p:cNvCxnSpPr/>
          <p:nvPr/>
        </p:nvCxnSpPr>
        <p:spPr>
          <a:xfrm rot="10800000">
            <a:off x="7375114" y="14458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3" name="Google Shape;443;p40"/>
          <p:cNvSpPr txBox="1"/>
          <p:nvPr/>
        </p:nvSpPr>
        <p:spPr>
          <a:xfrm>
            <a:off x="7341626" y="891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4" name="Google Shape;444;p40"/>
          <p:cNvCxnSpPr/>
          <p:nvPr/>
        </p:nvCxnSpPr>
        <p:spPr>
          <a:xfrm rot="10800000">
            <a:off x="1439690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5" name="Google Shape;445;p40"/>
          <p:cNvSpPr txBox="1"/>
          <p:nvPr/>
        </p:nvSpPr>
        <p:spPr>
          <a:xfrm>
            <a:off x="1369551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6" name="Google Shape;446;p40"/>
          <p:cNvCxnSpPr/>
          <p:nvPr/>
        </p:nvCxnSpPr>
        <p:spPr>
          <a:xfrm rot="10800000">
            <a:off x="2760928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7" name="Google Shape;447;p40"/>
          <p:cNvSpPr txBox="1"/>
          <p:nvPr/>
        </p:nvSpPr>
        <p:spPr>
          <a:xfrm>
            <a:off x="2699950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48" name="Google Shape;448;p40"/>
          <p:cNvCxnSpPr/>
          <p:nvPr/>
        </p:nvCxnSpPr>
        <p:spPr>
          <a:xfrm rot="10800000">
            <a:off x="4082166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40"/>
          <p:cNvSpPr txBox="1"/>
          <p:nvPr/>
        </p:nvSpPr>
        <p:spPr>
          <a:xfrm>
            <a:off x="4030348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0" name="Google Shape;450;p40"/>
          <p:cNvCxnSpPr/>
          <p:nvPr/>
        </p:nvCxnSpPr>
        <p:spPr>
          <a:xfrm rot="10800000">
            <a:off x="5403404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1" name="Google Shape;451;p40"/>
          <p:cNvSpPr txBox="1"/>
          <p:nvPr/>
        </p:nvSpPr>
        <p:spPr>
          <a:xfrm>
            <a:off x="5360747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2" name="Google Shape;452;p40"/>
          <p:cNvCxnSpPr/>
          <p:nvPr/>
        </p:nvCxnSpPr>
        <p:spPr>
          <a:xfrm rot="10800000">
            <a:off x="6724641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3" name="Google Shape;453;p40"/>
          <p:cNvSpPr txBox="1"/>
          <p:nvPr/>
        </p:nvSpPr>
        <p:spPr>
          <a:xfrm>
            <a:off x="6691146" y="28121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454" name="Google Shape;454;p40"/>
          <p:cNvCxnSpPr/>
          <p:nvPr/>
        </p:nvCxnSpPr>
        <p:spPr>
          <a:xfrm rot="10800000">
            <a:off x="8045879" y="22889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5" name="Google Shape;455;p40"/>
          <p:cNvSpPr txBox="1"/>
          <p:nvPr/>
        </p:nvSpPr>
        <p:spPr>
          <a:xfrm>
            <a:off x="8008091" y="281210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41"/>
          <p:cNvSpPr/>
          <p:nvPr/>
        </p:nvSpPr>
        <p:spPr>
          <a:xfrm>
            <a:off x="0" y="1532828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1"/>
          <p:cNvSpPr/>
          <p:nvPr/>
        </p:nvSpPr>
        <p:spPr>
          <a:xfrm>
            <a:off x="0" y="1532828"/>
            <a:ext cx="9144000" cy="1011044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41"/>
          <p:cNvGrpSpPr/>
          <p:nvPr/>
        </p:nvGrpSpPr>
        <p:grpSpPr>
          <a:xfrm>
            <a:off x="1786339" y="865201"/>
            <a:ext cx="473400" cy="473400"/>
            <a:chOff x="1786339" y="1703401"/>
            <a:chExt cx="473400" cy="473400"/>
          </a:xfrm>
        </p:grpSpPr>
        <p:sp>
          <p:nvSpPr>
            <p:cNvPr id="464" name="Google Shape;464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1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3814414" y="865201"/>
            <a:ext cx="473400" cy="473400"/>
            <a:chOff x="3814414" y="1703401"/>
            <a:chExt cx="473400" cy="473400"/>
          </a:xfrm>
        </p:grpSpPr>
        <p:sp>
          <p:nvSpPr>
            <p:cNvPr id="467" name="Google Shape;467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3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69" name="Google Shape;469;p41"/>
          <p:cNvGrpSpPr/>
          <p:nvPr/>
        </p:nvGrpSpPr>
        <p:grpSpPr>
          <a:xfrm>
            <a:off x="5842489" y="865201"/>
            <a:ext cx="473400" cy="473400"/>
            <a:chOff x="5842489" y="1703401"/>
            <a:chExt cx="473400" cy="473400"/>
          </a:xfrm>
        </p:grpSpPr>
        <p:sp>
          <p:nvSpPr>
            <p:cNvPr id="470" name="Google Shape;470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5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72" name="Google Shape;472;p41"/>
          <p:cNvGrpSpPr/>
          <p:nvPr/>
        </p:nvGrpSpPr>
        <p:grpSpPr>
          <a:xfrm>
            <a:off x="6880814" y="2738100"/>
            <a:ext cx="473400" cy="473400"/>
            <a:chOff x="6880814" y="3576300"/>
            <a:chExt cx="473400" cy="473400"/>
          </a:xfrm>
        </p:grpSpPr>
        <p:sp>
          <p:nvSpPr>
            <p:cNvPr id="473" name="Google Shape;473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6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75" name="Google Shape;475;p41"/>
          <p:cNvGrpSpPr/>
          <p:nvPr/>
        </p:nvGrpSpPr>
        <p:grpSpPr>
          <a:xfrm>
            <a:off x="4852739" y="2738100"/>
            <a:ext cx="473400" cy="473400"/>
            <a:chOff x="4852739" y="3576300"/>
            <a:chExt cx="473400" cy="473400"/>
          </a:xfrm>
        </p:grpSpPr>
        <p:sp>
          <p:nvSpPr>
            <p:cNvPr id="476" name="Google Shape;476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4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grpSp>
        <p:nvGrpSpPr>
          <p:cNvPr id="478" name="Google Shape;478;p41"/>
          <p:cNvGrpSpPr/>
          <p:nvPr/>
        </p:nvGrpSpPr>
        <p:grpSpPr>
          <a:xfrm>
            <a:off x="2824664" y="2738100"/>
            <a:ext cx="473400" cy="473400"/>
            <a:chOff x="2824664" y="3576300"/>
            <a:chExt cx="473400" cy="473400"/>
          </a:xfrm>
        </p:grpSpPr>
        <p:sp>
          <p:nvSpPr>
            <p:cNvPr id="479" name="Google Shape;479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480" name="Google Shape;480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2</a:t>
              </a:r>
              <a:endParaRPr sz="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sp>
        <p:nvSpPr>
          <p:cNvPr id="481" name="Google Shape;481;p41"/>
          <p:cNvSpPr txBox="1"/>
          <p:nvPr/>
        </p:nvSpPr>
        <p:spPr>
          <a:xfrm>
            <a:off x="1379850" y="317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2" name="Google Shape;482;p41"/>
          <p:cNvSpPr txBox="1"/>
          <p:nvPr/>
        </p:nvSpPr>
        <p:spPr>
          <a:xfrm>
            <a:off x="3377205" y="317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Red is the colour of danger and courage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3" name="Google Shape;483;p41"/>
          <p:cNvSpPr txBox="1"/>
          <p:nvPr/>
        </p:nvSpPr>
        <p:spPr>
          <a:xfrm>
            <a:off x="5436010" y="317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4" name="Google Shape;484;p41"/>
          <p:cNvSpPr txBox="1"/>
          <p:nvPr/>
        </p:nvSpPr>
        <p:spPr>
          <a:xfrm>
            <a:off x="2418175" y="3225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5" name="Google Shape;485;p41"/>
          <p:cNvSpPr txBox="1"/>
          <p:nvPr/>
        </p:nvSpPr>
        <p:spPr>
          <a:xfrm>
            <a:off x="4446255" y="3225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6" name="Google Shape;486;p41"/>
          <p:cNvSpPr txBox="1"/>
          <p:nvPr/>
        </p:nvSpPr>
        <p:spPr>
          <a:xfrm>
            <a:off x="6474335" y="3225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87" name="Google Shape;487;p41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2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3" name="Google Shape;493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4" name="Google Shape;494;p42"/>
          <p:cNvGraphicFramePr/>
          <p:nvPr/>
        </p:nvGraphicFramePr>
        <p:xfrm>
          <a:off x="2686650" y="557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{7C1FCF73-A38B-401B-A21C-2E7FA65C3570}</a:tableStyleId>
              </a:tblPr>
              <a:tblGrid>
                <a:gridCol w="78250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  <a:gridCol w="405350"/>
              </a:tblGrid>
              <a:tr h="42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1</a:t>
                      </a:r>
                      <a:endParaRPr b="1"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Week 2</a:t>
                      </a:r>
                      <a:endParaRPr b="1"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2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5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6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7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8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9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1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2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3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4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5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6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7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2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 8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4294967295" type="ctrTitle"/>
          </p:nvPr>
        </p:nvSpPr>
        <p:spPr>
          <a:xfrm>
            <a:off x="1788975" y="440350"/>
            <a:ext cx="66051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112" name="Google Shape;112;p16"/>
          <p:cNvSpPr txBox="1"/>
          <p:nvPr>
            <p:ph idx="4294967295" type="subTitle"/>
          </p:nvPr>
        </p:nvSpPr>
        <p:spPr>
          <a:xfrm>
            <a:off x="1788975" y="1639970"/>
            <a:ext cx="66051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/>
              <a:t>I AM JAYDEN SMITH</a:t>
            </a:r>
            <a:endParaRPr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sz="3600"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16"/>
          <p:cNvSpPr/>
          <p:nvPr/>
        </p:nvSpPr>
        <p:spPr>
          <a:xfrm flipH="1">
            <a:off x="357002" y="698421"/>
            <a:ext cx="548695" cy="499134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3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0" name="Google Shape;500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Google Shape;501;p43"/>
          <p:cNvSpPr/>
          <p:nvPr/>
        </p:nvSpPr>
        <p:spPr>
          <a:xfrm>
            <a:off x="2925450" y="64877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STRENGTHS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2" name="Google Shape;502;p43"/>
          <p:cNvSpPr/>
          <p:nvPr/>
        </p:nvSpPr>
        <p:spPr>
          <a:xfrm>
            <a:off x="5998551" y="64877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WEAKNESSES</a:t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2925450" y="264491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OPPORTUNITIES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5998551" y="2644915"/>
            <a:ext cx="2951100" cy="1879200"/>
          </a:xfrm>
          <a:prstGeom prst="rect">
            <a:avLst/>
          </a:prstGeom>
          <a:solidFill>
            <a:srgbClr val="250639">
              <a:alpha val="1732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White is the color of milk and fresh snow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THREATS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4920675" y="15698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3"/>
          <p:cNvSpPr/>
          <p:nvPr/>
        </p:nvSpPr>
        <p:spPr>
          <a:xfrm rot="5400000">
            <a:off x="5057400" y="15698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3"/>
          <p:cNvSpPr/>
          <p:nvPr/>
        </p:nvSpPr>
        <p:spPr>
          <a:xfrm rot="10800000">
            <a:off x="5057400" y="17076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3"/>
          <p:cNvSpPr/>
          <p:nvPr/>
        </p:nvSpPr>
        <p:spPr>
          <a:xfrm rot="-5400000">
            <a:off x="4920675" y="1707650"/>
            <a:ext cx="1898700" cy="1898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3"/>
          <p:cNvSpPr/>
          <p:nvPr/>
        </p:nvSpPr>
        <p:spPr>
          <a:xfrm>
            <a:off x="5357768" y="1965875"/>
            <a:ext cx="260508" cy="3502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S</a:t>
            </a:r>
          </a:p>
        </p:txBody>
      </p:sp>
      <p:sp>
        <p:nvSpPr>
          <p:cNvPr id="510" name="Google Shape;510;p43"/>
          <p:cNvSpPr/>
          <p:nvPr/>
        </p:nvSpPr>
        <p:spPr>
          <a:xfrm>
            <a:off x="6155505" y="1971938"/>
            <a:ext cx="443883" cy="3386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W</a:t>
            </a:r>
          </a:p>
        </p:txBody>
      </p:sp>
      <p:sp>
        <p:nvSpPr>
          <p:cNvPr id="511" name="Google Shape;511;p43"/>
          <p:cNvSpPr/>
          <p:nvPr/>
        </p:nvSpPr>
        <p:spPr>
          <a:xfrm>
            <a:off x="5330601" y="2834898"/>
            <a:ext cx="297862" cy="3502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O</a:t>
            </a:r>
          </a:p>
        </p:txBody>
      </p:sp>
      <p:sp>
        <p:nvSpPr>
          <p:cNvPr id="512" name="Google Shape;512;p43"/>
          <p:cNvSpPr/>
          <p:nvPr/>
        </p:nvSpPr>
        <p:spPr>
          <a:xfrm>
            <a:off x="6245252" y="2840962"/>
            <a:ext cx="257112" cy="33860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BM Plex Sans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44"/>
          <p:cNvSpPr txBox="1"/>
          <p:nvPr/>
        </p:nvSpPr>
        <p:spPr>
          <a:xfrm>
            <a:off x="1828800" y="0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Activities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19" name="Google Shape;519;p44"/>
          <p:cNvSpPr txBox="1"/>
          <p:nvPr/>
        </p:nvSpPr>
        <p:spPr>
          <a:xfrm>
            <a:off x="1828800" y="1468876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Resources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0" name="Google Shape;520;p44"/>
          <p:cNvSpPr txBox="1"/>
          <p:nvPr/>
        </p:nvSpPr>
        <p:spPr>
          <a:xfrm>
            <a:off x="3657600" y="0"/>
            <a:ext cx="1828800" cy="2937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Value Propositions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1" name="Google Shape;521;p44"/>
          <p:cNvSpPr txBox="1"/>
          <p:nvPr/>
        </p:nvSpPr>
        <p:spPr>
          <a:xfrm>
            <a:off x="5486400" y="0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Relationships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2" name="Google Shape;522;p44"/>
          <p:cNvSpPr txBox="1"/>
          <p:nvPr/>
        </p:nvSpPr>
        <p:spPr>
          <a:xfrm>
            <a:off x="5486400" y="1468876"/>
            <a:ext cx="1828800" cy="14685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Channels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3" name="Google Shape;523;p44"/>
          <p:cNvSpPr txBox="1"/>
          <p:nvPr/>
        </p:nvSpPr>
        <p:spPr>
          <a:xfrm>
            <a:off x="7315200" y="0"/>
            <a:ext cx="1828800" cy="2937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Customer Segments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4" name="Google Shape;524;p44"/>
          <p:cNvSpPr txBox="1"/>
          <p:nvPr/>
        </p:nvSpPr>
        <p:spPr>
          <a:xfrm>
            <a:off x="0" y="0"/>
            <a:ext cx="1828800" cy="2937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Key Partners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5" name="Google Shape;525;p44"/>
          <p:cNvSpPr txBox="1"/>
          <p:nvPr/>
        </p:nvSpPr>
        <p:spPr>
          <a:xfrm>
            <a:off x="0" y="2937753"/>
            <a:ext cx="4572000" cy="1137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Cost Structure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6" name="Google Shape;526;p44"/>
          <p:cNvSpPr txBox="1"/>
          <p:nvPr/>
        </p:nvSpPr>
        <p:spPr>
          <a:xfrm>
            <a:off x="4572000" y="2937753"/>
            <a:ext cx="4572000" cy="11376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Revenue Streams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b="1" sz="9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7" name="Google Shape;527;p44"/>
          <p:cNvSpPr/>
          <p:nvPr/>
        </p:nvSpPr>
        <p:spPr>
          <a:xfrm>
            <a:off x="4279907" y="30467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7018681" y="162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1474116" y="162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30" name="Google Shape;530;p44"/>
          <p:cNvSpPr/>
          <p:nvPr/>
        </p:nvSpPr>
        <p:spPr>
          <a:xfrm>
            <a:off x="8837185" y="162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44"/>
          <p:cNvGrpSpPr/>
          <p:nvPr/>
        </p:nvGrpSpPr>
        <p:grpSpPr>
          <a:xfrm>
            <a:off x="8790577" y="3046597"/>
            <a:ext cx="233502" cy="171203"/>
            <a:chOff x="5053989" y="2373133"/>
            <a:chExt cx="453050" cy="332175"/>
          </a:xfrm>
        </p:grpSpPr>
        <p:sp>
          <p:nvSpPr>
            <p:cNvPr id="532" name="Google Shape;532;p44"/>
            <p:cNvSpPr/>
            <p:nvPr/>
          </p:nvSpPr>
          <p:spPr>
            <a:xfrm>
              <a:off x="5053989" y="2373133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44"/>
            <p:cNvSpPr/>
            <p:nvPr/>
          </p:nvSpPr>
          <p:spPr>
            <a:xfrm>
              <a:off x="5085739" y="2399383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4" name="Google Shape;534;p44"/>
          <p:cNvSpPr/>
          <p:nvPr/>
        </p:nvSpPr>
        <p:spPr>
          <a:xfrm>
            <a:off x="3348068" y="162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535" name="Google Shape;535;p44"/>
          <p:cNvGrpSpPr/>
          <p:nvPr/>
        </p:nvGrpSpPr>
        <p:grpSpPr>
          <a:xfrm>
            <a:off x="5169556" y="162233"/>
            <a:ext cx="188198" cy="239803"/>
            <a:chOff x="1958100" y="4246118"/>
            <a:chExt cx="365150" cy="465275"/>
          </a:xfrm>
        </p:grpSpPr>
        <p:sp>
          <p:nvSpPr>
            <p:cNvPr id="536" name="Google Shape;536;p44"/>
            <p:cNvSpPr/>
            <p:nvPr/>
          </p:nvSpPr>
          <p:spPr>
            <a:xfrm>
              <a:off x="1958100" y="4246118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1977625" y="4498293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2190125" y="4498293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9" name="Google Shape;539;p44"/>
          <p:cNvGrpSpPr/>
          <p:nvPr/>
        </p:nvGrpSpPr>
        <p:grpSpPr>
          <a:xfrm>
            <a:off x="3266259" y="1604320"/>
            <a:ext cx="283238" cy="257429"/>
            <a:chOff x="4414354" y="3933326"/>
            <a:chExt cx="549550" cy="499475"/>
          </a:xfrm>
        </p:grpSpPr>
        <p:sp>
          <p:nvSpPr>
            <p:cNvPr id="540" name="Google Shape;540;p44"/>
            <p:cNvSpPr/>
            <p:nvPr/>
          </p:nvSpPr>
          <p:spPr>
            <a:xfrm>
              <a:off x="4694604" y="4207476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4469929" y="4206876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4483354" y="3933326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4"/>
            <p:cNvSpPr/>
            <p:nvPr/>
          </p:nvSpPr>
          <p:spPr>
            <a:xfrm>
              <a:off x="4414354" y="4059101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4"/>
            <p:cNvSpPr/>
            <p:nvPr/>
          </p:nvSpPr>
          <p:spPr>
            <a:xfrm>
              <a:off x="4689129" y="4059101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5" name="Google Shape;545;p44"/>
          <p:cNvGrpSpPr/>
          <p:nvPr/>
        </p:nvGrpSpPr>
        <p:grpSpPr>
          <a:xfrm>
            <a:off x="6942478" y="1605829"/>
            <a:ext cx="278200" cy="266861"/>
            <a:chOff x="5536868" y="3924176"/>
            <a:chExt cx="539775" cy="517775"/>
          </a:xfrm>
        </p:grpSpPr>
        <p:sp>
          <p:nvSpPr>
            <p:cNvPr id="546" name="Google Shape;546;p44"/>
            <p:cNvSpPr/>
            <p:nvPr/>
          </p:nvSpPr>
          <p:spPr>
            <a:xfrm>
              <a:off x="5870843" y="3924176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4"/>
            <p:cNvSpPr/>
            <p:nvPr/>
          </p:nvSpPr>
          <p:spPr>
            <a:xfrm>
              <a:off x="5626618" y="3950426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4"/>
            <p:cNvSpPr/>
            <p:nvPr/>
          </p:nvSpPr>
          <p:spPr>
            <a:xfrm>
              <a:off x="5536868" y="4206251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4"/>
            <p:cNvSpPr/>
            <p:nvPr/>
          </p:nvSpPr>
          <p:spPr>
            <a:xfrm>
              <a:off x="5757268" y="4281976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4"/>
            <p:cNvSpPr/>
            <p:nvPr/>
          </p:nvSpPr>
          <p:spPr>
            <a:xfrm>
              <a:off x="5914793" y="4159251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4"/>
            <p:cNvSpPr/>
            <p:nvPr/>
          </p:nvSpPr>
          <p:spPr>
            <a:xfrm>
              <a:off x="5715768" y="4081076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2" name="Google Shape;552;p44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Canvas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5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8" name="Google Shape;558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9" name="Google Shape;559;p45"/>
          <p:cNvGrpSpPr/>
          <p:nvPr/>
        </p:nvGrpSpPr>
        <p:grpSpPr>
          <a:xfrm>
            <a:off x="2820292" y="1026018"/>
            <a:ext cx="3608219" cy="3243858"/>
            <a:chOff x="2820292" y="1026018"/>
            <a:chExt cx="3608219" cy="3243858"/>
          </a:xfrm>
        </p:grpSpPr>
        <p:sp>
          <p:nvSpPr>
            <p:cNvPr id="560" name="Google Shape;560;p45"/>
            <p:cNvSpPr/>
            <p:nvPr/>
          </p:nvSpPr>
          <p:spPr>
            <a:xfrm>
              <a:off x="3713547" y="3239595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3939416" y="3728100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2828236" y="1319575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3270892" y="2278452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3051835" y="1799013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3491085" y="2757889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IBM Plex Sans"/>
                  <a:ea typeface="IBM Plex Sans"/>
                  <a:cs typeface="IBM Plex Sans"/>
                  <a:sym typeface="IBM Plex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2820292" y="1026018"/>
              <a:ext cx="3602907" cy="396816"/>
            </a:xfrm>
            <a:prstGeom prst="ellipse">
              <a:avLst/>
            </a:prstGeom>
            <a:solidFill>
              <a:srgbClr val="250639">
                <a:alpha val="1732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endParaRPr>
            </a:p>
          </p:txBody>
        </p:sp>
      </p:grpSp>
      <p:cxnSp>
        <p:nvCxnSpPr>
          <p:cNvPr id="567" name="Google Shape;567;p45"/>
          <p:cNvCxnSpPr/>
          <p:nvPr/>
        </p:nvCxnSpPr>
        <p:spPr>
          <a:xfrm>
            <a:off x="6348550" y="1563050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8" name="Google Shape;568;p45"/>
          <p:cNvSpPr txBox="1"/>
          <p:nvPr/>
        </p:nvSpPr>
        <p:spPr>
          <a:xfrm>
            <a:off x="7467050" y="1391000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69" name="Google Shape;569;p45"/>
          <p:cNvCxnSpPr/>
          <p:nvPr/>
        </p:nvCxnSpPr>
        <p:spPr>
          <a:xfrm>
            <a:off x="6192875" y="2044675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0" name="Google Shape;570;p45"/>
          <p:cNvSpPr txBox="1"/>
          <p:nvPr/>
        </p:nvSpPr>
        <p:spPr>
          <a:xfrm>
            <a:off x="7467050" y="1872615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1" name="Google Shape;571;p45"/>
          <p:cNvCxnSpPr/>
          <p:nvPr/>
        </p:nvCxnSpPr>
        <p:spPr>
          <a:xfrm>
            <a:off x="5971650" y="2526300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2" name="Google Shape;572;p45"/>
          <p:cNvSpPr txBox="1"/>
          <p:nvPr/>
        </p:nvSpPr>
        <p:spPr>
          <a:xfrm>
            <a:off x="7467050" y="2354230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3" name="Google Shape;573;p45"/>
          <p:cNvCxnSpPr/>
          <p:nvPr/>
        </p:nvCxnSpPr>
        <p:spPr>
          <a:xfrm>
            <a:off x="5783200" y="3007900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4" name="Google Shape;574;p45"/>
          <p:cNvSpPr txBox="1"/>
          <p:nvPr/>
        </p:nvSpPr>
        <p:spPr>
          <a:xfrm>
            <a:off x="7467050" y="2835845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5" name="Google Shape;575;p45"/>
          <p:cNvCxnSpPr/>
          <p:nvPr/>
        </p:nvCxnSpPr>
        <p:spPr>
          <a:xfrm>
            <a:off x="5578350" y="3489525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6" name="Google Shape;576;p45"/>
          <p:cNvSpPr txBox="1"/>
          <p:nvPr/>
        </p:nvSpPr>
        <p:spPr>
          <a:xfrm>
            <a:off x="7467050" y="3317460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cxnSp>
        <p:nvCxnSpPr>
          <p:cNvPr id="577" name="Google Shape;577;p45"/>
          <p:cNvCxnSpPr/>
          <p:nvPr/>
        </p:nvCxnSpPr>
        <p:spPr>
          <a:xfrm>
            <a:off x="5365325" y="3971125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8" name="Google Shape;578;p45"/>
          <p:cNvSpPr txBox="1"/>
          <p:nvPr/>
        </p:nvSpPr>
        <p:spPr>
          <a:xfrm>
            <a:off x="7467050" y="3799075"/>
            <a:ext cx="1460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Insert your content</a:t>
            </a:r>
            <a:endParaRPr sz="10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4" name="Google Shape;584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5" name="Google Shape;585;p46"/>
          <p:cNvSpPr txBox="1"/>
          <p:nvPr/>
        </p:nvSpPr>
        <p:spPr>
          <a:xfrm>
            <a:off x="860325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86" name="Google Shape;58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6"/>
          <p:cNvSpPr txBox="1"/>
          <p:nvPr/>
        </p:nvSpPr>
        <p:spPr>
          <a:xfrm>
            <a:off x="2840050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88" name="Google Shape;588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6"/>
          <p:cNvSpPr txBox="1"/>
          <p:nvPr/>
        </p:nvSpPr>
        <p:spPr>
          <a:xfrm>
            <a:off x="4819775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90" name="Google Shape;590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9217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46"/>
          <p:cNvSpPr txBox="1"/>
          <p:nvPr/>
        </p:nvSpPr>
        <p:spPr>
          <a:xfrm>
            <a:off x="6799500" y="25408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Nils Årud</a:t>
            </a:r>
            <a:br>
              <a:rPr lang="en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</a:b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JOB TITLE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92" name="Google Shape;592;p46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7"/>
          <p:cNvSpPr/>
          <p:nvPr/>
        </p:nvSpPr>
        <p:spPr>
          <a:xfrm>
            <a:off x="748158" y="147305"/>
            <a:ext cx="7647900" cy="3921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8" name="Google Shape;598;p47"/>
          <p:cNvGrpSpPr/>
          <p:nvPr/>
        </p:nvGrpSpPr>
        <p:grpSpPr>
          <a:xfrm>
            <a:off x="907477" y="147322"/>
            <a:ext cx="7328809" cy="3920971"/>
            <a:chOff x="638138" y="467100"/>
            <a:chExt cx="7867750" cy="4194000"/>
          </a:xfrm>
        </p:grpSpPr>
        <p:cxnSp>
          <p:nvCxnSpPr>
            <p:cNvPr id="599" name="Google Shape;599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5" name="Google Shape;645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6" name="Google Shape;646;p47"/>
          <p:cNvGrpSpPr/>
          <p:nvPr/>
        </p:nvGrpSpPr>
        <p:grpSpPr>
          <a:xfrm>
            <a:off x="748131" y="310650"/>
            <a:ext cx="7647340" cy="3593949"/>
            <a:chOff x="467088" y="642474"/>
            <a:chExt cx="4194000" cy="3858239"/>
          </a:xfrm>
        </p:grpSpPr>
        <p:cxnSp>
          <p:nvCxnSpPr>
            <p:cNvPr id="647" name="Google Shape;647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9" name="Google Shape;669;p47"/>
          <p:cNvCxnSpPr/>
          <p:nvPr/>
        </p:nvCxnSpPr>
        <p:spPr>
          <a:xfrm>
            <a:off x="4572002" y="147305"/>
            <a:ext cx="0" cy="3921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0" name="Google Shape;670;p47"/>
          <p:cNvCxnSpPr/>
          <p:nvPr/>
        </p:nvCxnSpPr>
        <p:spPr>
          <a:xfrm>
            <a:off x="748158" y="2107714"/>
            <a:ext cx="76479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1" name="Google Shape;671;p47"/>
          <p:cNvSpPr txBox="1"/>
          <p:nvPr/>
        </p:nvSpPr>
        <p:spPr>
          <a:xfrm rot="-5400000">
            <a:off x="72176" y="2030664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1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2" name="Google Shape;672;p47"/>
          <p:cNvSpPr txBox="1"/>
          <p:nvPr/>
        </p:nvSpPr>
        <p:spPr>
          <a:xfrm rot="5400000">
            <a:off x="7873674" y="2030530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1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3" name="Google Shape;673;p47"/>
          <p:cNvSpPr txBox="1"/>
          <p:nvPr/>
        </p:nvSpPr>
        <p:spPr>
          <a:xfrm>
            <a:off x="3972864" y="4068088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LOW VALUE 2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4" name="Google Shape;674;p47"/>
          <p:cNvSpPr txBox="1"/>
          <p:nvPr/>
        </p:nvSpPr>
        <p:spPr>
          <a:xfrm>
            <a:off x="3972817" y="-6689"/>
            <a:ext cx="1198200" cy="1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HIGH VALUE 2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5" name="Google Shape;675;p47"/>
          <p:cNvSpPr/>
          <p:nvPr/>
        </p:nvSpPr>
        <p:spPr>
          <a:xfrm>
            <a:off x="6845684" y="481865"/>
            <a:ext cx="931800" cy="931800"/>
          </a:xfrm>
          <a:prstGeom prst="ellipse">
            <a:avLst/>
          </a:prstGeom>
          <a:solidFill>
            <a:srgbClr val="351C7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Our company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6" name="Google Shape;676;p47"/>
          <p:cNvSpPr/>
          <p:nvPr/>
        </p:nvSpPr>
        <p:spPr>
          <a:xfrm>
            <a:off x="3229129" y="918637"/>
            <a:ext cx="816000" cy="81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7" name="Google Shape;677;p47"/>
          <p:cNvSpPr/>
          <p:nvPr/>
        </p:nvSpPr>
        <p:spPr>
          <a:xfrm>
            <a:off x="1601232" y="2946093"/>
            <a:ext cx="680400" cy="68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8" name="Google Shape;678;p47"/>
          <p:cNvSpPr/>
          <p:nvPr/>
        </p:nvSpPr>
        <p:spPr>
          <a:xfrm>
            <a:off x="5554697" y="2458343"/>
            <a:ext cx="680400" cy="68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79" name="Google Shape;679;p47"/>
          <p:cNvSpPr/>
          <p:nvPr/>
        </p:nvSpPr>
        <p:spPr>
          <a:xfrm>
            <a:off x="6393798" y="2878324"/>
            <a:ext cx="816000" cy="81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0" name="Google Shape;680;p47"/>
          <p:cNvSpPr/>
          <p:nvPr/>
        </p:nvSpPr>
        <p:spPr>
          <a:xfrm>
            <a:off x="4755374" y="238153"/>
            <a:ext cx="680400" cy="68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1" name="Google Shape;681;p47"/>
          <p:cNvSpPr/>
          <p:nvPr/>
        </p:nvSpPr>
        <p:spPr>
          <a:xfrm>
            <a:off x="1350976" y="594790"/>
            <a:ext cx="435300" cy="435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Competitor</a:t>
            </a:r>
            <a:endParaRPr sz="800">
              <a:solidFill>
                <a:schemeClr val="lt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82" name="Google Shape;682;p47"/>
          <p:cNvSpPr txBox="1"/>
          <p:nvPr>
            <p:ph idx="4294967295" type="title"/>
          </p:nvPr>
        </p:nvSpPr>
        <p:spPr>
          <a:xfrm>
            <a:off x="304800" y="4075425"/>
            <a:ext cx="8508000" cy="1068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Competitor Matrix</a:t>
            </a:r>
            <a:endParaRPr>
              <a:solidFill>
                <a:schemeClr val="lt1"/>
              </a:solidFill>
              <a:latin typeface="IBM Plex Sans SemiBold"/>
              <a:ea typeface="IBM Plex Sans SemiBold"/>
              <a:cs typeface="IBM Plex Sans SemiBold"/>
              <a:sym typeface="IBM Plex Sans SemiBol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8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8" name="Google Shape;688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9" name="Google Shape;689;p48"/>
          <p:cNvGraphicFramePr/>
          <p:nvPr/>
        </p:nvGraphicFramePr>
        <p:xfrm>
          <a:off x="2684650" y="55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{59A1154F-9CC7-494E-991A-B66D02F9D268}</a:tableStyleId>
              </a:tblPr>
              <a:tblGrid>
                <a:gridCol w="715875"/>
                <a:gridCol w="820500"/>
                <a:gridCol w="820500"/>
                <a:gridCol w="820500"/>
                <a:gridCol w="820500"/>
                <a:gridCol w="820500"/>
                <a:gridCol w="820500"/>
                <a:gridCol w="820500"/>
              </a:tblGrid>
              <a:tr h="370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09:00 - 09:45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10:00 - 10:45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11:00 - 11:45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12:00 - 13:15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50639">
                        <a:alpha val="17320"/>
                      </a:srgbClr>
                    </a:solidFill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13:30 - 14:15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14:30 - 15:15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2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15:30 - 16:15</a:t>
                      </a:r>
                      <a:endParaRPr sz="6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IBM Plex Sans"/>
                          <a:ea typeface="IBM Plex Sans"/>
                          <a:cs typeface="IBM Plex Sans"/>
                          <a:sym typeface="IBM Plex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IBM Plex Sans"/>
                        <a:ea typeface="IBM Plex Sans"/>
                        <a:cs typeface="IBM Plex Sans"/>
                        <a:sym typeface="IBM Plex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588B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5" name="Google Shape;695;p49"/>
          <p:cNvSpPr txBox="1"/>
          <p:nvPr>
            <p:ph idx="1" type="body"/>
          </p:nvPr>
        </p:nvSpPr>
        <p:spPr>
          <a:xfrm>
            <a:off x="337325" y="557250"/>
            <a:ext cx="21114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▫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96" name="Google Shape;696;p49"/>
          <p:cNvGrpSpPr/>
          <p:nvPr/>
        </p:nvGrpSpPr>
        <p:grpSpPr>
          <a:xfrm>
            <a:off x="3282268" y="342338"/>
            <a:ext cx="347107" cy="438984"/>
            <a:chOff x="584925" y="238125"/>
            <a:chExt cx="415200" cy="525100"/>
          </a:xfrm>
        </p:grpSpPr>
        <p:sp>
          <p:nvSpPr>
            <p:cNvPr id="697" name="Google Shape;697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9"/>
          <p:cNvGrpSpPr/>
          <p:nvPr/>
        </p:nvGrpSpPr>
        <p:grpSpPr>
          <a:xfrm>
            <a:off x="3833527" y="406125"/>
            <a:ext cx="371623" cy="309362"/>
            <a:chOff x="1244325" y="314425"/>
            <a:chExt cx="444525" cy="370050"/>
          </a:xfrm>
        </p:grpSpPr>
        <p:sp>
          <p:nvSpPr>
            <p:cNvPr id="704" name="Google Shape;704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4405225" y="404599"/>
            <a:ext cx="355300" cy="312413"/>
            <a:chOff x="1928175" y="312600"/>
            <a:chExt cx="425000" cy="373700"/>
          </a:xfrm>
        </p:grpSpPr>
        <p:sp>
          <p:nvSpPr>
            <p:cNvPr id="707" name="Google Shape;707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9" name="Google Shape;709;p49"/>
          <p:cNvSpPr/>
          <p:nvPr/>
        </p:nvSpPr>
        <p:spPr>
          <a:xfrm>
            <a:off x="50010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9"/>
          <p:cNvSpPr/>
          <p:nvPr/>
        </p:nvSpPr>
        <p:spPr>
          <a:xfrm>
            <a:off x="55844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1" name="Google Shape;711;p49"/>
          <p:cNvGrpSpPr/>
          <p:nvPr/>
        </p:nvGrpSpPr>
        <p:grpSpPr>
          <a:xfrm>
            <a:off x="6069263" y="388276"/>
            <a:ext cx="408386" cy="345080"/>
            <a:chOff x="3918650" y="293075"/>
            <a:chExt cx="488500" cy="412775"/>
          </a:xfrm>
        </p:grpSpPr>
        <p:sp>
          <p:nvSpPr>
            <p:cNvPr id="712" name="Google Shape;712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9"/>
          <p:cNvGrpSpPr/>
          <p:nvPr/>
        </p:nvGrpSpPr>
        <p:grpSpPr>
          <a:xfrm>
            <a:off x="6669030" y="362235"/>
            <a:ext cx="335905" cy="397142"/>
            <a:chOff x="4636075" y="261925"/>
            <a:chExt cx="401800" cy="475050"/>
          </a:xfrm>
        </p:grpSpPr>
        <p:sp>
          <p:nvSpPr>
            <p:cNvPr id="716" name="Google Shape;716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49"/>
          <p:cNvSpPr/>
          <p:nvPr/>
        </p:nvSpPr>
        <p:spPr>
          <a:xfrm>
            <a:off x="72082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1" name="Google Shape;721;p49"/>
          <p:cNvGrpSpPr/>
          <p:nvPr/>
        </p:nvGrpSpPr>
        <p:grpSpPr>
          <a:xfrm>
            <a:off x="7795582" y="395424"/>
            <a:ext cx="336908" cy="330262"/>
            <a:chOff x="5983625" y="301625"/>
            <a:chExt cx="403000" cy="395050"/>
          </a:xfrm>
        </p:grpSpPr>
        <p:sp>
          <p:nvSpPr>
            <p:cNvPr id="722" name="Google Shape;722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9"/>
          <p:cNvGrpSpPr/>
          <p:nvPr/>
        </p:nvGrpSpPr>
        <p:grpSpPr>
          <a:xfrm>
            <a:off x="8361658" y="392853"/>
            <a:ext cx="331808" cy="331307"/>
            <a:chOff x="6660750" y="298550"/>
            <a:chExt cx="396900" cy="396300"/>
          </a:xfrm>
        </p:grpSpPr>
        <p:sp>
          <p:nvSpPr>
            <p:cNvPr id="743" name="Google Shape;743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5" name="Google Shape;745;p49"/>
          <p:cNvGrpSpPr/>
          <p:nvPr/>
        </p:nvGrpSpPr>
        <p:grpSpPr>
          <a:xfrm>
            <a:off x="3282268" y="914538"/>
            <a:ext cx="347107" cy="420111"/>
            <a:chOff x="584925" y="922575"/>
            <a:chExt cx="415200" cy="502525"/>
          </a:xfrm>
        </p:grpSpPr>
        <p:sp>
          <p:nvSpPr>
            <p:cNvPr id="746" name="Google Shape;746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9"/>
          <p:cNvGrpSpPr/>
          <p:nvPr/>
        </p:nvGrpSpPr>
        <p:grpSpPr>
          <a:xfrm>
            <a:off x="3835575" y="904841"/>
            <a:ext cx="367547" cy="437980"/>
            <a:chOff x="1246775" y="910975"/>
            <a:chExt cx="439650" cy="523900"/>
          </a:xfrm>
        </p:grpSpPr>
        <p:sp>
          <p:nvSpPr>
            <p:cNvPr id="750" name="Google Shape;750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9"/>
          <p:cNvGrpSpPr/>
          <p:nvPr/>
        </p:nvGrpSpPr>
        <p:grpSpPr>
          <a:xfrm>
            <a:off x="4403700" y="975274"/>
            <a:ext cx="358351" cy="298118"/>
            <a:chOff x="1926350" y="995225"/>
            <a:chExt cx="428650" cy="356600"/>
          </a:xfrm>
        </p:grpSpPr>
        <p:sp>
          <p:nvSpPr>
            <p:cNvPr id="754" name="Google Shape;754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49"/>
          <p:cNvSpPr/>
          <p:nvPr/>
        </p:nvSpPr>
        <p:spPr>
          <a:xfrm>
            <a:off x="49713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55354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9"/>
          <p:cNvSpPr/>
          <p:nvPr/>
        </p:nvSpPr>
        <p:spPr>
          <a:xfrm>
            <a:off x="61041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9"/>
          <p:cNvSpPr/>
          <p:nvPr/>
        </p:nvSpPr>
        <p:spPr>
          <a:xfrm>
            <a:off x="66788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2" name="Google Shape;762;p49"/>
          <p:cNvGrpSpPr/>
          <p:nvPr/>
        </p:nvGrpSpPr>
        <p:grpSpPr>
          <a:xfrm>
            <a:off x="7225931" y="952827"/>
            <a:ext cx="349155" cy="349657"/>
            <a:chOff x="5302225" y="968375"/>
            <a:chExt cx="417650" cy="418250"/>
          </a:xfrm>
        </p:grpSpPr>
        <p:sp>
          <p:nvSpPr>
            <p:cNvPr id="763" name="Google Shape;763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7747595" y="913514"/>
            <a:ext cx="432881" cy="421637"/>
            <a:chOff x="5926225" y="921350"/>
            <a:chExt cx="517800" cy="504350"/>
          </a:xfrm>
        </p:grpSpPr>
        <p:sp>
          <p:nvSpPr>
            <p:cNvPr id="766" name="Google Shape;76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8" name="Google Shape;768;p49"/>
          <p:cNvGrpSpPr/>
          <p:nvPr/>
        </p:nvGrpSpPr>
        <p:grpSpPr>
          <a:xfrm>
            <a:off x="8325418" y="921686"/>
            <a:ext cx="404290" cy="405314"/>
            <a:chOff x="6617400" y="931125"/>
            <a:chExt cx="483600" cy="484825"/>
          </a:xfrm>
        </p:grpSpPr>
        <p:sp>
          <p:nvSpPr>
            <p:cNvPr id="769" name="Google Shape;769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1" name="Google Shape;771;p49"/>
          <p:cNvGrpSpPr/>
          <p:nvPr/>
        </p:nvGrpSpPr>
        <p:grpSpPr>
          <a:xfrm>
            <a:off x="3260825" y="1551048"/>
            <a:ext cx="389994" cy="273623"/>
            <a:chOff x="559275" y="1683950"/>
            <a:chExt cx="466500" cy="327300"/>
          </a:xfrm>
        </p:grpSpPr>
        <p:sp>
          <p:nvSpPr>
            <p:cNvPr id="772" name="Google Shape;772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p49"/>
          <p:cNvGrpSpPr/>
          <p:nvPr/>
        </p:nvGrpSpPr>
        <p:grpSpPr>
          <a:xfrm>
            <a:off x="3824352" y="1496958"/>
            <a:ext cx="389994" cy="381822"/>
            <a:chOff x="1233350" y="1619250"/>
            <a:chExt cx="466500" cy="456725"/>
          </a:xfrm>
        </p:grpSpPr>
        <p:sp>
          <p:nvSpPr>
            <p:cNvPr id="775" name="Google Shape;775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9"/>
          <p:cNvGrpSpPr/>
          <p:nvPr/>
        </p:nvGrpSpPr>
        <p:grpSpPr>
          <a:xfrm>
            <a:off x="4400126" y="1505109"/>
            <a:ext cx="365499" cy="365499"/>
            <a:chOff x="1922075" y="1629000"/>
            <a:chExt cx="437200" cy="437200"/>
          </a:xfrm>
        </p:grpSpPr>
        <p:sp>
          <p:nvSpPr>
            <p:cNvPr id="780" name="Google Shape;780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2" name="Google Shape;782;p49"/>
          <p:cNvGrpSpPr/>
          <p:nvPr/>
        </p:nvGrpSpPr>
        <p:grpSpPr>
          <a:xfrm>
            <a:off x="4962127" y="1503584"/>
            <a:ext cx="368551" cy="368551"/>
            <a:chOff x="2594325" y="1627175"/>
            <a:chExt cx="440850" cy="440850"/>
          </a:xfrm>
        </p:grpSpPr>
        <p:sp>
          <p:nvSpPr>
            <p:cNvPr id="783" name="Google Shape;783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9"/>
          <p:cNvSpPr/>
          <p:nvPr/>
        </p:nvSpPr>
        <p:spPr>
          <a:xfrm>
            <a:off x="55420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7" name="Google Shape;787;p49"/>
          <p:cNvGrpSpPr/>
          <p:nvPr/>
        </p:nvGrpSpPr>
        <p:grpSpPr>
          <a:xfrm>
            <a:off x="6123895" y="1476017"/>
            <a:ext cx="299121" cy="423685"/>
            <a:chOff x="3984000" y="1594200"/>
            <a:chExt cx="357800" cy="506800"/>
          </a:xfrm>
        </p:grpSpPr>
        <p:sp>
          <p:nvSpPr>
            <p:cNvPr id="788" name="Google Shape;788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9"/>
          <p:cNvGrpSpPr/>
          <p:nvPr/>
        </p:nvGrpSpPr>
        <p:grpSpPr>
          <a:xfrm>
            <a:off x="6639937" y="1566869"/>
            <a:ext cx="394090" cy="241980"/>
            <a:chOff x="4601275" y="1702875"/>
            <a:chExt cx="471400" cy="289450"/>
          </a:xfrm>
        </p:grpSpPr>
        <p:sp>
          <p:nvSpPr>
            <p:cNvPr id="791" name="Google Shape;791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9"/>
          <p:cNvGrpSpPr/>
          <p:nvPr/>
        </p:nvGrpSpPr>
        <p:grpSpPr>
          <a:xfrm>
            <a:off x="7222357" y="1507659"/>
            <a:ext cx="356303" cy="360400"/>
            <a:chOff x="5297950" y="1632050"/>
            <a:chExt cx="426200" cy="431100"/>
          </a:xfrm>
        </p:grpSpPr>
        <p:sp>
          <p:nvSpPr>
            <p:cNvPr id="797" name="Google Shape;797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9"/>
          <p:cNvGrpSpPr/>
          <p:nvPr/>
        </p:nvGrpSpPr>
        <p:grpSpPr>
          <a:xfrm>
            <a:off x="7784860" y="1496958"/>
            <a:ext cx="358351" cy="381822"/>
            <a:chOff x="5970800" y="1619250"/>
            <a:chExt cx="428650" cy="456725"/>
          </a:xfrm>
        </p:grpSpPr>
        <p:sp>
          <p:nvSpPr>
            <p:cNvPr id="800" name="Google Shape;800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9"/>
          <p:cNvGrpSpPr/>
          <p:nvPr/>
        </p:nvGrpSpPr>
        <p:grpSpPr>
          <a:xfrm>
            <a:off x="8332064" y="1492360"/>
            <a:ext cx="401719" cy="366502"/>
            <a:chOff x="6625350" y="1613750"/>
            <a:chExt cx="480525" cy="438400"/>
          </a:xfrm>
        </p:grpSpPr>
        <p:sp>
          <p:nvSpPr>
            <p:cNvPr id="806" name="Google Shape;806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3304213" y="2088554"/>
            <a:ext cx="303217" cy="325685"/>
            <a:chOff x="611175" y="2326900"/>
            <a:chExt cx="362700" cy="389575"/>
          </a:xfrm>
        </p:grpSpPr>
        <p:sp>
          <p:nvSpPr>
            <p:cNvPr id="812" name="Google Shape;812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6" name="Google Shape;816;p49"/>
          <p:cNvSpPr/>
          <p:nvPr/>
        </p:nvSpPr>
        <p:spPr>
          <a:xfrm>
            <a:off x="38596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49"/>
          <p:cNvSpPr/>
          <p:nvPr/>
        </p:nvSpPr>
        <p:spPr>
          <a:xfrm>
            <a:off x="44231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9"/>
          <p:cNvSpPr/>
          <p:nvPr/>
        </p:nvSpPr>
        <p:spPr>
          <a:xfrm>
            <a:off x="49867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49"/>
          <p:cNvGrpSpPr/>
          <p:nvPr/>
        </p:nvGrpSpPr>
        <p:grpSpPr>
          <a:xfrm>
            <a:off x="5624678" y="2036492"/>
            <a:ext cx="170502" cy="425733"/>
            <a:chOff x="3386850" y="2264625"/>
            <a:chExt cx="203950" cy="509250"/>
          </a:xfrm>
        </p:grpSpPr>
        <p:sp>
          <p:nvSpPr>
            <p:cNvPr id="820" name="Google Shape;820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9"/>
          <p:cNvGrpSpPr/>
          <p:nvPr/>
        </p:nvGrpSpPr>
        <p:grpSpPr>
          <a:xfrm>
            <a:off x="6767051" y="2090602"/>
            <a:ext cx="139863" cy="317513"/>
            <a:chOff x="4753325" y="2329350"/>
            <a:chExt cx="167300" cy="379800"/>
          </a:xfrm>
        </p:grpSpPr>
        <p:sp>
          <p:nvSpPr>
            <p:cNvPr id="823" name="Google Shape;823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6200953" y="2038519"/>
            <a:ext cx="145004" cy="421657"/>
            <a:chOff x="4076175" y="2267050"/>
            <a:chExt cx="173450" cy="504375"/>
          </a:xfrm>
        </p:grpSpPr>
        <p:sp>
          <p:nvSpPr>
            <p:cNvPr id="826" name="Google Shape;826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8" name="Google Shape;828;p49"/>
          <p:cNvSpPr/>
          <p:nvPr/>
        </p:nvSpPr>
        <p:spPr>
          <a:xfrm>
            <a:off x="72408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9"/>
          <p:cNvGrpSpPr/>
          <p:nvPr/>
        </p:nvGrpSpPr>
        <p:grpSpPr>
          <a:xfrm>
            <a:off x="7788434" y="2089055"/>
            <a:ext cx="351204" cy="324661"/>
            <a:chOff x="5975075" y="2327500"/>
            <a:chExt cx="420100" cy="388350"/>
          </a:xfrm>
        </p:grpSpPr>
        <p:sp>
          <p:nvSpPr>
            <p:cNvPr id="830" name="Google Shape;830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9"/>
          <p:cNvGrpSpPr/>
          <p:nvPr/>
        </p:nvGrpSpPr>
        <p:grpSpPr>
          <a:xfrm>
            <a:off x="8419844" y="2079358"/>
            <a:ext cx="215437" cy="351204"/>
            <a:chOff x="6730350" y="2315900"/>
            <a:chExt cx="257700" cy="420100"/>
          </a:xfrm>
        </p:grpSpPr>
        <p:sp>
          <p:nvSpPr>
            <p:cNvPr id="833" name="Google Shape;833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9"/>
          <p:cNvGrpSpPr/>
          <p:nvPr/>
        </p:nvGrpSpPr>
        <p:grpSpPr>
          <a:xfrm>
            <a:off x="3401189" y="2615840"/>
            <a:ext cx="109265" cy="398166"/>
            <a:chOff x="727175" y="2957625"/>
            <a:chExt cx="130700" cy="476275"/>
          </a:xfrm>
        </p:grpSpPr>
        <p:sp>
          <p:nvSpPr>
            <p:cNvPr id="839" name="Google Shape;839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49"/>
          <p:cNvSpPr/>
          <p:nvPr/>
        </p:nvSpPr>
        <p:spPr>
          <a:xfrm>
            <a:off x="4415508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49"/>
          <p:cNvSpPr/>
          <p:nvPr/>
        </p:nvSpPr>
        <p:spPr>
          <a:xfrm>
            <a:off x="3895349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3" name="Google Shape;843;p49"/>
          <p:cNvGrpSpPr/>
          <p:nvPr/>
        </p:nvGrpSpPr>
        <p:grpSpPr>
          <a:xfrm>
            <a:off x="4952931" y="2628589"/>
            <a:ext cx="386943" cy="372647"/>
            <a:chOff x="2583325" y="2972875"/>
            <a:chExt cx="462850" cy="445750"/>
          </a:xfrm>
        </p:grpSpPr>
        <p:sp>
          <p:nvSpPr>
            <p:cNvPr id="844" name="Google Shape;844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49"/>
          <p:cNvGrpSpPr/>
          <p:nvPr/>
        </p:nvGrpSpPr>
        <p:grpSpPr>
          <a:xfrm>
            <a:off x="5503186" y="2684246"/>
            <a:ext cx="413486" cy="261354"/>
            <a:chOff x="3241525" y="3039450"/>
            <a:chExt cx="494600" cy="312625"/>
          </a:xfrm>
        </p:grpSpPr>
        <p:sp>
          <p:nvSpPr>
            <p:cNvPr id="847" name="Google Shape;847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9" name="Google Shape;849;p49"/>
          <p:cNvSpPr/>
          <p:nvPr/>
        </p:nvSpPr>
        <p:spPr>
          <a:xfrm>
            <a:off x="66594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0" name="Google Shape;850;p49"/>
          <p:cNvGrpSpPr/>
          <p:nvPr/>
        </p:nvGrpSpPr>
        <p:grpSpPr>
          <a:xfrm>
            <a:off x="7186618" y="2656679"/>
            <a:ext cx="427781" cy="316489"/>
            <a:chOff x="5255200" y="3006475"/>
            <a:chExt cx="511700" cy="378575"/>
          </a:xfrm>
        </p:grpSpPr>
        <p:sp>
          <p:nvSpPr>
            <p:cNvPr id="851" name="Google Shape;851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>
            <a:off x="6100404" y="2638307"/>
            <a:ext cx="346104" cy="353231"/>
            <a:chOff x="3955900" y="2984500"/>
            <a:chExt cx="414000" cy="422525"/>
          </a:xfrm>
        </p:grpSpPr>
        <p:sp>
          <p:nvSpPr>
            <p:cNvPr id="854" name="Google Shape;854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7" name="Google Shape;857;p49"/>
          <p:cNvSpPr/>
          <p:nvPr/>
        </p:nvSpPr>
        <p:spPr>
          <a:xfrm>
            <a:off x="32644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9"/>
          <p:cNvSpPr/>
          <p:nvPr/>
        </p:nvSpPr>
        <p:spPr>
          <a:xfrm>
            <a:off x="78294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9" name="Google Shape;859;p49"/>
          <p:cNvGrpSpPr/>
          <p:nvPr/>
        </p:nvGrpSpPr>
        <p:grpSpPr>
          <a:xfrm>
            <a:off x="8395349" y="2633187"/>
            <a:ext cx="264427" cy="375719"/>
            <a:chOff x="6701050" y="2978375"/>
            <a:chExt cx="316300" cy="449425"/>
          </a:xfrm>
        </p:grpSpPr>
        <p:sp>
          <p:nvSpPr>
            <p:cNvPr id="860" name="Google Shape;860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2" name="Google Shape;862;p49"/>
          <p:cNvGrpSpPr/>
          <p:nvPr/>
        </p:nvGrpSpPr>
        <p:grpSpPr>
          <a:xfrm>
            <a:off x="3830977" y="3251848"/>
            <a:ext cx="376743" cy="253203"/>
            <a:chOff x="1241275" y="3718400"/>
            <a:chExt cx="450650" cy="302875"/>
          </a:xfrm>
        </p:grpSpPr>
        <p:sp>
          <p:nvSpPr>
            <p:cNvPr id="863" name="Google Shape;863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4399624" y="3232453"/>
            <a:ext cx="366502" cy="292495"/>
            <a:chOff x="1921475" y="3695200"/>
            <a:chExt cx="438400" cy="349875"/>
          </a:xfrm>
        </p:grpSpPr>
        <p:sp>
          <p:nvSpPr>
            <p:cNvPr id="868" name="Google Shape;868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4966725" y="3227855"/>
            <a:ext cx="359355" cy="301190"/>
            <a:chOff x="2599825" y="3689700"/>
            <a:chExt cx="429850" cy="360275"/>
          </a:xfrm>
        </p:grpSpPr>
        <p:sp>
          <p:nvSpPr>
            <p:cNvPr id="872" name="Google Shape;872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49"/>
          <p:cNvGrpSpPr/>
          <p:nvPr/>
        </p:nvGrpSpPr>
        <p:grpSpPr>
          <a:xfrm>
            <a:off x="5547599" y="3196714"/>
            <a:ext cx="324661" cy="338956"/>
            <a:chOff x="3294650" y="3652450"/>
            <a:chExt cx="388350" cy="405450"/>
          </a:xfrm>
        </p:grpSpPr>
        <p:sp>
          <p:nvSpPr>
            <p:cNvPr id="875" name="Google Shape;875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9"/>
          <p:cNvGrpSpPr/>
          <p:nvPr/>
        </p:nvGrpSpPr>
        <p:grpSpPr>
          <a:xfrm>
            <a:off x="6084081" y="3239600"/>
            <a:ext cx="378750" cy="277698"/>
            <a:chOff x="3936375" y="3703750"/>
            <a:chExt cx="453050" cy="332175"/>
          </a:xfrm>
        </p:grpSpPr>
        <p:sp>
          <p:nvSpPr>
            <p:cNvPr id="879" name="Google Shape;879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6647607" y="3239600"/>
            <a:ext cx="378750" cy="277698"/>
            <a:chOff x="4610450" y="3703750"/>
            <a:chExt cx="453050" cy="332175"/>
          </a:xfrm>
        </p:grpSpPr>
        <p:sp>
          <p:nvSpPr>
            <p:cNvPr id="885" name="Google Shape;885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9"/>
          <p:cNvGrpSpPr/>
          <p:nvPr/>
        </p:nvGrpSpPr>
        <p:grpSpPr>
          <a:xfrm>
            <a:off x="7224406" y="3211532"/>
            <a:ext cx="352207" cy="333836"/>
            <a:chOff x="5300400" y="3670175"/>
            <a:chExt cx="421300" cy="399325"/>
          </a:xfrm>
        </p:grpSpPr>
        <p:sp>
          <p:nvSpPr>
            <p:cNvPr id="888" name="Google Shape;888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3" name="Google Shape;893;p49"/>
          <p:cNvSpPr/>
          <p:nvPr/>
        </p:nvSpPr>
        <p:spPr>
          <a:xfrm>
            <a:off x="77682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4" name="Google Shape;894;p49"/>
          <p:cNvGrpSpPr/>
          <p:nvPr/>
        </p:nvGrpSpPr>
        <p:grpSpPr>
          <a:xfrm>
            <a:off x="8356559" y="3207435"/>
            <a:ext cx="342008" cy="342028"/>
            <a:chOff x="6654650" y="3665275"/>
            <a:chExt cx="409100" cy="409125"/>
          </a:xfrm>
        </p:grpSpPr>
        <p:sp>
          <p:nvSpPr>
            <p:cNvPr id="895" name="Google Shape;895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9"/>
          <p:cNvGrpSpPr/>
          <p:nvPr/>
        </p:nvGrpSpPr>
        <p:grpSpPr>
          <a:xfrm>
            <a:off x="3270523" y="3756666"/>
            <a:ext cx="370599" cy="370620"/>
            <a:chOff x="570875" y="4322250"/>
            <a:chExt cx="443300" cy="443325"/>
          </a:xfrm>
        </p:grpSpPr>
        <p:sp>
          <p:nvSpPr>
            <p:cNvPr id="898" name="Google Shape;898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2" name="Google Shape;902;p49"/>
          <p:cNvSpPr/>
          <p:nvPr/>
        </p:nvSpPr>
        <p:spPr>
          <a:xfrm>
            <a:off x="38187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3" name="Google Shape;903;p49"/>
          <p:cNvGrpSpPr/>
          <p:nvPr/>
        </p:nvGrpSpPr>
        <p:grpSpPr>
          <a:xfrm>
            <a:off x="4448112" y="3729120"/>
            <a:ext cx="269526" cy="425712"/>
            <a:chOff x="1979475" y="4289300"/>
            <a:chExt cx="322400" cy="509225"/>
          </a:xfrm>
        </p:grpSpPr>
        <p:sp>
          <p:nvSpPr>
            <p:cNvPr id="904" name="Google Shape;904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4987646" y="3734721"/>
            <a:ext cx="318014" cy="414510"/>
            <a:chOff x="2624850" y="4296000"/>
            <a:chExt cx="380400" cy="495825"/>
          </a:xfrm>
        </p:grpSpPr>
        <p:sp>
          <p:nvSpPr>
            <p:cNvPr id="908" name="Google Shape;908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49"/>
          <p:cNvSpPr/>
          <p:nvPr/>
        </p:nvSpPr>
        <p:spPr>
          <a:xfrm>
            <a:off x="61036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9"/>
          <p:cNvSpPr/>
          <p:nvPr/>
        </p:nvSpPr>
        <p:spPr>
          <a:xfrm>
            <a:off x="5540054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49"/>
          <p:cNvSpPr/>
          <p:nvPr/>
        </p:nvSpPr>
        <p:spPr>
          <a:xfrm>
            <a:off x="66656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9"/>
          <p:cNvGrpSpPr/>
          <p:nvPr/>
        </p:nvGrpSpPr>
        <p:grpSpPr>
          <a:xfrm>
            <a:off x="7203986" y="3775560"/>
            <a:ext cx="393045" cy="332833"/>
            <a:chOff x="5275975" y="4344850"/>
            <a:chExt cx="470150" cy="398125"/>
          </a:xfrm>
        </p:grpSpPr>
        <p:sp>
          <p:nvSpPr>
            <p:cNvPr id="915" name="Google Shape;915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8" name="Google Shape;918;p49"/>
          <p:cNvSpPr/>
          <p:nvPr/>
        </p:nvSpPr>
        <p:spPr>
          <a:xfrm>
            <a:off x="77876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" name="Google Shape;919;p49"/>
          <p:cNvGrpSpPr/>
          <p:nvPr/>
        </p:nvGrpSpPr>
        <p:grpSpPr>
          <a:xfrm>
            <a:off x="8346338" y="3748515"/>
            <a:ext cx="362448" cy="386922"/>
            <a:chOff x="6642425" y="4312500"/>
            <a:chExt cx="433550" cy="462825"/>
          </a:xfrm>
        </p:grpSpPr>
        <p:sp>
          <p:nvSpPr>
            <p:cNvPr id="920" name="Google Shape;920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3" name="Google Shape;923;p49"/>
          <p:cNvSpPr/>
          <p:nvPr/>
        </p:nvSpPr>
        <p:spPr>
          <a:xfrm>
            <a:off x="32230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9"/>
          <p:cNvGrpSpPr/>
          <p:nvPr/>
        </p:nvGrpSpPr>
        <p:grpSpPr>
          <a:xfrm>
            <a:off x="3833527" y="4322764"/>
            <a:ext cx="371623" cy="365499"/>
            <a:chOff x="1244325" y="4999400"/>
            <a:chExt cx="444525" cy="437200"/>
          </a:xfrm>
        </p:grpSpPr>
        <p:sp>
          <p:nvSpPr>
            <p:cNvPr id="925" name="Google Shape;925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4430243" y="4311018"/>
            <a:ext cx="305265" cy="388970"/>
            <a:chOff x="1958100" y="4985350"/>
            <a:chExt cx="365150" cy="465275"/>
          </a:xfrm>
        </p:grpSpPr>
        <p:sp>
          <p:nvSpPr>
            <p:cNvPr id="931" name="Google Shape;931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9"/>
          <p:cNvGrpSpPr/>
          <p:nvPr/>
        </p:nvGrpSpPr>
        <p:grpSpPr>
          <a:xfrm>
            <a:off x="4971302" y="4325815"/>
            <a:ext cx="350200" cy="359877"/>
            <a:chOff x="2605300" y="5003050"/>
            <a:chExt cx="418900" cy="430475"/>
          </a:xfrm>
        </p:grpSpPr>
        <p:sp>
          <p:nvSpPr>
            <p:cNvPr id="935" name="Google Shape;935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9"/>
          <p:cNvGrpSpPr/>
          <p:nvPr/>
        </p:nvGrpSpPr>
        <p:grpSpPr>
          <a:xfrm>
            <a:off x="5500636" y="4333486"/>
            <a:ext cx="418585" cy="344056"/>
            <a:chOff x="3238475" y="5012225"/>
            <a:chExt cx="500700" cy="411550"/>
          </a:xfrm>
        </p:grpSpPr>
        <p:sp>
          <p:nvSpPr>
            <p:cNvPr id="939" name="Google Shape;939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6607270" y="4296722"/>
            <a:ext cx="459424" cy="417561"/>
            <a:chOff x="4562200" y="4968250"/>
            <a:chExt cx="549550" cy="499475"/>
          </a:xfrm>
        </p:grpSpPr>
        <p:sp>
          <p:nvSpPr>
            <p:cNvPr id="945" name="Google Shape;945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0" name="Google Shape;950;p49"/>
          <p:cNvGrpSpPr/>
          <p:nvPr/>
        </p:nvGrpSpPr>
        <p:grpSpPr>
          <a:xfrm>
            <a:off x="6114198" y="4320214"/>
            <a:ext cx="318516" cy="370076"/>
            <a:chOff x="3972400" y="4996350"/>
            <a:chExt cx="381000" cy="442675"/>
          </a:xfrm>
        </p:grpSpPr>
        <p:sp>
          <p:nvSpPr>
            <p:cNvPr id="951" name="Google Shape;951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9"/>
          <p:cNvGrpSpPr/>
          <p:nvPr/>
        </p:nvGrpSpPr>
        <p:grpSpPr>
          <a:xfrm>
            <a:off x="7174893" y="4289073"/>
            <a:ext cx="451252" cy="432860"/>
            <a:chOff x="5241175" y="4959100"/>
            <a:chExt cx="539775" cy="517775"/>
          </a:xfrm>
        </p:grpSpPr>
        <p:sp>
          <p:nvSpPr>
            <p:cNvPr id="954" name="Google Shape;954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0" name="Google Shape;960;p49"/>
          <p:cNvSpPr/>
          <p:nvPr/>
        </p:nvSpPr>
        <p:spPr>
          <a:xfrm>
            <a:off x="77656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1" name="Google Shape;961;p49"/>
          <p:cNvGrpSpPr/>
          <p:nvPr/>
        </p:nvGrpSpPr>
        <p:grpSpPr>
          <a:xfrm>
            <a:off x="8382077" y="4353382"/>
            <a:ext cx="289444" cy="332832"/>
            <a:chOff x="6685175" y="5036025"/>
            <a:chExt cx="346225" cy="398125"/>
          </a:xfrm>
        </p:grpSpPr>
        <p:sp>
          <p:nvSpPr>
            <p:cNvPr id="962" name="Google Shape;962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342043" y="2182399"/>
            <a:ext cx="432570" cy="421334"/>
            <a:chOff x="5926225" y="921350"/>
            <a:chExt cx="517800" cy="504350"/>
          </a:xfrm>
        </p:grpSpPr>
        <p:sp>
          <p:nvSpPr>
            <p:cNvPr id="968" name="Google Shape;968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10C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10C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0" name="Google Shape;970;p49"/>
          <p:cNvSpPr/>
          <p:nvPr/>
        </p:nvSpPr>
        <p:spPr>
          <a:xfrm>
            <a:off x="535963" y="24184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1" name="Google Shape;971;p49"/>
          <p:cNvGrpSpPr/>
          <p:nvPr/>
        </p:nvGrpSpPr>
        <p:grpSpPr>
          <a:xfrm>
            <a:off x="1227030" y="2161779"/>
            <a:ext cx="432570" cy="421334"/>
            <a:chOff x="5926225" y="921350"/>
            <a:chExt cx="517800" cy="504350"/>
          </a:xfrm>
        </p:grpSpPr>
        <p:sp>
          <p:nvSpPr>
            <p:cNvPr id="972" name="Google Shape;972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49"/>
          <p:cNvSpPr/>
          <p:nvPr/>
        </p:nvSpPr>
        <p:spPr>
          <a:xfrm>
            <a:off x="1420951" y="23978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5" name="Google Shape;975;p49"/>
          <p:cNvGrpSpPr/>
          <p:nvPr/>
        </p:nvGrpSpPr>
        <p:grpSpPr>
          <a:xfrm>
            <a:off x="342310" y="2910821"/>
            <a:ext cx="1075937" cy="1047989"/>
            <a:chOff x="5926225" y="921350"/>
            <a:chExt cx="517800" cy="504350"/>
          </a:xfrm>
        </p:grpSpPr>
        <p:sp>
          <p:nvSpPr>
            <p:cNvPr id="976" name="Google Shape;97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1C232"/>
            </a:solidFill>
            <a:ln cap="flat" cmpd="sng" w="28575">
              <a:solidFill>
                <a:srgbClr val="FFE599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Google Shape;978;p49"/>
          <p:cNvSpPr/>
          <p:nvPr/>
        </p:nvSpPr>
        <p:spPr>
          <a:xfrm>
            <a:off x="824623" y="34979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4" name="Google Shape;984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1" name="Google Shape;991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6" name="Google Shape;996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9" name="Google Shape;999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0" name="Google Shape;1000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6" name="Google Shape;1006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0" name="Google Shape;1010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5" name="Google Shape;1015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1" name="Google Shape;1021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7" name="Google Shape;1027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8" name="Google Shape;1028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1" name="Google Shape;1031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5" name="Google Shape;1035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2" name="Google Shape;1042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8" name="Google Shape;104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2" name="Google Shape;105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3" name="Google Shape;105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3" name="Google Shape;1063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0" name="Google Shape;1070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5" name="Google Shape;1075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1" name="Google Shape;1081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8" name="Google Shape;1088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3" name="Google Shape;1093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8" name="Google Shape;1098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3" name="Google Shape;110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4" name="Google Shape;110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4" name="Google Shape;1114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5" name="Google Shape;1115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8" name="Google Shape;111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19" name="Google Shape;111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9" name="Google Shape;1129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0" name="Google Shape;1130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5" name="Google Shape;11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5" name="Google Shape;1145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6" name="Google Shape;1146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4" name="Google Shape;115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59" name="Google Shape;1159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4" name="Google Shape;116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0" name="Google Shape;117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7" name="Google Shape;1177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1" name="Google Shape;1181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7" name="Google Shape;1187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4" name="Google Shape;1194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8" name="Google Shape;1198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3" name="Google Shape;1203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0" name="Google Shape;1210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8" name="Google Shape;1218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3" name="Google Shape;1223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7" name="Google Shape;1227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1" name="Google Shape;1231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6" name="Google Shape;1236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1" name="Google Shape;1241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7" name="Google Shape;1247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4" name="Google Shape;1254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2" name="Google Shape;1262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5" name="Google Shape;1275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0" name="Google Shape;1280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4" name="Google Shape;1284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1" name="Google Shape;129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9" name="Google Shape;1299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0" name="Google Shape;130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3" name="Google Shape;131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5" name="Google Shape;1325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6" name="Google Shape;132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39" name="Google Shape;1339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6" name="Google Shape;134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1" name="Google Shape;1361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2" name="Google Shape;1362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7" name="Google Shape;136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68" name="Google Shape;136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2" name="Google Shape;137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5" name="Google Shape;137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6" name="Google Shape;137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0" name="Google Shape;138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3" name="Google Shape;138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4" name="Google Shape;1384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3" name="Google Shape;1393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18" name="Google Shape;141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19" name="Google Shape;141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2" name="Google Shape;142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5" name="Google Shape;142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8" name="Google Shape;1428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588B"/>
        </a:solidFill>
      </p:bgPr>
    </p:bg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51"/>
          <p:cNvSpPr txBox="1"/>
          <p:nvPr/>
        </p:nvSpPr>
        <p:spPr>
          <a:xfrm>
            <a:off x="808100" y="1840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574066"/>
                </a:highlight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574066"/>
              </a:highlight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1434" name="Google Shape;1434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5" name="Google Shape;1435;p51"/>
          <p:cNvSpPr txBox="1"/>
          <p:nvPr>
            <p:ph idx="4294967295" type="body"/>
          </p:nvPr>
        </p:nvSpPr>
        <p:spPr>
          <a:xfrm>
            <a:off x="808100" y="3230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How? Follow Google instructions https://twitter.com/googledocs/status/730087240156643328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Google Shape;1440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2" name="Google Shape;1442;p52"/>
          <p:cNvGrpSpPr/>
          <p:nvPr/>
        </p:nvGrpSpPr>
        <p:grpSpPr>
          <a:xfrm>
            <a:off x="690575" y="2985332"/>
            <a:ext cx="7762851" cy="892418"/>
            <a:chOff x="801125" y="3213932"/>
            <a:chExt cx="7762851" cy="892418"/>
          </a:xfrm>
        </p:grpSpPr>
        <p:grpSp>
          <p:nvGrpSpPr>
            <p:cNvPr id="1443" name="Google Shape;1443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4" name="Google Shape;1444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6" name="Google Shape;1446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7" name="Google Shape;1447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9" name="Google Shape;1449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0" name="Google Shape;1450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2" name="Google Shape;1452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3" name="Google Shape;1453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4" name="Google Shape;1454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867650" y="1476000"/>
            <a:ext cx="54087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ctrTitle"/>
          </p:nvPr>
        </p:nvSpPr>
        <p:spPr>
          <a:xfrm>
            <a:off x="1388250" y="2192950"/>
            <a:ext cx="63675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1388250" y="2992455"/>
            <a:ext cx="63675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4252525" y="706708"/>
            <a:ext cx="638950" cy="9570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IBM Plex Sans Condense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450250" y="557250"/>
            <a:ext cx="19287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4294967295" type="ctrTitle"/>
          </p:nvPr>
        </p:nvSpPr>
        <p:spPr>
          <a:xfrm>
            <a:off x="685800" y="516550"/>
            <a:ext cx="31848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40" name="Google Shape;140;p20"/>
          <p:cNvSpPr txBox="1"/>
          <p:nvPr>
            <p:ph idx="4294967295" type="subTitle"/>
          </p:nvPr>
        </p:nvSpPr>
        <p:spPr>
          <a:xfrm>
            <a:off x="685800" y="2801955"/>
            <a:ext cx="3184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7250595" y="3811845"/>
            <a:ext cx="406654" cy="38828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2" name="Google Shape;142;p20"/>
          <p:cNvGrpSpPr/>
          <p:nvPr/>
        </p:nvGrpSpPr>
        <p:grpSpPr>
          <a:xfrm>
            <a:off x="6745705" y="1631031"/>
            <a:ext cx="1742234" cy="1742668"/>
            <a:chOff x="6654650" y="3665275"/>
            <a:chExt cx="409100" cy="409125"/>
          </a:xfrm>
        </p:grpSpPr>
        <p:sp>
          <p:nvSpPr>
            <p:cNvPr id="143" name="Google Shape;143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20"/>
          <p:cNvGrpSpPr/>
          <p:nvPr/>
        </p:nvGrpSpPr>
        <p:grpSpPr>
          <a:xfrm rot="1057069">
            <a:off x="5066709" y="3001344"/>
            <a:ext cx="1151068" cy="1151177"/>
            <a:chOff x="570875" y="4322250"/>
            <a:chExt cx="443300" cy="443325"/>
          </a:xfrm>
        </p:grpSpPr>
        <p:sp>
          <p:nvSpPr>
            <p:cNvPr id="146" name="Google Shape;146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>
                <a:alpha val="492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20"/>
          <p:cNvSpPr/>
          <p:nvPr/>
        </p:nvSpPr>
        <p:spPr>
          <a:xfrm rot="2466561">
            <a:off x="5195977" y="1969040"/>
            <a:ext cx="564994" cy="53947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 rot="-1609219">
            <a:off x="6022268" y="2308509"/>
            <a:ext cx="406631" cy="38826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 rot="2926231">
            <a:off x="8487685" y="2616075"/>
            <a:ext cx="304511" cy="29075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604">
            <a:off x="7220523" y="668266"/>
            <a:ext cx="274327" cy="26193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0" name="Google Shape;160;p21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1" name="Google Shape;161;p21"/>
          <p:cNvSpPr txBox="1"/>
          <p:nvPr>
            <p:ph idx="2" type="body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2990400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69" name="Google Shape;169;p22"/>
          <p:cNvSpPr txBox="1"/>
          <p:nvPr>
            <p:ph idx="2" type="body"/>
          </p:nvPr>
        </p:nvSpPr>
        <p:spPr>
          <a:xfrm>
            <a:off x="4960619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0" name="Google Shape;170;p22"/>
          <p:cNvSpPr txBox="1"/>
          <p:nvPr>
            <p:ph idx="3" type="body"/>
          </p:nvPr>
        </p:nvSpPr>
        <p:spPr>
          <a:xfrm>
            <a:off x="6930838" y="557250"/>
            <a:ext cx="1874100" cy="406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dgar template">
  <a:themeElements>
    <a:clrScheme name="Custom 347">
      <a:dk1>
        <a:srgbClr val="000000"/>
      </a:dk1>
      <a:lt1>
        <a:srgbClr val="FFFFFF"/>
      </a:lt1>
      <a:dk2>
        <a:srgbClr val="8D8692"/>
      </a:dk2>
      <a:lt2>
        <a:srgbClr val="EFEDF1"/>
      </a:lt2>
      <a:accent1>
        <a:srgbClr val="77588B"/>
      </a:accent1>
      <a:accent2>
        <a:srgbClr val="C8B1D8"/>
      </a:accent2>
      <a:accent3>
        <a:srgbClr val="FF9900"/>
      </a:accent3>
      <a:accent4>
        <a:srgbClr val="FFD966"/>
      </a:accent4>
      <a:accent5>
        <a:srgbClr val="DA71A8"/>
      </a:accent5>
      <a:accent6>
        <a:srgbClr val="9F6DE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