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0" r:id="rId10"/>
    <p:sldMasterId id="2147483781" r:id="rId11"/>
  </p:sldMasterIdLst>
  <p:notesMasterIdLst>
    <p:notesMasterId r:id="rId57"/>
  </p:notesMasterIdLst>
  <p:sldIdLst>
    <p:sldId id="1043" r:id="rId12"/>
    <p:sldId id="1029" r:id="rId13"/>
    <p:sldId id="1030" r:id="rId14"/>
    <p:sldId id="1075" r:id="rId15"/>
    <p:sldId id="1053" r:id="rId16"/>
    <p:sldId id="799" r:id="rId17"/>
    <p:sldId id="841" r:id="rId18"/>
    <p:sldId id="779" r:id="rId19"/>
    <p:sldId id="1098" r:id="rId20"/>
    <p:sldId id="845" r:id="rId21"/>
    <p:sldId id="1124" r:id="rId22"/>
    <p:sldId id="1034" r:id="rId23"/>
    <p:sldId id="1035" r:id="rId24"/>
    <p:sldId id="1095" r:id="rId25"/>
    <p:sldId id="1093" r:id="rId26"/>
    <p:sldId id="1096" r:id="rId27"/>
    <p:sldId id="955" r:id="rId28"/>
    <p:sldId id="800" r:id="rId29"/>
    <p:sldId id="1036" r:id="rId30"/>
    <p:sldId id="859" r:id="rId31"/>
    <p:sldId id="860" r:id="rId32"/>
    <p:sldId id="1101" r:id="rId33"/>
    <p:sldId id="816" r:id="rId34"/>
    <p:sldId id="680" r:id="rId35"/>
    <p:sldId id="1102" r:id="rId36"/>
    <p:sldId id="1106" r:id="rId37"/>
    <p:sldId id="1112" r:id="rId38"/>
    <p:sldId id="1115" r:id="rId39"/>
    <p:sldId id="1114" r:id="rId40"/>
    <p:sldId id="1116" r:id="rId41"/>
    <p:sldId id="1118" r:id="rId42"/>
    <p:sldId id="645" r:id="rId43"/>
    <p:sldId id="862" r:id="rId44"/>
    <p:sldId id="825" r:id="rId45"/>
    <p:sldId id="1119" r:id="rId46"/>
    <p:sldId id="1090" r:id="rId47"/>
    <p:sldId id="1120" r:id="rId48"/>
    <p:sldId id="1107" r:id="rId49"/>
    <p:sldId id="1121" r:id="rId50"/>
    <p:sldId id="1108" r:id="rId51"/>
    <p:sldId id="1110" r:id="rId52"/>
    <p:sldId id="1111" r:id="rId53"/>
    <p:sldId id="1122" r:id="rId54"/>
    <p:sldId id="1123" r:id="rId55"/>
    <p:sldId id="840" r:id="rId56"/>
  </p:sldIdLst>
  <p:sldSz cx="9144000" cy="6858000" type="screen4x3"/>
  <p:notesSz cx="6735763" cy="9866313"/>
  <p:embeddedFontLst>
    <p:embeddedFont>
      <p:font typeface="Bahnschrift SemiBold SemiConden" panose="020B0502040204020203" pitchFamily="34" charset="0"/>
      <p:bold r:id="rId58"/>
    </p:embeddedFont>
    <p:embeddedFont>
      <p:font typeface="Dosis" pitchFamily="2" charset="0"/>
      <p:regular r:id="rId59"/>
      <p:bold r:id="rId60"/>
    </p:embeddedFont>
    <p:embeddedFont>
      <p:font typeface="Dosis ExtraBold" pitchFamily="2" charset="0"/>
      <p:bold r:id="rId61"/>
    </p:embeddedFont>
    <p:embeddedFont>
      <p:font typeface="Dosis Medium" pitchFamily="2" charset="0"/>
      <p:regular r:id="rId62"/>
      <p:bold r:id="rId63"/>
    </p:embeddedFont>
    <p:embeddedFont>
      <p:font typeface="Dosis SemiBold" pitchFamily="2" charset="0"/>
      <p:regular r:id="rId64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FCFFFD"/>
    <a:srgbClr val="EAF8FE"/>
    <a:srgbClr val="E7E6E6"/>
    <a:srgbClr val="00ACA4"/>
    <a:srgbClr val="9EE0F4"/>
    <a:srgbClr val="F26553"/>
    <a:srgbClr val="E84234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95" autoAdjust="0"/>
    <p:restoredTop sz="87607" autoAdjust="0"/>
  </p:normalViewPr>
  <p:slideViewPr>
    <p:cSldViewPr snapToGrid="0">
      <p:cViewPr varScale="1">
        <p:scale>
          <a:sx n="77" d="100"/>
          <a:sy n="77" d="100"/>
        </p:scale>
        <p:origin x="856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font" Target="fonts/font6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font" Target="fonts/font1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font" Target="fonts/font7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2.fntdata"/><Relationship Id="rId67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font" Target="fonts/font5.fntdata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80013F9C-1D19-45E8-9D9D-0452594BAADA}"/>
    <pc:docChg chg="undo custSel addSld delSld modSld">
      <pc:chgData name="LAMIAE BEZZAZ" userId="f9bc3cc0-8e1c-4944-afa8-b4b36bbf20e1" providerId="ADAL" clId="{80013F9C-1D19-45E8-9D9D-0452594BAADA}" dt="2026-01-16T19:16:43.110" v="461" actId="20577"/>
      <pc:docMkLst>
        <pc:docMk/>
      </pc:docMkLst>
      <pc:sldChg chg="addSp delSp modSp add">
        <pc:chgData name="LAMIAE BEZZAZ" userId="f9bc3cc0-8e1c-4944-afa8-b4b36bbf20e1" providerId="ADAL" clId="{80013F9C-1D19-45E8-9D9D-0452594BAADA}" dt="2026-01-16T19:11:56.005" v="401"/>
        <pc:sldMkLst>
          <pc:docMk/>
          <pc:sldMk cId="613695729" sldId="645"/>
        </pc:sldMkLst>
        <pc:spChg chg="mod">
          <ac:chgData name="LAMIAE BEZZAZ" userId="f9bc3cc0-8e1c-4944-afa8-b4b36bbf20e1" providerId="ADAL" clId="{80013F9C-1D19-45E8-9D9D-0452594BAADA}" dt="2026-01-16T19:03:19.381" v="306" actId="20577"/>
          <ac:spMkLst>
            <pc:docMk/>
            <pc:sldMk cId="613695729" sldId="645"/>
            <ac:spMk id="2" creationId="{3C57744B-8346-4FC3-BADA-54A0FBB7CCD0}"/>
          </ac:spMkLst>
        </pc:spChg>
        <pc:grpChg chg="add">
          <ac:chgData name="LAMIAE BEZZAZ" userId="f9bc3cc0-8e1c-4944-afa8-b4b36bbf20e1" providerId="ADAL" clId="{80013F9C-1D19-45E8-9D9D-0452594BAADA}" dt="2026-01-16T19:11:56.005" v="401"/>
          <ac:grpSpMkLst>
            <pc:docMk/>
            <pc:sldMk cId="613695729" sldId="645"/>
            <ac:grpSpMk id="8" creationId="{80A83911-3C34-4055-BE43-6A2F804891BE}"/>
          </ac:grpSpMkLst>
        </pc:grpChg>
        <pc:picChg chg="del">
          <ac:chgData name="LAMIAE BEZZAZ" userId="f9bc3cc0-8e1c-4944-afa8-b4b36bbf20e1" providerId="ADAL" clId="{80013F9C-1D19-45E8-9D9D-0452594BAADA}" dt="2026-01-16T19:11:55.305" v="400" actId="478"/>
          <ac:picMkLst>
            <pc:docMk/>
            <pc:sldMk cId="613695729" sldId="645"/>
            <ac:picMk id="3" creationId="{D23C4F59-CB2A-763D-6B00-093C859F568F}"/>
          </ac:picMkLst>
        </pc:picChg>
        <pc:picChg chg="del">
          <ac:chgData name="LAMIAE BEZZAZ" userId="f9bc3cc0-8e1c-4944-afa8-b4b36bbf20e1" providerId="ADAL" clId="{80013F9C-1D19-45E8-9D9D-0452594BAADA}" dt="2026-01-16T19:03:07.143" v="302" actId="478"/>
          <ac:picMkLst>
            <pc:docMk/>
            <pc:sldMk cId="613695729" sldId="645"/>
            <ac:picMk id="7" creationId="{FE3086F6-960F-4C36-8143-35AC4521535F}"/>
          </ac:picMkLst>
        </pc:picChg>
      </pc:sldChg>
      <pc:sldChg chg="del">
        <pc:chgData name="LAMIAE BEZZAZ" userId="f9bc3cc0-8e1c-4944-afa8-b4b36bbf20e1" providerId="ADAL" clId="{80013F9C-1D19-45E8-9D9D-0452594BAADA}" dt="2026-01-16T19:13:14.170" v="420" actId="47"/>
        <pc:sldMkLst>
          <pc:docMk/>
          <pc:sldMk cId="3703491735" sldId="653"/>
        </pc:sldMkLst>
      </pc:sldChg>
      <pc:sldChg chg="del">
        <pc:chgData name="LAMIAE BEZZAZ" userId="f9bc3cc0-8e1c-4944-afa8-b4b36bbf20e1" providerId="ADAL" clId="{80013F9C-1D19-45E8-9D9D-0452594BAADA}" dt="2026-01-16T19:13:19.787" v="436" actId="47"/>
        <pc:sldMkLst>
          <pc:docMk/>
          <pc:sldMk cId="4261658029" sldId="679"/>
        </pc:sldMkLst>
      </pc:sldChg>
      <pc:sldChg chg="delSp modSp add del delAnim">
        <pc:chgData name="LAMIAE BEZZAZ" userId="f9bc3cc0-8e1c-4944-afa8-b4b36bbf20e1" providerId="ADAL" clId="{80013F9C-1D19-45E8-9D9D-0452594BAADA}" dt="2026-01-16T18:55:13.885" v="238" actId="2711"/>
        <pc:sldMkLst>
          <pc:docMk/>
          <pc:sldMk cId="1644084619" sldId="680"/>
        </pc:sldMkLst>
        <pc:spChg chg="mod">
          <ac:chgData name="LAMIAE BEZZAZ" userId="f9bc3cc0-8e1c-4944-afa8-b4b36bbf20e1" providerId="ADAL" clId="{80013F9C-1D19-45E8-9D9D-0452594BAADA}" dt="2026-01-16T18:55:13.885" v="238" actId="2711"/>
          <ac:spMkLst>
            <pc:docMk/>
            <pc:sldMk cId="1644084619" sldId="680"/>
            <ac:spMk id="2" creationId="{AA4E7DDD-78AD-CD9A-C2BB-D518BCFD27FB}"/>
          </ac:spMkLst>
        </pc:spChg>
        <pc:picChg chg="del">
          <ac:chgData name="LAMIAE BEZZAZ" userId="f9bc3cc0-8e1c-4944-afa8-b4b36bbf20e1" providerId="ADAL" clId="{80013F9C-1D19-45E8-9D9D-0452594BAADA}" dt="2026-01-16T18:55:01.601" v="237" actId="478"/>
          <ac:picMkLst>
            <pc:docMk/>
            <pc:sldMk cId="1644084619" sldId="680"/>
            <ac:picMk id="5" creationId="{570A07EF-4C74-4875-B085-97526504EC8B}"/>
          </ac:picMkLst>
        </pc:picChg>
      </pc:sldChg>
      <pc:sldChg chg="del">
        <pc:chgData name="LAMIAE BEZZAZ" userId="f9bc3cc0-8e1c-4944-afa8-b4b36bbf20e1" providerId="ADAL" clId="{80013F9C-1D19-45E8-9D9D-0452594BAADA}" dt="2026-01-16T19:13:15.915" v="422" actId="47"/>
        <pc:sldMkLst>
          <pc:docMk/>
          <pc:sldMk cId="1315078761" sldId="717"/>
        </pc:sldMkLst>
      </pc:sldChg>
      <pc:sldChg chg="modSp">
        <pc:chgData name="LAMIAE BEZZAZ" userId="f9bc3cc0-8e1c-4944-afa8-b4b36bbf20e1" providerId="ADAL" clId="{80013F9C-1D19-45E8-9D9D-0452594BAADA}" dt="2026-01-16T18:32:29.731" v="30" actId="20577"/>
        <pc:sldMkLst>
          <pc:docMk/>
          <pc:sldMk cId="1961739097" sldId="799"/>
        </pc:sldMkLst>
        <pc:spChg chg="mod">
          <ac:chgData name="LAMIAE BEZZAZ" userId="f9bc3cc0-8e1c-4944-afa8-b4b36bbf20e1" providerId="ADAL" clId="{80013F9C-1D19-45E8-9D9D-0452594BAADA}" dt="2026-01-16T18:32:29.731" v="30" actId="20577"/>
          <ac:spMkLst>
            <pc:docMk/>
            <pc:sldMk cId="1961739097" sldId="799"/>
            <ac:spMk id="13" creationId="{AC6BF3D7-556E-448C-F085-3C1582824A2B}"/>
          </ac:spMkLst>
        </pc:spChg>
        <pc:spChg chg="mod">
          <ac:chgData name="LAMIAE BEZZAZ" userId="f9bc3cc0-8e1c-4944-afa8-b4b36bbf20e1" providerId="ADAL" clId="{80013F9C-1D19-45E8-9D9D-0452594BAADA}" dt="2026-01-16T18:32:25.504" v="26" actId="20577"/>
          <ac:spMkLst>
            <pc:docMk/>
            <pc:sldMk cId="1961739097" sldId="799"/>
            <ac:spMk id="14" creationId="{55B1DD48-DCD5-6EEE-7311-AD30A741D962}"/>
          </ac:spMkLst>
        </pc:spChg>
      </pc:sldChg>
      <pc:sldChg chg="modSp">
        <pc:chgData name="LAMIAE BEZZAZ" userId="f9bc3cc0-8e1c-4944-afa8-b4b36bbf20e1" providerId="ADAL" clId="{80013F9C-1D19-45E8-9D9D-0452594BAADA}" dt="2026-01-16T18:42:55.623" v="210" actId="20577"/>
        <pc:sldMkLst>
          <pc:docMk/>
          <pc:sldMk cId="4253363032" sldId="800"/>
        </pc:sldMkLst>
        <pc:spChg chg="mod">
          <ac:chgData name="LAMIAE BEZZAZ" userId="f9bc3cc0-8e1c-4944-afa8-b4b36bbf20e1" providerId="ADAL" clId="{80013F9C-1D19-45E8-9D9D-0452594BAADA}" dt="2026-01-16T18:42:55.623" v="210" actId="20577"/>
          <ac:spMkLst>
            <pc:docMk/>
            <pc:sldMk cId="4253363032" sldId="800"/>
            <ac:spMk id="14" creationId="{516F0179-3CB0-BDC7-0565-AE10D8CF1805}"/>
          </ac:spMkLst>
        </pc:spChg>
        <pc:spChg chg="mod">
          <ac:chgData name="LAMIAE BEZZAZ" userId="f9bc3cc0-8e1c-4944-afa8-b4b36bbf20e1" providerId="ADAL" clId="{80013F9C-1D19-45E8-9D9D-0452594BAADA}" dt="2026-01-16T18:39:43.963" v="166" actId="20577"/>
          <ac:spMkLst>
            <pc:docMk/>
            <pc:sldMk cId="4253363032" sldId="800"/>
            <ac:spMk id="17" creationId="{147ED9BD-C99B-11DB-4E09-9646AAF91999}"/>
          </ac:spMkLst>
        </pc:spChg>
      </pc:sldChg>
      <pc:sldChg chg="del">
        <pc:chgData name="LAMIAE BEZZAZ" userId="f9bc3cc0-8e1c-4944-afa8-b4b36bbf20e1" providerId="ADAL" clId="{80013F9C-1D19-45E8-9D9D-0452594BAADA}" dt="2026-01-16T19:10:21.139" v="386" actId="47"/>
        <pc:sldMkLst>
          <pc:docMk/>
          <pc:sldMk cId="2112265781" sldId="805"/>
        </pc:sldMkLst>
      </pc:sldChg>
      <pc:sldChg chg="addSp delSp modSp add">
        <pc:chgData name="LAMIAE BEZZAZ" userId="f9bc3cc0-8e1c-4944-afa8-b4b36bbf20e1" providerId="ADAL" clId="{80013F9C-1D19-45E8-9D9D-0452594BAADA}" dt="2026-01-16T19:11:35.050" v="395"/>
        <pc:sldMkLst>
          <pc:docMk/>
          <pc:sldMk cId="740272056" sldId="816"/>
        </pc:sldMkLst>
        <pc:spChg chg="mod">
          <ac:chgData name="LAMIAE BEZZAZ" userId="f9bc3cc0-8e1c-4944-afa8-b4b36bbf20e1" providerId="ADAL" clId="{80013F9C-1D19-45E8-9D9D-0452594BAADA}" dt="2026-01-16T18:54:51.611" v="235" actId="20577"/>
          <ac:spMkLst>
            <pc:docMk/>
            <pc:sldMk cId="740272056" sldId="816"/>
            <ac:spMk id="2" creationId="{65F7350E-918A-08FA-B97D-5470D98FC529}"/>
          </ac:spMkLst>
        </pc:spChg>
        <pc:grpChg chg="add">
          <ac:chgData name="LAMIAE BEZZAZ" userId="f9bc3cc0-8e1c-4944-afa8-b4b36bbf20e1" providerId="ADAL" clId="{80013F9C-1D19-45E8-9D9D-0452594BAADA}" dt="2026-01-16T19:11:35.050" v="395"/>
          <ac:grpSpMkLst>
            <pc:docMk/>
            <pc:sldMk cId="740272056" sldId="816"/>
            <ac:grpSpMk id="6" creationId="{6C2A3ECD-FE69-4BD6-BBD8-3DD9AE5A4A0E}"/>
          </ac:grpSpMkLst>
        </pc:grpChg>
        <pc:picChg chg="del">
          <ac:chgData name="LAMIAE BEZZAZ" userId="f9bc3cc0-8e1c-4944-afa8-b4b36bbf20e1" providerId="ADAL" clId="{80013F9C-1D19-45E8-9D9D-0452594BAADA}" dt="2026-01-16T19:11:34.504" v="394" actId="478"/>
          <ac:picMkLst>
            <pc:docMk/>
            <pc:sldMk cId="740272056" sldId="816"/>
            <ac:picMk id="3" creationId="{D93F783A-3D50-203A-37B3-FBEF0F74942B}"/>
          </ac:picMkLst>
        </pc:picChg>
        <pc:picChg chg="del">
          <ac:chgData name="LAMIAE BEZZAZ" userId="f9bc3cc0-8e1c-4944-afa8-b4b36bbf20e1" providerId="ADAL" clId="{80013F9C-1D19-45E8-9D9D-0452594BAADA}" dt="2026-01-16T18:54:57.056" v="236" actId="478"/>
          <ac:picMkLst>
            <pc:docMk/>
            <pc:sldMk cId="740272056" sldId="816"/>
            <ac:picMk id="5" creationId="{CD06FB30-0658-4800-829A-0FE8BB953503}"/>
          </ac:picMkLst>
        </pc:picChg>
      </pc:sldChg>
      <pc:sldChg chg="modSp">
        <pc:chgData name="LAMIAE BEZZAZ" userId="f9bc3cc0-8e1c-4944-afa8-b4b36bbf20e1" providerId="ADAL" clId="{80013F9C-1D19-45E8-9D9D-0452594BAADA}" dt="2026-01-16T19:16:43.110" v="461" actId="20577"/>
        <pc:sldMkLst>
          <pc:docMk/>
          <pc:sldMk cId="1505118149" sldId="825"/>
        </pc:sldMkLst>
        <pc:spChg chg="mod">
          <ac:chgData name="LAMIAE BEZZAZ" userId="f9bc3cc0-8e1c-4944-afa8-b4b36bbf20e1" providerId="ADAL" clId="{80013F9C-1D19-45E8-9D9D-0452594BAADA}" dt="2026-01-16T19:16:43.110" v="461" actId="20577"/>
          <ac:spMkLst>
            <pc:docMk/>
            <pc:sldMk cId="1505118149" sldId="825"/>
            <ac:spMk id="4" creationId="{AD08B1E4-3D3B-7CA1-9846-4FF4F4FEE946}"/>
          </ac:spMkLst>
        </pc:spChg>
      </pc:sldChg>
      <pc:sldChg chg="modSp add del">
        <pc:chgData name="LAMIAE BEZZAZ" userId="f9bc3cc0-8e1c-4944-afa8-b4b36bbf20e1" providerId="ADAL" clId="{80013F9C-1D19-45E8-9D9D-0452594BAADA}" dt="2026-01-16T19:16:28.167" v="459" actId="2696"/>
        <pc:sldMkLst>
          <pc:docMk/>
          <pc:sldMk cId="3798910299" sldId="825"/>
        </pc:sldMkLst>
        <pc:spChg chg="mod">
          <ac:chgData name="LAMIAE BEZZAZ" userId="f9bc3cc0-8e1c-4944-afa8-b4b36bbf20e1" providerId="ADAL" clId="{80013F9C-1D19-45E8-9D9D-0452594BAADA}" dt="2026-01-16T19:04:12.944" v="310"/>
          <ac:spMkLst>
            <pc:docMk/>
            <pc:sldMk cId="3798910299" sldId="825"/>
            <ac:spMk id="4" creationId="{AD08B1E4-3D3B-7CA1-9846-4FF4F4FEE946}"/>
          </ac:spMkLst>
        </pc:spChg>
        <pc:spChg chg="mod">
          <ac:chgData name="LAMIAE BEZZAZ" userId="f9bc3cc0-8e1c-4944-afa8-b4b36bbf20e1" providerId="ADAL" clId="{80013F9C-1D19-45E8-9D9D-0452594BAADA}" dt="2026-01-16T19:04:21.281" v="312" actId="20577"/>
          <ac:spMkLst>
            <pc:docMk/>
            <pc:sldMk cId="3798910299" sldId="825"/>
            <ac:spMk id="14" creationId="{FAB051FF-6900-758D-6483-BD99AF1B559E}"/>
          </ac:spMkLst>
        </pc:spChg>
        <pc:spChg chg="mod">
          <ac:chgData name="LAMIAE BEZZAZ" userId="f9bc3cc0-8e1c-4944-afa8-b4b36bbf20e1" providerId="ADAL" clId="{80013F9C-1D19-45E8-9D9D-0452594BAADA}" dt="2026-01-16T19:04:17.951" v="311" actId="20577"/>
          <ac:spMkLst>
            <pc:docMk/>
            <pc:sldMk cId="3798910299" sldId="825"/>
            <ac:spMk id="17" creationId="{3E7890C4-1984-3C72-CFF0-D6ABFAACD064}"/>
          </ac:spMkLst>
        </pc:spChg>
      </pc:sldChg>
      <pc:sldChg chg="del">
        <pc:chgData name="LAMIAE BEZZAZ" userId="f9bc3cc0-8e1c-4944-afa8-b4b36bbf20e1" providerId="ADAL" clId="{80013F9C-1D19-45E8-9D9D-0452594BAADA}" dt="2026-01-16T19:13:18.575" v="434" actId="47"/>
        <pc:sldMkLst>
          <pc:docMk/>
          <pc:sldMk cId="3770607208" sldId="837"/>
        </pc:sldMkLst>
      </pc:sldChg>
      <pc:sldChg chg="del">
        <pc:chgData name="LAMIAE BEZZAZ" userId="f9bc3cc0-8e1c-4944-afa8-b4b36bbf20e1" providerId="ADAL" clId="{80013F9C-1D19-45E8-9D9D-0452594BAADA}" dt="2026-01-16T19:13:19.213" v="435" actId="47"/>
        <pc:sldMkLst>
          <pc:docMk/>
          <pc:sldMk cId="2523018488" sldId="838"/>
        </pc:sldMkLst>
      </pc:sldChg>
      <pc:sldChg chg="addSp delSp modSp add">
        <pc:chgData name="LAMIAE BEZZAZ" userId="f9bc3cc0-8e1c-4944-afa8-b4b36bbf20e1" providerId="ADAL" clId="{80013F9C-1D19-45E8-9D9D-0452594BAADA}" dt="2026-01-16T19:13:11.761" v="419"/>
        <pc:sldMkLst>
          <pc:docMk/>
          <pc:sldMk cId="3477044608" sldId="840"/>
        </pc:sldMkLst>
        <pc:spChg chg="mod">
          <ac:chgData name="LAMIAE BEZZAZ" userId="f9bc3cc0-8e1c-4944-afa8-b4b36bbf20e1" providerId="ADAL" clId="{80013F9C-1D19-45E8-9D9D-0452594BAADA}" dt="2026-01-16T19:10:13.244" v="385" actId="20577"/>
          <ac:spMkLst>
            <pc:docMk/>
            <pc:sldMk cId="3477044608" sldId="840"/>
            <ac:spMk id="3" creationId="{D1CE7426-7940-88AA-8163-4CC672C6CAF2}"/>
          </ac:spMkLst>
        </pc:spChg>
        <pc:grpChg chg="add">
          <ac:chgData name="LAMIAE BEZZAZ" userId="f9bc3cc0-8e1c-4944-afa8-b4b36bbf20e1" providerId="ADAL" clId="{80013F9C-1D19-45E8-9D9D-0452594BAADA}" dt="2026-01-16T19:13:11.761" v="419"/>
          <ac:grpSpMkLst>
            <pc:docMk/>
            <pc:sldMk cId="3477044608" sldId="840"/>
            <ac:grpSpMk id="13" creationId="{C0172109-1B90-45E0-9689-A92EEB43BBCA}"/>
          </ac:grpSpMkLst>
        </pc:grpChg>
        <pc:picChg chg="del">
          <ac:chgData name="LAMIAE BEZZAZ" userId="f9bc3cc0-8e1c-4944-afa8-b4b36bbf20e1" providerId="ADAL" clId="{80013F9C-1D19-45E8-9D9D-0452594BAADA}" dt="2026-01-16T19:12:47.013" v="418" actId="478"/>
          <ac:picMkLst>
            <pc:docMk/>
            <pc:sldMk cId="3477044608" sldId="840"/>
            <ac:picMk id="7" creationId="{5F8671C8-2416-89BE-B4F8-B1CF3CC0E9C6}"/>
          </ac:picMkLst>
        </pc:picChg>
        <pc:picChg chg="del">
          <ac:chgData name="LAMIAE BEZZAZ" userId="f9bc3cc0-8e1c-4944-afa8-b4b36bbf20e1" providerId="ADAL" clId="{80013F9C-1D19-45E8-9D9D-0452594BAADA}" dt="2026-01-16T19:09:32.063" v="368" actId="478"/>
          <ac:picMkLst>
            <pc:docMk/>
            <pc:sldMk cId="3477044608" sldId="840"/>
            <ac:picMk id="15" creationId="{7017C5A5-71EC-4FC2-A081-8559897DDE12}"/>
          </ac:picMkLst>
        </pc:picChg>
        <pc:picChg chg="del">
          <ac:chgData name="LAMIAE BEZZAZ" userId="f9bc3cc0-8e1c-4944-afa8-b4b36bbf20e1" providerId="ADAL" clId="{80013F9C-1D19-45E8-9D9D-0452594BAADA}" dt="2026-01-16T19:09:33.648" v="369" actId="478"/>
          <ac:picMkLst>
            <pc:docMk/>
            <pc:sldMk cId="3477044608" sldId="840"/>
            <ac:picMk id="16" creationId="{14909679-115A-4B68-908E-73C94A5F92E4}"/>
          </ac:picMkLst>
        </pc:picChg>
        <pc:inkChg chg="del">
          <ac:chgData name="LAMIAE BEZZAZ" userId="f9bc3cc0-8e1c-4944-afa8-b4b36bbf20e1" providerId="ADAL" clId="{80013F9C-1D19-45E8-9D9D-0452594BAADA}" dt="2026-01-16T19:09:51.031" v="378" actId="478"/>
          <ac:inkMkLst>
            <pc:docMk/>
            <pc:sldMk cId="3477044608" sldId="840"/>
            <ac:inkMk id="11" creationId="{23EDC69E-538F-BCD4-21AE-19064FEE1A63}"/>
          </ac:inkMkLst>
        </pc:inkChg>
        <pc:inkChg chg="del">
          <ac:chgData name="LAMIAE BEZZAZ" userId="f9bc3cc0-8e1c-4944-afa8-b4b36bbf20e1" providerId="ADAL" clId="{80013F9C-1D19-45E8-9D9D-0452594BAADA}" dt="2026-01-16T19:09:48.996" v="377" actId="478"/>
          <ac:inkMkLst>
            <pc:docMk/>
            <pc:sldMk cId="3477044608" sldId="840"/>
            <ac:inkMk id="12" creationId="{DC4F99A0-D452-C9D6-23D0-2075B6CCF2BA}"/>
          </ac:inkMkLst>
        </pc:inkChg>
      </pc:sldChg>
      <pc:sldChg chg="del">
        <pc:chgData name="LAMIAE BEZZAZ" userId="f9bc3cc0-8e1c-4944-afa8-b4b36bbf20e1" providerId="ADAL" clId="{80013F9C-1D19-45E8-9D9D-0452594BAADA}" dt="2026-01-16T18:46:15.415" v="212" actId="47"/>
        <pc:sldMkLst>
          <pc:docMk/>
          <pc:sldMk cId="2559130828" sldId="849"/>
        </pc:sldMkLst>
      </pc:sldChg>
      <pc:sldChg chg="addSp delSp modSp add">
        <pc:chgData name="LAMIAE BEZZAZ" userId="f9bc3cc0-8e1c-4944-afa8-b4b36bbf20e1" providerId="ADAL" clId="{80013F9C-1D19-45E8-9D9D-0452594BAADA}" dt="2026-01-16T19:11:05.914" v="393"/>
        <pc:sldMkLst>
          <pc:docMk/>
          <pc:sldMk cId="2684671923" sldId="859"/>
        </pc:sldMkLst>
        <pc:spChg chg="mod">
          <ac:chgData name="LAMIAE BEZZAZ" userId="f9bc3cc0-8e1c-4944-afa8-b4b36bbf20e1" providerId="ADAL" clId="{80013F9C-1D19-45E8-9D9D-0452594BAADA}" dt="2026-01-16T18:46:38.960" v="215" actId="20577"/>
          <ac:spMkLst>
            <pc:docMk/>
            <pc:sldMk cId="2684671923" sldId="859"/>
            <ac:spMk id="7" creationId="{6256C97A-6C93-EA38-870D-3F78DB984F11}"/>
          </ac:spMkLst>
        </pc:spChg>
        <pc:grpChg chg="add">
          <ac:chgData name="LAMIAE BEZZAZ" userId="f9bc3cc0-8e1c-4944-afa8-b4b36bbf20e1" providerId="ADAL" clId="{80013F9C-1D19-45E8-9D9D-0452594BAADA}" dt="2026-01-16T19:11:05.914" v="393"/>
          <ac:grpSpMkLst>
            <pc:docMk/>
            <pc:sldMk cId="2684671923" sldId="859"/>
            <ac:grpSpMk id="5" creationId="{09320380-401F-4836-B260-05317F8644BA}"/>
          </ac:grpSpMkLst>
        </pc:grpChg>
        <pc:picChg chg="del">
          <ac:chgData name="LAMIAE BEZZAZ" userId="f9bc3cc0-8e1c-4944-afa8-b4b36bbf20e1" providerId="ADAL" clId="{80013F9C-1D19-45E8-9D9D-0452594BAADA}" dt="2026-01-16T19:11:05.178" v="392" actId="478"/>
          <ac:picMkLst>
            <pc:docMk/>
            <pc:sldMk cId="2684671923" sldId="859"/>
            <ac:picMk id="6" creationId="{4EF56983-C23B-4D9D-BEB6-7091E5CED7E8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15:00.078" v="442"/>
        <pc:sldMkLst>
          <pc:docMk/>
          <pc:sldMk cId="487590819" sldId="860"/>
        </pc:sldMkLst>
        <pc:spChg chg="mod">
          <ac:chgData name="LAMIAE BEZZAZ" userId="f9bc3cc0-8e1c-4944-afa8-b4b36bbf20e1" providerId="ADAL" clId="{80013F9C-1D19-45E8-9D9D-0452594BAADA}" dt="2026-01-16T18:46:44.314" v="216" actId="20577"/>
          <ac:spMkLst>
            <pc:docMk/>
            <pc:sldMk cId="487590819" sldId="860"/>
            <ac:spMk id="13" creationId="{2C7570A6-DACF-484E-B9DF-8A265DC54FA7}"/>
          </ac:spMkLst>
        </pc:spChg>
        <pc:spChg chg="mod">
          <ac:chgData name="LAMIAE BEZZAZ" userId="f9bc3cc0-8e1c-4944-afa8-b4b36bbf20e1" providerId="ADAL" clId="{80013F9C-1D19-45E8-9D9D-0452594BAADA}" dt="2026-01-16T18:46:56.590" v="219" actId="20577"/>
          <ac:spMkLst>
            <pc:docMk/>
            <pc:sldMk cId="487590819" sldId="860"/>
            <ac:spMk id="16" creationId="{D819AA1B-957D-4F50-8969-78B1BE3CBEAA}"/>
          </ac:spMkLst>
        </pc:spChg>
        <pc:spChg chg="mod">
          <ac:chgData name="LAMIAE BEZZAZ" userId="f9bc3cc0-8e1c-4944-afa8-b4b36bbf20e1" providerId="ADAL" clId="{80013F9C-1D19-45E8-9D9D-0452594BAADA}" dt="2026-01-16T18:47:00.439" v="220" actId="20577"/>
          <ac:spMkLst>
            <pc:docMk/>
            <pc:sldMk cId="487590819" sldId="860"/>
            <ac:spMk id="21" creationId="{F6C3F0AF-46D3-4E6A-A0C0-3C009EBDC451}"/>
          </ac:spMkLst>
        </pc:spChg>
        <pc:spChg chg="mod">
          <ac:chgData name="LAMIAE BEZZAZ" userId="f9bc3cc0-8e1c-4944-afa8-b4b36bbf20e1" providerId="ADAL" clId="{80013F9C-1D19-45E8-9D9D-0452594BAADA}" dt="2026-01-16T18:46:49.038" v="217" actId="20577"/>
          <ac:spMkLst>
            <pc:docMk/>
            <pc:sldMk cId="487590819" sldId="860"/>
            <ac:spMk id="22" creationId="{65C2C5D2-3632-4772-9B6A-DA1C9C9C8EBB}"/>
          </ac:spMkLst>
        </pc:spChg>
        <pc:spChg chg="mod">
          <ac:chgData name="LAMIAE BEZZAZ" userId="f9bc3cc0-8e1c-4944-afa8-b4b36bbf20e1" providerId="ADAL" clId="{80013F9C-1D19-45E8-9D9D-0452594BAADA}" dt="2026-01-16T18:47:03.651" v="221" actId="20577"/>
          <ac:spMkLst>
            <pc:docMk/>
            <pc:sldMk cId="487590819" sldId="860"/>
            <ac:spMk id="23" creationId="{37CBEF91-D491-41A3-8DE8-0A5F76273CF7}"/>
          </ac:spMkLst>
        </pc:spChg>
        <pc:spChg chg="mod">
          <ac:chgData name="LAMIAE BEZZAZ" userId="f9bc3cc0-8e1c-4944-afa8-b4b36bbf20e1" providerId="ADAL" clId="{80013F9C-1D19-45E8-9D9D-0452594BAADA}" dt="2026-01-16T18:46:52.021" v="218" actId="20577"/>
          <ac:spMkLst>
            <pc:docMk/>
            <pc:sldMk cId="487590819" sldId="860"/>
            <ac:spMk id="24" creationId="{60A0446E-8032-4256-B933-9F264CB5BA7F}"/>
          </ac:spMkLst>
        </pc:spChg>
        <pc:picChg chg="del">
          <ac:chgData name="LAMIAE BEZZAZ" userId="f9bc3cc0-8e1c-4944-afa8-b4b36bbf20e1" providerId="ADAL" clId="{80013F9C-1D19-45E8-9D9D-0452594BAADA}" dt="2026-01-16T19:14:53.380" v="439" actId="478"/>
          <ac:picMkLst>
            <pc:docMk/>
            <pc:sldMk cId="487590819" sldId="860"/>
            <ac:picMk id="3" creationId="{AB1E0A81-7DB7-36B0-69B3-D1658A53260A}"/>
          </ac:picMkLst>
        </pc:picChg>
        <pc:picChg chg="add del">
          <ac:chgData name="LAMIAE BEZZAZ" userId="f9bc3cc0-8e1c-4944-afa8-b4b36bbf20e1" providerId="ADAL" clId="{80013F9C-1D19-45E8-9D9D-0452594BAADA}" dt="2026-01-16T19:14:59.463" v="441" actId="478"/>
          <ac:picMkLst>
            <pc:docMk/>
            <pc:sldMk cId="487590819" sldId="860"/>
            <ac:picMk id="12" creationId="{8F4DF215-3C56-4721-91F0-D28B77142512}"/>
          </ac:picMkLst>
        </pc:picChg>
        <pc:picChg chg="add">
          <ac:chgData name="LAMIAE BEZZAZ" userId="f9bc3cc0-8e1c-4944-afa8-b4b36bbf20e1" providerId="ADAL" clId="{80013F9C-1D19-45E8-9D9D-0452594BAADA}" dt="2026-01-16T19:15:00.078" v="442"/>
          <ac:picMkLst>
            <pc:docMk/>
            <pc:sldMk cId="487590819" sldId="860"/>
            <ac:picMk id="14" creationId="{C36A375E-D9BD-40F7-8EF8-710986B4ED6B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12:00.661" v="403"/>
        <pc:sldMkLst>
          <pc:docMk/>
          <pc:sldMk cId="3542612934" sldId="862"/>
        </pc:sldMkLst>
        <pc:spChg chg="mod">
          <ac:chgData name="LAMIAE BEZZAZ" userId="f9bc3cc0-8e1c-4944-afa8-b4b36bbf20e1" providerId="ADAL" clId="{80013F9C-1D19-45E8-9D9D-0452594BAADA}" dt="2026-01-16T19:03:39.931" v="308" actId="14100"/>
          <ac:spMkLst>
            <pc:docMk/>
            <pc:sldMk cId="3542612934" sldId="862"/>
            <ac:spMk id="8" creationId="{DA7B7F15-D115-14C6-C475-11067330105D}"/>
          </ac:spMkLst>
        </pc:spChg>
        <pc:grpChg chg="add">
          <ac:chgData name="LAMIAE BEZZAZ" userId="f9bc3cc0-8e1c-4944-afa8-b4b36bbf20e1" providerId="ADAL" clId="{80013F9C-1D19-45E8-9D9D-0452594BAADA}" dt="2026-01-16T19:12:00.661" v="403"/>
          <ac:grpSpMkLst>
            <pc:docMk/>
            <pc:sldMk cId="3542612934" sldId="862"/>
            <ac:grpSpMk id="6" creationId="{03878862-D57B-4CBF-884C-70D6727CA58F}"/>
          </ac:grpSpMkLst>
        </pc:grpChg>
        <pc:picChg chg="del">
          <ac:chgData name="LAMIAE BEZZAZ" userId="f9bc3cc0-8e1c-4944-afa8-b4b36bbf20e1" providerId="ADAL" clId="{80013F9C-1D19-45E8-9D9D-0452594BAADA}" dt="2026-01-16T19:11:59.590" v="402" actId="478"/>
          <ac:picMkLst>
            <pc:docMk/>
            <pc:sldMk cId="3542612934" sldId="862"/>
            <ac:picMk id="2" creationId="{2C673653-4808-4FBB-37FA-A23FD6BA5610}"/>
          </ac:picMkLst>
        </pc:picChg>
        <pc:picChg chg="del">
          <ac:chgData name="LAMIAE BEZZAZ" userId="f9bc3cc0-8e1c-4944-afa8-b4b36bbf20e1" providerId="ADAL" clId="{80013F9C-1D19-45E8-9D9D-0452594BAADA}" dt="2026-01-16T19:03:45.841" v="309" actId="478"/>
          <ac:picMkLst>
            <pc:docMk/>
            <pc:sldMk cId="3542612934" sldId="862"/>
            <ac:picMk id="4" creationId="{9FE2C698-D9DC-4E66-A885-094F9803596C}"/>
          </ac:picMkLst>
        </pc:picChg>
      </pc:sldChg>
      <pc:sldChg chg="delSp">
        <pc:chgData name="LAMIAE BEZZAZ" userId="f9bc3cc0-8e1c-4944-afa8-b4b36bbf20e1" providerId="ADAL" clId="{80013F9C-1D19-45E8-9D9D-0452594BAADA}" dt="2026-01-16T19:10:55.704" v="391" actId="478"/>
        <pc:sldMkLst>
          <pc:docMk/>
          <pc:sldMk cId="4223267053" sldId="1035"/>
        </pc:sldMkLst>
        <pc:picChg chg="del">
          <ac:chgData name="LAMIAE BEZZAZ" userId="f9bc3cc0-8e1c-4944-afa8-b4b36bbf20e1" providerId="ADAL" clId="{80013F9C-1D19-45E8-9D9D-0452594BAADA}" dt="2026-01-16T19:10:55.704" v="391" actId="478"/>
          <ac:picMkLst>
            <pc:docMk/>
            <pc:sldMk cId="4223267053" sldId="1035"/>
            <ac:picMk id="20" creationId="{E1DBDA96-B9E2-CDB0-EBDB-82B7A07F3B56}"/>
          </ac:picMkLst>
        </pc:picChg>
      </pc:sldChg>
      <pc:sldChg chg="del">
        <pc:chgData name="LAMIAE BEZZAZ" userId="f9bc3cc0-8e1c-4944-afa8-b4b36bbf20e1" providerId="ADAL" clId="{80013F9C-1D19-45E8-9D9D-0452594BAADA}" dt="2026-01-16T18:46:15.415" v="212" actId="47"/>
        <pc:sldMkLst>
          <pc:docMk/>
          <pc:sldMk cId="2911710300" sldId="1038"/>
        </pc:sldMkLst>
      </pc:sldChg>
      <pc:sldChg chg="del">
        <pc:chgData name="LAMIAE BEZZAZ" userId="f9bc3cc0-8e1c-4944-afa8-b4b36bbf20e1" providerId="ADAL" clId="{80013F9C-1D19-45E8-9D9D-0452594BAADA}" dt="2026-01-16T18:46:08.133" v="211" actId="47"/>
        <pc:sldMkLst>
          <pc:docMk/>
          <pc:sldMk cId="3147647600" sldId="1040"/>
        </pc:sldMkLst>
      </pc:sldChg>
      <pc:sldChg chg="del">
        <pc:chgData name="LAMIAE BEZZAZ" userId="f9bc3cc0-8e1c-4944-afa8-b4b36bbf20e1" providerId="ADAL" clId="{80013F9C-1D19-45E8-9D9D-0452594BAADA}" dt="2026-01-16T19:13:16.292" v="423" actId="47"/>
        <pc:sldMkLst>
          <pc:docMk/>
          <pc:sldMk cId="997152735" sldId="1041"/>
        </pc:sldMkLst>
      </pc:sldChg>
      <pc:sldChg chg="del">
        <pc:chgData name="LAMIAE BEZZAZ" userId="f9bc3cc0-8e1c-4944-afa8-b4b36bbf20e1" providerId="ADAL" clId="{80013F9C-1D19-45E8-9D9D-0452594BAADA}" dt="2026-01-16T18:46:08.133" v="211" actId="47"/>
        <pc:sldMkLst>
          <pc:docMk/>
          <pc:sldMk cId="1058971113" sldId="1045"/>
        </pc:sldMkLst>
      </pc:sldChg>
      <pc:sldChg chg="modSp">
        <pc:chgData name="LAMIAE BEZZAZ" userId="f9bc3cc0-8e1c-4944-afa8-b4b36bbf20e1" providerId="ADAL" clId="{80013F9C-1D19-45E8-9D9D-0452594BAADA}" dt="2026-01-16T18:32:01.500" v="20" actId="20577"/>
        <pc:sldMkLst>
          <pc:docMk/>
          <pc:sldMk cId="719573920" sldId="1053"/>
        </pc:sldMkLst>
        <pc:spChg chg="mod">
          <ac:chgData name="LAMIAE BEZZAZ" userId="f9bc3cc0-8e1c-4944-afa8-b4b36bbf20e1" providerId="ADAL" clId="{80013F9C-1D19-45E8-9D9D-0452594BAADA}" dt="2026-01-16T18:31:48.768" v="14" actId="20577"/>
          <ac:spMkLst>
            <pc:docMk/>
            <pc:sldMk cId="719573920" sldId="1053"/>
            <ac:spMk id="3" creationId="{0018BFEA-5391-DF2D-65A5-7815BAF0E488}"/>
          </ac:spMkLst>
        </pc:spChg>
        <pc:spChg chg="mod">
          <ac:chgData name="LAMIAE BEZZAZ" userId="f9bc3cc0-8e1c-4944-afa8-b4b36bbf20e1" providerId="ADAL" clId="{80013F9C-1D19-45E8-9D9D-0452594BAADA}" dt="2026-01-16T18:32:01.500" v="20" actId="20577"/>
          <ac:spMkLst>
            <pc:docMk/>
            <pc:sldMk cId="719573920" sldId="1053"/>
            <ac:spMk id="5" creationId="{F4C33C7C-984C-F250-FB5E-05D2C11BE132}"/>
          </ac:spMkLst>
        </pc:spChg>
        <pc:spChg chg="mod">
          <ac:chgData name="LAMIAE BEZZAZ" userId="f9bc3cc0-8e1c-4944-afa8-b4b36bbf20e1" providerId="ADAL" clId="{80013F9C-1D19-45E8-9D9D-0452594BAADA}" dt="2026-01-16T18:31:26.795" v="6" actId="20577"/>
          <ac:spMkLst>
            <pc:docMk/>
            <pc:sldMk cId="719573920" sldId="1053"/>
            <ac:spMk id="58" creationId="{83C28088-0DA7-C997-EDDA-2D9D922584DF}"/>
          </ac:spMkLst>
        </pc:spChg>
        <pc:spChg chg="mod">
          <ac:chgData name="LAMIAE BEZZAZ" userId="f9bc3cc0-8e1c-4944-afa8-b4b36bbf20e1" providerId="ADAL" clId="{80013F9C-1D19-45E8-9D9D-0452594BAADA}" dt="2026-01-16T18:31:38.285" v="10" actId="20577"/>
          <ac:spMkLst>
            <pc:docMk/>
            <pc:sldMk cId="719573920" sldId="1053"/>
            <ac:spMk id="60" creationId="{E01761FA-4738-FF05-AF27-755A5F25938D}"/>
          </ac:spMkLst>
        </pc:spChg>
      </pc:sldChg>
      <pc:sldChg chg="del">
        <pc:chgData name="LAMIAE BEZZAZ" userId="f9bc3cc0-8e1c-4944-afa8-b4b36bbf20e1" providerId="ADAL" clId="{80013F9C-1D19-45E8-9D9D-0452594BAADA}" dt="2026-01-16T18:46:15.415" v="212" actId="47"/>
        <pc:sldMkLst>
          <pc:docMk/>
          <pc:sldMk cId="1502418412" sldId="1055"/>
        </pc:sldMkLst>
      </pc:sldChg>
      <pc:sldChg chg="del">
        <pc:chgData name="LAMIAE BEZZAZ" userId="f9bc3cc0-8e1c-4944-afa8-b4b36bbf20e1" providerId="ADAL" clId="{80013F9C-1D19-45E8-9D9D-0452594BAADA}" dt="2026-01-16T18:46:08.133" v="211" actId="47"/>
        <pc:sldMkLst>
          <pc:docMk/>
          <pc:sldMk cId="1013917613" sldId="1056"/>
        </pc:sldMkLst>
      </pc:sldChg>
      <pc:sldChg chg="del">
        <pc:chgData name="LAMIAE BEZZAZ" userId="f9bc3cc0-8e1c-4944-afa8-b4b36bbf20e1" providerId="ADAL" clId="{80013F9C-1D19-45E8-9D9D-0452594BAADA}" dt="2026-01-16T18:46:08.133" v="211" actId="47"/>
        <pc:sldMkLst>
          <pc:docMk/>
          <pc:sldMk cId="1726328223" sldId="1057"/>
        </pc:sldMkLst>
      </pc:sldChg>
      <pc:sldChg chg="del">
        <pc:chgData name="LAMIAE BEZZAZ" userId="f9bc3cc0-8e1c-4944-afa8-b4b36bbf20e1" providerId="ADAL" clId="{80013F9C-1D19-45E8-9D9D-0452594BAADA}" dt="2026-01-16T18:46:08.133" v="211" actId="47"/>
        <pc:sldMkLst>
          <pc:docMk/>
          <pc:sldMk cId="1486418057" sldId="1058"/>
        </pc:sldMkLst>
      </pc:sldChg>
      <pc:sldChg chg="del">
        <pc:chgData name="LAMIAE BEZZAZ" userId="f9bc3cc0-8e1c-4944-afa8-b4b36bbf20e1" providerId="ADAL" clId="{80013F9C-1D19-45E8-9D9D-0452594BAADA}" dt="2026-01-16T18:46:08.133" v="211" actId="47"/>
        <pc:sldMkLst>
          <pc:docMk/>
          <pc:sldMk cId="2353863642" sldId="1059"/>
        </pc:sldMkLst>
      </pc:sldChg>
      <pc:sldChg chg="del">
        <pc:chgData name="LAMIAE BEZZAZ" userId="f9bc3cc0-8e1c-4944-afa8-b4b36bbf20e1" providerId="ADAL" clId="{80013F9C-1D19-45E8-9D9D-0452594BAADA}" dt="2026-01-16T18:46:08.133" v="211" actId="47"/>
        <pc:sldMkLst>
          <pc:docMk/>
          <pc:sldMk cId="3209192100" sldId="1060"/>
        </pc:sldMkLst>
      </pc:sldChg>
      <pc:sldChg chg="del">
        <pc:chgData name="LAMIAE BEZZAZ" userId="f9bc3cc0-8e1c-4944-afa8-b4b36bbf20e1" providerId="ADAL" clId="{80013F9C-1D19-45E8-9D9D-0452594BAADA}" dt="2026-01-16T18:46:08.133" v="211" actId="47"/>
        <pc:sldMkLst>
          <pc:docMk/>
          <pc:sldMk cId="981448992" sldId="1061"/>
        </pc:sldMkLst>
      </pc:sldChg>
      <pc:sldChg chg="del">
        <pc:chgData name="LAMIAE BEZZAZ" userId="f9bc3cc0-8e1c-4944-afa8-b4b36bbf20e1" providerId="ADAL" clId="{80013F9C-1D19-45E8-9D9D-0452594BAADA}" dt="2026-01-16T18:46:08.133" v="211" actId="47"/>
        <pc:sldMkLst>
          <pc:docMk/>
          <pc:sldMk cId="3733084878" sldId="1062"/>
        </pc:sldMkLst>
      </pc:sldChg>
      <pc:sldChg chg="del">
        <pc:chgData name="LAMIAE BEZZAZ" userId="f9bc3cc0-8e1c-4944-afa8-b4b36bbf20e1" providerId="ADAL" clId="{80013F9C-1D19-45E8-9D9D-0452594BAADA}" dt="2026-01-16T19:13:17.054" v="426" actId="47"/>
        <pc:sldMkLst>
          <pc:docMk/>
          <pc:sldMk cId="4278752706" sldId="1064"/>
        </pc:sldMkLst>
      </pc:sldChg>
      <pc:sldChg chg="del">
        <pc:chgData name="LAMIAE BEZZAZ" userId="f9bc3cc0-8e1c-4944-afa8-b4b36bbf20e1" providerId="ADAL" clId="{80013F9C-1D19-45E8-9D9D-0452594BAADA}" dt="2026-01-16T19:13:17.286" v="427" actId="47"/>
        <pc:sldMkLst>
          <pc:docMk/>
          <pc:sldMk cId="1527348485" sldId="1065"/>
        </pc:sldMkLst>
      </pc:sldChg>
      <pc:sldChg chg="del">
        <pc:chgData name="LAMIAE BEZZAZ" userId="f9bc3cc0-8e1c-4944-afa8-b4b36bbf20e1" providerId="ADAL" clId="{80013F9C-1D19-45E8-9D9D-0452594BAADA}" dt="2026-01-16T19:13:16.800" v="425" actId="47"/>
        <pc:sldMkLst>
          <pc:docMk/>
          <pc:sldMk cId="3542267301" sldId="1079"/>
        </pc:sldMkLst>
      </pc:sldChg>
      <pc:sldChg chg="del">
        <pc:chgData name="LAMIAE BEZZAZ" userId="f9bc3cc0-8e1c-4944-afa8-b4b36bbf20e1" providerId="ADAL" clId="{80013F9C-1D19-45E8-9D9D-0452594BAADA}" dt="2026-01-16T19:13:16.559" v="424" actId="47"/>
        <pc:sldMkLst>
          <pc:docMk/>
          <pc:sldMk cId="1478932189" sldId="1082"/>
        </pc:sldMkLst>
      </pc:sldChg>
      <pc:sldChg chg="del">
        <pc:chgData name="LAMIAE BEZZAZ" userId="f9bc3cc0-8e1c-4944-afa8-b4b36bbf20e1" providerId="ADAL" clId="{80013F9C-1D19-45E8-9D9D-0452594BAADA}" dt="2026-01-16T19:13:17.512" v="428" actId="47"/>
        <pc:sldMkLst>
          <pc:docMk/>
          <pc:sldMk cId="1462292876" sldId="1083"/>
        </pc:sldMkLst>
      </pc:sldChg>
      <pc:sldChg chg="del">
        <pc:chgData name="LAMIAE BEZZAZ" userId="f9bc3cc0-8e1c-4944-afa8-b4b36bbf20e1" providerId="ADAL" clId="{80013F9C-1D19-45E8-9D9D-0452594BAADA}" dt="2026-01-16T19:13:17.718" v="429" actId="47"/>
        <pc:sldMkLst>
          <pc:docMk/>
          <pc:sldMk cId="3233115111" sldId="1084"/>
        </pc:sldMkLst>
      </pc:sldChg>
      <pc:sldChg chg="del">
        <pc:chgData name="LAMIAE BEZZAZ" userId="f9bc3cc0-8e1c-4944-afa8-b4b36bbf20e1" providerId="ADAL" clId="{80013F9C-1D19-45E8-9D9D-0452594BAADA}" dt="2026-01-16T19:13:17.891" v="430" actId="47"/>
        <pc:sldMkLst>
          <pc:docMk/>
          <pc:sldMk cId="4282982613" sldId="1085"/>
        </pc:sldMkLst>
      </pc:sldChg>
      <pc:sldChg chg="del">
        <pc:chgData name="LAMIAE BEZZAZ" userId="f9bc3cc0-8e1c-4944-afa8-b4b36bbf20e1" providerId="ADAL" clId="{80013F9C-1D19-45E8-9D9D-0452594BAADA}" dt="2026-01-16T19:13:18.066" v="431" actId="47"/>
        <pc:sldMkLst>
          <pc:docMk/>
          <pc:sldMk cId="3607611711" sldId="1086"/>
        </pc:sldMkLst>
      </pc:sldChg>
      <pc:sldChg chg="del">
        <pc:chgData name="LAMIAE BEZZAZ" userId="f9bc3cc0-8e1c-4944-afa8-b4b36bbf20e1" providerId="ADAL" clId="{80013F9C-1D19-45E8-9D9D-0452594BAADA}" dt="2026-01-16T19:13:18.241" v="432" actId="47"/>
        <pc:sldMkLst>
          <pc:docMk/>
          <pc:sldMk cId="1980110199" sldId="1087"/>
        </pc:sldMkLst>
      </pc:sldChg>
      <pc:sldChg chg="del">
        <pc:chgData name="LAMIAE BEZZAZ" userId="f9bc3cc0-8e1c-4944-afa8-b4b36bbf20e1" providerId="ADAL" clId="{80013F9C-1D19-45E8-9D9D-0452594BAADA}" dt="2026-01-16T19:13:18.438" v="433" actId="47"/>
        <pc:sldMkLst>
          <pc:docMk/>
          <pc:sldMk cId="4219731244" sldId="1088"/>
        </pc:sldMkLst>
      </pc:sldChg>
      <pc:sldChg chg="addSp delSp modSp add">
        <pc:chgData name="LAMIAE BEZZAZ" userId="f9bc3cc0-8e1c-4944-afa8-b4b36bbf20e1" providerId="ADAL" clId="{80013F9C-1D19-45E8-9D9D-0452594BAADA}" dt="2026-01-16T19:12:20.163" v="407"/>
        <pc:sldMkLst>
          <pc:docMk/>
          <pc:sldMk cId="1013917613" sldId="1090"/>
        </pc:sldMkLst>
        <pc:spChg chg="mod">
          <ac:chgData name="LAMIAE BEZZAZ" userId="f9bc3cc0-8e1c-4944-afa8-b4b36bbf20e1" providerId="ADAL" clId="{80013F9C-1D19-45E8-9D9D-0452594BAADA}" dt="2026-01-16T19:06:25.634" v="323" actId="20577"/>
          <ac:spMkLst>
            <pc:docMk/>
            <pc:sldMk cId="1013917613" sldId="1090"/>
            <ac:spMk id="7" creationId="{F5D129F7-0AC7-B8E9-2944-A1959DB235F8}"/>
          </ac:spMkLst>
        </pc:spChg>
        <pc:grpChg chg="add">
          <ac:chgData name="LAMIAE BEZZAZ" userId="f9bc3cc0-8e1c-4944-afa8-b4b36bbf20e1" providerId="ADAL" clId="{80013F9C-1D19-45E8-9D9D-0452594BAADA}" dt="2026-01-16T19:12:20.163" v="407"/>
          <ac:grpSpMkLst>
            <pc:docMk/>
            <pc:sldMk cId="1013917613" sldId="1090"/>
            <ac:grpSpMk id="11" creationId="{989291CD-F26E-49EA-9DB8-276ED8D864FE}"/>
          </ac:grpSpMkLst>
        </pc:grpChg>
        <pc:picChg chg="add mod">
          <ac:chgData name="LAMIAE BEZZAZ" userId="f9bc3cc0-8e1c-4944-afa8-b4b36bbf20e1" providerId="ADAL" clId="{80013F9C-1D19-45E8-9D9D-0452594BAADA}" dt="2026-01-16T19:07:02.551" v="328" actId="1076"/>
          <ac:picMkLst>
            <pc:docMk/>
            <pc:sldMk cId="1013917613" sldId="1090"/>
            <ac:picMk id="2" creationId="{9B48025C-72E4-42FB-8CB4-C5B8E02AE4B7}"/>
          </ac:picMkLst>
        </pc:picChg>
        <pc:picChg chg="del">
          <ac:chgData name="LAMIAE BEZZAZ" userId="f9bc3cc0-8e1c-4944-afa8-b4b36bbf20e1" providerId="ADAL" clId="{80013F9C-1D19-45E8-9D9D-0452594BAADA}" dt="2026-01-16T19:12:19.112" v="406" actId="478"/>
          <ac:picMkLst>
            <pc:docMk/>
            <pc:sldMk cId="1013917613" sldId="1090"/>
            <ac:picMk id="6" creationId="{565C32AF-8A1B-460F-A385-A9FBA2872F18}"/>
          </ac:picMkLst>
        </pc:picChg>
        <pc:picChg chg="del">
          <ac:chgData name="LAMIAE BEZZAZ" userId="f9bc3cc0-8e1c-4944-afa8-b4b36bbf20e1" providerId="ADAL" clId="{80013F9C-1D19-45E8-9D9D-0452594BAADA}" dt="2026-01-16T19:06:28.940" v="324" actId="478"/>
          <ac:picMkLst>
            <pc:docMk/>
            <pc:sldMk cId="1013917613" sldId="1090"/>
            <ac:picMk id="8" creationId="{8F154BA9-69DB-499A-8EEC-A38693BE1268}"/>
          </ac:picMkLst>
        </pc:picChg>
        <pc:picChg chg="add">
          <ac:chgData name="LAMIAE BEZZAZ" userId="f9bc3cc0-8e1c-4944-afa8-b4b36bbf20e1" providerId="ADAL" clId="{80013F9C-1D19-45E8-9D9D-0452594BAADA}" dt="2026-01-16T19:10:43.446" v="388"/>
          <ac:picMkLst>
            <pc:docMk/>
            <pc:sldMk cId="1013917613" sldId="1090"/>
            <ac:picMk id="9" creationId="{28668B9A-B791-486B-8775-3D62C4AA3545}"/>
          </ac:picMkLst>
        </pc:picChg>
        <pc:picChg chg="del">
          <ac:chgData name="LAMIAE BEZZAZ" userId="f9bc3cc0-8e1c-4944-afa8-b4b36bbf20e1" providerId="ADAL" clId="{80013F9C-1D19-45E8-9D9D-0452594BAADA}" dt="2026-01-16T19:10:42.704" v="387" actId="478"/>
          <ac:picMkLst>
            <pc:docMk/>
            <pc:sldMk cId="1013917613" sldId="1090"/>
            <ac:picMk id="10" creationId="{4324654B-6ECF-66C4-2B0C-5AC0EBCF7F28}"/>
          </ac:picMkLst>
        </pc:picChg>
      </pc:sldChg>
      <pc:sldChg chg="addSp delSp modSp">
        <pc:chgData name="LAMIAE BEZZAZ" userId="f9bc3cc0-8e1c-4944-afa8-b4b36bbf20e1" providerId="ADAL" clId="{80013F9C-1D19-45E8-9D9D-0452594BAADA}" dt="2026-01-16T18:41:45.604" v="195"/>
        <pc:sldMkLst>
          <pc:docMk/>
          <pc:sldMk cId="2498064045" sldId="1093"/>
        </pc:sldMkLst>
        <pc:spChg chg="del">
          <ac:chgData name="LAMIAE BEZZAZ" userId="f9bc3cc0-8e1c-4944-afa8-b4b36bbf20e1" providerId="ADAL" clId="{80013F9C-1D19-45E8-9D9D-0452594BAADA}" dt="2026-01-16T18:37:48.456" v="148" actId="478"/>
          <ac:spMkLst>
            <pc:docMk/>
            <pc:sldMk cId="2498064045" sldId="1093"/>
            <ac:spMk id="21" creationId="{7EE27CC1-5CD1-4DFE-830C-3E5EDD3CBBF1}"/>
          </ac:spMkLst>
        </pc:spChg>
        <pc:spChg chg="add">
          <ac:chgData name="LAMIAE BEZZAZ" userId="f9bc3cc0-8e1c-4944-afa8-b4b36bbf20e1" providerId="ADAL" clId="{80013F9C-1D19-45E8-9D9D-0452594BAADA}" dt="2026-01-16T18:37:49.656" v="149"/>
          <ac:spMkLst>
            <pc:docMk/>
            <pc:sldMk cId="2498064045" sldId="1093"/>
            <ac:spMk id="22" creationId="{D0604323-8B32-4054-B64A-BD841E469EA2}"/>
          </ac:spMkLst>
        </pc:spChg>
        <pc:spChg chg="mod">
          <ac:chgData name="LAMIAE BEZZAZ" userId="f9bc3cc0-8e1c-4944-afa8-b4b36bbf20e1" providerId="ADAL" clId="{80013F9C-1D19-45E8-9D9D-0452594BAADA}" dt="2026-01-16T18:41:35.033" v="189" actId="20577"/>
          <ac:spMkLst>
            <pc:docMk/>
            <pc:sldMk cId="2498064045" sldId="1093"/>
            <ac:spMk id="29" creationId="{9DA65CFE-877A-7837-775B-987689F543E8}"/>
          </ac:spMkLst>
        </pc:spChg>
        <pc:spChg chg="mod">
          <ac:chgData name="LAMIAE BEZZAZ" userId="f9bc3cc0-8e1c-4944-afa8-b4b36bbf20e1" providerId="ADAL" clId="{80013F9C-1D19-45E8-9D9D-0452594BAADA}" dt="2026-01-16T18:41:38.611" v="191"/>
          <ac:spMkLst>
            <pc:docMk/>
            <pc:sldMk cId="2498064045" sldId="1093"/>
            <ac:spMk id="31" creationId="{A5CD0790-81B5-0D74-4BC3-13785760D29B}"/>
          </ac:spMkLst>
        </pc:spChg>
        <pc:spChg chg="mod">
          <ac:chgData name="LAMIAE BEZZAZ" userId="f9bc3cc0-8e1c-4944-afa8-b4b36bbf20e1" providerId="ADAL" clId="{80013F9C-1D19-45E8-9D9D-0452594BAADA}" dt="2026-01-16T18:41:42.183" v="193"/>
          <ac:spMkLst>
            <pc:docMk/>
            <pc:sldMk cId="2498064045" sldId="1093"/>
            <ac:spMk id="33" creationId="{828A7943-AED7-C289-4277-0E7DCE5969E6}"/>
          </ac:spMkLst>
        </pc:spChg>
        <pc:spChg chg="mod">
          <ac:chgData name="LAMIAE BEZZAZ" userId="f9bc3cc0-8e1c-4944-afa8-b4b36bbf20e1" providerId="ADAL" clId="{80013F9C-1D19-45E8-9D9D-0452594BAADA}" dt="2026-01-16T18:41:45.604" v="195"/>
          <ac:spMkLst>
            <pc:docMk/>
            <pc:sldMk cId="2498064045" sldId="1093"/>
            <ac:spMk id="35" creationId="{3F76E41A-55BC-42B4-7E91-627E42F604BA}"/>
          </ac:spMkLst>
        </pc:spChg>
        <pc:picChg chg="del">
          <ac:chgData name="LAMIAE BEZZAZ" userId="f9bc3cc0-8e1c-4944-afa8-b4b36bbf20e1" providerId="ADAL" clId="{80013F9C-1D19-45E8-9D9D-0452594BAADA}" dt="2026-01-16T18:39:05.931" v="150" actId="478"/>
          <ac:picMkLst>
            <pc:docMk/>
            <pc:sldMk cId="2498064045" sldId="1093"/>
            <ac:picMk id="20" creationId="{4633C36C-B460-8BF0-54D0-F7A5C098393C}"/>
          </ac:picMkLst>
        </pc:picChg>
      </pc:sldChg>
      <pc:sldChg chg="delSp modSp">
        <pc:chgData name="LAMIAE BEZZAZ" userId="f9bc3cc0-8e1c-4944-afa8-b4b36bbf20e1" providerId="ADAL" clId="{80013F9C-1D19-45E8-9D9D-0452594BAADA}" dt="2026-01-16T18:42:19.684" v="205" actId="20577"/>
        <pc:sldMkLst>
          <pc:docMk/>
          <pc:sldMk cId="3350587557" sldId="1095"/>
        </pc:sldMkLst>
        <pc:spChg chg="mod">
          <ac:chgData name="LAMIAE BEZZAZ" userId="f9bc3cc0-8e1c-4944-afa8-b4b36bbf20e1" providerId="ADAL" clId="{80013F9C-1D19-45E8-9D9D-0452594BAADA}" dt="2026-01-16T18:42:19.684" v="205" actId="20577"/>
          <ac:spMkLst>
            <pc:docMk/>
            <pc:sldMk cId="3350587557" sldId="1095"/>
            <ac:spMk id="5" creationId="{5B3469A4-4A57-A1D3-2C98-9B4CC88EEDC4}"/>
          </ac:spMkLst>
        </pc:spChg>
        <pc:spChg chg="mod">
          <ac:chgData name="LAMIAE BEZZAZ" userId="f9bc3cc0-8e1c-4944-afa8-b4b36bbf20e1" providerId="ADAL" clId="{80013F9C-1D19-45E8-9D9D-0452594BAADA}" dt="2026-01-16T18:41:52.957" v="197"/>
          <ac:spMkLst>
            <pc:docMk/>
            <pc:sldMk cId="3350587557" sldId="1095"/>
            <ac:spMk id="9" creationId="{1A22F44B-AEFA-F771-8411-5A245B859677}"/>
          </ac:spMkLst>
        </pc:spChg>
        <pc:spChg chg="mod">
          <ac:chgData name="LAMIAE BEZZAZ" userId="f9bc3cc0-8e1c-4944-afa8-b4b36bbf20e1" providerId="ADAL" clId="{80013F9C-1D19-45E8-9D9D-0452594BAADA}" dt="2026-01-16T18:41:56.009" v="199"/>
          <ac:spMkLst>
            <pc:docMk/>
            <pc:sldMk cId="3350587557" sldId="1095"/>
            <ac:spMk id="21" creationId="{FD39D383-7957-D3AA-F529-14D7A2296D90}"/>
          </ac:spMkLst>
        </pc:spChg>
        <pc:spChg chg="mod">
          <ac:chgData name="LAMIAE BEZZAZ" userId="f9bc3cc0-8e1c-4944-afa8-b4b36bbf20e1" providerId="ADAL" clId="{80013F9C-1D19-45E8-9D9D-0452594BAADA}" dt="2026-01-16T18:42:07.461" v="201"/>
          <ac:spMkLst>
            <pc:docMk/>
            <pc:sldMk cId="3350587557" sldId="1095"/>
            <ac:spMk id="25" creationId="{149445CF-F532-6B4F-5A9E-65E01921B50E}"/>
          </ac:spMkLst>
        </pc:spChg>
        <pc:spChg chg="mod">
          <ac:chgData name="LAMIAE BEZZAZ" userId="f9bc3cc0-8e1c-4944-afa8-b4b36bbf20e1" providerId="ADAL" clId="{80013F9C-1D19-45E8-9D9D-0452594BAADA}" dt="2026-01-16T18:37:33.749" v="147" actId="20577"/>
          <ac:spMkLst>
            <pc:docMk/>
            <pc:sldMk cId="3350587557" sldId="1095"/>
            <ac:spMk id="26" creationId="{D442DA45-ECA5-64BF-EF8D-30BA06464382}"/>
          </ac:spMkLst>
        </pc:spChg>
        <pc:picChg chg="del">
          <ac:chgData name="LAMIAE BEZZAZ" userId="f9bc3cc0-8e1c-4944-afa8-b4b36bbf20e1" providerId="ADAL" clId="{80013F9C-1D19-45E8-9D9D-0452594BAADA}" dt="2026-01-16T18:36:01.102" v="32" actId="478"/>
          <ac:picMkLst>
            <pc:docMk/>
            <pc:sldMk cId="3350587557" sldId="1095"/>
            <ac:picMk id="20" creationId="{B32162D6-F078-9C05-FF8C-FB4FF2052C16}"/>
          </ac:picMkLst>
        </pc:picChg>
      </pc:sldChg>
      <pc:sldChg chg="addSp delSp modSp">
        <pc:chgData name="LAMIAE BEZZAZ" userId="f9bc3cc0-8e1c-4944-afa8-b4b36bbf20e1" providerId="ADAL" clId="{80013F9C-1D19-45E8-9D9D-0452594BAADA}" dt="2026-01-16T19:14:45.664" v="438"/>
        <pc:sldMkLst>
          <pc:docMk/>
          <pc:sldMk cId="1728760932" sldId="1096"/>
        </pc:sldMkLst>
        <pc:spChg chg="mod">
          <ac:chgData name="LAMIAE BEZZAZ" userId="f9bc3cc0-8e1c-4944-afa8-b4b36bbf20e1" providerId="ADAL" clId="{80013F9C-1D19-45E8-9D9D-0452594BAADA}" dt="2026-01-16T18:40:18.026" v="177" actId="20577"/>
          <ac:spMkLst>
            <pc:docMk/>
            <pc:sldMk cId="1728760932" sldId="1096"/>
            <ac:spMk id="7" creationId="{F6FAF955-7EF4-C8BB-F753-C15A271F64ED}"/>
          </ac:spMkLst>
        </pc:spChg>
        <pc:spChg chg="mod">
          <ac:chgData name="LAMIAE BEZZAZ" userId="f9bc3cc0-8e1c-4944-afa8-b4b36bbf20e1" providerId="ADAL" clId="{80013F9C-1D19-45E8-9D9D-0452594BAADA}" dt="2026-01-16T18:40:43.422" v="180" actId="108"/>
          <ac:spMkLst>
            <pc:docMk/>
            <pc:sldMk cId="1728760932" sldId="1096"/>
            <ac:spMk id="10" creationId="{FFB90071-1724-3083-0CCA-CE8ED9F0E602}"/>
          </ac:spMkLst>
        </pc:spChg>
        <pc:spChg chg="mod">
          <ac:chgData name="LAMIAE BEZZAZ" userId="f9bc3cc0-8e1c-4944-afa8-b4b36bbf20e1" providerId="ADAL" clId="{80013F9C-1D19-45E8-9D9D-0452594BAADA}" dt="2026-01-16T18:41:08.014" v="184" actId="20577"/>
          <ac:spMkLst>
            <pc:docMk/>
            <pc:sldMk cId="1728760932" sldId="1096"/>
            <ac:spMk id="13" creationId="{90E141B5-CDB6-843F-A8AC-A90FAEB22D22}"/>
          </ac:spMkLst>
        </pc:spChg>
        <pc:spChg chg="mod">
          <ac:chgData name="LAMIAE BEZZAZ" userId="f9bc3cc0-8e1c-4944-afa8-b4b36bbf20e1" providerId="ADAL" clId="{80013F9C-1D19-45E8-9D9D-0452594BAADA}" dt="2026-01-16T18:41:18.136" v="187" actId="20577"/>
          <ac:spMkLst>
            <pc:docMk/>
            <pc:sldMk cId="1728760932" sldId="1096"/>
            <ac:spMk id="15" creationId="{1918980D-0521-0D85-C00E-7D933C9E9244}"/>
          </ac:spMkLst>
        </pc:spChg>
        <pc:spChg chg="del">
          <ac:chgData name="LAMIAE BEZZAZ" userId="f9bc3cc0-8e1c-4944-afa8-b4b36bbf20e1" providerId="ADAL" clId="{80013F9C-1D19-45E8-9D9D-0452594BAADA}" dt="2026-01-16T18:39:17.603" v="151" actId="478"/>
          <ac:spMkLst>
            <pc:docMk/>
            <pc:sldMk cId="1728760932" sldId="1096"/>
            <ac:spMk id="21" creationId="{DDE710C8-F0CE-44FB-B11D-E0AAE32A0E83}"/>
          </ac:spMkLst>
        </pc:spChg>
        <pc:spChg chg="add">
          <ac:chgData name="LAMIAE BEZZAZ" userId="f9bc3cc0-8e1c-4944-afa8-b4b36bbf20e1" providerId="ADAL" clId="{80013F9C-1D19-45E8-9D9D-0452594BAADA}" dt="2026-01-16T18:39:18.884" v="152"/>
          <ac:spMkLst>
            <pc:docMk/>
            <pc:sldMk cId="1728760932" sldId="1096"/>
            <ac:spMk id="22" creationId="{917F7DB5-2F13-4411-8996-CB1EDDC5BF1A}"/>
          </ac:spMkLst>
        </pc:spChg>
        <pc:grpChg chg="del">
          <ac:chgData name="LAMIAE BEZZAZ" userId="f9bc3cc0-8e1c-4944-afa8-b4b36bbf20e1" providerId="ADAL" clId="{80013F9C-1D19-45E8-9D9D-0452594BAADA}" dt="2026-01-16T19:14:44.959" v="437" actId="478"/>
          <ac:grpSpMkLst>
            <pc:docMk/>
            <pc:sldMk cId="1728760932" sldId="1096"/>
            <ac:grpSpMk id="17" creationId="{24D00717-8088-DB88-86F1-2A03AB217E58}"/>
          </ac:grpSpMkLst>
        </pc:grpChg>
        <pc:picChg chg="del">
          <ac:chgData name="LAMIAE BEZZAZ" userId="f9bc3cc0-8e1c-4944-afa8-b4b36bbf20e1" providerId="ADAL" clId="{80013F9C-1D19-45E8-9D9D-0452594BAADA}" dt="2026-01-16T18:40:09.793" v="173" actId="478"/>
          <ac:picMkLst>
            <pc:docMk/>
            <pc:sldMk cId="1728760932" sldId="1096"/>
            <ac:picMk id="20" creationId="{724261ED-132C-6D38-B026-E2B02100E2FD}"/>
          </ac:picMkLst>
        </pc:picChg>
        <pc:picChg chg="add">
          <ac:chgData name="LAMIAE BEZZAZ" userId="f9bc3cc0-8e1c-4944-afa8-b4b36bbf20e1" providerId="ADAL" clId="{80013F9C-1D19-45E8-9D9D-0452594BAADA}" dt="2026-01-16T19:14:45.664" v="438"/>
          <ac:picMkLst>
            <pc:docMk/>
            <pc:sldMk cId="1728760932" sldId="1096"/>
            <ac:picMk id="25" creationId="{CEC34192-92C2-4476-95C4-23E94528BCF0}"/>
          </ac:picMkLst>
        </pc:picChg>
      </pc:sldChg>
      <pc:sldChg chg="del">
        <pc:chgData name="LAMIAE BEZZAZ" userId="f9bc3cc0-8e1c-4944-afa8-b4b36bbf20e1" providerId="ADAL" clId="{80013F9C-1D19-45E8-9D9D-0452594BAADA}" dt="2026-01-16T19:13:15.338" v="421" actId="47"/>
        <pc:sldMkLst>
          <pc:docMk/>
          <pc:sldMk cId="2172685914" sldId="1097"/>
        </pc:sldMkLst>
      </pc:sldChg>
      <pc:sldChg chg="delSp delAnim">
        <pc:chgData name="LAMIAE BEZZAZ" userId="f9bc3cc0-8e1c-4944-afa8-b4b36bbf20e1" providerId="ADAL" clId="{80013F9C-1D19-45E8-9D9D-0452594BAADA}" dt="2026-01-16T18:35:18.662" v="31" actId="478"/>
        <pc:sldMkLst>
          <pc:docMk/>
          <pc:sldMk cId="1615047063" sldId="1098"/>
        </pc:sldMkLst>
        <pc:picChg chg="del">
          <ac:chgData name="LAMIAE BEZZAZ" userId="f9bc3cc0-8e1c-4944-afa8-b4b36bbf20e1" providerId="ADAL" clId="{80013F9C-1D19-45E8-9D9D-0452594BAADA}" dt="2026-01-16T18:35:18.662" v="31" actId="478"/>
          <ac:picMkLst>
            <pc:docMk/>
            <pc:sldMk cId="1615047063" sldId="1098"/>
            <ac:picMk id="3" creationId="{C468A668-B4C4-4AEE-A117-E90E7DB96F0F}"/>
          </ac:picMkLst>
        </pc:picChg>
      </pc:sldChg>
      <pc:sldChg chg="delSp">
        <pc:chgData name="LAMIAE BEZZAZ" userId="f9bc3cc0-8e1c-4944-afa8-b4b36bbf20e1" providerId="ADAL" clId="{80013F9C-1D19-45E8-9D9D-0452594BAADA}" dt="2026-01-16T18:31:10.084" v="0" actId="478"/>
        <pc:sldMkLst>
          <pc:docMk/>
          <pc:sldMk cId="612643457" sldId="1099"/>
        </pc:sldMkLst>
        <pc:grpChg chg="del">
          <ac:chgData name="LAMIAE BEZZAZ" userId="f9bc3cc0-8e1c-4944-afa8-b4b36bbf20e1" providerId="ADAL" clId="{80013F9C-1D19-45E8-9D9D-0452594BAADA}" dt="2026-01-16T18:31:10.084" v="0" actId="478"/>
          <ac:grpSpMkLst>
            <pc:docMk/>
            <pc:sldMk cId="612643457" sldId="1099"/>
            <ac:grpSpMk id="11" creationId="{210EC1C2-F1FC-46C6-8EBE-DBFD6B676E77}"/>
          </ac:grpSpMkLst>
        </pc:grpChg>
        <pc:grpChg chg="del">
          <ac:chgData name="LAMIAE BEZZAZ" userId="f9bc3cc0-8e1c-4944-afa8-b4b36bbf20e1" providerId="ADAL" clId="{80013F9C-1D19-45E8-9D9D-0452594BAADA}" dt="2026-01-16T18:31:10.084" v="0" actId="478"/>
          <ac:grpSpMkLst>
            <pc:docMk/>
            <pc:sldMk cId="612643457" sldId="1099"/>
            <ac:grpSpMk id="12" creationId="{58BE7EF0-91C2-4523-9A7D-E026FBAC2558}"/>
          </ac:grpSpMkLst>
        </pc:grpChg>
      </pc:sldChg>
      <pc:sldChg chg="addSp delSp add">
        <pc:chgData name="LAMIAE BEZZAZ" userId="f9bc3cc0-8e1c-4944-afa8-b4b36bbf20e1" providerId="ADAL" clId="{80013F9C-1D19-45E8-9D9D-0452594BAADA}" dt="2026-01-16T19:11:39.778" v="397"/>
        <pc:sldMkLst>
          <pc:docMk/>
          <pc:sldMk cId="2751032243" sldId="1101"/>
        </pc:sldMkLst>
        <pc:grpChg chg="del">
          <ac:chgData name="LAMIAE BEZZAZ" userId="f9bc3cc0-8e1c-4944-afa8-b4b36bbf20e1" providerId="ADAL" clId="{80013F9C-1D19-45E8-9D9D-0452594BAADA}" dt="2026-01-16T18:54:30.361" v="222" actId="478"/>
          <ac:grpSpMkLst>
            <pc:docMk/>
            <pc:sldMk cId="2751032243" sldId="1101"/>
            <ac:grpSpMk id="11" creationId="{5B8C712D-3B63-4AFE-8968-DB6BCBB1A771}"/>
          </ac:grpSpMkLst>
        </pc:grpChg>
        <pc:grpChg chg="add">
          <ac:chgData name="LAMIAE BEZZAZ" userId="f9bc3cc0-8e1c-4944-afa8-b4b36bbf20e1" providerId="ADAL" clId="{80013F9C-1D19-45E8-9D9D-0452594BAADA}" dt="2026-01-16T18:54:31.081" v="223"/>
          <ac:grpSpMkLst>
            <pc:docMk/>
            <pc:sldMk cId="2751032243" sldId="1101"/>
            <ac:grpSpMk id="12" creationId="{C996A4EF-3EE5-4EEB-B09C-012E7803056D}"/>
          </ac:grpSpMkLst>
        </pc:grpChg>
        <pc:grpChg chg="add">
          <ac:chgData name="LAMIAE BEZZAZ" userId="f9bc3cc0-8e1c-4944-afa8-b4b36bbf20e1" providerId="ADAL" clId="{80013F9C-1D19-45E8-9D9D-0452594BAADA}" dt="2026-01-16T19:11:39.778" v="397"/>
          <ac:grpSpMkLst>
            <pc:docMk/>
            <pc:sldMk cId="2751032243" sldId="1101"/>
            <ac:grpSpMk id="25" creationId="{7C65BED1-47E5-4EB3-B559-3C20E92D7E90}"/>
          </ac:grpSpMkLst>
        </pc:grpChg>
        <pc:picChg chg="del">
          <ac:chgData name="LAMIAE BEZZAZ" userId="f9bc3cc0-8e1c-4944-afa8-b4b36bbf20e1" providerId="ADAL" clId="{80013F9C-1D19-45E8-9D9D-0452594BAADA}" dt="2026-01-16T19:11:38.901" v="396" actId="478"/>
          <ac:picMkLst>
            <pc:docMk/>
            <pc:sldMk cId="2751032243" sldId="1101"/>
            <ac:picMk id="3" creationId="{AB1E0A81-7DB7-36B0-69B3-D1658A53260A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11:46.018" v="399"/>
        <pc:sldMkLst>
          <pc:docMk/>
          <pc:sldMk cId="1777446477" sldId="1102"/>
        </pc:sldMkLst>
        <pc:spChg chg="mod">
          <ac:chgData name="LAMIAE BEZZAZ" userId="f9bc3cc0-8e1c-4944-afa8-b4b36bbf20e1" providerId="ADAL" clId="{80013F9C-1D19-45E8-9D9D-0452594BAADA}" dt="2026-01-16T18:56:28.500" v="239"/>
          <ac:spMkLst>
            <pc:docMk/>
            <pc:sldMk cId="1777446477" sldId="1102"/>
            <ac:spMk id="5" creationId="{E58E277A-EC32-4B9F-A1E9-D1AA5CEA2EA1}"/>
          </ac:spMkLst>
        </pc:spChg>
        <pc:grpChg chg="add">
          <ac:chgData name="LAMIAE BEZZAZ" userId="f9bc3cc0-8e1c-4944-afa8-b4b36bbf20e1" providerId="ADAL" clId="{80013F9C-1D19-45E8-9D9D-0452594BAADA}" dt="2026-01-16T19:11:46.018" v="399"/>
          <ac:grpSpMkLst>
            <pc:docMk/>
            <pc:sldMk cId="1777446477" sldId="1102"/>
            <ac:grpSpMk id="6" creationId="{BD10F024-D99B-4F4F-99CD-82EA0153D4A5}"/>
          </ac:grpSpMkLst>
        </pc:grpChg>
        <pc:picChg chg="del">
          <ac:chgData name="LAMIAE BEZZAZ" userId="f9bc3cc0-8e1c-4944-afa8-b4b36bbf20e1" providerId="ADAL" clId="{80013F9C-1D19-45E8-9D9D-0452594BAADA}" dt="2026-01-16T19:11:45.379" v="398" actId="478"/>
          <ac:picMkLst>
            <pc:docMk/>
            <pc:sldMk cId="1777446477" sldId="1102"/>
            <ac:picMk id="4" creationId="{5D7AC821-87AF-95D0-6CB8-3B2BFEDF84CD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15:11.409" v="444"/>
        <pc:sldMkLst>
          <pc:docMk/>
          <pc:sldMk cId="2853849696" sldId="1106"/>
        </pc:sldMkLst>
        <pc:spChg chg="mod">
          <ac:chgData name="LAMIAE BEZZAZ" userId="f9bc3cc0-8e1c-4944-afa8-b4b36bbf20e1" providerId="ADAL" clId="{80013F9C-1D19-45E8-9D9D-0452594BAADA}" dt="2026-01-16T18:57:01.880" v="244" actId="14100"/>
          <ac:spMkLst>
            <pc:docMk/>
            <pc:sldMk cId="2853849696" sldId="1106"/>
            <ac:spMk id="3" creationId="{E5EEB8EC-DD00-1126-2DA5-CDF4DB73DB60}"/>
          </ac:spMkLst>
        </pc:spChg>
        <pc:spChg chg="mod">
          <ac:chgData name="LAMIAE BEZZAZ" userId="f9bc3cc0-8e1c-4944-afa8-b4b36bbf20e1" providerId="ADAL" clId="{80013F9C-1D19-45E8-9D9D-0452594BAADA}" dt="2026-01-16T18:57:11.395" v="246" actId="14100"/>
          <ac:spMkLst>
            <pc:docMk/>
            <pc:sldMk cId="2853849696" sldId="1106"/>
            <ac:spMk id="5" creationId="{81CD15DE-969C-B895-3CD8-C2F1556B7545}"/>
          </ac:spMkLst>
        </pc:spChg>
        <pc:spChg chg="mod">
          <ac:chgData name="LAMIAE BEZZAZ" userId="f9bc3cc0-8e1c-4944-afa8-b4b36bbf20e1" providerId="ADAL" clId="{80013F9C-1D19-45E8-9D9D-0452594BAADA}" dt="2026-01-16T18:56:42.893" v="241" actId="20577"/>
          <ac:spMkLst>
            <pc:docMk/>
            <pc:sldMk cId="2853849696" sldId="1106"/>
            <ac:spMk id="6" creationId="{36345E05-BB1F-4198-A083-2157E9106835}"/>
          </ac:spMkLst>
        </pc:spChg>
        <pc:picChg chg="del">
          <ac:chgData name="LAMIAE BEZZAZ" userId="f9bc3cc0-8e1c-4944-afa8-b4b36bbf20e1" providerId="ADAL" clId="{80013F9C-1D19-45E8-9D9D-0452594BAADA}" dt="2026-01-16T19:15:10.835" v="443" actId="478"/>
          <ac:picMkLst>
            <pc:docMk/>
            <pc:sldMk cId="2853849696" sldId="1106"/>
            <ac:picMk id="4" creationId="{837AA77B-8743-0FFE-3D6F-AB4B2866901B}"/>
          </ac:picMkLst>
        </pc:picChg>
        <pc:picChg chg="add">
          <ac:chgData name="LAMIAE BEZZAZ" userId="f9bc3cc0-8e1c-4944-afa8-b4b36bbf20e1" providerId="ADAL" clId="{80013F9C-1D19-45E8-9D9D-0452594BAADA}" dt="2026-01-16T19:15:11.409" v="444"/>
          <ac:picMkLst>
            <pc:docMk/>
            <pc:sldMk cId="2853849696" sldId="1106"/>
            <ac:picMk id="7" creationId="{395566CC-83B2-41CC-B519-2F830AC8FEBB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07:14.706" v="334" actId="20577"/>
        <pc:sldMkLst>
          <pc:docMk/>
          <pc:sldMk cId="614289174" sldId="1107"/>
        </pc:sldMkLst>
        <pc:spChg chg="mod">
          <ac:chgData name="LAMIAE BEZZAZ" userId="f9bc3cc0-8e1c-4944-afa8-b4b36bbf20e1" providerId="ADAL" clId="{80013F9C-1D19-45E8-9D9D-0452594BAADA}" dt="2026-01-16T19:07:14.706" v="334" actId="20577"/>
          <ac:spMkLst>
            <pc:docMk/>
            <pc:sldMk cId="614289174" sldId="1107"/>
            <ac:spMk id="6" creationId="{2ACAECE2-E917-C09A-9B0E-1218059DF722}"/>
          </ac:spMkLst>
        </pc:spChg>
        <pc:picChg chg="add">
          <ac:chgData name="LAMIAE BEZZAZ" userId="f9bc3cc0-8e1c-4944-afa8-b4b36bbf20e1" providerId="ADAL" clId="{80013F9C-1D19-45E8-9D9D-0452594BAADA}" dt="2026-01-16T19:07:10.659" v="330"/>
          <ac:picMkLst>
            <pc:docMk/>
            <pc:sldMk cId="614289174" sldId="1107"/>
            <ac:picMk id="2" creationId="{44E28A79-A478-4E1A-8460-8DE92313D62B}"/>
          </ac:picMkLst>
        </pc:picChg>
        <pc:picChg chg="del">
          <ac:chgData name="LAMIAE BEZZAZ" userId="f9bc3cc0-8e1c-4944-afa8-b4b36bbf20e1" providerId="ADAL" clId="{80013F9C-1D19-45E8-9D9D-0452594BAADA}" dt="2026-01-16T19:07:10.070" v="329" actId="478"/>
          <ac:picMkLst>
            <pc:docMk/>
            <pc:sldMk cId="614289174" sldId="1107"/>
            <ac:picMk id="5" creationId="{8694D61F-6698-4B8C-B6B4-C905CD1915B4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12:33.165" v="413"/>
        <pc:sldMkLst>
          <pc:docMk/>
          <pc:sldMk cId="1738781903" sldId="1108"/>
        </pc:sldMkLst>
        <pc:spChg chg="mod">
          <ac:chgData name="LAMIAE BEZZAZ" userId="f9bc3cc0-8e1c-4944-afa8-b4b36bbf20e1" providerId="ADAL" clId="{80013F9C-1D19-45E8-9D9D-0452594BAADA}" dt="2026-01-16T19:07:31.241" v="340" actId="20577"/>
          <ac:spMkLst>
            <pc:docMk/>
            <pc:sldMk cId="1738781903" sldId="1108"/>
            <ac:spMk id="7" creationId="{283CC40E-63B7-FACF-4D75-E89B7508AEA1}"/>
          </ac:spMkLst>
        </pc:spChg>
        <pc:grpChg chg="add">
          <ac:chgData name="LAMIAE BEZZAZ" userId="f9bc3cc0-8e1c-4944-afa8-b4b36bbf20e1" providerId="ADAL" clId="{80013F9C-1D19-45E8-9D9D-0452594BAADA}" dt="2026-01-16T19:12:33.165" v="413"/>
          <ac:grpSpMkLst>
            <pc:docMk/>
            <pc:sldMk cId="1738781903" sldId="1108"/>
            <ac:grpSpMk id="9" creationId="{2827BF7B-96C2-43D8-A673-3DD8A3F6DEED}"/>
          </ac:grpSpMkLst>
        </pc:grpChg>
        <pc:picChg chg="add mod">
          <ac:chgData name="LAMIAE BEZZAZ" userId="f9bc3cc0-8e1c-4944-afa8-b4b36bbf20e1" providerId="ADAL" clId="{80013F9C-1D19-45E8-9D9D-0452594BAADA}" dt="2026-01-16T19:08:17.314" v="347" actId="1076"/>
          <ac:picMkLst>
            <pc:docMk/>
            <pc:sldMk cId="1738781903" sldId="1108"/>
            <ac:picMk id="2" creationId="{0F78B574-5907-4DAA-9A1C-63C5724B59E0}"/>
          </ac:picMkLst>
        </pc:picChg>
        <pc:picChg chg="del">
          <ac:chgData name="LAMIAE BEZZAZ" userId="f9bc3cc0-8e1c-4944-afa8-b4b36bbf20e1" providerId="ADAL" clId="{80013F9C-1D19-45E8-9D9D-0452594BAADA}" dt="2026-01-16T19:07:33.466" v="341" actId="478"/>
          <ac:picMkLst>
            <pc:docMk/>
            <pc:sldMk cId="1738781903" sldId="1108"/>
            <ac:picMk id="3" creationId="{C7EAA414-47AB-43B0-AED0-DCDDCFFBFED9}"/>
          </ac:picMkLst>
        </pc:picChg>
        <pc:picChg chg="del">
          <ac:chgData name="LAMIAE BEZZAZ" userId="f9bc3cc0-8e1c-4944-afa8-b4b36bbf20e1" providerId="ADAL" clId="{80013F9C-1D19-45E8-9D9D-0452594BAADA}" dt="2026-01-16T19:12:32.627" v="412" actId="478"/>
          <ac:picMkLst>
            <pc:docMk/>
            <pc:sldMk cId="1738781903" sldId="1108"/>
            <ac:picMk id="6" creationId="{FBE4F7AF-698E-9F55-B809-5A4C7E3D6C66}"/>
          </ac:picMkLst>
        </pc:picChg>
        <pc:picChg chg="add">
          <ac:chgData name="LAMIAE BEZZAZ" userId="f9bc3cc0-8e1c-4944-afa8-b4b36bbf20e1" providerId="ADAL" clId="{80013F9C-1D19-45E8-9D9D-0452594BAADA}" dt="2026-01-16T19:10:47.981" v="390"/>
          <ac:picMkLst>
            <pc:docMk/>
            <pc:sldMk cId="1738781903" sldId="1108"/>
            <ac:picMk id="8" creationId="{1F2F10F2-31D0-4A21-B495-7CB9CB91C46C}"/>
          </ac:picMkLst>
        </pc:picChg>
        <pc:picChg chg="del">
          <ac:chgData name="LAMIAE BEZZAZ" userId="f9bc3cc0-8e1c-4944-afa8-b4b36bbf20e1" providerId="ADAL" clId="{80013F9C-1D19-45E8-9D9D-0452594BAADA}" dt="2026-01-16T19:10:47.438" v="389" actId="478"/>
          <ac:picMkLst>
            <pc:docMk/>
            <pc:sldMk cId="1738781903" sldId="1108"/>
            <ac:picMk id="10" creationId="{8532137A-6B65-2D05-046D-3801CAD8C051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08:27.851" v="353" actId="20577"/>
        <pc:sldMkLst>
          <pc:docMk/>
          <pc:sldMk cId="2786958523" sldId="1110"/>
        </pc:sldMkLst>
        <pc:spChg chg="mod">
          <ac:chgData name="LAMIAE BEZZAZ" userId="f9bc3cc0-8e1c-4944-afa8-b4b36bbf20e1" providerId="ADAL" clId="{80013F9C-1D19-45E8-9D9D-0452594BAADA}" dt="2026-01-16T19:08:27.851" v="353" actId="20577"/>
          <ac:spMkLst>
            <pc:docMk/>
            <pc:sldMk cId="2786958523" sldId="1110"/>
            <ac:spMk id="6" creationId="{3C229FE6-F14B-343D-2883-D6A13C9C6A41}"/>
          </ac:spMkLst>
        </pc:spChg>
        <pc:picChg chg="add">
          <ac:chgData name="LAMIAE BEZZAZ" userId="f9bc3cc0-8e1c-4944-afa8-b4b36bbf20e1" providerId="ADAL" clId="{80013F9C-1D19-45E8-9D9D-0452594BAADA}" dt="2026-01-16T19:08:22.572" v="349"/>
          <ac:picMkLst>
            <pc:docMk/>
            <pc:sldMk cId="2786958523" sldId="1110"/>
            <ac:picMk id="2" creationId="{39C9612C-444B-4A9C-B1A2-A9D85DE20670}"/>
          </ac:picMkLst>
        </pc:picChg>
        <pc:picChg chg="del">
          <ac:chgData name="LAMIAE BEZZAZ" userId="f9bc3cc0-8e1c-4944-afa8-b4b36bbf20e1" providerId="ADAL" clId="{80013F9C-1D19-45E8-9D9D-0452594BAADA}" dt="2026-01-16T19:08:21.252" v="348" actId="478"/>
          <ac:picMkLst>
            <pc:docMk/>
            <pc:sldMk cId="2786958523" sldId="1110"/>
            <ac:picMk id="7" creationId="{1C77E2AE-C012-47C0-98D4-605E4ECE6DD7}"/>
          </ac:picMkLst>
        </pc:picChg>
      </pc:sldChg>
      <pc:sldChg chg="addSp delSp add">
        <pc:chgData name="LAMIAE BEZZAZ" userId="f9bc3cc0-8e1c-4944-afa8-b4b36bbf20e1" providerId="ADAL" clId="{80013F9C-1D19-45E8-9D9D-0452594BAADA}" dt="2026-01-16T19:12:40.043" v="415"/>
        <pc:sldMkLst>
          <pc:docMk/>
          <pc:sldMk cId="1665302316" sldId="1111"/>
        </pc:sldMkLst>
        <pc:grpChg chg="add">
          <ac:chgData name="LAMIAE BEZZAZ" userId="f9bc3cc0-8e1c-4944-afa8-b4b36bbf20e1" providerId="ADAL" clId="{80013F9C-1D19-45E8-9D9D-0452594BAADA}" dt="2026-01-16T19:12:40.043" v="415"/>
          <ac:grpSpMkLst>
            <pc:docMk/>
            <pc:sldMk cId="1665302316" sldId="1111"/>
            <ac:grpSpMk id="6" creationId="{FAD611B0-230C-49D4-9221-35FC668D42A7}"/>
          </ac:grpSpMkLst>
        </pc:grpChg>
        <pc:picChg chg="add">
          <ac:chgData name="LAMIAE BEZZAZ" userId="f9bc3cc0-8e1c-4944-afa8-b4b36bbf20e1" providerId="ADAL" clId="{80013F9C-1D19-45E8-9D9D-0452594BAADA}" dt="2026-01-16T19:08:35.672" v="355"/>
          <ac:picMkLst>
            <pc:docMk/>
            <pc:sldMk cId="1665302316" sldId="1111"/>
            <ac:picMk id="2" creationId="{2921C2FB-8CCF-4DB0-B54E-BFF6E3B02DD3}"/>
          </ac:picMkLst>
        </pc:picChg>
        <pc:picChg chg="del">
          <ac:chgData name="LAMIAE BEZZAZ" userId="f9bc3cc0-8e1c-4944-afa8-b4b36bbf20e1" providerId="ADAL" clId="{80013F9C-1D19-45E8-9D9D-0452594BAADA}" dt="2026-01-16T19:08:34.737" v="354" actId="478"/>
          <ac:picMkLst>
            <pc:docMk/>
            <pc:sldMk cId="1665302316" sldId="1111"/>
            <ac:picMk id="5" creationId="{E4440D51-37D1-4FBB-9840-37150AE4DD42}"/>
          </ac:picMkLst>
        </pc:picChg>
        <pc:picChg chg="del">
          <ac:chgData name="LAMIAE BEZZAZ" userId="f9bc3cc0-8e1c-4944-afa8-b4b36bbf20e1" providerId="ADAL" clId="{80013F9C-1D19-45E8-9D9D-0452594BAADA}" dt="2026-01-16T19:12:39.389" v="414" actId="478"/>
          <ac:picMkLst>
            <pc:docMk/>
            <pc:sldMk cId="1665302316" sldId="1111"/>
            <ac:picMk id="8" creationId="{F7D2393B-6A7B-0C52-17CD-FAA6F07CFD58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15:16.986" v="446"/>
        <pc:sldMkLst>
          <pc:docMk/>
          <pc:sldMk cId="946675048" sldId="1112"/>
        </pc:sldMkLst>
        <pc:spChg chg="mod">
          <ac:chgData name="LAMIAE BEZZAZ" userId="f9bc3cc0-8e1c-4944-afa8-b4b36bbf20e1" providerId="ADAL" clId="{80013F9C-1D19-45E8-9D9D-0452594BAADA}" dt="2026-01-16T18:58:41.486" v="259" actId="14100"/>
          <ac:spMkLst>
            <pc:docMk/>
            <pc:sldMk cId="946675048" sldId="1112"/>
            <ac:spMk id="3" creationId="{9714447C-7A51-57DB-3B58-176FAAF381B5}"/>
          </ac:spMkLst>
        </pc:spChg>
        <pc:spChg chg="mod">
          <ac:chgData name="LAMIAE BEZZAZ" userId="f9bc3cc0-8e1c-4944-afa8-b4b36bbf20e1" providerId="ADAL" clId="{80013F9C-1D19-45E8-9D9D-0452594BAADA}" dt="2026-01-16T18:58:35.410" v="258" actId="14100"/>
          <ac:spMkLst>
            <pc:docMk/>
            <pc:sldMk cId="946675048" sldId="1112"/>
            <ac:spMk id="5" creationId="{0FA1029A-BAB0-9992-039F-394932FA0028}"/>
          </ac:spMkLst>
        </pc:spChg>
        <pc:spChg chg="mod">
          <ac:chgData name="LAMIAE BEZZAZ" userId="f9bc3cc0-8e1c-4944-afa8-b4b36bbf20e1" providerId="ADAL" clId="{80013F9C-1D19-45E8-9D9D-0452594BAADA}" dt="2026-01-16T18:58:18.001" v="254" actId="20577"/>
          <ac:spMkLst>
            <pc:docMk/>
            <pc:sldMk cId="946675048" sldId="1112"/>
            <ac:spMk id="6" creationId="{4D571A59-6FD9-492B-13AE-0E5009724167}"/>
          </ac:spMkLst>
        </pc:spChg>
        <pc:picChg chg="del">
          <ac:chgData name="LAMIAE BEZZAZ" userId="f9bc3cc0-8e1c-4944-afa8-b4b36bbf20e1" providerId="ADAL" clId="{80013F9C-1D19-45E8-9D9D-0452594BAADA}" dt="2026-01-16T19:15:16.186" v="445" actId="478"/>
          <ac:picMkLst>
            <pc:docMk/>
            <pc:sldMk cId="946675048" sldId="1112"/>
            <ac:picMk id="4" creationId="{D64E9304-872D-C59A-AD7C-FEC809AD81BA}"/>
          </ac:picMkLst>
        </pc:picChg>
        <pc:picChg chg="add">
          <ac:chgData name="LAMIAE BEZZAZ" userId="f9bc3cc0-8e1c-4944-afa8-b4b36bbf20e1" providerId="ADAL" clId="{80013F9C-1D19-45E8-9D9D-0452594BAADA}" dt="2026-01-16T19:15:16.986" v="446"/>
          <ac:picMkLst>
            <pc:docMk/>
            <pc:sldMk cId="946675048" sldId="1112"/>
            <ac:picMk id="7" creationId="{2E6DD955-E1EB-4D8E-8F55-8E2D9889B648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15:24.343" v="450"/>
        <pc:sldMkLst>
          <pc:docMk/>
          <pc:sldMk cId="1202909788" sldId="1114"/>
        </pc:sldMkLst>
        <pc:spChg chg="mod">
          <ac:chgData name="LAMIAE BEZZAZ" userId="f9bc3cc0-8e1c-4944-afa8-b4b36bbf20e1" providerId="ADAL" clId="{80013F9C-1D19-45E8-9D9D-0452594BAADA}" dt="2026-01-16T19:00:21.280" v="275" actId="14100"/>
          <ac:spMkLst>
            <pc:docMk/>
            <pc:sldMk cId="1202909788" sldId="1114"/>
            <ac:spMk id="3" creationId="{E5FD1942-2E59-373D-6071-7E41CC03329B}"/>
          </ac:spMkLst>
        </pc:spChg>
        <pc:spChg chg="mod">
          <ac:chgData name="LAMIAE BEZZAZ" userId="f9bc3cc0-8e1c-4944-afa8-b4b36bbf20e1" providerId="ADAL" clId="{80013F9C-1D19-45E8-9D9D-0452594BAADA}" dt="2026-01-16T19:00:15.040" v="274" actId="20577"/>
          <ac:spMkLst>
            <pc:docMk/>
            <pc:sldMk cId="1202909788" sldId="1114"/>
            <ac:spMk id="6" creationId="{CBDE64BF-7B18-C7B4-7F79-EB899316A021}"/>
          </ac:spMkLst>
        </pc:spChg>
        <pc:spChg chg="mod">
          <ac:chgData name="LAMIAE BEZZAZ" userId="f9bc3cc0-8e1c-4944-afa8-b4b36bbf20e1" providerId="ADAL" clId="{80013F9C-1D19-45E8-9D9D-0452594BAADA}" dt="2026-01-16T19:00:27.611" v="276" actId="14100"/>
          <ac:spMkLst>
            <pc:docMk/>
            <pc:sldMk cId="1202909788" sldId="1114"/>
            <ac:spMk id="7" creationId="{704B3F2A-6B7D-4A9D-A701-4E8A5E6E63EA}"/>
          </ac:spMkLst>
        </pc:spChg>
        <pc:picChg chg="del">
          <ac:chgData name="LAMIAE BEZZAZ" userId="f9bc3cc0-8e1c-4944-afa8-b4b36bbf20e1" providerId="ADAL" clId="{80013F9C-1D19-45E8-9D9D-0452594BAADA}" dt="2026-01-16T19:15:23.841" v="449" actId="478"/>
          <ac:picMkLst>
            <pc:docMk/>
            <pc:sldMk cId="1202909788" sldId="1114"/>
            <ac:picMk id="4" creationId="{B5C65EDB-212A-AE47-F81F-AA369D9E698E}"/>
          </ac:picMkLst>
        </pc:picChg>
        <pc:picChg chg="add">
          <ac:chgData name="LAMIAE BEZZAZ" userId="f9bc3cc0-8e1c-4944-afa8-b4b36bbf20e1" providerId="ADAL" clId="{80013F9C-1D19-45E8-9D9D-0452594BAADA}" dt="2026-01-16T19:15:24.343" v="450"/>
          <ac:picMkLst>
            <pc:docMk/>
            <pc:sldMk cId="1202909788" sldId="1114"/>
            <ac:picMk id="8" creationId="{79E60417-7BAA-479B-B45B-B3D4865CA565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15:20.595" v="448"/>
        <pc:sldMkLst>
          <pc:docMk/>
          <pc:sldMk cId="3416693778" sldId="1115"/>
        </pc:sldMkLst>
        <pc:spChg chg="mod">
          <ac:chgData name="LAMIAE BEZZAZ" userId="f9bc3cc0-8e1c-4944-afa8-b4b36bbf20e1" providerId="ADAL" clId="{80013F9C-1D19-45E8-9D9D-0452594BAADA}" dt="2026-01-16T18:59:46.752" v="271" actId="1076"/>
          <ac:spMkLst>
            <pc:docMk/>
            <pc:sldMk cId="3416693778" sldId="1115"/>
            <ac:spMk id="3" creationId="{2F06F1B7-39AF-32E7-69C5-AE931A610229}"/>
          </ac:spMkLst>
        </pc:spChg>
        <pc:spChg chg="mod">
          <ac:chgData name="LAMIAE BEZZAZ" userId="f9bc3cc0-8e1c-4944-afa8-b4b36bbf20e1" providerId="ADAL" clId="{80013F9C-1D19-45E8-9D9D-0452594BAADA}" dt="2026-01-16T18:59:43.281" v="270" actId="14100"/>
          <ac:spMkLst>
            <pc:docMk/>
            <pc:sldMk cId="3416693778" sldId="1115"/>
            <ac:spMk id="5" creationId="{EE3DF84A-F90E-6930-16F4-8CE14D2B4690}"/>
          </ac:spMkLst>
        </pc:spChg>
        <pc:spChg chg="mod">
          <ac:chgData name="LAMIAE BEZZAZ" userId="f9bc3cc0-8e1c-4944-afa8-b4b36bbf20e1" providerId="ADAL" clId="{80013F9C-1D19-45E8-9D9D-0452594BAADA}" dt="2026-01-16T18:58:58.641" v="265" actId="1076"/>
          <ac:spMkLst>
            <pc:docMk/>
            <pc:sldMk cId="3416693778" sldId="1115"/>
            <ac:spMk id="6" creationId="{78E3064D-FA6C-23D3-069A-E690F644D710}"/>
          </ac:spMkLst>
        </pc:spChg>
        <pc:picChg chg="del">
          <ac:chgData name="LAMIAE BEZZAZ" userId="f9bc3cc0-8e1c-4944-afa8-b4b36bbf20e1" providerId="ADAL" clId="{80013F9C-1D19-45E8-9D9D-0452594BAADA}" dt="2026-01-16T19:15:20.017" v="447" actId="478"/>
          <ac:picMkLst>
            <pc:docMk/>
            <pc:sldMk cId="3416693778" sldId="1115"/>
            <ac:picMk id="4" creationId="{1973436D-D11F-2068-3AC3-F205ABCE2F35}"/>
          </ac:picMkLst>
        </pc:picChg>
        <pc:picChg chg="add">
          <ac:chgData name="LAMIAE BEZZAZ" userId="f9bc3cc0-8e1c-4944-afa8-b4b36bbf20e1" providerId="ADAL" clId="{80013F9C-1D19-45E8-9D9D-0452594BAADA}" dt="2026-01-16T19:15:20.595" v="448"/>
          <ac:picMkLst>
            <pc:docMk/>
            <pc:sldMk cId="3416693778" sldId="1115"/>
            <ac:picMk id="7" creationId="{BAA64A58-3555-4D78-9D3A-855E31BEC032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15:28.152" v="452"/>
        <pc:sldMkLst>
          <pc:docMk/>
          <pc:sldMk cId="375336745" sldId="1116"/>
        </pc:sldMkLst>
        <pc:spChg chg="mod">
          <ac:chgData name="LAMIAE BEZZAZ" userId="f9bc3cc0-8e1c-4944-afa8-b4b36bbf20e1" providerId="ADAL" clId="{80013F9C-1D19-45E8-9D9D-0452594BAADA}" dt="2026-01-16T19:01:21.600" v="287" actId="14100"/>
          <ac:spMkLst>
            <pc:docMk/>
            <pc:sldMk cId="375336745" sldId="1116"/>
            <ac:spMk id="3" creationId="{1E9886C2-52CA-C1D9-60A3-DC3E4BC161A3}"/>
          </ac:spMkLst>
        </pc:spChg>
        <pc:spChg chg="mod">
          <ac:chgData name="LAMIAE BEZZAZ" userId="f9bc3cc0-8e1c-4944-afa8-b4b36bbf20e1" providerId="ADAL" clId="{80013F9C-1D19-45E8-9D9D-0452594BAADA}" dt="2026-01-16T19:01:16.223" v="286" actId="14100"/>
          <ac:spMkLst>
            <pc:docMk/>
            <pc:sldMk cId="375336745" sldId="1116"/>
            <ac:spMk id="5" creationId="{66226889-5E0C-F08D-0D88-CE22485FE9DE}"/>
          </ac:spMkLst>
        </pc:spChg>
        <pc:spChg chg="mod">
          <ac:chgData name="LAMIAE BEZZAZ" userId="f9bc3cc0-8e1c-4944-afa8-b4b36bbf20e1" providerId="ADAL" clId="{80013F9C-1D19-45E8-9D9D-0452594BAADA}" dt="2026-01-16T19:01:03.371" v="283" actId="207"/>
          <ac:spMkLst>
            <pc:docMk/>
            <pc:sldMk cId="375336745" sldId="1116"/>
            <ac:spMk id="6" creationId="{25CB6CB7-464D-0EFE-509A-47D4198CEE52}"/>
          </ac:spMkLst>
        </pc:spChg>
        <pc:picChg chg="del">
          <ac:chgData name="LAMIAE BEZZAZ" userId="f9bc3cc0-8e1c-4944-afa8-b4b36bbf20e1" providerId="ADAL" clId="{80013F9C-1D19-45E8-9D9D-0452594BAADA}" dt="2026-01-16T19:15:27.608" v="451" actId="478"/>
          <ac:picMkLst>
            <pc:docMk/>
            <pc:sldMk cId="375336745" sldId="1116"/>
            <ac:picMk id="4" creationId="{ED1FE951-B2B4-DC06-618F-10489C2349A5}"/>
          </ac:picMkLst>
        </pc:picChg>
        <pc:picChg chg="add">
          <ac:chgData name="LAMIAE BEZZAZ" userId="f9bc3cc0-8e1c-4944-afa8-b4b36bbf20e1" providerId="ADAL" clId="{80013F9C-1D19-45E8-9D9D-0452594BAADA}" dt="2026-01-16T19:15:28.152" v="452"/>
          <ac:picMkLst>
            <pc:docMk/>
            <pc:sldMk cId="375336745" sldId="1116"/>
            <ac:picMk id="7" creationId="{7388E92C-E733-4D7C-8669-B09DE067FEF2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15:31.849" v="454"/>
        <pc:sldMkLst>
          <pc:docMk/>
          <pc:sldMk cId="3456743539" sldId="1118"/>
        </pc:sldMkLst>
        <pc:spChg chg="mod">
          <ac:chgData name="LAMIAE BEZZAZ" userId="f9bc3cc0-8e1c-4944-afa8-b4b36bbf20e1" providerId="ADAL" clId="{80013F9C-1D19-45E8-9D9D-0452594BAADA}" dt="2026-01-16T19:02:47.201" v="298" actId="14100"/>
          <ac:spMkLst>
            <pc:docMk/>
            <pc:sldMk cId="3456743539" sldId="1118"/>
            <ac:spMk id="5" creationId="{66226889-5E0C-F08D-0D88-CE22485FE9DE}"/>
          </ac:spMkLst>
        </pc:spChg>
        <pc:spChg chg="mod">
          <ac:chgData name="LAMIAE BEZZAZ" userId="f9bc3cc0-8e1c-4944-afa8-b4b36bbf20e1" providerId="ADAL" clId="{80013F9C-1D19-45E8-9D9D-0452594BAADA}" dt="2026-01-16T19:02:59.762" v="301" actId="207"/>
          <ac:spMkLst>
            <pc:docMk/>
            <pc:sldMk cId="3456743539" sldId="1118"/>
            <ac:spMk id="6" creationId="{25CB6CB7-464D-0EFE-509A-47D4198CEE52}"/>
          </ac:spMkLst>
        </pc:spChg>
        <pc:spChg chg="add mod">
          <ac:chgData name="LAMIAE BEZZAZ" userId="f9bc3cc0-8e1c-4944-afa8-b4b36bbf20e1" providerId="ADAL" clId="{80013F9C-1D19-45E8-9D9D-0452594BAADA}" dt="2026-01-16T19:02:54.132" v="300" actId="14100"/>
          <ac:spMkLst>
            <pc:docMk/>
            <pc:sldMk cId="3456743539" sldId="1118"/>
            <ac:spMk id="7" creationId="{D76BFFAA-2749-406A-A9D6-3D8C191F09D4}"/>
          </ac:spMkLst>
        </pc:spChg>
        <pc:picChg chg="del">
          <ac:chgData name="LAMIAE BEZZAZ" userId="f9bc3cc0-8e1c-4944-afa8-b4b36bbf20e1" providerId="ADAL" clId="{80013F9C-1D19-45E8-9D9D-0452594BAADA}" dt="2026-01-16T19:15:31.309" v="453" actId="478"/>
          <ac:picMkLst>
            <pc:docMk/>
            <pc:sldMk cId="3456743539" sldId="1118"/>
            <ac:picMk id="4" creationId="{ED1FE951-B2B4-DC06-618F-10489C2349A5}"/>
          </ac:picMkLst>
        </pc:picChg>
        <pc:picChg chg="add">
          <ac:chgData name="LAMIAE BEZZAZ" userId="f9bc3cc0-8e1c-4944-afa8-b4b36bbf20e1" providerId="ADAL" clId="{80013F9C-1D19-45E8-9D9D-0452594BAADA}" dt="2026-01-16T19:15:31.849" v="454"/>
          <ac:picMkLst>
            <pc:docMk/>
            <pc:sldMk cId="3456743539" sldId="1118"/>
            <ac:picMk id="8" creationId="{D223C7A5-1244-4BFB-90DD-A5FF6AA931E3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12:10.396" v="405"/>
        <pc:sldMkLst>
          <pc:docMk/>
          <pc:sldMk cId="3483454088" sldId="1119"/>
        </pc:sldMkLst>
        <pc:spChg chg="mod">
          <ac:chgData name="LAMIAE BEZZAZ" userId="f9bc3cc0-8e1c-4944-afa8-b4b36bbf20e1" providerId="ADAL" clId="{80013F9C-1D19-45E8-9D9D-0452594BAADA}" dt="2026-01-16T19:06:15.626" v="319" actId="20577"/>
          <ac:spMkLst>
            <pc:docMk/>
            <pc:sldMk cId="3483454088" sldId="1119"/>
            <ac:spMk id="6" creationId="{9EBA7426-5DCB-54A5-FABE-A5835849FC4C}"/>
          </ac:spMkLst>
        </pc:spChg>
        <pc:grpChg chg="add">
          <ac:chgData name="LAMIAE BEZZAZ" userId="f9bc3cc0-8e1c-4944-afa8-b4b36bbf20e1" providerId="ADAL" clId="{80013F9C-1D19-45E8-9D9D-0452594BAADA}" dt="2026-01-16T19:12:10.396" v="405"/>
          <ac:grpSpMkLst>
            <pc:docMk/>
            <pc:sldMk cId="3483454088" sldId="1119"/>
            <ac:grpSpMk id="9" creationId="{2F1A0F8A-7828-4FF8-ABCA-DCDB297B0617}"/>
          </ac:grpSpMkLst>
        </pc:grpChg>
        <pc:picChg chg="del">
          <ac:chgData name="LAMIAE BEZZAZ" userId="f9bc3cc0-8e1c-4944-afa8-b4b36bbf20e1" providerId="ADAL" clId="{80013F9C-1D19-45E8-9D9D-0452594BAADA}" dt="2026-01-16T19:12:09.466" v="404" actId="478"/>
          <ac:picMkLst>
            <pc:docMk/>
            <pc:sldMk cId="3483454088" sldId="1119"/>
            <ac:picMk id="8" creationId="{117138FD-1D91-0BEA-352F-68AD9372FA9C}"/>
          </ac:picMkLst>
        </pc:picChg>
        <pc:inkChg chg="del">
          <ac:chgData name="LAMIAE BEZZAZ" userId="f9bc3cc0-8e1c-4944-afa8-b4b36bbf20e1" providerId="ADAL" clId="{80013F9C-1D19-45E8-9D9D-0452594BAADA}" dt="2026-01-16T19:04:47.034" v="315" actId="478"/>
          <ac:inkMkLst>
            <pc:docMk/>
            <pc:sldMk cId="3483454088" sldId="1119"/>
            <ac:inkMk id="11" creationId="{292F99E8-F572-491E-BD50-32C5ED450964}"/>
          </ac:inkMkLst>
        </pc:inkChg>
        <pc:inkChg chg="del">
          <ac:chgData name="LAMIAE BEZZAZ" userId="f9bc3cc0-8e1c-4944-afa8-b4b36bbf20e1" providerId="ADAL" clId="{80013F9C-1D19-45E8-9D9D-0452594BAADA}" dt="2026-01-16T19:04:35.830" v="314" actId="478"/>
          <ac:inkMkLst>
            <pc:docMk/>
            <pc:sldMk cId="3483454088" sldId="1119"/>
            <ac:inkMk id="12" creationId="{40DC126B-EC29-4187-ACD1-8B770D396086}"/>
          </ac:inkMkLst>
        </pc:inkChg>
      </pc:sldChg>
      <pc:sldChg chg="addSp delSp add">
        <pc:chgData name="LAMIAE BEZZAZ" userId="f9bc3cc0-8e1c-4944-afa8-b4b36bbf20e1" providerId="ADAL" clId="{80013F9C-1D19-45E8-9D9D-0452594BAADA}" dt="2026-01-16T19:12:24.708" v="409"/>
        <pc:sldMkLst>
          <pc:docMk/>
          <pc:sldMk cId="111440014" sldId="1120"/>
        </pc:sldMkLst>
        <pc:grpChg chg="add">
          <ac:chgData name="LAMIAE BEZZAZ" userId="f9bc3cc0-8e1c-4944-afa8-b4b36bbf20e1" providerId="ADAL" clId="{80013F9C-1D19-45E8-9D9D-0452594BAADA}" dt="2026-01-16T19:12:24.708" v="409"/>
          <ac:grpSpMkLst>
            <pc:docMk/>
            <pc:sldMk cId="111440014" sldId="1120"/>
            <ac:grpSpMk id="5" creationId="{AB3A038C-AF14-4FD7-BBAE-A4E6ACC10C62}"/>
          </ac:grpSpMkLst>
        </pc:grpChg>
        <pc:picChg chg="del">
          <ac:chgData name="LAMIAE BEZZAZ" userId="f9bc3cc0-8e1c-4944-afa8-b4b36bbf20e1" providerId="ADAL" clId="{80013F9C-1D19-45E8-9D9D-0452594BAADA}" dt="2026-01-16T19:12:24.127" v="408" actId="478"/>
          <ac:picMkLst>
            <pc:docMk/>
            <pc:sldMk cId="111440014" sldId="1120"/>
            <ac:picMk id="8" creationId="{2210DB43-FE5F-437A-8145-1DC58CE9F2E7}"/>
          </ac:picMkLst>
        </pc:picChg>
      </pc:sldChg>
      <pc:sldChg chg="addSp delSp add">
        <pc:chgData name="LAMIAE BEZZAZ" userId="f9bc3cc0-8e1c-4944-afa8-b4b36bbf20e1" providerId="ADAL" clId="{80013F9C-1D19-45E8-9D9D-0452594BAADA}" dt="2026-01-16T19:12:28.782" v="411"/>
        <pc:sldMkLst>
          <pc:docMk/>
          <pc:sldMk cId="1028714181" sldId="1121"/>
        </pc:sldMkLst>
        <pc:grpChg chg="add">
          <ac:chgData name="LAMIAE BEZZAZ" userId="f9bc3cc0-8e1c-4944-afa8-b4b36bbf20e1" providerId="ADAL" clId="{80013F9C-1D19-45E8-9D9D-0452594BAADA}" dt="2026-01-16T19:12:28.782" v="411"/>
          <ac:grpSpMkLst>
            <pc:docMk/>
            <pc:sldMk cId="1028714181" sldId="1121"/>
            <ac:grpSpMk id="6" creationId="{3AED6F91-20D7-4986-AFC1-CBF64E124C6F}"/>
          </ac:grpSpMkLst>
        </pc:grpChg>
        <pc:picChg chg="add">
          <ac:chgData name="LAMIAE BEZZAZ" userId="f9bc3cc0-8e1c-4944-afa8-b4b36bbf20e1" providerId="ADAL" clId="{80013F9C-1D19-45E8-9D9D-0452594BAADA}" dt="2026-01-16T19:07:24.763" v="336"/>
          <ac:picMkLst>
            <pc:docMk/>
            <pc:sldMk cId="1028714181" sldId="1121"/>
            <ac:picMk id="2" creationId="{1961A1A2-8474-462E-B3B9-F84E6F75CC5B}"/>
          </ac:picMkLst>
        </pc:picChg>
        <pc:picChg chg="del">
          <ac:chgData name="LAMIAE BEZZAZ" userId="f9bc3cc0-8e1c-4944-afa8-b4b36bbf20e1" providerId="ADAL" clId="{80013F9C-1D19-45E8-9D9D-0452594BAADA}" dt="2026-01-16T19:07:24.238" v="335" actId="478"/>
          <ac:picMkLst>
            <pc:docMk/>
            <pc:sldMk cId="1028714181" sldId="1121"/>
            <ac:picMk id="5" creationId="{FA30E60F-7B23-45D8-8A5C-4ABEC162F074}"/>
          </ac:picMkLst>
        </pc:picChg>
        <pc:picChg chg="del">
          <ac:chgData name="LAMIAE BEZZAZ" userId="f9bc3cc0-8e1c-4944-afa8-b4b36bbf20e1" providerId="ADAL" clId="{80013F9C-1D19-45E8-9D9D-0452594BAADA}" dt="2026-01-16T19:12:28.180" v="410" actId="478"/>
          <ac:picMkLst>
            <pc:docMk/>
            <pc:sldMk cId="1028714181" sldId="1121"/>
            <ac:picMk id="8" creationId="{81BB0AB6-98E0-44DD-9BC8-59C29F5EA437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15:51.582" v="456"/>
        <pc:sldMkLst>
          <pc:docMk/>
          <pc:sldMk cId="2260547945" sldId="1122"/>
        </pc:sldMkLst>
        <pc:spChg chg="mod">
          <ac:chgData name="LAMIAE BEZZAZ" userId="f9bc3cc0-8e1c-4944-afa8-b4b36bbf20e1" providerId="ADAL" clId="{80013F9C-1D19-45E8-9D9D-0452594BAADA}" dt="2026-01-16T19:08:57.924" v="362" actId="20577"/>
          <ac:spMkLst>
            <pc:docMk/>
            <pc:sldMk cId="2260547945" sldId="1122"/>
            <ac:spMk id="13" creationId="{4CDD66ED-4C95-FB1D-57A1-15D932035699}"/>
          </ac:spMkLst>
        </pc:spChg>
        <pc:grpChg chg="add">
          <ac:chgData name="LAMIAE BEZZAZ" userId="f9bc3cc0-8e1c-4944-afa8-b4b36bbf20e1" providerId="ADAL" clId="{80013F9C-1D19-45E8-9D9D-0452594BAADA}" dt="2026-01-16T19:15:51.582" v="456"/>
          <ac:grpSpMkLst>
            <pc:docMk/>
            <pc:sldMk cId="2260547945" sldId="1122"/>
            <ac:grpSpMk id="8" creationId="{4D3C455B-8CE3-47F1-9BCF-5627E52127C4}"/>
          </ac:grpSpMkLst>
        </pc:grpChg>
        <pc:picChg chg="del">
          <ac:chgData name="LAMIAE BEZZAZ" userId="f9bc3cc0-8e1c-4944-afa8-b4b36bbf20e1" providerId="ADAL" clId="{80013F9C-1D19-45E8-9D9D-0452594BAADA}" dt="2026-01-16T19:15:50.955" v="455" actId="478"/>
          <ac:picMkLst>
            <pc:docMk/>
            <pc:sldMk cId="2260547945" sldId="1122"/>
            <ac:picMk id="2" creationId="{A32BADC9-83AB-9C84-FAB3-7D12FC70D489}"/>
          </ac:picMkLst>
        </pc:picChg>
        <pc:picChg chg="del">
          <ac:chgData name="LAMIAE BEZZAZ" userId="f9bc3cc0-8e1c-4944-afa8-b4b36bbf20e1" providerId="ADAL" clId="{80013F9C-1D19-45E8-9D9D-0452594BAADA}" dt="2026-01-16T19:08:42.579" v="356" actId="478"/>
          <ac:picMkLst>
            <pc:docMk/>
            <pc:sldMk cId="2260547945" sldId="1122"/>
            <ac:picMk id="3" creationId="{D7A5C7D6-5B8F-46B1-9B49-B9F485319D89}"/>
          </ac:picMkLst>
        </pc:picChg>
      </pc:sldChg>
      <pc:sldChg chg="addSp delSp modSp add">
        <pc:chgData name="LAMIAE BEZZAZ" userId="f9bc3cc0-8e1c-4944-afa8-b4b36bbf20e1" providerId="ADAL" clId="{80013F9C-1D19-45E8-9D9D-0452594BAADA}" dt="2026-01-16T19:12:43.631" v="417"/>
        <pc:sldMkLst>
          <pc:docMk/>
          <pc:sldMk cId="403251636" sldId="1123"/>
        </pc:sldMkLst>
        <pc:spChg chg="mod">
          <ac:chgData name="LAMIAE BEZZAZ" userId="f9bc3cc0-8e1c-4944-afa8-b4b36bbf20e1" providerId="ADAL" clId="{80013F9C-1D19-45E8-9D9D-0452594BAADA}" dt="2026-01-16T19:09:25.261" v="367" actId="1076"/>
          <ac:spMkLst>
            <pc:docMk/>
            <pc:sldMk cId="403251636" sldId="1123"/>
            <ac:spMk id="7" creationId="{76CF1AA2-2D8E-76CE-EE75-EAAFA92C81C2}"/>
          </ac:spMkLst>
        </pc:spChg>
        <pc:grpChg chg="add">
          <ac:chgData name="LAMIAE BEZZAZ" userId="f9bc3cc0-8e1c-4944-afa8-b4b36bbf20e1" providerId="ADAL" clId="{80013F9C-1D19-45E8-9D9D-0452594BAADA}" dt="2026-01-16T19:12:43.631" v="417"/>
          <ac:grpSpMkLst>
            <pc:docMk/>
            <pc:sldMk cId="403251636" sldId="1123"/>
            <ac:grpSpMk id="9" creationId="{6DCB2012-0310-4884-ACFB-638DC1D1B4F9}"/>
          </ac:grpSpMkLst>
        </pc:grpChg>
        <pc:picChg chg="del">
          <ac:chgData name="LAMIAE BEZZAZ" userId="f9bc3cc0-8e1c-4944-afa8-b4b36bbf20e1" providerId="ADAL" clId="{80013F9C-1D19-45E8-9D9D-0452594BAADA}" dt="2026-01-16T19:09:02.075" v="363" actId="478"/>
          <ac:picMkLst>
            <pc:docMk/>
            <pc:sldMk cId="403251636" sldId="1123"/>
            <ac:picMk id="2" creationId="{831279E8-7D0B-40AC-B412-4A07D2069E9A}"/>
          </ac:picMkLst>
        </pc:picChg>
        <pc:picChg chg="del">
          <ac:chgData name="LAMIAE BEZZAZ" userId="f9bc3cc0-8e1c-4944-afa8-b4b36bbf20e1" providerId="ADAL" clId="{80013F9C-1D19-45E8-9D9D-0452594BAADA}" dt="2026-01-16T19:12:43.101" v="416" actId="478"/>
          <ac:picMkLst>
            <pc:docMk/>
            <pc:sldMk cId="403251636" sldId="1123"/>
            <ac:picMk id="15" creationId="{D0179E51-D32E-56DD-6177-A3FE7DF1C55D}"/>
          </ac:picMkLst>
        </pc:picChg>
        <pc:inkChg chg="del">
          <ac:chgData name="LAMIAE BEZZAZ" userId="f9bc3cc0-8e1c-4944-afa8-b4b36bbf20e1" providerId="ADAL" clId="{80013F9C-1D19-45E8-9D9D-0452594BAADA}" dt="2026-01-16T19:09:20.914" v="366" actId="478"/>
          <ac:inkMkLst>
            <pc:docMk/>
            <pc:sldMk cId="403251636" sldId="1123"/>
            <ac:inkMk id="11" creationId="{D3478642-7179-8052-4A79-2980A4C412DC}"/>
          </ac:inkMkLst>
        </pc:inkChg>
        <pc:inkChg chg="del">
          <ac:chgData name="LAMIAE BEZZAZ" userId="f9bc3cc0-8e1c-4944-afa8-b4b36bbf20e1" providerId="ADAL" clId="{80013F9C-1D19-45E8-9D9D-0452594BAADA}" dt="2026-01-16T19:09:14.438" v="365" actId="478"/>
          <ac:inkMkLst>
            <pc:docMk/>
            <pc:sldMk cId="403251636" sldId="1123"/>
            <ac:inkMk id="12" creationId="{C6A80F48-F328-F8CD-E481-CE2FEC3BAB4D}"/>
          </ac:inkMkLst>
        </pc:inkChg>
      </pc:sldChg>
      <pc:sldChg chg="add del">
        <pc:chgData name="LAMIAE BEZZAZ" userId="f9bc3cc0-8e1c-4944-afa8-b4b36bbf20e1" providerId="ADAL" clId="{80013F9C-1D19-45E8-9D9D-0452594BAADA}" dt="2026-01-16T19:16:10.824" v="458"/>
        <pc:sldMkLst>
          <pc:docMk/>
          <pc:sldMk cId="2906336712" sldId="1124"/>
        </pc:sldMkLst>
      </pc:sldChg>
      <pc:sldChg chg="del">
        <pc:chgData name="LAMIAE BEZZAZ" userId="f9bc3cc0-8e1c-4944-afa8-b4b36bbf20e1" providerId="ADAL" clId="{80013F9C-1D19-45E8-9D9D-0452594BAADA}" dt="2026-01-16T19:16:35.206" v="460" actId="47"/>
        <pc:sldMkLst>
          <pc:docMk/>
          <pc:sldMk cId="3668290258" sldId="1124"/>
        </pc:sldMkLst>
      </pc:sldChg>
      <pc:sldMasterChg chg="delSldLayout">
        <pc:chgData name="LAMIAE BEZZAZ" userId="f9bc3cc0-8e1c-4944-afa8-b4b36bbf20e1" providerId="ADAL" clId="{80013F9C-1D19-45E8-9D9D-0452594BAADA}" dt="2026-01-16T19:16:28.167" v="459" actId="2696"/>
        <pc:sldMasterMkLst>
          <pc:docMk/>
          <pc:sldMasterMk cId="785962496" sldId="2147483711"/>
        </pc:sldMasterMkLst>
        <pc:sldLayoutChg chg="del">
          <pc:chgData name="LAMIAE BEZZAZ" userId="f9bc3cc0-8e1c-4944-afa8-b4b36bbf20e1" providerId="ADAL" clId="{80013F9C-1D19-45E8-9D9D-0452594BAADA}" dt="2026-01-16T19:16:28.167" v="459" actId="2696"/>
          <pc:sldLayoutMkLst>
            <pc:docMk/>
            <pc:sldMasterMk cId="785962496" sldId="2147483711"/>
            <pc:sldLayoutMk cId="1332038650" sldId="2147483794"/>
          </pc:sldLayoutMkLst>
        </pc:sldLayoutChg>
      </pc:sldMasterChg>
      <pc:sldMasterChg chg="delSldLayout">
        <pc:chgData name="LAMIAE BEZZAZ" userId="f9bc3cc0-8e1c-4944-afa8-b4b36bbf20e1" providerId="ADAL" clId="{80013F9C-1D19-45E8-9D9D-0452594BAADA}" dt="2026-01-16T19:13:19.213" v="435" actId="47"/>
        <pc:sldMasterMkLst>
          <pc:docMk/>
          <pc:sldMasterMk cId="3817117479" sldId="2147483720"/>
        </pc:sldMasterMkLst>
        <pc:sldLayoutChg chg="del">
          <pc:chgData name="LAMIAE BEZZAZ" userId="f9bc3cc0-8e1c-4944-afa8-b4b36bbf20e1" providerId="ADAL" clId="{80013F9C-1D19-45E8-9D9D-0452594BAADA}" dt="2026-01-16T19:13:19.213" v="435" actId="47"/>
          <pc:sldLayoutMkLst>
            <pc:docMk/>
            <pc:sldMasterMk cId="3817117479" sldId="2147483720"/>
            <pc:sldLayoutMk cId="3937900348" sldId="2147483779"/>
          </pc:sldLayoutMkLst>
        </pc:sldLayoutChg>
        <pc:sldLayoutChg chg="del">
          <pc:chgData name="LAMIAE BEZZAZ" userId="f9bc3cc0-8e1c-4944-afa8-b4b36bbf20e1" providerId="ADAL" clId="{80013F9C-1D19-45E8-9D9D-0452594BAADA}" dt="2026-01-16T19:13:18.438" v="433" actId="47"/>
          <pc:sldLayoutMkLst>
            <pc:docMk/>
            <pc:sldMasterMk cId="3817117479" sldId="2147483720"/>
            <pc:sldLayoutMk cId="1567046373" sldId="2147483780"/>
          </pc:sldLayoutMkLst>
        </pc:sldLayoutChg>
      </pc:sldMasterChg>
    </pc:docChg>
  </pc:docChgLst>
  <pc:docChgLst>
    <pc:chgData name="LAMIAE BEZZAZ" userId="f9bc3cc0-8e1c-4944-afa8-b4b36bbf20e1" providerId="ADAL" clId="{8C902363-8BAE-49FE-B2B8-99657391C2E9}"/>
    <pc:docChg chg="modSld">
      <pc:chgData name="LAMIAE BEZZAZ" userId="f9bc3cc0-8e1c-4944-afa8-b4b36bbf20e1" providerId="ADAL" clId="{8C902363-8BAE-49FE-B2B8-99657391C2E9}" dt="2026-01-16T22:52:27.988" v="0" actId="20577"/>
      <pc:docMkLst>
        <pc:docMk/>
      </pc:docMkLst>
      <pc:sldChg chg="modSp">
        <pc:chgData name="LAMIAE BEZZAZ" userId="f9bc3cc0-8e1c-4944-afa8-b4b36bbf20e1" providerId="ADAL" clId="{8C902363-8BAE-49FE-B2B8-99657391C2E9}" dt="2026-01-16T22:52:27.988" v="0" actId="20577"/>
        <pc:sldMkLst>
          <pc:docMk/>
          <pc:sldMk cId="1777446477" sldId="1102"/>
        </pc:sldMkLst>
        <pc:spChg chg="mod">
          <ac:chgData name="LAMIAE BEZZAZ" userId="f9bc3cc0-8e1c-4944-afa8-b4b36bbf20e1" providerId="ADAL" clId="{8C902363-8BAE-49FE-B2B8-99657391C2E9}" dt="2026-01-16T22:52:27.988" v="0" actId="20577"/>
          <ac:spMkLst>
            <pc:docMk/>
            <pc:sldMk cId="1777446477" sldId="1102"/>
            <ac:spMk id="5" creationId="{E58E277A-EC32-4B9F-A1E9-D1AA5CEA2EA1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07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29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21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8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98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33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21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6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56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58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97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4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99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73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45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8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7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5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35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9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7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88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2874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4333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2568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68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968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255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786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9747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6692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5197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14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7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93" r:id="rId10"/>
    <p:sldLayoutId id="2147483795" r:id="rId11"/>
    <p:sldLayoutId id="2147483796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8604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808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02/02/2026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08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41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ustomXml" Target="../ink/ink1.xml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0.png"/><Relationship Id="rId5" Type="http://schemas.openxmlformats.org/officeDocument/2006/relationships/customXml" Target="../ink/ink2.xml"/><Relationship Id="rId4" Type="http://schemas.openxmlformats.org/officeDocument/2006/relationships/image" Target="../media/image4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6.xml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74FC72-8822-4F85-808E-D4075F669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1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DCCB-B05A-3DBF-6661-9F39A33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D71EE1-67AE-DDA3-BDD1-3A24943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On va écouter le dialogue une deuxième fois. Écoutez bien.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B4B14-ADAC-F981-A1A7-941544B09CB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D7546A2-6A2F-6DC2-6760-96D5E09F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BD1AF4-DD06-E766-C7CC-79D0A30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7BCD1EA-5B1E-6A6E-C3F9-66B6F66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8997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1_P3_W1_S4 (dialogue)">
            <a:hlinkClick r:id="" action="ppaction://media"/>
            <a:extLst>
              <a:ext uri="{FF2B5EF4-FFF2-40B4-BE49-F238E27FC236}">
                <a16:creationId xmlns:a16="http://schemas.microsoft.com/office/drawing/2014/main" id="{AE799C30-1154-4287-88F0-C3B186E42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988" y="2124635"/>
            <a:ext cx="8247530" cy="370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39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705A7BA5-917D-4238-B7DF-A5D76B42E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2285" y="1615550"/>
            <a:ext cx="5979429" cy="491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76B3385-7A26-22CD-1C22-0AE3F8E749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CBFFA25-75E1-850C-695C-4E0218E4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32BCA87-853C-06BF-F7AB-353127E73C5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5C0805-7518-F74A-3402-995D61E741FA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14ADA36-CFCC-3F4A-8D00-4A287119180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85EE4D-E13D-381C-4EF4-FBCF81FD0ABA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912AF2D-1E8F-437F-53F6-E42FBC0AE77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D923892-5F71-B9EE-2AE4-3CE7076BAE6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E512B1-87F1-1A65-1255-378BA46718B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5E27493-3451-34CF-1067-E97C6868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C18AA11-F36F-F524-1C78-9DE2F003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437A6775-C03E-44E2-AC67-A27EEF46C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51" y="3320396"/>
            <a:ext cx="4346475" cy="28976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9FFA9EB-9AF8-409D-8819-1BC965020F2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2000" y="2427970"/>
            <a:ext cx="1383692" cy="12241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E5AC0EC-B86C-492E-982E-A78E962E03A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6296284" y="2444405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59B8-1412-5C86-3CF7-8D847DD98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AA33F1-1E1F-478B-B57A-3F07B65C2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51" y="3320396"/>
            <a:ext cx="4346475" cy="2897650"/>
          </a:xfrm>
          <a:prstGeom prst="rect">
            <a:avLst/>
          </a:prstGeom>
        </p:spPr>
      </p:pic>
      <p:sp>
        <p:nvSpPr>
          <p:cNvPr id="16" name="AutoShape 4">
            <a:extLst>
              <a:ext uri="{FF2B5EF4-FFF2-40B4-BE49-F238E27FC236}">
                <a16:creationId xmlns:a16="http://schemas.microsoft.com/office/drawing/2014/main" id="{1BF20CDB-F92A-FC8F-7EFF-CB749D15B6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1A4856DD-28E1-3E8D-1E06-00226C3FB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2C1A806-B3FF-0AB6-5250-D04ADDC0D35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27AB3D3-CE32-9E8D-B92E-E50E8F3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7261446-C4C0-32A5-208E-D5ED92F24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F8767617-0E9B-2E36-C037-E8278CCA1B3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2000" y="2427970"/>
            <a:ext cx="1383692" cy="12241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CB78C71-521F-3CA8-6C68-9D7058F46DE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6296284" y="2444405"/>
            <a:ext cx="1383692" cy="1224189"/>
          </a:xfrm>
          <a:prstGeom prst="rect">
            <a:avLst/>
          </a:prstGeom>
        </p:spPr>
      </p:pic>
      <p:sp>
        <p:nvSpPr>
          <p:cNvPr id="5" name="Titre 8">
            <a:extLst>
              <a:ext uri="{FF2B5EF4-FFF2-40B4-BE49-F238E27FC236}">
                <a16:creationId xmlns:a16="http://schemas.microsoft.com/office/drawing/2014/main" id="{5B3469A4-4A57-A1D3-2C98-9B4CC88E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BEAA426-6A2F-DE87-40A6-5A05B0C6FC8A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22F44B-AEFA-F771-8411-5A245B85967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838ECA-F305-205C-9746-0ACE9A69311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D39D383-7957-D3AA-F529-14D7A2296D9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0EF6708-615A-1DB5-D0C6-BE5EF556524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49445CF-F532-6B4F-5A9E-65E01921B50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42DA45-ECA5-64BF-EF8D-30BA06464382}"/>
              </a:ext>
            </a:extLst>
          </p:cNvPr>
          <p:cNvSpPr txBox="1"/>
          <p:nvPr/>
        </p:nvSpPr>
        <p:spPr>
          <a:xfrm>
            <a:off x="976184" y="2052302"/>
            <a:ext cx="7352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« Les deux amis sont à la maison. </a:t>
            </a:r>
          </a:p>
          <a:p>
            <a:pPr lvl="0" algn="ctr"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Chacun présente ses parents à l’autre. »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5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9E1DB-B39E-5CA1-69E8-76DFC53C3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4301A54-E135-EE35-089E-D4AF9883C0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C7F9C52D-FA77-6B6E-2FE8-A79DA6CB4E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4501382-7268-0A65-5383-AE1653682E8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9F40C8C-1951-513F-C6FA-92CD5E235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6A14A93-5E16-2AC2-0BE4-3754A7433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9" name="Titre 8">
            <a:extLst>
              <a:ext uri="{FF2B5EF4-FFF2-40B4-BE49-F238E27FC236}">
                <a16:creationId xmlns:a16="http://schemas.microsoft.com/office/drawing/2014/main" id="{9DA65CFE-877A-7837-775B-987689F5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le dialogue.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3AEBC696-CD67-66F7-CF14-3E2FAAF8CBF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5CD0790-81B5-0D74-4BC3-13785760D29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00C1542-F397-5F66-3076-572AB7D7A8E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28A7943-AED7-C289-4277-0E7DCE5969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3E62121F-181C-1AC4-49F1-E88CDF4646F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F76E41A-55BC-42B4-7E91-627E42F604BA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0604323-8B32-4054-B64A-BD841E469EA2}"/>
              </a:ext>
            </a:extLst>
          </p:cNvPr>
          <p:cNvSpPr txBox="1"/>
          <p:nvPr/>
        </p:nvSpPr>
        <p:spPr>
          <a:xfrm>
            <a:off x="976184" y="2052302"/>
            <a:ext cx="7352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« Les deux amis sont à la maison. </a:t>
            </a:r>
          </a:p>
          <a:p>
            <a:pPr lvl="0" algn="ctr"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Chacun présente ses parents à l’autre. »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A811889-2E07-47B2-A2A1-C22C8E5E3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51" y="3320396"/>
            <a:ext cx="4346475" cy="28976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DCA03BF-6AAF-4DB2-B254-8DEE340345E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2000" y="2427970"/>
            <a:ext cx="1383692" cy="12241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E309E5C-AA1E-4278-8901-5DA0C1CFCCD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6296284" y="2444405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432ED-7FE2-A732-08E0-2B1F9820D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D5E9897-7EEA-B2ED-F5DE-F360C866C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04F7253-8E0C-DB38-91D8-501878BF0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F6FAF955-7EF4-C8BB-F753-C15A271F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jouer le dialogue. Qui veut passer au tableau ?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1531A9-3F60-7FBC-2395-87E2DF62C7B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B90071-1724-3083-0CCA-CE8ED9F0E602}"/>
              </a:ext>
            </a:extLst>
          </p:cNvPr>
          <p:cNvSpPr txBox="1"/>
          <p:nvPr/>
        </p:nvSpPr>
        <p:spPr>
          <a:xfrm>
            <a:off x="2371047" y="1637595"/>
            <a:ext cx="90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50DE099-2B50-B734-C09E-AEEF4D05102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E141B5-CDB6-843F-A8AC-A90FAEB22D2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DAE0955-3CF5-AC10-23FB-5507C01EE0A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18980D-0521-0D85-C00E-7D933C9E924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17F7DB5-2F13-4411-8996-CB1EDDC5BF1A}"/>
              </a:ext>
            </a:extLst>
          </p:cNvPr>
          <p:cNvSpPr txBox="1"/>
          <p:nvPr/>
        </p:nvSpPr>
        <p:spPr>
          <a:xfrm>
            <a:off x="976184" y="2052302"/>
            <a:ext cx="7352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« Les deux amis sont à la maison. </a:t>
            </a:r>
          </a:p>
          <a:p>
            <a:pPr lvl="0" algn="ctr"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Chacun présente ses parents à l’autre. »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2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EC34192-92C2-4476-95C4-23E94528B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514F4FF-5C82-4100-BEB4-CB361408B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751" y="3320396"/>
            <a:ext cx="4346475" cy="289765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63F0C8-BBA3-47EC-AF4D-7BDA580228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2000" y="2427970"/>
            <a:ext cx="1383692" cy="12241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C8F79DF-26A5-43BB-8222-85466932A14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6296284" y="2444405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Écriture de mots avec la lettre 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8F620A-E896-6974-DDFE-A4D451AF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65" y="3515409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4336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Lecture de mots avec la lettre 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82884" y="3457727"/>
            <a:ext cx="540000" cy="5400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3640BCCD-5F8F-8C53-9438-B85E8E1F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A2C1CCC-352A-AAE0-C5A5-13D328D3E5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11B303-91C5-FCD8-563C-3237FA715DC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2332C-957B-FE64-2A84-2C286A1F8A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FD8517B-345B-8F45-512B-FB7CB2E002C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4BA322B-4984-889F-20E9-C6DF576E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990A741-EB78-A3E2-CA82-2B9074B1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F02CE5E-74E9-40F6-6FFA-AE5482AD5A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A47907C-4CC5-FE0C-1497-67B05614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85307B-40A5-64BD-148C-2D81FFC6F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0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275750"/>
            <a:ext cx="63929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Bahnschrift SemiBold SemiConden" panose="020B0502040204020203" pitchFamily="34" charset="0"/>
                <a:cs typeface="Arial" panose="020B0604020202020204" pitchFamily="34" charset="0"/>
              </a:rPr>
              <a:t>s     S</a:t>
            </a:r>
            <a:endParaRPr lang="fr-FR" sz="16600" dirty="0">
              <a:ln w="0"/>
              <a:solidFill>
                <a:srgbClr val="474F71"/>
              </a:solidFill>
              <a:latin typeface="Bahnschrift SemiBold SemiConden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9320380-401F-4836-B260-05317F8644B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F78338B-E33B-4DF3-A226-515EDF340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D4656F-D5BE-4773-B96D-8FF6F3A4D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lire les syllabes ? 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510F91-43E1-4806-935B-1D174D1E0479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2C7570A6-DACF-484E-B9DF-8A265DC54FA7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819AA1B-957D-4F50-8969-78B1BE3CBEAA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6C3F0AF-46D3-4E6A-A0C0-3C009EBDC451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se</a:t>
              </a: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65C2C5D2-3632-4772-9B6A-DA1C9C9C8EBB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37CBEF91-D491-41A3-8DE8-0A5F76273CF7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0A0446E-8032-4256-B933-9F264CB5BA7F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su</a:t>
              </a:r>
            </a:p>
          </p:txBody>
        </p:sp>
      </p:grp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36A375E-D9BD-40F7-8EF8-710986B4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759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996A4EF-3EE5-4EEB-B09C-012E7803056D}"/>
              </a:ext>
            </a:extLst>
          </p:cNvPr>
          <p:cNvGrpSpPr/>
          <p:nvPr/>
        </p:nvGrpSpPr>
        <p:grpSpPr>
          <a:xfrm>
            <a:off x="609434" y="3087787"/>
            <a:ext cx="7925132" cy="682426"/>
            <a:chOff x="586297" y="4370915"/>
            <a:chExt cx="7925132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59B65D68-B87A-4024-96F8-91F2AD02DC21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sa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5210E6D5-2B2E-4428-BCA0-13279DDD2066}"/>
                </a:ext>
              </a:extLst>
            </p:cNvPr>
            <p:cNvSpPr/>
            <p:nvPr/>
          </p:nvSpPr>
          <p:spPr>
            <a:xfrm>
              <a:off x="475099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si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73572AB-78B9-465B-8911-4B36E864DDEA}"/>
                </a:ext>
              </a:extLst>
            </p:cNvPr>
            <p:cNvSpPr/>
            <p:nvPr/>
          </p:nvSpPr>
          <p:spPr>
            <a:xfrm>
              <a:off x="613923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9CE066C1-E737-4F67-98FD-1C49F04B854E}"/>
                </a:ext>
              </a:extLst>
            </p:cNvPr>
            <p:cNvSpPr/>
            <p:nvPr/>
          </p:nvSpPr>
          <p:spPr>
            <a:xfrm>
              <a:off x="197453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06C968F4-CD2B-4FA1-A026-31555E7C74E2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D8FC9A4F-8F8A-40FD-95DF-D6B6F95E9CFE}"/>
                </a:ext>
              </a:extLst>
            </p:cNvPr>
            <p:cNvSpPr/>
            <p:nvPr/>
          </p:nvSpPr>
          <p:spPr>
            <a:xfrm>
              <a:off x="336276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su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7C65BED1-47E5-4EB3-B559-3C20E92D7E9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A25CBB39-1B0F-4C15-9575-F8D607239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7FFFF9-A2D4-436D-82F6-900D5BD73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10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lire des syllabes et des mots contenant la lettre s.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C2A3ECD-FE69-4BD6-BBD8-3DD9AE5A4A0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4EC3091-AFE1-46DD-AA96-2947852A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829B375-D406-4403-A3B0-0408DC16D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1F651F9-3D76-4570-BCB8-DF433B6CE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18" y="2133668"/>
            <a:ext cx="7943164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FR_N1_P03_W01_S4_Fusion">
            <a:hlinkClick r:id="" action="ppaction://media"/>
            <a:extLst>
              <a:ext uri="{FF2B5EF4-FFF2-40B4-BE49-F238E27FC236}">
                <a16:creationId xmlns:a16="http://schemas.microsoft.com/office/drawing/2014/main" id="{3852B91C-829C-4359-81BC-136C2CEDF2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852" y="1890432"/>
            <a:ext cx="7731573" cy="434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49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8E277A-EC32-4B9F-A1E9-D1AA5CEA2EA1}"/>
              </a:ext>
            </a:extLst>
          </p:cNvPr>
          <p:cNvSpPr txBox="1"/>
          <p:nvPr/>
        </p:nvSpPr>
        <p:spPr>
          <a:xfrm>
            <a:off x="780393" y="2473583"/>
            <a:ext cx="7583214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Sara        siro</a:t>
            </a:r>
            <a:r>
              <a:rPr lang="fr-FR" sz="6000" b="1" dirty="0">
                <a:ln w="0"/>
                <a:solidFill>
                  <a:schemeClr val="bg2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p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        sol</a:t>
            </a:r>
            <a:r>
              <a:rPr lang="fr-FR" sz="6000" b="1" dirty="0">
                <a:ln w="0"/>
                <a:solidFill>
                  <a:schemeClr val="bg2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r>
              <a:rPr lang="fr-FR" sz="6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       sur    séri</a:t>
            </a:r>
            <a:r>
              <a:rPr lang="fr-FR" sz="6000" b="1" dirty="0">
                <a:ln w="0"/>
                <a:solidFill>
                  <a:schemeClr val="bg2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D10F024-D99B-4F4F-99CD-82EA0153D4A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D9666E2-42A9-4333-820D-96AF7865C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3834E3B-DB4A-49F1-A6EA-E0901F333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2E261777-0C54-4B1D-A7EE-C1BEFA44C29F}"/>
              </a:ext>
            </a:extLst>
          </p:cNvPr>
          <p:cNvSpPr/>
          <p:nvPr/>
        </p:nvSpPr>
        <p:spPr>
          <a:xfrm rot="16200000">
            <a:off x="1549800" y="3305384"/>
            <a:ext cx="178371" cy="75615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28BC324D-9208-47E4-8CFB-C98ECA6CBD6F}"/>
              </a:ext>
            </a:extLst>
          </p:cNvPr>
          <p:cNvSpPr/>
          <p:nvPr/>
        </p:nvSpPr>
        <p:spPr>
          <a:xfrm rot="16200000">
            <a:off x="2279691" y="3407748"/>
            <a:ext cx="176740" cy="553054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78F741C5-4064-4674-9840-E4CACF81D4DF}"/>
              </a:ext>
            </a:extLst>
          </p:cNvPr>
          <p:cNvSpPr/>
          <p:nvPr/>
        </p:nvSpPr>
        <p:spPr>
          <a:xfrm rot="16200000">
            <a:off x="4026431" y="3447929"/>
            <a:ext cx="176741" cy="466167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61F77FB5-1BE3-4441-A53C-371F798BE1E7}"/>
              </a:ext>
            </a:extLst>
          </p:cNvPr>
          <p:cNvSpPr/>
          <p:nvPr/>
        </p:nvSpPr>
        <p:spPr>
          <a:xfrm rot="16200000">
            <a:off x="4770324" y="3246307"/>
            <a:ext cx="176740" cy="872673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44E4D6FC-33AE-45C3-B759-DDA90FFD269F}"/>
              </a:ext>
            </a:extLst>
          </p:cNvPr>
          <p:cNvSpPr/>
          <p:nvPr/>
        </p:nvSpPr>
        <p:spPr>
          <a:xfrm rot="16200000">
            <a:off x="6824976" y="3316109"/>
            <a:ext cx="176740" cy="684434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0F4847FA-DA07-42EB-898B-E12D9FB8D27D}"/>
              </a:ext>
            </a:extLst>
          </p:cNvPr>
          <p:cNvSpPr/>
          <p:nvPr/>
        </p:nvSpPr>
        <p:spPr>
          <a:xfrm rot="16200000">
            <a:off x="7518193" y="3383430"/>
            <a:ext cx="176740" cy="553054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5" name="Parenthèse ouvrante 14">
            <a:extLst>
              <a:ext uri="{FF2B5EF4-FFF2-40B4-BE49-F238E27FC236}">
                <a16:creationId xmlns:a16="http://schemas.microsoft.com/office/drawing/2014/main" id="{18A55E23-6A75-4BBE-A437-BF6593CBA47D}"/>
              </a:ext>
            </a:extLst>
          </p:cNvPr>
          <p:cNvSpPr/>
          <p:nvPr/>
        </p:nvSpPr>
        <p:spPr>
          <a:xfrm rot="16200000">
            <a:off x="3365968" y="4462608"/>
            <a:ext cx="176741" cy="998193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Parenthèse ouvrante 16">
            <a:extLst>
              <a:ext uri="{FF2B5EF4-FFF2-40B4-BE49-F238E27FC236}">
                <a16:creationId xmlns:a16="http://schemas.microsoft.com/office/drawing/2014/main" id="{10CD554D-224D-42A3-BB3A-8B14E8FE8F9A}"/>
              </a:ext>
            </a:extLst>
          </p:cNvPr>
          <p:cNvSpPr/>
          <p:nvPr/>
        </p:nvSpPr>
        <p:spPr>
          <a:xfrm rot="16200000">
            <a:off x="4823114" y="4616926"/>
            <a:ext cx="176739" cy="72303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Parenthèse ouvrante 17">
            <a:extLst>
              <a:ext uri="{FF2B5EF4-FFF2-40B4-BE49-F238E27FC236}">
                <a16:creationId xmlns:a16="http://schemas.microsoft.com/office/drawing/2014/main" id="{9209992B-D6F6-4421-BC9A-7FCFB00D7D4F}"/>
              </a:ext>
            </a:extLst>
          </p:cNvPr>
          <p:cNvSpPr/>
          <p:nvPr/>
        </p:nvSpPr>
        <p:spPr>
          <a:xfrm rot="16200000">
            <a:off x="5657154" y="4562632"/>
            <a:ext cx="175106" cy="83325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74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893E-3705-2A57-F43B-904E0EC3C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DE4C4C-095F-3B39-3AB3-A9AB3BC2A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6345E05-BB1F-4198-A083-2157E9106835}"/>
              </a:ext>
            </a:extLst>
          </p:cNvPr>
          <p:cNvSpPr txBox="1"/>
          <p:nvPr/>
        </p:nvSpPr>
        <p:spPr>
          <a:xfrm>
            <a:off x="780393" y="2473583"/>
            <a:ext cx="75832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96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Sara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E5EEB8EC-DD00-1126-2DA5-CDF4DB73DB60}"/>
              </a:ext>
            </a:extLst>
          </p:cNvPr>
          <p:cNvSpPr/>
          <p:nvPr/>
        </p:nvSpPr>
        <p:spPr>
          <a:xfrm rot="16200000">
            <a:off x="3909507" y="3737680"/>
            <a:ext cx="178371" cy="1146618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81CD15DE-969C-B895-3CD8-C2F1556B7545}"/>
              </a:ext>
            </a:extLst>
          </p:cNvPr>
          <p:cNvSpPr/>
          <p:nvPr/>
        </p:nvSpPr>
        <p:spPr>
          <a:xfrm rot="16200000">
            <a:off x="5059114" y="3846653"/>
            <a:ext cx="178370" cy="931932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5566CC-83B2-41CC-B519-2F830AC8F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38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2C2BB-DAFD-F418-040E-9E4F9372F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E9703-D40A-0D88-06AB-199C533B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571A59-6FD9-492B-13AE-0E5009724167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salé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9714447C-7A51-57DB-3B58-176FAAF381B5}"/>
              </a:ext>
            </a:extLst>
          </p:cNvPr>
          <p:cNvSpPr/>
          <p:nvPr/>
        </p:nvSpPr>
        <p:spPr>
          <a:xfrm rot="16200000">
            <a:off x="3857545" y="3675279"/>
            <a:ext cx="177560" cy="792597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0FA1029A-BAB0-9992-039F-394932FA0028}"/>
              </a:ext>
            </a:extLst>
          </p:cNvPr>
          <p:cNvSpPr/>
          <p:nvPr/>
        </p:nvSpPr>
        <p:spPr>
          <a:xfrm rot="16200000">
            <a:off x="4623590" y="3778806"/>
            <a:ext cx="177562" cy="58554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E6DD955-E1EB-4D8E-8F55-8E2D9889B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66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1100F-08B3-B4C7-3F94-09E92B4BA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8DBC47-A89A-5EAE-D0EF-7D8DDCEE3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E3064D-FA6C-23D3-069A-E690F644D710}"/>
              </a:ext>
            </a:extLst>
          </p:cNvPr>
          <p:cNvSpPr txBox="1"/>
          <p:nvPr/>
        </p:nvSpPr>
        <p:spPr>
          <a:xfrm>
            <a:off x="521142" y="2445596"/>
            <a:ext cx="758321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sur</a:t>
            </a:r>
            <a:endParaRPr kumimoji="0" lang="pt-BR" sz="80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2F06F1B7-39AF-32E7-69C5-AE931A610229}"/>
              </a:ext>
            </a:extLst>
          </p:cNvPr>
          <p:cNvSpPr/>
          <p:nvPr/>
        </p:nvSpPr>
        <p:spPr>
          <a:xfrm rot="16200000">
            <a:off x="4153462" y="3502134"/>
            <a:ext cx="172588" cy="1130659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A64A58-3555-4D78-9D3A-855E31BEC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66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667F7-E7B6-4854-BB11-570F9345D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16E97B-F186-2B65-2EA1-FBC5FE86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DE64BF-7B18-C7B4-7F79-EB899316A021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séri</a:t>
            </a:r>
            <a:r>
              <a:rPr lang="pt-BR" sz="7200" b="1" dirty="0">
                <a:ln w="0"/>
                <a:solidFill>
                  <a:schemeClr val="bg2">
                    <a:lumMod val="50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E5FD1942-2E59-373D-6071-7E41CC03329B}"/>
              </a:ext>
            </a:extLst>
          </p:cNvPr>
          <p:cNvSpPr/>
          <p:nvPr/>
        </p:nvSpPr>
        <p:spPr>
          <a:xfrm rot="16200000">
            <a:off x="3817415" y="3575368"/>
            <a:ext cx="227222" cy="1013008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704B3F2A-6B7D-4A9D-A701-4E8A5E6E63EA}"/>
              </a:ext>
            </a:extLst>
          </p:cNvPr>
          <p:cNvSpPr/>
          <p:nvPr/>
        </p:nvSpPr>
        <p:spPr>
          <a:xfrm rot="16200000">
            <a:off x="4691471" y="3786037"/>
            <a:ext cx="227223" cy="59167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9E60417-7BAA-479B-B45B-B3D4865CA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0290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594C-510D-F389-FE1F-182277D3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E1853-FCE4-065C-C730-53E9E05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CB6CB7-464D-0EFE-509A-47D4198CEE52}"/>
              </a:ext>
            </a:extLst>
          </p:cNvPr>
          <p:cNvSpPr txBox="1"/>
          <p:nvPr/>
        </p:nvSpPr>
        <p:spPr>
          <a:xfrm>
            <a:off x="457423" y="2524595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sol</a:t>
            </a:r>
            <a:r>
              <a:rPr lang="pt-BR" sz="7200" b="1" dirty="0">
                <a:ln w="0"/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e</a:t>
            </a:r>
            <a:endParaRPr kumimoji="0" lang="pt-BR" sz="7200" b="1" i="0" u="none" strike="noStrike" kern="1200" cap="none" spc="0" normalizeH="0" baseline="0" noProof="0" dirty="0">
              <a:ln w="0"/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1E9886C2-52CA-C1D9-60A3-DC3E4BC161A3}"/>
              </a:ext>
            </a:extLst>
          </p:cNvPr>
          <p:cNvSpPr/>
          <p:nvPr/>
        </p:nvSpPr>
        <p:spPr>
          <a:xfrm rot="16200000">
            <a:off x="3770032" y="3645262"/>
            <a:ext cx="177557" cy="852636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66226889-5E0C-F08D-0D88-CE22485FE9DE}"/>
              </a:ext>
            </a:extLst>
          </p:cNvPr>
          <p:cNvSpPr/>
          <p:nvPr/>
        </p:nvSpPr>
        <p:spPr>
          <a:xfrm rot="16200000">
            <a:off x="4610951" y="3731826"/>
            <a:ext cx="178373" cy="678691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88E92C-E733-4D7C-8669-B09DE067F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3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594C-510D-F389-FE1F-182277D3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BE1853-FCE4-065C-C730-53E9E05DF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CB6CB7-464D-0EFE-509A-47D4198CEE52}"/>
              </a:ext>
            </a:extLst>
          </p:cNvPr>
          <p:cNvSpPr txBox="1"/>
          <p:nvPr/>
        </p:nvSpPr>
        <p:spPr>
          <a:xfrm>
            <a:off x="448699" y="2524596"/>
            <a:ext cx="7583214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dirty="0">
                <a:ln w="0"/>
                <a:solidFill>
                  <a:srgbClr val="474F71"/>
                </a:solidFill>
                <a:latin typeface="Dosis SemiBold" pitchFamily="2" charset="0"/>
                <a:cs typeface="Aharoni" panose="02010803020104030203" pitchFamily="2" charset="-79"/>
              </a:rPr>
              <a:t>siro</a:t>
            </a:r>
            <a:r>
              <a:rPr lang="pt-BR" sz="7200" b="1" dirty="0">
                <a:ln w="0"/>
                <a:solidFill>
                  <a:schemeClr val="bg1">
                    <a:lumMod val="65000"/>
                  </a:schemeClr>
                </a:solidFill>
                <a:latin typeface="Dosis SemiBold" pitchFamily="2" charset="0"/>
                <a:cs typeface="Aharoni" panose="02010803020104030203" pitchFamily="2" charset="-79"/>
              </a:rPr>
              <a:t>p</a:t>
            </a:r>
            <a:endParaRPr kumimoji="0" lang="pt-BR" sz="7200" b="1" i="0" u="none" strike="noStrike" kern="1200" cap="none" spc="0" normalizeH="0" baseline="0" noProof="0" dirty="0">
              <a:ln w="0"/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Dosis SemiBold" pitchFamily="2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5" name="Parenthèse ouvrante 4">
            <a:extLst>
              <a:ext uri="{FF2B5EF4-FFF2-40B4-BE49-F238E27FC236}">
                <a16:creationId xmlns:a16="http://schemas.microsoft.com/office/drawing/2014/main" id="{66226889-5E0C-F08D-0D88-CE22485FE9DE}"/>
              </a:ext>
            </a:extLst>
          </p:cNvPr>
          <p:cNvSpPr/>
          <p:nvPr/>
        </p:nvSpPr>
        <p:spPr>
          <a:xfrm rot="16200000">
            <a:off x="3505661" y="3713046"/>
            <a:ext cx="178372" cy="537882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renthèse ouvrante 6">
            <a:extLst>
              <a:ext uri="{FF2B5EF4-FFF2-40B4-BE49-F238E27FC236}">
                <a16:creationId xmlns:a16="http://schemas.microsoft.com/office/drawing/2014/main" id="{D76BFFAA-2749-406A-A9D6-3D8C191F09D4}"/>
              </a:ext>
            </a:extLst>
          </p:cNvPr>
          <p:cNvSpPr/>
          <p:nvPr/>
        </p:nvSpPr>
        <p:spPr>
          <a:xfrm rot="16200000">
            <a:off x="4438588" y="3399880"/>
            <a:ext cx="177175" cy="1165412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223C7A5-1244-4BFB-90DD-A5FF6AA93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567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 livret à la page 60.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ABFD76-D1B4-4AF3-A8A3-62F83ECF7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68" y="1615550"/>
            <a:ext cx="3261916" cy="500332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3114586" y="4742329"/>
            <a:ext cx="3157279" cy="7959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0A83911-3C34-4055-BE43-6A2F804891B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40B9A64-6425-4023-9558-AE771C77C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2472757-4CAD-48D8-A0C0-741031CEE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369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77381" y="775249"/>
            <a:ext cx="6761172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les syllabes et les mots à votre voisin. Chacun son tour. Je vais circuler entre les rangs pour vous aider.  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03878862-D57B-4CBF-884C-70D6727CA58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7D9F1AA-FBE8-48F9-B230-1A361A105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AFB1266-FBEA-4917-A02C-E8664EBD2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FB18ED0-DE27-402A-90B0-82B2FD3BDE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892"/>
          <a:stretch/>
        </p:blipFill>
        <p:spPr>
          <a:xfrm>
            <a:off x="496525" y="2894560"/>
            <a:ext cx="4561442" cy="178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D1BF7-1AB6-2F6A-8E36-7CC9EE02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39147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5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8828" y="5508429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de mots contenant la lettre s.</a:t>
            </a:r>
            <a:endParaRPr lang="fr-MA" dirty="0">
              <a:solidFill>
                <a:srgbClr val="474F71"/>
              </a:solidFill>
            </a:endParaRP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01410" y="5142552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Écriture  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anose="05000000000000000000" pitchFamily="2" charset="2"/>
              <a:buChar char=""/>
              <a:defRPr/>
            </a:pPr>
            <a:r>
              <a:rPr lang="fr-FR" dirty="0">
                <a:solidFill>
                  <a:srgbClr val="757575"/>
                </a:solidFill>
              </a:rPr>
              <a:t>Lecture de mots contenant la lettre 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reprenant les actes de parole enseignés.</a:t>
            </a:r>
          </a:p>
        </p:txBody>
      </p:sp>
    </p:spTree>
    <p:extLst>
      <p:ext uri="{BB962C8B-B14F-4D97-AF65-F5344CB8AC3E}">
        <p14:creationId xmlns:p14="http://schemas.microsoft.com/office/powerpoint/2010/main" val="15051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EBA7426-5DCB-54A5-FABE-A5835849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238" y="775249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des mots contenant la lettre s.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6CB4B5-C361-5BB0-6540-3F39948A0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F1A0F8A-7828-4FF8-ABCA-DCDB297B061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18B0C32-0604-4ABA-96DA-FD9E8F1A5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702F4E-E2D6-40CB-BAF9-CC2E7CBF2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345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4">
            <a:extLst>
              <a:ext uri="{FF2B5EF4-FFF2-40B4-BE49-F238E27FC236}">
                <a16:creationId xmlns:a16="http://schemas.microsoft.com/office/drawing/2014/main" id="{F5D129F7-0AC7-B8E9-2944-A1959DB23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sole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B48025C-72E4-42FB-8CB4-C5B8E02AE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741" y="2438140"/>
            <a:ext cx="3095082" cy="231953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8668B9A-B791-486B-8775-3D62C4AA3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89291CD-F26E-49EA-9DB8-276ED8D864F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C70EE7C-CAB3-4EC7-AC17-D811B0F5D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BD2233-5780-4C92-9287-0D46318C72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39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B3A038C-AF14-4FD7-BBAE-A4E6ACC10C6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D527187-3586-4FA7-9439-C2C274DDD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B778A9-B3AF-4327-8AA9-749BAE542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44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99F23-903B-DACD-402F-0695D0BBE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7EBAA8C-279E-7C81-69CC-EC68AE80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sp>
        <p:nvSpPr>
          <p:cNvPr id="6" name="Titre 13">
            <a:extLst>
              <a:ext uri="{FF2B5EF4-FFF2-40B4-BE49-F238E27FC236}">
                <a16:creationId xmlns:a16="http://schemas.microsoft.com/office/drawing/2014/main" id="{2ACAECE2-E917-C09A-9B0E-1218059D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sole.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4E28A79-A478-4E1A-8460-8DE92313D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023" y="1876208"/>
            <a:ext cx="4143953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961A1A2-8474-462E-B3B9-F84E6F75C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023" y="1876208"/>
            <a:ext cx="4143953" cy="3105583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3AED6F91-20D7-4986-AFC1-CBF64E124C6F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6C43A53-5BE5-494B-B29D-5D453C4F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A98E223-1B76-4383-AE43-2E9C49852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87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B6431FF-5E99-485B-A838-24D94DB74848}"/>
              </a:ext>
            </a:extLst>
          </p:cNvPr>
          <p:cNvGrpSpPr/>
          <p:nvPr/>
        </p:nvGrpSpPr>
        <p:grpSpPr>
          <a:xfrm>
            <a:off x="554247" y="2322482"/>
            <a:ext cx="3960000" cy="3276000"/>
            <a:chOff x="-2023082" y="365760"/>
            <a:chExt cx="8942136" cy="6858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9400E0-1392-49F0-9CE2-7D492A1DA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23082" y="365760"/>
              <a:ext cx="4471068" cy="6858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F1A875E-1AEE-487A-99C9-E129CDBF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986" y="36576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516429E-C2FE-4524-AB91-2F8D74820EBD}"/>
              </a:ext>
            </a:extLst>
          </p:cNvPr>
          <p:cNvGrpSpPr/>
          <p:nvPr/>
        </p:nvGrpSpPr>
        <p:grpSpPr>
          <a:xfrm>
            <a:off x="4629755" y="2322482"/>
            <a:ext cx="3960000" cy="3276000"/>
            <a:chOff x="771679" y="-69211"/>
            <a:chExt cx="8942136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134473C-7DA1-4A79-947C-C8784E435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747" y="-69211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0D6A723-1A68-43D6-A1F2-7D6CB1720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79" y="-69211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18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C521B-519A-5763-94D1-54D674BB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4">
            <a:extLst>
              <a:ext uri="{FF2B5EF4-FFF2-40B4-BE49-F238E27FC236}">
                <a16:creationId xmlns:a16="http://schemas.microsoft.com/office/drawing/2014/main" id="{283CC40E-63B7-FACF-4D75-E89B7508A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salé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F78B574-5907-4DAA-9A1C-63C5724B5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766" y="2393578"/>
            <a:ext cx="3123768" cy="24411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2F10F2-31D0-4A21-B495-7CB9CB91C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01" y="2047217"/>
            <a:ext cx="3968598" cy="3968598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827BF7B-96C2-43D8-A673-3DD8A3F6DEED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51A0C20-574D-45FF-8263-953AE5513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5B40592-C415-4372-9470-9F24CB3A6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87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D40CD-5AEE-CA07-94BF-AEAB8D579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016863A-6290-CA9F-0812-AEAC7747C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sp>
        <p:nvSpPr>
          <p:cNvPr id="6" name="Titre 13">
            <a:extLst>
              <a:ext uri="{FF2B5EF4-FFF2-40B4-BE49-F238E27FC236}">
                <a16:creationId xmlns:a16="http://schemas.microsoft.com/office/drawing/2014/main" id="{3C229FE6-F14B-343D-2883-D6A13C9C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salé.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9C9612C-444B-4A9C-B1A2-A9D85DE20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707" y="1861919"/>
            <a:ext cx="4010585" cy="31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5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8352C-D837-A1A8-27D5-23D028A2C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3805929-7FC8-FA01-C851-5FF59EBAF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21C2FB-8CCF-4DB0-B54E-BFF6E3B02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707" y="1861919"/>
            <a:ext cx="4010585" cy="3134162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AD611B0-230C-49D4-9221-35FC668D42A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4DFDF60-66F2-42EC-87D4-6BF2E6BC5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FFE887-F66D-4464-8928-CF6891979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53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86AFD5-89AC-47F2-BDD3-60254CFAD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94" y="1615550"/>
            <a:ext cx="3080069" cy="4724400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4EED909-5B74-4AB5-AD1A-87F8BA883475}"/>
              </a:ext>
            </a:extLst>
          </p:cNvPr>
          <p:cNvSpPr/>
          <p:nvPr/>
        </p:nvSpPr>
        <p:spPr>
          <a:xfrm>
            <a:off x="2912571" y="4356377"/>
            <a:ext cx="3095046" cy="612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61. On va faire l’activité 4.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D3C455B-8CE3-47F1-9BCF-5627E52127C4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80F2A80-FB50-458C-81C2-9CC97619C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76734A7-7A26-4C2C-9FBD-FB123C8A5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05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0B5BC95-FB24-4A7D-8FBD-84A0D2396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290" y="3094321"/>
            <a:ext cx="4647962" cy="1843605"/>
          </a:xfrm>
          <a:prstGeom prst="rect">
            <a:avLst/>
          </a:prstGeom>
        </p:spPr>
      </p:pic>
      <p:sp>
        <p:nvSpPr>
          <p:cNvPr id="7" name="Titre 5">
            <a:extLst>
              <a:ext uri="{FF2B5EF4-FFF2-40B4-BE49-F238E27FC236}">
                <a16:creationId xmlns:a16="http://schemas.microsoft.com/office/drawing/2014/main" id="{76CF1AA2-2D8E-76CE-EE75-EAAFA92C81C2}"/>
              </a:ext>
            </a:extLst>
          </p:cNvPr>
          <p:cNvSpPr txBox="1">
            <a:spLocks/>
          </p:cNvSpPr>
          <p:nvPr/>
        </p:nvSpPr>
        <p:spPr>
          <a:xfrm>
            <a:off x="1584997" y="775249"/>
            <a:ext cx="731295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les mots comme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dans les exemples.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circuler entre les rangs pour vous aider.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1DF2CA6-5222-4CC6-8BBC-6011D960B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399" y="2491504"/>
            <a:ext cx="2446422" cy="244642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097D038-FF88-A5DB-FF1D-34BC711075BB}"/>
              </a:ext>
            </a:extLst>
          </p:cNvPr>
          <p:cNvSpPr/>
          <p:nvPr/>
        </p:nvSpPr>
        <p:spPr>
          <a:xfrm>
            <a:off x="744071" y="3094321"/>
            <a:ext cx="4724400" cy="18436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DCB2012-0310-4884-ACFB-638DC1D1B4F9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3AC2AD8-7147-434D-B2ED-50A79281B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02F9F9-9348-4208-A67E-04548285D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25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00AA079-FAA0-4FD2-9DDB-C341FE5D0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09" y="2012614"/>
            <a:ext cx="2370490" cy="3636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56B384D-F9C8-4B54-B2F5-6734CB718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796" y="2012614"/>
            <a:ext cx="2370488" cy="3636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1891" y="742197"/>
            <a:ext cx="706390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recopiez les mots de l’activité 4, page 61, sur votre cahier. Lisez les mots de l’activité 4, page 60.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970CCE79-9D93-ACE5-DAE0-05FBB7320C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b="1386"/>
          <a:stretch>
            <a:fillRect/>
          </a:stretch>
        </p:blipFill>
        <p:spPr>
          <a:xfrm>
            <a:off x="1611891" y="2156059"/>
            <a:ext cx="2112567" cy="3703624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BBAA5C3-A49B-4023-A272-6B598CF05C13}"/>
              </a:ext>
            </a:extLst>
          </p:cNvPr>
          <p:cNvSpPr/>
          <p:nvPr/>
        </p:nvSpPr>
        <p:spPr>
          <a:xfrm>
            <a:off x="6305309" y="4251602"/>
            <a:ext cx="2317754" cy="5661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5FEC6B1-258E-430C-A3BF-36C29E759353}"/>
              </a:ext>
            </a:extLst>
          </p:cNvPr>
          <p:cNvSpPr/>
          <p:nvPr/>
        </p:nvSpPr>
        <p:spPr>
          <a:xfrm>
            <a:off x="3856672" y="4112744"/>
            <a:ext cx="2248294" cy="5030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0172109-1B90-45E0-9689-A92EEB43BBCA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19C91A7-0256-471B-8CC3-3F3A82701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381C42C-CE9A-4C4F-8946-386878490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4698708" y="2211316"/>
            <a:ext cx="3816642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Lecture – Lettre s - S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>
                <a:sym typeface="Wingdings" panose="05000000000000000000" pitchFamily="2" charset="2"/>
              </a:rPr>
              <a:t>Ecriture - Lettre s - S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-Lettre s - S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Ecriture - Lettre s -S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Dialogue</a:t>
            </a: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s - S</a:t>
            </a: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- Lettre s - s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- Lettre s - S</a:t>
            </a:r>
          </a:p>
          <a:p>
            <a:r>
              <a:rPr lang="fr-FR" dirty="0"/>
              <a:t>Ecriture - Lettre s - 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A967DBC7-F85E-427C-89CA-CB7A63843E39}"/>
              </a:ext>
            </a:extLst>
          </p:cNvPr>
          <p:cNvSpPr/>
          <p:nvPr/>
        </p:nvSpPr>
        <p:spPr>
          <a:xfrm>
            <a:off x="4951350" y="1935918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7195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4F372D9-322C-5D09-E289-7378717F0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mots avec la lettre s.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Écriture de mots avec la lettre 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E4D1A0-1FA0-C1A4-D509-AE82A255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37610" y="188686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BD154D0-F20A-AA4B-D921-885BB2E29F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3D3BEBF-1EEE-8D6F-B2DF-DD113FC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572FB3-3F4F-6A79-98CB-B3104CE80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français. Majd et Nada vont nous aider. Soyez attentifs 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DBAF8FA-AA36-3FA4-436F-81C5962FB86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43A8CA6-BFCC-26B3-84B1-EF96FF3E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1850772-3CC3-F34E-0BEC-3F597411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R_N1_P3_W1_S4 (dialogue)">
            <a:hlinkClick r:id="" action="ppaction://media"/>
            <a:extLst>
              <a:ext uri="{FF2B5EF4-FFF2-40B4-BE49-F238E27FC236}">
                <a16:creationId xmlns:a16="http://schemas.microsoft.com/office/drawing/2014/main" id="{AE799C30-1154-4287-88F0-C3B186E420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988" y="2124635"/>
            <a:ext cx="8247530" cy="370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39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67CF218-787D-433E-962B-D50874CBB5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262C92-DB4C-4B79-B6C3-DBCCE50B5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B63561-6816-4BE5-A827-0756B25BEE48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terms/"/>
    <ds:schemaRef ds:uri="f0534ec5-868f-4ce6-85c7-99f0612daa52"/>
    <ds:schemaRef ds:uri="202b3bc9-e036-45c7-aea0-06aec8cd7a4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8691</TotalTime>
  <Words>767</Words>
  <PresentationFormat>Affichage à l'écran (4:3)</PresentationFormat>
  <Paragraphs>122</Paragraphs>
  <Slides>45</Slides>
  <Notes>2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45</vt:i4>
      </vt:variant>
    </vt:vector>
  </HeadingPairs>
  <TitlesOfParts>
    <vt:vector size="63" baseType="lpstr">
      <vt:lpstr>Dosis ExtraBold</vt:lpstr>
      <vt:lpstr>Bahnschrift SemiBold SemiConden</vt:lpstr>
      <vt:lpstr>Dosis Medium</vt:lpstr>
      <vt:lpstr>Aptos Display</vt:lpstr>
      <vt:lpstr>Aptos</vt:lpstr>
      <vt:lpstr>Wingdings</vt:lpstr>
      <vt:lpstr>Calibri</vt:lpstr>
      <vt:lpstr>Arial</vt:lpstr>
      <vt:lpstr>Dosis SemiBold</vt:lpstr>
      <vt:lpstr>Dosis</vt:lpstr>
      <vt:lpstr>2_Conception personnalisée</vt:lpstr>
      <vt:lpstr>00_Env-Enseignant</vt:lpstr>
      <vt:lpstr>Oral</vt:lpstr>
      <vt:lpstr>Lecture</vt:lpstr>
      <vt:lpstr>Ecriture</vt:lpstr>
      <vt:lpstr>acte de parole</vt:lpstr>
      <vt:lpstr>1_Vocab_02- Mémorisation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La leçon de français commence maintenant.</vt:lpstr>
      <vt:lpstr>Aujourd’hui, nous allons apprendre un dialogue en français. Majd et Nada vont nous aider. Soyez attentifs .</vt:lpstr>
      <vt:lpstr>Lecture de la vidéo.</vt:lpstr>
      <vt:lpstr>On va écouter le dialogue une deuxième fois. Écoutez bien. </vt:lpstr>
      <vt:lpstr>Lecture de la vidéo.</vt:lpstr>
      <vt:lpstr>Maintenant, on va répéter le dialogue ensemble. Je vais lire chaque réplique et vous allez répéter après moi. </vt:lpstr>
      <vt:lpstr>Maintenant, on va jouer ce dialogue. On va le faire en 3 étapes. Soyez attentifs. </vt:lpstr>
      <vt:lpstr>Étape 1. Je vais vous expliquer la situation.  </vt:lpstr>
      <vt:lpstr>Étape 2. Chacun réfléchit silencieusement à ce qu’il va dire dans le dialogue.</vt:lpstr>
      <vt:lpstr>Étape 3. Maintenant, vous allez jouer le dialogue. Qui veut passer au tableau ? </vt:lpstr>
      <vt:lpstr>Maintenant, tout le monde participe. Jouez le dialogue avec votre voisin.</vt:lpstr>
      <vt:lpstr>Plan de la séance 4</vt:lpstr>
      <vt:lpstr>Maintenant, on va faire de la lecture. </vt:lpstr>
      <vt:lpstr>Répétons ensemble.</vt:lpstr>
      <vt:lpstr>Qui veut passer au tableau pour lire les syllabes ?  </vt:lpstr>
      <vt:lpstr>Répétons ensemble.</vt:lpstr>
      <vt:lpstr>Maintenant, on va apprendre à lire des syllabes et des mots contenant la lettre s. Soyez attentifs.</vt:lpstr>
      <vt:lpstr>Lecture de la vidéo.</vt:lpstr>
      <vt:lpstr>Relisons ensemble.</vt:lpstr>
      <vt:lpstr>Qui veut lire ?</vt:lpstr>
      <vt:lpstr>Qui veut lire ?</vt:lpstr>
      <vt:lpstr>Qui veut lire ?</vt:lpstr>
      <vt:lpstr>Qui veut lire ?</vt:lpstr>
      <vt:lpstr>Qui veut lire ?</vt:lpstr>
      <vt:lpstr>Qui veut lire ?</vt:lpstr>
      <vt:lpstr>Prenez le livret à la page 60. </vt:lpstr>
      <vt:lpstr>Présentation PowerPoint</vt:lpstr>
      <vt:lpstr>Plan de la séance 5</vt:lpstr>
      <vt:lpstr>Maintenant, nous allons apprendre à écrire des mots contenant la lettre s.  Soyez attentifs. </vt:lpstr>
      <vt:lpstr>Maintenant, je vais écrire le mot « sole » sur le tableau. Regardez comment je fais.</vt:lpstr>
      <vt:lpstr>Prenez vos ardoises.</vt:lpstr>
      <vt:lpstr>Écrivez sole. </vt:lpstr>
      <vt:lpstr>Levez les ardoises. Je vais vérifier votre écriture. </vt:lpstr>
      <vt:lpstr>Maintenant, je vais écrire le mot « salé » sur le tableau. Regardez comment je fais.</vt:lpstr>
      <vt:lpstr>Écrivez salé. </vt:lpstr>
      <vt:lpstr>Levez les ardoises. Je vais vérifier votre écriture. </vt:lpstr>
      <vt:lpstr>Présentation PowerPoint</vt:lpstr>
      <vt:lpstr>Présentation PowerPoint</vt:lpstr>
      <vt:lpstr>La séance d’aujourd’hui est terminée. À la maison, recopiez les mots de l’activité 4, page 61, sur votre cahier. Lisez les mots de l’activité 4, page 60.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2026-02-02T08:25:30Z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