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white and blue flag&#10;&#10;Description automatically generated">
            <a:extLst>
              <a:ext uri="{FF2B5EF4-FFF2-40B4-BE49-F238E27FC236}">
                <a16:creationId xmlns:a16="http://schemas.microsoft.com/office/drawing/2014/main" id="{5D457E0F-ADD2-4CFE-A19D-6E37C08D74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white and blue flag&#10;&#10;Description automatically generated">
            <a:extLst>
              <a:ext uri="{FF2B5EF4-FFF2-40B4-BE49-F238E27FC236}">
                <a16:creationId xmlns:a16="http://schemas.microsoft.com/office/drawing/2014/main" id="{36FC4488-1129-48E8-9BE6-B141933ED0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white and blue flag&#10;&#10;Description automatically generated">
            <a:extLst>
              <a:ext uri="{FF2B5EF4-FFF2-40B4-BE49-F238E27FC236}">
                <a16:creationId xmlns:a16="http://schemas.microsoft.com/office/drawing/2014/main" id="{93C44DA8-10F3-4F87-A955-6B8B1B1296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2019-09-17T11:13:02Z</dcterms:modified>
</cp:coreProperties>
</file>