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6565548" y="2711777"/>
            <a:ext cx="1478875" cy="1434443"/>
            <a:chOff x="1650744" y="1599888"/>
            <a:chExt cx="829524" cy="804601"/>
          </a:xfrm>
        </p:grpSpPr>
        <p:sp>
          <p:nvSpPr>
            <p:cNvPr id="14" name="Google Shape;14;p3"/>
            <p:cNvSpPr/>
            <p:nvPr/>
          </p:nvSpPr>
          <p:spPr>
            <a:xfrm>
              <a:off x="1668324" y="2110358"/>
              <a:ext cx="801010" cy="281466"/>
            </a:xfrm>
            <a:custGeom>
              <a:rect b="b" l="l" r="r" t="t"/>
              <a:pathLst>
                <a:path extrusionOk="0" h="281466" w="801010">
                  <a:moveTo>
                    <a:pt x="799412" y="38767"/>
                  </a:moveTo>
                  <a:cubicBezTo>
                    <a:pt x="774742" y="111919"/>
                    <a:pt x="750072" y="185071"/>
                    <a:pt x="725403" y="258223"/>
                  </a:cubicBezTo>
                  <a:cubicBezTo>
                    <a:pt x="720640" y="272320"/>
                    <a:pt x="707877" y="281654"/>
                    <a:pt x="693589" y="281464"/>
                  </a:cubicBezTo>
                  <a:cubicBezTo>
                    <a:pt x="634725" y="280607"/>
                    <a:pt x="451750" y="280511"/>
                    <a:pt x="304874" y="280892"/>
                  </a:cubicBezTo>
                  <a:cubicBezTo>
                    <a:pt x="208005" y="280988"/>
                    <a:pt x="126852" y="281178"/>
                    <a:pt x="107421" y="281464"/>
                  </a:cubicBezTo>
                  <a:cubicBezTo>
                    <a:pt x="93133" y="281654"/>
                    <a:pt x="80370" y="272320"/>
                    <a:pt x="75607" y="258223"/>
                  </a:cubicBezTo>
                  <a:cubicBezTo>
                    <a:pt x="50938" y="185071"/>
                    <a:pt x="26268" y="111919"/>
                    <a:pt x="1598" y="38767"/>
                  </a:cubicBezTo>
                  <a:cubicBezTo>
                    <a:pt x="-4784" y="19717"/>
                    <a:pt x="8742" y="-95"/>
                    <a:pt x="28078" y="95"/>
                  </a:cubicBezTo>
                  <a:cubicBezTo>
                    <a:pt x="65511" y="476"/>
                    <a:pt x="203242" y="2000"/>
                    <a:pt x="304874" y="3048"/>
                  </a:cubicBezTo>
                  <a:cubicBezTo>
                    <a:pt x="345355" y="3429"/>
                    <a:pt x="380026" y="3905"/>
                    <a:pt x="400505" y="4000"/>
                  </a:cubicBezTo>
                  <a:cubicBezTo>
                    <a:pt x="524616" y="2667"/>
                    <a:pt x="648822" y="1333"/>
                    <a:pt x="772933" y="0"/>
                  </a:cubicBezTo>
                  <a:cubicBezTo>
                    <a:pt x="792268" y="0"/>
                    <a:pt x="805794" y="19812"/>
                    <a:pt x="799412" y="38767"/>
                  </a:cubicBezTo>
                  <a:close/>
                </a:path>
              </a:pathLst>
            </a:custGeom>
            <a:solidFill>
              <a:srgbClr val="F5EEE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1664991" y="2108928"/>
              <a:ext cx="304873" cy="281372"/>
            </a:xfrm>
            <a:custGeom>
              <a:rect b="b" l="l" r="r" t="t"/>
              <a:pathLst>
                <a:path extrusionOk="0" h="281372" w="304873">
                  <a:moveTo>
                    <a:pt x="304874" y="2954"/>
                  </a:moveTo>
                  <a:lnTo>
                    <a:pt x="304874" y="280798"/>
                  </a:lnTo>
                  <a:cubicBezTo>
                    <a:pt x="208005" y="280894"/>
                    <a:pt x="126852" y="281084"/>
                    <a:pt x="107421" y="281370"/>
                  </a:cubicBezTo>
                  <a:cubicBezTo>
                    <a:pt x="93133" y="281560"/>
                    <a:pt x="80370" y="272226"/>
                    <a:pt x="75607" y="258129"/>
                  </a:cubicBezTo>
                  <a:cubicBezTo>
                    <a:pt x="50937" y="184977"/>
                    <a:pt x="26268" y="111825"/>
                    <a:pt x="1598" y="38673"/>
                  </a:cubicBezTo>
                  <a:cubicBezTo>
                    <a:pt x="-4784" y="19623"/>
                    <a:pt x="8742" y="-189"/>
                    <a:pt x="28077" y="1"/>
                  </a:cubicBezTo>
                  <a:cubicBezTo>
                    <a:pt x="65511" y="382"/>
                    <a:pt x="203242" y="1811"/>
                    <a:pt x="304874" y="2954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1650744" y="2094451"/>
              <a:ext cx="829524" cy="310038"/>
            </a:xfrm>
            <a:custGeom>
              <a:rect b="b" l="l" r="r" t="t"/>
              <a:pathLst>
                <a:path extrusionOk="0" h="310038" w="829524">
                  <a:moveTo>
                    <a:pt x="708312" y="310039"/>
                  </a:moveTo>
                  <a:cubicBezTo>
                    <a:pt x="708121" y="310039"/>
                    <a:pt x="707931" y="310039"/>
                    <a:pt x="707740" y="310039"/>
                  </a:cubicBezTo>
                  <a:cubicBezTo>
                    <a:pt x="649543" y="309182"/>
                    <a:pt x="468187" y="309086"/>
                    <a:pt x="319216" y="309467"/>
                  </a:cubicBezTo>
                  <a:cubicBezTo>
                    <a:pt x="224632" y="309563"/>
                    <a:pt x="141669" y="309753"/>
                    <a:pt x="121858" y="310039"/>
                  </a:cubicBezTo>
                  <a:cubicBezTo>
                    <a:pt x="121667" y="310039"/>
                    <a:pt x="121477" y="310039"/>
                    <a:pt x="121286" y="310039"/>
                  </a:cubicBezTo>
                  <a:cubicBezTo>
                    <a:pt x="100998" y="310039"/>
                    <a:pt x="82996" y="296894"/>
                    <a:pt x="76328" y="277082"/>
                  </a:cubicBezTo>
                  <a:lnTo>
                    <a:pt x="2319" y="57626"/>
                  </a:lnTo>
                  <a:cubicBezTo>
                    <a:pt x="-2253" y="44005"/>
                    <a:pt x="33" y="29051"/>
                    <a:pt x="8320" y="17526"/>
                  </a:cubicBezTo>
                  <a:cubicBezTo>
                    <a:pt x="16416" y="6382"/>
                    <a:pt x="28608" y="0"/>
                    <a:pt x="42419" y="95"/>
                  </a:cubicBezTo>
                  <a:cubicBezTo>
                    <a:pt x="79852" y="476"/>
                    <a:pt x="217584" y="2000"/>
                    <a:pt x="319311" y="3048"/>
                  </a:cubicBezTo>
                  <a:lnTo>
                    <a:pt x="365126" y="3524"/>
                  </a:lnTo>
                  <a:cubicBezTo>
                    <a:pt x="385605" y="3715"/>
                    <a:pt x="402750" y="3905"/>
                    <a:pt x="414942" y="4000"/>
                  </a:cubicBezTo>
                  <a:lnTo>
                    <a:pt x="787084" y="0"/>
                  </a:lnTo>
                  <a:cubicBezTo>
                    <a:pt x="800800" y="0"/>
                    <a:pt x="813087" y="6191"/>
                    <a:pt x="821183" y="17431"/>
                  </a:cubicBezTo>
                  <a:cubicBezTo>
                    <a:pt x="829565" y="28956"/>
                    <a:pt x="831756" y="43910"/>
                    <a:pt x="827184" y="57531"/>
                  </a:cubicBezTo>
                  <a:cubicBezTo>
                    <a:pt x="827184" y="57531"/>
                    <a:pt x="827184" y="57531"/>
                    <a:pt x="827184" y="57531"/>
                  </a:cubicBezTo>
                  <a:lnTo>
                    <a:pt x="753175" y="276987"/>
                  </a:lnTo>
                  <a:cubicBezTo>
                    <a:pt x="746602" y="296894"/>
                    <a:pt x="728600" y="310039"/>
                    <a:pt x="708312" y="310039"/>
                  </a:cubicBezTo>
                  <a:close/>
                  <a:moveTo>
                    <a:pt x="480283" y="280702"/>
                  </a:moveTo>
                  <a:cubicBezTo>
                    <a:pt x="579819" y="280702"/>
                    <a:pt x="670117" y="280892"/>
                    <a:pt x="708121" y="281464"/>
                  </a:cubicBezTo>
                  <a:cubicBezTo>
                    <a:pt x="715741" y="281368"/>
                    <a:pt x="723457" y="276130"/>
                    <a:pt x="726124" y="267938"/>
                  </a:cubicBezTo>
                  <a:lnTo>
                    <a:pt x="800133" y="48482"/>
                  </a:lnTo>
                  <a:cubicBezTo>
                    <a:pt x="801752" y="43529"/>
                    <a:pt x="800990" y="38386"/>
                    <a:pt x="798037" y="34195"/>
                  </a:cubicBezTo>
                  <a:cubicBezTo>
                    <a:pt x="796513" y="32099"/>
                    <a:pt x="793084" y="28575"/>
                    <a:pt x="787465" y="28575"/>
                  </a:cubicBezTo>
                  <a:cubicBezTo>
                    <a:pt x="787465" y="28575"/>
                    <a:pt x="787369" y="28575"/>
                    <a:pt x="787369" y="28575"/>
                  </a:cubicBezTo>
                  <a:lnTo>
                    <a:pt x="414942" y="32575"/>
                  </a:lnTo>
                  <a:cubicBezTo>
                    <a:pt x="402464" y="32480"/>
                    <a:pt x="385224" y="32290"/>
                    <a:pt x="364745" y="32099"/>
                  </a:cubicBezTo>
                  <a:lnTo>
                    <a:pt x="318930" y="31623"/>
                  </a:lnTo>
                  <a:cubicBezTo>
                    <a:pt x="217298" y="30575"/>
                    <a:pt x="79471" y="29051"/>
                    <a:pt x="42133" y="28670"/>
                  </a:cubicBezTo>
                  <a:cubicBezTo>
                    <a:pt x="36609" y="28670"/>
                    <a:pt x="32989" y="32195"/>
                    <a:pt x="31465" y="34290"/>
                  </a:cubicBezTo>
                  <a:cubicBezTo>
                    <a:pt x="28513" y="38386"/>
                    <a:pt x="27751" y="43625"/>
                    <a:pt x="29370" y="48578"/>
                  </a:cubicBezTo>
                  <a:lnTo>
                    <a:pt x="103379" y="268034"/>
                  </a:lnTo>
                  <a:cubicBezTo>
                    <a:pt x="106141" y="276225"/>
                    <a:pt x="113285" y="281750"/>
                    <a:pt x="121477" y="281559"/>
                  </a:cubicBezTo>
                  <a:cubicBezTo>
                    <a:pt x="141289" y="281273"/>
                    <a:pt x="224442" y="281083"/>
                    <a:pt x="319120" y="280988"/>
                  </a:cubicBezTo>
                  <a:cubicBezTo>
                    <a:pt x="371127" y="280797"/>
                    <a:pt x="427039" y="280702"/>
                    <a:pt x="480283" y="280702"/>
                  </a:cubicBezTo>
                  <a:close/>
                  <a:moveTo>
                    <a:pt x="813754" y="53054"/>
                  </a:moveTo>
                  <a:lnTo>
                    <a:pt x="813754" y="53054"/>
                  </a:lnTo>
                  <a:lnTo>
                    <a:pt x="813754" y="53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1837644" y="2110249"/>
              <a:ext cx="70132" cy="278239"/>
            </a:xfrm>
            <a:custGeom>
              <a:rect b="b" l="l" r="r" t="t"/>
              <a:pathLst>
                <a:path extrusionOk="0" h="278239" w="70132">
                  <a:moveTo>
                    <a:pt x="55830" y="278239"/>
                  </a:moveTo>
                  <a:cubicBezTo>
                    <a:pt x="48973" y="278239"/>
                    <a:pt x="42876" y="273286"/>
                    <a:pt x="41734" y="266333"/>
                  </a:cubicBezTo>
                  <a:lnTo>
                    <a:pt x="205" y="16683"/>
                  </a:lnTo>
                  <a:cubicBezTo>
                    <a:pt x="-1129" y="8872"/>
                    <a:pt x="4205" y="1538"/>
                    <a:pt x="11920" y="205"/>
                  </a:cubicBezTo>
                  <a:cubicBezTo>
                    <a:pt x="19731" y="-1129"/>
                    <a:pt x="27065" y="4205"/>
                    <a:pt x="28399" y="11920"/>
                  </a:cubicBezTo>
                  <a:lnTo>
                    <a:pt x="69928" y="261570"/>
                  </a:lnTo>
                  <a:cubicBezTo>
                    <a:pt x="71261" y="269381"/>
                    <a:pt x="65927" y="276715"/>
                    <a:pt x="58212" y="278049"/>
                  </a:cubicBezTo>
                  <a:cubicBezTo>
                    <a:pt x="57450" y="278239"/>
                    <a:pt x="56688" y="278239"/>
                    <a:pt x="55830" y="27823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2050541" y="2310097"/>
              <a:ext cx="28575" cy="78390"/>
            </a:xfrm>
            <a:custGeom>
              <a:rect b="b" l="l" r="r" t="t"/>
              <a:pathLst>
                <a:path extrusionOk="0" h="78390" w="28575">
                  <a:moveTo>
                    <a:pt x="14288" y="78391"/>
                  </a:moveTo>
                  <a:cubicBezTo>
                    <a:pt x="6382" y="78391"/>
                    <a:pt x="0" y="72009"/>
                    <a:pt x="0" y="64103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cubicBezTo>
                    <a:pt x="22193" y="0"/>
                    <a:pt x="28575" y="6382"/>
                    <a:pt x="28575" y="14288"/>
                  </a:cubicBezTo>
                  <a:lnTo>
                    <a:pt x="28575" y="64103"/>
                  </a:lnTo>
                  <a:cubicBezTo>
                    <a:pt x="28575" y="72009"/>
                    <a:pt x="22193" y="78391"/>
                    <a:pt x="14288" y="7839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2050541" y="2102643"/>
              <a:ext cx="28575" cy="161448"/>
            </a:xfrm>
            <a:custGeom>
              <a:rect b="b" l="l" r="r" t="t"/>
              <a:pathLst>
                <a:path extrusionOk="0" h="161448" w="28575">
                  <a:moveTo>
                    <a:pt x="14288" y="161449"/>
                  </a:moveTo>
                  <a:cubicBezTo>
                    <a:pt x="6382" y="161449"/>
                    <a:pt x="0" y="155067"/>
                    <a:pt x="0" y="147161"/>
                  </a:cubicBezTo>
                  <a:lnTo>
                    <a:pt x="0" y="14288"/>
                  </a:lnTo>
                  <a:cubicBezTo>
                    <a:pt x="0" y="6382"/>
                    <a:pt x="6382" y="0"/>
                    <a:pt x="14288" y="0"/>
                  </a:cubicBezTo>
                  <a:cubicBezTo>
                    <a:pt x="22193" y="0"/>
                    <a:pt x="28575" y="6382"/>
                    <a:pt x="28575" y="14288"/>
                  </a:cubicBezTo>
                  <a:lnTo>
                    <a:pt x="28575" y="147161"/>
                  </a:lnTo>
                  <a:cubicBezTo>
                    <a:pt x="28575" y="154972"/>
                    <a:pt x="22193" y="161449"/>
                    <a:pt x="14288" y="16144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2230452" y="2235023"/>
              <a:ext cx="49373" cy="153464"/>
            </a:xfrm>
            <a:custGeom>
              <a:rect b="b" l="l" r="r" t="t"/>
              <a:pathLst>
                <a:path extrusionOk="0" h="153464" w="49373">
                  <a:moveTo>
                    <a:pt x="14304" y="153465"/>
                  </a:moveTo>
                  <a:cubicBezTo>
                    <a:pt x="13542" y="153465"/>
                    <a:pt x="12780" y="153369"/>
                    <a:pt x="11923" y="153274"/>
                  </a:cubicBezTo>
                  <a:cubicBezTo>
                    <a:pt x="4113" y="151941"/>
                    <a:pt x="-1126" y="144606"/>
                    <a:pt x="207" y="136796"/>
                  </a:cubicBezTo>
                  <a:lnTo>
                    <a:pt x="20972" y="11923"/>
                  </a:lnTo>
                  <a:cubicBezTo>
                    <a:pt x="22305" y="4113"/>
                    <a:pt x="29640" y="-1126"/>
                    <a:pt x="37450" y="207"/>
                  </a:cubicBezTo>
                  <a:cubicBezTo>
                    <a:pt x="45261" y="1541"/>
                    <a:pt x="50499" y="8875"/>
                    <a:pt x="49166" y="16686"/>
                  </a:cubicBezTo>
                  <a:lnTo>
                    <a:pt x="28401" y="141558"/>
                  </a:lnTo>
                  <a:cubicBezTo>
                    <a:pt x="27258" y="148512"/>
                    <a:pt x="21162" y="153465"/>
                    <a:pt x="14304" y="15346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2259503" y="2107388"/>
              <a:ext cx="39752" cy="95743"/>
            </a:xfrm>
            <a:custGeom>
              <a:rect b="b" l="l" r="r" t="t"/>
              <a:pathLst>
                <a:path extrusionOk="0" h="95743" w="39752">
                  <a:moveTo>
                    <a:pt x="14304" y="95743"/>
                  </a:moveTo>
                  <a:cubicBezTo>
                    <a:pt x="13542" y="95743"/>
                    <a:pt x="12780" y="95648"/>
                    <a:pt x="11923" y="95553"/>
                  </a:cubicBezTo>
                  <a:cubicBezTo>
                    <a:pt x="4112" y="94219"/>
                    <a:pt x="-1126" y="86885"/>
                    <a:pt x="207" y="79074"/>
                  </a:cubicBezTo>
                  <a:lnTo>
                    <a:pt x="11352" y="11923"/>
                  </a:lnTo>
                  <a:cubicBezTo>
                    <a:pt x="12685" y="4112"/>
                    <a:pt x="20019" y="-1126"/>
                    <a:pt x="27830" y="207"/>
                  </a:cubicBezTo>
                  <a:cubicBezTo>
                    <a:pt x="35640" y="1541"/>
                    <a:pt x="40879" y="8875"/>
                    <a:pt x="39545" y="16686"/>
                  </a:cubicBezTo>
                  <a:lnTo>
                    <a:pt x="28401" y="83837"/>
                  </a:lnTo>
                  <a:cubicBezTo>
                    <a:pt x="27258" y="90790"/>
                    <a:pt x="21162" y="95743"/>
                    <a:pt x="14304" y="9574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2" name="Google Shape;22;p3"/>
            <p:cNvGrpSpPr/>
            <p:nvPr/>
          </p:nvGrpSpPr>
          <p:grpSpPr>
            <a:xfrm>
              <a:off x="1680019" y="1738023"/>
              <a:ext cx="770091" cy="385289"/>
              <a:chOff x="1680019" y="1738023"/>
              <a:chExt cx="770091" cy="385289"/>
            </a:xfrm>
          </p:grpSpPr>
          <p:sp>
            <p:nvSpPr>
              <p:cNvPr id="23" name="Google Shape;23;p3"/>
              <p:cNvSpPr/>
              <p:nvPr/>
            </p:nvSpPr>
            <p:spPr>
              <a:xfrm>
                <a:off x="1694402" y="1752218"/>
                <a:ext cx="741386" cy="356806"/>
              </a:xfrm>
              <a:custGeom>
                <a:rect b="b" l="l" r="r" t="t"/>
                <a:pathLst>
                  <a:path extrusionOk="0" h="356806" w="741386">
                    <a:moveTo>
                      <a:pt x="0" y="356806"/>
                    </a:moveTo>
                    <a:cubicBezTo>
                      <a:pt x="246221" y="356806"/>
                      <a:pt x="492347" y="356806"/>
                      <a:pt x="738568" y="356806"/>
                    </a:cubicBezTo>
                    <a:cubicBezTo>
                      <a:pt x="740759" y="347186"/>
                      <a:pt x="746570" y="315849"/>
                      <a:pt x="730282" y="282130"/>
                    </a:cubicBezTo>
                    <a:cubicBezTo>
                      <a:pt x="710184" y="240506"/>
                      <a:pt x="671417" y="226600"/>
                      <a:pt x="663893" y="224028"/>
                    </a:cubicBezTo>
                    <a:cubicBezTo>
                      <a:pt x="682943" y="182213"/>
                      <a:pt x="678656" y="156400"/>
                      <a:pt x="672179" y="141065"/>
                    </a:cubicBezTo>
                    <a:cubicBezTo>
                      <a:pt x="655701" y="102298"/>
                      <a:pt x="609314" y="95250"/>
                      <a:pt x="522827" y="58102"/>
                    </a:cubicBezTo>
                    <a:cubicBezTo>
                      <a:pt x="472630" y="36576"/>
                      <a:pt x="433007" y="15145"/>
                      <a:pt x="406622" y="0"/>
                    </a:cubicBezTo>
                    <a:cubicBezTo>
                      <a:pt x="341281" y="25432"/>
                      <a:pt x="287465" y="40481"/>
                      <a:pt x="248984" y="49816"/>
                    </a:cubicBezTo>
                    <a:cubicBezTo>
                      <a:pt x="224980" y="55626"/>
                      <a:pt x="194120" y="62198"/>
                      <a:pt x="157734" y="82963"/>
                    </a:cubicBezTo>
                    <a:cubicBezTo>
                      <a:pt x="132207" y="97536"/>
                      <a:pt x="102584" y="115062"/>
                      <a:pt x="91345" y="149352"/>
                    </a:cubicBezTo>
                    <a:cubicBezTo>
                      <a:pt x="83534" y="173069"/>
                      <a:pt x="87725" y="194977"/>
                      <a:pt x="91345" y="207454"/>
                    </a:cubicBezTo>
                    <a:cubicBezTo>
                      <a:pt x="80677" y="213646"/>
                      <a:pt x="69247" y="221742"/>
                      <a:pt x="58198" y="232315"/>
                    </a:cubicBezTo>
                    <a:cubicBezTo>
                      <a:pt x="12478" y="275844"/>
                      <a:pt x="2667" y="332422"/>
                      <a:pt x="0" y="356806"/>
                    </a:cubicBezTo>
                    <a:close/>
                  </a:path>
                </a:pathLst>
              </a:custGeom>
              <a:solidFill>
                <a:srgbClr val="91D0B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3"/>
              <p:cNvSpPr/>
              <p:nvPr/>
            </p:nvSpPr>
            <p:spPr>
              <a:xfrm>
                <a:off x="1680019" y="1738023"/>
                <a:ext cx="770091" cy="385289"/>
              </a:xfrm>
              <a:custGeom>
                <a:rect b="b" l="l" r="r" t="t"/>
                <a:pathLst>
                  <a:path extrusionOk="0" h="385289" w="770091">
                    <a:moveTo>
                      <a:pt x="752856" y="385289"/>
                    </a:moveTo>
                    <a:lnTo>
                      <a:pt x="14287" y="385289"/>
                    </a:lnTo>
                    <a:cubicBezTo>
                      <a:pt x="10192" y="385289"/>
                      <a:pt x="6382" y="383575"/>
                      <a:pt x="3619" y="380527"/>
                    </a:cubicBezTo>
                    <a:cubicBezTo>
                      <a:pt x="952" y="377479"/>
                      <a:pt x="-381" y="373478"/>
                      <a:pt x="95" y="369478"/>
                    </a:cubicBezTo>
                    <a:cubicBezTo>
                      <a:pt x="4191" y="331949"/>
                      <a:pt x="18288" y="278324"/>
                      <a:pt x="62484" y="236223"/>
                    </a:cubicBezTo>
                    <a:cubicBezTo>
                      <a:pt x="70675" y="228412"/>
                      <a:pt x="79629" y="221269"/>
                      <a:pt x="89249" y="214982"/>
                    </a:cubicBezTo>
                    <a:cubicBezTo>
                      <a:pt x="85344" y="195551"/>
                      <a:pt x="86296" y="176406"/>
                      <a:pt x="92011" y="159166"/>
                    </a:cubicBezTo>
                    <a:cubicBezTo>
                      <a:pt x="105251" y="118970"/>
                      <a:pt x="139732" y="99253"/>
                      <a:pt x="164878" y="84871"/>
                    </a:cubicBezTo>
                    <a:cubicBezTo>
                      <a:pt x="200882" y="64297"/>
                      <a:pt x="231172" y="57058"/>
                      <a:pt x="255556" y="51248"/>
                    </a:cubicBezTo>
                    <a:lnTo>
                      <a:pt x="259937" y="50200"/>
                    </a:lnTo>
                    <a:cubicBezTo>
                      <a:pt x="310991" y="37912"/>
                      <a:pt x="363474" y="21339"/>
                      <a:pt x="415766" y="956"/>
                    </a:cubicBezTo>
                    <a:cubicBezTo>
                      <a:pt x="419767" y="-568"/>
                      <a:pt x="424339" y="-283"/>
                      <a:pt x="428053" y="1908"/>
                    </a:cubicBezTo>
                    <a:cubicBezTo>
                      <a:pt x="464820" y="23053"/>
                      <a:pt x="503396" y="42389"/>
                      <a:pt x="542734" y="59249"/>
                    </a:cubicBezTo>
                    <a:cubicBezTo>
                      <a:pt x="564356" y="68488"/>
                      <a:pt x="583406" y="75917"/>
                      <a:pt x="600265" y="82394"/>
                    </a:cubicBezTo>
                    <a:cubicBezTo>
                      <a:pt x="653129" y="102873"/>
                      <a:pt x="684943" y="115160"/>
                      <a:pt x="699706" y="149736"/>
                    </a:cubicBezTo>
                    <a:cubicBezTo>
                      <a:pt x="709422" y="172501"/>
                      <a:pt x="708469" y="199647"/>
                      <a:pt x="696944" y="230508"/>
                    </a:cubicBezTo>
                    <a:cubicBezTo>
                      <a:pt x="715232" y="239271"/>
                      <a:pt x="741426" y="256987"/>
                      <a:pt x="757523" y="290134"/>
                    </a:cubicBezTo>
                    <a:cubicBezTo>
                      <a:pt x="774382" y="324996"/>
                      <a:pt x="770668" y="357762"/>
                      <a:pt x="766858" y="374240"/>
                    </a:cubicBezTo>
                    <a:cubicBezTo>
                      <a:pt x="765334" y="380717"/>
                      <a:pt x="759523" y="385289"/>
                      <a:pt x="752856" y="385289"/>
                    </a:cubicBezTo>
                    <a:close/>
                    <a:moveTo>
                      <a:pt x="30861" y="356714"/>
                    </a:moveTo>
                    <a:lnTo>
                      <a:pt x="740854" y="356714"/>
                    </a:lnTo>
                    <a:cubicBezTo>
                      <a:pt x="742378" y="342808"/>
                      <a:pt x="741712" y="323091"/>
                      <a:pt x="731806" y="302517"/>
                    </a:cubicBezTo>
                    <a:cubicBezTo>
                      <a:pt x="715137" y="268037"/>
                      <a:pt x="683133" y="254892"/>
                      <a:pt x="673703" y="251749"/>
                    </a:cubicBezTo>
                    <a:cubicBezTo>
                      <a:pt x="669893" y="250415"/>
                      <a:pt x="666750" y="247558"/>
                      <a:pt x="665131" y="243843"/>
                    </a:cubicBezTo>
                    <a:cubicBezTo>
                      <a:pt x="663511" y="240128"/>
                      <a:pt x="663607" y="235937"/>
                      <a:pt x="665226" y="232223"/>
                    </a:cubicBezTo>
                    <a:cubicBezTo>
                      <a:pt x="678466" y="203171"/>
                      <a:pt x="681228" y="179168"/>
                      <a:pt x="673417" y="160785"/>
                    </a:cubicBezTo>
                    <a:cubicBezTo>
                      <a:pt x="663892" y="138306"/>
                      <a:pt x="640937" y="128591"/>
                      <a:pt x="589978" y="108874"/>
                    </a:cubicBezTo>
                    <a:cubicBezTo>
                      <a:pt x="572929" y="102302"/>
                      <a:pt x="553593" y="94777"/>
                      <a:pt x="531495" y="85347"/>
                    </a:cubicBezTo>
                    <a:cubicBezTo>
                      <a:pt x="493300" y="68964"/>
                      <a:pt x="455676" y="50295"/>
                      <a:pt x="419767" y="29912"/>
                    </a:cubicBezTo>
                    <a:cubicBezTo>
                      <a:pt x="368332" y="49628"/>
                      <a:pt x="316897" y="65725"/>
                      <a:pt x="266605" y="77822"/>
                    </a:cubicBezTo>
                    <a:lnTo>
                      <a:pt x="262223" y="78870"/>
                    </a:lnTo>
                    <a:cubicBezTo>
                      <a:pt x="239649" y="84299"/>
                      <a:pt x="211550" y="90967"/>
                      <a:pt x="179070" y="109541"/>
                    </a:cubicBezTo>
                    <a:cubicBezTo>
                      <a:pt x="156781" y="122304"/>
                      <a:pt x="128968" y="138211"/>
                      <a:pt x="119158" y="168024"/>
                    </a:cubicBezTo>
                    <a:cubicBezTo>
                      <a:pt x="114205" y="183264"/>
                      <a:pt x="114205" y="199933"/>
                      <a:pt x="119348" y="217745"/>
                    </a:cubicBezTo>
                    <a:cubicBezTo>
                      <a:pt x="121158" y="224031"/>
                      <a:pt x="118491" y="230794"/>
                      <a:pt x="112776" y="234032"/>
                    </a:cubicBezTo>
                    <a:cubicBezTo>
                      <a:pt x="101632" y="240509"/>
                      <a:pt x="91440" y="248224"/>
                      <a:pt x="82296" y="256892"/>
                    </a:cubicBezTo>
                    <a:cubicBezTo>
                      <a:pt x="50101" y="287563"/>
                      <a:pt x="36385" y="325758"/>
                      <a:pt x="30861" y="35671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5" name="Google Shape;25;p3"/>
            <p:cNvSpPr/>
            <p:nvPr/>
          </p:nvSpPr>
          <p:spPr>
            <a:xfrm>
              <a:off x="1864186" y="1820846"/>
              <a:ext cx="508222" cy="169687"/>
            </a:xfrm>
            <a:custGeom>
              <a:rect b="b" l="l" r="r" t="t"/>
              <a:pathLst>
                <a:path extrusionOk="0" h="169687" w="508222">
                  <a:moveTo>
                    <a:pt x="494013" y="169687"/>
                  </a:moveTo>
                  <a:cubicBezTo>
                    <a:pt x="493823" y="169687"/>
                    <a:pt x="493632" y="169687"/>
                    <a:pt x="493347" y="169687"/>
                  </a:cubicBezTo>
                  <a:cubicBezTo>
                    <a:pt x="415813" y="166258"/>
                    <a:pt x="337708" y="161305"/>
                    <a:pt x="261222" y="154828"/>
                  </a:cubicBezTo>
                  <a:cubicBezTo>
                    <a:pt x="176355" y="147684"/>
                    <a:pt x="133683" y="143017"/>
                    <a:pt x="89487" y="115585"/>
                  </a:cubicBezTo>
                  <a:cubicBezTo>
                    <a:pt x="41576" y="85867"/>
                    <a:pt x="15287" y="47672"/>
                    <a:pt x="1571" y="20812"/>
                  </a:cubicBezTo>
                  <a:cubicBezTo>
                    <a:pt x="-2049" y="13763"/>
                    <a:pt x="809" y="5191"/>
                    <a:pt x="7857" y="1571"/>
                  </a:cubicBezTo>
                  <a:cubicBezTo>
                    <a:pt x="14906" y="-2049"/>
                    <a:pt x="23478" y="809"/>
                    <a:pt x="27098" y="7858"/>
                  </a:cubicBezTo>
                  <a:cubicBezTo>
                    <a:pt x="39100" y="31479"/>
                    <a:pt x="62245" y="65103"/>
                    <a:pt x="104536" y="91296"/>
                  </a:cubicBezTo>
                  <a:cubicBezTo>
                    <a:pt x="141303" y="114156"/>
                    <a:pt x="177402" y="119014"/>
                    <a:pt x="263604" y="126348"/>
                  </a:cubicBezTo>
                  <a:cubicBezTo>
                    <a:pt x="339709" y="132825"/>
                    <a:pt x="417432" y="137779"/>
                    <a:pt x="494585" y="141208"/>
                  </a:cubicBezTo>
                  <a:cubicBezTo>
                    <a:pt x="502491" y="141588"/>
                    <a:pt x="508587" y="148256"/>
                    <a:pt x="508206" y="156067"/>
                  </a:cubicBezTo>
                  <a:cubicBezTo>
                    <a:pt x="507920" y="163687"/>
                    <a:pt x="501634" y="169687"/>
                    <a:pt x="494013" y="16968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1771363" y="1945384"/>
              <a:ext cx="194467" cy="169641"/>
            </a:xfrm>
            <a:custGeom>
              <a:rect b="b" l="l" r="r" t="t"/>
              <a:pathLst>
                <a:path extrusionOk="0" h="169641" w="194467">
                  <a:moveTo>
                    <a:pt x="180214" y="169641"/>
                  </a:moveTo>
                  <a:cubicBezTo>
                    <a:pt x="178118" y="169641"/>
                    <a:pt x="175928" y="169165"/>
                    <a:pt x="173927" y="168117"/>
                  </a:cubicBezTo>
                  <a:cubicBezTo>
                    <a:pt x="133065" y="147924"/>
                    <a:pt x="95632" y="122016"/>
                    <a:pt x="62580" y="91060"/>
                  </a:cubicBezTo>
                  <a:cubicBezTo>
                    <a:pt x="40482" y="70391"/>
                    <a:pt x="20289" y="47340"/>
                    <a:pt x="2668" y="22575"/>
                  </a:cubicBezTo>
                  <a:cubicBezTo>
                    <a:pt x="-1904" y="16193"/>
                    <a:pt x="-476" y="7240"/>
                    <a:pt x="6002" y="2668"/>
                  </a:cubicBezTo>
                  <a:cubicBezTo>
                    <a:pt x="12478" y="-1904"/>
                    <a:pt x="21337" y="-475"/>
                    <a:pt x="25909" y="6001"/>
                  </a:cubicBezTo>
                  <a:cubicBezTo>
                    <a:pt x="42482" y="29243"/>
                    <a:pt x="61437" y="50864"/>
                    <a:pt x="82106" y="70295"/>
                  </a:cubicBezTo>
                  <a:cubicBezTo>
                    <a:pt x="113062" y="99251"/>
                    <a:pt x="148210" y="123635"/>
                    <a:pt x="186500" y="142590"/>
                  </a:cubicBezTo>
                  <a:cubicBezTo>
                    <a:pt x="193549" y="146114"/>
                    <a:pt x="196502" y="154687"/>
                    <a:pt x="192977" y="161735"/>
                  </a:cubicBezTo>
                  <a:cubicBezTo>
                    <a:pt x="190596" y="166688"/>
                    <a:pt x="185453" y="169641"/>
                    <a:pt x="180214" y="16964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1909502" y="1652972"/>
              <a:ext cx="157033" cy="152264"/>
            </a:xfrm>
            <a:custGeom>
              <a:rect b="b" l="l" r="r" t="t"/>
              <a:pathLst>
                <a:path extrusionOk="0" h="152264" w="157033">
                  <a:moveTo>
                    <a:pt x="136372" y="126488"/>
                  </a:moveTo>
                  <a:cubicBezTo>
                    <a:pt x="127895" y="135822"/>
                    <a:pt x="117036" y="143347"/>
                    <a:pt x="104273" y="147824"/>
                  </a:cubicBezTo>
                  <a:cubicBezTo>
                    <a:pt x="63220" y="162207"/>
                    <a:pt x="18262" y="140490"/>
                    <a:pt x="3880" y="99437"/>
                  </a:cubicBezTo>
                  <a:cubicBezTo>
                    <a:pt x="-10598" y="58289"/>
                    <a:pt x="16738" y="-1814"/>
                    <a:pt x="64363" y="21141"/>
                  </a:cubicBezTo>
                  <a:cubicBezTo>
                    <a:pt x="67602" y="14474"/>
                    <a:pt x="71602" y="9616"/>
                    <a:pt x="76079" y="6282"/>
                  </a:cubicBezTo>
                  <a:cubicBezTo>
                    <a:pt x="100558" y="-12196"/>
                    <a:pt x="140563" y="12664"/>
                    <a:pt x="152660" y="47335"/>
                  </a:cubicBezTo>
                  <a:cubicBezTo>
                    <a:pt x="162471" y="75624"/>
                    <a:pt x="155232" y="105819"/>
                    <a:pt x="136372" y="126488"/>
                  </a:cubicBezTo>
                  <a:close/>
                </a:path>
              </a:pathLst>
            </a:custGeom>
            <a:solidFill>
              <a:srgbClr val="EF595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1991963" y="1668207"/>
              <a:ext cx="59521" cy="99537"/>
            </a:xfrm>
            <a:custGeom>
              <a:rect b="b" l="l" r="r" t="t"/>
              <a:pathLst>
                <a:path extrusionOk="0" h="99537" w="59521">
                  <a:moveTo>
                    <a:pt x="44291" y="99537"/>
                  </a:moveTo>
                  <a:cubicBezTo>
                    <a:pt x="18002" y="77439"/>
                    <a:pt x="762" y="43340"/>
                    <a:pt x="0" y="4954"/>
                  </a:cubicBezTo>
                  <a:cubicBezTo>
                    <a:pt x="18002" y="-9619"/>
                    <a:pt x="47339" y="10002"/>
                    <a:pt x="56293" y="37244"/>
                  </a:cubicBezTo>
                  <a:cubicBezTo>
                    <a:pt x="63532" y="59532"/>
                    <a:pt x="58198" y="83249"/>
                    <a:pt x="44291" y="99537"/>
                  </a:cubicBezTo>
                  <a:close/>
                </a:path>
              </a:pathLst>
            </a:custGeom>
            <a:solidFill>
              <a:srgbClr val="FFFFFF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1893340" y="1638816"/>
              <a:ext cx="185762" cy="180934"/>
            </a:xfrm>
            <a:custGeom>
              <a:rect b="b" l="l" r="r" t="t"/>
              <a:pathLst>
                <a:path extrusionOk="0" h="180934" w="185762">
                  <a:moveTo>
                    <a:pt x="92527" y="180934"/>
                  </a:moveTo>
                  <a:cubicBezTo>
                    <a:pt x="78715" y="180934"/>
                    <a:pt x="64999" y="177791"/>
                    <a:pt x="52141" y="171695"/>
                  </a:cubicBezTo>
                  <a:cubicBezTo>
                    <a:pt x="29757" y="160932"/>
                    <a:pt x="12898" y="142072"/>
                    <a:pt x="4706" y="118546"/>
                  </a:cubicBezTo>
                  <a:cubicBezTo>
                    <a:pt x="-6152" y="87589"/>
                    <a:pt x="2325" y="49204"/>
                    <a:pt x="24518" y="29392"/>
                  </a:cubicBezTo>
                  <a:cubicBezTo>
                    <a:pt x="38044" y="17295"/>
                    <a:pt x="55093" y="13485"/>
                    <a:pt x="72810" y="18057"/>
                  </a:cubicBezTo>
                  <a:cubicBezTo>
                    <a:pt x="75572" y="14533"/>
                    <a:pt x="78620" y="11580"/>
                    <a:pt x="81954" y="9103"/>
                  </a:cubicBezTo>
                  <a:cubicBezTo>
                    <a:pt x="94051" y="-41"/>
                    <a:pt x="109767" y="-2422"/>
                    <a:pt x="126055" y="2531"/>
                  </a:cubicBezTo>
                  <a:cubicBezTo>
                    <a:pt x="149772" y="9675"/>
                    <a:pt x="171679" y="31582"/>
                    <a:pt x="180538" y="56919"/>
                  </a:cubicBezTo>
                  <a:cubicBezTo>
                    <a:pt x="191872" y="89304"/>
                    <a:pt x="184443" y="125118"/>
                    <a:pt x="161392" y="150454"/>
                  </a:cubicBezTo>
                  <a:cubicBezTo>
                    <a:pt x="151105" y="161789"/>
                    <a:pt x="137961" y="170552"/>
                    <a:pt x="123483" y="175696"/>
                  </a:cubicBezTo>
                  <a:cubicBezTo>
                    <a:pt x="113291" y="179220"/>
                    <a:pt x="102909" y="180934"/>
                    <a:pt x="92527" y="180934"/>
                  </a:cubicBezTo>
                  <a:close/>
                  <a:moveTo>
                    <a:pt x="58427" y="44727"/>
                  </a:moveTo>
                  <a:cubicBezTo>
                    <a:pt x="52903" y="44727"/>
                    <a:pt x="47950" y="46727"/>
                    <a:pt x="43473" y="50728"/>
                  </a:cubicBezTo>
                  <a:cubicBezTo>
                    <a:pt x="30138" y="62634"/>
                    <a:pt x="24709" y="89399"/>
                    <a:pt x="31662" y="109116"/>
                  </a:cubicBezTo>
                  <a:cubicBezTo>
                    <a:pt x="37377" y="125404"/>
                    <a:pt x="48997" y="138453"/>
                    <a:pt x="64523" y="145978"/>
                  </a:cubicBezTo>
                  <a:cubicBezTo>
                    <a:pt x="80049" y="153407"/>
                    <a:pt x="97575" y="154455"/>
                    <a:pt x="113863" y="148740"/>
                  </a:cubicBezTo>
                  <a:cubicBezTo>
                    <a:pt x="123959" y="145216"/>
                    <a:pt x="133008" y="139215"/>
                    <a:pt x="140056" y="131309"/>
                  </a:cubicBezTo>
                  <a:cubicBezTo>
                    <a:pt x="140056" y="131309"/>
                    <a:pt x="140056" y="131309"/>
                    <a:pt x="140152" y="131214"/>
                  </a:cubicBezTo>
                  <a:cubicBezTo>
                    <a:pt x="156154" y="113688"/>
                    <a:pt x="161297" y="88828"/>
                    <a:pt x="153487" y="66444"/>
                  </a:cubicBezTo>
                  <a:cubicBezTo>
                    <a:pt x="147581" y="49585"/>
                    <a:pt x="132817" y="34535"/>
                    <a:pt x="117673" y="29963"/>
                  </a:cubicBezTo>
                  <a:cubicBezTo>
                    <a:pt x="110148" y="27677"/>
                    <a:pt x="103861" y="28344"/>
                    <a:pt x="99004" y="32059"/>
                  </a:cubicBezTo>
                  <a:cubicBezTo>
                    <a:pt x="96146" y="34154"/>
                    <a:pt x="93670" y="37393"/>
                    <a:pt x="91479" y="41774"/>
                  </a:cubicBezTo>
                  <a:cubicBezTo>
                    <a:pt x="88050" y="48823"/>
                    <a:pt x="79477" y="51775"/>
                    <a:pt x="72429" y="48346"/>
                  </a:cubicBezTo>
                  <a:cubicBezTo>
                    <a:pt x="67476" y="45965"/>
                    <a:pt x="62809" y="44727"/>
                    <a:pt x="58427" y="4472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1902974" y="1599888"/>
              <a:ext cx="86610" cy="103275"/>
            </a:xfrm>
            <a:custGeom>
              <a:rect b="b" l="l" r="r" t="t"/>
              <a:pathLst>
                <a:path extrusionOk="0" h="103275" w="86610">
                  <a:moveTo>
                    <a:pt x="72320" y="103276"/>
                  </a:moveTo>
                  <a:cubicBezTo>
                    <a:pt x="65843" y="103276"/>
                    <a:pt x="60032" y="98894"/>
                    <a:pt x="58413" y="92227"/>
                  </a:cubicBezTo>
                  <a:cubicBezTo>
                    <a:pt x="55651" y="80416"/>
                    <a:pt x="49650" y="63176"/>
                    <a:pt x="37172" y="48317"/>
                  </a:cubicBezTo>
                  <a:cubicBezTo>
                    <a:pt x="29172" y="38792"/>
                    <a:pt x="19361" y="31553"/>
                    <a:pt x="9074" y="27552"/>
                  </a:cubicBezTo>
                  <a:cubicBezTo>
                    <a:pt x="1739" y="24695"/>
                    <a:pt x="-1880" y="16408"/>
                    <a:pt x="977" y="9074"/>
                  </a:cubicBezTo>
                  <a:cubicBezTo>
                    <a:pt x="3835" y="1739"/>
                    <a:pt x="12122" y="-1880"/>
                    <a:pt x="19456" y="977"/>
                  </a:cubicBezTo>
                  <a:cubicBezTo>
                    <a:pt x="34315" y="6788"/>
                    <a:pt x="47936" y="16789"/>
                    <a:pt x="59080" y="30029"/>
                  </a:cubicBezTo>
                  <a:cubicBezTo>
                    <a:pt x="75177" y="49174"/>
                    <a:pt x="82702" y="70891"/>
                    <a:pt x="86226" y="85750"/>
                  </a:cubicBezTo>
                  <a:cubicBezTo>
                    <a:pt x="88036" y="93465"/>
                    <a:pt x="83273" y="101085"/>
                    <a:pt x="75653" y="102895"/>
                  </a:cubicBezTo>
                  <a:cubicBezTo>
                    <a:pt x="74606" y="103181"/>
                    <a:pt x="73463" y="103276"/>
                    <a:pt x="72320" y="10327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4066490" y="2529670"/>
            <a:ext cx="1720578" cy="1798670"/>
            <a:chOff x="7989413" y="2804240"/>
            <a:chExt cx="965099" cy="1008902"/>
          </a:xfrm>
        </p:grpSpPr>
        <p:grpSp>
          <p:nvGrpSpPr>
            <p:cNvPr id="32" name="Google Shape;32;p3"/>
            <p:cNvGrpSpPr/>
            <p:nvPr/>
          </p:nvGrpSpPr>
          <p:grpSpPr>
            <a:xfrm>
              <a:off x="7989413" y="2804240"/>
              <a:ext cx="965099" cy="1008902"/>
              <a:chOff x="7989413" y="2804240"/>
              <a:chExt cx="965099" cy="1008902"/>
            </a:xfrm>
          </p:grpSpPr>
          <p:sp>
            <p:nvSpPr>
              <p:cNvPr id="33" name="Google Shape;33;p3"/>
              <p:cNvSpPr/>
              <p:nvPr/>
            </p:nvSpPr>
            <p:spPr>
              <a:xfrm>
                <a:off x="8003603" y="2818383"/>
                <a:ext cx="936530" cy="980535"/>
              </a:xfrm>
              <a:custGeom>
                <a:rect b="b" l="l" r="r" t="t"/>
                <a:pathLst>
                  <a:path extrusionOk="0" h="980535" w="936530">
                    <a:moveTo>
                      <a:pt x="906558" y="564991"/>
                    </a:moveTo>
                    <a:cubicBezTo>
                      <a:pt x="950849" y="514033"/>
                      <a:pt x="945420" y="436975"/>
                      <a:pt x="894461" y="392684"/>
                    </a:cubicBezTo>
                    <a:cubicBezTo>
                      <a:pt x="891318" y="389922"/>
                      <a:pt x="887984" y="387350"/>
                      <a:pt x="884651" y="384969"/>
                    </a:cubicBezTo>
                    <a:cubicBezTo>
                      <a:pt x="916178" y="334867"/>
                      <a:pt x="907606" y="267907"/>
                      <a:pt x="861504" y="227806"/>
                    </a:cubicBezTo>
                    <a:cubicBezTo>
                      <a:pt x="832072" y="202280"/>
                      <a:pt x="793972" y="193326"/>
                      <a:pt x="758444" y="200089"/>
                    </a:cubicBezTo>
                    <a:cubicBezTo>
                      <a:pt x="766350" y="158750"/>
                      <a:pt x="752729" y="114554"/>
                      <a:pt x="718725" y="84931"/>
                    </a:cubicBezTo>
                    <a:cubicBezTo>
                      <a:pt x="674719" y="46641"/>
                      <a:pt x="611092" y="45593"/>
                      <a:pt x="566039" y="78931"/>
                    </a:cubicBezTo>
                    <a:cubicBezTo>
                      <a:pt x="559086" y="60643"/>
                      <a:pt x="547751" y="43688"/>
                      <a:pt x="531940" y="29972"/>
                    </a:cubicBezTo>
                    <a:cubicBezTo>
                      <a:pt x="481076" y="-14319"/>
                      <a:pt x="403924" y="-8890"/>
                      <a:pt x="359633" y="42069"/>
                    </a:cubicBezTo>
                    <a:cubicBezTo>
                      <a:pt x="347917" y="55499"/>
                      <a:pt x="339821" y="70834"/>
                      <a:pt x="334963" y="86837"/>
                    </a:cubicBezTo>
                    <a:cubicBezTo>
                      <a:pt x="287528" y="66548"/>
                      <a:pt x="230473" y="77978"/>
                      <a:pt x="194754" y="119031"/>
                    </a:cubicBezTo>
                    <a:cubicBezTo>
                      <a:pt x="174943" y="141891"/>
                      <a:pt x="165132" y="169990"/>
                      <a:pt x="164846" y="197993"/>
                    </a:cubicBezTo>
                    <a:cubicBezTo>
                      <a:pt x="131127" y="198374"/>
                      <a:pt x="97695" y="212471"/>
                      <a:pt x="73883" y="239903"/>
                    </a:cubicBezTo>
                    <a:cubicBezTo>
                      <a:pt x="34544" y="285147"/>
                      <a:pt x="34544" y="350965"/>
                      <a:pt x="70644" y="396113"/>
                    </a:cubicBezTo>
                    <a:cubicBezTo>
                      <a:pt x="55499" y="403162"/>
                      <a:pt x="41593" y="413258"/>
                      <a:pt x="29972" y="426689"/>
                    </a:cubicBezTo>
                    <a:cubicBezTo>
                      <a:pt x="-14319" y="477647"/>
                      <a:pt x="-8890" y="554705"/>
                      <a:pt x="42069" y="598996"/>
                    </a:cubicBezTo>
                    <a:cubicBezTo>
                      <a:pt x="47689" y="603854"/>
                      <a:pt x="53594" y="607949"/>
                      <a:pt x="59690" y="611664"/>
                    </a:cubicBezTo>
                    <a:cubicBezTo>
                      <a:pt x="31782" y="661194"/>
                      <a:pt x="41402" y="725107"/>
                      <a:pt x="85979" y="763778"/>
                    </a:cubicBezTo>
                    <a:cubicBezTo>
                      <a:pt x="111792" y="786257"/>
                      <a:pt x="144367" y="795878"/>
                      <a:pt x="175895" y="793306"/>
                    </a:cubicBezTo>
                    <a:cubicBezTo>
                      <a:pt x="176181" y="827120"/>
                      <a:pt x="190278" y="860743"/>
                      <a:pt x="217805" y="884650"/>
                    </a:cubicBezTo>
                    <a:cubicBezTo>
                      <a:pt x="263906" y="924751"/>
                      <a:pt x="331534" y="923989"/>
                      <a:pt x="376778" y="885603"/>
                    </a:cubicBezTo>
                    <a:cubicBezTo>
                      <a:pt x="382302" y="909987"/>
                      <a:pt x="395256" y="932942"/>
                      <a:pt x="415639" y="950564"/>
                    </a:cubicBezTo>
                    <a:cubicBezTo>
                      <a:pt x="466503" y="994855"/>
                      <a:pt x="543655" y="989425"/>
                      <a:pt x="587947" y="938467"/>
                    </a:cubicBezTo>
                    <a:cubicBezTo>
                      <a:pt x="594995" y="930275"/>
                      <a:pt x="600710" y="921417"/>
                      <a:pt x="605282" y="912178"/>
                    </a:cubicBezTo>
                    <a:cubicBezTo>
                      <a:pt x="654050" y="937038"/>
                      <a:pt x="715201" y="926751"/>
                      <a:pt x="752729" y="883507"/>
                    </a:cubicBezTo>
                    <a:cubicBezTo>
                      <a:pt x="775208" y="857695"/>
                      <a:pt x="784828" y="825119"/>
                      <a:pt x="782257" y="793591"/>
                    </a:cubicBezTo>
                    <a:cubicBezTo>
                      <a:pt x="816071" y="793306"/>
                      <a:pt x="849693" y="779209"/>
                      <a:pt x="873601" y="751682"/>
                    </a:cubicBezTo>
                    <a:cubicBezTo>
                      <a:pt x="914083" y="705104"/>
                      <a:pt x="912940" y="636715"/>
                      <a:pt x="873506" y="591471"/>
                    </a:cubicBezTo>
                    <a:cubicBezTo>
                      <a:pt x="885698" y="584899"/>
                      <a:pt x="896938" y="576136"/>
                      <a:pt x="906558" y="564991"/>
                    </a:cubicBezTo>
                    <a:close/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34;p3"/>
              <p:cNvSpPr/>
              <p:nvPr/>
            </p:nvSpPr>
            <p:spPr>
              <a:xfrm>
                <a:off x="7989413" y="2804240"/>
                <a:ext cx="965099" cy="1008902"/>
              </a:xfrm>
              <a:custGeom>
                <a:rect b="b" l="l" r="r" t="t"/>
                <a:pathLst>
                  <a:path extrusionOk="0" h="1008902" w="965099">
                    <a:moveTo>
                      <a:pt x="509839" y="1008903"/>
                    </a:moveTo>
                    <a:cubicBezTo>
                      <a:pt x="478120" y="1008903"/>
                      <a:pt x="446212" y="997949"/>
                      <a:pt x="420399" y="975470"/>
                    </a:cubicBezTo>
                    <a:cubicBezTo>
                      <a:pt x="403825" y="961087"/>
                      <a:pt x="391157" y="943180"/>
                      <a:pt x="383252" y="922892"/>
                    </a:cubicBezTo>
                    <a:cubicBezTo>
                      <a:pt x="333150" y="953848"/>
                      <a:pt x="268475" y="949276"/>
                      <a:pt x="222660" y="909462"/>
                    </a:cubicBezTo>
                    <a:cubicBezTo>
                      <a:pt x="196847" y="887078"/>
                      <a:pt x="180559" y="855741"/>
                      <a:pt x="176750" y="822022"/>
                    </a:cubicBezTo>
                    <a:cubicBezTo>
                      <a:pt x="145127" y="821260"/>
                      <a:pt x="115027" y="809735"/>
                      <a:pt x="90834" y="788685"/>
                    </a:cubicBezTo>
                    <a:cubicBezTo>
                      <a:pt x="45495" y="749251"/>
                      <a:pt x="31684" y="684672"/>
                      <a:pt x="55496" y="630665"/>
                    </a:cubicBezTo>
                    <a:cubicBezTo>
                      <a:pt x="52543" y="628474"/>
                      <a:pt x="49686" y="626188"/>
                      <a:pt x="46924" y="623902"/>
                    </a:cubicBezTo>
                    <a:cubicBezTo>
                      <a:pt x="19397" y="599994"/>
                      <a:pt x="2919" y="566848"/>
                      <a:pt x="347" y="530462"/>
                    </a:cubicBezTo>
                    <a:cubicBezTo>
                      <a:pt x="-2225" y="494076"/>
                      <a:pt x="9586" y="458929"/>
                      <a:pt x="33493" y="431402"/>
                    </a:cubicBezTo>
                    <a:cubicBezTo>
                      <a:pt x="42352" y="421115"/>
                      <a:pt x="52639" y="412447"/>
                      <a:pt x="64069" y="405303"/>
                    </a:cubicBezTo>
                    <a:cubicBezTo>
                      <a:pt x="33303" y="355202"/>
                      <a:pt x="37970" y="290051"/>
                      <a:pt x="77404" y="244617"/>
                    </a:cubicBezTo>
                    <a:cubicBezTo>
                      <a:pt x="99978" y="218613"/>
                      <a:pt x="131601" y="202326"/>
                      <a:pt x="165700" y="198611"/>
                    </a:cubicBezTo>
                    <a:cubicBezTo>
                      <a:pt x="168653" y="170988"/>
                      <a:pt x="179988" y="144795"/>
                      <a:pt x="198276" y="123744"/>
                    </a:cubicBezTo>
                    <a:cubicBezTo>
                      <a:pt x="233900" y="82692"/>
                      <a:pt x="289621" y="67166"/>
                      <a:pt x="340675" y="82692"/>
                    </a:cubicBezTo>
                    <a:cubicBezTo>
                      <a:pt x="346199" y="69642"/>
                      <a:pt x="353724" y="57641"/>
                      <a:pt x="363059" y="46878"/>
                    </a:cubicBezTo>
                    <a:cubicBezTo>
                      <a:pt x="412398" y="-9891"/>
                      <a:pt x="498790" y="-15987"/>
                      <a:pt x="555559" y="33448"/>
                    </a:cubicBezTo>
                    <a:cubicBezTo>
                      <a:pt x="568132" y="44401"/>
                      <a:pt x="578610" y="57546"/>
                      <a:pt x="586420" y="72214"/>
                    </a:cubicBezTo>
                    <a:cubicBezTo>
                      <a:pt x="635760" y="44782"/>
                      <a:pt x="698910" y="50592"/>
                      <a:pt x="742344" y="88311"/>
                    </a:cubicBezTo>
                    <a:cubicBezTo>
                      <a:pt x="773967" y="115839"/>
                      <a:pt x="790922" y="156510"/>
                      <a:pt x="789017" y="197944"/>
                    </a:cubicBezTo>
                    <a:cubicBezTo>
                      <a:pt x="824068" y="196134"/>
                      <a:pt x="858359" y="207755"/>
                      <a:pt x="885219" y="231186"/>
                    </a:cubicBezTo>
                    <a:cubicBezTo>
                      <a:pt x="933034" y="272715"/>
                      <a:pt x="945608" y="339962"/>
                      <a:pt x="917509" y="395398"/>
                    </a:cubicBezTo>
                    <a:cubicBezTo>
                      <a:pt x="917699" y="395588"/>
                      <a:pt x="917985" y="395778"/>
                      <a:pt x="918175" y="395969"/>
                    </a:cubicBezTo>
                    <a:cubicBezTo>
                      <a:pt x="945703" y="419877"/>
                      <a:pt x="962181" y="453024"/>
                      <a:pt x="964753" y="489409"/>
                    </a:cubicBezTo>
                    <a:cubicBezTo>
                      <a:pt x="967325" y="525795"/>
                      <a:pt x="955513" y="560942"/>
                      <a:pt x="931606" y="588469"/>
                    </a:cubicBezTo>
                    <a:lnTo>
                      <a:pt x="931606" y="588469"/>
                    </a:lnTo>
                    <a:cubicBezTo>
                      <a:pt x="924843" y="596280"/>
                      <a:pt x="917128" y="603328"/>
                      <a:pt x="908555" y="609424"/>
                    </a:cubicBezTo>
                    <a:cubicBezTo>
                      <a:pt x="942655" y="659811"/>
                      <a:pt x="939321" y="728391"/>
                      <a:pt x="898554" y="775254"/>
                    </a:cubicBezTo>
                    <a:cubicBezTo>
                      <a:pt x="876170" y="801067"/>
                      <a:pt x="844833" y="817355"/>
                      <a:pt x="811115" y="821165"/>
                    </a:cubicBezTo>
                    <a:cubicBezTo>
                      <a:pt x="810352" y="852788"/>
                      <a:pt x="798732" y="882887"/>
                      <a:pt x="777777" y="907081"/>
                    </a:cubicBezTo>
                    <a:cubicBezTo>
                      <a:pt x="739772" y="950895"/>
                      <a:pt x="678812" y="965374"/>
                      <a:pt x="625663" y="944704"/>
                    </a:cubicBezTo>
                    <a:cubicBezTo>
                      <a:pt x="621853" y="950895"/>
                      <a:pt x="617567" y="956706"/>
                      <a:pt x="612995" y="961944"/>
                    </a:cubicBezTo>
                    <a:cubicBezTo>
                      <a:pt x="585943" y="993091"/>
                      <a:pt x="548034" y="1008903"/>
                      <a:pt x="509839" y="1008903"/>
                    </a:cubicBezTo>
                    <a:close/>
                    <a:moveTo>
                      <a:pt x="390967" y="885459"/>
                    </a:moveTo>
                    <a:cubicBezTo>
                      <a:pt x="392491" y="885459"/>
                      <a:pt x="394015" y="885744"/>
                      <a:pt x="395443" y="886221"/>
                    </a:cubicBezTo>
                    <a:cubicBezTo>
                      <a:pt x="400206" y="887840"/>
                      <a:pt x="403730" y="891745"/>
                      <a:pt x="404873" y="896603"/>
                    </a:cubicBezTo>
                    <a:cubicBezTo>
                      <a:pt x="410017" y="919082"/>
                      <a:pt x="421828" y="938989"/>
                      <a:pt x="439163" y="953943"/>
                    </a:cubicBezTo>
                    <a:cubicBezTo>
                      <a:pt x="484026" y="992901"/>
                      <a:pt x="552320" y="988138"/>
                      <a:pt x="591277" y="943275"/>
                    </a:cubicBezTo>
                    <a:cubicBezTo>
                      <a:pt x="597183" y="936513"/>
                      <a:pt x="602327" y="928702"/>
                      <a:pt x="606518" y="920034"/>
                    </a:cubicBezTo>
                    <a:cubicBezTo>
                      <a:pt x="608232" y="916606"/>
                      <a:pt x="611185" y="914034"/>
                      <a:pt x="614804" y="912795"/>
                    </a:cubicBezTo>
                    <a:cubicBezTo>
                      <a:pt x="618424" y="911557"/>
                      <a:pt x="622424" y="911843"/>
                      <a:pt x="625758" y="913653"/>
                    </a:cubicBezTo>
                    <a:cubicBezTo>
                      <a:pt x="669954" y="936132"/>
                      <a:pt x="723484" y="925749"/>
                      <a:pt x="755965" y="888411"/>
                    </a:cubicBezTo>
                    <a:cubicBezTo>
                      <a:pt x="775110" y="866409"/>
                      <a:pt x="784349" y="838119"/>
                      <a:pt x="781968" y="808973"/>
                    </a:cubicBezTo>
                    <a:cubicBezTo>
                      <a:pt x="781682" y="804973"/>
                      <a:pt x="783016" y="801067"/>
                      <a:pt x="785683" y="798210"/>
                    </a:cubicBezTo>
                    <a:cubicBezTo>
                      <a:pt x="788350" y="795257"/>
                      <a:pt x="792160" y="793638"/>
                      <a:pt x="796160" y="793542"/>
                    </a:cubicBezTo>
                    <a:cubicBezTo>
                      <a:pt x="827212" y="793352"/>
                      <a:pt x="856644" y="779826"/>
                      <a:pt x="876837" y="756585"/>
                    </a:cubicBezTo>
                    <a:cubicBezTo>
                      <a:pt x="911889" y="716295"/>
                      <a:pt x="911889" y="655525"/>
                      <a:pt x="876742" y="615234"/>
                    </a:cubicBezTo>
                    <a:cubicBezTo>
                      <a:pt x="873885" y="611996"/>
                      <a:pt x="872741" y="607615"/>
                      <a:pt x="873408" y="603328"/>
                    </a:cubicBezTo>
                    <a:cubicBezTo>
                      <a:pt x="874170" y="599042"/>
                      <a:pt x="876742" y="595423"/>
                      <a:pt x="880552" y="593327"/>
                    </a:cubicBezTo>
                    <a:cubicBezTo>
                      <a:pt x="891791" y="587136"/>
                      <a:pt x="901602" y="579230"/>
                      <a:pt x="909698" y="569800"/>
                    </a:cubicBezTo>
                    <a:cubicBezTo>
                      <a:pt x="909698" y="569800"/>
                      <a:pt x="909698" y="569800"/>
                      <a:pt x="909698" y="569800"/>
                    </a:cubicBezTo>
                    <a:cubicBezTo>
                      <a:pt x="928558" y="548083"/>
                      <a:pt x="937892" y="520270"/>
                      <a:pt x="935892" y="491505"/>
                    </a:cubicBezTo>
                    <a:cubicBezTo>
                      <a:pt x="933892" y="462739"/>
                      <a:pt x="920843" y="436545"/>
                      <a:pt x="899030" y="417591"/>
                    </a:cubicBezTo>
                    <a:cubicBezTo>
                      <a:pt x="896268" y="415114"/>
                      <a:pt x="893315" y="412924"/>
                      <a:pt x="890363" y="410828"/>
                    </a:cubicBezTo>
                    <a:cubicBezTo>
                      <a:pt x="884171" y="406446"/>
                      <a:pt x="882457" y="397969"/>
                      <a:pt x="886552" y="391587"/>
                    </a:cubicBezTo>
                    <a:cubicBezTo>
                      <a:pt x="915127" y="346344"/>
                      <a:pt x="906460" y="287956"/>
                      <a:pt x="866074" y="252903"/>
                    </a:cubicBezTo>
                    <a:cubicBezTo>
                      <a:pt x="841023" y="231091"/>
                      <a:pt x="807781" y="222233"/>
                      <a:pt x="775015" y="228519"/>
                    </a:cubicBezTo>
                    <a:cubicBezTo>
                      <a:pt x="770347" y="229377"/>
                      <a:pt x="765585" y="227948"/>
                      <a:pt x="762251" y="224614"/>
                    </a:cubicBezTo>
                    <a:cubicBezTo>
                      <a:pt x="758918" y="221281"/>
                      <a:pt x="757393" y="216518"/>
                      <a:pt x="758346" y="211851"/>
                    </a:cubicBezTo>
                    <a:cubicBezTo>
                      <a:pt x="765490" y="174132"/>
                      <a:pt x="752059" y="135174"/>
                      <a:pt x="723294" y="110124"/>
                    </a:cubicBezTo>
                    <a:cubicBezTo>
                      <a:pt x="685480" y="77262"/>
                      <a:pt x="628711" y="74976"/>
                      <a:pt x="588515" y="104790"/>
                    </a:cubicBezTo>
                    <a:cubicBezTo>
                      <a:pt x="584896" y="107457"/>
                      <a:pt x="580324" y="108314"/>
                      <a:pt x="575942" y="106981"/>
                    </a:cubicBezTo>
                    <a:cubicBezTo>
                      <a:pt x="571656" y="105742"/>
                      <a:pt x="568227" y="102504"/>
                      <a:pt x="566608" y="98313"/>
                    </a:cubicBezTo>
                    <a:cubicBezTo>
                      <a:pt x="560321" y="81739"/>
                      <a:pt x="549939" y="66785"/>
                      <a:pt x="536509" y="55069"/>
                    </a:cubicBezTo>
                    <a:cubicBezTo>
                      <a:pt x="491646" y="16017"/>
                      <a:pt x="423352" y="20779"/>
                      <a:pt x="384395" y="65737"/>
                    </a:cubicBezTo>
                    <a:cubicBezTo>
                      <a:pt x="374394" y="77262"/>
                      <a:pt x="367059" y="90502"/>
                      <a:pt x="362677" y="105266"/>
                    </a:cubicBezTo>
                    <a:cubicBezTo>
                      <a:pt x="361534" y="109171"/>
                      <a:pt x="358772" y="112315"/>
                      <a:pt x="355058" y="114124"/>
                    </a:cubicBezTo>
                    <a:cubicBezTo>
                      <a:pt x="351343" y="115934"/>
                      <a:pt x="347152" y="115934"/>
                      <a:pt x="343437" y="114315"/>
                    </a:cubicBezTo>
                    <a:cubicBezTo>
                      <a:pt x="300193" y="95836"/>
                      <a:pt x="250473" y="107266"/>
                      <a:pt x="219707" y="142699"/>
                    </a:cubicBezTo>
                    <a:cubicBezTo>
                      <a:pt x="202944" y="162035"/>
                      <a:pt x="193609" y="186800"/>
                      <a:pt x="193323" y="212422"/>
                    </a:cubicBezTo>
                    <a:cubicBezTo>
                      <a:pt x="193228" y="220233"/>
                      <a:pt x="186941" y="226519"/>
                      <a:pt x="179226" y="226615"/>
                    </a:cubicBezTo>
                    <a:cubicBezTo>
                      <a:pt x="148270" y="226900"/>
                      <a:pt x="119028" y="240426"/>
                      <a:pt x="98835" y="263571"/>
                    </a:cubicBezTo>
                    <a:cubicBezTo>
                      <a:pt x="64736" y="302815"/>
                      <a:pt x="63497" y="360822"/>
                      <a:pt x="95977" y="401493"/>
                    </a:cubicBezTo>
                    <a:cubicBezTo>
                      <a:pt x="98740" y="404923"/>
                      <a:pt x="99692" y="409399"/>
                      <a:pt x="98740" y="413685"/>
                    </a:cubicBezTo>
                    <a:cubicBezTo>
                      <a:pt x="97787" y="417972"/>
                      <a:pt x="94834" y="421496"/>
                      <a:pt x="90834" y="423401"/>
                    </a:cubicBezTo>
                    <a:cubicBezTo>
                      <a:pt x="76927" y="429878"/>
                      <a:pt x="64831" y="438927"/>
                      <a:pt x="54925" y="450357"/>
                    </a:cubicBezTo>
                    <a:cubicBezTo>
                      <a:pt x="36065" y="472074"/>
                      <a:pt x="26731" y="499887"/>
                      <a:pt x="28731" y="528652"/>
                    </a:cubicBezTo>
                    <a:cubicBezTo>
                      <a:pt x="30731" y="557418"/>
                      <a:pt x="43781" y="583611"/>
                      <a:pt x="65593" y="602566"/>
                    </a:cubicBezTo>
                    <a:cubicBezTo>
                      <a:pt x="70165" y="606567"/>
                      <a:pt x="75308" y="610186"/>
                      <a:pt x="81214" y="613710"/>
                    </a:cubicBezTo>
                    <a:cubicBezTo>
                      <a:pt x="87881" y="617711"/>
                      <a:pt x="90167" y="626283"/>
                      <a:pt x="86357" y="633046"/>
                    </a:cubicBezTo>
                    <a:cubicBezTo>
                      <a:pt x="61306" y="677433"/>
                      <a:pt x="71117" y="733916"/>
                      <a:pt x="109598" y="767349"/>
                    </a:cubicBezTo>
                    <a:cubicBezTo>
                      <a:pt x="131601" y="786494"/>
                      <a:pt x="159795" y="795733"/>
                      <a:pt x="189037" y="793352"/>
                    </a:cubicBezTo>
                    <a:cubicBezTo>
                      <a:pt x="192942" y="793066"/>
                      <a:pt x="196943" y="794400"/>
                      <a:pt x="199800" y="797067"/>
                    </a:cubicBezTo>
                    <a:cubicBezTo>
                      <a:pt x="202753" y="799734"/>
                      <a:pt x="204372" y="803544"/>
                      <a:pt x="204467" y="807544"/>
                    </a:cubicBezTo>
                    <a:cubicBezTo>
                      <a:pt x="204658" y="838596"/>
                      <a:pt x="218183" y="868028"/>
                      <a:pt x="241424" y="888221"/>
                    </a:cubicBezTo>
                    <a:cubicBezTo>
                      <a:pt x="281810" y="923368"/>
                      <a:pt x="340865" y="923654"/>
                      <a:pt x="381727" y="889078"/>
                    </a:cubicBezTo>
                    <a:cubicBezTo>
                      <a:pt x="384395" y="886697"/>
                      <a:pt x="387633" y="885459"/>
                      <a:pt x="390967" y="88545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" name="Google Shape;35;p3"/>
            <p:cNvSpPr/>
            <p:nvPr/>
          </p:nvSpPr>
          <p:spPr>
            <a:xfrm>
              <a:off x="8317860" y="3068859"/>
              <a:ext cx="44612" cy="42291"/>
            </a:xfrm>
            <a:custGeom>
              <a:rect b="b" l="l" r="r" t="t"/>
              <a:pathLst>
                <a:path extrusionOk="0" h="42291" w="44612">
                  <a:moveTo>
                    <a:pt x="22324" y="42291"/>
                  </a:moveTo>
                  <a:cubicBezTo>
                    <a:pt x="52042" y="42291"/>
                    <a:pt x="52042" y="0"/>
                    <a:pt x="22324" y="0"/>
                  </a:cubicBezTo>
                  <a:cubicBezTo>
                    <a:pt x="-7394" y="0"/>
                    <a:pt x="-7489" y="42291"/>
                    <a:pt x="22324" y="42291"/>
                  </a:cubicBezTo>
                  <a:lnTo>
                    <a:pt x="22324" y="42291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8559605" y="3068859"/>
              <a:ext cx="44612" cy="46196"/>
            </a:xfrm>
            <a:custGeom>
              <a:rect b="b" l="l" r="r" t="t"/>
              <a:pathLst>
                <a:path extrusionOk="0" h="46196" w="44612">
                  <a:moveTo>
                    <a:pt x="22324" y="46196"/>
                  </a:moveTo>
                  <a:cubicBezTo>
                    <a:pt x="52042" y="46196"/>
                    <a:pt x="52042" y="0"/>
                    <a:pt x="22324" y="0"/>
                  </a:cubicBezTo>
                  <a:cubicBezTo>
                    <a:pt x="-7394" y="0"/>
                    <a:pt x="-7489" y="46196"/>
                    <a:pt x="22324" y="46196"/>
                  </a:cubicBezTo>
                  <a:lnTo>
                    <a:pt x="22324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8317860" y="3508342"/>
              <a:ext cx="44612" cy="46196"/>
            </a:xfrm>
            <a:custGeom>
              <a:rect b="b" l="l" r="r" t="t"/>
              <a:pathLst>
                <a:path extrusionOk="0" h="46196" w="44612">
                  <a:moveTo>
                    <a:pt x="22324" y="46196"/>
                  </a:moveTo>
                  <a:cubicBezTo>
                    <a:pt x="52042" y="46196"/>
                    <a:pt x="52042" y="0"/>
                    <a:pt x="22324" y="0"/>
                  </a:cubicBezTo>
                  <a:cubicBezTo>
                    <a:pt x="-7394" y="0"/>
                    <a:pt x="-7489" y="46196"/>
                    <a:pt x="22324" y="46196"/>
                  </a:cubicBezTo>
                  <a:lnTo>
                    <a:pt x="22324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8559605" y="3508342"/>
              <a:ext cx="44612" cy="46196"/>
            </a:xfrm>
            <a:custGeom>
              <a:rect b="b" l="l" r="r" t="t"/>
              <a:pathLst>
                <a:path extrusionOk="0" h="46196" w="44612">
                  <a:moveTo>
                    <a:pt x="22324" y="46196"/>
                  </a:moveTo>
                  <a:cubicBezTo>
                    <a:pt x="52042" y="46196"/>
                    <a:pt x="52042" y="0"/>
                    <a:pt x="22324" y="0"/>
                  </a:cubicBezTo>
                  <a:cubicBezTo>
                    <a:pt x="-7394" y="0"/>
                    <a:pt x="-7489" y="46196"/>
                    <a:pt x="22324" y="46196"/>
                  </a:cubicBezTo>
                  <a:lnTo>
                    <a:pt x="22324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8189118" y="3299554"/>
              <a:ext cx="44577" cy="46196"/>
            </a:xfrm>
            <a:custGeom>
              <a:rect b="b" l="l" r="r" t="t"/>
              <a:pathLst>
                <a:path extrusionOk="0" h="46196" w="44577">
                  <a:moveTo>
                    <a:pt x="22289" y="46196"/>
                  </a:moveTo>
                  <a:cubicBezTo>
                    <a:pt x="52007" y="46196"/>
                    <a:pt x="52007" y="0"/>
                    <a:pt x="22289" y="0"/>
                  </a:cubicBezTo>
                  <a:cubicBezTo>
                    <a:pt x="-7430" y="0"/>
                    <a:pt x="-7430" y="46196"/>
                    <a:pt x="22289" y="46196"/>
                  </a:cubicBezTo>
                  <a:lnTo>
                    <a:pt x="22289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8702420" y="3288601"/>
              <a:ext cx="44576" cy="46196"/>
            </a:xfrm>
            <a:custGeom>
              <a:rect b="b" l="l" r="r" t="t"/>
              <a:pathLst>
                <a:path extrusionOk="0" h="46196" w="44576">
                  <a:moveTo>
                    <a:pt x="22288" y="46196"/>
                  </a:moveTo>
                  <a:cubicBezTo>
                    <a:pt x="52006" y="46196"/>
                    <a:pt x="52006" y="0"/>
                    <a:pt x="22288" y="0"/>
                  </a:cubicBezTo>
                  <a:cubicBezTo>
                    <a:pt x="-7429" y="0"/>
                    <a:pt x="-7429" y="46196"/>
                    <a:pt x="22288" y="46196"/>
                  </a:cubicBezTo>
                  <a:lnTo>
                    <a:pt x="22288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1" name="Google Shape;41;p3"/>
            <p:cNvGrpSpPr/>
            <p:nvPr/>
          </p:nvGrpSpPr>
          <p:grpSpPr>
            <a:xfrm>
              <a:off x="8325802" y="3162680"/>
              <a:ext cx="292227" cy="292226"/>
              <a:chOff x="8325802" y="3162680"/>
              <a:chExt cx="292227" cy="292226"/>
            </a:xfrm>
          </p:grpSpPr>
          <p:sp>
            <p:nvSpPr>
              <p:cNvPr id="42" name="Google Shape;42;p3"/>
              <p:cNvSpPr/>
              <p:nvPr/>
            </p:nvSpPr>
            <p:spPr>
              <a:xfrm>
                <a:off x="8340090" y="3176968"/>
                <a:ext cx="263652" cy="263651"/>
              </a:xfrm>
              <a:custGeom>
                <a:rect b="b" l="l" r="r" t="t"/>
                <a:pathLst>
                  <a:path extrusionOk="0" h="263651" w="263652">
                    <a:moveTo>
                      <a:pt x="263652" y="131826"/>
                    </a:moveTo>
                    <a:cubicBezTo>
                      <a:pt x="263652" y="204631"/>
                      <a:pt x="204632" y="263652"/>
                      <a:pt x="131826" y="263652"/>
                    </a:cubicBezTo>
                    <a:cubicBezTo>
                      <a:pt x="59021" y="263652"/>
                      <a:pt x="0" y="204631"/>
                      <a:pt x="0" y="131826"/>
                    </a:cubicBezTo>
                    <a:cubicBezTo>
                      <a:pt x="0" y="59021"/>
                      <a:pt x="59020" y="0"/>
                      <a:pt x="131826" y="0"/>
                    </a:cubicBezTo>
                    <a:cubicBezTo>
                      <a:pt x="204631" y="0"/>
                      <a:pt x="263652" y="59021"/>
                      <a:pt x="263652" y="131826"/>
                    </a:cubicBezTo>
                    <a:close/>
                  </a:path>
                </a:pathLst>
              </a:custGeom>
              <a:solidFill>
                <a:srgbClr val="F5413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" name="Google Shape;43;p3"/>
              <p:cNvSpPr/>
              <p:nvPr/>
            </p:nvSpPr>
            <p:spPr>
              <a:xfrm>
                <a:off x="8325802" y="3162680"/>
                <a:ext cx="292227" cy="292226"/>
              </a:xfrm>
              <a:custGeom>
                <a:rect b="b" l="l" r="r" t="t"/>
                <a:pathLst>
                  <a:path extrusionOk="0" h="292226" w="292227">
                    <a:moveTo>
                      <a:pt x="146114" y="292227"/>
                    </a:moveTo>
                    <a:cubicBezTo>
                      <a:pt x="65532" y="292227"/>
                      <a:pt x="0" y="226695"/>
                      <a:pt x="0" y="146113"/>
                    </a:cubicBezTo>
                    <a:cubicBezTo>
                      <a:pt x="0" y="65532"/>
                      <a:pt x="65532" y="0"/>
                      <a:pt x="146114" y="0"/>
                    </a:cubicBezTo>
                    <a:cubicBezTo>
                      <a:pt x="226695" y="0"/>
                      <a:pt x="292228" y="65532"/>
                      <a:pt x="292228" y="146113"/>
                    </a:cubicBezTo>
                    <a:cubicBezTo>
                      <a:pt x="292228" y="226695"/>
                      <a:pt x="226695" y="292227"/>
                      <a:pt x="146114" y="292227"/>
                    </a:cubicBezTo>
                    <a:close/>
                    <a:moveTo>
                      <a:pt x="146114" y="28480"/>
                    </a:moveTo>
                    <a:cubicBezTo>
                      <a:pt x="81249" y="28480"/>
                      <a:pt x="28575" y="81248"/>
                      <a:pt x="28575" y="146018"/>
                    </a:cubicBezTo>
                    <a:cubicBezTo>
                      <a:pt x="28575" y="210883"/>
                      <a:pt x="81344" y="263557"/>
                      <a:pt x="146114" y="263557"/>
                    </a:cubicBezTo>
                    <a:cubicBezTo>
                      <a:pt x="210884" y="263557"/>
                      <a:pt x="263653" y="210788"/>
                      <a:pt x="263653" y="146018"/>
                    </a:cubicBezTo>
                    <a:cubicBezTo>
                      <a:pt x="263653" y="81248"/>
                      <a:pt x="210884" y="28480"/>
                      <a:pt x="146114" y="2848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4" name="Google Shape;44;p3"/>
            <p:cNvSpPr/>
            <p:nvPr/>
          </p:nvSpPr>
          <p:spPr>
            <a:xfrm>
              <a:off x="8576500" y="2865299"/>
              <a:ext cx="363737" cy="886597"/>
            </a:xfrm>
            <a:custGeom>
              <a:rect b="b" l="l" r="r" t="t"/>
              <a:pathLst>
                <a:path extrusionOk="0" h="886597" w="363737">
                  <a:moveTo>
                    <a:pt x="300704" y="536554"/>
                  </a:moveTo>
                  <a:cubicBezTo>
                    <a:pt x="340138" y="581798"/>
                    <a:pt x="341376" y="650283"/>
                    <a:pt x="300800" y="696765"/>
                  </a:cubicBezTo>
                  <a:cubicBezTo>
                    <a:pt x="276892" y="724387"/>
                    <a:pt x="243364" y="738389"/>
                    <a:pt x="209455" y="738579"/>
                  </a:cubicBezTo>
                  <a:cubicBezTo>
                    <a:pt x="212027" y="770202"/>
                    <a:pt x="202406" y="802778"/>
                    <a:pt x="179927" y="828591"/>
                  </a:cubicBezTo>
                  <a:cubicBezTo>
                    <a:pt x="142494" y="871739"/>
                    <a:pt x="81249" y="882121"/>
                    <a:pt x="32481" y="857261"/>
                  </a:cubicBezTo>
                  <a:cubicBezTo>
                    <a:pt x="27908" y="866500"/>
                    <a:pt x="22289" y="875358"/>
                    <a:pt x="15145" y="883550"/>
                  </a:cubicBezTo>
                  <a:cubicBezTo>
                    <a:pt x="14288" y="884693"/>
                    <a:pt x="13240" y="885645"/>
                    <a:pt x="12288" y="886598"/>
                  </a:cubicBezTo>
                  <a:cubicBezTo>
                    <a:pt x="13811" y="876311"/>
                    <a:pt x="14859" y="865833"/>
                    <a:pt x="15336" y="855166"/>
                  </a:cubicBezTo>
                  <a:cubicBezTo>
                    <a:pt x="27432" y="848498"/>
                    <a:pt x="38481" y="839544"/>
                    <a:pt x="48101" y="828591"/>
                  </a:cubicBezTo>
                  <a:cubicBezTo>
                    <a:pt x="70581" y="802778"/>
                    <a:pt x="80201" y="770202"/>
                    <a:pt x="77629" y="738579"/>
                  </a:cubicBezTo>
                  <a:cubicBezTo>
                    <a:pt x="111443" y="738389"/>
                    <a:pt x="144971" y="724292"/>
                    <a:pt x="168973" y="696765"/>
                  </a:cubicBezTo>
                  <a:cubicBezTo>
                    <a:pt x="209550" y="650283"/>
                    <a:pt x="208312" y="581798"/>
                    <a:pt x="168879" y="536554"/>
                  </a:cubicBezTo>
                  <a:cubicBezTo>
                    <a:pt x="181070" y="529887"/>
                    <a:pt x="192405" y="521028"/>
                    <a:pt x="201930" y="509979"/>
                  </a:cubicBezTo>
                  <a:cubicBezTo>
                    <a:pt x="246222" y="459116"/>
                    <a:pt x="240792" y="381964"/>
                    <a:pt x="189929" y="337672"/>
                  </a:cubicBezTo>
                  <a:cubicBezTo>
                    <a:pt x="186786" y="334910"/>
                    <a:pt x="183452" y="332243"/>
                    <a:pt x="180023" y="329957"/>
                  </a:cubicBezTo>
                  <a:cubicBezTo>
                    <a:pt x="211646" y="279856"/>
                    <a:pt x="202978" y="212799"/>
                    <a:pt x="156972" y="172794"/>
                  </a:cubicBezTo>
                  <a:cubicBezTo>
                    <a:pt x="127540" y="147172"/>
                    <a:pt x="89440" y="138314"/>
                    <a:pt x="53816" y="145077"/>
                  </a:cubicBezTo>
                  <a:cubicBezTo>
                    <a:pt x="61722" y="103738"/>
                    <a:pt x="48101" y="59447"/>
                    <a:pt x="14192" y="29919"/>
                  </a:cubicBezTo>
                  <a:cubicBezTo>
                    <a:pt x="9716" y="25919"/>
                    <a:pt x="4858" y="22490"/>
                    <a:pt x="0" y="19251"/>
                  </a:cubicBezTo>
                  <a:cubicBezTo>
                    <a:pt x="44482" y="-9228"/>
                    <a:pt x="104013" y="-6466"/>
                    <a:pt x="146018" y="29919"/>
                  </a:cubicBezTo>
                  <a:cubicBezTo>
                    <a:pt x="179927" y="59447"/>
                    <a:pt x="193548" y="103738"/>
                    <a:pt x="185642" y="145077"/>
                  </a:cubicBezTo>
                  <a:cubicBezTo>
                    <a:pt x="221266" y="138219"/>
                    <a:pt x="259366" y="147172"/>
                    <a:pt x="288798" y="172794"/>
                  </a:cubicBezTo>
                  <a:cubicBezTo>
                    <a:pt x="334804" y="212799"/>
                    <a:pt x="343471" y="279856"/>
                    <a:pt x="311848" y="329957"/>
                  </a:cubicBezTo>
                  <a:cubicBezTo>
                    <a:pt x="315278" y="332243"/>
                    <a:pt x="318516" y="334910"/>
                    <a:pt x="321755" y="337672"/>
                  </a:cubicBezTo>
                  <a:cubicBezTo>
                    <a:pt x="372618" y="381964"/>
                    <a:pt x="378047" y="459116"/>
                    <a:pt x="333756" y="509979"/>
                  </a:cubicBezTo>
                  <a:cubicBezTo>
                    <a:pt x="324231" y="521124"/>
                    <a:pt x="312897" y="529887"/>
                    <a:pt x="300704" y="536554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1557983" y="834916"/>
            <a:ext cx="1700682" cy="1382947"/>
            <a:chOff x="6594098" y="453960"/>
            <a:chExt cx="953939" cy="775716"/>
          </a:xfrm>
        </p:grpSpPr>
        <p:grpSp>
          <p:nvGrpSpPr>
            <p:cNvPr id="46" name="Google Shape;46;p3"/>
            <p:cNvGrpSpPr/>
            <p:nvPr/>
          </p:nvGrpSpPr>
          <p:grpSpPr>
            <a:xfrm>
              <a:off x="6681882" y="453960"/>
              <a:ext cx="775716" cy="775715"/>
              <a:chOff x="6681882" y="453960"/>
              <a:chExt cx="775716" cy="775715"/>
            </a:xfrm>
          </p:grpSpPr>
          <p:sp>
            <p:nvSpPr>
              <p:cNvPr id="47" name="Google Shape;47;p3"/>
              <p:cNvSpPr/>
              <p:nvPr/>
            </p:nvSpPr>
            <p:spPr>
              <a:xfrm>
                <a:off x="6696170" y="468248"/>
                <a:ext cx="747141" cy="747141"/>
              </a:xfrm>
              <a:custGeom>
                <a:rect b="b" l="l" r="r" t="t"/>
                <a:pathLst>
                  <a:path extrusionOk="0" h="747141" w="747141">
                    <a:moveTo>
                      <a:pt x="747141" y="373571"/>
                    </a:moveTo>
                    <a:cubicBezTo>
                      <a:pt x="747141" y="579888"/>
                      <a:pt x="579888" y="747141"/>
                      <a:pt x="373571" y="747141"/>
                    </a:cubicBezTo>
                    <a:cubicBezTo>
                      <a:pt x="167254" y="747141"/>
                      <a:pt x="1" y="579888"/>
                      <a:pt x="1" y="373570"/>
                    </a:cubicBezTo>
                    <a:cubicBezTo>
                      <a:pt x="1" y="167253"/>
                      <a:pt x="167254" y="0"/>
                      <a:pt x="373571" y="0"/>
                    </a:cubicBezTo>
                    <a:cubicBezTo>
                      <a:pt x="579888" y="0"/>
                      <a:pt x="747141" y="167253"/>
                      <a:pt x="747141" y="373571"/>
                    </a:cubicBezTo>
                    <a:close/>
                  </a:path>
                </a:pathLst>
              </a:custGeom>
              <a:solidFill>
                <a:srgbClr val="92604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6681882" y="453960"/>
                <a:ext cx="775716" cy="775715"/>
              </a:xfrm>
              <a:custGeom>
                <a:rect b="b" l="l" r="r" t="t"/>
                <a:pathLst>
                  <a:path extrusionOk="0" h="775715" w="775716">
                    <a:moveTo>
                      <a:pt x="387858" y="775716"/>
                    </a:moveTo>
                    <a:cubicBezTo>
                      <a:pt x="174022" y="775716"/>
                      <a:pt x="0" y="601694"/>
                      <a:pt x="0" y="387858"/>
                    </a:cubicBezTo>
                    <a:cubicBezTo>
                      <a:pt x="0" y="174022"/>
                      <a:pt x="174022" y="0"/>
                      <a:pt x="387858" y="0"/>
                    </a:cubicBezTo>
                    <a:cubicBezTo>
                      <a:pt x="601694" y="0"/>
                      <a:pt x="775716" y="174022"/>
                      <a:pt x="775716" y="387858"/>
                    </a:cubicBezTo>
                    <a:cubicBezTo>
                      <a:pt x="775716" y="601694"/>
                      <a:pt x="601694" y="775716"/>
                      <a:pt x="387858" y="775716"/>
                    </a:cubicBezTo>
                    <a:close/>
                    <a:moveTo>
                      <a:pt x="387858" y="28575"/>
                    </a:moveTo>
                    <a:cubicBezTo>
                      <a:pt x="189738" y="28575"/>
                      <a:pt x="28575" y="189738"/>
                      <a:pt x="28575" y="387858"/>
                    </a:cubicBezTo>
                    <a:cubicBezTo>
                      <a:pt x="28575" y="585978"/>
                      <a:pt x="189738" y="747141"/>
                      <a:pt x="387858" y="747141"/>
                    </a:cubicBezTo>
                    <a:cubicBezTo>
                      <a:pt x="585978" y="747141"/>
                      <a:pt x="747141" y="585978"/>
                      <a:pt x="747141" y="387858"/>
                    </a:cubicBezTo>
                    <a:cubicBezTo>
                      <a:pt x="747141" y="189738"/>
                      <a:pt x="585978" y="28575"/>
                      <a:pt x="387858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9" name="Google Shape;49;p3"/>
            <p:cNvSpPr/>
            <p:nvPr/>
          </p:nvSpPr>
          <p:spPr>
            <a:xfrm>
              <a:off x="6931151" y="468248"/>
              <a:ext cx="501205" cy="746664"/>
            </a:xfrm>
            <a:custGeom>
              <a:rect b="b" l="l" r="r" t="t"/>
              <a:pathLst>
                <a:path extrusionOk="0" h="746664" w="501205">
                  <a:moveTo>
                    <a:pt x="501205" y="373571"/>
                  </a:moveTo>
                  <a:cubicBezTo>
                    <a:pt x="501205" y="573977"/>
                    <a:pt x="343567" y="737426"/>
                    <a:pt x="145447" y="746665"/>
                  </a:cubicBezTo>
                  <a:cubicBezTo>
                    <a:pt x="288893" y="694563"/>
                    <a:pt x="391383" y="557022"/>
                    <a:pt x="391383" y="395478"/>
                  </a:cubicBezTo>
                  <a:cubicBezTo>
                    <a:pt x="391383" y="189167"/>
                    <a:pt x="224124" y="21908"/>
                    <a:pt x="17812" y="21908"/>
                  </a:cubicBezTo>
                  <a:cubicBezTo>
                    <a:pt x="11906" y="21908"/>
                    <a:pt x="5905" y="22003"/>
                    <a:pt x="0" y="22384"/>
                  </a:cubicBezTo>
                  <a:cubicBezTo>
                    <a:pt x="39814" y="7906"/>
                    <a:pt x="82868" y="0"/>
                    <a:pt x="127635" y="0"/>
                  </a:cubicBezTo>
                  <a:cubicBezTo>
                    <a:pt x="333946" y="0"/>
                    <a:pt x="501205" y="167259"/>
                    <a:pt x="501205" y="373571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0" name="Google Shape;50;p3"/>
            <p:cNvGrpSpPr/>
            <p:nvPr/>
          </p:nvGrpSpPr>
          <p:grpSpPr>
            <a:xfrm>
              <a:off x="6594098" y="937429"/>
              <a:ext cx="953939" cy="292247"/>
              <a:chOff x="6594098" y="937429"/>
              <a:chExt cx="953939" cy="292247"/>
            </a:xfrm>
          </p:grpSpPr>
          <p:sp>
            <p:nvSpPr>
              <p:cNvPr id="51" name="Google Shape;51;p3"/>
              <p:cNvSpPr/>
              <p:nvPr/>
            </p:nvSpPr>
            <p:spPr>
              <a:xfrm>
                <a:off x="6608254" y="951642"/>
                <a:ext cx="925734" cy="263747"/>
              </a:xfrm>
              <a:custGeom>
                <a:rect b="b" l="l" r="r" t="t"/>
                <a:pathLst>
                  <a:path extrusionOk="0" h="263747" w="925734">
                    <a:moveTo>
                      <a:pt x="922972" y="0"/>
                    </a:moveTo>
                    <a:lnTo>
                      <a:pt x="845915" y="66389"/>
                    </a:lnTo>
                    <a:lnTo>
                      <a:pt x="770763" y="2191"/>
                    </a:lnTo>
                    <a:lnTo>
                      <a:pt x="696277" y="66389"/>
                    </a:lnTo>
                    <a:lnTo>
                      <a:pt x="618648" y="0"/>
                    </a:lnTo>
                    <a:lnTo>
                      <a:pt x="613219" y="0"/>
                    </a:lnTo>
                    <a:lnTo>
                      <a:pt x="536162" y="66389"/>
                    </a:lnTo>
                    <a:lnTo>
                      <a:pt x="461010" y="2191"/>
                    </a:lnTo>
                    <a:lnTo>
                      <a:pt x="386524" y="66389"/>
                    </a:lnTo>
                    <a:lnTo>
                      <a:pt x="308896" y="0"/>
                    </a:lnTo>
                    <a:lnTo>
                      <a:pt x="304323" y="0"/>
                    </a:lnTo>
                    <a:lnTo>
                      <a:pt x="227362" y="66389"/>
                    </a:lnTo>
                    <a:lnTo>
                      <a:pt x="152209" y="2191"/>
                    </a:lnTo>
                    <a:lnTo>
                      <a:pt x="77724" y="66389"/>
                    </a:lnTo>
                    <a:lnTo>
                      <a:pt x="0" y="0"/>
                    </a:lnTo>
                    <a:lnTo>
                      <a:pt x="98869" y="263747"/>
                    </a:lnTo>
                    <a:lnTo>
                      <a:pt x="811720" y="263747"/>
                    </a:lnTo>
                    <a:lnTo>
                      <a:pt x="925734" y="0"/>
                    </a:lnTo>
                    <a:close/>
                  </a:path>
                </a:pathLst>
              </a:custGeom>
              <a:solidFill>
                <a:srgbClr val="F57E9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" name="Google Shape;52;p3"/>
              <p:cNvSpPr/>
              <p:nvPr/>
            </p:nvSpPr>
            <p:spPr>
              <a:xfrm>
                <a:off x="6594098" y="937429"/>
                <a:ext cx="953939" cy="292247"/>
              </a:xfrm>
              <a:custGeom>
                <a:rect b="b" l="l" r="r" t="t"/>
                <a:pathLst>
                  <a:path extrusionOk="0" h="292247" w="953939">
                    <a:moveTo>
                      <a:pt x="825876" y="292248"/>
                    </a:moveTo>
                    <a:lnTo>
                      <a:pt x="113120" y="292248"/>
                    </a:lnTo>
                    <a:cubicBezTo>
                      <a:pt x="107215" y="292248"/>
                      <a:pt x="101881" y="288533"/>
                      <a:pt x="99785" y="283009"/>
                    </a:cubicBezTo>
                    <a:lnTo>
                      <a:pt x="916" y="19357"/>
                    </a:lnTo>
                    <a:cubicBezTo>
                      <a:pt x="-1370" y="13261"/>
                      <a:pt x="725" y="6403"/>
                      <a:pt x="6059" y="2593"/>
                    </a:cubicBezTo>
                    <a:cubicBezTo>
                      <a:pt x="11393" y="-1217"/>
                      <a:pt x="18632" y="-741"/>
                      <a:pt x="23490" y="3450"/>
                    </a:cubicBezTo>
                    <a:lnTo>
                      <a:pt x="91784" y="61838"/>
                    </a:lnTo>
                    <a:lnTo>
                      <a:pt x="157031" y="5641"/>
                    </a:lnTo>
                    <a:cubicBezTo>
                      <a:pt x="162365" y="1069"/>
                      <a:pt x="170270" y="1069"/>
                      <a:pt x="175604" y="5641"/>
                    </a:cubicBezTo>
                    <a:lnTo>
                      <a:pt x="241422" y="61933"/>
                    </a:lnTo>
                    <a:lnTo>
                      <a:pt x="309145" y="3545"/>
                    </a:lnTo>
                    <a:cubicBezTo>
                      <a:pt x="311717" y="1354"/>
                      <a:pt x="315050" y="116"/>
                      <a:pt x="318479" y="116"/>
                    </a:cubicBezTo>
                    <a:lnTo>
                      <a:pt x="323052" y="116"/>
                    </a:lnTo>
                    <a:cubicBezTo>
                      <a:pt x="326480" y="116"/>
                      <a:pt x="329719" y="1354"/>
                      <a:pt x="332290" y="3545"/>
                    </a:cubicBezTo>
                    <a:lnTo>
                      <a:pt x="400585" y="61933"/>
                    </a:lnTo>
                    <a:lnTo>
                      <a:pt x="465831" y="5736"/>
                    </a:lnTo>
                    <a:cubicBezTo>
                      <a:pt x="471165" y="1164"/>
                      <a:pt x="479071" y="1164"/>
                      <a:pt x="484405" y="5736"/>
                    </a:cubicBezTo>
                    <a:lnTo>
                      <a:pt x="550223" y="62029"/>
                    </a:lnTo>
                    <a:lnTo>
                      <a:pt x="617945" y="3640"/>
                    </a:lnTo>
                    <a:cubicBezTo>
                      <a:pt x="620517" y="1450"/>
                      <a:pt x="623851" y="211"/>
                      <a:pt x="627280" y="211"/>
                    </a:cubicBezTo>
                    <a:lnTo>
                      <a:pt x="632709" y="211"/>
                    </a:lnTo>
                    <a:cubicBezTo>
                      <a:pt x="636138" y="211"/>
                      <a:pt x="639376" y="1450"/>
                      <a:pt x="641948" y="3640"/>
                    </a:cubicBezTo>
                    <a:lnTo>
                      <a:pt x="710242" y="62029"/>
                    </a:lnTo>
                    <a:lnTo>
                      <a:pt x="775489" y="5831"/>
                    </a:lnTo>
                    <a:cubicBezTo>
                      <a:pt x="780823" y="1259"/>
                      <a:pt x="788728" y="1259"/>
                      <a:pt x="794062" y="5831"/>
                    </a:cubicBezTo>
                    <a:lnTo>
                      <a:pt x="859880" y="62124"/>
                    </a:lnTo>
                    <a:lnTo>
                      <a:pt x="927603" y="3736"/>
                    </a:lnTo>
                    <a:cubicBezTo>
                      <a:pt x="930175" y="1545"/>
                      <a:pt x="933508" y="307"/>
                      <a:pt x="936937" y="307"/>
                    </a:cubicBezTo>
                    <a:lnTo>
                      <a:pt x="939700" y="307"/>
                    </a:lnTo>
                    <a:cubicBezTo>
                      <a:pt x="944462" y="307"/>
                      <a:pt x="949034" y="2688"/>
                      <a:pt x="951606" y="6784"/>
                    </a:cubicBezTo>
                    <a:cubicBezTo>
                      <a:pt x="954273" y="10784"/>
                      <a:pt x="954654" y="15928"/>
                      <a:pt x="952749" y="20309"/>
                    </a:cubicBezTo>
                    <a:lnTo>
                      <a:pt x="838735" y="283961"/>
                    </a:lnTo>
                    <a:cubicBezTo>
                      <a:pt x="836735" y="288819"/>
                      <a:pt x="831591" y="292248"/>
                      <a:pt x="825876" y="292248"/>
                    </a:cubicBezTo>
                    <a:close/>
                    <a:moveTo>
                      <a:pt x="122931" y="263673"/>
                    </a:moveTo>
                    <a:lnTo>
                      <a:pt x="816446" y="263673"/>
                    </a:lnTo>
                    <a:lnTo>
                      <a:pt x="903695" y="61933"/>
                    </a:lnTo>
                    <a:lnTo>
                      <a:pt x="869405" y="91556"/>
                    </a:lnTo>
                    <a:cubicBezTo>
                      <a:pt x="864071" y="96128"/>
                      <a:pt x="856165" y="96223"/>
                      <a:pt x="850832" y="91556"/>
                    </a:cubicBezTo>
                    <a:lnTo>
                      <a:pt x="785014" y="35263"/>
                    </a:lnTo>
                    <a:lnTo>
                      <a:pt x="719767" y="91461"/>
                    </a:lnTo>
                    <a:cubicBezTo>
                      <a:pt x="714433" y="96033"/>
                      <a:pt x="706528" y="96128"/>
                      <a:pt x="701194" y="91461"/>
                    </a:cubicBezTo>
                    <a:lnTo>
                      <a:pt x="630137" y="30691"/>
                    </a:lnTo>
                    <a:lnTo>
                      <a:pt x="559748" y="91366"/>
                    </a:lnTo>
                    <a:cubicBezTo>
                      <a:pt x="554414" y="95938"/>
                      <a:pt x="546508" y="96033"/>
                      <a:pt x="541174" y="91366"/>
                    </a:cubicBezTo>
                    <a:lnTo>
                      <a:pt x="475356" y="35073"/>
                    </a:lnTo>
                    <a:lnTo>
                      <a:pt x="410110" y="91270"/>
                    </a:lnTo>
                    <a:cubicBezTo>
                      <a:pt x="404776" y="95842"/>
                      <a:pt x="396870" y="95938"/>
                      <a:pt x="391536" y="91270"/>
                    </a:cubicBezTo>
                    <a:lnTo>
                      <a:pt x="320956" y="30882"/>
                    </a:lnTo>
                    <a:lnTo>
                      <a:pt x="250947" y="91175"/>
                    </a:lnTo>
                    <a:cubicBezTo>
                      <a:pt x="245613" y="95747"/>
                      <a:pt x="237707" y="95842"/>
                      <a:pt x="232373" y="91175"/>
                    </a:cubicBezTo>
                    <a:lnTo>
                      <a:pt x="166556" y="34882"/>
                    </a:lnTo>
                    <a:lnTo>
                      <a:pt x="101309" y="91080"/>
                    </a:lnTo>
                    <a:cubicBezTo>
                      <a:pt x="95975" y="95652"/>
                      <a:pt x="88069" y="95747"/>
                      <a:pt x="82735" y="91080"/>
                    </a:cubicBezTo>
                    <a:lnTo>
                      <a:pt x="47207" y="60695"/>
                    </a:lnTo>
                    <a:lnTo>
                      <a:pt x="122931" y="26367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3" name="Google Shape;53;p3"/>
            <p:cNvGrpSpPr/>
            <p:nvPr/>
          </p:nvGrpSpPr>
          <p:grpSpPr>
            <a:xfrm>
              <a:off x="6746237" y="939586"/>
              <a:ext cx="63123" cy="279041"/>
              <a:chOff x="6746237" y="939586"/>
              <a:chExt cx="63123" cy="279041"/>
            </a:xfrm>
          </p:grpSpPr>
          <p:sp>
            <p:nvSpPr>
              <p:cNvPr id="54" name="Google Shape;54;p3"/>
              <p:cNvSpPr/>
              <p:nvPr/>
            </p:nvSpPr>
            <p:spPr>
              <a:xfrm>
                <a:off x="6760464" y="953833"/>
                <a:ext cx="34575" cy="250507"/>
              </a:xfrm>
              <a:custGeom>
                <a:rect b="b" l="l" r="r" t="t"/>
                <a:pathLst>
                  <a:path extrusionOk="0" h="250507" w="34575">
                    <a:moveTo>
                      <a:pt x="0" y="0"/>
                    </a:moveTo>
                    <a:lnTo>
                      <a:pt x="34576" y="2505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" name="Google Shape;55;p3"/>
              <p:cNvSpPr/>
              <p:nvPr/>
            </p:nvSpPr>
            <p:spPr>
              <a:xfrm>
                <a:off x="6746237" y="939586"/>
                <a:ext cx="63123" cy="279041"/>
              </a:xfrm>
              <a:custGeom>
                <a:rect b="b" l="l" r="r" t="t"/>
                <a:pathLst>
                  <a:path extrusionOk="0" h="279041" w="63123">
                    <a:moveTo>
                      <a:pt x="48802" y="279042"/>
                    </a:moveTo>
                    <a:cubicBezTo>
                      <a:pt x="41754" y="279042"/>
                      <a:pt x="35658" y="273898"/>
                      <a:pt x="34705" y="266755"/>
                    </a:cubicBezTo>
                    <a:lnTo>
                      <a:pt x="129" y="16247"/>
                    </a:lnTo>
                    <a:cubicBezTo>
                      <a:pt x="-919" y="8437"/>
                      <a:pt x="4511" y="1198"/>
                      <a:pt x="12321" y="150"/>
                    </a:cubicBezTo>
                    <a:cubicBezTo>
                      <a:pt x="20132" y="-993"/>
                      <a:pt x="27371" y="4531"/>
                      <a:pt x="28418" y="12342"/>
                    </a:cubicBezTo>
                    <a:lnTo>
                      <a:pt x="62994" y="262849"/>
                    </a:lnTo>
                    <a:cubicBezTo>
                      <a:pt x="64042" y="270660"/>
                      <a:pt x="58613" y="277899"/>
                      <a:pt x="50802" y="278947"/>
                    </a:cubicBezTo>
                    <a:cubicBezTo>
                      <a:pt x="50136" y="279042"/>
                      <a:pt x="49469" y="279042"/>
                      <a:pt x="48802" y="27904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6" name="Google Shape;56;p3"/>
            <p:cNvGrpSpPr/>
            <p:nvPr/>
          </p:nvGrpSpPr>
          <p:grpSpPr>
            <a:xfrm>
              <a:off x="7054976" y="939545"/>
              <a:ext cx="28575" cy="290131"/>
              <a:chOff x="7054976" y="939545"/>
              <a:chExt cx="28575" cy="290131"/>
            </a:xfrm>
          </p:grpSpPr>
          <p:sp>
            <p:nvSpPr>
              <p:cNvPr id="57" name="Google Shape;57;p3"/>
              <p:cNvSpPr/>
              <p:nvPr/>
            </p:nvSpPr>
            <p:spPr>
              <a:xfrm>
                <a:off x="7069264" y="953833"/>
                <a:ext cx="9525" cy="261556"/>
              </a:xfrm>
              <a:custGeom>
                <a:rect b="b" l="l" r="r" t="t"/>
                <a:pathLst>
                  <a:path extrusionOk="0" h="261556" w="9525">
                    <a:moveTo>
                      <a:pt x="0" y="0"/>
                    </a:moveTo>
                    <a:lnTo>
                      <a:pt x="0" y="261556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" name="Google Shape;58;p3"/>
              <p:cNvSpPr/>
              <p:nvPr/>
            </p:nvSpPr>
            <p:spPr>
              <a:xfrm>
                <a:off x="7054976" y="939545"/>
                <a:ext cx="28575" cy="290131"/>
              </a:xfrm>
              <a:custGeom>
                <a:rect b="b" l="l" r="r" t="t"/>
                <a:pathLst>
                  <a:path extrusionOk="0" h="290131" w="28575">
                    <a:moveTo>
                      <a:pt x="14288" y="290132"/>
                    </a:moveTo>
                    <a:cubicBezTo>
                      <a:pt x="6382" y="290132"/>
                      <a:pt x="0" y="283750"/>
                      <a:pt x="0" y="275844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cubicBezTo>
                      <a:pt x="22193" y="0"/>
                      <a:pt x="28575" y="6382"/>
                      <a:pt x="28575" y="14288"/>
                    </a:cubicBezTo>
                    <a:lnTo>
                      <a:pt x="28575" y="275844"/>
                    </a:lnTo>
                    <a:cubicBezTo>
                      <a:pt x="28575" y="283750"/>
                      <a:pt x="22193" y="290132"/>
                      <a:pt x="14288" y="29013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9" name="Google Shape;59;p3"/>
            <p:cNvGrpSpPr/>
            <p:nvPr/>
          </p:nvGrpSpPr>
          <p:grpSpPr>
            <a:xfrm>
              <a:off x="6902757" y="937448"/>
              <a:ext cx="38786" cy="292228"/>
              <a:chOff x="6902757" y="937448"/>
              <a:chExt cx="38786" cy="292228"/>
            </a:xfrm>
          </p:grpSpPr>
          <p:sp>
            <p:nvSpPr>
              <p:cNvPr id="60" name="Google Shape;60;p3"/>
              <p:cNvSpPr/>
              <p:nvPr/>
            </p:nvSpPr>
            <p:spPr>
              <a:xfrm>
                <a:off x="6917150" y="951642"/>
                <a:ext cx="10096" cy="263747"/>
              </a:xfrm>
              <a:custGeom>
                <a:rect b="b" l="l" r="r" t="t"/>
                <a:pathLst>
                  <a:path extrusionOk="0" h="263747" w="10096">
                    <a:moveTo>
                      <a:pt x="0" y="0"/>
                    </a:moveTo>
                    <a:lnTo>
                      <a:pt x="10097" y="26374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>
                <a:off x="6902757" y="937448"/>
                <a:ext cx="38786" cy="292228"/>
              </a:xfrm>
              <a:custGeom>
                <a:rect b="b" l="l" r="r" t="t"/>
                <a:pathLst>
                  <a:path extrusionOk="0" h="292228" w="38786">
                    <a:moveTo>
                      <a:pt x="24489" y="292228"/>
                    </a:moveTo>
                    <a:cubicBezTo>
                      <a:pt x="16869" y="292228"/>
                      <a:pt x="10487" y="286227"/>
                      <a:pt x="10201" y="278512"/>
                    </a:cubicBezTo>
                    <a:lnTo>
                      <a:pt x="10" y="14860"/>
                    </a:lnTo>
                    <a:cubicBezTo>
                      <a:pt x="-276" y="6954"/>
                      <a:pt x="5820" y="382"/>
                      <a:pt x="13726" y="1"/>
                    </a:cubicBezTo>
                    <a:cubicBezTo>
                      <a:pt x="21631" y="-94"/>
                      <a:pt x="28203" y="5811"/>
                      <a:pt x="28585" y="13717"/>
                    </a:cubicBezTo>
                    <a:lnTo>
                      <a:pt x="38776" y="277369"/>
                    </a:lnTo>
                    <a:cubicBezTo>
                      <a:pt x="39062" y="285275"/>
                      <a:pt x="32966" y="291847"/>
                      <a:pt x="25060" y="292228"/>
                    </a:cubicBezTo>
                    <a:cubicBezTo>
                      <a:pt x="24870" y="292228"/>
                      <a:pt x="24679" y="292228"/>
                      <a:pt x="24489" y="29222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2" name="Google Shape;62;p3"/>
            <p:cNvGrpSpPr/>
            <p:nvPr/>
          </p:nvGrpSpPr>
          <p:grpSpPr>
            <a:xfrm>
              <a:off x="7186954" y="937411"/>
              <a:ext cx="48750" cy="281216"/>
              <a:chOff x="7186954" y="937411"/>
              <a:chExt cx="48750" cy="281216"/>
            </a:xfrm>
          </p:grpSpPr>
          <p:sp>
            <p:nvSpPr>
              <p:cNvPr id="63" name="Google Shape;63;p3"/>
              <p:cNvSpPr/>
              <p:nvPr/>
            </p:nvSpPr>
            <p:spPr>
              <a:xfrm>
                <a:off x="7201281" y="951642"/>
                <a:ext cx="20193" cy="252698"/>
              </a:xfrm>
              <a:custGeom>
                <a:rect b="b" l="l" r="r" t="t"/>
                <a:pathLst>
                  <a:path extrusionOk="0" h="252698" w="20193">
                    <a:moveTo>
                      <a:pt x="20193" y="0"/>
                    </a:moveTo>
                    <a:lnTo>
                      <a:pt x="0" y="25269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" name="Google Shape;64;p3"/>
              <p:cNvSpPr/>
              <p:nvPr/>
            </p:nvSpPr>
            <p:spPr>
              <a:xfrm>
                <a:off x="7186954" y="937411"/>
                <a:ext cx="48750" cy="281216"/>
              </a:xfrm>
              <a:custGeom>
                <a:rect b="b" l="l" r="r" t="t"/>
                <a:pathLst>
                  <a:path extrusionOk="0" h="281216" w="48750">
                    <a:moveTo>
                      <a:pt x="14326" y="281217"/>
                    </a:moveTo>
                    <a:cubicBezTo>
                      <a:pt x="13945" y="281217"/>
                      <a:pt x="13565" y="281217"/>
                      <a:pt x="13183" y="281217"/>
                    </a:cubicBezTo>
                    <a:cubicBezTo>
                      <a:pt x="5278" y="280550"/>
                      <a:pt x="-533" y="273692"/>
                      <a:pt x="39" y="265882"/>
                    </a:cubicBezTo>
                    <a:lnTo>
                      <a:pt x="20232" y="13183"/>
                    </a:lnTo>
                    <a:cubicBezTo>
                      <a:pt x="20899" y="5278"/>
                      <a:pt x="27852" y="-533"/>
                      <a:pt x="35567" y="39"/>
                    </a:cubicBezTo>
                    <a:cubicBezTo>
                      <a:pt x="43473" y="706"/>
                      <a:pt x="49283" y="7564"/>
                      <a:pt x="48712" y="15374"/>
                    </a:cubicBezTo>
                    <a:lnTo>
                      <a:pt x="28519" y="268072"/>
                    </a:lnTo>
                    <a:cubicBezTo>
                      <a:pt x="27947" y="275597"/>
                      <a:pt x="21661" y="281217"/>
                      <a:pt x="14326" y="28121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5" name="Google Shape;65;p3"/>
            <p:cNvGrpSpPr/>
            <p:nvPr/>
          </p:nvGrpSpPr>
          <p:grpSpPr>
            <a:xfrm>
              <a:off x="7301020" y="939558"/>
              <a:ext cx="92366" cy="279069"/>
              <a:chOff x="7301020" y="939558"/>
              <a:chExt cx="92366" cy="279069"/>
            </a:xfrm>
          </p:grpSpPr>
          <p:sp>
            <p:nvSpPr>
              <p:cNvPr id="66" name="Google Shape;66;p3"/>
              <p:cNvSpPr/>
              <p:nvPr/>
            </p:nvSpPr>
            <p:spPr>
              <a:xfrm>
                <a:off x="7315295" y="953833"/>
                <a:ext cx="63722" cy="250507"/>
              </a:xfrm>
              <a:custGeom>
                <a:rect b="b" l="l" r="r" t="t"/>
                <a:pathLst>
                  <a:path extrusionOk="0" h="250507" w="63722">
                    <a:moveTo>
                      <a:pt x="63722" y="0"/>
                    </a:moveTo>
                    <a:lnTo>
                      <a:pt x="0" y="2505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" name="Google Shape;67;p3"/>
              <p:cNvSpPr/>
              <p:nvPr/>
            </p:nvSpPr>
            <p:spPr>
              <a:xfrm>
                <a:off x="7301020" y="939558"/>
                <a:ext cx="92366" cy="279069"/>
              </a:xfrm>
              <a:custGeom>
                <a:rect b="b" l="l" r="r" t="t"/>
                <a:pathLst>
                  <a:path extrusionOk="0" h="279069" w="92366">
                    <a:moveTo>
                      <a:pt x="14275" y="279070"/>
                    </a:moveTo>
                    <a:cubicBezTo>
                      <a:pt x="13132" y="279070"/>
                      <a:pt x="11894" y="278879"/>
                      <a:pt x="10751" y="278593"/>
                    </a:cubicBezTo>
                    <a:cubicBezTo>
                      <a:pt x="3131" y="276688"/>
                      <a:pt x="-1537" y="268878"/>
                      <a:pt x="464" y="261258"/>
                    </a:cubicBezTo>
                    <a:lnTo>
                      <a:pt x="64281" y="10750"/>
                    </a:lnTo>
                    <a:cubicBezTo>
                      <a:pt x="66186" y="3130"/>
                      <a:pt x="73997" y="-1537"/>
                      <a:pt x="81617" y="463"/>
                    </a:cubicBezTo>
                    <a:cubicBezTo>
                      <a:pt x="89237" y="2368"/>
                      <a:pt x="93904" y="10179"/>
                      <a:pt x="91903" y="17799"/>
                    </a:cubicBezTo>
                    <a:lnTo>
                      <a:pt x="28086" y="268306"/>
                    </a:lnTo>
                    <a:cubicBezTo>
                      <a:pt x="26467" y="274783"/>
                      <a:pt x="20656" y="279070"/>
                      <a:pt x="14275" y="27907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8" name="Google Shape;68;p3"/>
            <p:cNvSpPr/>
            <p:nvPr/>
          </p:nvSpPr>
          <p:spPr>
            <a:xfrm>
              <a:off x="6720649" y="955738"/>
              <a:ext cx="70579" cy="261556"/>
            </a:xfrm>
            <a:custGeom>
              <a:rect b="b" l="l" r="r" t="t"/>
              <a:pathLst>
                <a:path extrusionOk="0" h="261556" w="70579">
                  <a:moveTo>
                    <a:pt x="36004" y="0"/>
                  </a:moveTo>
                  <a:lnTo>
                    <a:pt x="70580" y="261557"/>
                  </a:lnTo>
                  <a:lnTo>
                    <a:pt x="36004" y="261557"/>
                  </a:lnTo>
                  <a:lnTo>
                    <a:pt x="0" y="30956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866191" y="955738"/>
              <a:ext cx="52197" cy="250507"/>
            </a:xfrm>
            <a:custGeom>
              <a:rect b="b" l="l" r="r" t="t"/>
              <a:pathLst>
                <a:path extrusionOk="0" h="250507" w="52197">
                  <a:moveTo>
                    <a:pt x="47054" y="0"/>
                  </a:moveTo>
                  <a:lnTo>
                    <a:pt x="52197" y="250508"/>
                  </a:lnTo>
                  <a:lnTo>
                    <a:pt x="14192" y="250508"/>
                  </a:lnTo>
                  <a:lnTo>
                    <a:pt x="0" y="34576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7027068" y="955738"/>
              <a:ext cx="38862" cy="261556"/>
            </a:xfrm>
            <a:custGeom>
              <a:rect b="b" l="l" r="r" t="t"/>
              <a:pathLst>
                <a:path extrusionOk="0" h="261556" w="38862">
                  <a:moveTo>
                    <a:pt x="38386" y="0"/>
                  </a:moveTo>
                  <a:lnTo>
                    <a:pt x="38862" y="261557"/>
                  </a:lnTo>
                  <a:lnTo>
                    <a:pt x="0" y="261557"/>
                  </a:lnTo>
                  <a:lnTo>
                    <a:pt x="0" y="33147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7156037" y="953547"/>
              <a:ext cx="61531" cy="252698"/>
            </a:xfrm>
            <a:custGeom>
              <a:rect b="b" l="l" r="r" t="t"/>
              <a:pathLst>
                <a:path extrusionOk="0" h="252698" w="61531">
                  <a:moveTo>
                    <a:pt x="61532" y="0"/>
                  </a:moveTo>
                  <a:lnTo>
                    <a:pt x="41339" y="252698"/>
                  </a:lnTo>
                  <a:lnTo>
                    <a:pt x="0" y="252698"/>
                  </a:lnTo>
                  <a:lnTo>
                    <a:pt x="22765" y="33528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7267288" y="955738"/>
              <a:ext cx="107918" cy="261556"/>
            </a:xfrm>
            <a:custGeom>
              <a:rect b="b" l="l" r="r" t="t"/>
              <a:pathLst>
                <a:path extrusionOk="0" h="261556" w="107918">
                  <a:moveTo>
                    <a:pt x="107918" y="0"/>
                  </a:moveTo>
                  <a:lnTo>
                    <a:pt x="44101" y="261557"/>
                  </a:lnTo>
                  <a:lnTo>
                    <a:pt x="0" y="261557"/>
                  </a:lnTo>
                  <a:lnTo>
                    <a:pt x="76010" y="27527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7375207" y="968215"/>
              <a:ext cx="148590" cy="238029"/>
            </a:xfrm>
            <a:custGeom>
              <a:rect b="b" l="l" r="r" t="t"/>
              <a:pathLst>
                <a:path extrusionOk="0" h="238029" w="148590">
                  <a:moveTo>
                    <a:pt x="148590" y="0"/>
                  </a:moveTo>
                  <a:lnTo>
                    <a:pt x="32575" y="238030"/>
                  </a:lnTo>
                  <a:lnTo>
                    <a:pt x="0" y="238030"/>
                  </a:lnTo>
                  <a:lnTo>
                    <a:pt x="110871" y="20955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6784378" y="536344"/>
              <a:ext cx="274122" cy="216415"/>
            </a:xfrm>
            <a:custGeom>
              <a:rect b="b" l="l" r="r" t="t"/>
              <a:pathLst>
                <a:path extrusionOk="0" h="216415" w="274122">
                  <a:moveTo>
                    <a:pt x="14281" y="216415"/>
                  </a:moveTo>
                  <a:cubicBezTo>
                    <a:pt x="13043" y="216415"/>
                    <a:pt x="11900" y="216225"/>
                    <a:pt x="10662" y="215939"/>
                  </a:cubicBezTo>
                  <a:cubicBezTo>
                    <a:pt x="3042" y="213939"/>
                    <a:pt x="-1531" y="206128"/>
                    <a:pt x="470" y="198508"/>
                  </a:cubicBezTo>
                  <a:cubicBezTo>
                    <a:pt x="5423" y="179554"/>
                    <a:pt x="27235" y="113355"/>
                    <a:pt x="98958" y="58396"/>
                  </a:cubicBezTo>
                  <a:cubicBezTo>
                    <a:pt x="117151" y="44489"/>
                    <a:pt x="182397" y="-659"/>
                    <a:pt x="259931" y="7"/>
                  </a:cubicBezTo>
                  <a:cubicBezTo>
                    <a:pt x="267837" y="103"/>
                    <a:pt x="274123" y="6580"/>
                    <a:pt x="274123" y="14390"/>
                  </a:cubicBezTo>
                  <a:cubicBezTo>
                    <a:pt x="274028" y="22296"/>
                    <a:pt x="267932" y="28773"/>
                    <a:pt x="259740" y="28582"/>
                  </a:cubicBezTo>
                  <a:cubicBezTo>
                    <a:pt x="191351" y="27820"/>
                    <a:pt x="132772" y="68587"/>
                    <a:pt x="116389" y="81160"/>
                  </a:cubicBezTo>
                  <a:cubicBezTo>
                    <a:pt x="51810" y="130500"/>
                    <a:pt x="32569" y="188983"/>
                    <a:pt x="28187" y="205747"/>
                  </a:cubicBezTo>
                  <a:cubicBezTo>
                    <a:pt x="26378" y="212129"/>
                    <a:pt x="20663" y="216415"/>
                    <a:pt x="14281" y="2164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5" name="Google Shape;75;p3"/>
          <p:cNvGrpSpPr/>
          <p:nvPr/>
        </p:nvGrpSpPr>
        <p:grpSpPr>
          <a:xfrm>
            <a:off x="6367541" y="4525943"/>
            <a:ext cx="1676889" cy="1676764"/>
            <a:chOff x="7952232" y="4155160"/>
            <a:chExt cx="940593" cy="940523"/>
          </a:xfrm>
        </p:grpSpPr>
        <p:grpSp>
          <p:nvGrpSpPr>
            <p:cNvPr id="76" name="Google Shape;76;p3"/>
            <p:cNvGrpSpPr/>
            <p:nvPr/>
          </p:nvGrpSpPr>
          <p:grpSpPr>
            <a:xfrm>
              <a:off x="7952232" y="4155160"/>
              <a:ext cx="940593" cy="940523"/>
              <a:chOff x="7952232" y="4155160"/>
              <a:chExt cx="940593" cy="940523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7966614" y="4169472"/>
                <a:ext cx="911923" cy="911923"/>
              </a:xfrm>
              <a:custGeom>
                <a:rect b="b" l="l" r="r" t="t"/>
                <a:pathLst>
                  <a:path extrusionOk="0" h="911923" w="911923">
                    <a:moveTo>
                      <a:pt x="911923" y="456724"/>
                    </a:moveTo>
                    <a:cubicBezTo>
                      <a:pt x="911447" y="708184"/>
                      <a:pt x="707517" y="911924"/>
                      <a:pt x="455962" y="911924"/>
                    </a:cubicBezTo>
                    <a:cubicBezTo>
                      <a:pt x="204121" y="911924"/>
                      <a:pt x="0" y="707803"/>
                      <a:pt x="0" y="455962"/>
                    </a:cubicBezTo>
                    <a:cubicBezTo>
                      <a:pt x="0" y="205930"/>
                      <a:pt x="201263" y="2953"/>
                      <a:pt x="450628" y="0"/>
                    </a:cubicBezTo>
                    <a:cubicBezTo>
                      <a:pt x="453199" y="53435"/>
                      <a:pt x="491966" y="97250"/>
                      <a:pt x="542925" y="107537"/>
                    </a:cubicBezTo>
                    <a:cubicBezTo>
                      <a:pt x="540925" y="109252"/>
                      <a:pt x="538829" y="111062"/>
                      <a:pt x="536924" y="113062"/>
                    </a:cubicBezTo>
                    <a:cubicBezTo>
                      <a:pt x="499205" y="150781"/>
                      <a:pt x="499205" y="211836"/>
                      <a:pt x="536924" y="249555"/>
                    </a:cubicBezTo>
                    <a:cubicBezTo>
                      <a:pt x="564737" y="277368"/>
                      <a:pt x="605123" y="284607"/>
                      <a:pt x="639509" y="271558"/>
                    </a:cubicBezTo>
                    <a:cubicBezTo>
                      <a:pt x="626554" y="305943"/>
                      <a:pt x="633793" y="346138"/>
                      <a:pt x="661511" y="373856"/>
                    </a:cubicBezTo>
                    <a:cubicBezTo>
                      <a:pt x="699230" y="411575"/>
                      <a:pt x="760286" y="411575"/>
                      <a:pt x="798100" y="373856"/>
                    </a:cubicBezTo>
                    <a:cubicBezTo>
                      <a:pt x="802195" y="369665"/>
                      <a:pt x="805815" y="365284"/>
                      <a:pt x="809054" y="360521"/>
                    </a:cubicBezTo>
                    <a:cubicBezTo>
                      <a:pt x="809054" y="385286"/>
                      <a:pt x="818483" y="409956"/>
                      <a:pt x="837247" y="428720"/>
                    </a:cubicBezTo>
                    <a:cubicBezTo>
                      <a:pt x="857726" y="449294"/>
                      <a:pt x="885063" y="458629"/>
                      <a:pt x="911923" y="456724"/>
                    </a:cubicBezTo>
                    <a:close/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7952232" y="4155160"/>
                <a:ext cx="940593" cy="940523"/>
              </a:xfrm>
              <a:custGeom>
                <a:rect b="b" l="l" r="r" t="t"/>
                <a:pathLst>
                  <a:path extrusionOk="0" h="940523" w="940593">
                    <a:moveTo>
                      <a:pt x="470249" y="940524"/>
                    </a:moveTo>
                    <a:cubicBezTo>
                      <a:pt x="210979" y="940524"/>
                      <a:pt x="0" y="729545"/>
                      <a:pt x="0" y="470274"/>
                    </a:cubicBezTo>
                    <a:cubicBezTo>
                      <a:pt x="0" y="214052"/>
                      <a:pt x="208502" y="3073"/>
                      <a:pt x="464725" y="25"/>
                    </a:cubicBezTo>
                    <a:cubicBezTo>
                      <a:pt x="472250" y="-451"/>
                      <a:pt x="478822" y="5930"/>
                      <a:pt x="479203" y="13646"/>
                    </a:cubicBezTo>
                    <a:cubicBezTo>
                      <a:pt x="481393" y="59937"/>
                      <a:pt x="514635" y="98704"/>
                      <a:pt x="560070" y="107848"/>
                    </a:cubicBezTo>
                    <a:cubicBezTo>
                      <a:pt x="565404" y="108896"/>
                      <a:pt x="569595" y="112896"/>
                      <a:pt x="571024" y="118135"/>
                    </a:cubicBezTo>
                    <a:cubicBezTo>
                      <a:pt x="572452" y="123374"/>
                      <a:pt x="570738" y="128898"/>
                      <a:pt x="566738" y="132518"/>
                    </a:cubicBezTo>
                    <a:lnTo>
                      <a:pt x="565309" y="133756"/>
                    </a:lnTo>
                    <a:cubicBezTo>
                      <a:pt x="563975" y="134899"/>
                      <a:pt x="562642" y="136137"/>
                      <a:pt x="561308" y="137471"/>
                    </a:cubicBezTo>
                    <a:cubicBezTo>
                      <a:pt x="545782" y="152997"/>
                      <a:pt x="537210" y="173571"/>
                      <a:pt x="537210" y="195573"/>
                    </a:cubicBezTo>
                    <a:cubicBezTo>
                      <a:pt x="537210" y="217481"/>
                      <a:pt x="545782" y="238150"/>
                      <a:pt x="561308" y="253676"/>
                    </a:cubicBezTo>
                    <a:cubicBezTo>
                      <a:pt x="584168" y="276536"/>
                      <a:pt x="618458" y="283870"/>
                      <a:pt x="648748" y="272345"/>
                    </a:cubicBezTo>
                    <a:cubicBezTo>
                      <a:pt x="653986" y="270345"/>
                      <a:pt x="659892" y="271583"/>
                      <a:pt x="663893" y="275584"/>
                    </a:cubicBezTo>
                    <a:cubicBezTo>
                      <a:pt x="667893" y="279584"/>
                      <a:pt x="669131" y="285489"/>
                      <a:pt x="667131" y="290728"/>
                    </a:cubicBezTo>
                    <a:cubicBezTo>
                      <a:pt x="655701" y="320922"/>
                      <a:pt x="663130" y="355117"/>
                      <a:pt x="685800" y="377882"/>
                    </a:cubicBezTo>
                    <a:cubicBezTo>
                      <a:pt x="717804" y="409886"/>
                      <a:pt x="770001" y="409886"/>
                      <a:pt x="802195" y="377882"/>
                    </a:cubicBezTo>
                    <a:cubicBezTo>
                      <a:pt x="805529" y="374453"/>
                      <a:pt x="808673" y="370643"/>
                      <a:pt x="811530" y="366547"/>
                    </a:cubicBezTo>
                    <a:cubicBezTo>
                      <a:pt x="815054" y="361404"/>
                      <a:pt x="821627" y="359213"/>
                      <a:pt x="827532" y="361118"/>
                    </a:cubicBezTo>
                    <a:cubicBezTo>
                      <a:pt x="833438" y="363023"/>
                      <a:pt x="837533" y="368547"/>
                      <a:pt x="837533" y="374739"/>
                    </a:cubicBezTo>
                    <a:cubicBezTo>
                      <a:pt x="837533" y="396742"/>
                      <a:pt x="846106" y="417315"/>
                      <a:pt x="861632" y="432841"/>
                    </a:cubicBezTo>
                    <a:cubicBezTo>
                      <a:pt x="878395" y="449605"/>
                      <a:pt x="901542" y="458368"/>
                      <a:pt x="925259" y="456749"/>
                    </a:cubicBezTo>
                    <a:cubicBezTo>
                      <a:pt x="929259" y="456368"/>
                      <a:pt x="933069" y="457892"/>
                      <a:pt x="936022" y="460559"/>
                    </a:cubicBezTo>
                    <a:cubicBezTo>
                      <a:pt x="938879" y="463226"/>
                      <a:pt x="940594" y="467036"/>
                      <a:pt x="940594" y="471036"/>
                    </a:cubicBezTo>
                    <a:cubicBezTo>
                      <a:pt x="940118" y="729926"/>
                      <a:pt x="729139" y="940524"/>
                      <a:pt x="470249" y="940524"/>
                    </a:cubicBezTo>
                    <a:close/>
                    <a:moveTo>
                      <a:pt x="452057" y="28981"/>
                    </a:moveTo>
                    <a:cubicBezTo>
                      <a:pt x="217361" y="38697"/>
                      <a:pt x="28575" y="233959"/>
                      <a:pt x="28575" y="470274"/>
                    </a:cubicBezTo>
                    <a:cubicBezTo>
                      <a:pt x="28575" y="713829"/>
                      <a:pt x="226695" y="911949"/>
                      <a:pt x="470249" y="911949"/>
                    </a:cubicBezTo>
                    <a:cubicBezTo>
                      <a:pt x="708565" y="911949"/>
                      <a:pt x="903732" y="721830"/>
                      <a:pt x="911638" y="485324"/>
                    </a:cubicBezTo>
                    <a:cubicBezTo>
                      <a:pt x="885349" y="483419"/>
                      <a:pt x="860298" y="472179"/>
                      <a:pt x="841343" y="453129"/>
                    </a:cubicBezTo>
                    <a:cubicBezTo>
                      <a:pt x="828008" y="439794"/>
                      <a:pt x="818579" y="423697"/>
                      <a:pt x="813435" y="406171"/>
                    </a:cubicBezTo>
                    <a:cubicBezTo>
                      <a:pt x="769811" y="441128"/>
                      <a:pt x="705898" y="438461"/>
                      <a:pt x="665607" y="398170"/>
                    </a:cubicBezTo>
                    <a:cubicBezTo>
                      <a:pt x="641032" y="373596"/>
                      <a:pt x="629793" y="339020"/>
                      <a:pt x="634175" y="305397"/>
                    </a:cubicBezTo>
                    <a:cubicBezTo>
                      <a:pt x="600456" y="309969"/>
                      <a:pt x="565690" y="298634"/>
                      <a:pt x="541020" y="273964"/>
                    </a:cubicBezTo>
                    <a:cubicBezTo>
                      <a:pt x="501491" y="234435"/>
                      <a:pt x="498157" y="172237"/>
                      <a:pt x="530923" y="128803"/>
                    </a:cubicBezTo>
                    <a:cubicBezTo>
                      <a:pt x="489204" y="111753"/>
                      <a:pt x="459105" y="74034"/>
                      <a:pt x="452057" y="2898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9" name="Google Shape;79;p3"/>
            <p:cNvSpPr/>
            <p:nvPr/>
          </p:nvSpPr>
          <p:spPr>
            <a:xfrm>
              <a:off x="8334303" y="4362544"/>
              <a:ext cx="53828" cy="51053"/>
            </a:xfrm>
            <a:custGeom>
              <a:rect b="b" l="l" r="r" t="t"/>
              <a:pathLst>
                <a:path extrusionOk="0" h="51053" w="53828">
                  <a:moveTo>
                    <a:pt x="26932" y="51054"/>
                  </a:moveTo>
                  <a:cubicBezTo>
                    <a:pt x="62746" y="51054"/>
                    <a:pt x="62842" y="0"/>
                    <a:pt x="26932" y="0"/>
                  </a:cubicBezTo>
                  <a:cubicBezTo>
                    <a:pt x="-8977" y="0"/>
                    <a:pt x="-8977" y="51054"/>
                    <a:pt x="26932" y="51054"/>
                  </a:cubicBezTo>
                  <a:lnTo>
                    <a:pt x="26932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8175902" y="4523040"/>
              <a:ext cx="53828" cy="51054"/>
            </a:xfrm>
            <a:custGeom>
              <a:rect b="b" l="l" r="r" t="t"/>
              <a:pathLst>
                <a:path extrusionOk="0" h="51054" w="53828">
                  <a:moveTo>
                    <a:pt x="26932" y="51054"/>
                  </a:moveTo>
                  <a:cubicBezTo>
                    <a:pt x="62746" y="51054"/>
                    <a:pt x="62842" y="0"/>
                    <a:pt x="26932" y="0"/>
                  </a:cubicBezTo>
                  <a:cubicBezTo>
                    <a:pt x="-8977" y="0"/>
                    <a:pt x="-8977" y="51054"/>
                    <a:pt x="26932" y="51054"/>
                  </a:cubicBezTo>
                  <a:lnTo>
                    <a:pt x="26932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8230802" y="4764690"/>
              <a:ext cx="53792" cy="51053"/>
            </a:xfrm>
            <a:custGeom>
              <a:rect b="b" l="l" r="r" t="t"/>
              <a:pathLst>
                <a:path extrusionOk="0" h="51053" w="53792">
                  <a:moveTo>
                    <a:pt x="26896" y="51054"/>
                  </a:moveTo>
                  <a:cubicBezTo>
                    <a:pt x="62710" y="51054"/>
                    <a:pt x="62805" y="0"/>
                    <a:pt x="26896" y="0"/>
                  </a:cubicBezTo>
                  <a:cubicBezTo>
                    <a:pt x="-8918" y="0"/>
                    <a:pt x="-9013" y="51054"/>
                    <a:pt x="26896" y="51054"/>
                  </a:cubicBezTo>
                  <a:lnTo>
                    <a:pt x="26896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8450544" y="4808695"/>
              <a:ext cx="53792" cy="51053"/>
            </a:xfrm>
            <a:custGeom>
              <a:rect b="b" l="l" r="r" t="t"/>
              <a:pathLst>
                <a:path extrusionOk="0" h="51053" w="53792">
                  <a:moveTo>
                    <a:pt x="26896" y="51054"/>
                  </a:moveTo>
                  <a:cubicBezTo>
                    <a:pt x="62710" y="51054"/>
                    <a:pt x="62805" y="0"/>
                    <a:pt x="26896" y="0"/>
                  </a:cubicBezTo>
                  <a:cubicBezTo>
                    <a:pt x="-8918" y="0"/>
                    <a:pt x="-9013" y="51054"/>
                    <a:pt x="26896" y="51054"/>
                  </a:cubicBezTo>
                  <a:lnTo>
                    <a:pt x="26896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8604372" y="4654867"/>
              <a:ext cx="53792" cy="51053"/>
            </a:xfrm>
            <a:custGeom>
              <a:rect b="b" l="l" r="r" t="t"/>
              <a:pathLst>
                <a:path extrusionOk="0" h="51053" w="53792">
                  <a:moveTo>
                    <a:pt x="26896" y="51054"/>
                  </a:moveTo>
                  <a:cubicBezTo>
                    <a:pt x="62710" y="51054"/>
                    <a:pt x="62806" y="0"/>
                    <a:pt x="26896" y="0"/>
                  </a:cubicBezTo>
                  <a:cubicBezTo>
                    <a:pt x="-8918" y="0"/>
                    <a:pt x="-9013" y="51054"/>
                    <a:pt x="26896" y="51054"/>
                  </a:cubicBezTo>
                  <a:lnTo>
                    <a:pt x="26896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7967662" y="4637150"/>
              <a:ext cx="910780" cy="455199"/>
            </a:xfrm>
            <a:custGeom>
              <a:rect b="b" l="l" r="r" t="t"/>
              <a:pathLst>
                <a:path extrusionOk="0" h="455199" w="910780">
                  <a:moveTo>
                    <a:pt x="910780" y="0"/>
                  </a:moveTo>
                  <a:cubicBezTo>
                    <a:pt x="910304" y="251460"/>
                    <a:pt x="706374" y="455200"/>
                    <a:pt x="454819" y="455200"/>
                  </a:cubicBezTo>
                  <a:cubicBezTo>
                    <a:pt x="213646" y="455200"/>
                    <a:pt x="16193" y="267938"/>
                    <a:pt x="0" y="30861"/>
                  </a:cubicBezTo>
                  <a:cubicBezTo>
                    <a:pt x="92297" y="179927"/>
                    <a:pt x="257270" y="279368"/>
                    <a:pt x="445675" y="279368"/>
                  </a:cubicBezTo>
                  <a:cubicBezTo>
                    <a:pt x="646652" y="279368"/>
                    <a:pt x="821150" y="166211"/>
                    <a:pt x="908875" y="95"/>
                  </a:cubicBezTo>
                  <a:cubicBezTo>
                    <a:pt x="909542" y="190"/>
                    <a:pt x="910114" y="0"/>
                    <a:pt x="910780" y="0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" name="Google Shape;85;p3"/>
          <p:cNvGrpSpPr/>
          <p:nvPr/>
        </p:nvGrpSpPr>
        <p:grpSpPr>
          <a:xfrm>
            <a:off x="8910676" y="4911160"/>
            <a:ext cx="1758973" cy="1006303"/>
            <a:chOff x="7923573" y="5654992"/>
            <a:chExt cx="986635" cy="564451"/>
          </a:xfrm>
        </p:grpSpPr>
        <p:grpSp>
          <p:nvGrpSpPr>
            <p:cNvPr id="86" name="Google Shape;86;p3"/>
            <p:cNvGrpSpPr/>
            <p:nvPr/>
          </p:nvGrpSpPr>
          <p:grpSpPr>
            <a:xfrm>
              <a:off x="7923573" y="5654992"/>
              <a:ext cx="986635" cy="564451"/>
              <a:chOff x="7923573" y="5654992"/>
              <a:chExt cx="986635" cy="564451"/>
            </a:xfrm>
          </p:grpSpPr>
          <p:sp>
            <p:nvSpPr>
              <p:cNvPr id="87" name="Google Shape;87;p3"/>
              <p:cNvSpPr/>
              <p:nvPr/>
            </p:nvSpPr>
            <p:spPr>
              <a:xfrm>
                <a:off x="7937783" y="5669279"/>
                <a:ext cx="958012" cy="535778"/>
              </a:xfrm>
              <a:custGeom>
                <a:rect b="b" l="l" r="r" t="t"/>
                <a:pathLst>
                  <a:path extrusionOk="0" h="535778" w="958012">
                    <a:moveTo>
                      <a:pt x="949613" y="362712"/>
                    </a:moveTo>
                    <a:cubicBezTo>
                      <a:pt x="945517" y="350711"/>
                      <a:pt x="939707" y="339376"/>
                      <a:pt x="932087" y="328993"/>
                    </a:cubicBezTo>
                    <a:cubicBezTo>
                      <a:pt x="923895" y="317945"/>
                      <a:pt x="913703" y="308134"/>
                      <a:pt x="908465" y="295465"/>
                    </a:cubicBezTo>
                    <a:cubicBezTo>
                      <a:pt x="904560" y="286036"/>
                      <a:pt x="903798" y="275654"/>
                      <a:pt x="902179" y="265557"/>
                    </a:cubicBezTo>
                    <a:cubicBezTo>
                      <a:pt x="888177" y="178022"/>
                      <a:pt x="803785" y="107537"/>
                      <a:pt x="715203" y="109156"/>
                    </a:cubicBezTo>
                    <a:cubicBezTo>
                      <a:pt x="709393" y="109252"/>
                      <a:pt x="703392" y="109633"/>
                      <a:pt x="698058" y="107252"/>
                    </a:cubicBezTo>
                    <a:cubicBezTo>
                      <a:pt x="692629" y="104871"/>
                      <a:pt x="688723" y="100108"/>
                      <a:pt x="684913" y="95536"/>
                    </a:cubicBezTo>
                    <a:cubicBezTo>
                      <a:pt x="634430" y="35814"/>
                      <a:pt x="556897" y="-95"/>
                      <a:pt x="478792" y="0"/>
                    </a:cubicBezTo>
                    <a:cubicBezTo>
                      <a:pt x="400592" y="96"/>
                      <a:pt x="323153" y="36290"/>
                      <a:pt x="272862" y="96107"/>
                    </a:cubicBezTo>
                    <a:cubicBezTo>
                      <a:pt x="269338" y="100298"/>
                      <a:pt x="265718" y="104775"/>
                      <a:pt x="260669" y="107156"/>
                    </a:cubicBezTo>
                    <a:cubicBezTo>
                      <a:pt x="255335" y="109633"/>
                      <a:pt x="249240" y="109252"/>
                      <a:pt x="243334" y="109156"/>
                    </a:cubicBezTo>
                    <a:cubicBezTo>
                      <a:pt x="155418" y="107347"/>
                      <a:pt x="71503" y="176593"/>
                      <a:pt x="56549" y="263176"/>
                    </a:cubicBezTo>
                    <a:cubicBezTo>
                      <a:pt x="54930" y="272606"/>
                      <a:pt x="53977" y="282226"/>
                      <a:pt x="50834" y="291180"/>
                    </a:cubicBezTo>
                    <a:cubicBezTo>
                      <a:pt x="40642" y="320135"/>
                      <a:pt x="14829" y="338328"/>
                      <a:pt x="6733" y="368713"/>
                    </a:cubicBezTo>
                    <a:cubicBezTo>
                      <a:pt x="-3268" y="406432"/>
                      <a:pt x="-2411" y="445961"/>
                      <a:pt x="11210" y="482727"/>
                    </a:cubicBezTo>
                    <a:cubicBezTo>
                      <a:pt x="18259" y="501682"/>
                      <a:pt x="29307" y="520351"/>
                      <a:pt x="47024" y="530066"/>
                    </a:cubicBezTo>
                    <a:cubicBezTo>
                      <a:pt x="64740" y="539782"/>
                      <a:pt x="90172" y="537401"/>
                      <a:pt x="101412" y="520636"/>
                    </a:cubicBezTo>
                    <a:cubicBezTo>
                      <a:pt x="109698" y="508254"/>
                      <a:pt x="108555" y="492061"/>
                      <a:pt x="110746" y="477298"/>
                    </a:cubicBezTo>
                    <a:cubicBezTo>
                      <a:pt x="114175" y="453485"/>
                      <a:pt x="127415" y="431197"/>
                      <a:pt x="146655" y="416719"/>
                    </a:cubicBezTo>
                    <a:cubicBezTo>
                      <a:pt x="150846" y="413576"/>
                      <a:pt x="155514" y="410718"/>
                      <a:pt x="160657" y="409671"/>
                    </a:cubicBezTo>
                    <a:cubicBezTo>
                      <a:pt x="168277" y="408146"/>
                      <a:pt x="176087" y="410814"/>
                      <a:pt x="183613" y="412909"/>
                    </a:cubicBezTo>
                    <a:cubicBezTo>
                      <a:pt x="224570" y="424053"/>
                      <a:pt x="270004" y="417576"/>
                      <a:pt x="306104" y="395288"/>
                    </a:cubicBezTo>
                    <a:cubicBezTo>
                      <a:pt x="346299" y="448723"/>
                      <a:pt x="412403" y="481775"/>
                      <a:pt x="479268" y="481870"/>
                    </a:cubicBezTo>
                    <a:cubicBezTo>
                      <a:pt x="546134" y="481965"/>
                      <a:pt x="612333" y="449104"/>
                      <a:pt x="652623" y="395764"/>
                    </a:cubicBezTo>
                    <a:cubicBezTo>
                      <a:pt x="688628" y="417671"/>
                      <a:pt x="733777" y="424053"/>
                      <a:pt x="774543" y="413004"/>
                    </a:cubicBezTo>
                    <a:cubicBezTo>
                      <a:pt x="781973" y="411004"/>
                      <a:pt x="789593" y="408432"/>
                      <a:pt x="797213" y="409861"/>
                    </a:cubicBezTo>
                    <a:cubicBezTo>
                      <a:pt x="802071" y="410814"/>
                      <a:pt x="806547" y="413385"/>
                      <a:pt x="810643" y="416243"/>
                    </a:cubicBezTo>
                    <a:cubicBezTo>
                      <a:pt x="829788" y="429768"/>
                      <a:pt x="843123" y="451295"/>
                      <a:pt x="846648" y="474536"/>
                    </a:cubicBezTo>
                    <a:cubicBezTo>
                      <a:pt x="848934" y="489776"/>
                      <a:pt x="847600" y="506444"/>
                      <a:pt x="855887" y="519303"/>
                    </a:cubicBezTo>
                    <a:cubicBezTo>
                      <a:pt x="868555" y="538830"/>
                      <a:pt x="898940" y="539591"/>
                      <a:pt x="917799" y="526066"/>
                    </a:cubicBezTo>
                    <a:cubicBezTo>
                      <a:pt x="936659" y="512540"/>
                      <a:pt x="946089" y="489395"/>
                      <a:pt x="951613" y="466821"/>
                    </a:cubicBezTo>
                    <a:cubicBezTo>
                      <a:pt x="959995" y="432816"/>
                      <a:pt x="960948" y="395383"/>
                      <a:pt x="949613" y="362712"/>
                    </a:cubicBezTo>
                    <a:close/>
                  </a:path>
                </a:pathLst>
              </a:custGeom>
              <a:solidFill>
                <a:srgbClr val="F2B66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7923573" y="5654992"/>
                <a:ext cx="986635" cy="564451"/>
              </a:xfrm>
              <a:custGeom>
                <a:rect b="b" l="l" r="r" t="t"/>
                <a:pathLst>
                  <a:path extrusionOk="0" h="564451" w="986635">
                    <a:moveTo>
                      <a:pt x="84190" y="564452"/>
                    </a:moveTo>
                    <a:cubicBezTo>
                      <a:pt x="73617" y="564452"/>
                      <a:pt x="63044" y="561784"/>
                      <a:pt x="54377" y="557022"/>
                    </a:cubicBezTo>
                    <a:cubicBezTo>
                      <a:pt x="36088" y="546925"/>
                      <a:pt x="21896" y="528447"/>
                      <a:pt x="12085" y="502158"/>
                    </a:cubicBezTo>
                    <a:cubicBezTo>
                      <a:pt x="-2202" y="463677"/>
                      <a:pt x="-3822" y="421291"/>
                      <a:pt x="7228" y="379476"/>
                    </a:cubicBezTo>
                    <a:cubicBezTo>
                      <a:pt x="12181" y="360712"/>
                      <a:pt x="22467" y="346615"/>
                      <a:pt x="32469" y="333089"/>
                    </a:cubicBezTo>
                    <a:cubicBezTo>
                      <a:pt x="40279" y="322421"/>
                      <a:pt x="47614" y="312420"/>
                      <a:pt x="51709" y="300894"/>
                    </a:cubicBezTo>
                    <a:cubicBezTo>
                      <a:pt x="53710" y="295275"/>
                      <a:pt x="54662" y="288988"/>
                      <a:pt x="55710" y="282226"/>
                    </a:cubicBezTo>
                    <a:cubicBezTo>
                      <a:pt x="56091" y="279845"/>
                      <a:pt x="56472" y="277559"/>
                      <a:pt x="56853" y="275177"/>
                    </a:cubicBezTo>
                    <a:cubicBezTo>
                      <a:pt x="72760" y="182975"/>
                      <a:pt x="160961" y="109251"/>
                      <a:pt x="254402" y="109251"/>
                    </a:cubicBezTo>
                    <a:cubicBezTo>
                      <a:pt x="255640" y="109251"/>
                      <a:pt x="256783" y="109251"/>
                      <a:pt x="258021" y="109251"/>
                    </a:cubicBezTo>
                    <a:lnTo>
                      <a:pt x="259354" y="109251"/>
                    </a:lnTo>
                    <a:cubicBezTo>
                      <a:pt x="263164" y="109347"/>
                      <a:pt x="267165" y="109442"/>
                      <a:pt x="269070" y="108490"/>
                    </a:cubicBezTo>
                    <a:cubicBezTo>
                      <a:pt x="270975" y="107632"/>
                      <a:pt x="273452" y="104680"/>
                      <a:pt x="275833" y="101822"/>
                    </a:cubicBezTo>
                    <a:cubicBezTo>
                      <a:pt x="329459" y="37909"/>
                      <a:pt x="410516" y="95"/>
                      <a:pt x="493098" y="0"/>
                    </a:cubicBezTo>
                    <a:cubicBezTo>
                      <a:pt x="493193" y="0"/>
                      <a:pt x="493383" y="0"/>
                      <a:pt x="493479" y="0"/>
                    </a:cubicBezTo>
                    <a:cubicBezTo>
                      <a:pt x="575966" y="0"/>
                      <a:pt x="656928" y="37624"/>
                      <a:pt x="710173" y="100584"/>
                    </a:cubicBezTo>
                    <a:cubicBezTo>
                      <a:pt x="713316" y="104299"/>
                      <a:pt x="715983" y="107537"/>
                      <a:pt x="718078" y="108395"/>
                    </a:cubicBezTo>
                    <a:cubicBezTo>
                      <a:pt x="720078" y="109251"/>
                      <a:pt x="724079" y="109251"/>
                      <a:pt x="727889" y="109156"/>
                    </a:cubicBezTo>
                    <a:lnTo>
                      <a:pt x="729223" y="109156"/>
                    </a:lnTo>
                    <a:cubicBezTo>
                      <a:pt x="824759" y="107632"/>
                      <a:pt x="915341" y="182975"/>
                      <a:pt x="930581" y="277653"/>
                    </a:cubicBezTo>
                    <a:cubicBezTo>
                      <a:pt x="930962" y="279845"/>
                      <a:pt x="931248" y="282035"/>
                      <a:pt x="931533" y="284226"/>
                    </a:cubicBezTo>
                    <a:cubicBezTo>
                      <a:pt x="932582" y="291560"/>
                      <a:pt x="933629" y="298513"/>
                      <a:pt x="936011" y="304419"/>
                    </a:cubicBezTo>
                    <a:cubicBezTo>
                      <a:pt x="938868" y="311468"/>
                      <a:pt x="944297" y="317945"/>
                      <a:pt x="949917" y="324898"/>
                    </a:cubicBezTo>
                    <a:cubicBezTo>
                      <a:pt x="952679" y="328231"/>
                      <a:pt x="955346" y="331565"/>
                      <a:pt x="957918" y="334899"/>
                    </a:cubicBezTo>
                    <a:cubicBezTo>
                      <a:pt x="966205" y="346043"/>
                      <a:pt x="972777" y="358711"/>
                      <a:pt x="977539" y="372427"/>
                    </a:cubicBezTo>
                    <a:lnTo>
                      <a:pt x="977539" y="372427"/>
                    </a:lnTo>
                    <a:cubicBezTo>
                      <a:pt x="988779" y="405003"/>
                      <a:pt x="989636" y="444912"/>
                      <a:pt x="979921" y="484727"/>
                    </a:cubicBezTo>
                    <a:cubicBezTo>
                      <a:pt x="972110" y="516731"/>
                      <a:pt x="959252" y="538829"/>
                      <a:pt x="940582" y="552164"/>
                    </a:cubicBezTo>
                    <a:cubicBezTo>
                      <a:pt x="926676" y="562070"/>
                      <a:pt x="908292" y="566166"/>
                      <a:pt x="891338" y="562927"/>
                    </a:cubicBezTo>
                    <a:cubicBezTo>
                      <a:pt x="877241" y="560261"/>
                      <a:pt x="865525" y="552640"/>
                      <a:pt x="858286" y="541591"/>
                    </a:cubicBezTo>
                    <a:cubicBezTo>
                      <a:pt x="850286" y="529209"/>
                      <a:pt x="849143" y="515302"/>
                      <a:pt x="848094" y="503111"/>
                    </a:cubicBezTo>
                    <a:cubicBezTo>
                      <a:pt x="847714" y="499110"/>
                      <a:pt x="847428" y="495109"/>
                      <a:pt x="846857" y="491204"/>
                    </a:cubicBezTo>
                    <a:cubicBezTo>
                      <a:pt x="843903" y="471964"/>
                      <a:pt x="832664" y="453676"/>
                      <a:pt x="816662" y="442436"/>
                    </a:cubicBezTo>
                    <a:cubicBezTo>
                      <a:pt x="814567" y="440912"/>
                      <a:pt x="811519" y="438912"/>
                      <a:pt x="808851" y="438435"/>
                    </a:cubicBezTo>
                    <a:cubicBezTo>
                      <a:pt x="805423" y="437769"/>
                      <a:pt x="800469" y="439198"/>
                      <a:pt x="795231" y="440627"/>
                    </a:cubicBezTo>
                    <a:lnTo>
                      <a:pt x="792564" y="441388"/>
                    </a:lnTo>
                    <a:cubicBezTo>
                      <a:pt x="752464" y="452247"/>
                      <a:pt x="707696" y="447389"/>
                      <a:pt x="670549" y="428720"/>
                    </a:cubicBezTo>
                    <a:cubicBezTo>
                      <a:pt x="627210" y="479679"/>
                      <a:pt x="560725" y="510826"/>
                      <a:pt x="493860" y="510826"/>
                    </a:cubicBezTo>
                    <a:cubicBezTo>
                      <a:pt x="493765" y="510826"/>
                      <a:pt x="493669" y="510826"/>
                      <a:pt x="493574" y="510826"/>
                    </a:cubicBezTo>
                    <a:cubicBezTo>
                      <a:pt x="426708" y="510730"/>
                      <a:pt x="360129" y="479393"/>
                      <a:pt x="316885" y="428339"/>
                    </a:cubicBezTo>
                    <a:cubicBezTo>
                      <a:pt x="279547" y="447484"/>
                      <a:pt x="234589" y="452438"/>
                      <a:pt x="194203" y="441388"/>
                    </a:cubicBezTo>
                    <a:lnTo>
                      <a:pt x="191536" y="440627"/>
                    </a:lnTo>
                    <a:cubicBezTo>
                      <a:pt x="186202" y="439102"/>
                      <a:pt x="181250" y="437674"/>
                      <a:pt x="177820" y="438435"/>
                    </a:cubicBezTo>
                    <a:cubicBezTo>
                      <a:pt x="175058" y="439007"/>
                      <a:pt x="171819" y="441198"/>
                      <a:pt x="169629" y="442913"/>
                    </a:cubicBezTo>
                    <a:cubicBezTo>
                      <a:pt x="153532" y="455009"/>
                      <a:pt x="142197" y="474154"/>
                      <a:pt x="139244" y="494062"/>
                    </a:cubicBezTo>
                    <a:cubicBezTo>
                      <a:pt x="138768" y="497586"/>
                      <a:pt x="138387" y="501205"/>
                      <a:pt x="138101" y="504920"/>
                    </a:cubicBezTo>
                    <a:cubicBezTo>
                      <a:pt x="137053" y="517207"/>
                      <a:pt x="135815" y="531114"/>
                      <a:pt x="127624" y="543401"/>
                    </a:cubicBezTo>
                    <a:cubicBezTo>
                      <a:pt x="117527" y="557975"/>
                      <a:pt x="100859" y="564452"/>
                      <a:pt x="84190" y="564452"/>
                    </a:cubicBezTo>
                    <a:close/>
                    <a:moveTo>
                      <a:pt x="254211" y="137731"/>
                    </a:moveTo>
                    <a:cubicBezTo>
                      <a:pt x="174106" y="137731"/>
                      <a:pt x="98572" y="200882"/>
                      <a:pt x="84951" y="279940"/>
                    </a:cubicBezTo>
                    <a:cubicBezTo>
                      <a:pt x="84571" y="282130"/>
                      <a:pt x="84190" y="284321"/>
                      <a:pt x="83904" y="286512"/>
                    </a:cubicBezTo>
                    <a:cubicBezTo>
                      <a:pt x="82761" y="294227"/>
                      <a:pt x="81523" y="302228"/>
                      <a:pt x="78665" y="310325"/>
                    </a:cubicBezTo>
                    <a:cubicBezTo>
                      <a:pt x="73236" y="325850"/>
                      <a:pt x="64187" y="338138"/>
                      <a:pt x="55519" y="349948"/>
                    </a:cubicBezTo>
                    <a:cubicBezTo>
                      <a:pt x="46757" y="361855"/>
                      <a:pt x="38469" y="373189"/>
                      <a:pt x="34850" y="386810"/>
                    </a:cubicBezTo>
                    <a:cubicBezTo>
                      <a:pt x="25325" y="422910"/>
                      <a:pt x="26658" y="459295"/>
                      <a:pt x="38851" y="492252"/>
                    </a:cubicBezTo>
                    <a:cubicBezTo>
                      <a:pt x="46185" y="512064"/>
                      <a:pt x="55996" y="525399"/>
                      <a:pt x="68093" y="532066"/>
                    </a:cubicBezTo>
                    <a:cubicBezTo>
                      <a:pt x="79332" y="538163"/>
                      <a:pt x="96668" y="537686"/>
                      <a:pt x="103811" y="527209"/>
                    </a:cubicBezTo>
                    <a:cubicBezTo>
                      <a:pt x="107907" y="521112"/>
                      <a:pt x="108764" y="511969"/>
                      <a:pt x="109526" y="502253"/>
                    </a:cubicBezTo>
                    <a:cubicBezTo>
                      <a:pt x="109907" y="498062"/>
                      <a:pt x="110288" y="493871"/>
                      <a:pt x="110860" y="489775"/>
                    </a:cubicBezTo>
                    <a:cubicBezTo>
                      <a:pt x="114860" y="462153"/>
                      <a:pt x="130005" y="436626"/>
                      <a:pt x="152389" y="419862"/>
                    </a:cubicBezTo>
                    <a:cubicBezTo>
                      <a:pt x="157151" y="416243"/>
                      <a:pt x="163819" y="411861"/>
                      <a:pt x="172201" y="410242"/>
                    </a:cubicBezTo>
                    <a:cubicBezTo>
                      <a:pt x="182297" y="408241"/>
                      <a:pt x="191727" y="410909"/>
                      <a:pt x="199251" y="413004"/>
                    </a:cubicBezTo>
                    <a:lnTo>
                      <a:pt x="201728" y="413671"/>
                    </a:lnTo>
                    <a:cubicBezTo>
                      <a:pt x="238685" y="423767"/>
                      <a:pt x="280309" y="417766"/>
                      <a:pt x="312885" y="397669"/>
                    </a:cubicBezTo>
                    <a:cubicBezTo>
                      <a:pt x="319171" y="393763"/>
                      <a:pt x="327363" y="395383"/>
                      <a:pt x="331840" y="401288"/>
                    </a:cubicBezTo>
                    <a:cubicBezTo>
                      <a:pt x="369273" y="451104"/>
                      <a:pt x="431281" y="482060"/>
                      <a:pt x="493574" y="482155"/>
                    </a:cubicBezTo>
                    <a:cubicBezTo>
                      <a:pt x="493669" y="482155"/>
                      <a:pt x="493765" y="482155"/>
                      <a:pt x="493765" y="482155"/>
                    </a:cubicBezTo>
                    <a:cubicBezTo>
                      <a:pt x="555963" y="482155"/>
                      <a:pt x="617971" y="451295"/>
                      <a:pt x="655499" y="401669"/>
                    </a:cubicBezTo>
                    <a:cubicBezTo>
                      <a:pt x="659881" y="395764"/>
                      <a:pt x="668072" y="394240"/>
                      <a:pt x="674263" y="398050"/>
                    </a:cubicBezTo>
                    <a:cubicBezTo>
                      <a:pt x="706839" y="417862"/>
                      <a:pt x="748177" y="423672"/>
                      <a:pt x="784944" y="413671"/>
                    </a:cubicBezTo>
                    <a:lnTo>
                      <a:pt x="787420" y="413004"/>
                    </a:lnTo>
                    <a:cubicBezTo>
                      <a:pt x="794850" y="410909"/>
                      <a:pt x="803994" y="408337"/>
                      <a:pt x="813995" y="410242"/>
                    </a:cubicBezTo>
                    <a:cubicBezTo>
                      <a:pt x="822091" y="411766"/>
                      <a:pt x="828759" y="415957"/>
                      <a:pt x="833045" y="419005"/>
                    </a:cubicBezTo>
                    <a:cubicBezTo>
                      <a:pt x="855524" y="434911"/>
                      <a:pt x="870764" y="459581"/>
                      <a:pt x="874955" y="486727"/>
                    </a:cubicBezTo>
                    <a:cubicBezTo>
                      <a:pt x="875622" y="491300"/>
                      <a:pt x="876098" y="495967"/>
                      <a:pt x="876479" y="500634"/>
                    </a:cubicBezTo>
                    <a:cubicBezTo>
                      <a:pt x="877241" y="510444"/>
                      <a:pt x="878098" y="519684"/>
                      <a:pt x="882194" y="525970"/>
                    </a:cubicBezTo>
                    <a:cubicBezTo>
                      <a:pt x="885909" y="531686"/>
                      <a:pt x="892100" y="533972"/>
                      <a:pt x="896577" y="534828"/>
                    </a:cubicBezTo>
                    <a:cubicBezTo>
                      <a:pt x="905626" y="536543"/>
                      <a:pt x="916389" y="534257"/>
                      <a:pt x="923818" y="528923"/>
                    </a:cubicBezTo>
                    <a:cubicBezTo>
                      <a:pt x="936677" y="519684"/>
                      <a:pt x="945916" y="503015"/>
                      <a:pt x="952012" y="477964"/>
                    </a:cubicBezTo>
                    <a:cubicBezTo>
                      <a:pt x="960394" y="443484"/>
                      <a:pt x="959823" y="409289"/>
                      <a:pt x="950393" y="381762"/>
                    </a:cubicBezTo>
                    <a:lnTo>
                      <a:pt x="950393" y="381762"/>
                    </a:lnTo>
                    <a:cubicBezTo>
                      <a:pt x="946583" y="370808"/>
                      <a:pt x="941344" y="360712"/>
                      <a:pt x="934868" y="351949"/>
                    </a:cubicBezTo>
                    <a:cubicBezTo>
                      <a:pt x="932582" y="348901"/>
                      <a:pt x="930200" y="345948"/>
                      <a:pt x="927819" y="342995"/>
                    </a:cubicBezTo>
                    <a:cubicBezTo>
                      <a:pt x="921056" y="334803"/>
                      <a:pt x="914103" y="326231"/>
                      <a:pt x="909531" y="315277"/>
                    </a:cubicBezTo>
                    <a:cubicBezTo>
                      <a:pt x="905816" y="306134"/>
                      <a:pt x="904483" y="297085"/>
                      <a:pt x="903244" y="288321"/>
                    </a:cubicBezTo>
                    <a:cubicBezTo>
                      <a:pt x="902958" y="286321"/>
                      <a:pt x="902673" y="284226"/>
                      <a:pt x="902292" y="282226"/>
                    </a:cubicBezTo>
                    <a:cubicBezTo>
                      <a:pt x="889242" y="201073"/>
                      <a:pt x="811899" y="136588"/>
                      <a:pt x="729699" y="137826"/>
                    </a:cubicBezTo>
                    <a:lnTo>
                      <a:pt x="728460" y="137826"/>
                    </a:lnTo>
                    <a:cubicBezTo>
                      <a:pt x="722174" y="138017"/>
                      <a:pt x="714364" y="138113"/>
                      <a:pt x="706553" y="134684"/>
                    </a:cubicBezTo>
                    <a:cubicBezTo>
                      <a:pt x="698362" y="131064"/>
                      <a:pt x="693028" y="124777"/>
                      <a:pt x="688837" y="119729"/>
                    </a:cubicBezTo>
                    <a:cubicBezTo>
                      <a:pt x="640449" y="62484"/>
                      <a:pt x="567584" y="28670"/>
                      <a:pt x="493479" y="28670"/>
                    </a:cubicBezTo>
                    <a:cubicBezTo>
                      <a:pt x="493383" y="28670"/>
                      <a:pt x="493288" y="28670"/>
                      <a:pt x="493098" y="28670"/>
                    </a:cubicBezTo>
                    <a:cubicBezTo>
                      <a:pt x="418803" y="28765"/>
                      <a:pt x="345937" y="62769"/>
                      <a:pt x="298121" y="119729"/>
                    </a:cubicBezTo>
                    <a:cubicBezTo>
                      <a:pt x="293644" y="125063"/>
                      <a:pt x="288691" y="130969"/>
                      <a:pt x="280976" y="134493"/>
                    </a:cubicBezTo>
                    <a:cubicBezTo>
                      <a:pt x="273070" y="138113"/>
                      <a:pt x="265069" y="137922"/>
                      <a:pt x="258593" y="137826"/>
                    </a:cubicBezTo>
                    <a:lnTo>
                      <a:pt x="257354" y="137826"/>
                    </a:lnTo>
                    <a:cubicBezTo>
                      <a:pt x="256307" y="137731"/>
                      <a:pt x="255258" y="137731"/>
                      <a:pt x="254211" y="13773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9" name="Google Shape;89;p3"/>
            <p:cNvSpPr/>
            <p:nvPr/>
          </p:nvSpPr>
          <p:spPr>
            <a:xfrm>
              <a:off x="7938836" y="5688519"/>
              <a:ext cx="957937" cy="463200"/>
            </a:xfrm>
            <a:custGeom>
              <a:rect b="b" l="l" r="r" t="t"/>
              <a:pathLst>
                <a:path extrusionOk="0" h="463200" w="957937">
                  <a:moveTo>
                    <a:pt x="952751" y="461582"/>
                  </a:moveTo>
                  <a:cubicBezTo>
                    <a:pt x="951893" y="457867"/>
                    <a:pt x="950750" y="454247"/>
                    <a:pt x="949607" y="450723"/>
                  </a:cubicBezTo>
                  <a:cubicBezTo>
                    <a:pt x="945416" y="438722"/>
                    <a:pt x="939606" y="427292"/>
                    <a:pt x="931986" y="417005"/>
                  </a:cubicBezTo>
                  <a:cubicBezTo>
                    <a:pt x="923700" y="406051"/>
                    <a:pt x="913508" y="396241"/>
                    <a:pt x="908364" y="383477"/>
                  </a:cubicBezTo>
                  <a:cubicBezTo>
                    <a:pt x="904554" y="374047"/>
                    <a:pt x="903602" y="363665"/>
                    <a:pt x="901982" y="353569"/>
                  </a:cubicBezTo>
                  <a:cubicBezTo>
                    <a:pt x="888076" y="266129"/>
                    <a:pt x="803684" y="195549"/>
                    <a:pt x="715102" y="197072"/>
                  </a:cubicBezTo>
                  <a:cubicBezTo>
                    <a:pt x="709292" y="197168"/>
                    <a:pt x="703196" y="197549"/>
                    <a:pt x="697957" y="195168"/>
                  </a:cubicBezTo>
                  <a:cubicBezTo>
                    <a:pt x="692432" y="192881"/>
                    <a:pt x="688623" y="188024"/>
                    <a:pt x="684812" y="183547"/>
                  </a:cubicBezTo>
                  <a:cubicBezTo>
                    <a:pt x="634425" y="123730"/>
                    <a:pt x="556892" y="87821"/>
                    <a:pt x="478691" y="87916"/>
                  </a:cubicBezTo>
                  <a:cubicBezTo>
                    <a:pt x="400491" y="88012"/>
                    <a:pt x="323148" y="124207"/>
                    <a:pt x="272761" y="184023"/>
                  </a:cubicBezTo>
                  <a:cubicBezTo>
                    <a:pt x="269237" y="188214"/>
                    <a:pt x="265617" y="192691"/>
                    <a:pt x="260569" y="194977"/>
                  </a:cubicBezTo>
                  <a:cubicBezTo>
                    <a:pt x="255330" y="197549"/>
                    <a:pt x="249139" y="197072"/>
                    <a:pt x="243329" y="196978"/>
                  </a:cubicBezTo>
                  <a:cubicBezTo>
                    <a:pt x="155413" y="195263"/>
                    <a:pt x="71497" y="264414"/>
                    <a:pt x="56543" y="350997"/>
                  </a:cubicBezTo>
                  <a:cubicBezTo>
                    <a:pt x="54924" y="360426"/>
                    <a:pt x="53972" y="370142"/>
                    <a:pt x="50828" y="379000"/>
                  </a:cubicBezTo>
                  <a:cubicBezTo>
                    <a:pt x="40637" y="408051"/>
                    <a:pt x="14824" y="426149"/>
                    <a:pt x="6728" y="456534"/>
                  </a:cubicBezTo>
                  <a:cubicBezTo>
                    <a:pt x="6156" y="458725"/>
                    <a:pt x="5489" y="461010"/>
                    <a:pt x="5204" y="463201"/>
                  </a:cubicBezTo>
                  <a:cubicBezTo>
                    <a:pt x="-2417" y="432150"/>
                    <a:pt x="-1464" y="399669"/>
                    <a:pt x="6728" y="368618"/>
                  </a:cubicBezTo>
                  <a:cubicBezTo>
                    <a:pt x="14729" y="338138"/>
                    <a:pt x="40541" y="320041"/>
                    <a:pt x="50828" y="291085"/>
                  </a:cubicBezTo>
                  <a:cubicBezTo>
                    <a:pt x="53972" y="282226"/>
                    <a:pt x="54924" y="272511"/>
                    <a:pt x="56543" y="263081"/>
                  </a:cubicBezTo>
                  <a:cubicBezTo>
                    <a:pt x="71497" y="176499"/>
                    <a:pt x="155413" y="107252"/>
                    <a:pt x="243329" y="109062"/>
                  </a:cubicBezTo>
                  <a:cubicBezTo>
                    <a:pt x="249139" y="109157"/>
                    <a:pt x="255330" y="109633"/>
                    <a:pt x="260569" y="107062"/>
                  </a:cubicBezTo>
                  <a:cubicBezTo>
                    <a:pt x="265617" y="104775"/>
                    <a:pt x="269237" y="100203"/>
                    <a:pt x="272761" y="96108"/>
                  </a:cubicBezTo>
                  <a:cubicBezTo>
                    <a:pt x="323053" y="36196"/>
                    <a:pt x="400396" y="96"/>
                    <a:pt x="478691" y="0"/>
                  </a:cubicBezTo>
                  <a:cubicBezTo>
                    <a:pt x="556892" y="-95"/>
                    <a:pt x="634425" y="35814"/>
                    <a:pt x="684812" y="95632"/>
                  </a:cubicBezTo>
                  <a:cubicBezTo>
                    <a:pt x="688623" y="100108"/>
                    <a:pt x="692528" y="104966"/>
                    <a:pt x="697957" y="107252"/>
                  </a:cubicBezTo>
                  <a:cubicBezTo>
                    <a:pt x="703196" y="109538"/>
                    <a:pt x="709292" y="109252"/>
                    <a:pt x="715102" y="109157"/>
                  </a:cubicBezTo>
                  <a:cubicBezTo>
                    <a:pt x="803684" y="107633"/>
                    <a:pt x="888076" y="178118"/>
                    <a:pt x="901982" y="265653"/>
                  </a:cubicBezTo>
                  <a:cubicBezTo>
                    <a:pt x="903602" y="275749"/>
                    <a:pt x="904554" y="286132"/>
                    <a:pt x="908364" y="295561"/>
                  </a:cubicBezTo>
                  <a:cubicBezTo>
                    <a:pt x="913508" y="308325"/>
                    <a:pt x="923700" y="318040"/>
                    <a:pt x="931986" y="329089"/>
                  </a:cubicBezTo>
                  <a:cubicBezTo>
                    <a:pt x="939606" y="339376"/>
                    <a:pt x="945416" y="350806"/>
                    <a:pt x="949607" y="362808"/>
                  </a:cubicBezTo>
                  <a:cubicBezTo>
                    <a:pt x="960275" y="393764"/>
                    <a:pt x="959990" y="428911"/>
                    <a:pt x="952751" y="461582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" name="Google Shape;90;p3"/>
            <p:cNvGrpSpPr/>
            <p:nvPr/>
          </p:nvGrpSpPr>
          <p:grpSpPr>
            <a:xfrm>
              <a:off x="7978330" y="5959696"/>
              <a:ext cx="134658" cy="133826"/>
              <a:chOff x="7978330" y="5959696"/>
              <a:chExt cx="134658" cy="133826"/>
            </a:xfrm>
          </p:grpSpPr>
          <p:sp>
            <p:nvSpPr>
              <p:cNvPr id="91" name="Google Shape;91;p3"/>
              <p:cNvSpPr/>
              <p:nvPr/>
            </p:nvSpPr>
            <p:spPr>
              <a:xfrm>
                <a:off x="7992617" y="5973984"/>
                <a:ext cx="106108" cy="105251"/>
              </a:xfrm>
              <a:custGeom>
                <a:rect b="b" l="l" r="r" t="t"/>
                <a:pathLst>
                  <a:path extrusionOk="0" h="105251" w="106108">
                    <a:moveTo>
                      <a:pt x="0" y="0"/>
                    </a:moveTo>
                    <a:cubicBezTo>
                      <a:pt x="10763" y="17145"/>
                      <a:pt x="26098" y="37909"/>
                      <a:pt x="47720" y="59055"/>
                    </a:cubicBezTo>
                    <a:cubicBezTo>
                      <a:pt x="68199" y="79153"/>
                      <a:pt x="88678" y="94202"/>
                      <a:pt x="106109" y="105251"/>
                    </a:cubicBezTo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7978330" y="5959696"/>
                <a:ext cx="134658" cy="133826"/>
              </a:xfrm>
              <a:custGeom>
                <a:rect b="b" l="l" r="r" t="t"/>
                <a:pathLst>
                  <a:path extrusionOk="0" h="133826" w="134658">
                    <a:moveTo>
                      <a:pt x="120301" y="133826"/>
                    </a:moveTo>
                    <a:cubicBezTo>
                      <a:pt x="117634" y="133826"/>
                      <a:pt x="115062" y="133064"/>
                      <a:pt x="112681" y="131636"/>
                    </a:cubicBezTo>
                    <a:cubicBezTo>
                      <a:pt x="90583" y="117539"/>
                      <a:pt x="70199" y="101442"/>
                      <a:pt x="52007" y="83535"/>
                    </a:cubicBezTo>
                    <a:cubicBezTo>
                      <a:pt x="32957" y="64770"/>
                      <a:pt x="16193" y="44006"/>
                      <a:pt x="2191" y="21908"/>
                    </a:cubicBezTo>
                    <a:cubicBezTo>
                      <a:pt x="-2000" y="15240"/>
                      <a:pt x="0" y="6382"/>
                      <a:pt x="6668" y="2191"/>
                    </a:cubicBezTo>
                    <a:cubicBezTo>
                      <a:pt x="13335" y="-2000"/>
                      <a:pt x="22194" y="0"/>
                      <a:pt x="26385" y="6668"/>
                    </a:cubicBezTo>
                    <a:cubicBezTo>
                      <a:pt x="39148" y="26956"/>
                      <a:pt x="54484" y="45911"/>
                      <a:pt x="72009" y="63151"/>
                    </a:cubicBezTo>
                    <a:cubicBezTo>
                      <a:pt x="88773" y="79629"/>
                      <a:pt x="107537" y="94488"/>
                      <a:pt x="128016" y="107537"/>
                    </a:cubicBezTo>
                    <a:cubicBezTo>
                      <a:pt x="134684" y="111728"/>
                      <a:pt x="136684" y="120586"/>
                      <a:pt x="132398" y="127254"/>
                    </a:cubicBezTo>
                    <a:cubicBezTo>
                      <a:pt x="129635" y="131445"/>
                      <a:pt x="124968" y="133826"/>
                      <a:pt x="120301" y="13382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3" name="Google Shape;93;p3"/>
            <p:cNvGrpSpPr/>
            <p:nvPr/>
          </p:nvGrpSpPr>
          <p:grpSpPr>
            <a:xfrm>
              <a:off x="8191687" y="5951883"/>
              <a:ext cx="66090" cy="127447"/>
              <a:chOff x="8191687" y="5951883"/>
              <a:chExt cx="66090" cy="127447"/>
            </a:xfrm>
          </p:grpSpPr>
          <p:sp>
            <p:nvSpPr>
              <p:cNvPr id="94" name="Google Shape;94;p3"/>
              <p:cNvSpPr/>
              <p:nvPr/>
            </p:nvSpPr>
            <p:spPr>
              <a:xfrm>
                <a:off x="8205882" y="5966173"/>
                <a:ext cx="37433" cy="98869"/>
              </a:xfrm>
              <a:custGeom>
                <a:rect b="b" l="l" r="r" t="t"/>
                <a:pathLst>
                  <a:path extrusionOk="0" h="98869" w="37433">
                    <a:moveTo>
                      <a:pt x="0" y="0"/>
                    </a:moveTo>
                    <a:cubicBezTo>
                      <a:pt x="9525" y="40957"/>
                      <a:pt x="24384" y="74390"/>
                      <a:pt x="37433" y="98870"/>
                    </a:cubicBezTo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8191687" y="5951883"/>
                <a:ext cx="66090" cy="127447"/>
              </a:xfrm>
              <a:custGeom>
                <a:rect b="b" l="l" r="r" t="t"/>
                <a:pathLst>
                  <a:path extrusionOk="0" h="127447" w="66090">
                    <a:moveTo>
                      <a:pt x="51724" y="127448"/>
                    </a:moveTo>
                    <a:cubicBezTo>
                      <a:pt x="46580" y="127448"/>
                      <a:pt x="41723" y="124686"/>
                      <a:pt x="39151" y="119923"/>
                    </a:cubicBezTo>
                    <a:cubicBezTo>
                      <a:pt x="21624" y="87157"/>
                      <a:pt x="8575" y="52677"/>
                      <a:pt x="384" y="17529"/>
                    </a:cubicBezTo>
                    <a:cubicBezTo>
                      <a:pt x="-1426" y="9814"/>
                      <a:pt x="3337" y="2194"/>
                      <a:pt x="11052" y="384"/>
                    </a:cubicBezTo>
                    <a:cubicBezTo>
                      <a:pt x="18767" y="-1426"/>
                      <a:pt x="26387" y="3337"/>
                      <a:pt x="28197" y="11052"/>
                    </a:cubicBezTo>
                    <a:cubicBezTo>
                      <a:pt x="35817" y="43818"/>
                      <a:pt x="48009" y="75918"/>
                      <a:pt x="64392" y="106397"/>
                    </a:cubicBezTo>
                    <a:cubicBezTo>
                      <a:pt x="68106" y="113351"/>
                      <a:pt x="65535" y="122018"/>
                      <a:pt x="58581" y="125733"/>
                    </a:cubicBezTo>
                    <a:cubicBezTo>
                      <a:pt x="56295" y="126876"/>
                      <a:pt x="53914" y="127448"/>
                      <a:pt x="51724" y="12744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6" name="Google Shape;96;p3"/>
            <p:cNvGrpSpPr/>
            <p:nvPr/>
          </p:nvGrpSpPr>
          <p:grpSpPr>
            <a:xfrm>
              <a:off x="8181511" y="5765087"/>
              <a:ext cx="32172" cy="105455"/>
              <a:chOff x="8181511" y="5765087"/>
              <a:chExt cx="32172" cy="105455"/>
            </a:xfrm>
          </p:grpSpPr>
          <p:sp>
            <p:nvSpPr>
              <p:cNvPr id="97" name="Google Shape;97;p3"/>
              <p:cNvSpPr/>
              <p:nvPr/>
            </p:nvSpPr>
            <p:spPr>
              <a:xfrm>
                <a:off x="8195780" y="5779388"/>
                <a:ext cx="3625" cy="76866"/>
              </a:xfrm>
              <a:custGeom>
                <a:rect b="b" l="l" r="r" t="t"/>
                <a:pathLst>
                  <a:path extrusionOk="0" h="76866" w="3625">
                    <a:moveTo>
                      <a:pt x="3625" y="0"/>
                    </a:moveTo>
                    <a:cubicBezTo>
                      <a:pt x="196" y="20955"/>
                      <a:pt x="-1613" y="47054"/>
                      <a:pt x="1911" y="76867"/>
                    </a:cubicBezTo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8181511" y="5765087"/>
                <a:ext cx="32172" cy="105455"/>
              </a:xfrm>
              <a:custGeom>
                <a:rect b="b" l="l" r="r" t="t"/>
                <a:pathLst>
                  <a:path extrusionOk="0" h="105455" w="32172">
                    <a:moveTo>
                      <a:pt x="16180" y="105456"/>
                    </a:moveTo>
                    <a:cubicBezTo>
                      <a:pt x="9036" y="105456"/>
                      <a:pt x="2845" y="100122"/>
                      <a:pt x="1987" y="92883"/>
                    </a:cubicBezTo>
                    <a:cubicBezTo>
                      <a:pt x="-1156" y="66022"/>
                      <a:pt x="-584" y="38876"/>
                      <a:pt x="3797" y="12015"/>
                    </a:cubicBezTo>
                    <a:cubicBezTo>
                      <a:pt x="5035" y="4205"/>
                      <a:pt x="12465" y="-1129"/>
                      <a:pt x="20180" y="204"/>
                    </a:cubicBezTo>
                    <a:cubicBezTo>
                      <a:pt x="27991" y="1442"/>
                      <a:pt x="33230" y="8777"/>
                      <a:pt x="31991" y="16587"/>
                    </a:cubicBezTo>
                    <a:cubicBezTo>
                      <a:pt x="28086" y="40780"/>
                      <a:pt x="27515" y="65355"/>
                      <a:pt x="30372" y="89548"/>
                    </a:cubicBezTo>
                    <a:cubicBezTo>
                      <a:pt x="31324" y="97359"/>
                      <a:pt x="25705" y="104503"/>
                      <a:pt x="17894" y="105456"/>
                    </a:cubicBezTo>
                    <a:cubicBezTo>
                      <a:pt x="17323" y="105456"/>
                      <a:pt x="16752" y="105456"/>
                      <a:pt x="16180" y="10545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9" name="Google Shape;99;p3"/>
            <p:cNvGrpSpPr/>
            <p:nvPr/>
          </p:nvGrpSpPr>
          <p:grpSpPr>
            <a:xfrm>
              <a:off x="8727403" y="6039788"/>
              <a:ext cx="57572" cy="48400"/>
              <a:chOff x="8727403" y="6039788"/>
              <a:chExt cx="57572" cy="48400"/>
            </a:xfrm>
          </p:grpSpPr>
          <p:sp>
            <p:nvSpPr>
              <p:cNvPr id="100" name="Google Shape;100;p3"/>
              <p:cNvSpPr/>
              <p:nvPr/>
            </p:nvSpPr>
            <p:spPr>
              <a:xfrm>
                <a:off x="8741664" y="6054089"/>
                <a:ext cx="29051" cy="19812"/>
              </a:xfrm>
              <a:custGeom>
                <a:rect b="b" l="l" r="r" t="t"/>
                <a:pathLst>
                  <a:path extrusionOk="0" h="19812" w="29051">
                    <a:moveTo>
                      <a:pt x="29051" y="0"/>
                    </a:moveTo>
                    <a:cubicBezTo>
                      <a:pt x="18859" y="8382"/>
                      <a:pt x="8763" y="14859"/>
                      <a:pt x="0" y="19812"/>
                    </a:cubicBezTo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3"/>
              <p:cNvSpPr/>
              <p:nvPr/>
            </p:nvSpPr>
            <p:spPr>
              <a:xfrm>
                <a:off x="8727403" y="6039788"/>
                <a:ext cx="57572" cy="48400"/>
              </a:xfrm>
              <a:custGeom>
                <a:rect b="b" l="l" r="r" t="t"/>
                <a:pathLst>
                  <a:path extrusionOk="0" h="48400" w="57572">
                    <a:moveTo>
                      <a:pt x="14260" y="48401"/>
                    </a:moveTo>
                    <a:cubicBezTo>
                      <a:pt x="9307" y="48401"/>
                      <a:pt x="4449" y="45829"/>
                      <a:pt x="1878" y="41161"/>
                    </a:cubicBezTo>
                    <a:cubicBezTo>
                      <a:pt x="-2028" y="34304"/>
                      <a:pt x="354" y="25541"/>
                      <a:pt x="7212" y="21731"/>
                    </a:cubicBezTo>
                    <a:cubicBezTo>
                      <a:pt x="16927" y="16206"/>
                      <a:pt x="26071" y="10015"/>
                      <a:pt x="34263" y="3252"/>
                    </a:cubicBezTo>
                    <a:cubicBezTo>
                      <a:pt x="40359" y="-1796"/>
                      <a:pt x="49408" y="-844"/>
                      <a:pt x="54360" y="5253"/>
                    </a:cubicBezTo>
                    <a:cubicBezTo>
                      <a:pt x="59313" y="11348"/>
                      <a:pt x="58456" y="20397"/>
                      <a:pt x="52360" y="25350"/>
                    </a:cubicBezTo>
                    <a:cubicBezTo>
                      <a:pt x="42835" y="33065"/>
                      <a:pt x="32453" y="40209"/>
                      <a:pt x="21309" y="46495"/>
                    </a:cubicBezTo>
                    <a:cubicBezTo>
                      <a:pt x="19118" y="47829"/>
                      <a:pt x="16737" y="48401"/>
                      <a:pt x="14260" y="4840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2" name="Google Shape;102;p3"/>
            <p:cNvGrpSpPr/>
            <p:nvPr/>
          </p:nvGrpSpPr>
          <p:grpSpPr>
            <a:xfrm>
              <a:off x="8800406" y="5954260"/>
              <a:ext cx="61660" cy="70111"/>
              <a:chOff x="8800406" y="5954260"/>
              <a:chExt cx="61660" cy="70111"/>
            </a:xfrm>
          </p:grpSpPr>
          <p:sp>
            <p:nvSpPr>
              <p:cNvPr id="103" name="Google Shape;103;p3"/>
              <p:cNvSpPr/>
              <p:nvPr/>
            </p:nvSpPr>
            <p:spPr>
              <a:xfrm>
                <a:off x="8814720" y="5968554"/>
                <a:ext cx="33052" cy="41528"/>
              </a:xfrm>
              <a:custGeom>
                <a:rect b="b" l="l" r="r" t="t"/>
                <a:pathLst>
                  <a:path extrusionOk="0" h="41528" w="33052">
                    <a:moveTo>
                      <a:pt x="33052" y="0"/>
                    </a:moveTo>
                    <a:cubicBezTo>
                      <a:pt x="25051" y="12287"/>
                      <a:pt x="14288" y="26575"/>
                      <a:pt x="0" y="41529"/>
                    </a:cubicBezTo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8800406" y="5954260"/>
                <a:ext cx="61660" cy="70111"/>
              </a:xfrm>
              <a:custGeom>
                <a:rect b="b" l="l" r="r" t="t"/>
                <a:pathLst>
                  <a:path extrusionOk="0" h="70111" w="61660">
                    <a:moveTo>
                      <a:pt x="14314" y="70111"/>
                    </a:moveTo>
                    <a:cubicBezTo>
                      <a:pt x="10790" y="70111"/>
                      <a:pt x="7170" y="68778"/>
                      <a:pt x="4408" y="66111"/>
                    </a:cubicBezTo>
                    <a:cubicBezTo>
                      <a:pt x="-1307" y="60682"/>
                      <a:pt x="-1497" y="51633"/>
                      <a:pt x="4027" y="45918"/>
                    </a:cubicBezTo>
                    <a:cubicBezTo>
                      <a:pt x="15838" y="33631"/>
                      <a:pt x="26316" y="20391"/>
                      <a:pt x="35364" y="6484"/>
                    </a:cubicBezTo>
                    <a:cubicBezTo>
                      <a:pt x="39651" y="-88"/>
                      <a:pt x="48604" y="-1993"/>
                      <a:pt x="55176" y="2293"/>
                    </a:cubicBezTo>
                    <a:cubicBezTo>
                      <a:pt x="61748" y="6580"/>
                      <a:pt x="63653" y="15438"/>
                      <a:pt x="59367" y="22105"/>
                    </a:cubicBezTo>
                    <a:cubicBezTo>
                      <a:pt x="49366" y="37536"/>
                      <a:pt x="37650" y="52204"/>
                      <a:pt x="24696" y="65730"/>
                    </a:cubicBezTo>
                    <a:cubicBezTo>
                      <a:pt x="21744" y="68683"/>
                      <a:pt x="18029" y="70111"/>
                      <a:pt x="14314" y="7011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5" name="Google Shape;105;p3"/>
            <p:cNvGrpSpPr/>
            <p:nvPr/>
          </p:nvGrpSpPr>
          <p:grpSpPr>
            <a:xfrm>
              <a:off x="8571665" y="5770807"/>
              <a:ext cx="76082" cy="314143"/>
              <a:chOff x="8571665" y="5770807"/>
              <a:chExt cx="76082" cy="314143"/>
            </a:xfrm>
          </p:grpSpPr>
          <p:sp>
            <p:nvSpPr>
              <p:cNvPr id="106" name="Google Shape;106;p3"/>
              <p:cNvSpPr/>
              <p:nvPr/>
            </p:nvSpPr>
            <p:spPr>
              <a:xfrm>
                <a:off x="8586025" y="5785008"/>
                <a:ext cx="47549" cy="285655"/>
              </a:xfrm>
              <a:custGeom>
                <a:rect b="b" l="l" r="r" t="t"/>
                <a:pathLst>
                  <a:path extrusionOk="0" h="285655" w="47549">
                    <a:moveTo>
                      <a:pt x="43911" y="0"/>
                    </a:moveTo>
                    <a:cubicBezTo>
                      <a:pt x="47816" y="33528"/>
                      <a:pt x="49625" y="76486"/>
                      <a:pt x="43911" y="125730"/>
                    </a:cubicBezTo>
                    <a:cubicBezTo>
                      <a:pt x="36005" y="194024"/>
                      <a:pt x="16573" y="248508"/>
                      <a:pt x="0" y="285655"/>
                    </a:cubicBezTo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8571665" y="5770807"/>
                <a:ext cx="76082" cy="314143"/>
              </a:xfrm>
              <a:custGeom>
                <a:rect b="b" l="l" r="r" t="t"/>
                <a:pathLst>
                  <a:path extrusionOk="0" h="314143" w="76082">
                    <a:moveTo>
                      <a:pt x="14264" y="314143"/>
                    </a:moveTo>
                    <a:cubicBezTo>
                      <a:pt x="12265" y="314143"/>
                      <a:pt x="10359" y="313762"/>
                      <a:pt x="8454" y="312905"/>
                    </a:cubicBezTo>
                    <a:cubicBezTo>
                      <a:pt x="1215" y="309666"/>
                      <a:pt x="-1928" y="301189"/>
                      <a:pt x="1215" y="294045"/>
                    </a:cubicBezTo>
                    <a:cubicBezTo>
                      <a:pt x="23409" y="244516"/>
                      <a:pt x="37791" y="192128"/>
                      <a:pt x="43983" y="138312"/>
                    </a:cubicBezTo>
                    <a:cubicBezTo>
                      <a:pt x="48650" y="97735"/>
                      <a:pt x="48650" y="56587"/>
                      <a:pt x="43983" y="15916"/>
                    </a:cubicBezTo>
                    <a:cubicBezTo>
                      <a:pt x="43125" y="8105"/>
                      <a:pt x="48745" y="961"/>
                      <a:pt x="56555" y="104"/>
                    </a:cubicBezTo>
                    <a:cubicBezTo>
                      <a:pt x="64366" y="-849"/>
                      <a:pt x="71510" y="4866"/>
                      <a:pt x="72367" y="12677"/>
                    </a:cubicBezTo>
                    <a:cubicBezTo>
                      <a:pt x="77320" y="55539"/>
                      <a:pt x="77320" y="98878"/>
                      <a:pt x="72367" y="141645"/>
                    </a:cubicBezTo>
                    <a:cubicBezTo>
                      <a:pt x="65795" y="198414"/>
                      <a:pt x="50650" y="253564"/>
                      <a:pt x="27314" y="305856"/>
                    </a:cubicBezTo>
                    <a:cubicBezTo>
                      <a:pt x="24933" y="311000"/>
                      <a:pt x="19789" y="314143"/>
                      <a:pt x="14264" y="31414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08" name="Google Shape;108;p3"/>
          <p:cNvGrpSpPr/>
          <p:nvPr/>
        </p:nvGrpSpPr>
        <p:grpSpPr>
          <a:xfrm>
            <a:off x="1656905" y="4575961"/>
            <a:ext cx="1676889" cy="1676720"/>
            <a:chOff x="9336500" y="2838544"/>
            <a:chExt cx="940593" cy="940498"/>
          </a:xfrm>
        </p:grpSpPr>
        <p:grpSp>
          <p:nvGrpSpPr>
            <p:cNvPr id="109" name="Google Shape;109;p3"/>
            <p:cNvGrpSpPr/>
            <p:nvPr/>
          </p:nvGrpSpPr>
          <p:grpSpPr>
            <a:xfrm>
              <a:off x="9336500" y="2838544"/>
              <a:ext cx="940593" cy="940498"/>
              <a:chOff x="9336500" y="2838544"/>
              <a:chExt cx="940593" cy="940498"/>
            </a:xfrm>
          </p:grpSpPr>
          <p:sp>
            <p:nvSpPr>
              <p:cNvPr id="110" name="Google Shape;110;p3"/>
              <p:cNvSpPr/>
              <p:nvPr/>
            </p:nvSpPr>
            <p:spPr>
              <a:xfrm>
                <a:off x="9350882" y="2852832"/>
                <a:ext cx="911923" cy="911923"/>
              </a:xfrm>
              <a:custGeom>
                <a:rect b="b" l="l" r="r" t="t"/>
                <a:pathLst>
                  <a:path extrusionOk="0" h="911923" w="911923">
                    <a:moveTo>
                      <a:pt x="911923" y="456724"/>
                    </a:moveTo>
                    <a:cubicBezTo>
                      <a:pt x="911448" y="708184"/>
                      <a:pt x="707517" y="911923"/>
                      <a:pt x="455962" y="911923"/>
                    </a:cubicBezTo>
                    <a:cubicBezTo>
                      <a:pt x="204121" y="911923"/>
                      <a:pt x="0" y="707803"/>
                      <a:pt x="0" y="455962"/>
                    </a:cubicBezTo>
                    <a:cubicBezTo>
                      <a:pt x="0" y="438055"/>
                      <a:pt x="953" y="420243"/>
                      <a:pt x="3048" y="402907"/>
                    </a:cubicBezTo>
                    <a:cubicBezTo>
                      <a:pt x="10192" y="341566"/>
                      <a:pt x="29433" y="284035"/>
                      <a:pt x="58388" y="232600"/>
                    </a:cubicBezTo>
                    <a:cubicBezTo>
                      <a:pt x="135636" y="95250"/>
                      <a:pt x="282131" y="2000"/>
                      <a:pt x="450533" y="0"/>
                    </a:cubicBezTo>
                    <a:cubicBezTo>
                      <a:pt x="453104" y="53435"/>
                      <a:pt x="491871" y="97250"/>
                      <a:pt x="542830" y="107537"/>
                    </a:cubicBezTo>
                    <a:cubicBezTo>
                      <a:pt x="540830" y="109252"/>
                      <a:pt x="538735" y="111062"/>
                      <a:pt x="536829" y="113062"/>
                    </a:cubicBezTo>
                    <a:cubicBezTo>
                      <a:pt x="499110" y="150781"/>
                      <a:pt x="499110" y="211836"/>
                      <a:pt x="536829" y="249555"/>
                    </a:cubicBezTo>
                    <a:cubicBezTo>
                      <a:pt x="564642" y="277368"/>
                      <a:pt x="605028" y="284607"/>
                      <a:pt x="639413" y="271558"/>
                    </a:cubicBezTo>
                    <a:cubicBezTo>
                      <a:pt x="626459" y="305943"/>
                      <a:pt x="633699" y="346138"/>
                      <a:pt x="661416" y="373856"/>
                    </a:cubicBezTo>
                    <a:cubicBezTo>
                      <a:pt x="699135" y="411575"/>
                      <a:pt x="760191" y="411575"/>
                      <a:pt x="798005" y="373856"/>
                    </a:cubicBezTo>
                    <a:cubicBezTo>
                      <a:pt x="802100" y="369665"/>
                      <a:pt x="805720" y="365284"/>
                      <a:pt x="808959" y="360521"/>
                    </a:cubicBezTo>
                    <a:cubicBezTo>
                      <a:pt x="808959" y="385286"/>
                      <a:pt x="818388" y="409956"/>
                      <a:pt x="837152" y="428720"/>
                    </a:cubicBezTo>
                    <a:cubicBezTo>
                      <a:pt x="857727" y="449199"/>
                      <a:pt x="885063" y="458533"/>
                      <a:pt x="911923" y="456724"/>
                    </a:cubicBezTo>
                    <a:close/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9336500" y="2838544"/>
                <a:ext cx="940593" cy="940498"/>
              </a:xfrm>
              <a:custGeom>
                <a:rect b="b" l="l" r="r" t="t"/>
                <a:pathLst>
                  <a:path extrusionOk="0" h="940498" w="940593">
                    <a:moveTo>
                      <a:pt x="470249" y="940498"/>
                    </a:moveTo>
                    <a:cubicBezTo>
                      <a:pt x="210978" y="940498"/>
                      <a:pt x="0" y="729520"/>
                      <a:pt x="0" y="470249"/>
                    </a:cubicBezTo>
                    <a:cubicBezTo>
                      <a:pt x="0" y="451390"/>
                      <a:pt x="1048" y="433006"/>
                      <a:pt x="3143" y="415480"/>
                    </a:cubicBezTo>
                    <a:cubicBezTo>
                      <a:pt x="10382" y="353282"/>
                      <a:pt x="29623" y="294227"/>
                      <a:pt x="60293" y="239839"/>
                    </a:cubicBezTo>
                    <a:cubicBezTo>
                      <a:pt x="142398" y="93821"/>
                      <a:pt x="297370" y="1905"/>
                      <a:pt x="464725" y="0"/>
                    </a:cubicBezTo>
                    <a:cubicBezTo>
                      <a:pt x="464820" y="0"/>
                      <a:pt x="464820" y="0"/>
                      <a:pt x="464915" y="0"/>
                    </a:cubicBezTo>
                    <a:cubicBezTo>
                      <a:pt x="472535" y="0"/>
                      <a:pt x="478821" y="6001"/>
                      <a:pt x="479203" y="13621"/>
                    </a:cubicBezTo>
                    <a:cubicBezTo>
                      <a:pt x="481393" y="59912"/>
                      <a:pt x="514635" y="98679"/>
                      <a:pt x="560070" y="107823"/>
                    </a:cubicBezTo>
                    <a:cubicBezTo>
                      <a:pt x="565404" y="108871"/>
                      <a:pt x="569595" y="112871"/>
                      <a:pt x="571023" y="118110"/>
                    </a:cubicBezTo>
                    <a:cubicBezTo>
                      <a:pt x="572452" y="123349"/>
                      <a:pt x="570738" y="128873"/>
                      <a:pt x="566738" y="132493"/>
                    </a:cubicBezTo>
                    <a:lnTo>
                      <a:pt x="565309" y="133731"/>
                    </a:lnTo>
                    <a:cubicBezTo>
                      <a:pt x="563975" y="134874"/>
                      <a:pt x="562642" y="136112"/>
                      <a:pt x="561308" y="137446"/>
                    </a:cubicBezTo>
                    <a:cubicBezTo>
                      <a:pt x="529304" y="169450"/>
                      <a:pt x="529304" y="221647"/>
                      <a:pt x="561308" y="253651"/>
                    </a:cubicBezTo>
                    <a:cubicBezTo>
                      <a:pt x="584168" y="276511"/>
                      <a:pt x="618554" y="283845"/>
                      <a:pt x="648748" y="272415"/>
                    </a:cubicBezTo>
                    <a:cubicBezTo>
                      <a:pt x="653986" y="270415"/>
                      <a:pt x="659892" y="271653"/>
                      <a:pt x="663892" y="275654"/>
                    </a:cubicBezTo>
                    <a:cubicBezTo>
                      <a:pt x="667893" y="279654"/>
                      <a:pt x="669131" y="285559"/>
                      <a:pt x="667131" y="290798"/>
                    </a:cubicBezTo>
                    <a:cubicBezTo>
                      <a:pt x="655701" y="320992"/>
                      <a:pt x="663130" y="355187"/>
                      <a:pt x="685800" y="377952"/>
                    </a:cubicBezTo>
                    <a:cubicBezTo>
                      <a:pt x="717804" y="409956"/>
                      <a:pt x="770096" y="409956"/>
                      <a:pt x="802195" y="377952"/>
                    </a:cubicBezTo>
                    <a:cubicBezTo>
                      <a:pt x="805529" y="374523"/>
                      <a:pt x="808672" y="370713"/>
                      <a:pt x="811530" y="366617"/>
                    </a:cubicBezTo>
                    <a:cubicBezTo>
                      <a:pt x="815149" y="361474"/>
                      <a:pt x="821626" y="359283"/>
                      <a:pt x="827532" y="361188"/>
                    </a:cubicBezTo>
                    <a:cubicBezTo>
                      <a:pt x="833438" y="363093"/>
                      <a:pt x="837533" y="368617"/>
                      <a:pt x="837533" y="374809"/>
                    </a:cubicBezTo>
                    <a:cubicBezTo>
                      <a:pt x="837533" y="396812"/>
                      <a:pt x="846105" y="417385"/>
                      <a:pt x="861631" y="432911"/>
                    </a:cubicBezTo>
                    <a:cubicBezTo>
                      <a:pt x="878490" y="449771"/>
                      <a:pt x="901732" y="458438"/>
                      <a:pt x="925258" y="456819"/>
                    </a:cubicBezTo>
                    <a:cubicBezTo>
                      <a:pt x="929354" y="456533"/>
                      <a:pt x="933069" y="457962"/>
                      <a:pt x="936021" y="460629"/>
                    </a:cubicBezTo>
                    <a:cubicBezTo>
                      <a:pt x="938879" y="463296"/>
                      <a:pt x="940593" y="467106"/>
                      <a:pt x="940593" y="471106"/>
                    </a:cubicBezTo>
                    <a:cubicBezTo>
                      <a:pt x="940118" y="729901"/>
                      <a:pt x="729139" y="940498"/>
                      <a:pt x="470249" y="940498"/>
                    </a:cubicBezTo>
                    <a:close/>
                    <a:moveTo>
                      <a:pt x="452056" y="28861"/>
                    </a:moveTo>
                    <a:cubicBezTo>
                      <a:pt x="299942" y="35147"/>
                      <a:pt x="160211" y="120491"/>
                      <a:pt x="85248" y="253841"/>
                    </a:cubicBezTo>
                    <a:cubicBezTo>
                      <a:pt x="56483" y="304895"/>
                      <a:pt x="38385" y="360331"/>
                      <a:pt x="31623" y="418814"/>
                    </a:cubicBezTo>
                    <a:cubicBezTo>
                      <a:pt x="29623" y="435292"/>
                      <a:pt x="28670" y="452533"/>
                      <a:pt x="28670" y="470249"/>
                    </a:cubicBezTo>
                    <a:cubicBezTo>
                      <a:pt x="28670" y="713804"/>
                      <a:pt x="226790" y="911923"/>
                      <a:pt x="470345" y="911923"/>
                    </a:cubicBezTo>
                    <a:cubicBezTo>
                      <a:pt x="708660" y="911923"/>
                      <a:pt x="903827" y="721805"/>
                      <a:pt x="911733" y="485299"/>
                    </a:cubicBezTo>
                    <a:cubicBezTo>
                      <a:pt x="885444" y="483394"/>
                      <a:pt x="860393" y="472154"/>
                      <a:pt x="841438" y="453104"/>
                    </a:cubicBezTo>
                    <a:cubicBezTo>
                      <a:pt x="828104" y="439769"/>
                      <a:pt x="818673" y="423672"/>
                      <a:pt x="813530" y="406146"/>
                    </a:cubicBezTo>
                    <a:cubicBezTo>
                      <a:pt x="769905" y="441103"/>
                      <a:pt x="705993" y="438436"/>
                      <a:pt x="665702" y="398145"/>
                    </a:cubicBezTo>
                    <a:cubicBezTo>
                      <a:pt x="641128" y="373571"/>
                      <a:pt x="629888" y="338995"/>
                      <a:pt x="634269" y="305371"/>
                    </a:cubicBezTo>
                    <a:cubicBezTo>
                      <a:pt x="600551" y="309848"/>
                      <a:pt x="565785" y="298609"/>
                      <a:pt x="541115" y="273939"/>
                    </a:cubicBezTo>
                    <a:cubicBezTo>
                      <a:pt x="501586" y="234410"/>
                      <a:pt x="498253" y="172212"/>
                      <a:pt x="531019" y="128778"/>
                    </a:cubicBezTo>
                    <a:cubicBezTo>
                      <a:pt x="489204" y="111728"/>
                      <a:pt x="459105" y="73914"/>
                      <a:pt x="452056" y="2886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2" name="Google Shape;112;p3"/>
            <p:cNvSpPr/>
            <p:nvPr/>
          </p:nvSpPr>
          <p:spPr>
            <a:xfrm>
              <a:off x="9362979" y="3298506"/>
              <a:ext cx="910780" cy="455199"/>
            </a:xfrm>
            <a:custGeom>
              <a:rect b="b" l="l" r="r" t="t"/>
              <a:pathLst>
                <a:path extrusionOk="0" h="455199" w="910780">
                  <a:moveTo>
                    <a:pt x="910780" y="0"/>
                  </a:moveTo>
                  <a:cubicBezTo>
                    <a:pt x="910305" y="251460"/>
                    <a:pt x="706374" y="455200"/>
                    <a:pt x="454819" y="455200"/>
                  </a:cubicBezTo>
                  <a:cubicBezTo>
                    <a:pt x="213646" y="455200"/>
                    <a:pt x="16193" y="267938"/>
                    <a:pt x="0" y="30861"/>
                  </a:cubicBezTo>
                  <a:cubicBezTo>
                    <a:pt x="92297" y="179927"/>
                    <a:pt x="257270" y="279368"/>
                    <a:pt x="445675" y="279368"/>
                  </a:cubicBezTo>
                  <a:cubicBezTo>
                    <a:pt x="646652" y="279368"/>
                    <a:pt x="821150" y="166211"/>
                    <a:pt x="908876" y="95"/>
                  </a:cubicBezTo>
                  <a:cubicBezTo>
                    <a:pt x="909447" y="95"/>
                    <a:pt x="910114" y="0"/>
                    <a:pt x="910780" y="0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3" name="Google Shape;113;p3"/>
            <p:cNvGrpSpPr/>
            <p:nvPr/>
          </p:nvGrpSpPr>
          <p:grpSpPr>
            <a:xfrm>
              <a:off x="9514617" y="3406996"/>
              <a:ext cx="193357" cy="193357"/>
              <a:chOff x="9514617" y="3406996"/>
              <a:chExt cx="193357" cy="193357"/>
            </a:xfrm>
          </p:grpSpPr>
          <p:sp>
            <p:nvSpPr>
              <p:cNvPr id="114" name="Google Shape;114;p3"/>
              <p:cNvSpPr/>
              <p:nvPr/>
            </p:nvSpPr>
            <p:spPr>
              <a:xfrm>
                <a:off x="9528905" y="3421284"/>
                <a:ext cx="164782" cy="164782"/>
              </a:xfrm>
              <a:custGeom>
                <a:rect b="b" l="l" r="r" t="t"/>
                <a:pathLst>
                  <a:path extrusionOk="0" h="164782" w="164782">
                    <a:moveTo>
                      <a:pt x="164783" y="82391"/>
                    </a:moveTo>
                    <a:cubicBezTo>
                      <a:pt x="164783" y="127895"/>
                      <a:pt x="127895" y="164782"/>
                      <a:pt x="82391" y="164782"/>
                    </a:cubicBezTo>
                    <a:cubicBezTo>
                      <a:pt x="36888" y="164782"/>
                      <a:pt x="0" y="127895"/>
                      <a:pt x="0" y="82391"/>
                    </a:cubicBezTo>
                    <a:cubicBezTo>
                      <a:pt x="0" y="36888"/>
                      <a:pt x="36888" y="0"/>
                      <a:pt x="82391" y="0"/>
                    </a:cubicBezTo>
                    <a:cubicBezTo>
                      <a:pt x="127895" y="0"/>
                      <a:pt x="164783" y="36888"/>
                      <a:pt x="164783" y="82391"/>
                    </a:cubicBezTo>
                    <a:close/>
                  </a:path>
                </a:pathLst>
              </a:custGeom>
              <a:solidFill>
                <a:srgbClr val="92604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3"/>
              <p:cNvSpPr/>
              <p:nvPr/>
            </p:nvSpPr>
            <p:spPr>
              <a:xfrm>
                <a:off x="9514617" y="3406996"/>
                <a:ext cx="193357" cy="193357"/>
              </a:xfrm>
              <a:custGeom>
                <a:rect b="b" l="l" r="r" t="t"/>
                <a:pathLst>
                  <a:path extrusionOk="0" h="193357" w="193357">
                    <a:moveTo>
                      <a:pt x="96679" y="193357"/>
                    </a:moveTo>
                    <a:cubicBezTo>
                      <a:pt x="43339" y="193357"/>
                      <a:pt x="0" y="150019"/>
                      <a:pt x="0" y="96679"/>
                    </a:cubicBezTo>
                    <a:cubicBezTo>
                      <a:pt x="0" y="43339"/>
                      <a:pt x="43339" y="0"/>
                      <a:pt x="96679" y="0"/>
                    </a:cubicBezTo>
                    <a:cubicBezTo>
                      <a:pt x="150019" y="0"/>
                      <a:pt x="193358" y="43339"/>
                      <a:pt x="193358" y="96679"/>
                    </a:cubicBezTo>
                    <a:cubicBezTo>
                      <a:pt x="193358" y="150019"/>
                      <a:pt x="150019" y="193357"/>
                      <a:pt x="96679" y="193357"/>
                    </a:cubicBezTo>
                    <a:close/>
                    <a:moveTo>
                      <a:pt x="96679" y="28575"/>
                    </a:moveTo>
                    <a:cubicBezTo>
                      <a:pt x="59150" y="28575"/>
                      <a:pt x="28575" y="59150"/>
                      <a:pt x="28575" y="96679"/>
                    </a:cubicBezTo>
                    <a:cubicBezTo>
                      <a:pt x="28575" y="134207"/>
                      <a:pt x="59150" y="164782"/>
                      <a:pt x="96679" y="164782"/>
                    </a:cubicBezTo>
                    <a:cubicBezTo>
                      <a:pt x="134208" y="164782"/>
                      <a:pt x="164783" y="134207"/>
                      <a:pt x="164783" y="96679"/>
                    </a:cubicBezTo>
                    <a:cubicBezTo>
                      <a:pt x="164783" y="59150"/>
                      <a:pt x="134303" y="28575"/>
                      <a:pt x="96679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6" name="Google Shape;116;p3"/>
            <p:cNvGrpSpPr/>
            <p:nvPr/>
          </p:nvGrpSpPr>
          <p:grpSpPr>
            <a:xfrm>
              <a:off x="9734669" y="3307484"/>
              <a:ext cx="260365" cy="260389"/>
              <a:chOff x="9734669" y="3307484"/>
              <a:chExt cx="260365" cy="260389"/>
            </a:xfrm>
          </p:grpSpPr>
          <p:sp>
            <p:nvSpPr>
              <p:cNvPr id="117" name="Google Shape;117;p3"/>
              <p:cNvSpPr/>
              <p:nvPr/>
            </p:nvSpPr>
            <p:spPr>
              <a:xfrm>
                <a:off x="9748932" y="3321843"/>
                <a:ext cx="231838" cy="231838"/>
              </a:xfrm>
              <a:custGeom>
                <a:rect b="b" l="l" r="r" t="t"/>
                <a:pathLst>
                  <a:path extrusionOk="0" h="231838" w="231838">
                    <a:moveTo>
                      <a:pt x="231838" y="115919"/>
                    </a:moveTo>
                    <a:cubicBezTo>
                      <a:pt x="231838" y="179940"/>
                      <a:pt x="179940" y="231839"/>
                      <a:pt x="115919" y="231839"/>
                    </a:cubicBezTo>
                    <a:cubicBezTo>
                      <a:pt x="51899" y="231839"/>
                      <a:pt x="0" y="179940"/>
                      <a:pt x="0" y="115919"/>
                    </a:cubicBezTo>
                    <a:cubicBezTo>
                      <a:pt x="0" y="51899"/>
                      <a:pt x="51899" y="0"/>
                      <a:pt x="115919" y="0"/>
                    </a:cubicBezTo>
                    <a:cubicBezTo>
                      <a:pt x="179940" y="0"/>
                      <a:pt x="231838" y="51899"/>
                      <a:pt x="231838" y="115919"/>
                    </a:cubicBezTo>
                    <a:close/>
                  </a:path>
                </a:pathLst>
              </a:custGeom>
              <a:solidFill>
                <a:srgbClr val="92604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9734669" y="3307484"/>
                <a:ext cx="260365" cy="260389"/>
              </a:xfrm>
              <a:custGeom>
                <a:rect b="b" l="l" r="r" t="t"/>
                <a:pathLst>
                  <a:path extrusionOk="0" h="260389" w="260365">
                    <a:moveTo>
                      <a:pt x="130183" y="260390"/>
                    </a:moveTo>
                    <a:cubicBezTo>
                      <a:pt x="96845" y="260390"/>
                      <a:pt x="63508" y="247721"/>
                      <a:pt x="38076" y="222290"/>
                    </a:cubicBezTo>
                    <a:cubicBezTo>
                      <a:pt x="-12692" y="171521"/>
                      <a:pt x="-12692" y="88845"/>
                      <a:pt x="38076" y="38076"/>
                    </a:cubicBezTo>
                    <a:lnTo>
                      <a:pt x="38076" y="38076"/>
                    </a:lnTo>
                    <a:cubicBezTo>
                      <a:pt x="88845" y="-12692"/>
                      <a:pt x="171522" y="-12692"/>
                      <a:pt x="222289" y="38076"/>
                    </a:cubicBezTo>
                    <a:cubicBezTo>
                      <a:pt x="273058" y="88845"/>
                      <a:pt x="273058" y="171521"/>
                      <a:pt x="222289" y="222290"/>
                    </a:cubicBezTo>
                    <a:cubicBezTo>
                      <a:pt x="196858" y="247721"/>
                      <a:pt x="163520" y="260390"/>
                      <a:pt x="130183" y="260390"/>
                    </a:cubicBezTo>
                    <a:close/>
                    <a:moveTo>
                      <a:pt x="58269" y="58364"/>
                    </a:moveTo>
                    <a:cubicBezTo>
                      <a:pt x="18645" y="97988"/>
                      <a:pt x="18645" y="162473"/>
                      <a:pt x="58269" y="202097"/>
                    </a:cubicBezTo>
                    <a:cubicBezTo>
                      <a:pt x="97893" y="241721"/>
                      <a:pt x="162377" y="241721"/>
                      <a:pt x="202001" y="202097"/>
                    </a:cubicBezTo>
                    <a:cubicBezTo>
                      <a:pt x="241626" y="162473"/>
                      <a:pt x="241626" y="97988"/>
                      <a:pt x="202001" y="58364"/>
                    </a:cubicBezTo>
                    <a:cubicBezTo>
                      <a:pt x="162473" y="18740"/>
                      <a:pt x="97893" y="18740"/>
                      <a:pt x="58269" y="58364"/>
                    </a:cubicBezTo>
                    <a:lnTo>
                      <a:pt x="58269" y="5836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9" name="Google Shape;119;p3"/>
            <p:cNvGrpSpPr/>
            <p:nvPr/>
          </p:nvGrpSpPr>
          <p:grpSpPr>
            <a:xfrm>
              <a:off x="9589341" y="3049904"/>
              <a:ext cx="210216" cy="210216"/>
              <a:chOff x="9589341" y="3049904"/>
              <a:chExt cx="210216" cy="210216"/>
            </a:xfrm>
          </p:grpSpPr>
          <p:sp>
            <p:nvSpPr>
              <p:cNvPr id="120" name="Google Shape;120;p3"/>
              <p:cNvSpPr/>
              <p:nvPr/>
            </p:nvSpPr>
            <p:spPr>
              <a:xfrm>
                <a:off x="9603581" y="3064096"/>
                <a:ext cx="181736" cy="181737"/>
              </a:xfrm>
              <a:custGeom>
                <a:rect b="b" l="l" r="r" t="t"/>
                <a:pathLst>
                  <a:path extrusionOk="0" h="181737" w="181736">
                    <a:moveTo>
                      <a:pt x="181737" y="90869"/>
                    </a:moveTo>
                    <a:cubicBezTo>
                      <a:pt x="181737" y="141054"/>
                      <a:pt x="141054" y="181737"/>
                      <a:pt x="90869" y="181737"/>
                    </a:cubicBezTo>
                    <a:cubicBezTo>
                      <a:pt x="40684" y="181737"/>
                      <a:pt x="1" y="141054"/>
                      <a:pt x="1" y="90869"/>
                    </a:cubicBezTo>
                    <a:cubicBezTo>
                      <a:pt x="1" y="40683"/>
                      <a:pt x="40684" y="0"/>
                      <a:pt x="90869" y="0"/>
                    </a:cubicBezTo>
                    <a:cubicBezTo>
                      <a:pt x="141054" y="0"/>
                      <a:pt x="181737" y="40683"/>
                      <a:pt x="181737" y="90869"/>
                    </a:cubicBezTo>
                    <a:close/>
                  </a:path>
                </a:pathLst>
              </a:custGeom>
              <a:solidFill>
                <a:srgbClr val="92604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121;p3"/>
              <p:cNvSpPr/>
              <p:nvPr/>
            </p:nvSpPr>
            <p:spPr>
              <a:xfrm>
                <a:off x="9589341" y="3049904"/>
                <a:ext cx="210216" cy="210216"/>
              </a:xfrm>
              <a:custGeom>
                <a:rect b="b" l="l" r="r" t="t"/>
                <a:pathLst>
                  <a:path extrusionOk="0" h="210216" w="210216">
                    <a:moveTo>
                      <a:pt x="105108" y="210217"/>
                    </a:moveTo>
                    <a:cubicBezTo>
                      <a:pt x="77010" y="210217"/>
                      <a:pt x="50626" y="199263"/>
                      <a:pt x="30718" y="179451"/>
                    </a:cubicBezTo>
                    <a:cubicBezTo>
                      <a:pt x="-10239" y="138493"/>
                      <a:pt x="-10239" y="71723"/>
                      <a:pt x="30718" y="30766"/>
                    </a:cubicBezTo>
                    <a:cubicBezTo>
                      <a:pt x="50530" y="10858"/>
                      <a:pt x="77010" y="0"/>
                      <a:pt x="105108" y="0"/>
                    </a:cubicBezTo>
                    <a:cubicBezTo>
                      <a:pt x="133207" y="0"/>
                      <a:pt x="159592" y="10954"/>
                      <a:pt x="179498" y="30766"/>
                    </a:cubicBezTo>
                    <a:cubicBezTo>
                      <a:pt x="220456" y="71723"/>
                      <a:pt x="220456" y="138493"/>
                      <a:pt x="179498" y="179451"/>
                    </a:cubicBezTo>
                    <a:cubicBezTo>
                      <a:pt x="159592" y="199263"/>
                      <a:pt x="133207" y="210217"/>
                      <a:pt x="105108" y="210217"/>
                    </a:cubicBezTo>
                    <a:close/>
                    <a:moveTo>
                      <a:pt x="105108" y="28480"/>
                    </a:moveTo>
                    <a:cubicBezTo>
                      <a:pt x="84630" y="28480"/>
                      <a:pt x="65389" y="36481"/>
                      <a:pt x="50911" y="50863"/>
                    </a:cubicBezTo>
                    <a:cubicBezTo>
                      <a:pt x="21098" y="80677"/>
                      <a:pt x="21098" y="129349"/>
                      <a:pt x="50911" y="159163"/>
                    </a:cubicBezTo>
                    <a:cubicBezTo>
                      <a:pt x="65389" y="173641"/>
                      <a:pt x="84630" y="181546"/>
                      <a:pt x="105108" y="181546"/>
                    </a:cubicBezTo>
                    <a:cubicBezTo>
                      <a:pt x="125587" y="181546"/>
                      <a:pt x="144828" y="173546"/>
                      <a:pt x="159210" y="159163"/>
                    </a:cubicBezTo>
                    <a:cubicBezTo>
                      <a:pt x="189023" y="129349"/>
                      <a:pt x="189023" y="80677"/>
                      <a:pt x="159210" y="50863"/>
                    </a:cubicBezTo>
                    <a:cubicBezTo>
                      <a:pt x="144828" y="36385"/>
                      <a:pt x="125587" y="28480"/>
                      <a:pt x="105108" y="2848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2" name="Google Shape;122;p3"/>
            <p:cNvGrpSpPr/>
            <p:nvPr/>
          </p:nvGrpSpPr>
          <p:grpSpPr>
            <a:xfrm>
              <a:off x="10075330" y="3412523"/>
              <a:ext cx="173473" cy="205642"/>
              <a:chOff x="10075330" y="3412523"/>
              <a:chExt cx="173473" cy="205642"/>
            </a:xfrm>
          </p:grpSpPr>
          <p:sp>
            <p:nvSpPr>
              <p:cNvPr id="123" name="Google Shape;123;p3"/>
              <p:cNvSpPr/>
              <p:nvPr/>
            </p:nvSpPr>
            <p:spPr>
              <a:xfrm>
                <a:off x="10089475" y="3426600"/>
                <a:ext cx="145041" cy="177183"/>
              </a:xfrm>
              <a:custGeom>
                <a:rect b="b" l="l" r="r" t="t"/>
                <a:pathLst>
                  <a:path extrusionOk="0" h="177183" w="145041">
                    <a:moveTo>
                      <a:pt x="145042" y="17925"/>
                    </a:moveTo>
                    <a:lnTo>
                      <a:pt x="145042" y="18021"/>
                    </a:lnTo>
                    <a:cubicBezTo>
                      <a:pt x="128373" y="76790"/>
                      <a:pt x="100084" y="130606"/>
                      <a:pt x="62841" y="177183"/>
                    </a:cubicBezTo>
                    <a:cubicBezTo>
                      <a:pt x="49696" y="172992"/>
                      <a:pt x="37123" y="165563"/>
                      <a:pt x="26646" y="155085"/>
                    </a:cubicBezTo>
                    <a:cubicBezTo>
                      <a:pt x="-8882" y="119557"/>
                      <a:pt x="-8882" y="62026"/>
                      <a:pt x="26646" y="26498"/>
                    </a:cubicBezTo>
                    <a:cubicBezTo>
                      <a:pt x="59031" y="-5697"/>
                      <a:pt x="109418" y="-8554"/>
                      <a:pt x="145042" y="17925"/>
                    </a:cubicBezTo>
                    <a:close/>
                  </a:path>
                </a:pathLst>
              </a:custGeom>
              <a:solidFill>
                <a:srgbClr val="92604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" name="Google Shape;124;p3"/>
              <p:cNvSpPr/>
              <p:nvPr/>
            </p:nvSpPr>
            <p:spPr>
              <a:xfrm>
                <a:off x="10075330" y="3412523"/>
                <a:ext cx="173473" cy="205642"/>
              </a:xfrm>
              <a:custGeom>
                <a:rect b="b" l="l" r="r" t="t"/>
                <a:pathLst>
                  <a:path extrusionOk="0" h="205642" w="173473">
                    <a:moveTo>
                      <a:pt x="76986" y="205642"/>
                    </a:moveTo>
                    <a:cubicBezTo>
                      <a:pt x="75557" y="205642"/>
                      <a:pt x="74128" y="205452"/>
                      <a:pt x="72699" y="204976"/>
                    </a:cubicBezTo>
                    <a:cubicBezTo>
                      <a:pt x="57079" y="200022"/>
                      <a:pt x="42505" y="191164"/>
                      <a:pt x="30790" y="179353"/>
                    </a:cubicBezTo>
                    <a:cubicBezTo>
                      <a:pt x="-10263" y="138396"/>
                      <a:pt x="-10263" y="71626"/>
                      <a:pt x="30790" y="30573"/>
                    </a:cubicBezTo>
                    <a:cubicBezTo>
                      <a:pt x="67365" y="-6003"/>
                      <a:pt x="126230" y="-10289"/>
                      <a:pt x="167759" y="20571"/>
                    </a:cubicBezTo>
                    <a:cubicBezTo>
                      <a:pt x="171379" y="23238"/>
                      <a:pt x="173474" y="27525"/>
                      <a:pt x="173474" y="32002"/>
                    </a:cubicBezTo>
                    <a:lnTo>
                      <a:pt x="173474" y="32097"/>
                    </a:lnTo>
                    <a:cubicBezTo>
                      <a:pt x="173474" y="33430"/>
                      <a:pt x="173283" y="34764"/>
                      <a:pt x="172903" y="36002"/>
                    </a:cubicBezTo>
                    <a:cubicBezTo>
                      <a:pt x="155853" y="95914"/>
                      <a:pt x="127373" y="151159"/>
                      <a:pt x="88130" y="200213"/>
                    </a:cubicBezTo>
                    <a:cubicBezTo>
                      <a:pt x="85368" y="203737"/>
                      <a:pt x="81272" y="205642"/>
                      <a:pt x="76986" y="205642"/>
                    </a:cubicBezTo>
                    <a:close/>
                    <a:moveTo>
                      <a:pt x="105180" y="28572"/>
                    </a:moveTo>
                    <a:cubicBezTo>
                      <a:pt x="85368" y="28572"/>
                      <a:pt x="65746" y="36097"/>
                      <a:pt x="50983" y="50861"/>
                    </a:cubicBezTo>
                    <a:cubicBezTo>
                      <a:pt x="21074" y="80770"/>
                      <a:pt x="21074" y="129347"/>
                      <a:pt x="50983" y="159255"/>
                    </a:cubicBezTo>
                    <a:cubicBezTo>
                      <a:pt x="57174" y="165447"/>
                      <a:pt x="64508" y="170590"/>
                      <a:pt x="72318" y="174305"/>
                    </a:cubicBezTo>
                    <a:cubicBezTo>
                      <a:pt x="103751" y="133062"/>
                      <a:pt x="127278" y="87437"/>
                      <a:pt x="142518" y="38288"/>
                    </a:cubicBezTo>
                    <a:cubicBezTo>
                      <a:pt x="130897" y="31716"/>
                      <a:pt x="118038" y="28572"/>
                      <a:pt x="105180" y="2857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5" name="Google Shape;125;p3"/>
            <p:cNvGrpSpPr/>
            <p:nvPr/>
          </p:nvGrpSpPr>
          <p:grpSpPr>
            <a:xfrm>
              <a:off x="9339551" y="3071131"/>
              <a:ext cx="132870" cy="199943"/>
              <a:chOff x="9339551" y="3071131"/>
              <a:chExt cx="132870" cy="199943"/>
            </a:xfrm>
          </p:grpSpPr>
          <p:sp>
            <p:nvSpPr>
              <p:cNvPr id="126" name="Google Shape;126;p3"/>
              <p:cNvSpPr/>
              <p:nvPr/>
            </p:nvSpPr>
            <p:spPr>
              <a:xfrm>
                <a:off x="9353836" y="3085432"/>
                <a:ext cx="104357" cy="171379"/>
              </a:xfrm>
              <a:custGeom>
                <a:rect b="b" l="l" r="r" t="t"/>
                <a:pathLst>
                  <a:path extrusionOk="0" h="171379" w="104357">
                    <a:moveTo>
                      <a:pt x="77724" y="144780"/>
                    </a:moveTo>
                    <a:cubicBezTo>
                      <a:pt x="56483" y="166021"/>
                      <a:pt x="27527" y="174593"/>
                      <a:pt x="0" y="170307"/>
                    </a:cubicBezTo>
                    <a:cubicBezTo>
                      <a:pt x="7144" y="108966"/>
                      <a:pt x="26384" y="51435"/>
                      <a:pt x="55340" y="0"/>
                    </a:cubicBezTo>
                    <a:cubicBezTo>
                      <a:pt x="63341" y="4096"/>
                      <a:pt x="70865" y="9525"/>
                      <a:pt x="77628" y="16288"/>
                    </a:cubicBezTo>
                    <a:cubicBezTo>
                      <a:pt x="113252" y="51721"/>
                      <a:pt x="113252" y="109252"/>
                      <a:pt x="77724" y="144780"/>
                    </a:cubicBezTo>
                    <a:close/>
                  </a:path>
                </a:pathLst>
              </a:custGeom>
              <a:solidFill>
                <a:srgbClr val="92604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" name="Google Shape;127;p3"/>
              <p:cNvSpPr/>
              <p:nvPr/>
            </p:nvSpPr>
            <p:spPr>
              <a:xfrm>
                <a:off x="9339551" y="3071131"/>
                <a:ext cx="132870" cy="199943"/>
              </a:xfrm>
              <a:custGeom>
                <a:rect b="b" l="l" r="r" t="t"/>
                <a:pathLst>
                  <a:path extrusionOk="0" h="199943" w="132870">
                    <a:moveTo>
                      <a:pt x="28000" y="199944"/>
                    </a:moveTo>
                    <a:cubicBezTo>
                      <a:pt x="22761" y="199944"/>
                      <a:pt x="17427" y="199563"/>
                      <a:pt x="12093" y="198706"/>
                    </a:cubicBezTo>
                    <a:cubicBezTo>
                      <a:pt x="4473" y="197563"/>
                      <a:pt x="-765" y="190609"/>
                      <a:pt x="92" y="182894"/>
                    </a:cubicBezTo>
                    <a:cubicBezTo>
                      <a:pt x="7331" y="120696"/>
                      <a:pt x="26571" y="61546"/>
                      <a:pt x="57242" y="7253"/>
                    </a:cubicBezTo>
                    <a:cubicBezTo>
                      <a:pt x="61052" y="586"/>
                      <a:pt x="69339" y="-1891"/>
                      <a:pt x="76197" y="1538"/>
                    </a:cubicBezTo>
                    <a:cubicBezTo>
                      <a:pt x="85436" y="6205"/>
                      <a:pt x="94103" y="12587"/>
                      <a:pt x="102009" y="20398"/>
                    </a:cubicBezTo>
                    <a:cubicBezTo>
                      <a:pt x="121917" y="40305"/>
                      <a:pt x="132870" y="66784"/>
                      <a:pt x="132870" y="94883"/>
                    </a:cubicBezTo>
                    <a:cubicBezTo>
                      <a:pt x="132870" y="122982"/>
                      <a:pt x="121917" y="149366"/>
                      <a:pt x="102105" y="169273"/>
                    </a:cubicBezTo>
                    <a:lnTo>
                      <a:pt x="102105" y="169273"/>
                    </a:lnTo>
                    <a:lnTo>
                      <a:pt x="102105" y="169273"/>
                    </a:lnTo>
                    <a:cubicBezTo>
                      <a:pt x="82388" y="188990"/>
                      <a:pt x="55527" y="199944"/>
                      <a:pt x="28000" y="199944"/>
                    </a:cubicBezTo>
                    <a:close/>
                    <a:moveTo>
                      <a:pt x="74959" y="34494"/>
                    </a:moveTo>
                    <a:cubicBezTo>
                      <a:pt x="52670" y="77357"/>
                      <a:pt x="37716" y="123268"/>
                      <a:pt x="30476" y="171274"/>
                    </a:cubicBezTo>
                    <a:cubicBezTo>
                      <a:pt x="49526" y="170607"/>
                      <a:pt x="68100" y="162701"/>
                      <a:pt x="81816" y="148985"/>
                    </a:cubicBezTo>
                    <a:lnTo>
                      <a:pt x="81816" y="148985"/>
                    </a:lnTo>
                    <a:cubicBezTo>
                      <a:pt x="96295" y="134507"/>
                      <a:pt x="104295" y="115267"/>
                      <a:pt x="104295" y="94788"/>
                    </a:cubicBezTo>
                    <a:cubicBezTo>
                      <a:pt x="104295" y="74309"/>
                      <a:pt x="96295" y="55069"/>
                      <a:pt x="81816" y="40591"/>
                    </a:cubicBezTo>
                    <a:cubicBezTo>
                      <a:pt x="79721" y="38400"/>
                      <a:pt x="77340" y="36400"/>
                      <a:pt x="74959" y="3449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28" name="Google Shape;128;p3"/>
          <p:cNvGrpSpPr/>
          <p:nvPr/>
        </p:nvGrpSpPr>
        <p:grpSpPr>
          <a:xfrm>
            <a:off x="9235736" y="2639629"/>
            <a:ext cx="1108870" cy="1578737"/>
            <a:chOff x="6733317" y="5498496"/>
            <a:chExt cx="621982" cy="885538"/>
          </a:xfrm>
        </p:grpSpPr>
        <p:grpSp>
          <p:nvGrpSpPr>
            <p:cNvPr id="129" name="Google Shape;129;p3"/>
            <p:cNvGrpSpPr/>
            <p:nvPr/>
          </p:nvGrpSpPr>
          <p:grpSpPr>
            <a:xfrm>
              <a:off x="6733317" y="5498496"/>
              <a:ext cx="621982" cy="885538"/>
              <a:chOff x="6733317" y="5498496"/>
              <a:chExt cx="621982" cy="885538"/>
            </a:xfrm>
          </p:grpSpPr>
          <p:sp>
            <p:nvSpPr>
              <p:cNvPr id="130" name="Google Shape;130;p3"/>
              <p:cNvSpPr/>
              <p:nvPr/>
            </p:nvSpPr>
            <p:spPr>
              <a:xfrm>
                <a:off x="6747604" y="5512879"/>
                <a:ext cx="593312" cy="856963"/>
              </a:xfrm>
              <a:custGeom>
                <a:rect b="b" l="l" r="r" t="t"/>
                <a:pathLst>
                  <a:path extrusionOk="0" h="856963" w="593312">
                    <a:moveTo>
                      <a:pt x="593313" y="118586"/>
                    </a:moveTo>
                    <a:lnTo>
                      <a:pt x="593313" y="856964"/>
                    </a:lnTo>
                    <a:lnTo>
                      <a:pt x="0" y="856964"/>
                    </a:lnTo>
                    <a:lnTo>
                      <a:pt x="0" y="0"/>
                    </a:lnTo>
                    <a:lnTo>
                      <a:pt x="418052" y="0"/>
                    </a:lnTo>
                    <a:cubicBezTo>
                      <a:pt x="417767" y="3619"/>
                      <a:pt x="417481" y="7239"/>
                      <a:pt x="417481" y="10953"/>
                    </a:cubicBezTo>
                    <a:cubicBezTo>
                      <a:pt x="417481" y="77724"/>
                      <a:pt x="471583" y="131826"/>
                      <a:pt x="538353" y="131826"/>
                    </a:cubicBezTo>
                    <a:cubicBezTo>
                      <a:pt x="558165" y="131730"/>
                      <a:pt x="576834" y="127063"/>
                      <a:pt x="593313" y="118586"/>
                    </a:cubicBezTo>
                    <a:close/>
                  </a:path>
                </a:pathLst>
              </a:custGeom>
              <a:solidFill>
                <a:srgbClr val="92604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" name="Google Shape;131;p3"/>
              <p:cNvSpPr/>
              <p:nvPr/>
            </p:nvSpPr>
            <p:spPr>
              <a:xfrm>
                <a:off x="6733317" y="5498496"/>
                <a:ext cx="621982" cy="885538"/>
              </a:xfrm>
              <a:custGeom>
                <a:rect b="b" l="l" r="r" t="t"/>
                <a:pathLst>
                  <a:path extrusionOk="0" h="885538" w="621982">
                    <a:moveTo>
                      <a:pt x="607600" y="885539"/>
                    </a:moveTo>
                    <a:lnTo>
                      <a:pt x="14288" y="885539"/>
                    </a:lnTo>
                    <a:cubicBezTo>
                      <a:pt x="6382" y="885539"/>
                      <a:pt x="0" y="879157"/>
                      <a:pt x="0" y="871252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432340" y="0"/>
                    </a:lnTo>
                    <a:cubicBezTo>
                      <a:pt x="436340" y="0"/>
                      <a:pt x="440150" y="1714"/>
                      <a:pt x="442913" y="4667"/>
                    </a:cubicBezTo>
                    <a:cubicBezTo>
                      <a:pt x="445580" y="7620"/>
                      <a:pt x="446913" y="11620"/>
                      <a:pt x="446627" y="15621"/>
                    </a:cubicBezTo>
                    <a:cubicBezTo>
                      <a:pt x="446342" y="18859"/>
                      <a:pt x="446151" y="22003"/>
                      <a:pt x="446151" y="25336"/>
                    </a:cubicBezTo>
                    <a:cubicBezTo>
                      <a:pt x="446151" y="84105"/>
                      <a:pt x="493967" y="131921"/>
                      <a:pt x="552736" y="131921"/>
                    </a:cubicBezTo>
                    <a:cubicBezTo>
                      <a:pt x="569881" y="131921"/>
                      <a:pt x="586169" y="128016"/>
                      <a:pt x="601123" y="120301"/>
                    </a:cubicBezTo>
                    <a:cubicBezTo>
                      <a:pt x="605504" y="118014"/>
                      <a:pt x="610838" y="118205"/>
                      <a:pt x="615125" y="120777"/>
                    </a:cubicBezTo>
                    <a:cubicBezTo>
                      <a:pt x="619411" y="123348"/>
                      <a:pt x="621983" y="128016"/>
                      <a:pt x="621983" y="132969"/>
                    </a:cubicBezTo>
                    <a:lnTo>
                      <a:pt x="621983" y="871347"/>
                    </a:lnTo>
                    <a:cubicBezTo>
                      <a:pt x="621888" y="879157"/>
                      <a:pt x="615506" y="885539"/>
                      <a:pt x="607600" y="885539"/>
                    </a:cubicBezTo>
                    <a:close/>
                    <a:moveTo>
                      <a:pt x="28575" y="856964"/>
                    </a:moveTo>
                    <a:lnTo>
                      <a:pt x="593313" y="856964"/>
                    </a:lnTo>
                    <a:lnTo>
                      <a:pt x="593313" y="154114"/>
                    </a:lnTo>
                    <a:cubicBezTo>
                      <a:pt x="580263" y="158210"/>
                      <a:pt x="566452" y="160305"/>
                      <a:pt x="552641" y="160305"/>
                    </a:cubicBezTo>
                    <a:cubicBezTo>
                      <a:pt x="479203" y="160305"/>
                      <a:pt x="419291" y="101441"/>
                      <a:pt x="417576" y="28480"/>
                    </a:cubicBezTo>
                    <a:lnTo>
                      <a:pt x="28575" y="28480"/>
                    </a:lnTo>
                    <a:lnTo>
                      <a:pt x="28575" y="85696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2" name="Google Shape;132;p3"/>
            <p:cNvSpPr/>
            <p:nvPr/>
          </p:nvSpPr>
          <p:spPr>
            <a:xfrm>
              <a:off x="6809612" y="5860255"/>
              <a:ext cx="169735" cy="150209"/>
            </a:xfrm>
            <a:custGeom>
              <a:rect b="b" l="l" r="r" t="t"/>
              <a:pathLst>
                <a:path extrusionOk="0" h="150209" w="169735">
                  <a:moveTo>
                    <a:pt x="95250" y="150209"/>
                  </a:moveTo>
                  <a:lnTo>
                    <a:pt x="14954" y="150209"/>
                  </a:lnTo>
                  <a:cubicBezTo>
                    <a:pt x="7048" y="150209"/>
                    <a:pt x="667" y="143827"/>
                    <a:pt x="667" y="136017"/>
                  </a:cubicBezTo>
                  <a:lnTo>
                    <a:pt x="0" y="14383"/>
                  </a:lnTo>
                  <a:cubicBezTo>
                    <a:pt x="0" y="10573"/>
                    <a:pt x="1524" y="6953"/>
                    <a:pt x="4191" y="4191"/>
                  </a:cubicBezTo>
                  <a:cubicBezTo>
                    <a:pt x="6858" y="1524"/>
                    <a:pt x="10478" y="0"/>
                    <a:pt x="14288" y="0"/>
                  </a:cubicBezTo>
                  <a:lnTo>
                    <a:pt x="155448" y="0"/>
                  </a:lnTo>
                  <a:cubicBezTo>
                    <a:pt x="163354" y="0"/>
                    <a:pt x="169736" y="6382"/>
                    <a:pt x="169736" y="14288"/>
                  </a:cubicBezTo>
                  <a:lnTo>
                    <a:pt x="169736" y="88582"/>
                  </a:lnTo>
                  <a:cubicBezTo>
                    <a:pt x="169736" y="96488"/>
                    <a:pt x="163354" y="102870"/>
                    <a:pt x="155448" y="102870"/>
                  </a:cubicBezTo>
                  <a:cubicBezTo>
                    <a:pt x="147542" y="102870"/>
                    <a:pt x="141161" y="96488"/>
                    <a:pt x="141161" y="88582"/>
                  </a:cubicBezTo>
                  <a:lnTo>
                    <a:pt x="141161" y="28575"/>
                  </a:lnTo>
                  <a:lnTo>
                    <a:pt x="28670" y="28575"/>
                  </a:lnTo>
                  <a:lnTo>
                    <a:pt x="29146" y="121634"/>
                  </a:lnTo>
                  <a:lnTo>
                    <a:pt x="95250" y="121634"/>
                  </a:lnTo>
                  <a:cubicBezTo>
                    <a:pt x="103156" y="121634"/>
                    <a:pt x="109538" y="128016"/>
                    <a:pt x="109538" y="135922"/>
                  </a:cubicBezTo>
                  <a:cubicBezTo>
                    <a:pt x="109538" y="143827"/>
                    <a:pt x="103156" y="150209"/>
                    <a:pt x="95250" y="15020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7106792" y="5858541"/>
              <a:ext cx="169735" cy="150209"/>
            </a:xfrm>
            <a:custGeom>
              <a:rect b="b" l="l" r="r" t="t"/>
              <a:pathLst>
                <a:path extrusionOk="0" h="150209" w="169735">
                  <a:moveTo>
                    <a:pt x="95250" y="150209"/>
                  </a:moveTo>
                  <a:lnTo>
                    <a:pt x="14954" y="150209"/>
                  </a:lnTo>
                  <a:cubicBezTo>
                    <a:pt x="7048" y="150209"/>
                    <a:pt x="667" y="143827"/>
                    <a:pt x="667" y="136017"/>
                  </a:cubicBezTo>
                  <a:lnTo>
                    <a:pt x="0" y="14383"/>
                  </a:lnTo>
                  <a:cubicBezTo>
                    <a:pt x="0" y="10573"/>
                    <a:pt x="1524" y="6953"/>
                    <a:pt x="4191" y="4191"/>
                  </a:cubicBezTo>
                  <a:cubicBezTo>
                    <a:pt x="6858" y="1524"/>
                    <a:pt x="10477" y="0"/>
                    <a:pt x="14288" y="0"/>
                  </a:cubicBezTo>
                  <a:lnTo>
                    <a:pt x="155448" y="0"/>
                  </a:lnTo>
                  <a:cubicBezTo>
                    <a:pt x="163354" y="0"/>
                    <a:pt x="169736" y="6382"/>
                    <a:pt x="169736" y="14288"/>
                  </a:cubicBezTo>
                  <a:lnTo>
                    <a:pt x="169736" y="88582"/>
                  </a:lnTo>
                  <a:cubicBezTo>
                    <a:pt x="169736" y="96488"/>
                    <a:pt x="163354" y="102870"/>
                    <a:pt x="155448" y="102870"/>
                  </a:cubicBezTo>
                  <a:cubicBezTo>
                    <a:pt x="147542" y="102870"/>
                    <a:pt x="141161" y="96488"/>
                    <a:pt x="141161" y="88582"/>
                  </a:cubicBezTo>
                  <a:lnTo>
                    <a:pt x="141161" y="28575"/>
                  </a:lnTo>
                  <a:lnTo>
                    <a:pt x="28670" y="28575"/>
                  </a:lnTo>
                  <a:lnTo>
                    <a:pt x="29146" y="121634"/>
                  </a:lnTo>
                  <a:lnTo>
                    <a:pt x="95250" y="121634"/>
                  </a:lnTo>
                  <a:cubicBezTo>
                    <a:pt x="103156" y="121634"/>
                    <a:pt x="109538" y="128016"/>
                    <a:pt x="109538" y="135922"/>
                  </a:cubicBezTo>
                  <a:cubicBezTo>
                    <a:pt x="109538" y="143827"/>
                    <a:pt x="103156" y="150209"/>
                    <a:pt x="95250" y="15020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6809612" y="6146005"/>
              <a:ext cx="169735" cy="150209"/>
            </a:xfrm>
            <a:custGeom>
              <a:rect b="b" l="l" r="r" t="t"/>
              <a:pathLst>
                <a:path extrusionOk="0" h="150209" w="169735">
                  <a:moveTo>
                    <a:pt x="95250" y="150209"/>
                  </a:moveTo>
                  <a:lnTo>
                    <a:pt x="14954" y="150209"/>
                  </a:lnTo>
                  <a:cubicBezTo>
                    <a:pt x="7048" y="150209"/>
                    <a:pt x="667" y="143827"/>
                    <a:pt x="667" y="136017"/>
                  </a:cubicBezTo>
                  <a:lnTo>
                    <a:pt x="0" y="14383"/>
                  </a:lnTo>
                  <a:cubicBezTo>
                    <a:pt x="0" y="10573"/>
                    <a:pt x="1524" y="6953"/>
                    <a:pt x="4191" y="4191"/>
                  </a:cubicBezTo>
                  <a:cubicBezTo>
                    <a:pt x="6858" y="1524"/>
                    <a:pt x="10478" y="0"/>
                    <a:pt x="14288" y="0"/>
                  </a:cubicBezTo>
                  <a:lnTo>
                    <a:pt x="155448" y="0"/>
                  </a:lnTo>
                  <a:cubicBezTo>
                    <a:pt x="163354" y="0"/>
                    <a:pt x="169736" y="6382"/>
                    <a:pt x="169736" y="14288"/>
                  </a:cubicBezTo>
                  <a:lnTo>
                    <a:pt x="169736" y="88582"/>
                  </a:lnTo>
                  <a:cubicBezTo>
                    <a:pt x="169736" y="96488"/>
                    <a:pt x="163354" y="102870"/>
                    <a:pt x="155448" y="102870"/>
                  </a:cubicBezTo>
                  <a:cubicBezTo>
                    <a:pt x="147542" y="102870"/>
                    <a:pt x="141161" y="96488"/>
                    <a:pt x="141161" y="88582"/>
                  </a:cubicBezTo>
                  <a:lnTo>
                    <a:pt x="141161" y="28575"/>
                  </a:lnTo>
                  <a:lnTo>
                    <a:pt x="28670" y="28575"/>
                  </a:lnTo>
                  <a:lnTo>
                    <a:pt x="29146" y="121634"/>
                  </a:lnTo>
                  <a:lnTo>
                    <a:pt x="95250" y="121634"/>
                  </a:lnTo>
                  <a:cubicBezTo>
                    <a:pt x="103156" y="121634"/>
                    <a:pt x="109538" y="128016"/>
                    <a:pt x="109538" y="135922"/>
                  </a:cubicBezTo>
                  <a:cubicBezTo>
                    <a:pt x="109538" y="143827"/>
                    <a:pt x="103156" y="150209"/>
                    <a:pt x="95250" y="15020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7106792" y="6144195"/>
              <a:ext cx="169735" cy="150209"/>
            </a:xfrm>
            <a:custGeom>
              <a:rect b="b" l="l" r="r" t="t"/>
              <a:pathLst>
                <a:path extrusionOk="0" h="150209" w="169735">
                  <a:moveTo>
                    <a:pt x="95250" y="150209"/>
                  </a:moveTo>
                  <a:lnTo>
                    <a:pt x="14954" y="150209"/>
                  </a:lnTo>
                  <a:cubicBezTo>
                    <a:pt x="7048" y="150209"/>
                    <a:pt x="667" y="143827"/>
                    <a:pt x="667" y="136017"/>
                  </a:cubicBezTo>
                  <a:lnTo>
                    <a:pt x="0" y="14383"/>
                  </a:lnTo>
                  <a:cubicBezTo>
                    <a:pt x="0" y="10573"/>
                    <a:pt x="1524" y="6953"/>
                    <a:pt x="4191" y="4191"/>
                  </a:cubicBezTo>
                  <a:cubicBezTo>
                    <a:pt x="6858" y="1524"/>
                    <a:pt x="10477" y="0"/>
                    <a:pt x="14288" y="0"/>
                  </a:cubicBezTo>
                  <a:lnTo>
                    <a:pt x="155448" y="0"/>
                  </a:lnTo>
                  <a:cubicBezTo>
                    <a:pt x="163354" y="0"/>
                    <a:pt x="169736" y="6382"/>
                    <a:pt x="169736" y="14288"/>
                  </a:cubicBezTo>
                  <a:lnTo>
                    <a:pt x="169736" y="88582"/>
                  </a:lnTo>
                  <a:cubicBezTo>
                    <a:pt x="169736" y="96488"/>
                    <a:pt x="163354" y="102870"/>
                    <a:pt x="155448" y="102870"/>
                  </a:cubicBezTo>
                  <a:cubicBezTo>
                    <a:pt x="147542" y="102870"/>
                    <a:pt x="141161" y="96488"/>
                    <a:pt x="141161" y="88582"/>
                  </a:cubicBezTo>
                  <a:lnTo>
                    <a:pt x="141161" y="28575"/>
                  </a:lnTo>
                  <a:lnTo>
                    <a:pt x="28670" y="28575"/>
                  </a:lnTo>
                  <a:lnTo>
                    <a:pt x="29146" y="121634"/>
                  </a:lnTo>
                  <a:lnTo>
                    <a:pt x="95250" y="121634"/>
                  </a:lnTo>
                  <a:cubicBezTo>
                    <a:pt x="103156" y="121634"/>
                    <a:pt x="109538" y="128016"/>
                    <a:pt x="109538" y="135922"/>
                  </a:cubicBezTo>
                  <a:cubicBezTo>
                    <a:pt x="109538" y="143827"/>
                    <a:pt x="103156" y="150209"/>
                    <a:pt x="95250" y="15020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6809612" y="5574601"/>
              <a:ext cx="169735" cy="150209"/>
            </a:xfrm>
            <a:custGeom>
              <a:rect b="b" l="l" r="r" t="t"/>
              <a:pathLst>
                <a:path extrusionOk="0" h="150209" w="169735">
                  <a:moveTo>
                    <a:pt x="95250" y="150209"/>
                  </a:moveTo>
                  <a:lnTo>
                    <a:pt x="14954" y="150209"/>
                  </a:lnTo>
                  <a:cubicBezTo>
                    <a:pt x="7048" y="150209"/>
                    <a:pt x="667" y="143827"/>
                    <a:pt x="667" y="136017"/>
                  </a:cubicBezTo>
                  <a:lnTo>
                    <a:pt x="0" y="14383"/>
                  </a:lnTo>
                  <a:cubicBezTo>
                    <a:pt x="0" y="10573"/>
                    <a:pt x="1524" y="6953"/>
                    <a:pt x="4191" y="4191"/>
                  </a:cubicBezTo>
                  <a:cubicBezTo>
                    <a:pt x="6858" y="1524"/>
                    <a:pt x="10478" y="0"/>
                    <a:pt x="14288" y="0"/>
                  </a:cubicBezTo>
                  <a:lnTo>
                    <a:pt x="155448" y="0"/>
                  </a:lnTo>
                  <a:cubicBezTo>
                    <a:pt x="163354" y="0"/>
                    <a:pt x="169736" y="6382"/>
                    <a:pt x="169736" y="14288"/>
                  </a:cubicBezTo>
                  <a:lnTo>
                    <a:pt x="169736" y="88582"/>
                  </a:lnTo>
                  <a:cubicBezTo>
                    <a:pt x="169736" y="96488"/>
                    <a:pt x="163354" y="102870"/>
                    <a:pt x="155448" y="102870"/>
                  </a:cubicBezTo>
                  <a:cubicBezTo>
                    <a:pt x="147542" y="102870"/>
                    <a:pt x="141161" y="96488"/>
                    <a:pt x="141161" y="88582"/>
                  </a:cubicBezTo>
                  <a:lnTo>
                    <a:pt x="141161" y="28575"/>
                  </a:lnTo>
                  <a:lnTo>
                    <a:pt x="28670" y="28575"/>
                  </a:lnTo>
                  <a:lnTo>
                    <a:pt x="29146" y="121634"/>
                  </a:lnTo>
                  <a:lnTo>
                    <a:pt x="95250" y="121634"/>
                  </a:lnTo>
                  <a:cubicBezTo>
                    <a:pt x="103156" y="121634"/>
                    <a:pt x="109538" y="128016"/>
                    <a:pt x="109538" y="135922"/>
                  </a:cubicBezTo>
                  <a:cubicBezTo>
                    <a:pt x="109538" y="143827"/>
                    <a:pt x="103156" y="150209"/>
                    <a:pt x="95250" y="15020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7100316" y="5576220"/>
              <a:ext cx="109442" cy="150304"/>
            </a:xfrm>
            <a:custGeom>
              <a:rect b="b" l="l" r="r" t="t"/>
              <a:pathLst>
                <a:path extrusionOk="0" h="150304" w="109442">
                  <a:moveTo>
                    <a:pt x="95250" y="150305"/>
                  </a:moveTo>
                  <a:lnTo>
                    <a:pt x="14954" y="150305"/>
                  </a:lnTo>
                  <a:cubicBezTo>
                    <a:pt x="7048" y="150305"/>
                    <a:pt x="667" y="143923"/>
                    <a:pt x="667" y="136112"/>
                  </a:cubicBezTo>
                  <a:lnTo>
                    <a:pt x="0" y="14383"/>
                  </a:lnTo>
                  <a:cubicBezTo>
                    <a:pt x="0" y="10573"/>
                    <a:pt x="1524" y="6953"/>
                    <a:pt x="4191" y="4191"/>
                  </a:cubicBezTo>
                  <a:cubicBezTo>
                    <a:pt x="6858" y="1429"/>
                    <a:pt x="10477" y="0"/>
                    <a:pt x="14288" y="0"/>
                  </a:cubicBezTo>
                  <a:lnTo>
                    <a:pt x="76200" y="0"/>
                  </a:lnTo>
                  <a:cubicBezTo>
                    <a:pt x="84106" y="0"/>
                    <a:pt x="90488" y="6382"/>
                    <a:pt x="90488" y="14288"/>
                  </a:cubicBezTo>
                  <a:cubicBezTo>
                    <a:pt x="90488" y="22193"/>
                    <a:pt x="84106" y="28575"/>
                    <a:pt x="76200" y="28575"/>
                  </a:cubicBezTo>
                  <a:lnTo>
                    <a:pt x="28575" y="28575"/>
                  </a:lnTo>
                  <a:lnTo>
                    <a:pt x="29051" y="121730"/>
                  </a:lnTo>
                  <a:lnTo>
                    <a:pt x="95155" y="121730"/>
                  </a:lnTo>
                  <a:cubicBezTo>
                    <a:pt x="103061" y="121730"/>
                    <a:pt x="109442" y="128111"/>
                    <a:pt x="109442" y="136017"/>
                  </a:cubicBezTo>
                  <a:cubicBezTo>
                    <a:pt x="109442" y="143923"/>
                    <a:pt x="103156" y="150305"/>
                    <a:pt x="95250" y="15030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6747700" y="5523737"/>
              <a:ext cx="593217" cy="857059"/>
            </a:xfrm>
            <a:custGeom>
              <a:rect b="b" l="l" r="r" t="t"/>
              <a:pathLst>
                <a:path extrusionOk="0" h="857059" w="593217">
                  <a:moveTo>
                    <a:pt x="593217" y="118682"/>
                  </a:moveTo>
                  <a:lnTo>
                    <a:pt x="593217" y="857060"/>
                  </a:lnTo>
                  <a:lnTo>
                    <a:pt x="527304" y="857060"/>
                  </a:lnTo>
                  <a:lnTo>
                    <a:pt x="527304" y="184595"/>
                  </a:lnTo>
                  <a:cubicBezTo>
                    <a:pt x="512731" y="193072"/>
                    <a:pt x="496062" y="197739"/>
                    <a:pt x="478536" y="197739"/>
                  </a:cubicBezTo>
                  <a:cubicBezTo>
                    <a:pt x="419100" y="197739"/>
                    <a:pt x="371094" y="143637"/>
                    <a:pt x="371094" y="76867"/>
                  </a:cubicBezTo>
                  <a:cubicBezTo>
                    <a:pt x="371094" y="73152"/>
                    <a:pt x="371285" y="69532"/>
                    <a:pt x="371570" y="65913"/>
                  </a:cubicBezTo>
                  <a:lnTo>
                    <a:pt x="0" y="65913"/>
                  </a:lnTo>
                  <a:lnTo>
                    <a:pt x="0" y="0"/>
                  </a:lnTo>
                  <a:lnTo>
                    <a:pt x="418052" y="0"/>
                  </a:lnTo>
                  <a:cubicBezTo>
                    <a:pt x="417767" y="3620"/>
                    <a:pt x="417481" y="7239"/>
                    <a:pt x="417481" y="10954"/>
                  </a:cubicBezTo>
                  <a:cubicBezTo>
                    <a:pt x="417481" y="77724"/>
                    <a:pt x="471583" y="131826"/>
                    <a:pt x="538353" y="131826"/>
                  </a:cubicBezTo>
                  <a:cubicBezTo>
                    <a:pt x="558070" y="131922"/>
                    <a:pt x="576739" y="127159"/>
                    <a:pt x="593217" y="118682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9" name="Google Shape;139;p3"/>
            <p:cNvGrpSpPr/>
            <p:nvPr/>
          </p:nvGrpSpPr>
          <p:grpSpPr>
            <a:xfrm>
              <a:off x="7030021" y="5498496"/>
              <a:ext cx="28575" cy="852582"/>
              <a:chOff x="7030021" y="5498496"/>
              <a:chExt cx="28575" cy="852582"/>
            </a:xfrm>
          </p:grpSpPr>
          <p:sp>
            <p:nvSpPr>
              <p:cNvPr id="140" name="Google Shape;140;p3"/>
              <p:cNvSpPr/>
              <p:nvPr/>
            </p:nvSpPr>
            <p:spPr>
              <a:xfrm>
                <a:off x="7044308" y="5512783"/>
                <a:ext cx="9525" cy="824007"/>
              </a:xfrm>
              <a:custGeom>
                <a:rect b="b" l="l" r="r" t="t"/>
                <a:pathLst>
                  <a:path extrusionOk="0" h="824007" w="9525">
                    <a:moveTo>
                      <a:pt x="0" y="824008"/>
                    </a:move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3"/>
              <p:cNvSpPr/>
              <p:nvPr/>
            </p:nvSpPr>
            <p:spPr>
              <a:xfrm>
                <a:off x="7030021" y="5498496"/>
                <a:ext cx="28575" cy="852582"/>
              </a:xfrm>
              <a:custGeom>
                <a:rect b="b" l="l" r="r" t="t"/>
                <a:pathLst>
                  <a:path extrusionOk="0" h="852582" w="28575">
                    <a:moveTo>
                      <a:pt x="14288" y="852583"/>
                    </a:moveTo>
                    <a:cubicBezTo>
                      <a:pt x="6382" y="852583"/>
                      <a:pt x="0" y="846201"/>
                      <a:pt x="0" y="838295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cubicBezTo>
                      <a:pt x="22193" y="0"/>
                      <a:pt x="28575" y="6382"/>
                      <a:pt x="28575" y="14288"/>
                    </a:cubicBezTo>
                    <a:lnTo>
                      <a:pt x="28575" y="838295"/>
                    </a:lnTo>
                    <a:cubicBezTo>
                      <a:pt x="28575" y="846201"/>
                      <a:pt x="22193" y="852583"/>
                      <a:pt x="14288" y="85258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2" name="Google Shape;142;p3"/>
            <p:cNvGrpSpPr/>
            <p:nvPr/>
          </p:nvGrpSpPr>
          <p:grpSpPr>
            <a:xfrm>
              <a:off x="6733317" y="5777102"/>
              <a:ext cx="621887" cy="28575"/>
              <a:chOff x="6733317" y="5777102"/>
              <a:chExt cx="621887" cy="28575"/>
            </a:xfrm>
          </p:grpSpPr>
          <p:sp>
            <p:nvSpPr>
              <p:cNvPr id="143" name="Google Shape;143;p3"/>
              <p:cNvSpPr/>
              <p:nvPr/>
            </p:nvSpPr>
            <p:spPr>
              <a:xfrm>
                <a:off x="6747605" y="5791390"/>
                <a:ext cx="593312" cy="9525"/>
              </a:xfrm>
              <a:custGeom>
                <a:rect b="b" l="l" r="r" t="t"/>
                <a:pathLst>
                  <a:path extrusionOk="0" h="9525" w="593312">
                    <a:moveTo>
                      <a:pt x="0" y="0"/>
                    </a:moveTo>
                    <a:lnTo>
                      <a:pt x="593312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3"/>
              <p:cNvSpPr/>
              <p:nvPr/>
            </p:nvSpPr>
            <p:spPr>
              <a:xfrm>
                <a:off x="6733317" y="5777102"/>
                <a:ext cx="621887" cy="28575"/>
              </a:xfrm>
              <a:custGeom>
                <a:rect b="b" l="l" r="r" t="t"/>
                <a:pathLst>
                  <a:path extrusionOk="0" h="28575" w="621887">
                    <a:moveTo>
                      <a:pt x="607600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607600" y="0"/>
                    </a:lnTo>
                    <a:cubicBezTo>
                      <a:pt x="615506" y="0"/>
                      <a:pt x="621888" y="6382"/>
                      <a:pt x="621888" y="14288"/>
                    </a:cubicBezTo>
                    <a:cubicBezTo>
                      <a:pt x="621888" y="22193"/>
                      <a:pt x="615506" y="28575"/>
                      <a:pt x="607600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5" name="Google Shape;145;p3"/>
            <p:cNvGrpSpPr/>
            <p:nvPr/>
          </p:nvGrpSpPr>
          <p:grpSpPr>
            <a:xfrm>
              <a:off x="6733317" y="6067424"/>
              <a:ext cx="621887" cy="28575"/>
              <a:chOff x="6733317" y="6067424"/>
              <a:chExt cx="621887" cy="28575"/>
            </a:xfrm>
          </p:grpSpPr>
          <p:sp>
            <p:nvSpPr>
              <p:cNvPr id="146" name="Google Shape;146;p3"/>
              <p:cNvSpPr/>
              <p:nvPr/>
            </p:nvSpPr>
            <p:spPr>
              <a:xfrm>
                <a:off x="6747605" y="6081712"/>
                <a:ext cx="593312" cy="9525"/>
              </a:xfrm>
              <a:custGeom>
                <a:rect b="b" l="l" r="r" t="t"/>
                <a:pathLst>
                  <a:path extrusionOk="0" h="9525" w="593312">
                    <a:moveTo>
                      <a:pt x="0" y="0"/>
                    </a:moveTo>
                    <a:lnTo>
                      <a:pt x="593312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" name="Google Shape;147;p3"/>
              <p:cNvSpPr/>
              <p:nvPr/>
            </p:nvSpPr>
            <p:spPr>
              <a:xfrm>
                <a:off x="6733317" y="6067424"/>
                <a:ext cx="621887" cy="28575"/>
              </a:xfrm>
              <a:custGeom>
                <a:rect b="b" l="l" r="r" t="t"/>
                <a:pathLst>
                  <a:path extrusionOk="0" h="28575" w="621887">
                    <a:moveTo>
                      <a:pt x="607600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607600" y="0"/>
                    </a:lnTo>
                    <a:cubicBezTo>
                      <a:pt x="615506" y="0"/>
                      <a:pt x="621888" y="6382"/>
                      <a:pt x="621888" y="14288"/>
                    </a:cubicBezTo>
                    <a:cubicBezTo>
                      <a:pt x="621888" y="22193"/>
                      <a:pt x="615506" y="28575"/>
                      <a:pt x="607600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48" name="Google Shape;148;p3"/>
          <p:cNvGrpSpPr/>
          <p:nvPr/>
        </p:nvGrpSpPr>
        <p:grpSpPr>
          <a:xfrm>
            <a:off x="4045743" y="4593265"/>
            <a:ext cx="1545178" cy="1542116"/>
            <a:chOff x="457200" y="1569687"/>
            <a:chExt cx="866714" cy="864997"/>
          </a:xfrm>
        </p:grpSpPr>
        <p:grpSp>
          <p:nvGrpSpPr>
            <p:cNvPr id="149" name="Google Shape;149;p3"/>
            <p:cNvGrpSpPr/>
            <p:nvPr/>
          </p:nvGrpSpPr>
          <p:grpSpPr>
            <a:xfrm>
              <a:off x="588168" y="2015870"/>
              <a:ext cx="638175" cy="418814"/>
              <a:chOff x="588168" y="2015870"/>
              <a:chExt cx="638175" cy="418814"/>
            </a:xfrm>
          </p:grpSpPr>
          <p:sp>
            <p:nvSpPr>
              <p:cNvPr id="150" name="Google Shape;150;p3"/>
              <p:cNvSpPr/>
              <p:nvPr/>
            </p:nvSpPr>
            <p:spPr>
              <a:xfrm>
                <a:off x="602456" y="2030157"/>
                <a:ext cx="609600" cy="390126"/>
              </a:xfrm>
              <a:custGeom>
                <a:rect b="b" l="l" r="r" t="t"/>
                <a:pathLst>
                  <a:path extrusionOk="0" h="390126" w="609600">
                    <a:moveTo>
                      <a:pt x="609600" y="0"/>
                    </a:moveTo>
                    <a:lnTo>
                      <a:pt x="609600" y="238125"/>
                    </a:lnTo>
                    <a:cubicBezTo>
                      <a:pt x="588169" y="267557"/>
                      <a:pt x="539210" y="326231"/>
                      <a:pt x="454819" y="361950"/>
                    </a:cubicBezTo>
                    <a:cubicBezTo>
                      <a:pt x="356521" y="403479"/>
                      <a:pt x="268605" y="389096"/>
                      <a:pt x="222599" y="381000"/>
                    </a:cubicBezTo>
                    <a:cubicBezTo>
                      <a:pt x="111824" y="361474"/>
                      <a:pt x="36100" y="306515"/>
                      <a:pt x="0" y="276225"/>
                    </a:cubicBezTo>
                    <a:lnTo>
                      <a:pt x="0" y="0"/>
                    </a:lnTo>
                    <a:lnTo>
                      <a:pt x="154496" y="0"/>
                    </a:lnTo>
                    <a:cubicBezTo>
                      <a:pt x="165735" y="64961"/>
                      <a:pt x="222314" y="114300"/>
                      <a:pt x="290513" y="114300"/>
                    </a:cubicBezTo>
                    <a:cubicBezTo>
                      <a:pt x="358712" y="114300"/>
                      <a:pt x="415290" y="64961"/>
                      <a:pt x="426530" y="0"/>
                    </a:cubicBezTo>
                    <a:lnTo>
                      <a:pt x="609600" y="0"/>
                    </a:lnTo>
                    <a:close/>
                  </a:path>
                </a:pathLst>
              </a:custGeom>
              <a:solidFill>
                <a:srgbClr val="E9CE9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" name="Google Shape;151;p3"/>
              <p:cNvSpPr/>
              <p:nvPr/>
            </p:nvSpPr>
            <p:spPr>
              <a:xfrm>
                <a:off x="588168" y="2015870"/>
                <a:ext cx="638175" cy="418814"/>
              </a:xfrm>
              <a:custGeom>
                <a:rect b="b" l="l" r="r" t="t"/>
                <a:pathLst>
                  <a:path extrusionOk="0" h="418814" w="638175">
                    <a:moveTo>
                      <a:pt x="327470" y="418814"/>
                    </a:moveTo>
                    <a:cubicBezTo>
                      <a:pt x="288036" y="418814"/>
                      <a:pt x="255651" y="413099"/>
                      <a:pt x="234410" y="409384"/>
                    </a:cubicBezTo>
                    <a:cubicBezTo>
                      <a:pt x="150971" y="394716"/>
                      <a:pt x="71723" y="357378"/>
                      <a:pt x="5143" y="301466"/>
                    </a:cubicBezTo>
                    <a:cubicBezTo>
                      <a:pt x="1905" y="298799"/>
                      <a:pt x="0" y="294704"/>
                      <a:pt x="0" y="290513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lnTo>
                      <a:pt x="168783" y="0"/>
                    </a:lnTo>
                    <a:cubicBezTo>
                      <a:pt x="175736" y="0"/>
                      <a:pt x="181642" y="5048"/>
                      <a:pt x="182880" y="11811"/>
                    </a:cubicBezTo>
                    <a:cubicBezTo>
                      <a:pt x="193167" y="71152"/>
                      <a:pt x="244412" y="114300"/>
                      <a:pt x="304800" y="114300"/>
                    </a:cubicBezTo>
                    <a:cubicBezTo>
                      <a:pt x="365189" y="114300"/>
                      <a:pt x="416433" y="71247"/>
                      <a:pt x="426720" y="11811"/>
                    </a:cubicBezTo>
                    <a:cubicBezTo>
                      <a:pt x="427863" y="4953"/>
                      <a:pt x="433864" y="0"/>
                      <a:pt x="440817" y="0"/>
                    </a:cubicBezTo>
                    <a:lnTo>
                      <a:pt x="623888" y="0"/>
                    </a:lnTo>
                    <a:cubicBezTo>
                      <a:pt x="631793" y="0"/>
                      <a:pt x="638175" y="6382"/>
                      <a:pt x="638175" y="14288"/>
                    </a:cubicBezTo>
                    <a:lnTo>
                      <a:pt x="638175" y="252413"/>
                    </a:lnTo>
                    <a:cubicBezTo>
                      <a:pt x="638175" y="255461"/>
                      <a:pt x="637223" y="258413"/>
                      <a:pt x="635413" y="260795"/>
                    </a:cubicBezTo>
                    <a:cubicBezTo>
                      <a:pt x="606362" y="300704"/>
                      <a:pt x="554831" y="355378"/>
                      <a:pt x="474631" y="389382"/>
                    </a:cubicBezTo>
                    <a:cubicBezTo>
                      <a:pt x="420719" y="412242"/>
                      <a:pt x="370046" y="418814"/>
                      <a:pt x="327470" y="418814"/>
                    </a:cubicBezTo>
                    <a:close/>
                    <a:moveTo>
                      <a:pt x="28575" y="283845"/>
                    </a:moveTo>
                    <a:cubicBezTo>
                      <a:pt x="90297" y="334137"/>
                      <a:pt x="162973" y="367855"/>
                      <a:pt x="239363" y="381286"/>
                    </a:cubicBezTo>
                    <a:cubicBezTo>
                      <a:pt x="280892" y="388620"/>
                      <a:pt x="367284" y="403765"/>
                      <a:pt x="463582" y="363188"/>
                    </a:cubicBezTo>
                    <a:cubicBezTo>
                      <a:pt x="535305" y="332804"/>
                      <a:pt x="582263" y="284417"/>
                      <a:pt x="609600" y="247841"/>
                    </a:cubicBezTo>
                    <a:lnTo>
                      <a:pt x="609600" y="28670"/>
                    </a:lnTo>
                    <a:lnTo>
                      <a:pt x="452342" y="28670"/>
                    </a:lnTo>
                    <a:cubicBezTo>
                      <a:pt x="435293" y="95536"/>
                      <a:pt x="374999" y="142970"/>
                      <a:pt x="304800" y="142970"/>
                    </a:cubicBezTo>
                    <a:cubicBezTo>
                      <a:pt x="234601" y="142970"/>
                      <a:pt x="174308" y="95536"/>
                      <a:pt x="157258" y="28670"/>
                    </a:cubicBezTo>
                    <a:lnTo>
                      <a:pt x="28575" y="28670"/>
                    </a:lnTo>
                    <a:lnTo>
                      <a:pt x="28575" y="28384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2" name="Google Shape;152;p3"/>
            <p:cNvGrpSpPr/>
            <p:nvPr/>
          </p:nvGrpSpPr>
          <p:grpSpPr>
            <a:xfrm>
              <a:off x="457200" y="1569687"/>
              <a:ext cx="866714" cy="827278"/>
              <a:chOff x="457200" y="1569687"/>
              <a:chExt cx="866714" cy="827278"/>
            </a:xfrm>
          </p:grpSpPr>
          <p:sp>
            <p:nvSpPr>
              <p:cNvPr id="153" name="Google Shape;153;p3"/>
              <p:cNvSpPr/>
              <p:nvPr/>
            </p:nvSpPr>
            <p:spPr>
              <a:xfrm>
                <a:off x="471582" y="1584079"/>
                <a:ext cx="838027" cy="798717"/>
              </a:xfrm>
              <a:custGeom>
                <a:rect b="b" l="l" r="r" t="t"/>
                <a:pathLst>
                  <a:path extrusionOk="0" h="798717" w="838027">
                    <a:moveTo>
                      <a:pt x="837533" y="398073"/>
                    </a:moveTo>
                    <a:cubicBezTo>
                      <a:pt x="827056" y="182713"/>
                      <a:pt x="650748" y="8405"/>
                      <a:pt x="435293" y="309"/>
                    </a:cubicBezTo>
                    <a:cubicBezTo>
                      <a:pt x="196501" y="-8740"/>
                      <a:pt x="0" y="182236"/>
                      <a:pt x="0" y="419028"/>
                    </a:cubicBezTo>
                    <a:cubicBezTo>
                      <a:pt x="0" y="541519"/>
                      <a:pt x="52578" y="651819"/>
                      <a:pt x="136398" y="728400"/>
                    </a:cubicBezTo>
                    <a:lnTo>
                      <a:pt x="136398" y="574285"/>
                    </a:lnTo>
                    <a:cubicBezTo>
                      <a:pt x="136398" y="557236"/>
                      <a:pt x="144971" y="540853"/>
                      <a:pt x="160020" y="532852"/>
                    </a:cubicBezTo>
                    <a:cubicBezTo>
                      <a:pt x="166497" y="529423"/>
                      <a:pt x="173927" y="527518"/>
                      <a:pt x="181642" y="527518"/>
                    </a:cubicBezTo>
                    <a:cubicBezTo>
                      <a:pt x="189357" y="527518"/>
                      <a:pt x="196691" y="529423"/>
                      <a:pt x="203168" y="532852"/>
                    </a:cubicBezTo>
                    <a:cubicBezTo>
                      <a:pt x="218123" y="540757"/>
                      <a:pt x="226695" y="557140"/>
                      <a:pt x="226695" y="574095"/>
                    </a:cubicBezTo>
                    <a:lnTo>
                      <a:pt x="226695" y="690109"/>
                    </a:lnTo>
                    <a:cubicBezTo>
                      <a:pt x="225647" y="713636"/>
                      <a:pt x="242792" y="733258"/>
                      <a:pt x="262890" y="735353"/>
                    </a:cubicBezTo>
                    <a:cubicBezTo>
                      <a:pt x="285750" y="737734"/>
                      <a:pt x="308896" y="717351"/>
                      <a:pt x="308134" y="690109"/>
                    </a:cubicBezTo>
                    <a:lnTo>
                      <a:pt x="308134" y="632674"/>
                    </a:lnTo>
                    <a:cubicBezTo>
                      <a:pt x="308134" y="616481"/>
                      <a:pt x="316706" y="600765"/>
                      <a:pt x="331470" y="594002"/>
                    </a:cubicBezTo>
                    <a:cubicBezTo>
                      <a:pt x="338423" y="590859"/>
                      <a:pt x="345948" y="589621"/>
                      <a:pt x="353282" y="590764"/>
                    </a:cubicBezTo>
                    <a:cubicBezTo>
                      <a:pt x="353473" y="590764"/>
                      <a:pt x="353568" y="590859"/>
                      <a:pt x="353759" y="590859"/>
                    </a:cubicBezTo>
                    <a:cubicBezTo>
                      <a:pt x="369380" y="593431"/>
                      <a:pt x="380429" y="607813"/>
                      <a:pt x="380429" y="623720"/>
                    </a:cubicBezTo>
                    <a:lnTo>
                      <a:pt x="380429" y="744497"/>
                    </a:lnTo>
                    <a:cubicBezTo>
                      <a:pt x="380143" y="776692"/>
                      <a:pt x="403670" y="799552"/>
                      <a:pt x="425577" y="798694"/>
                    </a:cubicBezTo>
                    <a:cubicBezTo>
                      <a:pt x="433007" y="798409"/>
                      <a:pt x="440055" y="795456"/>
                      <a:pt x="446342" y="790693"/>
                    </a:cubicBezTo>
                    <a:cubicBezTo>
                      <a:pt x="456343" y="783073"/>
                      <a:pt x="461772" y="770977"/>
                      <a:pt x="462725" y="758404"/>
                    </a:cubicBezTo>
                    <a:cubicBezTo>
                      <a:pt x="465106" y="725066"/>
                      <a:pt x="467487" y="691729"/>
                      <a:pt x="469868" y="658296"/>
                    </a:cubicBezTo>
                    <a:cubicBezTo>
                      <a:pt x="471011" y="642294"/>
                      <a:pt x="479870" y="627244"/>
                      <a:pt x="494252" y="620291"/>
                    </a:cubicBezTo>
                    <a:cubicBezTo>
                      <a:pt x="504063" y="615529"/>
                      <a:pt x="515207" y="614481"/>
                      <a:pt x="524923" y="618005"/>
                    </a:cubicBezTo>
                    <a:cubicBezTo>
                      <a:pt x="539401" y="623053"/>
                      <a:pt x="549878" y="637246"/>
                      <a:pt x="552069" y="654105"/>
                    </a:cubicBezTo>
                    <a:lnTo>
                      <a:pt x="552069" y="708683"/>
                    </a:lnTo>
                    <a:cubicBezTo>
                      <a:pt x="552069" y="716113"/>
                      <a:pt x="553688" y="723542"/>
                      <a:pt x="557498" y="729829"/>
                    </a:cubicBezTo>
                    <a:cubicBezTo>
                      <a:pt x="565976" y="743830"/>
                      <a:pt x="580835" y="752974"/>
                      <a:pt x="597313" y="753546"/>
                    </a:cubicBezTo>
                    <a:cubicBezTo>
                      <a:pt x="610172" y="754022"/>
                      <a:pt x="622554" y="749164"/>
                      <a:pt x="631889" y="740497"/>
                    </a:cubicBezTo>
                    <a:cubicBezTo>
                      <a:pt x="638842" y="734115"/>
                      <a:pt x="642461" y="724876"/>
                      <a:pt x="642461" y="715446"/>
                    </a:cubicBezTo>
                    <a:lnTo>
                      <a:pt x="642461" y="600003"/>
                    </a:lnTo>
                    <a:cubicBezTo>
                      <a:pt x="639223" y="562379"/>
                      <a:pt x="669417" y="534376"/>
                      <a:pt x="696754" y="536757"/>
                    </a:cubicBezTo>
                    <a:cubicBezTo>
                      <a:pt x="719138" y="538567"/>
                      <a:pt x="740664" y="561236"/>
                      <a:pt x="741902" y="590954"/>
                    </a:cubicBezTo>
                    <a:lnTo>
                      <a:pt x="741902" y="686204"/>
                    </a:lnTo>
                    <a:cubicBezTo>
                      <a:pt x="806101" y="608575"/>
                      <a:pt x="842772" y="507706"/>
                      <a:pt x="837533" y="398073"/>
                    </a:cubicBezTo>
                    <a:close/>
                    <a:moveTo>
                      <a:pt x="436245" y="550663"/>
                    </a:moveTo>
                    <a:cubicBezTo>
                      <a:pt x="349377" y="561617"/>
                      <a:pt x="276416" y="488656"/>
                      <a:pt x="287274" y="401692"/>
                    </a:cubicBezTo>
                    <a:cubicBezTo>
                      <a:pt x="294704" y="342542"/>
                      <a:pt x="342519" y="294727"/>
                      <a:pt x="401669" y="287297"/>
                    </a:cubicBezTo>
                    <a:cubicBezTo>
                      <a:pt x="488537" y="276343"/>
                      <a:pt x="561499" y="349305"/>
                      <a:pt x="550640" y="436268"/>
                    </a:cubicBezTo>
                    <a:cubicBezTo>
                      <a:pt x="543211" y="495418"/>
                      <a:pt x="495395" y="543234"/>
                      <a:pt x="436245" y="550663"/>
                    </a:cubicBezTo>
                    <a:close/>
                  </a:path>
                </a:pathLst>
              </a:custGeom>
              <a:solidFill>
                <a:srgbClr val="DFA0C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" name="Google Shape;154;p3"/>
              <p:cNvSpPr/>
              <p:nvPr/>
            </p:nvSpPr>
            <p:spPr>
              <a:xfrm>
                <a:off x="457200" y="1569687"/>
                <a:ext cx="866714" cy="827278"/>
              </a:xfrm>
              <a:custGeom>
                <a:rect b="b" l="l" r="r" t="t"/>
                <a:pathLst>
                  <a:path extrusionOk="0" h="827278" w="866714">
                    <a:moveTo>
                      <a:pt x="438817" y="827278"/>
                    </a:moveTo>
                    <a:cubicBezTo>
                      <a:pt x="425672" y="827278"/>
                      <a:pt x="412147" y="821468"/>
                      <a:pt x="401574" y="811086"/>
                    </a:cubicBezTo>
                    <a:cubicBezTo>
                      <a:pt x="387953" y="797846"/>
                      <a:pt x="380333" y="778796"/>
                      <a:pt x="380524" y="758603"/>
                    </a:cubicBezTo>
                    <a:lnTo>
                      <a:pt x="380524" y="637921"/>
                    </a:lnTo>
                    <a:cubicBezTo>
                      <a:pt x="380524" y="628587"/>
                      <a:pt x="374237" y="620586"/>
                      <a:pt x="365855" y="619252"/>
                    </a:cubicBezTo>
                    <a:cubicBezTo>
                      <a:pt x="361093" y="618490"/>
                      <a:pt x="356425" y="619252"/>
                      <a:pt x="351854" y="621348"/>
                    </a:cubicBezTo>
                    <a:cubicBezTo>
                      <a:pt x="342710" y="625539"/>
                      <a:pt x="336804" y="635635"/>
                      <a:pt x="336804" y="647065"/>
                    </a:cubicBezTo>
                    <a:lnTo>
                      <a:pt x="336804" y="704501"/>
                    </a:lnTo>
                    <a:cubicBezTo>
                      <a:pt x="337280" y="721265"/>
                      <a:pt x="330327" y="737648"/>
                      <a:pt x="317849" y="749269"/>
                    </a:cubicBezTo>
                    <a:cubicBezTo>
                      <a:pt x="306038" y="760127"/>
                      <a:pt x="290798" y="765461"/>
                      <a:pt x="275749" y="763937"/>
                    </a:cubicBezTo>
                    <a:cubicBezTo>
                      <a:pt x="247364" y="760984"/>
                      <a:pt x="225457" y="734028"/>
                      <a:pt x="226790" y="703834"/>
                    </a:cubicBezTo>
                    <a:lnTo>
                      <a:pt x="226790" y="588487"/>
                    </a:lnTo>
                    <a:cubicBezTo>
                      <a:pt x="226790" y="576199"/>
                      <a:pt x="220504" y="564960"/>
                      <a:pt x="210788" y="559816"/>
                    </a:cubicBezTo>
                    <a:cubicBezTo>
                      <a:pt x="201644" y="554958"/>
                      <a:pt x="190119" y="554958"/>
                      <a:pt x="180975" y="559816"/>
                    </a:cubicBezTo>
                    <a:cubicBezTo>
                      <a:pt x="171260" y="564960"/>
                      <a:pt x="164973" y="576295"/>
                      <a:pt x="164973" y="588582"/>
                    </a:cubicBezTo>
                    <a:lnTo>
                      <a:pt x="164973" y="742601"/>
                    </a:lnTo>
                    <a:cubicBezTo>
                      <a:pt x="164973" y="748221"/>
                      <a:pt x="161639" y="753364"/>
                      <a:pt x="156401" y="755650"/>
                    </a:cubicBezTo>
                    <a:cubicBezTo>
                      <a:pt x="151257" y="757936"/>
                      <a:pt x="145161" y="756984"/>
                      <a:pt x="140970" y="753078"/>
                    </a:cubicBezTo>
                    <a:cubicBezTo>
                      <a:pt x="51435" y="671354"/>
                      <a:pt x="0" y="554768"/>
                      <a:pt x="0" y="433324"/>
                    </a:cubicBezTo>
                    <a:cubicBezTo>
                      <a:pt x="0" y="314452"/>
                      <a:pt x="47149" y="203581"/>
                      <a:pt x="132779" y="121190"/>
                    </a:cubicBezTo>
                    <a:cubicBezTo>
                      <a:pt x="218408" y="38799"/>
                      <a:pt x="331184" y="-4159"/>
                      <a:pt x="450151" y="318"/>
                    </a:cubicBezTo>
                    <a:cubicBezTo>
                      <a:pt x="672656" y="8700"/>
                      <a:pt x="855345" y="189389"/>
                      <a:pt x="866204" y="411703"/>
                    </a:cubicBezTo>
                    <a:lnTo>
                      <a:pt x="866204" y="411703"/>
                    </a:lnTo>
                    <a:cubicBezTo>
                      <a:pt x="871442" y="520478"/>
                      <a:pt x="836295" y="626205"/>
                      <a:pt x="767239" y="709454"/>
                    </a:cubicBezTo>
                    <a:cubicBezTo>
                      <a:pt x="763429" y="714121"/>
                      <a:pt x="757047" y="715836"/>
                      <a:pt x="751427" y="713740"/>
                    </a:cubicBezTo>
                    <a:cubicBezTo>
                      <a:pt x="745808" y="711740"/>
                      <a:pt x="741998" y="706311"/>
                      <a:pt x="741998" y="700310"/>
                    </a:cubicBezTo>
                    <a:lnTo>
                      <a:pt x="741998" y="605060"/>
                    </a:lnTo>
                    <a:cubicBezTo>
                      <a:pt x="741045" y="582867"/>
                      <a:pt x="724662" y="566293"/>
                      <a:pt x="709994" y="565150"/>
                    </a:cubicBezTo>
                    <a:cubicBezTo>
                      <a:pt x="701326" y="564388"/>
                      <a:pt x="691801" y="568484"/>
                      <a:pt x="684276" y="576009"/>
                    </a:cubicBezTo>
                    <a:cubicBezTo>
                      <a:pt x="674751" y="585534"/>
                      <a:pt x="669893" y="598964"/>
                      <a:pt x="671132" y="612966"/>
                    </a:cubicBezTo>
                    <a:cubicBezTo>
                      <a:pt x="671132" y="613347"/>
                      <a:pt x="671227" y="613823"/>
                      <a:pt x="671227" y="614204"/>
                    </a:cubicBezTo>
                    <a:lnTo>
                      <a:pt x="671227" y="729647"/>
                    </a:lnTo>
                    <a:cubicBezTo>
                      <a:pt x="671227" y="743363"/>
                      <a:pt x="665702" y="756317"/>
                      <a:pt x="656082" y="765175"/>
                    </a:cubicBezTo>
                    <a:cubicBezTo>
                      <a:pt x="643890" y="776415"/>
                      <a:pt x="627602" y="782606"/>
                      <a:pt x="611315" y="782034"/>
                    </a:cubicBezTo>
                    <a:cubicBezTo>
                      <a:pt x="590264" y="781368"/>
                      <a:pt x="571024" y="769938"/>
                      <a:pt x="559784" y="751459"/>
                    </a:cubicBezTo>
                    <a:cubicBezTo>
                      <a:pt x="554927" y="743363"/>
                      <a:pt x="552260" y="733552"/>
                      <a:pt x="552260" y="722884"/>
                    </a:cubicBezTo>
                    <a:lnTo>
                      <a:pt x="552260" y="669258"/>
                    </a:lnTo>
                    <a:cubicBezTo>
                      <a:pt x="550545" y="658019"/>
                      <a:pt x="543782" y="648780"/>
                      <a:pt x="534734" y="645637"/>
                    </a:cubicBezTo>
                    <a:cubicBezTo>
                      <a:pt x="528733" y="643541"/>
                      <a:pt x="521494" y="644208"/>
                      <a:pt x="514922" y="647351"/>
                    </a:cubicBezTo>
                    <a:cubicBezTo>
                      <a:pt x="505682" y="651828"/>
                      <a:pt x="499396" y="661829"/>
                      <a:pt x="498539" y="673545"/>
                    </a:cubicBezTo>
                    <a:lnTo>
                      <a:pt x="491395" y="773653"/>
                    </a:lnTo>
                    <a:cubicBezTo>
                      <a:pt x="490157" y="790988"/>
                      <a:pt x="482156" y="806514"/>
                      <a:pt x="469487" y="816229"/>
                    </a:cubicBezTo>
                    <a:cubicBezTo>
                      <a:pt x="460629" y="822992"/>
                      <a:pt x="450628" y="826802"/>
                      <a:pt x="440626" y="827183"/>
                    </a:cubicBezTo>
                    <a:cubicBezTo>
                      <a:pt x="439865" y="827278"/>
                      <a:pt x="439293" y="827278"/>
                      <a:pt x="438817" y="827278"/>
                    </a:cubicBezTo>
                    <a:close/>
                    <a:moveTo>
                      <a:pt x="362141" y="590391"/>
                    </a:moveTo>
                    <a:cubicBezTo>
                      <a:pt x="364712" y="590391"/>
                      <a:pt x="367284" y="590582"/>
                      <a:pt x="369761" y="590963"/>
                    </a:cubicBezTo>
                    <a:cubicBezTo>
                      <a:pt x="392430" y="594678"/>
                      <a:pt x="409004" y="614871"/>
                      <a:pt x="409004" y="638016"/>
                    </a:cubicBezTo>
                    <a:lnTo>
                      <a:pt x="409004" y="758794"/>
                    </a:lnTo>
                    <a:cubicBezTo>
                      <a:pt x="408908" y="771271"/>
                      <a:pt x="413385" y="782796"/>
                      <a:pt x="421386" y="790607"/>
                    </a:cubicBezTo>
                    <a:cubicBezTo>
                      <a:pt x="426911" y="795941"/>
                      <a:pt x="433388" y="798894"/>
                      <a:pt x="439293" y="798703"/>
                    </a:cubicBezTo>
                    <a:cubicBezTo>
                      <a:pt x="443389" y="798513"/>
                      <a:pt x="447770" y="796798"/>
                      <a:pt x="451866" y="793655"/>
                    </a:cubicBezTo>
                    <a:cubicBezTo>
                      <a:pt x="458057" y="788892"/>
                      <a:pt x="461963" y="780891"/>
                      <a:pt x="462629" y="771748"/>
                    </a:cubicBezTo>
                    <a:lnTo>
                      <a:pt x="469773" y="671640"/>
                    </a:lnTo>
                    <a:cubicBezTo>
                      <a:pt x="471297" y="649732"/>
                      <a:pt x="483775" y="630682"/>
                      <a:pt x="502253" y="621729"/>
                    </a:cubicBezTo>
                    <a:cubicBezTo>
                      <a:pt x="515874" y="615157"/>
                      <a:pt x="530638" y="614109"/>
                      <a:pt x="543878" y="618776"/>
                    </a:cubicBezTo>
                    <a:cubicBezTo>
                      <a:pt x="563213" y="625539"/>
                      <a:pt x="577596" y="644303"/>
                      <a:pt x="580454" y="666496"/>
                    </a:cubicBezTo>
                    <a:cubicBezTo>
                      <a:pt x="580549" y="667068"/>
                      <a:pt x="580549" y="667734"/>
                      <a:pt x="580549" y="668306"/>
                    </a:cubicBezTo>
                    <a:lnTo>
                      <a:pt x="580549" y="722884"/>
                    </a:lnTo>
                    <a:cubicBezTo>
                      <a:pt x="580549" y="728313"/>
                      <a:pt x="581692" y="732981"/>
                      <a:pt x="583883" y="736600"/>
                    </a:cubicBezTo>
                    <a:cubicBezTo>
                      <a:pt x="590074" y="746792"/>
                      <a:pt x="600551" y="753078"/>
                      <a:pt x="611886" y="753459"/>
                    </a:cubicBezTo>
                    <a:cubicBezTo>
                      <a:pt x="620744" y="753650"/>
                      <a:pt x="629603" y="750412"/>
                      <a:pt x="636270" y="744220"/>
                    </a:cubicBezTo>
                    <a:cubicBezTo>
                      <a:pt x="640080" y="740696"/>
                      <a:pt x="642271" y="735362"/>
                      <a:pt x="642271" y="729647"/>
                    </a:cubicBezTo>
                    <a:lnTo>
                      <a:pt x="642271" y="614775"/>
                    </a:lnTo>
                    <a:cubicBezTo>
                      <a:pt x="640556" y="592582"/>
                      <a:pt x="648367" y="571151"/>
                      <a:pt x="663797" y="555816"/>
                    </a:cubicBezTo>
                    <a:cubicBezTo>
                      <a:pt x="677418" y="542195"/>
                      <a:pt x="695039" y="535242"/>
                      <a:pt x="712089" y="536766"/>
                    </a:cubicBezTo>
                    <a:cubicBezTo>
                      <a:pt x="743140" y="539337"/>
                      <a:pt x="768763" y="569055"/>
                      <a:pt x="770287" y="604584"/>
                    </a:cubicBezTo>
                    <a:lnTo>
                      <a:pt x="770287" y="657352"/>
                    </a:lnTo>
                    <a:cubicBezTo>
                      <a:pt x="818007" y="585724"/>
                      <a:pt x="841629" y="500475"/>
                      <a:pt x="837438" y="413131"/>
                    </a:cubicBezTo>
                    <a:cubicBezTo>
                      <a:pt x="827342" y="205486"/>
                      <a:pt x="656654" y="36703"/>
                      <a:pt x="448913" y="28893"/>
                    </a:cubicBezTo>
                    <a:cubicBezTo>
                      <a:pt x="337757" y="24702"/>
                      <a:pt x="232410" y="64802"/>
                      <a:pt x="152495" y="141764"/>
                    </a:cubicBezTo>
                    <a:cubicBezTo>
                      <a:pt x="72676" y="218821"/>
                      <a:pt x="28575" y="322358"/>
                      <a:pt x="28575" y="433324"/>
                    </a:cubicBezTo>
                    <a:cubicBezTo>
                      <a:pt x="28575" y="535432"/>
                      <a:pt x="67532" y="633921"/>
                      <a:pt x="136398" y="708311"/>
                    </a:cubicBezTo>
                    <a:lnTo>
                      <a:pt x="136398" y="588677"/>
                    </a:lnTo>
                    <a:cubicBezTo>
                      <a:pt x="136398" y="565531"/>
                      <a:pt x="148400" y="544862"/>
                      <a:pt x="167640" y="534670"/>
                    </a:cubicBezTo>
                    <a:cubicBezTo>
                      <a:pt x="184976" y="525526"/>
                      <a:pt x="206788" y="525526"/>
                      <a:pt x="224123" y="534670"/>
                    </a:cubicBezTo>
                    <a:cubicBezTo>
                      <a:pt x="243364" y="544862"/>
                      <a:pt x="255270" y="565531"/>
                      <a:pt x="255270" y="588582"/>
                    </a:cubicBezTo>
                    <a:lnTo>
                      <a:pt x="255270" y="704596"/>
                    </a:lnTo>
                    <a:cubicBezTo>
                      <a:pt x="254508" y="721932"/>
                      <a:pt x="266700" y="734409"/>
                      <a:pt x="278606" y="735648"/>
                    </a:cubicBezTo>
                    <a:cubicBezTo>
                      <a:pt x="285369" y="736410"/>
                      <a:pt x="292513" y="733743"/>
                      <a:pt x="298323" y="728409"/>
                    </a:cubicBezTo>
                    <a:cubicBezTo>
                      <a:pt x="304800" y="722408"/>
                      <a:pt x="308324" y="713931"/>
                      <a:pt x="308134" y="704977"/>
                    </a:cubicBezTo>
                    <a:lnTo>
                      <a:pt x="308134" y="647161"/>
                    </a:lnTo>
                    <a:cubicBezTo>
                      <a:pt x="308134" y="624682"/>
                      <a:pt x="320612" y="604393"/>
                      <a:pt x="339757" y="595535"/>
                    </a:cubicBezTo>
                    <a:cubicBezTo>
                      <a:pt x="347091" y="592106"/>
                      <a:pt x="354616" y="590391"/>
                      <a:pt x="362141" y="590391"/>
                    </a:cubicBezTo>
                    <a:close/>
                    <a:moveTo>
                      <a:pt x="433388" y="580390"/>
                    </a:moveTo>
                    <a:cubicBezTo>
                      <a:pt x="394335" y="580390"/>
                      <a:pt x="357188" y="565245"/>
                      <a:pt x="329375" y="537337"/>
                    </a:cubicBezTo>
                    <a:cubicBezTo>
                      <a:pt x="296990" y="504952"/>
                      <a:pt x="281750" y="460090"/>
                      <a:pt x="287560" y="414274"/>
                    </a:cubicBezTo>
                    <a:cubicBezTo>
                      <a:pt x="295751" y="349028"/>
                      <a:pt x="349091" y="295688"/>
                      <a:pt x="414433" y="287496"/>
                    </a:cubicBezTo>
                    <a:cubicBezTo>
                      <a:pt x="460248" y="281686"/>
                      <a:pt x="505111" y="297021"/>
                      <a:pt x="537496" y="329407"/>
                    </a:cubicBezTo>
                    <a:cubicBezTo>
                      <a:pt x="569881" y="361791"/>
                      <a:pt x="585121" y="406654"/>
                      <a:pt x="579311" y="452470"/>
                    </a:cubicBezTo>
                    <a:cubicBezTo>
                      <a:pt x="571119" y="517716"/>
                      <a:pt x="517779" y="571056"/>
                      <a:pt x="452533" y="579247"/>
                    </a:cubicBezTo>
                    <a:lnTo>
                      <a:pt x="452533" y="579247"/>
                    </a:lnTo>
                    <a:cubicBezTo>
                      <a:pt x="446056" y="580009"/>
                      <a:pt x="439674" y="580390"/>
                      <a:pt x="433388" y="580390"/>
                    </a:cubicBezTo>
                    <a:close/>
                    <a:moveTo>
                      <a:pt x="450628" y="565055"/>
                    </a:moveTo>
                    <a:lnTo>
                      <a:pt x="450628" y="565055"/>
                    </a:lnTo>
                    <a:lnTo>
                      <a:pt x="450628" y="565055"/>
                    </a:lnTo>
                    <a:close/>
                    <a:moveTo>
                      <a:pt x="433197" y="314833"/>
                    </a:moveTo>
                    <a:cubicBezTo>
                      <a:pt x="428149" y="314833"/>
                      <a:pt x="423005" y="315119"/>
                      <a:pt x="417862" y="315786"/>
                    </a:cubicBezTo>
                    <a:cubicBezTo>
                      <a:pt x="365379" y="322358"/>
                      <a:pt x="322421" y="365316"/>
                      <a:pt x="315849" y="417799"/>
                    </a:cubicBezTo>
                    <a:cubicBezTo>
                      <a:pt x="311182" y="454755"/>
                      <a:pt x="323469" y="490950"/>
                      <a:pt x="349568" y="517049"/>
                    </a:cubicBezTo>
                    <a:cubicBezTo>
                      <a:pt x="375666" y="543148"/>
                      <a:pt x="411861" y="555435"/>
                      <a:pt x="448818" y="550767"/>
                    </a:cubicBezTo>
                    <a:cubicBezTo>
                      <a:pt x="501301" y="544195"/>
                      <a:pt x="544259" y="501237"/>
                      <a:pt x="550831" y="448755"/>
                    </a:cubicBezTo>
                    <a:cubicBezTo>
                      <a:pt x="555498" y="411798"/>
                      <a:pt x="543211" y="375603"/>
                      <a:pt x="517112" y="349504"/>
                    </a:cubicBezTo>
                    <a:cubicBezTo>
                      <a:pt x="494633" y="327120"/>
                      <a:pt x="464725" y="314833"/>
                      <a:pt x="433197" y="31483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5" name="Google Shape;155;p3"/>
            <p:cNvSpPr/>
            <p:nvPr/>
          </p:nvSpPr>
          <p:spPr>
            <a:xfrm>
              <a:off x="657168" y="1788356"/>
              <a:ext cx="63644" cy="72979"/>
            </a:xfrm>
            <a:custGeom>
              <a:rect b="b" l="l" r="r" t="t"/>
              <a:pathLst>
                <a:path extrusionOk="0" h="72979" w="63644">
                  <a:moveTo>
                    <a:pt x="57397" y="66541"/>
                  </a:moveTo>
                  <a:lnTo>
                    <a:pt x="52635" y="70065"/>
                  </a:lnTo>
                  <a:cubicBezTo>
                    <a:pt x="45872" y="75018"/>
                    <a:pt x="36251" y="73494"/>
                    <a:pt x="31299" y="66731"/>
                  </a:cubicBezTo>
                  <a:lnTo>
                    <a:pt x="2914" y="27774"/>
                  </a:lnTo>
                  <a:cubicBezTo>
                    <a:pt x="-2039" y="21012"/>
                    <a:pt x="-515" y="11391"/>
                    <a:pt x="6248" y="6438"/>
                  </a:cubicBezTo>
                  <a:lnTo>
                    <a:pt x="11010" y="2914"/>
                  </a:lnTo>
                  <a:cubicBezTo>
                    <a:pt x="17773" y="-2039"/>
                    <a:pt x="27393" y="-515"/>
                    <a:pt x="32346" y="6248"/>
                  </a:cubicBezTo>
                  <a:lnTo>
                    <a:pt x="60731" y="45205"/>
                  </a:lnTo>
                  <a:cubicBezTo>
                    <a:pt x="65684" y="51968"/>
                    <a:pt x="64160" y="61588"/>
                    <a:pt x="57397" y="6654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654236" y="1909535"/>
              <a:ext cx="39803" cy="78939"/>
            </a:xfrm>
            <a:custGeom>
              <a:rect b="b" l="l" r="r" t="t"/>
              <a:pathLst>
                <a:path extrusionOk="0" h="78939" w="39803">
                  <a:moveTo>
                    <a:pt x="25658" y="78522"/>
                  </a:moveTo>
                  <a:lnTo>
                    <a:pt x="19753" y="78903"/>
                  </a:lnTo>
                  <a:cubicBezTo>
                    <a:pt x="11371" y="79475"/>
                    <a:pt x="4037" y="73188"/>
                    <a:pt x="3465" y="64806"/>
                  </a:cubicBezTo>
                  <a:lnTo>
                    <a:pt x="36" y="16705"/>
                  </a:lnTo>
                  <a:cubicBezTo>
                    <a:pt x="-535" y="8323"/>
                    <a:pt x="5751" y="989"/>
                    <a:pt x="14133" y="417"/>
                  </a:cubicBezTo>
                  <a:lnTo>
                    <a:pt x="20039" y="36"/>
                  </a:lnTo>
                  <a:cubicBezTo>
                    <a:pt x="28421" y="-535"/>
                    <a:pt x="35755" y="5751"/>
                    <a:pt x="36326" y="14133"/>
                  </a:cubicBezTo>
                  <a:lnTo>
                    <a:pt x="39755" y="62234"/>
                  </a:lnTo>
                  <a:cubicBezTo>
                    <a:pt x="40422" y="70521"/>
                    <a:pt x="34040" y="77855"/>
                    <a:pt x="25658" y="785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1074002" y="1857052"/>
              <a:ext cx="39790" cy="78939"/>
            </a:xfrm>
            <a:custGeom>
              <a:rect b="b" l="l" r="r" t="t"/>
              <a:pathLst>
                <a:path extrusionOk="0" h="78939" w="39790">
                  <a:moveTo>
                    <a:pt x="25658" y="78522"/>
                  </a:moveTo>
                  <a:lnTo>
                    <a:pt x="19753" y="78903"/>
                  </a:lnTo>
                  <a:cubicBezTo>
                    <a:pt x="11371" y="79475"/>
                    <a:pt x="4037" y="73188"/>
                    <a:pt x="3465" y="64806"/>
                  </a:cubicBezTo>
                  <a:lnTo>
                    <a:pt x="36" y="16705"/>
                  </a:lnTo>
                  <a:cubicBezTo>
                    <a:pt x="-535" y="8323"/>
                    <a:pt x="5751" y="989"/>
                    <a:pt x="14133" y="417"/>
                  </a:cubicBezTo>
                  <a:lnTo>
                    <a:pt x="20039" y="36"/>
                  </a:lnTo>
                  <a:cubicBezTo>
                    <a:pt x="28421" y="-535"/>
                    <a:pt x="35755" y="5751"/>
                    <a:pt x="36326" y="14133"/>
                  </a:cubicBezTo>
                  <a:lnTo>
                    <a:pt x="39755" y="62234"/>
                  </a:lnTo>
                  <a:cubicBezTo>
                    <a:pt x="40327" y="70616"/>
                    <a:pt x="33945" y="77951"/>
                    <a:pt x="25658" y="785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904627" y="1676438"/>
              <a:ext cx="63644" cy="72979"/>
            </a:xfrm>
            <a:custGeom>
              <a:rect b="b" l="l" r="r" t="t"/>
              <a:pathLst>
                <a:path extrusionOk="0" h="72979" w="63644">
                  <a:moveTo>
                    <a:pt x="57397" y="66541"/>
                  </a:moveTo>
                  <a:lnTo>
                    <a:pt x="52635" y="70065"/>
                  </a:lnTo>
                  <a:cubicBezTo>
                    <a:pt x="45872" y="75018"/>
                    <a:pt x="36252" y="73494"/>
                    <a:pt x="31299" y="66731"/>
                  </a:cubicBezTo>
                  <a:lnTo>
                    <a:pt x="2914" y="27774"/>
                  </a:lnTo>
                  <a:cubicBezTo>
                    <a:pt x="-2039" y="21012"/>
                    <a:pt x="-515" y="11391"/>
                    <a:pt x="6248" y="6438"/>
                  </a:cubicBezTo>
                  <a:lnTo>
                    <a:pt x="11010" y="2914"/>
                  </a:lnTo>
                  <a:cubicBezTo>
                    <a:pt x="17773" y="-2039"/>
                    <a:pt x="27393" y="-515"/>
                    <a:pt x="32346" y="6248"/>
                  </a:cubicBezTo>
                  <a:lnTo>
                    <a:pt x="60731" y="45205"/>
                  </a:lnTo>
                  <a:cubicBezTo>
                    <a:pt x="65684" y="51968"/>
                    <a:pt x="64160" y="61588"/>
                    <a:pt x="57397" y="6654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1176999" y="2029772"/>
              <a:ext cx="78590" cy="48205"/>
            </a:xfrm>
            <a:custGeom>
              <a:rect b="b" l="l" r="r" t="t"/>
              <a:pathLst>
                <a:path extrusionOk="0" h="48205" w="78590">
                  <a:moveTo>
                    <a:pt x="78110" y="31056"/>
                  </a:moveTo>
                  <a:lnTo>
                    <a:pt x="76681" y="36771"/>
                  </a:lnTo>
                  <a:cubicBezTo>
                    <a:pt x="74585" y="44867"/>
                    <a:pt x="66299" y="49821"/>
                    <a:pt x="58107" y="47725"/>
                  </a:cubicBezTo>
                  <a:lnTo>
                    <a:pt x="11435" y="35724"/>
                  </a:lnTo>
                  <a:cubicBezTo>
                    <a:pt x="3338" y="33628"/>
                    <a:pt x="-1615" y="25341"/>
                    <a:pt x="481" y="17150"/>
                  </a:cubicBezTo>
                  <a:lnTo>
                    <a:pt x="1910" y="11435"/>
                  </a:lnTo>
                  <a:cubicBezTo>
                    <a:pt x="4005" y="3338"/>
                    <a:pt x="12292" y="-1615"/>
                    <a:pt x="20483" y="481"/>
                  </a:cubicBezTo>
                  <a:lnTo>
                    <a:pt x="67156" y="12483"/>
                  </a:lnTo>
                  <a:cubicBezTo>
                    <a:pt x="75252" y="14578"/>
                    <a:pt x="80205" y="22865"/>
                    <a:pt x="78110" y="3105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1050750" y="1739788"/>
              <a:ext cx="68675" cy="68675"/>
            </a:xfrm>
            <a:custGeom>
              <a:rect b="b" l="l" r="r" t="t"/>
              <a:pathLst>
                <a:path extrusionOk="0" h="68675" w="68675">
                  <a:moveTo>
                    <a:pt x="8620" y="64246"/>
                  </a:moveTo>
                  <a:lnTo>
                    <a:pt x="4429" y="60055"/>
                  </a:lnTo>
                  <a:cubicBezTo>
                    <a:pt x="-1476" y="54150"/>
                    <a:pt x="-1476" y="44434"/>
                    <a:pt x="4429" y="38529"/>
                  </a:cubicBezTo>
                  <a:lnTo>
                    <a:pt x="38529" y="4429"/>
                  </a:lnTo>
                  <a:cubicBezTo>
                    <a:pt x="44434" y="-1476"/>
                    <a:pt x="54150" y="-1476"/>
                    <a:pt x="60055" y="4429"/>
                  </a:cubicBezTo>
                  <a:lnTo>
                    <a:pt x="64246" y="8620"/>
                  </a:lnTo>
                  <a:cubicBezTo>
                    <a:pt x="70152" y="14526"/>
                    <a:pt x="70152" y="24241"/>
                    <a:pt x="64246" y="30147"/>
                  </a:cubicBezTo>
                  <a:lnTo>
                    <a:pt x="30147" y="64246"/>
                  </a:lnTo>
                  <a:cubicBezTo>
                    <a:pt x="24241" y="70152"/>
                    <a:pt x="14526" y="70152"/>
                    <a:pt x="8620" y="642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627757" y="2024047"/>
              <a:ext cx="75223" cy="59772"/>
            </a:xfrm>
            <a:custGeom>
              <a:rect b="b" l="l" r="r" t="t"/>
              <a:pathLst>
                <a:path extrusionOk="0" h="59772" w="75223">
                  <a:moveTo>
                    <a:pt x="70235" y="7635"/>
                  </a:moveTo>
                  <a:lnTo>
                    <a:pt x="73188" y="12778"/>
                  </a:lnTo>
                  <a:cubicBezTo>
                    <a:pt x="77379" y="20018"/>
                    <a:pt x="74902" y="29447"/>
                    <a:pt x="67568" y="33638"/>
                  </a:cubicBezTo>
                  <a:lnTo>
                    <a:pt x="25848" y="57736"/>
                  </a:lnTo>
                  <a:cubicBezTo>
                    <a:pt x="18609" y="61927"/>
                    <a:pt x="9180" y="59451"/>
                    <a:pt x="4989" y="52117"/>
                  </a:cubicBezTo>
                  <a:lnTo>
                    <a:pt x="2036" y="46973"/>
                  </a:lnTo>
                  <a:cubicBezTo>
                    <a:pt x="-2155" y="39734"/>
                    <a:pt x="321" y="30304"/>
                    <a:pt x="7656" y="26114"/>
                  </a:cubicBezTo>
                  <a:lnTo>
                    <a:pt x="49375" y="2015"/>
                  </a:lnTo>
                  <a:cubicBezTo>
                    <a:pt x="56709" y="-2176"/>
                    <a:pt x="66044" y="396"/>
                    <a:pt x="70235" y="763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556284" y="1996939"/>
              <a:ext cx="43290" cy="79009"/>
            </a:xfrm>
            <a:custGeom>
              <a:rect b="b" l="l" r="r" t="t"/>
              <a:pathLst>
                <a:path extrusionOk="0" h="79009" w="43290">
                  <a:moveTo>
                    <a:pt x="30265" y="77986"/>
                  </a:moveTo>
                  <a:lnTo>
                    <a:pt x="24360" y="78843"/>
                  </a:lnTo>
                  <a:cubicBezTo>
                    <a:pt x="16073" y="80081"/>
                    <a:pt x="8263" y="74271"/>
                    <a:pt x="7120" y="65984"/>
                  </a:cubicBezTo>
                  <a:lnTo>
                    <a:pt x="166" y="18264"/>
                  </a:lnTo>
                  <a:cubicBezTo>
                    <a:pt x="-1072" y="9977"/>
                    <a:pt x="4738" y="2167"/>
                    <a:pt x="13025" y="1024"/>
                  </a:cubicBezTo>
                  <a:lnTo>
                    <a:pt x="18931" y="166"/>
                  </a:lnTo>
                  <a:cubicBezTo>
                    <a:pt x="27217" y="-1072"/>
                    <a:pt x="35028" y="4738"/>
                    <a:pt x="36171" y="13025"/>
                  </a:cubicBezTo>
                  <a:lnTo>
                    <a:pt x="43124" y="60745"/>
                  </a:lnTo>
                  <a:cubicBezTo>
                    <a:pt x="44362" y="69032"/>
                    <a:pt x="38552" y="76843"/>
                    <a:pt x="30265" y="7798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556284" y="1996939"/>
              <a:ext cx="43290" cy="79009"/>
            </a:xfrm>
            <a:custGeom>
              <a:rect b="b" l="l" r="r" t="t"/>
              <a:pathLst>
                <a:path extrusionOk="0" h="79009" w="43290">
                  <a:moveTo>
                    <a:pt x="30265" y="77986"/>
                  </a:moveTo>
                  <a:lnTo>
                    <a:pt x="24360" y="78843"/>
                  </a:lnTo>
                  <a:cubicBezTo>
                    <a:pt x="16073" y="80081"/>
                    <a:pt x="8263" y="74271"/>
                    <a:pt x="7120" y="65984"/>
                  </a:cubicBezTo>
                  <a:lnTo>
                    <a:pt x="166" y="18264"/>
                  </a:lnTo>
                  <a:cubicBezTo>
                    <a:pt x="-1072" y="9977"/>
                    <a:pt x="4738" y="2167"/>
                    <a:pt x="13025" y="1024"/>
                  </a:cubicBezTo>
                  <a:lnTo>
                    <a:pt x="18931" y="166"/>
                  </a:lnTo>
                  <a:cubicBezTo>
                    <a:pt x="27217" y="-1072"/>
                    <a:pt x="35028" y="4738"/>
                    <a:pt x="36171" y="13025"/>
                  </a:cubicBezTo>
                  <a:lnTo>
                    <a:pt x="43124" y="60745"/>
                  </a:lnTo>
                  <a:cubicBezTo>
                    <a:pt x="44362" y="69032"/>
                    <a:pt x="38552" y="76843"/>
                    <a:pt x="30265" y="7798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705513" y="1711734"/>
              <a:ext cx="77158" cy="54925"/>
            </a:xfrm>
            <a:custGeom>
              <a:rect b="b" l="l" r="r" t="t"/>
              <a:pathLst>
                <a:path extrusionOk="0" h="54925" w="77158">
                  <a:moveTo>
                    <a:pt x="3623" y="45723"/>
                  </a:moveTo>
                  <a:lnTo>
                    <a:pt x="1241" y="40294"/>
                  </a:lnTo>
                  <a:cubicBezTo>
                    <a:pt x="-2092" y="32579"/>
                    <a:pt x="1527" y="23530"/>
                    <a:pt x="9242" y="20291"/>
                  </a:cubicBezTo>
                  <a:lnTo>
                    <a:pt x="53534" y="1241"/>
                  </a:lnTo>
                  <a:cubicBezTo>
                    <a:pt x="61249" y="-2092"/>
                    <a:pt x="70298" y="1527"/>
                    <a:pt x="73536" y="9242"/>
                  </a:cubicBezTo>
                  <a:lnTo>
                    <a:pt x="75917" y="14672"/>
                  </a:lnTo>
                  <a:cubicBezTo>
                    <a:pt x="79251" y="22387"/>
                    <a:pt x="75632" y="31436"/>
                    <a:pt x="67916" y="34674"/>
                  </a:cubicBezTo>
                  <a:lnTo>
                    <a:pt x="23625" y="53724"/>
                  </a:lnTo>
                  <a:cubicBezTo>
                    <a:pt x="15910" y="56963"/>
                    <a:pt x="6956" y="53438"/>
                    <a:pt x="3623" y="457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827897" y="1745250"/>
              <a:ext cx="59751" cy="75202"/>
            </a:xfrm>
            <a:custGeom>
              <a:rect b="b" l="l" r="r" t="t"/>
              <a:pathLst>
                <a:path extrusionOk="0" h="75202" w="59751">
                  <a:moveTo>
                    <a:pt x="12778" y="73167"/>
                  </a:moveTo>
                  <a:lnTo>
                    <a:pt x="7635" y="70214"/>
                  </a:lnTo>
                  <a:cubicBezTo>
                    <a:pt x="396" y="66023"/>
                    <a:pt x="-2176" y="56689"/>
                    <a:pt x="2015" y="49355"/>
                  </a:cubicBezTo>
                  <a:lnTo>
                    <a:pt x="26114" y="7635"/>
                  </a:lnTo>
                  <a:cubicBezTo>
                    <a:pt x="30304" y="396"/>
                    <a:pt x="39639" y="-2176"/>
                    <a:pt x="46973" y="2015"/>
                  </a:cubicBezTo>
                  <a:lnTo>
                    <a:pt x="52117" y="4968"/>
                  </a:lnTo>
                  <a:cubicBezTo>
                    <a:pt x="59356" y="9159"/>
                    <a:pt x="61927" y="18493"/>
                    <a:pt x="57736" y="25828"/>
                  </a:cubicBezTo>
                  <a:lnTo>
                    <a:pt x="33638" y="67547"/>
                  </a:lnTo>
                  <a:cubicBezTo>
                    <a:pt x="29352" y="74881"/>
                    <a:pt x="20018" y="77358"/>
                    <a:pt x="12778" y="73167"/>
                  </a:cubicBezTo>
                  <a:close/>
                </a:path>
              </a:pathLst>
            </a:custGeom>
            <a:solidFill>
              <a:srgbClr val="E9787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560033" y="1886580"/>
              <a:ext cx="78939" cy="39803"/>
            </a:xfrm>
            <a:custGeom>
              <a:rect b="b" l="l" r="r" t="t"/>
              <a:pathLst>
                <a:path extrusionOk="0" h="39803" w="78939">
                  <a:moveTo>
                    <a:pt x="417" y="25658"/>
                  </a:moveTo>
                  <a:lnTo>
                    <a:pt x="36" y="19753"/>
                  </a:lnTo>
                  <a:cubicBezTo>
                    <a:pt x="-535" y="11371"/>
                    <a:pt x="5751" y="4037"/>
                    <a:pt x="14133" y="3465"/>
                  </a:cubicBezTo>
                  <a:lnTo>
                    <a:pt x="62234" y="36"/>
                  </a:lnTo>
                  <a:cubicBezTo>
                    <a:pt x="70616" y="-536"/>
                    <a:pt x="77951" y="5751"/>
                    <a:pt x="78522" y="14133"/>
                  </a:cubicBezTo>
                  <a:lnTo>
                    <a:pt x="78903" y="20038"/>
                  </a:lnTo>
                  <a:cubicBezTo>
                    <a:pt x="79475" y="28421"/>
                    <a:pt x="73188" y="35755"/>
                    <a:pt x="64806" y="36326"/>
                  </a:cubicBezTo>
                  <a:lnTo>
                    <a:pt x="16705" y="39755"/>
                  </a:lnTo>
                  <a:cubicBezTo>
                    <a:pt x="8323" y="40422"/>
                    <a:pt x="989" y="34040"/>
                    <a:pt x="417" y="25658"/>
                  </a:cubicBezTo>
                  <a:close/>
                </a:path>
              </a:pathLst>
            </a:custGeom>
            <a:solidFill>
              <a:srgbClr val="E9787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948481" y="1786274"/>
              <a:ext cx="71593" cy="65427"/>
            </a:xfrm>
            <a:custGeom>
              <a:rect b="b" l="l" r="r" t="t"/>
              <a:pathLst>
                <a:path extrusionOk="0" h="65427" w="71593">
                  <a:moveTo>
                    <a:pt x="3447" y="10140"/>
                  </a:moveTo>
                  <a:lnTo>
                    <a:pt x="7257" y="5568"/>
                  </a:lnTo>
                  <a:cubicBezTo>
                    <a:pt x="12591" y="-909"/>
                    <a:pt x="22211" y="-1862"/>
                    <a:pt x="28688" y="3377"/>
                  </a:cubicBezTo>
                  <a:lnTo>
                    <a:pt x="66026" y="33857"/>
                  </a:lnTo>
                  <a:cubicBezTo>
                    <a:pt x="72503" y="39191"/>
                    <a:pt x="73456" y="48811"/>
                    <a:pt x="68217" y="55288"/>
                  </a:cubicBezTo>
                  <a:lnTo>
                    <a:pt x="64407" y="59860"/>
                  </a:lnTo>
                  <a:cubicBezTo>
                    <a:pt x="59073" y="66337"/>
                    <a:pt x="49453" y="67290"/>
                    <a:pt x="42976" y="62051"/>
                  </a:cubicBezTo>
                  <a:lnTo>
                    <a:pt x="5638" y="31571"/>
                  </a:lnTo>
                  <a:cubicBezTo>
                    <a:pt x="-934" y="26332"/>
                    <a:pt x="-1887" y="16617"/>
                    <a:pt x="3447" y="10140"/>
                  </a:cubicBezTo>
                  <a:close/>
                </a:path>
              </a:pathLst>
            </a:custGeom>
            <a:solidFill>
              <a:srgbClr val="E9787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1139071" y="1903356"/>
              <a:ext cx="57482" cy="76246"/>
            </a:xfrm>
            <a:custGeom>
              <a:rect b="b" l="l" r="r" t="t"/>
              <a:pathLst>
                <a:path extrusionOk="0" h="76246" w="57482">
                  <a:moveTo>
                    <a:pt x="43743" y="1643"/>
                  </a:moveTo>
                  <a:lnTo>
                    <a:pt x="49077" y="4310"/>
                  </a:lnTo>
                  <a:cubicBezTo>
                    <a:pt x="56602" y="8024"/>
                    <a:pt x="59650" y="17264"/>
                    <a:pt x="55840" y="24788"/>
                  </a:cubicBezTo>
                  <a:lnTo>
                    <a:pt x="34218" y="67841"/>
                  </a:lnTo>
                  <a:cubicBezTo>
                    <a:pt x="30503" y="75366"/>
                    <a:pt x="21264" y="78414"/>
                    <a:pt x="13739" y="74604"/>
                  </a:cubicBezTo>
                  <a:lnTo>
                    <a:pt x="8405" y="71937"/>
                  </a:lnTo>
                  <a:cubicBezTo>
                    <a:pt x="881" y="68222"/>
                    <a:pt x="-2167" y="58983"/>
                    <a:pt x="1643" y="51458"/>
                  </a:cubicBezTo>
                  <a:lnTo>
                    <a:pt x="23264" y="8405"/>
                  </a:lnTo>
                  <a:cubicBezTo>
                    <a:pt x="27074" y="881"/>
                    <a:pt x="36218" y="-2167"/>
                    <a:pt x="43743" y="1643"/>
                  </a:cubicBezTo>
                  <a:close/>
                </a:path>
              </a:pathLst>
            </a:custGeom>
            <a:solidFill>
              <a:srgbClr val="E9787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1084802" y="2045683"/>
              <a:ext cx="78676" cy="36385"/>
            </a:xfrm>
            <a:custGeom>
              <a:rect b="b" l="l" r="r" t="t"/>
              <a:pathLst>
                <a:path extrusionOk="0" h="36385" w="78676">
                  <a:moveTo>
                    <a:pt x="78677" y="15240"/>
                  </a:moveTo>
                  <a:lnTo>
                    <a:pt x="78677" y="21146"/>
                  </a:lnTo>
                  <a:cubicBezTo>
                    <a:pt x="78677" y="29527"/>
                    <a:pt x="71819" y="36385"/>
                    <a:pt x="63437" y="36385"/>
                  </a:cubicBezTo>
                  <a:lnTo>
                    <a:pt x="15240" y="36385"/>
                  </a:lnTo>
                  <a:cubicBezTo>
                    <a:pt x="6858" y="36385"/>
                    <a:pt x="0" y="29527"/>
                    <a:pt x="0" y="21146"/>
                  </a:cubicBezTo>
                  <a:lnTo>
                    <a:pt x="0" y="15240"/>
                  </a:lnTo>
                  <a:cubicBezTo>
                    <a:pt x="0" y="6858"/>
                    <a:pt x="6858" y="0"/>
                    <a:pt x="15240" y="0"/>
                  </a:cubicBezTo>
                  <a:lnTo>
                    <a:pt x="63437" y="0"/>
                  </a:lnTo>
                  <a:cubicBezTo>
                    <a:pt x="71819" y="0"/>
                    <a:pt x="78677" y="6858"/>
                    <a:pt x="78677" y="15240"/>
                  </a:cubicBezTo>
                  <a:close/>
                </a:path>
              </a:pathLst>
            </a:custGeom>
            <a:solidFill>
              <a:srgbClr val="E97878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0" name="Google Shape;170;p3"/>
          <p:cNvGrpSpPr/>
          <p:nvPr/>
        </p:nvGrpSpPr>
        <p:grpSpPr>
          <a:xfrm>
            <a:off x="8936557" y="670888"/>
            <a:ext cx="1707243" cy="1711001"/>
            <a:chOff x="7972341" y="1572493"/>
            <a:chExt cx="957619" cy="959727"/>
          </a:xfrm>
        </p:grpSpPr>
        <p:grpSp>
          <p:nvGrpSpPr>
            <p:cNvPr id="171" name="Google Shape;171;p3"/>
            <p:cNvGrpSpPr/>
            <p:nvPr/>
          </p:nvGrpSpPr>
          <p:grpSpPr>
            <a:xfrm>
              <a:off x="7972341" y="1572493"/>
              <a:ext cx="957619" cy="959727"/>
              <a:chOff x="7972341" y="1572493"/>
              <a:chExt cx="957619" cy="959727"/>
            </a:xfrm>
          </p:grpSpPr>
          <p:sp>
            <p:nvSpPr>
              <p:cNvPr id="172" name="Google Shape;172;p3"/>
              <p:cNvSpPr/>
              <p:nvPr/>
            </p:nvSpPr>
            <p:spPr>
              <a:xfrm>
                <a:off x="7986164" y="1586411"/>
                <a:ext cx="929403" cy="931498"/>
              </a:xfrm>
              <a:custGeom>
                <a:rect b="b" l="l" r="r" t="t"/>
                <a:pathLst>
                  <a:path extrusionOk="0" h="931498" w="929403">
                    <a:moveTo>
                      <a:pt x="745499" y="625865"/>
                    </a:moveTo>
                    <a:cubicBezTo>
                      <a:pt x="787123" y="587384"/>
                      <a:pt x="789790" y="522518"/>
                      <a:pt x="751309" y="480799"/>
                    </a:cubicBezTo>
                    <a:cubicBezTo>
                      <a:pt x="750166" y="479561"/>
                      <a:pt x="749023" y="478513"/>
                      <a:pt x="747785" y="477370"/>
                    </a:cubicBezTo>
                    <a:lnTo>
                      <a:pt x="748166" y="476989"/>
                    </a:lnTo>
                    <a:cubicBezTo>
                      <a:pt x="749213" y="478227"/>
                      <a:pt x="750166" y="479561"/>
                      <a:pt x="751309" y="480704"/>
                    </a:cubicBezTo>
                    <a:cubicBezTo>
                      <a:pt x="789790" y="522328"/>
                      <a:pt x="854655" y="524995"/>
                      <a:pt x="896375" y="486514"/>
                    </a:cubicBezTo>
                    <a:cubicBezTo>
                      <a:pt x="937999" y="448033"/>
                      <a:pt x="940666" y="383168"/>
                      <a:pt x="902185" y="341448"/>
                    </a:cubicBezTo>
                    <a:cubicBezTo>
                      <a:pt x="864847" y="300967"/>
                      <a:pt x="802649" y="297443"/>
                      <a:pt x="760929" y="332495"/>
                    </a:cubicBezTo>
                    <a:lnTo>
                      <a:pt x="760548" y="332114"/>
                    </a:lnTo>
                    <a:cubicBezTo>
                      <a:pt x="761786" y="331066"/>
                      <a:pt x="763120" y="330113"/>
                      <a:pt x="764263" y="328970"/>
                    </a:cubicBezTo>
                    <a:cubicBezTo>
                      <a:pt x="805887" y="290489"/>
                      <a:pt x="808554" y="225624"/>
                      <a:pt x="770073" y="183905"/>
                    </a:cubicBezTo>
                    <a:cubicBezTo>
                      <a:pt x="731592" y="142280"/>
                      <a:pt x="666727" y="139613"/>
                      <a:pt x="625007" y="178094"/>
                    </a:cubicBezTo>
                    <a:cubicBezTo>
                      <a:pt x="623769" y="179237"/>
                      <a:pt x="622722" y="180380"/>
                      <a:pt x="621579" y="181619"/>
                    </a:cubicBezTo>
                    <a:lnTo>
                      <a:pt x="621197" y="181238"/>
                    </a:lnTo>
                    <a:cubicBezTo>
                      <a:pt x="622436" y="180190"/>
                      <a:pt x="623769" y="179237"/>
                      <a:pt x="624912" y="178094"/>
                    </a:cubicBezTo>
                    <a:cubicBezTo>
                      <a:pt x="666536" y="139613"/>
                      <a:pt x="669204" y="74748"/>
                      <a:pt x="630722" y="33029"/>
                    </a:cubicBezTo>
                    <a:cubicBezTo>
                      <a:pt x="592241" y="-8596"/>
                      <a:pt x="527376" y="-11263"/>
                      <a:pt x="485657" y="27218"/>
                    </a:cubicBezTo>
                    <a:cubicBezTo>
                      <a:pt x="445175" y="64556"/>
                      <a:pt x="441651" y="126755"/>
                      <a:pt x="476703" y="168474"/>
                    </a:cubicBezTo>
                    <a:lnTo>
                      <a:pt x="476322" y="168855"/>
                    </a:lnTo>
                    <a:cubicBezTo>
                      <a:pt x="437556" y="130660"/>
                      <a:pt x="375262" y="129136"/>
                      <a:pt x="334781" y="166474"/>
                    </a:cubicBezTo>
                    <a:cubicBezTo>
                      <a:pt x="294300" y="203812"/>
                      <a:pt x="290775" y="266010"/>
                      <a:pt x="325827" y="307730"/>
                    </a:cubicBezTo>
                    <a:lnTo>
                      <a:pt x="325446" y="308111"/>
                    </a:lnTo>
                    <a:cubicBezTo>
                      <a:pt x="286679" y="269915"/>
                      <a:pt x="224386" y="268391"/>
                      <a:pt x="183905" y="305729"/>
                    </a:cubicBezTo>
                    <a:cubicBezTo>
                      <a:pt x="143423" y="343067"/>
                      <a:pt x="139899" y="405266"/>
                      <a:pt x="174951" y="446985"/>
                    </a:cubicBezTo>
                    <a:lnTo>
                      <a:pt x="174570" y="447366"/>
                    </a:lnTo>
                    <a:cubicBezTo>
                      <a:pt x="135804" y="409171"/>
                      <a:pt x="73510" y="407647"/>
                      <a:pt x="33028" y="444985"/>
                    </a:cubicBezTo>
                    <a:cubicBezTo>
                      <a:pt x="-8596" y="483466"/>
                      <a:pt x="-11262" y="548331"/>
                      <a:pt x="27218" y="590051"/>
                    </a:cubicBezTo>
                    <a:cubicBezTo>
                      <a:pt x="62270" y="628055"/>
                      <a:pt x="119325" y="633485"/>
                      <a:pt x="160664" y="605005"/>
                    </a:cubicBezTo>
                    <a:lnTo>
                      <a:pt x="162283" y="606719"/>
                    </a:lnTo>
                    <a:cubicBezTo>
                      <a:pt x="130565" y="645677"/>
                      <a:pt x="131422" y="702922"/>
                      <a:pt x="166474" y="740927"/>
                    </a:cubicBezTo>
                    <a:cubicBezTo>
                      <a:pt x="201526" y="778931"/>
                      <a:pt x="258581" y="784361"/>
                      <a:pt x="299919" y="755881"/>
                    </a:cubicBezTo>
                    <a:lnTo>
                      <a:pt x="300872" y="756929"/>
                    </a:lnTo>
                    <a:cubicBezTo>
                      <a:pt x="262677" y="795695"/>
                      <a:pt x="261152" y="857989"/>
                      <a:pt x="298491" y="898470"/>
                    </a:cubicBezTo>
                    <a:cubicBezTo>
                      <a:pt x="336972" y="940094"/>
                      <a:pt x="401837" y="942761"/>
                      <a:pt x="443556" y="904280"/>
                    </a:cubicBezTo>
                    <a:cubicBezTo>
                      <a:pt x="485181" y="865799"/>
                      <a:pt x="487847" y="800934"/>
                      <a:pt x="449366" y="759215"/>
                    </a:cubicBezTo>
                    <a:cubicBezTo>
                      <a:pt x="448224" y="757976"/>
                      <a:pt x="447081" y="756929"/>
                      <a:pt x="445842" y="755786"/>
                    </a:cubicBezTo>
                    <a:lnTo>
                      <a:pt x="446223" y="755405"/>
                    </a:lnTo>
                    <a:cubicBezTo>
                      <a:pt x="447271" y="756643"/>
                      <a:pt x="448224" y="757976"/>
                      <a:pt x="449366" y="759119"/>
                    </a:cubicBezTo>
                    <a:cubicBezTo>
                      <a:pt x="487847" y="800744"/>
                      <a:pt x="552712" y="803411"/>
                      <a:pt x="594432" y="764930"/>
                    </a:cubicBezTo>
                    <a:cubicBezTo>
                      <a:pt x="636056" y="726449"/>
                      <a:pt x="638724" y="661583"/>
                      <a:pt x="600243" y="619864"/>
                    </a:cubicBezTo>
                    <a:cubicBezTo>
                      <a:pt x="599100" y="618626"/>
                      <a:pt x="597956" y="617578"/>
                      <a:pt x="596719" y="616435"/>
                    </a:cubicBezTo>
                    <a:lnTo>
                      <a:pt x="597099" y="616054"/>
                    </a:lnTo>
                    <a:cubicBezTo>
                      <a:pt x="598147" y="617292"/>
                      <a:pt x="599100" y="618626"/>
                      <a:pt x="600243" y="619769"/>
                    </a:cubicBezTo>
                    <a:cubicBezTo>
                      <a:pt x="638914" y="661679"/>
                      <a:pt x="703875" y="664346"/>
                      <a:pt x="745499" y="625865"/>
                    </a:cubicBezTo>
                    <a:close/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3"/>
              <p:cNvSpPr/>
              <p:nvPr/>
            </p:nvSpPr>
            <p:spPr>
              <a:xfrm>
                <a:off x="7972341" y="1572493"/>
                <a:ext cx="957619" cy="959727"/>
              </a:xfrm>
              <a:custGeom>
                <a:rect b="b" l="l" r="r" t="t"/>
                <a:pathLst>
                  <a:path extrusionOk="0" h="959727" w="957619">
                    <a:moveTo>
                      <a:pt x="388132" y="959727"/>
                    </a:moveTo>
                    <a:cubicBezTo>
                      <a:pt x="386512" y="959727"/>
                      <a:pt x="384893" y="959727"/>
                      <a:pt x="383274" y="959632"/>
                    </a:cubicBezTo>
                    <a:cubicBezTo>
                      <a:pt x="352032" y="958394"/>
                      <a:pt x="323266" y="945059"/>
                      <a:pt x="302026" y="922103"/>
                    </a:cubicBezTo>
                    <a:cubicBezTo>
                      <a:pt x="270593" y="888004"/>
                      <a:pt x="263164" y="840284"/>
                      <a:pt x="279356" y="799707"/>
                    </a:cubicBezTo>
                    <a:cubicBezTo>
                      <a:pt x="240303" y="807517"/>
                      <a:pt x="198298" y="795230"/>
                      <a:pt x="170104" y="764560"/>
                    </a:cubicBezTo>
                    <a:cubicBezTo>
                      <a:pt x="140577" y="732556"/>
                      <a:pt x="132195" y="687121"/>
                      <a:pt x="145530" y="647593"/>
                    </a:cubicBezTo>
                    <a:cubicBezTo>
                      <a:pt x="105049" y="657689"/>
                      <a:pt x="60472" y="645783"/>
                      <a:pt x="30944" y="613684"/>
                    </a:cubicBezTo>
                    <a:cubicBezTo>
                      <a:pt x="-12775" y="566249"/>
                      <a:pt x="-9823" y="492145"/>
                      <a:pt x="37612" y="448425"/>
                    </a:cubicBezTo>
                    <a:cubicBezTo>
                      <a:pt x="70092" y="418421"/>
                      <a:pt x="115145" y="410325"/>
                      <a:pt x="154388" y="423660"/>
                    </a:cubicBezTo>
                    <a:cubicBezTo>
                      <a:pt x="144196" y="383369"/>
                      <a:pt x="156007" y="339269"/>
                      <a:pt x="188488" y="309265"/>
                    </a:cubicBezTo>
                    <a:cubicBezTo>
                      <a:pt x="220968" y="279261"/>
                      <a:pt x="266021" y="271165"/>
                      <a:pt x="305264" y="284500"/>
                    </a:cubicBezTo>
                    <a:cubicBezTo>
                      <a:pt x="295072" y="244209"/>
                      <a:pt x="306884" y="200108"/>
                      <a:pt x="339364" y="170104"/>
                    </a:cubicBezTo>
                    <a:cubicBezTo>
                      <a:pt x="371844" y="140101"/>
                      <a:pt x="416897" y="132004"/>
                      <a:pt x="456140" y="145340"/>
                    </a:cubicBezTo>
                    <a:cubicBezTo>
                      <a:pt x="445948" y="105049"/>
                      <a:pt x="457759" y="60948"/>
                      <a:pt x="490240" y="30944"/>
                    </a:cubicBezTo>
                    <a:cubicBezTo>
                      <a:pt x="537579" y="-12775"/>
                      <a:pt x="611778" y="-9823"/>
                      <a:pt x="655498" y="37612"/>
                    </a:cubicBezTo>
                    <a:cubicBezTo>
                      <a:pt x="676644" y="60567"/>
                      <a:pt x="687693" y="90380"/>
                      <a:pt x="686359" y="121622"/>
                    </a:cubicBezTo>
                    <a:cubicBezTo>
                      <a:pt x="685883" y="132957"/>
                      <a:pt x="683883" y="143911"/>
                      <a:pt x="680358" y="154388"/>
                    </a:cubicBezTo>
                    <a:cubicBezTo>
                      <a:pt x="720554" y="144387"/>
                      <a:pt x="764750" y="156008"/>
                      <a:pt x="794658" y="188488"/>
                    </a:cubicBezTo>
                    <a:cubicBezTo>
                      <a:pt x="815804" y="211443"/>
                      <a:pt x="826853" y="241256"/>
                      <a:pt x="825519" y="272498"/>
                    </a:cubicBezTo>
                    <a:cubicBezTo>
                      <a:pt x="824948" y="285833"/>
                      <a:pt x="822281" y="298692"/>
                      <a:pt x="817519" y="310694"/>
                    </a:cubicBezTo>
                    <a:cubicBezTo>
                      <a:pt x="856286" y="302788"/>
                      <a:pt x="898005" y="314884"/>
                      <a:pt x="926675" y="346031"/>
                    </a:cubicBezTo>
                    <a:cubicBezTo>
                      <a:pt x="970395" y="393371"/>
                      <a:pt x="967442" y="467570"/>
                      <a:pt x="920008" y="511290"/>
                    </a:cubicBezTo>
                    <a:cubicBezTo>
                      <a:pt x="887527" y="541199"/>
                      <a:pt x="842569" y="549295"/>
                      <a:pt x="803327" y="536150"/>
                    </a:cubicBezTo>
                    <a:cubicBezTo>
                      <a:pt x="805993" y="546818"/>
                      <a:pt x="807136" y="557963"/>
                      <a:pt x="806660" y="569297"/>
                    </a:cubicBezTo>
                    <a:cubicBezTo>
                      <a:pt x="805422" y="600539"/>
                      <a:pt x="792087" y="629400"/>
                      <a:pt x="769132" y="650546"/>
                    </a:cubicBezTo>
                    <a:cubicBezTo>
                      <a:pt x="746177" y="671691"/>
                      <a:pt x="716363" y="682740"/>
                      <a:pt x="685121" y="681407"/>
                    </a:cubicBezTo>
                    <a:cubicBezTo>
                      <a:pt x="673786" y="680930"/>
                      <a:pt x="662833" y="678930"/>
                      <a:pt x="652355" y="675406"/>
                    </a:cubicBezTo>
                    <a:cubicBezTo>
                      <a:pt x="662357" y="715506"/>
                      <a:pt x="650736" y="759797"/>
                      <a:pt x="618256" y="789706"/>
                    </a:cubicBezTo>
                    <a:cubicBezTo>
                      <a:pt x="585775" y="819709"/>
                      <a:pt x="540818" y="827711"/>
                      <a:pt x="501575" y="814566"/>
                    </a:cubicBezTo>
                    <a:cubicBezTo>
                      <a:pt x="504241" y="825234"/>
                      <a:pt x="505384" y="836378"/>
                      <a:pt x="504908" y="847713"/>
                    </a:cubicBezTo>
                    <a:cubicBezTo>
                      <a:pt x="503670" y="878955"/>
                      <a:pt x="490335" y="907816"/>
                      <a:pt x="467380" y="928961"/>
                    </a:cubicBezTo>
                    <a:cubicBezTo>
                      <a:pt x="445472" y="948773"/>
                      <a:pt x="417564" y="959727"/>
                      <a:pt x="388132" y="959727"/>
                    </a:cubicBezTo>
                    <a:close/>
                    <a:moveTo>
                      <a:pt x="314027" y="755511"/>
                    </a:moveTo>
                    <a:cubicBezTo>
                      <a:pt x="317932" y="755511"/>
                      <a:pt x="321743" y="757130"/>
                      <a:pt x="324600" y="760083"/>
                    </a:cubicBezTo>
                    <a:lnTo>
                      <a:pt x="325552" y="761131"/>
                    </a:lnTo>
                    <a:cubicBezTo>
                      <a:pt x="330696" y="766751"/>
                      <a:pt x="330601" y="775418"/>
                      <a:pt x="325171" y="780848"/>
                    </a:cubicBezTo>
                    <a:cubicBezTo>
                      <a:pt x="292025" y="814471"/>
                      <a:pt x="291072" y="868001"/>
                      <a:pt x="323076" y="902672"/>
                    </a:cubicBezTo>
                    <a:cubicBezTo>
                      <a:pt x="339078" y="920008"/>
                      <a:pt x="360890" y="930104"/>
                      <a:pt x="384417" y="931057"/>
                    </a:cubicBezTo>
                    <a:cubicBezTo>
                      <a:pt x="407848" y="932009"/>
                      <a:pt x="430518" y="923723"/>
                      <a:pt x="447853" y="907721"/>
                    </a:cubicBezTo>
                    <a:cubicBezTo>
                      <a:pt x="465189" y="891719"/>
                      <a:pt x="475285" y="869906"/>
                      <a:pt x="476238" y="846380"/>
                    </a:cubicBezTo>
                    <a:cubicBezTo>
                      <a:pt x="477191" y="822853"/>
                      <a:pt x="468903" y="800279"/>
                      <a:pt x="452901" y="782943"/>
                    </a:cubicBezTo>
                    <a:cubicBezTo>
                      <a:pt x="452425" y="782371"/>
                      <a:pt x="451854" y="781895"/>
                      <a:pt x="451282" y="781419"/>
                    </a:cubicBezTo>
                    <a:lnTo>
                      <a:pt x="449853" y="779990"/>
                    </a:lnTo>
                    <a:cubicBezTo>
                      <a:pt x="447091" y="777228"/>
                      <a:pt x="445568" y="773513"/>
                      <a:pt x="445568" y="769608"/>
                    </a:cubicBezTo>
                    <a:cubicBezTo>
                      <a:pt x="445568" y="765703"/>
                      <a:pt x="447282" y="761988"/>
                      <a:pt x="450139" y="759321"/>
                    </a:cubicBezTo>
                    <a:cubicBezTo>
                      <a:pt x="452997" y="756654"/>
                      <a:pt x="456902" y="755130"/>
                      <a:pt x="460903" y="755416"/>
                    </a:cubicBezTo>
                    <a:cubicBezTo>
                      <a:pt x="464808" y="755701"/>
                      <a:pt x="468618" y="757321"/>
                      <a:pt x="471094" y="760274"/>
                    </a:cubicBezTo>
                    <a:lnTo>
                      <a:pt x="472428" y="761893"/>
                    </a:lnTo>
                    <a:cubicBezTo>
                      <a:pt x="472904" y="762464"/>
                      <a:pt x="473285" y="763036"/>
                      <a:pt x="473761" y="763512"/>
                    </a:cubicBezTo>
                    <a:cubicBezTo>
                      <a:pt x="506813" y="799326"/>
                      <a:pt x="562820" y="801612"/>
                      <a:pt x="598634" y="768560"/>
                    </a:cubicBezTo>
                    <a:cubicBezTo>
                      <a:pt x="634448" y="735509"/>
                      <a:pt x="636734" y="679501"/>
                      <a:pt x="603682" y="643688"/>
                    </a:cubicBezTo>
                    <a:cubicBezTo>
                      <a:pt x="603206" y="643116"/>
                      <a:pt x="602635" y="642640"/>
                      <a:pt x="602159" y="642163"/>
                    </a:cubicBezTo>
                    <a:lnTo>
                      <a:pt x="600634" y="640735"/>
                    </a:lnTo>
                    <a:cubicBezTo>
                      <a:pt x="597872" y="637973"/>
                      <a:pt x="596348" y="634258"/>
                      <a:pt x="596348" y="630353"/>
                    </a:cubicBezTo>
                    <a:cubicBezTo>
                      <a:pt x="596348" y="626447"/>
                      <a:pt x="598063" y="622733"/>
                      <a:pt x="600920" y="620066"/>
                    </a:cubicBezTo>
                    <a:cubicBezTo>
                      <a:pt x="603778" y="617399"/>
                      <a:pt x="607683" y="615875"/>
                      <a:pt x="611684" y="616160"/>
                    </a:cubicBezTo>
                    <a:cubicBezTo>
                      <a:pt x="615589" y="616446"/>
                      <a:pt x="619399" y="618065"/>
                      <a:pt x="621875" y="621018"/>
                    </a:cubicBezTo>
                    <a:lnTo>
                      <a:pt x="623208" y="622637"/>
                    </a:lnTo>
                    <a:cubicBezTo>
                      <a:pt x="623685" y="623209"/>
                      <a:pt x="624161" y="623780"/>
                      <a:pt x="624637" y="624352"/>
                    </a:cubicBezTo>
                    <a:cubicBezTo>
                      <a:pt x="640639" y="641687"/>
                      <a:pt x="662451" y="651784"/>
                      <a:pt x="685978" y="652736"/>
                    </a:cubicBezTo>
                    <a:cubicBezTo>
                      <a:pt x="709410" y="653594"/>
                      <a:pt x="732079" y="645402"/>
                      <a:pt x="749415" y="629400"/>
                    </a:cubicBezTo>
                    <a:lnTo>
                      <a:pt x="749415" y="629400"/>
                    </a:lnTo>
                    <a:cubicBezTo>
                      <a:pt x="766750" y="613398"/>
                      <a:pt x="776847" y="591586"/>
                      <a:pt x="777800" y="568059"/>
                    </a:cubicBezTo>
                    <a:cubicBezTo>
                      <a:pt x="778752" y="544532"/>
                      <a:pt x="770465" y="521958"/>
                      <a:pt x="754463" y="504623"/>
                    </a:cubicBezTo>
                    <a:cubicBezTo>
                      <a:pt x="753987" y="504051"/>
                      <a:pt x="753416" y="503575"/>
                      <a:pt x="752844" y="503099"/>
                    </a:cubicBezTo>
                    <a:lnTo>
                      <a:pt x="751415" y="501670"/>
                    </a:lnTo>
                    <a:cubicBezTo>
                      <a:pt x="748653" y="498908"/>
                      <a:pt x="747129" y="495193"/>
                      <a:pt x="747129" y="491288"/>
                    </a:cubicBezTo>
                    <a:cubicBezTo>
                      <a:pt x="747129" y="487382"/>
                      <a:pt x="748843" y="483667"/>
                      <a:pt x="751701" y="481000"/>
                    </a:cubicBezTo>
                    <a:cubicBezTo>
                      <a:pt x="754559" y="478334"/>
                      <a:pt x="758464" y="476809"/>
                      <a:pt x="762464" y="477095"/>
                    </a:cubicBezTo>
                    <a:cubicBezTo>
                      <a:pt x="766369" y="477381"/>
                      <a:pt x="770179" y="479000"/>
                      <a:pt x="772656" y="481953"/>
                    </a:cubicBezTo>
                    <a:lnTo>
                      <a:pt x="773989" y="483572"/>
                    </a:lnTo>
                    <a:cubicBezTo>
                      <a:pt x="774465" y="484144"/>
                      <a:pt x="774847" y="484715"/>
                      <a:pt x="775323" y="485192"/>
                    </a:cubicBezTo>
                    <a:cubicBezTo>
                      <a:pt x="808374" y="521005"/>
                      <a:pt x="864382" y="523292"/>
                      <a:pt x="900196" y="490240"/>
                    </a:cubicBezTo>
                    <a:cubicBezTo>
                      <a:pt x="936010" y="457188"/>
                      <a:pt x="938296" y="401181"/>
                      <a:pt x="905244" y="365367"/>
                    </a:cubicBezTo>
                    <a:cubicBezTo>
                      <a:pt x="873240" y="330696"/>
                      <a:pt x="819805" y="327267"/>
                      <a:pt x="783610" y="357652"/>
                    </a:cubicBezTo>
                    <a:cubicBezTo>
                      <a:pt x="777800" y="362605"/>
                      <a:pt x="769132" y="362033"/>
                      <a:pt x="763893" y="356413"/>
                    </a:cubicBezTo>
                    <a:cubicBezTo>
                      <a:pt x="761226" y="353556"/>
                      <a:pt x="759702" y="349555"/>
                      <a:pt x="759988" y="345650"/>
                    </a:cubicBezTo>
                    <a:cubicBezTo>
                      <a:pt x="760273" y="341745"/>
                      <a:pt x="761892" y="337935"/>
                      <a:pt x="764940" y="335459"/>
                    </a:cubicBezTo>
                    <a:lnTo>
                      <a:pt x="766465" y="334220"/>
                    </a:lnTo>
                    <a:cubicBezTo>
                      <a:pt x="767036" y="333744"/>
                      <a:pt x="767608" y="333268"/>
                      <a:pt x="768179" y="332792"/>
                    </a:cubicBezTo>
                    <a:cubicBezTo>
                      <a:pt x="785515" y="316790"/>
                      <a:pt x="795611" y="294977"/>
                      <a:pt x="796564" y="271355"/>
                    </a:cubicBezTo>
                    <a:cubicBezTo>
                      <a:pt x="797516" y="247733"/>
                      <a:pt x="789229" y="225254"/>
                      <a:pt x="773227" y="207919"/>
                    </a:cubicBezTo>
                    <a:cubicBezTo>
                      <a:pt x="740176" y="172105"/>
                      <a:pt x="684169" y="169819"/>
                      <a:pt x="648355" y="202871"/>
                    </a:cubicBezTo>
                    <a:cubicBezTo>
                      <a:pt x="647783" y="203347"/>
                      <a:pt x="647307" y="203918"/>
                      <a:pt x="646831" y="204490"/>
                    </a:cubicBezTo>
                    <a:lnTo>
                      <a:pt x="645497" y="205919"/>
                    </a:lnTo>
                    <a:cubicBezTo>
                      <a:pt x="642830" y="208681"/>
                      <a:pt x="639116" y="210205"/>
                      <a:pt x="635305" y="210205"/>
                    </a:cubicBezTo>
                    <a:cubicBezTo>
                      <a:pt x="635210" y="210205"/>
                      <a:pt x="635115" y="210205"/>
                      <a:pt x="635115" y="210205"/>
                    </a:cubicBezTo>
                    <a:cubicBezTo>
                      <a:pt x="631210" y="210109"/>
                      <a:pt x="627495" y="208490"/>
                      <a:pt x="624828" y="205633"/>
                    </a:cubicBezTo>
                    <a:cubicBezTo>
                      <a:pt x="622161" y="202775"/>
                      <a:pt x="620637" y="198775"/>
                      <a:pt x="620923" y="194870"/>
                    </a:cubicBezTo>
                    <a:cubicBezTo>
                      <a:pt x="621209" y="190964"/>
                      <a:pt x="622828" y="187154"/>
                      <a:pt x="625876" y="184678"/>
                    </a:cubicBezTo>
                    <a:lnTo>
                      <a:pt x="627399" y="183440"/>
                    </a:lnTo>
                    <a:cubicBezTo>
                      <a:pt x="627971" y="182963"/>
                      <a:pt x="628542" y="182487"/>
                      <a:pt x="629114" y="182011"/>
                    </a:cubicBezTo>
                    <a:cubicBezTo>
                      <a:pt x="646449" y="166009"/>
                      <a:pt x="656546" y="144196"/>
                      <a:pt x="657499" y="120575"/>
                    </a:cubicBezTo>
                    <a:cubicBezTo>
                      <a:pt x="658451" y="96953"/>
                      <a:pt x="650164" y="74474"/>
                      <a:pt x="634162" y="57138"/>
                    </a:cubicBezTo>
                    <a:cubicBezTo>
                      <a:pt x="601110" y="21324"/>
                      <a:pt x="545103" y="19038"/>
                      <a:pt x="509290" y="52090"/>
                    </a:cubicBezTo>
                    <a:cubicBezTo>
                      <a:pt x="474619" y="84094"/>
                      <a:pt x="471190" y="137529"/>
                      <a:pt x="501575" y="173724"/>
                    </a:cubicBezTo>
                    <a:cubicBezTo>
                      <a:pt x="506432" y="179534"/>
                      <a:pt x="505956" y="188202"/>
                      <a:pt x="500336" y="193441"/>
                    </a:cubicBezTo>
                    <a:cubicBezTo>
                      <a:pt x="494716" y="198584"/>
                      <a:pt x="485667" y="198775"/>
                      <a:pt x="480238" y="193441"/>
                    </a:cubicBezTo>
                    <a:cubicBezTo>
                      <a:pt x="446615" y="160294"/>
                      <a:pt x="393085" y="159341"/>
                      <a:pt x="358414" y="191345"/>
                    </a:cubicBezTo>
                    <a:cubicBezTo>
                      <a:pt x="323742" y="223349"/>
                      <a:pt x="320314" y="276784"/>
                      <a:pt x="350698" y="312979"/>
                    </a:cubicBezTo>
                    <a:cubicBezTo>
                      <a:pt x="355556" y="318790"/>
                      <a:pt x="355080" y="327458"/>
                      <a:pt x="349460" y="332696"/>
                    </a:cubicBezTo>
                    <a:cubicBezTo>
                      <a:pt x="343841" y="337840"/>
                      <a:pt x="334792" y="338030"/>
                      <a:pt x="329362" y="332696"/>
                    </a:cubicBezTo>
                    <a:cubicBezTo>
                      <a:pt x="295739" y="299549"/>
                      <a:pt x="242208" y="298597"/>
                      <a:pt x="207538" y="330601"/>
                    </a:cubicBezTo>
                    <a:cubicBezTo>
                      <a:pt x="172867" y="362605"/>
                      <a:pt x="169438" y="416040"/>
                      <a:pt x="199822" y="452235"/>
                    </a:cubicBezTo>
                    <a:cubicBezTo>
                      <a:pt x="204680" y="458045"/>
                      <a:pt x="204204" y="466713"/>
                      <a:pt x="198584" y="471952"/>
                    </a:cubicBezTo>
                    <a:cubicBezTo>
                      <a:pt x="192964" y="477095"/>
                      <a:pt x="183915" y="477286"/>
                      <a:pt x="178486" y="471952"/>
                    </a:cubicBezTo>
                    <a:cubicBezTo>
                      <a:pt x="144863" y="438805"/>
                      <a:pt x="91333" y="437852"/>
                      <a:pt x="56662" y="469856"/>
                    </a:cubicBezTo>
                    <a:cubicBezTo>
                      <a:pt x="20848" y="502908"/>
                      <a:pt x="18657" y="558915"/>
                      <a:pt x="51613" y="594729"/>
                    </a:cubicBezTo>
                    <a:cubicBezTo>
                      <a:pt x="81141" y="626733"/>
                      <a:pt x="130576" y="632258"/>
                      <a:pt x="166485" y="607588"/>
                    </a:cubicBezTo>
                    <a:cubicBezTo>
                      <a:pt x="172391" y="603587"/>
                      <a:pt x="180296" y="604445"/>
                      <a:pt x="185058" y="609683"/>
                    </a:cubicBezTo>
                    <a:lnTo>
                      <a:pt x="186678" y="611398"/>
                    </a:lnTo>
                    <a:cubicBezTo>
                      <a:pt x="191441" y="616637"/>
                      <a:pt x="191726" y="624542"/>
                      <a:pt x="187250" y="630067"/>
                    </a:cubicBezTo>
                    <a:cubicBezTo>
                      <a:pt x="159722" y="663880"/>
                      <a:pt x="161246" y="713601"/>
                      <a:pt x="190869" y="745605"/>
                    </a:cubicBezTo>
                    <a:cubicBezTo>
                      <a:pt x="220396" y="777609"/>
                      <a:pt x="269831" y="783134"/>
                      <a:pt x="305741" y="758464"/>
                    </a:cubicBezTo>
                    <a:cubicBezTo>
                      <a:pt x="308407" y="756368"/>
                      <a:pt x="311169" y="755511"/>
                      <a:pt x="314027" y="75551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4" name="Google Shape;174;p3"/>
            <p:cNvSpPr/>
            <p:nvPr/>
          </p:nvSpPr>
          <p:spPr>
            <a:xfrm>
              <a:off x="8283951" y="2085593"/>
              <a:ext cx="44612" cy="46196"/>
            </a:xfrm>
            <a:custGeom>
              <a:rect b="b" l="l" r="r" t="t"/>
              <a:pathLst>
                <a:path extrusionOk="0" h="46196" w="44612">
                  <a:moveTo>
                    <a:pt x="22324" y="46196"/>
                  </a:moveTo>
                  <a:cubicBezTo>
                    <a:pt x="52042" y="46196"/>
                    <a:pt x="52042" y="0"/>
                    <a:pt x="22324" y="0"/>
                  </a:cubicBezTo>
                  <a:cubicBezTo>
                    <a:pt x="-7394" y="0"/>
                    <a:pt x="-7489" y="46196"/>
                    <a:pt x="22324" y="46196"/>
                  </a:cubicBezTo>
                  <a:lnTo>
                    <a:pt x="22324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8358473" y="1953767"/>
              <a:ext cx="44576" cy="46196"/>
            </a:xfrm>
            <a:custGeom>
              <a:rect b="b" l="l" r="r" t="t"/>
              <a:pathLst>
                <a:path extrusionOk="0" h="46196" w="44576">
                  <a:moveTo>
                    <a:pt x="22288" y="46196"/>
                  </a:moveTo>
                  <a:cubicBezTo>
                    <a:pt x="52006" y="46196"/>
                    <a:pt x="52006" y="0"/>
                    <a:pt x="22288" y="0"/>
                  </a:cubicBezTo>
                  <a:cubicBezTo>
                    <a:pt x="-7429" y="0"/>
                    <a:pt x="-7429" y="46196"/>
                    <a:pt x="22288" y="46196"/>
                  </a:cubicBezTo>
                  <a:lnTo>
                    <a:pt x="22288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8501312" y="1821846"/>
              <a:ext cx="44612" cy="46196"/>
            </a:xfrm>
            <a:custGeom>
              <a:rect b="b" l="l" r="r" t="t"/>
              <a:pathLst>
                <a:path extrusionOk="0" h="46196" w="44612">
                  <a:moveTo>
                    <a:pt x="22324" y="46196"/>
                  </a:moveTo>
                  <a:cubicBezTo>
                    <a:pt x="52042" y="46196"/>
                    <a:pt x="52042" y="0"/>
                    <a:pt x="22324" y="0"/>
                  </a:cubicBezTo>
                  <a:cubicBezTo>
                    <a:pt x="-7394" y="95"/>
                    <a:pt x="-7489" y="46196"/>
                    <a:pt x="22324" y="46196"/>
                  </a:cubicBezTo>
                  <a:lnTo>
                    <a:pt x="22324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8352853" y="2224658"/>
              <a:ext cx="44577" cy="46196"/>
            </a:xfrm>
            <a:custGeom>
              <a:rect b="b" l="l" r="r" t="t"/>
              <a:pathLst>
                <a:path extrusionOk="0" h="46196" w="44577">
                  <a:moveTo>
                    <a:pt x="22289" y="46196"/>
                  </a:moveTo>
                  <a:cubicBezTo>
                    <a:pt x="52007" y="46196"/>
                    <a:pt x="52007" y="0"/>
                    <a:pt x="22289" y="0"/>
                  </a:cubicBezTo>
                  <a:cubicBezTo>
                    <a:pt x="-7430" y="0"/>
                    <a:pt x="-7430" y="46196"/>
                    <a:pt x="22289" y="46196"/>
                  </a:cubicBezTo>
                  <a:lnTo>
                    <a:pt x="22289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8495692" y="2092832"/>
              <a:ext cx="44612" cy="46196"/>
            </a:xfrm>
            <a:custGeom>
              <a:rect b="b" l="l" r="r" t="t"/>
              <a:pathLst>
                <a:path extrusionOk="0" h="46196" w="44612">
                  <a:moveTo>
                    <a:pt x="22324" y="46196"/>
                  </a:moveTo>
                  <a:cubicBezTo>
                    <a:pt x="52042" y="46196"/>
                    <a:pt x="52042" y="0"/>
                    <a:pt x="22324" y="0"/>
                  </a:cubicBezTo>
                  <a:cubicBezTo>
                    <a:pt x="-7394" y="0"/>
                    <a:pt x="-7489" y="46196"/>
                    <a:pt x="22324" y="46196"/>
                  </a:cubicBezTo>
                  <a:lnTo>
                    <a:pt x="22324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8638508" y="1960911"/>
              <a:ext cx="44576" cy="46196"/>
            </a:xfrm>
            <a:custGeom>
              <a:rect b="b" l="l" r="r" t="t"/>
              <a:pathLst>
                <a:path extrusionOk="0" h="46196" w="44576">
                  <a:moveTo>
                    <a:pt x="22288" y="46196"/>
                  </a:moveTo>
                  <a:cubicBezTo>
                    <a:pt x="52006" y="46196"/>
                    <a:pt x="52006" y="0"/>
                    <a:pt x="22288" y="0"/>
                  </a:cubicBezTo>
                  <a:cubicBezTo>
                    <a:pt x="-7429" y="95"/>
                    <a:pt x="-7429" y="46196"/>
                    <a:pt x="22288" y="46196"/>
                  </a:cubicBezTo>
                  <a:lnTo>
                    <a:pt x="22288" y="4619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0" name="Google Shape;180;p3"/>
          <p:cNvGrpSpPr/>
          <p:nvPr/>
        </p:nvGrpSpPr>
        <p:grpSpPr>
          <a:xfrm>
            <a:off x="4045754" y="636249"/>
            <a:ext cx="1715947" cy="1628493"/>
            <a:chOff x="7910703" y="385952"/>
            <a:chExt cx="962501" cy="913447"/>
          </a:xfrm>
        </p:grpSpPr>
        <p:grpSp>
          <p:nvGrpSpPr>
            <p:cNvPr id="181" name="Google Shape;181;p3"/>
            <p:cNvGrpSpPr/>
            <p:nvPr/>
          </p:nvGrpSpPr>
          <p:grpSpPr>
            <a:xfrm>
              <a:off x="8030017" y="806576"/>
              <a:ext cx="728525" cy="492823"/>
              <a:chOff x="8030017" y="806576"/>
              <a:chExt cx="728525" cy="492823"/>
            </a:xfrm>
          </p:grpSpPr>
          <p:sp>
            <p:nvSpPr>
              <p:cNvPr id="182" name="Google Shape;182;p3"/>
              <p:cNvSpPr/>
              <p:nvPr/>
            </p:nvSpPr>
            <p:spPr>
              <a:xfrm>
                <a:off x="8044433" y="820864"/>
                <a:ext cx="699896" cy="464248"/>
              </a:xfrm>
              <a:custGeom>
                <a:rect b="b" l="l" r="r" t="t"/>
                <a:pathLst>
                  <a:path extrusionOk="0" h="464248" w="699896">
                    <a:moveTo>
                      <a:pt x="699897" y="0"/>
                    </a:moveTo>
                    <a:lnTo>
                      <a:pt x="648272" y="209836"/>
                    </a:lnTo>
                    <a:lnTo>
                      <a:pt x="585597" y="464248"/>
                    </a:lnTo>
                    <a:lnTo>
                      <a:pt x="114300" y="464248"/>
                    </a:lnTo>
                    <a:lnTo>
                      <a:pt x="52388" y="21316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552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3"/>
              <p:cNvSpPr/>
              <p:nvPr/>
            </p:nvSpPr>
            <p:spPr>
              <a:xfrm>
                <a:off x="8030017" y="806576"/>
                <a:ext cx="728525" cy="492823"/>
              </a:xfrm>
              <a:custGeom>
                <a:rect b="b" l="l" r="r" t="t"/>
                <a:pathLst>
                  <a:path extrusionOk="0" h="492823" w="728525">
                    <a:moveTo>
                      <a:pt x="600014" y="492823"/>
                    </a:moveTo>
                    <a:lnTo>
                      <a:pt x="128621" y="492823"/>
                    </a:lnTo>
                    <a:cubicBezTo>
                      <a:pt x="122049" y="492823"/>
                      <a:pt x="116334" y="488347"/>
                      <a:pt x="114715" y="481965"/>
                    </a:cubicBezTo>
                    <a:lnTo>
                      <a:pt x="415" y="17621"/>
                    </a:lnTo>
                    <a:cubicBezTo>
                      <a:pt x="-633" y="13335"/>
                      <a:pt x="320" y="8858"/>
                      <a:pt x="3082" y="5429"/>
                    </a:cubicBezTo>
                    <a:cubicBezTo>
                      <a:pt x="5844" y="2000"/>
                      <a:pt x="9940" y="0"/>
                      <a:pt x="14321" y="0"/>
                    </a:cubicBezTo>
                    <a:lnTo>
                      <a:pt x="714219" y="0"/>
                    </a:lnTo>
                    <a:cubicBezTo>
                      <a:pt x="718600" y="0"/>
                      <a:pt x="722791" y="2000"/>
                      <a:pt x="725458" y="5429"/>
                    </a:cubicBezTo>
                    <a:cubicBezTo>
                      <a:pt x="728125" y="8858"/>
                      <a:pt x="729173" y="13430"/>
                      <a:pt x="728125" y="17621"/>
                    </a:cubicBezTo>
                    <a:lnTo>
                      <a:pt x="613825" y="481965"/>
                    </a:lnTo>
                    <a:cubicBezTo>
                      <a:pt x="612397" y="488347"/>
                      <a:pt x="606586" y="492823"/>
                      <a:pt x="600014" y="492823"/>
                    </a:cubicBezTo>
                    <a:close/>
                    <a:moveTo>
                      <a:pt x="139861" y="464248"/>
                    </a:moveTo>
                    <a:lnTo>
                      <a:pt x="588774" y="464248"/>
                    </a:lnTo>
                    <a:lnTo>
                      <a:pt x="696026" y="28480"/>
                    </a:lnTo>
                    <a:lnTo>
                      <a:pt x="32609" y="28480"/>
                    </a:lnTo>
                    <a:lnTo>
                      <a:pt x="139861" y="46424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4" name="Google Shape;184;p3"/>
            <p:cNvSpPr/>
            <p:nvPr/>
          </p:nvSpPr>
          <p:spPr>
            <a:xfrm>
              <a:off x="8044529" y="820768"/>
              <a:ext cx="699801" cy="219551"/>
            </a:xfrm>
            <a:custGeom>
              <a:rect b="b" l="l" r="r" t="t"/>
              <a:pathLst>
                <a:path extrusionOk="0" h="219551" w="699801">
                  <a:moveTo>
                    <a:pt x="699802" y="95"/>
                  </a:moveTo>
                  <a:lnTo>
                    <a:pt x="648176" y="209931"/>
                  </a:lnTo>
                  <a:cubicBezTo>
                    <a:pt x="606933" y="191929"/>
                    <a:pt x="578168" y="150686"/>
                    <a:pt x="578168" y="102775"/>
                  </a:cubicBezTo>
                  <a:cubicBezTo>
                    <a:pt x="578168" y="96774"/>
                    <a:pt x="578739" y="90773"/>
                    <a:pt x="579596" y="84963"/>
                  </a:cubicBezTo>
                  <a:lnTo>
                    <a:pt x="576643" y="84963"/>
                  </a:lnTo>
                  <a:cubicBezTo>
                    <a:pt x="577501" y="90773"/>
                    <a:pt x="578168" y="96679"/>
                    <a:pt x="578168" y="102775"/>
                  </a:cubicBezTo>
                  <a:cubicBezTo>
                    <a:pt x="578168" y="167259"/>
                    <a:pt x="525875" y="219551"/>
                    <a:pt x="461391" y="219551"/>
                  </a:cubicBezTo>
                  <a:cubicBezTo>
                    <a:pt x="396907" y="219551"/>
                    <a:pt x="344710" y="167259"/>
                    <a:pt x="344710" y="102775"/>
                  </a:cubicBezTo>
                  <a:cubicBezTo>
                    <a:pt x="344710" y="96774"/>
                    <a:pt x="345281" y="90773"/>
                    <a:pt x="346138" y="84963"/>
                  </a:cubicBezTo>
                  <a:lnTo>
                    <a:pt x="343185" y="84963"/>
                  </a:lnTo>
                  <a:cubicBezTo>
                    <a:pt x="344043" y="90773"/>
                    <a:pt x="344710" y="96679"/>
                    <a:pt x="344710" y="102775"/>
                  </a:cubicBezTo>
                  <a:cubicBezTo>
                    <a:pt x="344710" y="167259"/>
                    <a:pt x="292418" y="219551"/>
                    <a:pt x="227933" y="219551"/>
                  </a:cubicBezTo>
                  <a:cubicBezTo>
                    <a:pt x="163449" y="219551"/>
                    <a:pt x="111252" y="167259"/>
                    <a:pt x="111252" y="102775"/>
                  </a:cubicBezTo>
                  <a:cubicBezTo>
                    <a:pt x="111252" y="96774"/>
                    <a:pt x="111823" y="90773"/>
                    <a:pt x="112681" y="84963"/>
                  </a:cubicBezTo>
                  <a:lnTo>
                    <a:pt x="107918" y="84963"/>
                  </a:lnTo>
                  <a:cubicBezTo>
                    <a:pt x="110014" y="93631"/>
                    <a:pt x="111252" y="102584"/>
                    <a:pt x="111252" y="111728"/>
                  </a:cubicBezTo>
                  <a:cubicBezTo>
                    <a:pt x="111252" y="155162"/>
                    <a:pt x="87535" y="193072"/>
                    <a:pt x="52388" y="213170"/>
                  </a:cubicBezTo>
                  <a:lnTo>
                    <a:pt x="0" y="0"/>
                  </a:lnTo>
                  <a:lnTo>
                    <a:pt x="699802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5" name="Google Shape;185;p3"/>
            <p:cNvGrpSpPr/>
            <p:nvPr/>
          </p:nvGrpSpPr>
          <p:grpSpPr>
            <a:xfrm>
              <a:off x="7910703" y="385952"/>
              <a:ext cx="962501" cy="589787"/>
              <a:chOff x="7910703" y="385952"/>
              <a:chExt cx="962501" cy="589787"/>
            </a:xfrm>
          </p:grpSpPr>
          <p:sp>
            <p:nvSpPr>
              <p:cNvPr id="186" name="Google Shape;186;p3"/>
              <p:cNvSpPr/>
              <p:nvPr/>
            </p:nvSpPr>
            <p:spPr>
              <a:xfrm>
                <a:off x="7924895" y="400430"/>
                <a:ext cx="934212" cy="561117"/>
              </a:xfrm>
              <a:custGeom>
                <a:rect b="b" l="l" r="r" t="t"/>
                <a:pathLst>
                  <a:path extrusionOk="0" h="561117" w="934212">
                    <a:moveTo>
                      <a:pt x="929640" y="404051"/>
                    </a:moveTo>
                    <a:cubicBezTo>
                      <a:pt x="898970" y="176022"/>
                      <a:pt x="703612" y="0"/>
                      <a:pt x="467010" y="0"/>
                    </a:cubicBezTo>
                    <a:cubicBezTo>
                      <a:pt x="225837" y="0"/>
                      <a:pt x="27337" y="182975"/>
                      <a:pt x="2667" y="417481"/>
                    </a:cubicBezTo>
                    <a:lnTo>
                      <a:pt x="3238" y="417481"/>
                    </a:lnTo>
                    <a:cubicBezTo>
                      <a:pt x="1238" y="426149"/>
                      <a:pt x="0" y="435102"/>
                      <a:pt x="0" y="444341"/>
                    </a:cubicBezTo>
                    <a:cubicBezTo>
                      <a:pt x="0" y="508826"/>
                      <a:pt x="52292" y="561118"/>
                      <a:pt x="116777" y="561118"/>
                    </a:cubicBezTo>
                    <a:cubicBezTo>
                      <a:pt x="181260" y="561118"/>
                      <a:pt x="233553" y="508826"/>
                      <a:pt x="233553" y="444341"/>
                    </a:cubicBezTo>
                    <a:cubicBezTo>
                      <a:pt x="233553" y="435102"/>
                      <a:pt x="232410" y="426149"/>
                      <a:pt x="230314" y="417481"/>
                    </a:cubicBezTo>
                    <a:lnTo>
                      <a:pt x="235077" y="417481"/>
                    </a:lnTo>
                    <a:cubicBezTo>
                      <a:pt x="234219" y="423291"/>
                      <a:pt x="233553" y="429292"/>
                      <a:pt x="233553" y="435293"/>
                    </a:cubicBezTo>
                    <a:cubicBezTo>
                      <a:pt x="233553" y="499777"/>
                      <a:pt x="285845" y="552069"/>
                      <a:pt x="350329" y="552069"/>
                    </a:cubicBezTo>
                    <a:cubicBezTo>
                      <a:pt x="414814" y="552069"/>
                      <a:pt x="467106" y="499777"/>
                      <a:pt x="467106" y="435293"/>
                    </a:cubicBezTo>
                    <a:cubicBezTo>
                      <a:pt x="467106" y="429197"/>
                      <a:pt x="466534" y="423291"/>
                      <a:pt x="465582" y="417481"/>
                    </a:cubicBezTo>
                    <a:lnTo>
                      <a:pt x="468630" y="417481"/>
                    </a:lnTo>
                    <a:cubicBezTo>
                      <a:pt x="467773" y="423291"/>
                      <a:pt x="467106" y="429292"/>
                      <a:pt x="467106" y="435293"/>
                    </a:cubicBezTo>
                    <a:cubicBezTo>
                      <a:pt x="467106" y="499777"/>
                      <a:pt x="519398" y="552069"/>
                      <a:pt x="583882" y="552069"/>
                    </a:cubicBezTo>
                    <a:cubicBezTo>
                      <a:pt x="648367" y="552069"/>
                      <a:pt x="700659" y="499777"/>
                      <a:pt x="700659" y="435293"/>
                    </a:cubicBezTo>
                    <a:cubicBezTo>
                      <a:pt x="700659" y="429197"/>
                      <a:pt x="700088" y="423291"/>
                      <a:pt x="699135" y="417481"/>
                    </a:cubicBezTo>
                    <a:lnTo>
                      <a:pt x="702183" y="417481"/>
                    </a:lnTo>
                    <a:cubicBezTo>
                      <a:pt x="701326" y="423291"/>
                      <a:pt x="700659" y="429292"/>
                      <a:pt x="700659" y="435293"/>
                    </a:cubicBezTo>
                    <a:cubicBezTo>
                      <a:pt x="700659" y="499777"/>
                      <a:pt x="752951" y="552069"/>
                      <a:pt x="817436" y="552069"/>
                    </a:cubicBezTo>
                    <a:cubicBezTo>
                      <a:pt x="881919" y="552069"/>
                      <a:pt x="934212" y="499777"/>
                      <a:pt x="934212" y="435293"/>
                    </a:cubicBezTo>
                    <a:cubicBezTo>
                      <a:pt x="934022" y="424434"/>
                      <a:pt x="932402" y="413957"/>
                      <a:pt x="929640" y="404051"/>
                    </a:cubicBezTo>
                    <a:close/>
                  </a:path>
                </a:pathLst>
              </a:custGeom>
              <a:solidFill>
                <a:srgbClr val="D8B27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3"/>
              <p:cNvSpPr/>
              <p:nvPr/>
            </p:nvSpPr>
            <p:spPr>
              <a:xfrm>
                <a:off x="7910703" y="385952"/>
                <a:ext cx="962501" cy="589787"/>
              </a:xfrm>
              <a:custGeom>
                <a:rect b="b" l="l" r="r" t="t"/>
                <a:pathLst>
                  <a:path extrusionOk="0" h="589787" w="962501">
                    <a:moveTo>
                      <a:pt x="131064" y="589788"/>
                    </a:moveTo>
                    <a:cubicBezTo>
                      <a:pt x="58864" y="589788"/>
                      <a:pt x="0" y="531019"/>
                      <a:pt x="0" y="458724"/>
                    </a:cubicBezTo>
                    <a:cubicBezTo>
                      <a:pt x="0" y="450247"/>
                      <a:pt x="857" y="441484"/>
                      <a:pt x="2667" y="432721"/>
                    </a:cubicBezTo>
                    <a:cubicBezTo>
                      <a:pt x="2571" y="431959"/>
                      <a:pt x="2571" y="431197"/>
                      <a:pt x="2667" y="430340"/>
                    </a:cubicBezTo>
                    <a:cubicBezTo>
                      <a:pt x="28384" y="185071"/>
                      <a:pt x="234124" y="0"/>
                      <a:pt x="481203" y="0"/>
                    </a:cubicBezTo>
                    <a:cubicBezTo>
                      <a:pt x="720757" y="0"/>
                      <a:pt x="925449" y="178594"/>
                      <a:pt x="957834" y="415481"/>
                    </a:cubicBezTo>
                    <a:cubicBezTo>
                      <a:pt x="960882" y="426815"/>
                      <a:pt x="962501" y="438341"/>
                      <a:pt x="962501" y="449580"/>
                    </a:cubicBezTo>
                    <a:cubicBezTo>
                      <a:pt x="962501" y="521780"/>
                      <a:pt x="903732" y="580644"/>
                      <a:pt x="831437" y="580644"/>
                    </a:cubicBezTo>
                    <a:cubicBezTo>
                      <a:pt x="780573" y="580644"/>
                      <a:pt x="736378" y="551498"/>
                      <a:pt x="714660" y="509111"/>
                    </a:cubicBezTo>
                    <a:cubicBezTo>
                      <a:pt x="692944" y="551593"/>
                      <a:pt x="648748" y="580644"/>
                      <a:pt x="597884" y="580644"/>
                    </a:cubicBezTo>
                    <a:cubicBezTo>
                      <a:pt x="547021" y="580644"/>
                      <a:pt x="502825" y="551498"/>
                      <a:pt x="481108" y="509111"/>
                    </a:cubicBezTo>
                    <a:cubicBezTo>
                      <a:pt x="459391" y="551593"/>
                      <a:pt x="415194" y="580644"/>
                      <a:pt x="364331" y="580644"/>
                    </a:cubicBezTo>
                    <a:cubicBezTo>
                      <a:pt x="315182" y="580644"/>
                      <a:pt x="272319" y="553498"/>
                      <a:pt x="249841" y="513397"/>
                    </a:cubicBezTo>
                    <a:cubicBezTo>
                      <a:pt x="229267" y="558451"/>
                      <a:pt x="183737" y="589788"/>
                      <a:pt x="131064" y="589788"/>
                    </a:cubicBezTo>
                    <a:close/>
                    <a:moveTo>
                      <a:pt x="31528" y="429768"/>
                    </a:moveTo>
                    <a:cubicBezTo>
                      <a:pt x="31813" y="431578"/>
                      <a:pt x="31813" y="433388"/>
                      <a:pt x="31432" y="435197"/>
                    </a:cubicBezTo>
                    <a:cubicBezTo>
                      <a:pt x="29527" y="443198"/>
                      <a:pt x="28575" y="451104"/>
                      <a:pt x="28575" y="458724"/>
                    </a:cubicBezTo>
                    <a:cubicBezTo>
                      <a:pt x="28575" y="515207"/>
                      <a:pt x="74580" y="561213"/>
                      <a:pt x="131064" y="561213"/>
                    </a:cubicBezTo>
                    <a:cubicBezTo>
                      <a:pt x="187547" y="561213"/>
                      <a:pt x="233553" y="515207"/>
                      <a:pt x="233553" y="458724"/>
                    </a:cubicBezTo>
                    <a:cubicBezTo>
                      <a:pt x="233553" y="451104"/>
                      <a:pt x="232600" y="443103"/>
                      <a:pt x="230695" y="435197"/>
                    </a:cubicBezTo>
                    <a:cubicBezTo>
                      <a:pt x="229648" y="430911"/>
                      <a:pt x="230695" y="426434"/>
                      <a:pt x="233363" y="423005"/>
                    </a:cubicBezTo>
                    <a:cubicBezTo>
                      <a:pt x="236029" y="419576"/>
                      <a:pt x="240220" y="417576"/>
                      <a:pt x="244602" y="417576"/>
                    </a:cubicBezTo>
                    <a:lnTo>
                      <a:pt x="249364" y="417576"/>
                    </a:lnTo>
                    <a:cubicBezTo>
                      <a:pt x="253555" y="417576"/>
                      <a:pt x="257460" y="419386"/>
                      <a:pt x="260223" y="422529"/>
                    </a:cubicBezTo>
                    <a:cubicBezTo>
                      <a:pt x="262985" y="425672"/>
                      <a:pt x="264128" y="429863"/>
                      <a:pt x="263461" y="433959"/>
                    </a:cubicBezTo>
                    <a:cubicBezTo>
                      <a:pt x="262509" y="439960"/>
                      <a:pt x="262128" y="444913"/>
                      <a:pt x="262128" y="449675"/>
                    </a:cubicBezTo>
                    <a:cubicBezTo>
                      <a:pt x="262128" y="506159"/>
                      <a:pt x="308134" y="552164"/>
                      <a:pt x="364617" y="552164"/>
                    </a:cubicBezTo>
                    <a:cubicBezTo>
                      <a:pt x="421100" y="552164"/>
                      <a:pt x="467106" y="506159"/>
                      <a:pt x="467106" y="449675"/>
                    </a:cubicBezTo>
                    <a:cubicBezTo>
                      <a:pt x="467106" y="444913"/>
                      <a:pt x="466725" y="439960"/>
                      <a:pt x="465772" y="433959"/>
                    </a:cubicBezTo>
                    <a:cubicBezTo>
                      <a:pt x="465105" y="429863"/>
                      <a:pt x="466344" y="425672"/>
                      <a:pt x="469011" y="422529"/>
                    </a:cubicBezTo>
                    <a:cubicBezTo>
                      <a:pt x="471678" y="419386"/>
                      <a:pt x="475679" y="417576"/>
                      <a:pt x="479870" y="417576"/>
                    </a:cubicBezTo>
                    <a:lnTo>
                      <a:pt x="482917" y="417576"/>
                    </a:lnTo>
                    <a:cubicBezTo>
                      <a:pt x="487108" y="417576"/>
                      <a:pt x="491014" y="419386"/>
                      <a:pt x="493776" y="422529"/>
                    </a:cubicBezTo>
                    <a:cubicBezTo>
                      <a:pt x="496538" y="425672"/>
                      <a:pt x="497681" y="429863"/>
                      <a:pt x="497014" y="434054"/>
                    </a:cubicBezTo>
                    <a:cubicBezTo>
                      <a:pt x="496062" y="439960"/>
                      <a:pt x="495681" y="444913"/>
                      <a:pt x="495681" y="449771"/>
                    </a:cubicBezTo>
                    <a:cubicBezTo>
                      <a:pt x="495681" y="506254"/>
                      <a:pt x="541687" y="552260"/>
                      <a:pt x="598170" y="552260"/>
                    </a:cubicBezTo>
                    <a:cubicBezTo>
                      <a:pt x="654653" y="552260"/>
                      <a:pt x="700659" y="506254"/>
                      <a:pt x="700659" y="449771"/>
                    </a:cubicBezTo>
                    <a:cubicBezTo>
                      <a:pt x="700659" y="445008"/>
                      <a:pt x="700278" y="440055"/>
                      <a:pt x="699325" y="434054"/>
                    </a:cubicBezTo>
                    <a:cubicBezTo>
                      <a:pt x="698659" y="429959"/>
                      <a:pt x="699897" y="425768"/>
                      <a:pt x="702564" y="422624"/>
                    </a:cubicBezTo>
                    <a:cubicBezTo>
                      <a:pt x="705231" y="419481"/>
                      <a:pt x="709231" y="417671"/>
                      <a:pt x="713422" y="417671"/>
                    </a:cubicBezTo>
                    <a:lnTo>
                      <a:pt x="716470" y="417671"/>
                    </a:lnTo>
                    <a:cubicBezTo>
                      <a:pt x="720661" y="417671"/>
                      <a:pt x="724567" y="419481"/>
                      <a:pt x="727329" y="422624"/>
                    </a:cubicBezTo>
                    <a:cubicBezTo>
                      <a:pt x="730091" y="425768"/>
                      <a:pt x="731234" y="429959"/>
                      <a:pt x="730567" y="434150"/>
                    </a:cubicBezTo>
                    <a:cubicBezTo>
                      <a:pt x="729615" y="440055"/>
                      <a:pt x="729234" y="445008"/>
                      <a:pt x="729234" y="449866"/>
                    </a:cubicBezTo>
                    <a:cubicBezTo>
                      <a:pt x="729234" y="506349"/>
                      <a:pt x="775239" y="552355"/>
                      <a:pt x="831723" y="552355"/>
                    </a:cubicBezTo>
                    <a:cubicBezTo>
                      <a:pt x="888206" y="552355"/>
                      <a:pt x="934212" y="506349"/>
                      <a:pt x="934212" y="449866"/>
                    </a:cubicBezTo>
                    <a:cubicBezTo>
                      <a:pt x="934212" y="440817"/>
                      <a:pt x="932879" y="431578"/>
                      <a:pt x="930402" y="422434"/>
                    </a:cubicBezTo>
                    <a:cubicBezTo>
                      <a:pt x="930211" y="421767"/>
                      <a:pt x="930116" y="421196"/>
                      <a:pt x="930021" y="420529"/>
                    </a:cubicBezTo>
                    <a:cubicBezTo>
                      <a:pt x="900017" y="197263"/>
                      <a:pt x="707231" y="28861"/>
                      <a:pt x="481584" y="28861"/>
                    </a:cubicBezTo>
                    <a:cubicBezTo>
                      <a:pt x="250127" y="28670"/>
                      <a:pt x="57435" y="200882"/>
                      <a:pt x="31528" y="42976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8" name="Google Shape;188;p3"/>
            <p:cNvSpPr/>
            <p:nvPr/>
          </p:nvSpPr>
          <p:spPr>
            <a:xfrm>
              <a:off x="8481916" y="574356"/>
              <a:ext cx="100013" cy="90148"/>
            </a:xfrm>
            <a:custGeom>
              <a:rect b="b" l="l" r="r" t="t"/>
              <a:pathLst>
                <a:path extrusionOk="0" h="90148" w="100013">
                  <a:moveTo>
                    <a:pt x="10097" y="81154"/>
                  </a:moveTo>
                  <a:lnTo>
                    <a:pt x="4668" y="74010"/>
                  </a:lnTo>
                  <a:cubicBezTo>
                    <a:pt x="-2952" y="64009"/>
                    <a:pt x="-1047" y="49531"/>
                    <a:pt x="8954" y="41911"/>
                  </a:cubicBezTo>
                  <a:lnTo>
                    <a:pt x="57817" y="4668"/>
                  </a:lnTo>
                  <a:cubicBezTo>
                    <a:pt x="67818" y="-2952"/>
                    <a:pt x="82297" y="-1047"/>
                    <a:pt x="89917" y="8954"/>
                  </a:cubicBezTo>
                  <a:lnTo>
                    <a:pt x="95346" y="16098"/>
                  </a:lnTo>
                  <a:cubicBezTo>
                    <a:pt x="102966" y="26099"/>
                    <a:pt x="101061" y="40577"/>
                    <a:pt x="91060" y="48197"/>
                  </a:cubicBezTo>
                  <a:lnTo>
                    <a:pt x="42196" y="85440"/>
                  </a:lnTo>
                  <a:cubicBezTo>
                    <a:pt x="32195" y="93155"/>
                    <a:pt x="17717" y="91155"/>
                    <a:pt x="10097" y="8115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8396376" y="489101"/>
              <a:ext cx="64497" cy="107931"/>
            </a:xfrm>
            <a:custGeom>
              <a:rect b="b" l="l" r="r" t="t"/>
              <a:pathLst>
                <a:path extrusionOk="0" h="107931" w="64497">
                  <a:moveTo>
                    <a:pt x="28010" y="107639"/>
                  </a:moveTo>
                  <a:lnTo>
                    <a:pt x="19247" y="106210"/>
                  </a:lnTo>
                  <a:cubicBezTo>
                    <a:pt x="6769" y="104210"/>
                    <a:pt x="-1708" y="92399"/>
                    <a:pt x="292" y="79921"/>
                  </a:cubicBezTo>
                  <a:lnTo>
                    <a:pt x="10103" y="19247"/>
                  </a:lnTo>
                  <a:cubicBezTo>
                    <a:pt x="12104" y="6769"/>
                    <a:pt x="23915" y="-1708"/>
                    <a:pt x="36392" y="292"/>
                  </a:cubicBezTo>
                  <a:lnTo>
                    <a:pt x="45251" y="1721"/>
                  </a:lnTo>
                  <a:cubicBezTo>
                    <a:pt x="57728" y="3721"/>
                    <a:pt x="66206" y="15532"/>
                    <a:pt x="64205" y="28010"/>
                  </a:cubicBezTo>
                  <a:lnTo>
                    <a:pt x="54394" y="88684"/>
                  </a:lnTo>
                  <a:cubicBezTo>
                    <a:pt x="52299" y="101162"/>
                    <a:pt x="40488" y="109639"/>
                    <a:pt x="28010" y="10763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8506199" y="697889"/>
              <a:ext cx="64497" cy="107928"/>
            </a:xfrm>
            <a:custGeom>
              <a:rect b="b" l="l" r="r" t="t"/>
              <a:pathLst>
                <a:path extrusionOk="0" h="107928" w="64497">
                  <a:moveTo>
                    <a:pt x="28105" y="107639"/>
                  </a:moveTo>
                  <a:lnTo>
                    <a:pt x="19247" y="106210"/>
                  </a:lnTo>
                  <a:cubicBezTo>
                    <a:pt x="6769" y="104210"/>
                    <a:pt x="-1708" y="92399"/>
                    <a:pt x="292" y="79921"/>
                  </a:cubicBezTo>
                  <a:lnTo>
                    <a:pt x="10103" y="19247"/>
                  </a:lnTo>
                  <a:cubicBezTo>
                    <a:pt x="12103" y="6769"/>
                    <a:pt x="23914" y="-1708"/>
                    <a:pt x="36392" y="292"/>
                  </a:cubicBezTo>
                  <a:lnTo>
                    <a:pt x="45250" y="1721"/>
                  </a:lnTo>
                  <a:cubicBezTo>
                    <a:pt x="57728" y="3721"/>
                    <a:pt x="66205" y="15532"/>
                    <a:pt x="64205" y="28010"/>
                  </a:cubicBezTo>
                  <a:lnTo>
                    <a:pt x="54394" y="88684"/>
                  </a:lnTo>
                  <a:cubicBezTo>
                    <a:pt x="52299" y="101067"/>
                    <a:pt x="40488" y="109639"/>
                    <a:pt x="28105" y="10763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8632101" y="643769"/>
              <a:ext cx="76344" cy="106348"/>
            </a:xfrm>
            <a:custGeom>
              <a:rect b="b" l="l" r="r" t="t"/>
              <a:pathLst>
                <a:path extrusionOk="0" h="106348" w="76344">
                  <a:moveTo>
                    <a:pt x="61747" y="101561"/>
                  </a:moveTo>
                  <a:lnTo>
                    <a:pt x="53460" y="104800"/>
                  </a:lnTo>
                  <a:cubicBezTo>
                    <a:pt x="41744" y="109372"/>
                    <a:pt x="28409" y="103466"/>
                    <a:pt x="23837" y="91750"/>
                  </a:cubicBezTo>
                  <a:lnTo>
                    <a:pt x="1549" y="34410"/>
                  </a:lnTo>
                  <a:cubicBezTo>
                    <a:pt x="-3023" y="22694"/>
                    <a:pt x="2882" y="9359"/>
                    <a:pt x="14598" y="4787"/>
                  </a:cubicBezTo>
                  <a:lnTo>
                    <a:pt x="22885" y="1549"/>
                  </a:lnTo>
                  <a:cubicBezTo>
                    <a:pt x="34601" y="-3023"/>
                    <a:pt x="47935" y="2882"/>
                    <a:pt x="52508" y="14598"/>
                  </a:cubicBezTo>
                  <a:lnTo>
                    <a:pt x="74796" y="71938"/>
                  </a:lnTo>
                  <a:cubicBezTo>
                    <a:pt x="79368" y="83654"/>
                    <a:pt x="73462" y="96989"/>
                    <a:pt x="61747" y="10156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8313490" y="599764"/>
              <a:ext cx="76344" cy="106348"/>
            </a:xfrm>
            <a:custGeom>
              <a:rect b="b" l="l" r="r" t="t"/>
              <a:pathLst>
                <a:path extrusionOk="0" h="106348" w="76344">
                  <a:moveTo>
                    <a:pt x="61747" y="101561"/>
                  </a:moveTo>
                  <a:lnTo>
                    <a:pt x="53460" y="104800"/>
                  </a:lnTo>
                  <a:cubicBezTo>
                    <a:pt x="41744" y="109372"/>
                    <a:pt x="28409" y="103466"/>
                    <a:pt x="23837" y="91750"/>
                  </a:cubicBezTo>
                  <a:lnTo>
                    <a:pt x="1549" y="34410"/>
                  </a:lnTo>
                  <a:cubicBezTo>
                    <a:pt x="-3023" y="22694"/>
                    <a:pt x="2882" y="9359"/>
                    <a:pt x="14598" y="4787"/>
                  </a:cubicBezTo>
                  <a:lnTo>
                    <a:pt x="22885" y="1549"/>
                  </a:lnTo>
                  <a:cubicBezTo>
                    <a:pt x="34601" y="-3023"/>
                    <a:pt x="47936" y="2882"/>
                    <a:pt x="52508" y="14598"/>
                  </a:cubicBezTo>
                  <a:lnTo>
                    <a:pt x="74796" y="71938"/>
                  </a:lnTo>
                  <a:cubicBezTo>
                    <a:pt x="79368" y="83749"/>
                    <a:pt x="73463" y="97084"/>
                    <a:pt x="61747" y="10156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8182641" y="541876"/>
              <a:ext cx="107251" cy="54673"/>
            </a:xfrm>
            <a:custGeom>
              <a:rect b="b" l="l" r="r" t="t"/>
              <a:pathLst>
                <a:path extrusionOk="0" h="54673" w="107251">
                  <a:moveTo>
                    <a:pt x="107252" y="22860"/>
                  </a:moveTo>
                  <a:lnTo>
                    <a:pt x="107252" y="31814"/>
                  </a:lnTo>
                  <a:cubicBezTo>
                    <a:pt x="107252" y="44387"/>
                    <a:pt x="96964" y="54673"/>
                    <a:pt x="84391" y="54673"/>
                  </a:cubicBezTo>
                  <a:lnTo>
                    <a:pt x="22860" y="54673"/>
                  </a:lnTo>
                  <a:cubicBezTo>
                    <a:pt x="10287" y="54673"/>
                    <a:pt x="0" y="44387"/>
                    <a:pt x="0" y="31814"/>
                  </a:cubicBezTo>
                  <a:lnTo>
                    <a:pt x="0" y="22860"/>
                  </a:lnTo>
                  <a:cubicBezTo>
                    <a:pt x="0" y="10287"/>
                    <a:pt x="10287" y="0"/>
                    <a:pt x="22860" y="0"/>
                  </a:cubicBezTo>
                  <a:lnTo>
                    <a:pt x="84391" y="0"/>
                  </a:lnTo>
                  <a:cubicBezTo>
                    <a:pt x="96964" y="0"/>
                    <a:pt x="107252" y="10287"/>
                    <a:pt x="107252" y="2286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8205484" y="705689"/>
              <a:ext cx="105570" cy="78805"/>
            </a:xfrm>
            <a:custGeom>
              <a:rect b="b" l="l" r="r" t="t"/>
              <a:pathLst>
                <a:path extrusionOk="0" h="78805" w="105570">
                  <a:moveTo>
                    <a:pt x="103649" y="56976"/>
                  </a:moveTo>
                  <a:lnTo>
                    <a:pt x="100029" y="65168"/>
                  </a:lnTo>
                  <a:cubicBezTo>
                    <a:pt x="94886" y="76693"/>
                    <a:pt x="81360" y="81932"/>
                    <a:pt x="69835" y="76884"/>
                  </a:cubicBezTo>
                  <a:lnTo>
                    <a:pt x="13638" y="52023"/>
                  </a:lnTo>
                  <a:cubicBezTo>
                    <a:pt x="2112" y="46880"/>
                    <a:pt x="-3126" y="33354"/>
                    <a:pt x="1922" y="21829"/>
                  </a:cubicBezTo>
                  <a:lnTo>
                    <a:pt x="5541" y="13638"/>
                  </a:lnTo>
                  <a:cubicBezTo>
                    <a:pt x="10685" y="2112"/>
                    <a:pt x="24210" y="-3126"/>
                    <a:pt x="35735" y="1922"/>
                  </a:cubicBezTo>
                  <a:lnTo>
                    <a:pt x="91933" y="26782"/>
                  </a:lnTo>
                  <a:cubicBezTo>
                    <a:pt x="103458" y="31830"/>
                    <a:pt x="108697" y="45451"/>
                    <a:pt x="103649" y="5697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8081176" y="680156"/>
              <a:ext cx="68531" cy="107774"/>
            </a:xfrm>
            <a:custGeom>
              <a:rect b="b" l="l" r="r" t="t"/>
              <a:pathLst>
                <a:path extrusionOk="0" h="107774" w="68531">
                  <a:moveTo>
                    <a:pt x="26408" y="107180"/>
                  </a:moveTo>
                  <a:lnTo>
                    <a:pt x="17740" y="105179"/>
                  </a:lnTo>
                  <a:cubicBezTo>
                    <a:pt x="5453" y="102322"/>
                    <a:pt x="-2262" y="89939"/>
                    <a:pt x="595" y="77652"/>
                  </a:cubicBezTo>
                  <a:lnTo>
                    <a:pt x="14597" y="17740"/>
                  </a:lnTo>
                  <a:cubicBezTo>
                    <a:pt x="17454" y="5453"/>
                    <a:pt x="29837" y="-2263"/>
                    <a:pt x="42124" y="595"/>
                  </a:cubicBezTo>
                  <a:lnTo>
                    <a:pt x="50792" y="2595"/>
                  </a:lnTo>
                  <a:cubicBezTo>
                    <a:pt x="63079" y="5453"/>
                    <a:pt x="70794" y="17835"/>
                    <a:pt x="67937" y="30122"/>
                  </a:cubicBezTo>
                  <a:lnTo>
                    <a:pt x="53935" y="90035"/>
                  </a:lnTo>
                  <a:cubicBezTo>
                    <a:pt x="51078" y="102322"/>
                    <a:pt x="38695" y="110037"/>
                    <a:pt x="26408" y="10718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6" name="Google Shape;196;p3"/>
          <p:cNvGrpSpPr/>
          <p:nvPr/>
        </p:nvGrpSpPr>
        <p:grpSpPr>
          <a:xfrm>
            <a:off x="6455817" y="661023"/>
            <a:ext cx="1698326" cy="1578946"/>
            <a:chOff x="9264237" y="399933"/>
            <a:chExt cx="952617" cy="885655"/>
          </a:xfrm>
        </p:grpSpPr>
        <p:grpSp>
          <p:nvGrpSpPr>
            <p:cNvPr id="197" name="Google Shape;197;p3"/>
            <p:cNvGrpSpPr/>
            <p:nvPr/>
          </p:nvGrpSpPr>
          <p:grpSpPr>
            <a:xfrm>
              <a:off x="9353035" y="993361"/>
              <a:ext cx="776107" cy="292227"/>
              <a:chOff x="9353035" y="993361"/>
              <a:chExt cx="776107" cy="292227"/>
            </a:xfrm>
          </p:grpSpPr>
          <p:sp>
            <p:nvSpPr>
              <p:cNvPr id="198" name="Google Shape;198;p3"/>
              <p:cNvSpPr/>
              <p:nvPr/>
            </p:nvSpPr>
            <p:spPr>
              <a:xfrm>
                <a:off x="9367361" y="1007553"/>
                <a:ext cx="747426" cy="263747"/>
              </a:xfrm>
              <a:custGeom>
                <a:rect b="b" l="l" r="r" t="t"/>
                <a:pathLst>
                  <a:path extrusionOk="0" h="263747" w="747426">
                    <a:moveTo>
                      <a:pt x="0" y="0"/>
                    </a:moveTo>
                    <a:lnTo>
                      <a:pt x="21907" y="263747"/>
                    </a:lnTo>
                    <a:lnTo>
                      <a:pt x="719423" y="263747"/>
                    </a:lnTo>
                    <a:lnTo>
                      <a:pt x="747427" y="0"/>
                    </a:lnTo>
                    <a:close/>
                  </a:path>
                </a:pathLst>
              </a:custGeom>
              <a:solidFill>
                <a:srgbClr val="905F4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199;p3"/>
              <p:cNvSpPr/>
              <p:nvPr/>
            </p:nvSpPr>
            <p:spPr>
              <a:xfrm>
                <a:off x="9353035" y="993361"/>
                <a:ext cx="776107" cy="292227"/>
              </a:xfrm>
              <a:custGeom>
                <a:rect b="b" l="l" r="r" t="t"/>
                <a:pathLst>
                  <a:path extrusionOk="0" h="292227" w="776107">
                    <a:moveTo>
                      <a:pt x="733749" y="292227"/>
                    </a:moveTo>
                    <a:lnTo>
                      <a:pt x="36328" y="292227"/>
                    </a:lnTo>
                    <a:cubicBezTo>
                      <a:pt x="28899" y="292227"/>
                      <a:pt x="22708" y="286512"/>
                      <a:pt x="22041" y="279082"/>
                    </a:cubicBezTo>
                    <a:lnTo>
                      <a:pt x="38" y="15431"/>
                    </a:lnTo>
                    <a:cubicBezTo>
                      <a:pt x="-248" y="11430"/>
                      <a:pt x="1086" y="7525"/>
                      <a:pt x="3753" y="4572"/>
                    </a:cubicBezTo>
                    <a:cubicBezTo>
                      <a:pt x="6420" y="1619"/>
                      <a:pt x="10230" y="0"/>
                      <a:pt x="14230" y="0"/>
                    </a:cubicBezTo>
                    <a:lnTo>
                      <a:pt x="761752" y="0"/>
                    </a:lnTo>
                    <a:cubicBezTo>
                      <a:pt x="765848" y="0"/>
                      <a:pt x="769658" y="1715"/>
                      <a:pt x="772420" y="4763"/>
                    </a:cubicBezTo>
                    <a:cubicBezTo>
                      <a:pt x="775183" y="7810"/>
                      <a:pt x="776421" y="11811"/>
                      <a:pt x="776040" y="15811"/>
                    </a:cubicBezTo>
                    <a:lnTo>
                      <a:pt x="747941" y="279463"/>
                    </a:lnTo>
                    <a:cubicBezTo>
                      <a:pt x="747179" y="286703"/>
                      <a:pt x="740988" y="292227"/>
                      <a:pt x="733749" y="292227"/>
                    </a:cubicBezTo>
                    <a:close/>
                    <a:moveTo>
                      <a:pt x="49378" y="263652"/>
                    </a:moveTo>
                    <a:lnTo>
                      <a:pt x="720890" y="263652"/>
                    </a:lnTo>
                    <a:lnTo>
                      <a:pt x="745941" y="28575"/>
                    </a:lnTo>
                    <a:lnTo>
                      <a:pt x="29851" y="28575"/>
                    </a:lnTo>
                    <a:lnTo>
                      <a:pt x="49378" y="263652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0" name="Google Shape;200;p3"/>
            <p:cNvGrpSpPr/>
            <p:nvPr/>
          </p:nvGrpSpPr>
          <p:grpSpPr>
            <a:xfrm>
              <a:off x="9264237" y="718565"/>
              <a:ext cx="952617" cy="435768"/>
              <a:chOff x="9264237" y="718565"/>
              <a:chExt cx="952617" cy="435768"/>
            </a:xfrm>
          </p:grpSpPr>
          <p:sp>
            <p:nvSpPr>
              <p:cNvPr id="201" name="Google Shape;201;p3"/>
              <p:cNvSpPr/>
              <p:nvPr/>
            </p:nvSpPr>
            <p:spPr>
              <a:xfrm>
                <a:off x="9278541" y="732948"/>
                <a:ext cx="923901" cy="407279"/>
              </a:xfrm>
              <a:custGeom>
                <a:rect b="b" l="l" r="r" t="t"/>
                <a:pathLst>
                  <a:path extrusionOk="0" h="407279" w="923901">
                    <a:moveTo>
                      <a:pt x="813958" y="230695"/>
                    </a:moveTo>
                    <a:cubicBezTo>
                      <a:pt x="811862" y="230695"/>
                      <a:pt x="809767" y="230600"/>
                      <a:pt x="807671" y="230600"/>
                    </a:cubicBezTo>
                    <a:cubicBezTo>
                      <a:pt x="749473" y="94964"/>
                      <a:pt x="614409" y="0"/>
                      <a:pt x="456960" y="0"/>
                    </a:cubicBezTo>
                    <a:cubicBezTo>
                      <a:pt x="303894" y="0"/>
                      <a:pt x="172163" y="89916"/>
                      <a:pt x="111489" y="219551"/>
                    </a:cubicBezTo>
                    <a:cubicBezTo>
                      <a:pt x="53196" y="220218"/>
                      <a:pt x="7762" y="256127"/>
                      <a:pt x="903" y="296704"/>
                    </a:cubicBezTo>
                    <a:cubicBezTo>
                      <a:pt x="-7955" y="349377"/>
                      <a:pt x="50053" y="400336"/>
                      <a:pt x="99773" y="406622"/>
                    </a:cubicBezTo>
                    <a:cubicBezTo>
                      <a:pt x="170639" y="415576"/>
                      <a:pt x="194451" y="330137"/>
                      <a:pt x="275605" y="329756"/>
                    </a:cubicBezTo>
                    <a:cubicBezTo>
                      <a:pt x="351138" y="329374"/>
                      <a:pt x="362473" y="403098"/>
                      <a:pt x="440387" y="406622"/>
                    </a:cubicBezTo>
                    <a:cubicBezTo>
                      <a:pt x="528875" y="410623"/>
                      <a:pt x="549544" y="317278"/>
                      <a:pt x="638126" y="318707"/>
                    </a:cubicBezTo>
                    <a:cubicBezTo>
                      <a:pt x="722708" y="320135"/>
                      <a:pt x="746044" y="406051"/>
                      <a:pt x="824911" y="395573"/>
                    </a:cubicBezTo>
                    <a:cubicBezTo>
                      <a:pt x="871679" y="389382"/>
                      <a:pt x="926829" y="350901"/>
                      <a:pt x="923781" y="307658"/>
                    </a:cubicBezTo>
                    <a:cubicBezTo>
                      <a:pt x="921209" y="270796"/>
                      <a:pt x="876442" y="232981"/>
                      <a:pt x="813958" y="230695"/>
                    </a:cubicBezTo>
                    <a:close/>
                  </a:path>
                </a:pathLst>
              </a:custGeom>
              <a:solidFill>
                <a:srgbClr val="D4B07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2" name="Google Shape;202;p3"/>
              <p:cNvSpPr/>
              <p:nvPr/>
            </p:nvSpPr>
            <p:spPr>
              <a:xfrm>
                <a:off x="9264237" y="718565"/>
                <a:ext cx="952617" cy="435768"/>
              </a:xfrm>
              <a:custGeom>
                <a:rect b="b" l="l" r="r" t="t"/>
                <a:pathLst>
                  <a:path extrusionOk="0" h="435768" w="952617">
                    <a:moveTo>
                      <a:pt x="124460" y="435769"/>
                    </a:moveTo>
                    <a:cubicBezTo>
                      <a:pt x="120555" y="435769"/>
                      <a:pt x="116458" y="435483"/>
                      <a:pt x="112267" y="435007"/>
                    </a:cubicBezTo>
                    <a:cubicBezTo>
                      <a:pt x="78549" y="430721"/>
                      <a:pt x="42640" y="409004"/>
                      <a:pt x="20828" y="379667"/>
                    </a:cubicBezTo>
                    <a:cubicBezTo>
                      <a:pt x="3968" y="356997"/>
                      <a:pt x="-2890" y="332422"/>
                      <a:pt x="1111" y="308610"/>
                    </a:cubicBezTo>
                    <a:cubicBezTo>
                      <a:pt x="9112" y="260985"/>
                      <a:pt x="57975" y="224028"/>
                      <a:pt x="116649" y="219932"/>
                    </a:cubicBezTo>
                    <a:cubicBezTo>
                      <a:pt x="183039" y="86011"/>
                      <a:pt x="321246" y="0"/>
                      <a:pt x="471265" y="0"/>
                    </a:cubicBezTo>
                    <a:cubicBezTo>
                      <a:pt x="626808" y="0"/>
                      <a:pt x="767111" y="90297"/>
                      <a:pt x="831405" y="230886"/>
                    </a:cubicBezTo>
                    <a:cubicBezTo>
                      <a:pt x="903509" y="234601"/>
                      <a:pt x="949516" y="279273"/>
                      <a:pt x="952468" y="320993"/>
                    </a:cubicBezTo>
                    <a:cubicBezTo>
                      <a:pt x="955992" y="371094"/>
                      <a:pt x="896651" y="416719"/>
                      <a:pt x="841216" y="424053"/>
                    </a:cubicBezTo>
                    <a:cubicBezTo>
                      <a:pt x="794829" y="430149"/>
                      <a:pt x="765492" y="407480"/>
                      <a:pt x="737203" y="385477"/>
                    </a:cubicBezTo>
                    <a:cubicBezTo>
                      <a:pt x="712248" y="366141"/>
                      <a:pt x="688721" y="347853"/>
                      <a:pt x="652335" y="347282"/>
                    </a:cubicBezTo>
                    <a:cubicBezTo>
                      <a:pt x="614140" y="346424"/>
                      <a:pt x="589280" y="366903"/>
                      <a:pt x="563372" y="388334"/>
                    </a:cubicBezTo>
                    <a:cubicBezTo>
                      <a:pt x="535654" y="411385"/>
                      <a:pt x="504031" y="437388"/>
                      <a:pt x="454120" y="435197"/>
                    </a:cubicBezTo>
                    <a:cubicBezTo>
                      <a:pt x="410495" y="433197"/>
                      <a:pt x="385064" y="411480"/>
                      <a:pt x="362585" y="392240"/>
                    </a:cubicBezTo>
                    <a:cubicBezTo>
                      <a:pt x="341249" y="374047"/>
                      <a:pt x="322866" y="358331"/>
                      <a:pt x="290480" y="358331"/>
                    </a:cubicBezTo>
                    <a:cubicBezTo>
                      <a:pt x="290290" y="358331"/>
                      <a:pt x="290195" y="358331"/>
                      <a:pt x="290004" y="358331"/>
                    </a:cubicBezTo>
                    <a:cubicBezTo>
                      <a:pt x="254571" y="358521"/>
                      <a:pt x="231711" y="377095"/>
                      <a:pt x="207423" y="396907"/>
                    </a:cubicBezTo>
                    <a:cubicBezTo>
                      <a:pt x="183705" y="415957"/>
                      <a:pt x="159416" y="435769"/>
                      <a:pt x="124460" y="435769"/>
                    </a:cubicBezTo>
                    <a:close/>
                    <a:moveTo>
                      <a:pt x="471265" y="28575"/>
                    </a:moveTo>
                    <a:cubicBezTo>
                      <a:pt x="329342" y="28575"/>
                      <a:pt x="198850" y="111538"/>
                      <a:pt x="138747" y="239935"/>
                    </a:cubicBezTo>
                    <a:cubicBezTo>
                      <a:pt x="136461" y="244888"/>
                      <a:pt x="131413" y="248126"/>
                      <a:pt x="125983" y="248126"/>
                    </a:cubicBezTo>
                    <a:cubicBezTo>
                      <a:pt x="72263" y="248698"/>
                      <a:pt x="34639" y="281749"/>
                      <a:pt x="29400" y="313277"/>
                    </a:cubicBezTo>
                    <a:cubicBezTo>
                      <a:pt x="26066" y="333470"/>
                      <a:pt x="35401" y="351187"/>
                      <a:pt x="43878" y="362617"/>
                    </a:cubicBezTo>
                    <a:cubicBezTo>
                      <a:pt x="61023" y="385667"/>
                      <a:pt x="89979" y="403384"/>
                      <a:pt x="115982" y="406622"/>
                    </a:cubicBezTo>
                    <a:cubicBezTo>
                      <a:pt x="145319" y="410337"/>
                      <a:pt x="165893" y="393764"/>
                      <a:pt x="189420" y="374523"/>
                    </a:cubicBezTo>
                    <a:cubicBezTo>
                      <a:pt x="215233" y="353568"/>
                      <a:pt x="244380" y="329851"/>
                      <a:pt x="289909" y="329565"/>
                    </a:cubicBezTo>
                    <a:cubicBezTo>
                      <a:pt x="290100" y="329565"/>
                      <a:pt x="290290" y="329565"/>
                      <a:pt x="290576" y="329565"/>
                    </a:cubicBezTo>
                    <a:cubicBezTo>
                      <a:pt x="333534" y="329565"/>
                      <a:pt x="358870" y="351282"/>
                      <a:pt x="381254" y="370427"/>
                    </a:cubicBezTo>
                    <a:cubicBezTo>
                      <a:pt x="402018" y="388239"/>
                      <a:pt x="421640" y="405003"/>
                      <a:pt x="455453" y="406527"/>
                    </a:cubicBezTo>
                    <a:cubicBezTo>
                      <a:pt x="494506" y="408242"/>
                      <a:pt x="518033" y="388811"/>
                      <a:pt x="545179" y="366236"/>
                    </a:cubicBezTo>
                    <a:cubicBezTo>
                      <a:pt x="572135" y="343853"/>
                      <a:pt x="602615" y="318611"/>
                      <a:pt x="650525" y="318611"/>
                    </a:cubicBezTo>
                    <a:cubicBezTo>
                      <a:pt x="651287" y="318611"/>
                      <a:pt x="652050" y="318611"/>
                      <a:pt x="652811" y="318611"/>
                    </a:cubicBezTo>
                    <a:cubicBezTo>
                      <a:pt x="698722" y="319373"/>
                      <a:pt x="728535" y="342424"/>
                      <a:pt x="754729" y="362807"/>
                    </a:cubicBezTo>
                    <a:cubicBezTo>
                      <a:pt x="780542" y="382810"/>
                      <a:pt x="802925" y="400145"/>
                      <a:pt x="837501" y="395573"/>
                    </a:cubicBezTo>
                    <a:cubicBezTo>
                      <a:pt x="878649" y="390144"/>
                      <a:pt x="926369" y="356521"/>
                      <a:pt x="923988" y="322802"/>
                    </a:cubicBezTo>
                    <a:cubicBezTo>
                      <a:pt x="921988" y="293751"/>
                      <a:pt x="882840" y="261271"/>
                      <a:pt x="827976" y="259175"/>
                    </a:cubicBezTo>
                    <a:lnTo>
                      <a:pt x="822071" y="259080"/>
                    </a:lnTo>
                    <a:cubicBezTo>
                      <a:pt x="816451" y="258985"/>
                      <a:pt x="811212" y="255651"/>
                      <a:pt x="809021" y="250412"/>
                    </a:cubicBezTo>
                    <a:cubicBezTo>
                      <a:pt x="750919" y="115729"/>
                      <a:pt x="618426" y="28575"/>
                      <a:pt x="471265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3" name="Google Shape;203;p3"/>
            <p:cNvSpPr/>
            <p:nvPr/>
          </p:nvSpPr>
          <p:spPr>
            <a:xfrm>
              <a:off x="9710642" y="858964"/>
              <a:ext cx="54674" cy="115633"/>
            </a:xfrm>
            <a:custGeom>
              <a:rect b="b" l="l" r="r" t="t"/>
              <a:pathLst>
                <a:path extrusionOk="0" h="115633" w="54674">
                  <a:moveTo>
                    <a:pt x="31814" y="115633"/>
                  </a:moveTo>
                  <a:lnTo>
                    <a:pt x="22860" y="115633"/>
                  </a:lnTo>
                  <a:cubicBezTo>
                    <a:pt x="10287" y="115633"/>
                    <a:pt x="0" y="105347"/>
                    <a:pt x="0" y="92773"/>
                  </a:cubicBezTo>
                  <a:lnTo>
                    <a:pt x="0" y="22860"/>
                  </a:lnTo>
                  <a:cubicBezTo>
                    <a:pt x="0" y="10287"/>
                    <a:pt x="10287" y="0"/>
                    <a:pt x="22860" y="0"/>
                  </a:cubicBezTo>
                  <a:lnTo>
                    <a:pt x="31814" y="0"/>
                  </a:lnTo>
                  <a:cubicBezTo>
                    <a:pt x="44387" y="0"/>
                    <a:pt x="54673" y="10287"/>
                    <a:pt x="54673" y="22860"/>
                  </a:cubicBezTo>
                  <a:lnTo>
                    <a:pt x="54673" y="92773"/>
                  </a:lnTo>
                  <a:cubicBezTo>
                    <a:pt x="54769" y="105347"/>
                    <a:pt x="44482" y="115633"/>
                    <a:pt x="31814" y="11563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9824440" y="845317"/>
              <a:ext cx="95044" cy="106922"/>
            </a:xfrm>
            <a:custGeom>
              <a:rect b="b" l="l" r="r" t="t"/>
              <a:pathLst>
                <a:path extrusionOk="0" h="106922" w="95044">
                  <a:moveTo>
                    <a:pt x="85942" y="96990"/>
                  </a:moveTo>
                  <a:lnTo>
                    <a:pt x="78798" y="102324"/>
                  </a:lnTo>
                  <a:cubicBezTo>
                    <a:pt x="68701" y="109944"/>
                    <a:pt x="54319" y="107849"/>
                    <a:pt x="46699" y="97848"/>
                  </a:cubicBezTo>
                  <a:lnTo>
                    <a:pt x="4598" y="42031"/>
                  </a:lnTo>
                  <a:cubicBezTo>
                    <a:pt x="-3022" y="31935"/>
                    <a:pt x="-926" y="17552"/>
                    <a:pt x="9075" y="9932"/>
                  </a:cubicBezTo>
                  <a:lnTo>
                    <a:pt x="16219" y="4598"/>
                  </a:lnTo>
                  <a:cubicBezTo>
                    <a:pt x="26315" y="-3022"/>
                    <a:pt x="40698" y="-927"/>
                    <a:pt x="48318" y="9075"/>
                  </a:cubicBezTo>
                  <a:lnTo>
                    <a:pt x="90418" y="64891"/>
                  </a:lnTo>
                  <a:cubicBezTo>
                    <a:pt x="98038" y="74988"/>
                    <a:pt x="96038" y="89370"/>
                    <a:pt x="85942" y="9699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9549834" y="845317"/>
              <a:ext cx="95016" cy="106922"/>
            </a:xfrm>
            <a:custGeom>
              <a:rect b="b" l="l" r="r" t="t"/>
              <a:pathLst>
                <a:path extrusionOk="0" h="106922" w="95016">
                  <a:moveTo>
                    <a:pt x="9075" y="96990"/>
                  </a:moveTo>
                  <a:lnTo>
                    <a:pt x="16218" y="102324"/>
                  </a:lnTo>
                  <a:cubicBezTo>
                    <a:pt x="26315" y="109944"/>
                    <a:pt x="40698" y="107849"/>
                    <a:pt x="48318" y="97848"/>
                  </a:cubicBezTo>
                  <a:lnTo>
                    <a:pt x="90418" y="42031"/>
                  </a:lnTo>
                  <a:cubicBezTo>
                    <a:pt x="98038" y="31935"/>
                    <a:pt x="95943" y="17552"/>
                    <a:pt x="85942" y="9932"/>
                  </a:cubicBezTo>
                  <a:lnTo>
                    <a:pt x="78798" y="4598"/>
                  </a:lnTo>
                  <a:cubicBezTo>
                    <a:pt x="68701" y="-3022"/>
                    <a:pt x="54318" y="-927"/>
                    <a:pt x="46699" y="9075"/>
                  </a:cubicBezTo>
                  <a:lnTo>
                    <a:pt x="4598" y="64891"/>
                  </a:lnTo>
                  <a:cubicBezTo>
                    <a:pt x="-3022" y="74988"/>
                    <a:pt x="-926" y="89370"/>
                    <a:pt x="9075" y="9699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9667148" y="399933"/>
              <a:ext cx="66033" cy="292343"/>
            </a:xfrm>
            <a:custGeom>
              <a:rect b="b" l="l" r="r" t="t"/>
              <a:pathLst>
                <a:path extrusionOk="0" h="292343" w="66033">
                  <a:moveTo>
                    <a:pt x="18825" y="292343"/>
                  </a:moveTo>
                  <a:cubicBezTo>
                    <a:pt x="12442" y="292343"/>
                    <a:pt x="6632" y="288057"/>
                    <a:pt x="5013" y="281580"/>
                  </a:cubicBezTo>
                  <a:cubicBezTo>
                    <a:pt x="-1750" y="255481"/>
                    <a:pt x="-1654" y="230716"/>
                    <a:pt x="5203" y="207952"/>
                  </a:cubicBezTo>
                  <a:cubicBezTo>
                    <a:pt x="11014" y="188521"/>
                    <a:pt x="19777" y="177091"/>
                    <a:pt x="26825" y="168042"/>
                  </a:cubicBezTo>
                  <a:cubicBezTo>
                    <a:pt x="33778" y="158993"/>
                    <a:pt x="37208" y="154231"/>
                    <a:pt x="37493" y="145563"/>
                  </a:cubicBezTo>
                  <a:cubicBezTo>
                    <a:pt x="37875" y="136038"/>
                    <a:pt x="34255" y="130323"/>
                    <a:pt x="26825" y="119369"/>
                  </a:cubicBezTo>
                  <a:cubicBezTo>
                    <a:pt x="19396" y="108415"/>
                    <a:pt x="10061" y="94795"/>
                    <a:pt x="4918" y="72506"/>
                  </a:cubicBezTo>
                  <a:cubicBezTo>
                    <a:pt x="441" y="52980"/>
                    <a:pt x="441" y="32406"/>
                    <a:pt x="4823" y="11356"/>
                  </a:cubicBezTo>
                  <a:cubicBezTo>
                    <a:pt x="6442" y="3640"/>
                    <a:pt x="14062" y="-1313"/>
                    <a:pt x="21777" y="307"/>
                  </a:cubicBezTo>
                  <a:cubicBezTo>
                    <a:pt x="29493" y="1926"/>
                    <a:pt x="34445" y="9546"/>
                    <a:pt x="32826" y="17261"/>
                  </a:cubicBezTo>
                  <a:cubicBezTo>
                    <a:pt x="29207" y="34216"/>
                    <a:pt x="29207" y="50599"/>
                    <a:pt x="32731" y="66029"/>
                  </a:cubicBezTo>
                  <a:cubicBezTo>
                    <a:pt x="36636" y="83079"/>
                    <a:pt x="43685" y="93366"/>
                    <a:pt x="50352" y="103272"/>
                  </a:cubicBezTo>
                  <a:cubicBezTo>
                    <a:pt x="58448" y="115083"/>
                    <a:pt x="66830" y="127370"/>
                    <a:pt x="65973" y="146801"/>
                  </a:cubicBezTo>
                  <a:cubicBezTo>
                    <a:pt x="65211" y="164899"/>
                    <a:pt x="57115" y="175376"/>
                    <a:pt x="49304" y="185568"/>
                  </a:cubicBezTo>
                  <a:cubicBezTo>
                    <a:pt x="43113" y="193569"/>
                    <a:pt x="36732" y="201856"/>
                    <a:pt x="32350" y="216239"/>
                  </a:cubicBezTo>
                  <a:cubicBezTo>
                    <a:pt x="27016" y="233955"/>
                    <a:pt x="27111" y="253481"/>
                    <a:pt x="32541" y="274532"/>
                  </a:cubicBezTo>
                  <a:cubicBezTo>
                    <a:pt x="34541" y="282152"/>
                    <a:pt x="29873" y="289962"/>
                    <a:pt x="22253" y="291962"/>
                  </a:cubicBezTo>
                  <a:cubicBezTo>
                    <a:pt x="21206" y="292153"/>
                    <a:pt x="19968" y="292343"/>
                    <a:pt x="18825" y="292343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9765350" y="400600"/>
              <a:ext cx="66033" cy="292248"/>
            </a:xfrm>
            <a:custGeom>
              <a:rect b="b" l="l" r="r" t="t"/>
              <a:pathLst>
                <a:path extrusionOk="0" h="292248" w="66033">
                  <a:moveTo>
                    <a:pt x="18825" y="292248"/>
                  </a:moveTo>
                  <a:cubicBezTo>
                    <a:pt x="12442" y="292248"/>
                    <a:pt x="6632" y="287962"/>
                    <a:pt x="5013" y="281485"/>
                  </a:cubicBezTo>
                  <a:cubicBezTo>
                    <a:pt x="-1750" y="255386"/>
                    <a:pt x="-1654" y="230621"/>
                    <a:pt x="5204" y="207856"/>
                  </a:cubicBezTo>
                  <a:cubicBezTo>
                    <a:pt x="11014" y="188426"/>
                    <a:pt x="19777" y="176995"/>
                    <a:pt x="26825" y="167947"/>
                  </a:cubicBezTo>
                  <a:cubicBezTo>
                    <a:pt x="33779" y="158898"/>
                    <a:pt x="37208" y="154135"/>
                    <a:pt x="37493" y="145468"/>
                  </a:cubicBezTo>
                  <a:cubicBezTo>
                    <a:pt x="37875" y="135943"/>
                    <a:pt x="34255" y="130228"/>
                    <a:pt x="26825" y="119274"/>
                  </a:cubicBezTo>
                  <a:cubicBezTo>
                    <a:pt x="19396" y="108320"/>
                    <a:pt x="10061" y="94699"/>
                    <a:pt x="4918" y="72411"/>
                  </a:cubicBezTo>
                  <a:cubicBezTo>
                    <a:pt x="441" y="52885"/>
                    <a:pt x="441" y="32406"/>
                    <a:pt x="4823" y="11356"/>
                  </a:cubicBezTo>
                  <a:cubicBezTo>
                    <a:pt x="6442" y="3640"/>
                    <a:pt x="14062" y="-1313"/>
                    <a:pt x="21777" y="307"/>
                  </a:cubicBezTo>
                  <a:cubicBezTo>
                    <a:pt x="29493" y="1926"/>
                    <a:pt x="34445" y="9546"/>
                    <a:pt x="32826" y="17261"/>
                  </a:cubicBezTo>
                  <a:cubicBezTo>
                    <a:pt x="29206" y="34216"/>
                    <a:pt x="29206" y="50599"/>
                    <a:pt x="32731" y="66029"/>
                  </a:cubicBezTo>
                  <a:cubicBezTo>
                    <a:pt x="36636" y="83079"/>
                    <a:pt x="43685" y="93366"/>
                    <a:pt x="50352" y="103272"/>
                  </a:cubicBezTo>
                  <a:cubicBezTo>
                    <a:pt x="58448" y="115083"/>
                    <a:pt x="66830" y="127370"/>
                    <a:pt x="65973" y="146801"/>
                  </a:cubicBezTo>
                  <a:cubicBezTo>
                    <a:pt x="65211" y="164899"/>
                    <a:pt x="57115" y="175376"/>
                    <a:pt x="49304" y="185568"/>
                  </a:cubicBezTo>
                  <a:cubicBezTo>
                    <a:pt x="43113" y="193569"/>
                    <a:pt x="36732" y="201856"/>
                    <a:pt x="32350" y="216239"/>
                  </a:cubicBezTo>
                  <a:cubicBezTo>
                    <a:pt x="27016" y="233860"/>
                    <a:pt x="27111" y="253481"/>
                    <a:pt x="32541" y="274532"/>
                  </a:cubicBezTo>
                  <a:cubicBezTo>
                    <a:pt x="34540" y="282152"/>
                    <a:pt x="29873" y="289962"/>
                    <a:pt x="22253" y="291962"/>
                  </a:cubicBezTo>
                  <a:cubicBezTo>
                    <a:pt x="21206" y="292058"/>
                    <a:pt x="19968" y="292248"/>
                    <a:pt x="18825" y="29224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8" name="Google Shape;208;p3"/>
          <p:cNvGrpSpPr/>
          <p:nvPr/>
        </p:nvGrpSpPr>
        <p:grpSpPr>
          <a:xfrm>
            <a:off x="1615010" y="2661181"/>
            <a:ext cx="1759395" cy="1535656"/>
            <a:chOff x="9256729" y="1572358"/>
            <a:chExt cx="986872" cy="861373"/>
          </a:xfrm>
        </p:grpSpPr>
        <p:grpSp>
          <p:nvGrpSpPr>
            <p:cNvPr id="209" name="Google Shape;209;p3"/>
            <p:cNvGrpSpPr/>
            <p:nvPr/>
          </p:nvGrpSpPr>
          <p:grpSpPr>
            <a:xfrm>
              <a:off x="9256729" y="1572358"/>
              <a:ext cx="986872" cy="861373"/>
              <a:chOff x="9256729" y="1572358"/>
              <a:chExt cx="986872" cy="861373"/>
            </a:xfrm>
          </p:grpSpPr>
          <p:grpSp>
            <p:nvGrpSpPr>
              <p:cNvPr id="210" name="Google Shape;210;p3"/>
              <p:cNvGrpSpPr/>
              <p:nvPr/>
            </p:nvGrpSpPr>
            <p:grpSpPr>
              <a:xfrm>
                <a:off x="9649594" y="1572358"/>
                <a:ext cx="594007" cy="726118"/>
                <a:chOff x="9649594" y="1572358"/>
                <a:chExt cx="594007" cy="726118"/>
              </a:xfrm>
            </p:grpSpPr>
            <p:sp>
              <p:nvSpPr>
                <p:cNvPr id="211" name="Google Shape;211;p3"/>
                <p:cNvSpPr/>
                <p:nvPr/>
              </p:nvSpPr>
              <p:spPr>
                <a:xfrm>
                  <a:off x="9663779" y="1586655"/>
                  <a:ext cx="565536" cy="697534"/>
                </a:xfrm>
                <a:custGeom>
                  <a:rect b="b" l="l" r="r" t="t"/>
                  <a:pathLst>
                    <a:path extrusionOk="0" h="697534" w="565536">
                      <a:moveTo>
                        <a:pt x="230695" y="576662"/>
                      </a:moveTo>
                      <a:cubicBezTo>
                        <a:pt x="256032" y="563994"/>
                        <a:pt x="310991" y="531990"/>
                        <a:pt x="351568" y="466744"/>
                      </a:cubicBezTo>
                      <a:cubicBezTo>
                        <a:pt x="386334" y="410832"/>
                        <a:pt x="403765" y="359111"/>
                        <a:pt x="406527" y="334918"/>
                      </a:cubicBezTo>
                      <a:cubicBezTo>
                        <a:pt x="411956" y="286531"/>
                        <a:pt x="406813" y="234619"/>
                        <a:pt x="373570" y="192043"/>
                      </a:cubicBezTo>
                      <a:cubicBezTo>
                        <a:pt x="349568" y="161372"/>
                        <a:pt x="317182" y="150895"/>
                        <a:pt x="307657" y="148132"/>
                      </a:cubicBezTo>
                      <a:cubicBezTo>
                        <a:pt x="252317" y="132226"/>
                        <a:pt x="205073" y="159562"/>
                        <a:pt x="186785" y="170135"/>
                      </a:cubicBezTo>
                      <a:cubicBezTo>
                        <a:pt x="127254" y="204520"/>
                        <a:pt x="105156" y="261575"/>
                        <a:pt x="98870" y="280054"/>
                      </a:cubicBezTo>
                      <a:cubicBezTo>
                        <a:pt x="65913" y="247097"/>
                        <a:pt x="32957" y="214141"/>
                        <a:pt x="0" y="181184"/>
                      </a:cubicBezTo>
                      <a:cubicBezTo>
                        <a:pt x="13049" y="150799"/>
                        <a:pt x="41434" y="98031"/>
                        <a:pt x="98870" y="60312"/>
                      </a:cubicBezTo>
                      <a:cubicBezTo>
                        <a:pt x="142780" y="31451"/>
                        <a:pt x="183832" y="13449"/>
                        <a:pt x="230695" y="5353"/>
                      </a:cubicBezTo>
                      <a:cubicBezTo>
                        <a:pt x="287274" y="-4363"/>
                        <a:pt x="331089" y="-934"/>
                        <a:pt x="384524" y="16306"/>
                      </a:cubicBezTo>
                      <a:cubicBezTo>
                        <a:pt x="453390" y="38595"/>
                        <a:pt x="492157" y="87172"/>
                        <a:pt x="505396" y="104222"/>
                      </a:cubicBezTo>
                      <a:cubicBezTo>
                        <a:pt x="546830" y="157562"/>
                        <a:pt x="556355" y="211664"/>
                        <a:pt x="560356" y="236048"/>
                      </a:cubicBezTo>
                      <a:cubicBezTo>
                        <a:pt x="576548" y="334822"/>
                        <a:pt x="551783" y="424262"/>
                        <a:pt x="527399" y="477793"/>
                      </a:cubicBezTo>
                      <a:cubicBezTo>
                        <a:pt x="505587" y="525703"/>
                        <a:pt x="465296" y="578948"/>
                        <a:pt x="395573" y="631621"/>
                      </a:cubicBezTo>
                      <a:cubicBezTo>
                        <a:pt x="336232" y="676484"/>
                        <a:pt x="275749" y="691629"/>
                        <a:pt x="241745" y="697534"/>
                      </a:cubicBezTo>
                      <a:cubicBezTo>
                        <a:pt x="238030" y="657244"/>
                        <a:pt x="234315" y="616953"/>
                        <a:pt x="230695" y="576662"/>
                      </a:cubicBezTo>
                      <a:close/>
                    </a:path>
                  </a:pathLst>
                </a:custGeom>
                <a:solidFill>
                  <a:srgbClr val="DCBD8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" name="Google Shape;212;p3"/>
                <p:cNvSpPr/>
                <p:nvPr/>
              </p:nvSpPr>
              <p:spPr>
                <a:xfrm>
                  <a:off x="9649594" y="1572358"/>
                  <a:ext cx="594007" cy="726118"/>
                </a:xfrm>
                <a:custGeom>
                  <a:rect b="b" l="l" r="r" t="t"/>
                  <a:pathLst>
                    <a:path extrusionOk="0" h="726118" w="594007">
                      <a:moveTo>
                        <a:pt x="255834" y="726119"/>
                      </a:moveTo>
                      <a:cubicBezTo>
                        <a:pt x="252691" y="726119"/>
                        <a:pt x="249643" y="725071"/>
                        <a:pt x="247167" y="723166"/>
                      </a:cubicBezTo>
                      <a:cubicBezTo>
                        <a:pt x="244023" y="720785"/>
                        <a:pt x="242023" y="717070"/>
                        <a:pt x="241642" y="713165"/>
                      </a:cubicBezTo>
                      <a:lnTo>
                        <a:pt x="230688" y="592293"/>
                      </a:lnTo>
                      <a:cubicBezTo>
                        <a:pt x="230117" y="586482"/>
                        <a:pt x="233260" y="580863"/>
                        <a:pt x="238499" y="578196"/>
                      </a:cubicBezTo>
                      <a:cubicBezTo>
                        <a:pt x="271646" y="561527"/>
                        <a:pt x="318604" y="529809"/>
                        <a:pt x="353656" y="473516"/>
                      </a:cubicBezTo>
                      <a:cubicBezTo>
                        <a:pt x="388327" y="417795"/>
                        <a:pt x="404234" y="367693"/>
                        <a:pt x="406520" y="347595"/>
                      </a:cubicBezTo>
                      <a:cubicBezTo>
                        <a:pt x="412806" y="292255"/>
                        <a:pt x="402900" y="249012"/>
                        <a:pt x="376516" y="215198"/>
                      </a:cubicBezTo>
                      <a:cubicBezTo>
                        <a:pt x="356323" y="189385"/>
                        <a:pt x="328796" y="179288"/>
                        <a:pt x="317938" y="176145"/>
                      </a:cubicBezTo>
                      <a:cubicBezTo>
                        <a:pt x="268407" y="161953"/>
                        <a:pt x="226212" y="186337"/>
                        <a:pt x="208209" y="196719"/>
                      </a:cubicBezTo>
                      <a:cubicBezTo>
                        <a:pt x="157536" y="225961"/>
                        <a:pt x="135438" y="273300"/>
                        <a:pt x="126675" y="298827"/>
                      </a:cubicBezTo>
                      <a:cubicBezTo>
                        <a:pt x="125056" y="303495"/>
                        <a:pt x="121151" y="307019"/>
                        <a:pt x="116388" y="308162"/>
                      </a:cubicBezTo>
                      <a:cubicBezTo>
                        <a:pt x="111626" y="309305"/>
                        <a:pt x="106578" y="307876"/>
                        <a:pt x="103054" y="304352"/>
                      </a:cubicBezTo>
                      <a:lnTo>
                        <a:pt x="4184" y="205482"/>
                      </a:lnTo>
                      <a:cubicBezTo>
                        <a:pt x="88" y="201387"/>
                        <a:pt x="-1150" y="195100"/>
                        <a:pt x="1136" y="189766"/>
                      </a:cubicBezTo>
                      <a:cubicBezTo>
                        <a:pt x="17138" y="152428"/>
                        <a:pt x="48285" y="100041"/>
                        <a:pt x="105339" y="62607"/>
                      </a:cubicBezTo>
                      <a:cubicBezTo>
                        <a:pt x="153060" y="31270"/>
                        <a:pt x="195446" y="13649"/>
                        <a:pt x="242594" y="5553"/>
                      </a:cubicBezTo>
                      <a:cubicBezTo>
                        <a:pt x="300602" y="-4449"/>
                        <a:pt x="347084" y="-1115"/>
                        <a:pt x="403186" y="16983"/>
                      </a:cubicBezTo>
                      <a:cubicBezTo>
                        <a:pt x="452621" y="32984"/>
                        <a:pt x="495578" y="64131"/>
                        <a:pt x="530916" y="109756"/>
                      </a:cubicBezTo>
                      <a:cubicBezTo>
                        <a:pt x="575398" y="167096"/>
                        <a:pt x="585018" y="225961"/>
                        <a:pt x="588638" y="248059"/>
                      </a:cubicBezTo>
                      <a:cubicBezTo>
                        <a:pt x="607688" y="364359"/>
                        <a:pt x="571208" y="461609"/>
                        <a:pt x="554538" y="497995"/>
                      </a:cubicBezTo>
                      <a:cubicBezTo>
                        <a:pt x="528535" y="555050"/>
                        <a:pt x="482720" y="608676"/>
                        <a:pt x="418331" y="657253"/>
                      </a:cubicBezTo>
                      <a:cubicBezTo>
                        <a:pt x="372325" y="692019"/>
                        <a:pt x="316985" y="715737"/>
                        <a:pt x="258311" y="725833"/>
                      </a:cubicBezTo>
                      <a:cubicBezTo>
                        <a:pt x="257453" y="726024"/>
                        <a:pt x="256692" y="726119"/>
                        <a:pt x="255834" y="726119"/>
                      </a:cubicBezTo>
                      <a:close/>
                      <a:moveTo>
                        <a:pt x="259930" y="599246"/>
                      </a:moveTo>
                      <a:lnTo>
                        <a:pt x="268598" y="694782"/>
                      </a:lnTo>
                      <a:cubicBezTo>
                        <a:pt x="317080" y="684209"/>
                        <a:pt x="362610" y="663540"/>
                        <a:pt x="400995" y="634488"/>
                      </a:cubicBezTo>
                      <a:cubicBezTo>
                        <a:pt x="461574" y="588768"/>
                        <a:pt x="504437" y="538857"/>
                        <a:pt x="528440" y="486184"/>
                      </a:cubicBezTo>
                      <a:cubicBezTo>
                        <a:pt x="543966" y="452180"/>
                        <a:pt x="578065" y="361311"/>
                        <a:pt x="560254" y="252726"/>
                      </a:cubicBezTo>
                      <a:cubicBezTo>
                        <a:pt x="556634" y="230628"/>
                        <a:pt x="548157" y="178908"/>
                        <a:pt x="508151" y="127377"/>
                      </a:cubicBezTo>
                      <a:cubicBezTo>
                        <a:pt x="476338" y="86420"/>
                        <a:pt x="438048" y="58512"/>
                        <a:pt x="394232" y="44319"/>
                      </a:cubicBezTo>
                      <a:cubicBezTo>
                        <a:pt x="342226" y="27555"/>
                        <a:pt x="300983" y="24603"/>
                        <a:pt x="247262" y="33842"/>
                      </a:cubicBezTo>
                      <a:cubicBezTo>
                        <a:pt x="204114" y="41271"/>
                        <a:pt x="165156" y="57559"/>
                        <a:pt x="120865" y="86610"/>
                      </a:cubicBezTo>
                      <a:cubicBezTo>
                        <a:pt x="74002" y="117376"/>
                        <a:pt x="46665" y="159572"/>
                        <a:pt x="31235" y="192433"/>
                      </a:cubicBezTo>
                      <a:lnTo>
                        <a:pt x="107816" y="269014"/>
                      </a:lnTo>
                      <a:cubicBezTo>
                        <a:pt x="121437" y="239010"/>
                        <a:pt x="147154" y="199196"/>
                        <a:pt x="193826" y="172240"/>
                      </a:cubicBezTo>
                      <a:cubicBezTo>
                        <a:pt x="213162" y="161096"/>
                        <a:pt x="264597" y="131283"/>
                        <a:pt x="325748" y="148904"/>
                      </a:cubicBezTo>
                      <a:cubicBezTo>
                        <a:pt x="342607" y="153762"/>
                        <a:pt x="374516" y="166525"/>
                        <a:pt x="398995" y="197767"/>
                      </a:cubicBezTo>
                      <a:cubicBezTo>
                        <a:pt x="429856" y="237200"/>
                        <a:pt x="441953" y="288731"/>
                        <a:pt x="434904" y="351024"/>
                      </a:cubicBezTo>
                      <a:cubicBezTo>
                        <a:pt x="431761" y="379123"/>
                        <a:pt x="412901" y="432654"/>
                        <a:pt x="377945" y="488851"/>
                      </a:cubicBezTo>
                      <a:cubicBezTo>
                        <a:pt x="342226" y="545811"/>
                        <a:pt x="295649" y="579910"/>
                        <a:pt x="259930" y="599246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3" name="Google Shape;213;p3"/>
              <p:cNvGrpSpPr/>
              <p:nvPr/>
            </p:nvGrpSpPr>
            <p:grpSpPr>
              <a:xfrm>
                <a:off x="9517619" y="2116061"/>
                <a:ext cx="369177" cy="193369"/>
                <a:chOff x="9517619" y="2116061"/>
                <a:chExt cx="369177" cy="193369"/>
              </a:xfrm>
            </p:grpSpPr>
            <p:sp>
              <p:nvSpPr>
                <p:cNvPr id="214" name="Google Shape;214;p3"/>
                <p:cNvSpPr/>
                <p:nvPr/>
              </p:nvSpPr>
              <p:spPr>
                <a:xfrm>
                  <a:off x="9531953" y="2130265"/>
                  <a:ext cx="340614" cy="164782"/>
                </a:xfrm>
                <a:custGeom>
                  <a:rect b="b" l="l" r="r" t="t"/>
                  <a:pathLst>
                    <a:path extrusionOk="0" h="164782" w="340614">
                      <a:moveTo>
                        <a:pt x="32861" y="11049"/>
                      </a:moveTo>
                      <a:cubicBezTo>
                        <a:pt x="64389" y="16954"/>
                        <a:pt x="101346" y="21431"/>
                        <a:pt x="142780" y="22003"/>
                      </a:cubicBezTo>
                      <a:cubicBezTo>
                        <a:pt x="213551" y="22955"/>
                        <a:pt x="273463" y="12097"/>
                        <a:pt x="318611" y="0"/>
                      </a:cubicBezTo>
                      <a:cubicBezTo>
                        <a:pt x="325946" y="40291"/>
                        <a:pt x="333280" y="80582"/>
                        <a:pt x="340614" y="120872"/>
                      </a:cubicBezTo>
                      <a:cubicBezTo>
                        <a:pt x="306705" y="137160"/>
                        <a:pt x="307658" y="164783"/>
                        <a:pt x="175832" y="164783"/>
                      </a:cubicBezTo>
                      <a:cubicBezTo>
                        <a:pt x="98203" y="164783"/>
                        <a:pt x="36290" y="154877"/>
                        <a:pt x="0" y="142780"/>
                      </a:cubicBezTo>
                      <a:cubicBezTo>
                        <a:pt x="10954" y="98965"/>
                        <a:pt x="21908" y="55054"/>
                        <a:pt x="32861" y="11049"/>
                      </a:cubicBezTo>
                      <a:close/>
                    </a:path>
                  </a:pathLst>
                </a:custGeom>
                <a:solidFill>
                  <a:srgbClr val="DCBD8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" name="Google Shape;215;p3"/>
                <p:cNvSpPr/>
                <p:nvPr/>
              </p:nvSpPr>
              <p:spPr>
                <a:xfrm>
                  <a:off x="9517619" y="2116061"/>
                  <a:ext cx="369177" cy="193369"/>
                </a:xfrm>
                <a:custGeom>
                  <a:rect b="b" l="l" r="r" t="t"/>
                  <a:pathLst>
                    <a:path extrusionOk="0" h="193369" w="369177">
                      <a:moveTo>
                        <a:pt x="190070" y="193370"/>
                      </a:moveTo>
                      <a:cubicBezTo>
                        <a:pt x="119013" y="193370"/>
                        <a:pt x="53291" y="185083"/>
                        <a:pt x="9762" y="170700"/>
                      </a:cubicBezTo>
                      <a:cubicBezTo>
                        <a:pt x="2713" y="168319"/>
                        <a:pt x="-1383" y="160890"/>
                        <a:pt x="427" y="153651"/>
                      </a:cubicBezTo>
                      <a:lnTo>
                        <a:pt x="33383" y="21825"/>
                      </a:lnTo>
                      <a:cubicBezTo>
                        <a:pt x="35193" y="14490"/>
                        <a:pt x="42528" y="9918"/>
                        <a:pt x="49862" y="11252"/>
                      </a:cubicBezTo>
                      <a:cubicBezTo>
                        <a:pt x="85295" y="17919"/>
                        <a:pt x="121394" y="21539"/>
                        <a:pt x="157304" y="22015"/>
                      </a:cubicBezTo>
                      <a:cubicBezTo>
                        <a:pt x="215025" y="22872"/>
                        <a:pt x="272937" y="15538"/>
                        <a:pt x="329230" y="489"/>
                      </a:cubicBezTo>
                      <a:cubicBezTo>
                        <a:pt x="333135" y="-559"/>
                        <a:pt x="337231" y="108"/>
                        <a:pt x="340565" y="2203"/>
                      </a:cubicBezTo>
                      <a:cubicBezTo>
                        <a:pt x="343899" y="4299"/>
                        <a:pt x="346280" y="7823"/>
                        <a:pt x="346947" y="11728"/>
                      </a:cubicBezTo>
                      <a:lnTo>
                        <a:pt x="368950" y="132600"/>
                      </a:lnTo>
                      <a:cubicBezTo>
                        <a:pt x="370092" y="138887"/>
                        <a:pt x="366854" y="145269"/>
                        <a:pt x="361139" y="148031"/>
                      </a:cubicBezTo>
                      <a:cubicBezTo>
                        <a:pt x="354567" y="151174"/>
                        <a:pt x="349518" y="154889"/>
                        <a:pt x="343708" y="159175"/>
                      </a:cubicBezTo>
                      <a:cubicBezTo>
                        <a:pt x="321515" y="175177"/>
                        <a:pt x="296559" y="193370"/>
                        <a:pt x="190070" y="193370"/>
                      </a:cubicBezTo>
                      <a:close/>
                      <a:moveTo>
                        <a:pt x="31384" y="147364"/>
                      </a:moveTo>
                      <a:cubicBezTo>
                        <a:pt x="71579" y="158318"/>
                        <a:pt x="129586" y="164795"/>
                        <a:pt x="189974" y="164795"/>
                      </a:cubicBezTo>
                      <a:cubicBezTo>
                        <a:pt x="287130" y="164795"/>
                        <a:pt x="307227" y="150126"/>
                        <a:pt x="326659" y="136029"/>
                      </a:cubicBezTo>
                      <a:cubicBezTo>
                        <a:pt x="330468" y="133267"/>
                        <a:pt x="334469" y="130410"/>
                        <a:pt x="338850" y="127647"/>
                      </a:cubicBezTo>
                      <a:lnTo>
                        <a:pt x="321419" y="31921"/>
                      </a:lnTo>
                      <a:cubicBezTo>
                        <a:pt x="267317" y="45066"/>
                        <a:pt x="212072" y="51352"/>
                        <a:pt x="156732" y="50590"/>
                      </a:cubicBezTo>
                      <a:cubicBezTo>
                        <a:pt x="123681" y="50114"/>
                        <a:pt x="90438" y="47161"/>
                        <a:pt x="57673" y="41732"/>
                      </a:cubicBezTo>
                      <a:lnTo>
                        <a:pt x="31384" y="147364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6" name="Google Shape;216;p3"/>
              <p:cNvGrpSpPr/>
              <p:nvPr/>
            </p:nvGrpSpPr>
            <p:grpSpPr>
              <a:xfrm>
                <a:off x="9256729" y="1610437"/>
                <a:ext cx="740043" cy="820818"/>
                <a:chOff x="9256729" y="1610437"/>
                <a:chExt cx="740043" cy="820818"/>
              </a:xfrm>
            </p:grpSpPr>
            <p:sp>
              <p:nvSpPr>
                <p:cNvPr id="217" name="Google Shape;217;p3"/>
                <p:cNvSpPr/>
                <p:nvPr/>
              </p:nvSpPr>
              <p:spPr>
                <a:xfrm>
                  <a:off x="9270983" y="1624760"/>
                  <a:ext cx="711406" cy="792115"/>
                </a:xfrm>
                <a:custGeom>
                  <a:rect b="b" l="l" r="r" t="t"/>
                  <a:pathLst>
                    <a:path extrusionOk="0" h="792115" w="711406">
                      <a:moveTo>
                        <a:pt x="711407" y="715246"/>
                      </a:moveTo>
                      <a:cubicBezTo>
                        <a:pt x="695595" y="561322"/>
                        <a:pt x="655876" y="442164"/>
                        <a:pt x="623491" y="363678"/>
                      </a:cubicBezTo>
                      <a:cubicBezTo>
                        <a:pt x="567007" y="226899"/>
                        <a:pt x="513192" y="96407"/>
                        <a:pt x="381746" y="34113"/>
                      </a:cubicBezTo>
                      <a:cubicBezTo>
                        <a:pt x="353266" y="20588"/>
                        <a:pt x="267446" y="-20084"/>
                        <a:pt x="172958" y="12111"/>
                      </a:cubicBezTo>
                      <a:cubicBezTo>
                        <a:pt x="93901" y="39162"/>
                        <a:pt x="53515" y="102026"/>
                        <a:pt x="41133" y="121934"/>
                      </a:cubicBezTo>
                      <a:cubicBezTo>
                        <a:pt x="-16494" y="214612"/>
                        <a:pt x="1032" y="312434"/>
                        <a:pt x="8176" y="352629"/>
                      </a:cubicBezTo>
                      <a:cubicBezTo>
                        <a:pt x="27702" y="461786"/>
                        <a:pt x="89614" y="530651"/>
                        <a:pt x="117999" y="561417"/>
                      </a:cubicBezTo>
                      <a:cubicBezTo>
                        <a:pt x="174101" y="622092"/>
                        <a:pt x="234395" y="654667"/>
                        <a:pt x="271828" y="671336"/>
                      </a:cubicBezTo>
                      <a:cubicBezTo>
                        <a:pt x="286496" y="634760"/>
                        <a:pt x="301165" y="598089"/>
                        <a:pt x="315738" y="561417"/>
                      </a:cubicBezTo>
                      <a:cubicBezTo>
                        <a:pt x="286401" y="545511"/>
                        <a:pt x="235347" y="512363"/>
                        <a:pt x="194866" y="451499"/>
                      </a:cubicBezTo>
                      <a:cubicBezTo>
                        <a:pt x="177435" y="425305"/>
                        <a:pt x="143431" y="366345"/>
                        <a:pt x="139907" y="286716"/>
                      </a:cubicBezTo>
                      <a:cubicBezTo>
                        <a:pt x="138002" y="244330"/>
                        <a:pt x="136383" y="206611"/>
                        <a:pt x="161909" y="176798"/>
                      </a:cubicBezTo>
                      <a:cubicBezTo>
                        <a:pt x="194961" y="138317"/>
                        <a:pt x="254588" y="135078"/>
                        <a:pt x="293735" y="143841"/>
                      </a:cubicBezTo>
                      <a:cubicBezTo>
                        <a:pt x="363268" y="159462"/>
                        <a:pt x="400320" y="220327"/>
                        <a:pt x="447564" y="297670"/>
                      </a:cubicBezTo>
                      <a:cubicBezTo>
                        <a:pt x="463090" y="323197"/>
                        <a:pt x="507952" y="400445"/>
                        <a:pt x="535480" y="517412"/>
                      </a:cubicBezTo>
                      <a:cubicBezTo>
                        <a:pt x="555197" y="601137"/>
                        <a:pt x="558530" y="673717"/>
                        <a:pt x="557482" y="726200"/>
                      </a:cubicBezTo>
                      <a:cubicBezTo>
                        <a:pt x="564150" y="764681"/>
                        <a:pt x="597488" y="792399"/>
                        <a:pt x="634349" y="792113"/>
                      </a:cubicBezTo>
                      <a:cubicBezTo>
                        <a:pt x="674926" y="791922"/>
                        <a:pt x="709882" y="758109"/>
                        <a:pt x="711407" y="715246"/>
                      </a:cubicBezTo>
                      <a:close/>
                    </a:path>
                  </a:pathLst>
                </a:custGeom>
                <a:solidFill>
                  <a:srgbClr val="DCBD8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" name="Google Shape;218;p3"/>
                <p:cNvSpPr/>
                <p:nvPr/>
              </p:nvSpPr>
              <p:spPr>
                <a:xfrm>
                  <a:off x="9256729" y="1610437"/>
                  <a:ext cx="740043" cy="820818"/>
                </a:xfrm>
                <a:custGeom>
                  <a:rect b="b" l="l" r="r" t="t"/>
                  <a:pathLst>
                    <a:path extrusionOk="0" h="820818" w="740043">
                      <a:moveTo>
                        <a:pt x="648223" y="820818"/>
                      </a:moveTo>
                      <a:cubicBezTo>
                        <a:pt x="604313" y="820818"/>
                        <a:pt x="565451" y="787481"/>
                        <a:pt x="557735" y="743094"/>
                      </a:cubicBezTo>
                      <a:cubicBezTo>
                        <a:pt x="557545" y="742142"/>
                        <a:pt x="557545" y="741285"/>
                        <a:pt x="557545" y="740332"/>
                      </a:cubicBezTo>
                      <a:cubicBezTo>
                        <a:pt x="558974" y="671181"/>
                        <a:pt x="551735" y="602124"/>
                        <a:pt x="535923" y="535164"/>
                      </a:cubicBezTo>
                      <a:cubicBezTo>
                        <a:pt x="512492" y="435342"/>
                        <a:pt x="476106" y="362856"/>
                        <a:pt x="449722" y="319613"/>
                      </a:cubicBezTo>
                      <a:cubicBezTo>
                        <a:pt x="404382" y="245318"/>
                        <a:pt x="368569" y="186549"/>
                        <a:pt x="304941" y="172261"/>
                      </a:cubicBezTo>
                      <a:cubicBezTo>
                        <a:pt x="265889" y="163498"/>
                        <a:pt x="214264" y="168832"/>
                        <a:pt x="187117" y="200550"/>
                      </a:cubicBezTo>
                      <a:cubicBezTo>
                        <a:pt x="165305" y="225982"/>
                        <a:pt x="166734" y="258843"/>
                        <a:pt x="168544" y="300468"/>
                      </a:cubicBezTo>
                      <a:cubicBezTo>
                        <a:pt x="171591" y="370095"/>
                        <a:pt x="198833" y="424578"/>
                        <a:pt x="221122" y="458011"/>
                      </a:cubicBezTo>
                      <a:cubicBezTo>
                        <a:pt x="250078" y="501350"/>
                        <a:pt x="290082" y="537831"/>
                        <a:pt x="336946" y="563262"/>
                      </a:cubicBezTo>
                      <a:cubicBezTo>
                        <a:pt x="343327" y="566691"/>
                        <a:pt x="346090" y="574407"/>
                        <a:pt x="343423" y="581169"/>
                      </a:cubicBezTo>
                      <a:lnTo>
                        <a:pt x="299513" y="690993"/>
                      </a:lnTo>
                      <a:cubicBezTo>
                        <a:pt x="298084" y="694612"/>
                        <a:pt x="295226" y="697470"/>
                        <a:pt x="291607" y="698898"/>
                      </a:cubicBezTo>
                      <a:cubicBezTo>
                        <a:pt x="287987" y="700327"/>
                        <a:pt x="283987" y="700327"/>
                        <a:pt x="280463" y="698708"/>
                      </a:cubicBezTo>
                      <a:cubicBezTo>
                        <a:pt x="219693" y="671657"/>
                        <a:pt x="166448" y="633652"/>
                        <a:pt x="121967" y="585456"/>
                      </a:cubicBezTo>
                      <a:cubicBezTo>
                        <a:pt x="96534" y="557928"/>
                        <a:pt x="29193" y="484967"/>
                        <a:pt x="8523" y="369524"/>
                      </a:cubicBezTo>
                      <a:cubicBezTo>
                        <a:pt x="904" y="326566"/>
                        <a:pt x="-17099" y="226077"/>
                        <a:pt x="43385" y="128732"/>
                      </a:cubicBezTo>
                      <a:cubicBezTo>
                        <a:pt x="87867" y="57104"/>
                        <a:pt x="143683" y="26243"/>
                        <a:pt x="182736" y="12908"/>
                      </a:cubicBezTo>
                      <a:cubicBezTo>
                        <a:pt x="282653" y="-21192"/>
                        <a:pt x="372665" y="21480"/>
                        <a:pt x="402287" y="35482"/>
                      </a:cubicBezTo>
                      <a:cubicBezTo>
                        <a:pt x="538685" y="100157"/>
                        <a:pt x="593263" y="232459"/>
                        <a:pt x="651080" y="372572"/>
                      </a:cubicBezTo>
                      <a:cubicBezTo>
                        <a:pt x="697276" y="484586"/>
                        <a:pt x="727185" y="604220"/>
                        <a:pt x="739949" y="728140"/>
                      </a:cubicBezTo>
                      <a:cubicBezTo>
                        <a:pt x="740044" y="728807"/>
                        <a:pt x="740044" y="729474"/>
                        <a:pt x="740044" y="730140"/>
                      </a:cubicBezTo>
                      <a:cubicBezTo>
                        <a:pt x="738329" y="779861"/>
                        <a:pt x="697467" y="820533"/>
                        <a:pt x="648984" y="820818"/>
                      </a:cubicBezTo>
                      <a:cubicBezTo>
                        <a:pt x="648604" y="820818"/>
                        <a:pt x="648413" y="820818"/>
                        <a:pt x="648223" y="820818"/>
                      </a:cubicBezTo>
                      <a:close/>
                      <a:moveTo>
                        <a:pt x="586120" y="739380"/>
                      </a:moveTo>
                      <a:cubicBezTo>
                        <a:pt x="592025" y="769669"/>
                        <a:pt x="618410" y="792148"/>
                        <a:pt x="648223" y="792148"/>
                      </a:cubicBezTo>
                      <a:cubicBezTo>
                        <a:pt x="648318" y="792148"/>
                        <a:pt x="648508" y="792148"/>
                        <a:pt x="648604" y="792148"/>
                      </a:cubicBezTo>
                      <a:cubicBezTo>
                        <a:pt x="681656" y="791958"/>
                        <a:pt x="709659" y="764145"/>
                        <a:pt x="711278" y="729950"/>
                      </a:cubicBezTo>
                      <a:cubicBezTo>
                        <a:pt x="698705" y="609078"/>
                        <a:pt x="669559" y="492492"/>
                        <a:pt x="624506" y="383335"/>
                      </a:cubicBezTo>
                      <a:cubicBezTo>
                        <a:pt x="568879" y="248556"/>
                        <a:pt x="516301" y="121207"/>
                        <a:pt x="389905" y="61200"/>
                      </a:cubicBezTo>
                      <a:cubicBezTo>
                        <a:pt x="362949" y="48436"/>
                        <a:pt x="280844" y="9384"/>
                        <a:pt x="191880" y="39863"/>
                      </a:cubicBezTo>
                      <a:cubicBezTo>
                        <a:pt x="141493" y="57104"/>
                        <a:pt x="99678" y="92061"/>
                        <a:pt x="67579" y="143781"/>
                      </a:cubicBezTo>
                      <a:cubicBezTo>
                        <a:pt x="12810" y="231792"/>
                        <a:pt x="29479" y="324756"/>
                        <a:pt x="36527" y="364476"/>
                      </a:cubicBezTo>
                      <a:cubicBezTo>
                        <a:pt x="55672" y="471727"/>
                        <a:pt x="116728" y="537831"/>
                        <a:pt x="142826" y="566025"/>
                      </a:cubicBezTo>
                      <a:cubicBezTo>
                        <a:pt x="181307" y="607649"/>
                        <a:pt x="226932" y="641367"/>
                        <a:pt x="278462" y="666323"/>
                      </a:cubicBezTo>
                      <a:lnTo>
                        <a:pt x="312181" y="582027"/>
                      </a:lnTo>
                      <a:cubicBezTo>
                        <a:pt x="265985" y="554785"/>
                        <a:pt x="226456" y="517542"/>
                        <a:pt x="197309" y="473823"/>
                      </a:cubicBezTo>
                      <a:cubicBezTo>
                        <a:pt x="173020" y="437342"/>
                        <a:pt x="143398" y="377906"/>
                        <a:pt x="139969" y="301706"/>
                      </a:cubicBezTo>
                      <a:cubicBezTo>
                        <a:pt x="137969" y="257605"/>
                        <a:pt x="136159" y="215981"/>
                        <a:pt x="165401" y="181881"/>
                      </a:cubicBezTo>
                      <a:cubicBezTo>
                        <a:pt x="202738" y="138352"/>
                        <a:pt x="267318" y="134447"/>
                        <a:pt x="311228" y="144258"/>
                      </a:cubicBezTo>
                      <a:cubicBezTo>
                        <a:pt x="386666" y="161212"/>
                        <a:pt x="425242" y="224458"/>
                        <a:pt x="474106" y="304563"/>
                      </a:cubicBezTo>
                      <a:cubicBezTo>
                        <a:pt x="501538" y="349617"/>
                        <a:pt x="539447" y="425055"/>
                        <a:pt x="563736" y="528496"/>
                      </a:cubicBezTo>
                      <a:cubicBezTo>
                        <a:pt x="579928" y="597362"/>
                        <a:pt x="587453" y="668323"/>
                        <a:pt x="586120" y="739380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9" name="Google Shape;219;p3"/>
              <p:cNvGrpSpPr/>
              <p:nvPr/>
            </p:nvGrpSpPr>
            <p:grpSpPr>
              <a:xfrm>
                <a:off x="9445843" y="1796766"/>
                <a:ext cx="288420" cy="636965"/>
                <a:chOff x="9445843" y="1796766"/>
                <a:chExt cx="288420" cy="636965"/>
              </a:xfrm>
            </p:grpSpPr>
            <p:sp>
              <p:nvSpPr>
                <p:cNvPr id="220" name="Google Shape;220;p3"/>
                <p:cNvSpPr/>
                <p:nvPr/>
              </p:nvSpPr>
              <p:spPr>
                <a:xfrm>
                  <a:off x="9460193" y="1811082"/>
                  <a:ext cx="259783" cy="608303"/>
                </a:xfrm>
                <a:custGeom>
                  <a:rect b="b" l="l" r="r" t="t"/>
                  <a:pathLst>
                    <a:path extrusionOk="0" h="608303" w="259783">
                      <a:moveTo>
                        <a:pt x="259783" y="124111"/>
                      </a:moveTo>
                      <a:cubicBezTo>
                        <a:pt x="257688" y="127635"/>
                        <a:pt x="255688" y="131254"/>
                        <a:pt x="253593" y="134969"/>
                      </a:cubicBezTo>
                      <a:cubicBezTo>
                        <a:pt x="242258" y="155638"/>
                        <a:pt x="213016" y="210693"/>
                        <a:pt x="187680" y="288798"/>
                      </a:cubicBezTo>
                      <a:cubicBezTo>
                        <a:pt x="171868" y="337375"/>
                        <a:pt x="164343" y="373761"/>
                        <a:pt x="154723" y="420624"/>
                      </a:cubicBezTo>
                      <a:cubicBezTo>
                        <a:pt x="143864" y="473392"/>
                        <a:pt x="137102" y="518541"/>
                        <a:pt x="132720" y="552450"/>
                      </a:cubicBezTo>
                      <a:cubicBezTo>
                        <a:pt x="126719" y="588550"/>
                        <a:pt x="91953" y="613410"/>
                        <a:pt x="55853" y="607409"/>
                      </a:cubicBezTo>
                      <a:cubicBezTo>
                        <a:pt x="19754" y="601409"/>
                        <a:pt x="-5107" y="566642"/>
                        <a:pt x="894" y="530543"/>
                      </a:cubicBezTo>
                      <a:cubicBezTo>
                        <a:pt x="1466" y="509302"/>
                        <a:pt x="2894" y="481203"/>
                        <a:pt x="6609" y="448246"/>
                      </a:cubicBezTo>
                      <a:cubicBezTo>
                        <a:pt x="8038" y="436055"/>
                        <a:pt x="9752" y="423196"/>
                        <a:pt x="11848" y="409670"/>
                      </a:cubicBezTo>
                      <a:cubicBezTo>
                        <a:pt x="17658" y="372999"/>
                        <a:pt x="25183" y="339471"/>
                        <a:pt x="33565" y="309182"/>
                      </a:cubicBezTo>
                      <a:cubicBezTo>
                        <a:pt x="51662" y="242602"/>
                        <a:pt x="73665" y="191643"/>
                        <a:pt x="88715" y="156972"/>
                      </a:cubicBezTo>
                      <a:cubicBezTo>
                        <a:pt x="106907" y="115253"/>
                        <a:pt x="133577" y="60865"/>
                        <a:pt x="171677" y="0"/>
                      </a:cubicBezTo>
                      <a:cubicBezTo>
                        <a:pt x="201300" y="28384"/>
                        <a:pt x="225780" y="68199"/>
                        <a:pt x="253497" y="113919"/>
                      </a:cubicBezTo>
                      <a:cubicBezTo>
                        <a:pt x="255402" y="116681"/>
                        <a:pt x="257402" y="120110"/>
                        <a:pt x="259783" y="124111"/>
                      </a:cubicBezTo>
                      <a:close/>
                    </a:path>
                  </a:pathLst>
                </a:custGeom>
                <a:solidFill>
                  <a:srgbClr val="DCBD8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1" name="Google Shape;221;p3"/>
                <p:cNvSpPr/>
                <p:nvPr/>
              </p:nvSpPr>
              <p:spPr>
                <a:xfrm>
                  <a:off x="9445843" y="1796766"/>
                  <a:ext cx="288420" cy="636965"/>
                </a:xfrm>
                <a:custGeom>
                  <a:rect b="b" l="l" r="r" t="t"/>
                  <a:pathLst>
                    <a:path extrusionOk="0" h="636965" w="288420">
                      <a:moveTo>
                        <a:pt x="81251" y="636965"/>
                      </a:moveTo>
                      <a:cubicBezTo>
                        <a:pt x="76870" y="636965"/>
                        <a:pt x="72393" y="636584"/>
                        <a:pt x="67821" y="635822"/>
                      </a:cubicBezTo>
                      <a:cubicBezTo>
                        <a:pt x="46581" y="632298"/>
                        <a:pt x="27911" y="620582"/>
                        <a:pt x="15243" y="602866"/>
                      </a:cubicBezTo>
                      <a:cubicBezTo>
                        <a:pt x="2765" y="585435"/>
                        <a:pt x="-2283" y="564385"/>
                        <a:pt x="956" y="543525"/>
                      </a:cubicBezTo>
                      <a:cubicBezTo>
                        <a:pt x="1718" y="515998"/>
                        <a:pt x="3623" y="488185"/>
                        <a:pt x="6766" y="460943"/>
                      </a:cubicBezTo>
                      <a:cubicBezTo>
                        <a:pt x="8195" y="448561"/>
                        <a:pt x="10004" y="435417"/>
                        <a:pt x="12100" y="421796"/>
                      </a:cubicBezTo>
                      <a:cubicBezTo>
                        <a:pt x="17720" y="386458"/>
                        <a:pt x="25149" y="352073"/>
                        <a:pt x="34198" y="319592"/>
                      </a:cubicBezTo>
                      <a:cubicBezTo>
                        <a:pt x="52867" y="250822"/>
                        <a:pt x="76108" y="197482"/>
                        <a:pt x="90015" y="165573"/>
                      </a:cubicBezTo>
                      <a:cubicBezTo>
                        <a:pt x="113827" y="110995"/>
                        <a:pt x="142116" y="57560"/>
                        <a:pt x="173930" y="6696"/>
                      </a:cubicBezTo>
                      <a:cubicBezTo>
                        <a:pt x="176216" y="3077"/>
                        <a:pt x="180026" y="600"/>
                        <a:pt x="184312" y="124"/>
                      </a:cubicBezTo>
                      <a:cubicBezTo>
                        <a:pt x="188598" y="-448"/>
                        <a:pt x="192885" y="981"/>
                        <a:pt x="195933" y="3934"/>
                      </a:cubicBezTo>
                      <a:cubicBezTo>
                        <a:pt x="227270" y="33938"/>
                        <a:pt x="252987" y="76133"/>
                        <a:pt x="280133" y="120806"/>
                      </a:cubicBezTo>
                      <a:cubicBezTo>
                        <a:pt x="281372" y="122806"/>
                        <a:pt x="282991" y="125473"/>
                        <a:pt x="284896" y="128616"/>
                      </a:cubicBezTo>
                      <a:lnTo>
                        <a:pt x="286420" y="131188"/>
                      </a:lnTo>
                      <a:cubicBezTo>
                        <a:pt x="289087" y="135665"/>
                        <a:pt x="289087" y="141284"/>
                        <a:pt x="286420" y="145761"/>
                      </a:cubicBezTo>
                      <a:cubicBezTo>
                        <a:pt x="284896" y="148238"/>
                        <a:pt x="283467" y="150809"/>
                        <a:pt x="282038" y="153476"/>
                      </a:cubicBezTo>
                      <a:lnTo>
                        <a:pt x="280419" y="156334"/>
                      </a:lnTo>
                      <a:cubicBezTo>
                        <a:pt x="248606" y="214436"/>
                        <a:pt x="227651" y="270634"/>
                        <a:pt x="215649" y="307591"/>
                      </a:cubicBezTo>
                      <a:cubicBezTo>
                        <a:pt x="200124" y="355216"/>
                        <a:pt x="192694" y="391411"/>
                        <a:pt x="183264" y="437226"/>
                      </a:cubicBezTo>
                      <a:cubicBezTo>
                        <a:pt x="174311" y="480470"/>
                        <a:pt x="167262" y="523237"/>
                        <a:pt x="161357" y="568671"/>
                      </a:cubicBezTo>
                      <a:cubicBezTo>
                        <a:pt x="154594" y="608771"/>
                        <a:pt x="120113" y="636965"/>
                        <a:pt x="81251" y="636965"/>
                      </a:cubicBezTo>
                      <a:close/>
                      <a:moveTo>
                        <a:pt x="188598" y="37557"/>
                      </a:moveTo>
                      <a:cubicBezTo>
                        <a:pt x="161357" y="82515"/>
                        <a:pt x="137068" y="129378"/>
                        <a:pt x="116208" y="177098"/>
                      </a:cubicBezTo>
                      <a:cubicBezTo>
                        <a:pt x="102683" y="208245"/>
                        <a:pt x="79918" y="260442"/>
                        <a:pt x="61725" y="327308"/>
                      </a:cubicBezTo>
                      <a:cubicBezTo>
                        <a:pt x="52962" y="358835"/>
                        <a:pt x="45723" y="392173"/>
                        <a:pt x="40294" y="426368"/>
                      </a:cubicBezTo>
                      <a:cubicBezTo>
                        <a:pt x="38294" y="439607"/>
                        <a:pt x="36484" y="452371"/>
                        <a:pt x="35151" y="464372"/>
                      </a:cubicBezTo>
                      <a:cubicBezTo>
                        <a:pt x="32103" y="491042"/>
                        <a:pt x="30197" y="518284"/>
                        <a:pt x="29531" y="545335"/>
                      </a:cubicBezTo>
                      <a:cubicBezTo>
                        <a:pt x="29531" y="546002"/>
                        <a:pt x="29436" y="546668"/>
                        <a:pt x="29340" y="547335"/>
                      </a:cubicBezTo>
                      <a:cubicBezTo>
                        <a:pt x="27055" y="561051"/>
                        <a:pt x="30293" y="574958"/>
                        <a:pt x="38484" y="586388"/>
                      </a:cubicBezTo>
                      <a:cubicBezTo>
                        <a:pt x="46676" y="597818"/>
                        <a:pt x="58772" y="605438"/>
                        <a:pt x="72488" y="607724"/>
                      </a:cubicBezTo>
                      <a:cubicBezTo>
                        <a:pt x="100968" y="612486"/>
                        <a:pt x="128115" y="593151"/>
                        <a:pt x="132973" y="564480"/>
                      </a:cubicBezTo>
                      <a:cubicBezTo>
                        <a:pt x="138878" y="518855"/>
                        <a:pt x="146117" y="475326"/>
                        <a:pt x="155070" y="432083"/>
                      </a:cubicBezTo>
                      <a:cubicBezTo>
                        <a:pt x="164881" y="384648"/>
                        <a:pt x="172406" y="347786"/>
                        <a:pt x="188408" y="298733"/>
                      </a:cubicBezTo>
                      <a:cubicBezTo>
                        <a:pt x="200790" y="260633"/>
                        <a:pt x="222412" y="202625"/>
                        <a:pt x="255369" y="142523"/>
                      </a:cubicBezTo>
                      <a:lnTo>
                        <a:pt x="256988" y="139665"/>
                      </a:lnTo>
                      <a:cubicBezTo>
                        <a:pt x="257178" y="139379"/>
                        <a:pt x="257369" y="138998"/>
                        <a:pt x="257559" y="138713"/>
                      </a:cubicBezTo>
                      <a:cubicBezTo>
                        <a:pt x="256988" y="137760"/>
                        <a:pt x="256416" y="136903"/>
                        <a:pt x="255940" y="136046"/>
                      </a:cubicBezTo>
                      <a:cubicBezTo>
                        <a:pt x="233461" y="98993"/>
                        <a:pt x="212220" y="64037"/>
                        <a:pt x="188598" y="37557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22" name="Google Shape;222;p3"/>
            <p:cNvSpPr/>
            <p:nvPr/>
          </p:nvSpPr>
          <p:spPr>
            <a:xfrm>
              <a:off x="9305186" y="1864994"/>
              <a:ext cx="53828" cy="51054"/>
            </a:xfrm>
            <a:custGeom>
              <a:rect b="b" l="l" r="r" t="t"/>
              <a:pathLst>
                <a:path extrusionOk="0" h="51054" w="53828">
                  <a:moveTo>
                    <a:pt x="26932" y="51054"/>
                  </a:moveTo>
                  <a:cubicBezTo>
                    <a:pt x="62746" y="51054"/>
                    <a:pt x="62842" y="0"/>
                    <a:pt x="26932" y="0"/>
                  </a:cubicBezTo>
                  <a:cubicBezTo>
                    <a:pt x="-8977" y="0"/>
                    <a:pt x="-8977" y="51054"/>
                    <a:pt x="26932" y="51054"/>
                  </a:cubicBezTo>
                  <a:lnTo>
                    <a:pt x="26932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9404056" y="1689162"/>
              <a:ext cx="53828" cy="51054"/>
            </a:xfrm>
            <a:custGeom>
              <a:rect b="b" l="l" r="r" t="t"/>
              <a:pathLst>
                <a:path extrusionOk="0" h="51054" w="53828">
                  <a:moveTo>
                    <a:pt x="26932" y="51054"/>
                  </a:moveTo>
                  <a:cubicBezTo>
                    <a:pt x="62746" y="51054"/>
                    <a:pt x="62842" y="0"/>
                    <a:pt x="26932" y="0"/>
                  </a:cubicBezTo>
                  <a:cubicBezTo>
                    <a:pt x="-8977" y="0"/>
                    <a:pt x="-8977" y="51054"/>
                    <a:pt x="26932" y="51054"/>
                  </a:cubicBezTo>
                  <a:lnTo>
                    <a:pt x="26932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9546871" y="1678209"/>
              <a:ext cx="53792" cy="51054"/>
            </a:xfrm>
            <a:custGeom>
              <a:rect b="b" l="l" r="r" t="t"/>
              <a:pathLst>
                <a:path extrusionOk="0" h="51054" w="53792">
                  <a:moveTo>
                    <a:pt x="26896" y="51054"/>
                  </a:moveTo>
                  <a:cubicBezTo>
                    <a:pt x="62710" y="51054"/>
                    <a:pt x="62806" y="0"/>
                    <a:pt x="26896" y="0"/>
                  </a:cubicBezTo>
                  <a:cubicBezTo>
                    <a:pt x="-8918" y="0"/>
                    <a:pt x="-9013" y="51054"/>
                    <a:pt x="26896" y="51054"/>
                  </a:cubicBezTo>
                  <a:lnTo>
                    <a:pt x="26896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9656754" y="1755075"/>
              <a:ext cx="53827" cy="51054"/>
            </a:xfrm>
            <a:custGeom>
              <a:rect b="b" l="l" r="r" t="t"/>
              <a:pathLst>
                <a:path extrusionOk="0" h="51054" w="53827">
                  <a:moveTo>
                    <a:pt x="26932" y="51054"/>
                  </a:moveTo>
                  <a:cubicBezTo>
                    <a:pt x="62746" y="51054"/>
                    <a:pt x="62841" y="0"/>
                    <a:pt x="26932" y="0"/>
                  </a:cubicBezTo>
                  <a:cubicBezTo>
                    <a:pt x="-8977" y="0"/>
                    <a:pt x="-8977" y="51054"/>
                    <a:pt x="26932" y="51054"/>
                  </a:cubicBezTo>
                  <a:lnTo>
                    <a:pt x="26932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9744670" y="1854040"/>
              <a:ext cx="53828" cy="51054"/>
            </a:xfrm>
            <a:custGeom>
              <a:rect b="b" l="l" r="r" t="t"/>
              <a:pathLst>
                <a:path extrusionOk="0" h="51054" w="53828">
                  <a:moveTo>
                    <a:pt x="26932" y="51054"/>
                  </a:moveTo>
                  <a:cubicBezTo>
                    <a:pt x="62746" y="51054"/>
                    <a:pt x="62841" y="0"/>
                    <a:pt x="26932" y="0"/>
                  </a:cubicBezTo>
                  <a:cubicBezTo>
                    <a:pt x="-8977" y="-95"/>
                    <a:pt x="-8977" y="51054"/>
                    <a:pt x="26932" y="51054"/>
                  </a:cubicBezTo>
                  <a:lnTo>
                    <a:pt x="26932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9601831" y="1952910"/>
              <a:ext cx="53792" cy="51054"/>
            </a:xfrm>
            <a:custGeom>
              <a:rect b="b" l="l" r="r" t="t"/>
              <a:pathLst>
                <a:path extrusionOk="0" h="51054" w="53792">
                  <a:moveTo>
                    <a:pt x="26896" y="51054"/>
                  </a:moveTo>
                  <a:cubicBezTo>
                    <a:pt x="62710" y="51054"/>
                    <a:pt x="62805" y="0"/>
                    <a:pt x="26896" y="0"/>
                  </a:cubicBezTo>
                  <a:cubicBezTo>
                    <a:pt x="-8918" y="0"/>
                    <a:pt x="-9013" y="51054"/>
                    <a:pt x="26896" y="51054"/>
                  </a:cubicBezTo>
                  <a:lnTo>
                    <a:pt x="26896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9546871" y="2073782"/>
              <a:ext cx="53792" cy="51054"/>
            </a:xfrm>
            <a:custGeom>
              <a:rect b="b" l="l" r="r" t="t"/>
              <a:pathLst>
                <a:path extrusionOk="0" h="51054" w="53792">
                  <a:moveTo>
                    <a:pt x="26896" y="51054"/>
                  </a:moveTo>
                  <a:cubicBezTo>
                    <a:pt x="62710" y="51054"/>
                    <a:pt x="62806" y="0"/>
                    <a:pt x="26896" y="0"/>
                  </a:cubicBezTo>
                  <a:cubicBezTo>
                    <a:pt x="-8918" y="-95"/>
                    <a:pt x="-9013" y="51054"/>
                    <a:pt x="26896" y="51054"/>
                  </a:cubicBezTo>
                  <a:lnTo>
                    <a:pt x="26896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9821572" y="1656206"/>
              <a:ext cx="53792" cy="51054"/>
            </a:xfrm>
            <a:custGeom>
              <a:rect b="b" l="l" r="r" t="t"/>
              <a:pathLst>
                <a:path extrusionOk="0" h="51054" w="53792">
                  <a:moveTo>
                    <a:pt x="26896" y="51054"/>
                  </a:moveTo>
                  <a:cubicBezTo>
                    <a:pt x="62710" y="51054"/>
                    <a:pt x="62805" y="0"/>
                    <a:pt x="26896" y="0"/>
                  </a:cubicBezTo>
                  <a:cubicBezTo>
                    <a:pt x="-8918" y="0"/>
                    <a:pt x="-9013" y="51054"/>
                    <a:pt x="26896" y="51054"/>
                  </a:cubicBezTo>
                  <a:lnTo>
                    <a:pt x="26896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9964412" y="1634298"/>
              <a:ext cx="53827" cy="51054"/>
            </a:xfrm>
            <a:custGeom>
              <a:rect b="b" l="l" r="r" t="t"/>
              <a:pathLst>
                <a:path extrusionOk="0" h="51054" w="53827">
                  <a:moveTo>
                    <a:pt x="26932" y="51054"/>
                  </a:moveTo>
                  <a:cubicBezTo>
                    <a:pt x="62746" y="51054"/>
                    <a:pt x="62841" y="0"/>
                    <a:pt x="26932" y="0"/>
                  </a:cubicBezTo>
                  <a:cubicBezTo>
                    <a:pt x="-8977" y="-95"/>
                    <a:pt x="-8977" y="51054"/>
                    <a:pt x="26932" y="51054"/>
                  </a:cubicBezTo>
                  <a:lnTo>
                    <a:pt x="26932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10107227" y="1788127"/>
              <a:ext cx="53792" cy="51054"/>
            </a:xfrm>
            <a:custGeom>
              <a:rect b="b" l="l" r="r" t="t"/>
              <a:pathLst>
                <a:path extrusionOk="0" h="51054" w="53792">
                  <a:moveTo>
                    <a:pt x="26896" y="51054"/>
                  </a:moveTo>
                  <a:cubicBezTo>
                    <a:pt x="62710" y="51054"/>
                    <a:pt x="62805" y="0"/>
                    <a:pt x="26896" y="0"/>
                  </a:cubicBezTo>
                  <a:cubicBezTo>
                    <a:pt x="-8918" y="-95"/>
                    <a:pt x="-9013" y="51054"/>
                    <a:pt x="26896" y="51054"/>
                  </a:cubicBezTo>
                  <a:lnTo>
                    <a:pt x="26896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9799570" y="1996820"/>
              <a:ext cx="53792" cy="51054"/>
            </a:xfrm>
            <a:custGeom>
              <a:rect b="b" l="l" r="r" t="t"/>
              <a:pathLst>
                <a:path extrusionOk="0" h="51054" w="53792">
                  <a:moveTo>
                    <a:pt x="26896" y="51054"/>
                  </a:moveTo>
                  <a:cubicBezTo>
                    <a:pt x="62710" y="51054"/>
                    <a:pt x="62805" y="0"/>
                    <a:pt x="26896" y="0"/>
                  </a:cubicBezTo>
                  <a:cubicBezTo>
                    <a:pt x="-8918" y="0"/>
                    <a:pt x="-9013" y="51054"/>
                    <a:pt x="26896" y="51054"/>
                  </a:cubicBezTo>
                  <a:lnTo>
                    <a:pt x="26896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9843539" y="2150649"/>
              <a:ext cx="53828" cy="51054"/>
            </a:xfrm>
            <a:custGeom>
              <a:rect b="b" l="l" r="r" t="t"/>
              <a:pathLst>
                <a:path extrusionOk="0" h="51054" w="53828">
                  <a:moveTo>
                    <a:pt x="26932" y="51054"/>
                  </a:moveTo>
                  <a:cubicBezTo>
                    <a:pt x="62746" y="51054"/>
                    <a:pt x="62841" y="0"/>
                    <a:pt x="26932" y="0"/>
                  </a:cubicBezTo>
                  <a:cubicBezTo>
                    <a:pt x="-8977" y="0"/>
                    <a:pt x="-8977" y="51054"/>
                    <a:pt x="26932" y="51054"/>
                  </a:cubicBezTo>
                  <a:lnTo>
                    <a:pt x="26932" y="5105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