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6" r:id="rId12"/>
    <p:sldId id="267" r:id="rId13"/>
    <p:sldId id="272" r:id="rId14"/>
    <p:sldId id="269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DF3D"/>
    <a:srgbClr val="28D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193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465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78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7">
            <a:extLst>
              <a:ext uri="{FF2B5EF4-FFF2-40B4-BE49-F238E27FC236}">
                <a16:creationId xmlns:a16="http://schemas.microsoft.com/office/drawing/2014/main" xmlns="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xmlns="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xmlns="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xmlns="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xmlns="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xmlns="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xmlns="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xmlns="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xmlns="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xmlns="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solidFill>
                <a:schemeClr val="accent6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xmlns="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370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23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213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1389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96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774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704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437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909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473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3700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D4980-0D18-4FFB-A364-6C5ED64554F4}" type="datetimeFigureOut">
              <a:rPr lang="es-PE" smtClean="0"/>
              <a:t>10/12/2019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3C9D-10CD-4A32-B53F-FD2129B1BA1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349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16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2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46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836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57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4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08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8A64-8FC0-4BF6-B194-A6431964DDF6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395C-66F9-458D-8FBA-6ED8316F2E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7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75"/>
          <p:cNvGrpSpPr>
            <a:grpSpLocks/>
          </p:cNvGrpSpPr>
          <p:nvPr userDrawn="1"/>
        </p:nvGrpSpPr>
        <p:grpSpPr bwMode="auto">
          <a:xfrm>
            <a:off x="150285" y="5954714"/>
            <a:ext cx="11914716" cy="631825"/>
            <a:chOff x="71" y="3751"/>
            <a:chExt cx="5629" cy="398"/>
          </a:xfrm>
        </p:grpSpPr>
        <p:sp>
          <p:nvSpPr>
            <p:cNvPr id="21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rgbClr val="DDE8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rgbClr val="329A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4" name="Rectangle 28"/>
          <p:cNvSpPr>
            <a:spLocks noChangeArrowheads="1"/>
          </p:cNvSpPr>
          <p:nvPr userDrawn="1"/>
        </p:nvSpPr>
        <p:spPr bwMode="gray">
          <a:xfrm>
            <a:off x="152401" y="6610351"/>
            <a:ext cx="11908367" cy="163513"/>
          </a:xfrm>
          <a:prstGeom prst="rect">
            <a:avLst/>
          </a:prstGeom>
          <a:solidFill>
            <a:srgbClr val="80CB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5" name="Group 74"/>
          <p:cNvGrpSpPr>
            <a:grpSpLocks/>
          </p:cNvGrpSpPr>
          <p:nvPr userDrawn="1"/>
        </p:nvGrpSpPr>
        <p:grpSpPr bwMode="auto">
          <a:xfrm>
            <a:off x="114301" y="244475"/>
            <a:ext cx="11976100" cy="1131888"/>
            <a:chOff x="54" y="538"/>
            <a:chExt cx="5658" cy="713"/>
          </a:xfrm>
        </p:grpSpPr>
        <p:sp>
          <p:nvSpPr>
            <p:cNvPr id="26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8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29A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DDE89A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9" name="Rectangle 33"/>
          <p:cNvSpPr>
            <a:spLocks noChangeArrowheads="1"/>
          </p:cNvSpPr>
          <p:nvPr userDrawn="1"/>
        </p:nvSpPr>
        <p:spPr bwMode="gray">
          <a:xfrm>
            <a:off x="114301" y="0"/>
            <a:ext cx="11976100" cy="185738"/>
          </a:xfrm>
          <a:prstGeom prst="rect">
            <a:avLst/>
          </a:prstGeom>
          <a:solidFill>
            <a:srgbClr val="80CB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DDE89A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 userDrawn="1"/>
        </p:nvSpPr>
        <p:spPr bwMode="gray">
          <a:xfrm>
            <a:off x="309033" y="6445250"/>
            <a:ext cx="2940051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Rectangle 5"/>
          <p:cNvSpPr txBox="1">
            <a:spLocks noChangeArrowheads="1"/>
          </p:cNvSpPr>
          <p:nvPr userDrawn="1"/>
        </p:nvSpPr>
        <p:spPr bwMode="gray">
          <a:xfrm>
            <a:off x="3433233" y="6445250"/>
            <a:ext cx="3987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Rectangle 6"/>
          <p:cNvSpPr txBox="1">
            <a:spLocks noChangeArrowheads="1"/>
          </p:cNvSpPr>
          <p:nvPr userDrawn="1"/>
        </p:nvSpPr>
        <p:spPr>
          <a:xfrm>
            <a:off x="7600952" y="6445250"/>
            <a:ext cx="2940049" cy="317500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86B526-2A6F-42AD-B0ED-CE9A4EADB19E}" type="slidenum">
              <a:rPr lang="en-US" smtClean="0">
                <a:solidFill>
                  <a:srgbClr val="DDE89A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DDE89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7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0"/>
            <a:ext cx="12218896" cy="68429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1895393"/>
            <a:ext cx="12192000" cy="3309257"/>
          </a:xfrm>
          <a:prstGeom prst="rect">
            <a:avLst/>
          </a:prstGeom>
          <a:solidFill>
            <a:srgbClr val="39DF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1" name="Grupo 30"/>
          <p:cNvGrpSpPr/>
          <p:nvPr/>
        </p:nvGrpSpPr>
        <p:grpSpPr>
          <a:xfrm>
            <a:off x="250759" y="255493"/>
            <a:ext cx="11699503" cy="6324601"/>
            <a:chOff x="250759" y="255493"/>
            <a:chExt cx="11555759" cy="6324601"/>
          </a:xfrm>
        </p:grpSpPr>
        <p:cxnSp>
          <p:nvCxnSpPr>
            <p:cNvPr id="6" name="Conector recto 5"/>
            <p:cNvCxnSpPr/>
            <p:nvPr/>
          </p:nvCxnSpPr>
          <p:spPr>
            <a:xfrm>
              <a:off x="250759" y="255493"/>
              <a:ext cx="0" cy="63246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250759" y="255493"/>
              <a:ext cx="11555759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11793071" y="255493"/>
              <a:ext cx="13447" cy="632460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250759" y="6572250"/>
              <a:ext cx="11555759" cy="336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CuadroTexto 31"/>
          <p:cNvSpPr txBox="1"/>
          <p:nvPr/>
        </p:nvSpPr>
        <p:spPr>
          <a:xfrm>
            <a:off x="2626427" y="2524379"/>
            <a:ext cx="6939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solidFill>
                  <a:schemeClr val="bg1"/>
                </a:solidFill>
                <a:latin typeface="Sinkin Sans 600 SemiBold" pitchFamily="50" charset="0"/>
              </a:rPr>
              <a:t>TITLE PRESENTATION</a:t>
            </a:r>
            <a:endParaRPr lang="es-CO" sz="5400" dirty="0">
              <a:solidFill>
                <a:schemeClr val="bg1"/>
              </a:solidFill>
              <a:latin typeface="Sinkin Sans 600 SemiBold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25115" y="4487542"/>
            <a:ext cx="833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Include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personal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if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necessary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37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xmlns="" id="{E475B0B3-3526-42CC-A2BF-ADBC6685D98E}"/>
              </a:ext>
            </a:extLst>
          </p:cNvPr>
          <p:cNvGrpSpPr/>
          <p:nvPr/>
        </p:nvGrpSpPr>
        <p:grpSpPr>
          <a:xfrm>
            <a:off x="6507335" y="1364938"/>
            <a:ext cx="5069642" cy="3706314"/>
            <a:chOff x="6507335" y="1364938"/>
            <a:chExt cx="5069642" cy="3706314"/>
          </a:xfrm>
        </p:grpSpPr>
        <p:sp>
          <p:nvSpPr>
            <p:cNvPr id="3" name="Rectangle 32">
              <a:extLst>
                <a:ext uri="{FF2B5EF4-FFF2-40B4-BE49-F238E27FC236}">
                  <a16:creationId xmlns:a16="http://schemas.microsoft.com/office/drawing/2014/main" xmlns="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3">
              <a:extLst>
                <a:ext uri="{FF2B5EF4-FFF2-40B4-BE49-F238E27FC236}">
                  <a16:creationId xmlns:a16="http://schemas.microsoft.com/office/drawing/2014/main" xmlns="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xmlns="" id="{9BA8B3A7-4987-4054-86B0-3163C4DA1269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xmlns="" id="{F14D46D5-B532-4C6E-8F8C-3C98F741F83B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xmlns="" id="{607A8BB5-3F43-4D9D-A000-EF281035B817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xmlns="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xmlns="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xmlns="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xmlns="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xmlns="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xmlns="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xmlns="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xmlns="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7">
              <a:extLst>
                <a:ext uri="{FF2B5EF4-FFF2-40B4-BE49-F238E27FC236}">
                  <a16:creationId xmlns:a16="http://schemas.microsoft.com/office/drawing/2014/main" xmlns="" id="{A69E9046-098D-420C-91A3-679B98F8E168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xmlns="" id="{68B4058D-A918-4832-B750-33DCF1AEE8D2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9">
              <a:extLst>
                <a:ext uri="{FF2B5EF4-FFF2-40B4-BE49-F238E27FC236}">
                  <a16:creationId xmlns:a16="http://schemas.microsoft.com/office/drawing/2014/main" xmlns="" id="{FDCC7ADD-186B-4ABA-BDB9-AAB2F154462D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31">
              <a:extLst>
                <a:ext uri="{FF2B5EF4-FFF2-40B4-BE49-F238E27FC236}">
                  <a16:creationId xmlns:a16="http://schemas.microsoft.com/office/drawing/2014/main" xmlns="" id="{F3263310-70B1-4E8B-9BFB-F48058B312A4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28" name="Freeform: Shape 7">
                <a:extLst>
                  <a:ext uri="{FF2B5EF4-FFF2-40B4-BE49-F238E27FC236}">
                    <a16:creationId xmlns:a16="http://schemas.microsoft.com/office/drawing/2014/main" xmlns="" id="{04B9E2C2-3E58-4785-960C-A37E047999C9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">
                <a:extLst>
                  <a:ext uri="{FF2B5EF4-FFF2-40B4-BE49-F238E27FC236}">
                    <a16:creationId xmlns:a16="http://schemas.microsoft.com/office/drawing/2014/main" xmlns="" id="{35C12654-140B-4AD9-8F66-8E483A8DF8A9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34">
              <a:extLst>
                <a:ext uri="{FF2B5EF4-FFF2-40B4-BE49-F238E27FC236}">
                  <a16:creationId xmlns:a16="http://schemas.microsoft.com/office/drawing/2014/main" xmlns="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:a16="http://schemas.microsoft.com/office/drawing/2014/main" xmlns="" id="{D67AF551-5D21-4527-8704-BC17C59F042D}"/>
              </a:ext>
            </a:extLst>
          </p:cNvPr>
          <p:cNvGrpSpPr/>
          <p:nvPr/>
        </p:nvGrpSpPr>
        <p:grpSpPr>
          <a:xfrm>
            <a:off x="649703" y="318498"/>
            <a:ext cx="5285657" cy="2092881"/>
            <a:chOff x="4244163" y="1645867"/>
            <a:chExt cx="5285657" cy="2092881"/>
          </a:xfrm>
        </p:grpSpPr>
        <p:sp>
          <p:nvSpPr>
            <p:cNvPr id="31" name="TextBox 36">
              <a:extLst>
                <a:ext uri="{FF2B5EF4-FFF2-40B4-BE49-F238E27FC236}">
                  <a16:creationId xmlns:a16="http://schemas.microsoft.com/office/drawing/2014/main" xmlns="" id="{5C5D5CC5-130B-41F7-B8DD-B79263A3AC14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LEAN</a:t>
              </a:r>
            </a:p>
          </p:txBody>
        </p:sp>
        <p:sp>
          <p:nvSpPr>
            <p:cNvPr id="32" name="TextBox 37">
              <a:extLst>
                <a:ext uri="{FF2B5EF4-FFF2-40B4-BE49-F238E27FC236}">
                  <a16:creationId xmlns:a16="http://schemas.microsoft.com/office/drawing/2014/main" xmlns="" id="{0DFD0CCF-7E29-40B1-BD55-BEC3D3A1644B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ENERGY</a:t>
              </a:r>
            </a:p>
          </p:txBody>
        </p:sp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xmlns="" id="{A0672B95-7CBB-4BA3-B043-B8303AD5E686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34" name="TextBox 39">
            <a:extLst>
              <a:ext uri="{FF2B5EF4-FFF2-40B4-BE49-F238E27FC236}">
                <a16:creationId xmlns:a16="http://schemas.microsoft.com/office/drawing/2014/main" xmlns="" id="{9F997A12-E411-468B-80C7-0A2C00F18C8D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40">
            <a:extLst>
              <a:ext uri="{FF2B5EF4-FFF2-40B4-BE49-F238E27FC236}">
                <a16:creationId xmlns:a16="http://schemas.microsoft.com/office/drawing/2014/main" xmlns="" id="{67784605-B961-4534-995D-56A2ED6EF176}"/>
              </a:ext>
            </a:extLst>
          </p:cNvPr>
          <p:cNvSpPr txBox="1"/>
          <p:nvPr/>
        </p:nvSpPr>
        <p:spPr>
          <a:xfrm>
            <a:off x="3066795" y="2538106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36" name="Group 41">
            <a:extLst>
              <a:ext uri="{FF2B5EF4-FFF2-40B4-BE49-F238E27FC236}">
                <a16:creationId xmlns:a16="http://schemas.microsoft.com/office/drawing/2014/main" xmlns="" id="{BE644519-D64C-4EFD-B64F-45A29DE97A01}"/>
              </a:ext>
            </a:extLst>
          </p:cNvPr>
          <p:cNvGrpSpPr/>
          <p:nvPr/>
        </p:nvGrpSpPr>
        <p:grpSpPr>
          <a:xfrm>
            <a:off x="862012" y="5191314"/>
            <a:ext cx="2715078" cy="1107996"/>
            <a:chOff x="5889060" y="3872747"/>
            <a:chExt cx="2527679" cy="1107996"/>
          </a:xfrm>
        </p:grpSpPr>
        <p:sp>
          <p:nvSpPr>
            <p:cNvPr id="37" name="TextBox 42">
              <a:extLst>
                <a:ext uri="{FF2B5EF4-FFF2-40B4-BE49-F238E27FC236}">
                  <a16:creationId xmlns:a16="http://schemas.microsoft.com/office/drawing/2014/main" xmlns="" id="{33C4CA64-0686-4FDD-964A-559CD5636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xmlns="" id="{32A9B008-09D7-4EED-B8B1-16E632D3111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9" name="Group 44">
            <a:extLst>
              <a:ext uri="{FF2B5EF4-FFF2-40B4-BE49-F238E27FC236}">
                <a16:creationId xmlns:a16="http://schemas.microsoft.com/office/drawing/2014/main" xmlns="" id="{B1D46C21-1634-49F7-915B-C6611DAE3907}"/>
              </a:ext>
            </a:extLst>
          </p:cNvPr>
          <p:cNvGrpSpPr/>
          <p:nvPr/>
        </p:nvGrpSpPr>
        <p:grpSpPr>
          <a:xfrm>
            <a:off x="4736860" y="5191314"/>
            <a:ext cx="2715078" cy="1107996"/>
            <a:chOff x="5889060" y="3872747"/>
            <a:chExt cx="2527679" cy="1107996"/>
          </a:xfrm>
        </p:grpSpPr>
        <p:sp>
          <p:nvSpPr>
            <p:cNvPr id="40" name="TextBox 45">
              <a:extLst>
                <a:ext uri="{FF2B5EF4-FFF2-40B4-BE49-F238E27FC236}">
                  <a16:creationId xmlns:a16="http://schemas.microsoft.com/office/drawing/2014/main" xmlns="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6">
              <a:extLst>
                <a:ext uri="{FF2B5EF4-FFF2-40B4-BE49-F238E27FC236}">
                  <a16:creationId xmlns:a16="http://schemas.microsoft.com/office/drawing/2014/main" xmlns="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2" name="Group 47">
            <a:extLst>
              <a:ext uri="{FF2B5EF4-FFF2-40B4-BE49-F238E27FC236}">
                <a16:creationId xmlns:a16="http://schemas.microsoft.com/office/drawing/2014/main" xmlns="" id="{546DD3DC-7D3E-4468-A97B-E6AD6785191D}"/>
              </a:ext>
            </a:extLst>
          </p:cNvPr>
          <p:cNvGrpSpPr/>
          <p:nvPr/>
        </p:nvGrpSpPr>
        <p:grpSpPr>
          <a:xfrm>
            <a:off x="8611708" y="5191314"/>
            <a:ext cx="2715078" cy="1107996"/>
            <a:chOff x="5889060" y="3872747"/>
            <a:chExt cx="2527679" cy="1107996"/>
          </a:xfrm>
        </p:grpSpPr>
        <p:sp>
          <p:nvSpPr>
            <p:cNvPr id="43" name="TextBox 48">
              <a:extLst>
                <a:ext uri="{FF2B5EF4-FFF2-40B4-BE49-F238E27FC236}">
                  <a16:creationId xmlns:a16="http://schemas.microsoft.com/office/drawing/2014/main" xmlns="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9">
              <a:extLst>
                <a:ext uri="{FF2B5EF4-FFF2-40B4-BE49-F238E27FC236}">
                  <a16:creationId xmlns:a16="http://schemas.microsoft.com/office/drawing/2014/main" xmlns="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5" name="Group 52">
            <a:extLst>
              <a:ext uri="{FF2B5EF4-FFF2-40B4-BE49-F238E27FC236}">
                <a16:creationId xmlns:a16="http://schemas.microsoft.com/office/drawing/2014/main" xmlns="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46" name="Freeform: Shape 50">
              <a:extLst>
                <a:ext uri="{FF2B5EF4-FFF2-40B4-BE49-F238E27FC236}">
                  <a16:creationId xmlns:a16="http://schemas.microsoft.com/office/drawing/2014/main" xmlns="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51">
              <a:extLst>
                <a:ext uri="{FF2B5EF4-FFF2-40B4-BE49-F238E27FC236}">
                  <a16:creationId xmlns:a16="http://schemas.microsoft.com/office/drawing/2014/main" xmlns="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29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>
            <a:extLst>
              <a:ext uri="{FF2B5EF4-FFF2-40B4-BE49-F238E27FC236}">
                <a16:creationId xmlns:a16="http://schemas.microsoft.com/office/drawing/2014/main" xmlns="" id="{C80A7AB4-8C72-4812-8F4F-108B406FD746}"/>
              </a:ext>
            </a:extLst>
          </p:cNvPr>
          <p:cNvGrpSpPr/>
          <p:nvPr/>
        </p:nvGrpSpPr>
        <p:grpSpPr>
          <a:xfrm>
            <a:off x="2731278" y="1114192"/>
            <a:ext cx="1712714" cy="3459932"/>
            <a:chOff x="5896004" y="897971"/>
            <a:chExt cx="1328349" cy="2683458"/>
          </a:xfrm>
          <a:solidFill>
            <a:schemeClr val="accent2"/>
          </a:solidFill>
        </p:grpSpPr>
        <p:sp>
          <p:nvSpPr>
            <p:cNvPr id="3" name="Freeform: Shape 253">
              <a:extLst>
                <a:ext uri="{FF2B5EF4-FFF2-40B4-BE49-F238E27FC236}">
                  <a16:creationId xmlns:a16="http://schemas.microsoft.com/office/drawing/2014/main" xmlns="" id="{EE06D182-377F-44AD-A65E-91896F34ADC3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254">
              <a:extLst>
                <a:ext uri="{FF2B5EF4-FFF2-40B4-BE49-F238E27FC236}">
                  <a16:creationId xmlns:a16="http://schemas.microsoft.com/office/drawing/2014/main" xmlns="" id="{0E1C60FB-8978-4937-B57E-D68D84246AF7}"/>
                </a:ext>
              </a:extLst>
            </p:cNvPr>
            <p:cNvSpPr/>
            <p:nvPr/>
          </p:nvSpPr>
          <p:spPr>
            <a:xfrm flipH="1">
              <a:off x="6620709" y="2025248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ext Placeholder 1"/>
          <p:cNvSpPr txBox="1">
            <a:spLocks/>
          </p:cNvSpPr>
          <p:nvPr/>
        </p:nvSpPr>
        <p:spPr>
          <a:xfrm>
            <a:off x="323529" y="501545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  <p:grpSp>
        <p:nvGrpSpPr>
          <p:cNvPr id="6" name="Group 76">
            <a:extLst>
              <a:ext uri="{FF2B5EF4-FFF2-40B4-BE49-F238E27FC236}">
                <a16:creationId xmlns:a16="http://schemas.microsoft.com/office/drawing/2014/main" xmlns="" id="{C757280A-4875-4766-B0B6-41886E22DF3A}"/>
              </a:ext>
            </a:extLst>
          </p:cNvPr>
          <p:cNvGrpSpPr/>
          <p:nvPr/>
        </p:nvGrpSpPr>
        <p:grpSpPr>
          <a:xfrm>
            <a:off x="9689461" y="5057074"/>
            <a:ext cx="1096211" cy="1445026"/>
            <a:chOff x="5733204" y="4148522"/>
            <a:chExt cx="1306402" cy="1722100"/>
          </a:xfrm>
        </p:grpSpPr>
        <p:grpSp>
          <p:nvGrpSpPr>
            <p:cNvPr id="7" name="Group 77">
              <a:extLst>
                <a:ext uri="{FF2B5EF4-FFF2-40B4-BE49-F238E27FC236}">
                  <a16:creationId xmlns:a16="http://schemas.microsoft.com/office/drawing/2014/main" xmlns="" id="{52780921-E4C8-4C20-A18B-2C12CDB78C7E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2" name="Freeform: Shape 82">
                <a:extLst>
                  <a:ext uri="{FF2B5EF4-FFF2-40B4-BE49-F238E27FC236}">
                    <a16:creationId xmlns:a16="http://schemas.microsoft.com/office/drawing/2014/main" xmlns="" id="{B22CDE2E-2500-4342-9E24-3ECEA693C18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83">
                <a:extLst>
                  <a:ext uri="{FF2B5EF4-FFF2-40B4-BE49-F238E27FC236}">
                    <a16:creationId xmlns:a16="http://schemas.microsoft.com/office/drawing/2014/main" xmlns="" id="{67BE7113-E00D-47AE-BE99-39467A5E6F0E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84">
                <a:extLst>
                  <a:ext uri="{FF2B5EF4-FFF2-40B4-BE49-F238E27FC236}">
                    <a16:creationId xmlns:a16="http://schemas.microsoft.com/office/drawing/2014/main" xmlns="" id="{8A6DB764-1922-470F-9FBB-8B2EB69402D8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8">
              <a:extLst>
                <a:ext uri="{FF2B5EF4-FFF2-40B4-BE49-F238E27FC236}">
                  <a16:creationId xmlns:a16="http://schemas.microsoft.com/office/drawing/2014/main" xmlns="" id="{6938F4E8-059C-49BC-8471-C5C7CE881F55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9" name="Freeform: Shape 79">
                <a:extLst>
                  <a:ext uri="{FF2B5EF4-FFF2-40B4-BE49-F238E27FC236}">
                    <a16:creationId xmlns:a16="http://schemas.microsoft.com/office/drawing/2014/main" xmlns="" id="{A22F739D-8CCB-4528-AC23-9EEDECF2BE70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80">
                <a:extLst>
                  <a:ext uri="{FF2B5EF4-FFF2-40B4-BE49-F238E27FC236}">
                    <a16:creationId xmlns:a16="http://schemas.microsoft.com/office/drawing/2014/main" xmlns="" id="{D0E8BB5A-E5D2-47ED-92E6-A5F9FA9E99DB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81">
                <a:extLst>
                  <a:ext uri="{FF2B5EF4-FFF2-40B4-BE49-F238E27FC236}">
                    <a16:creationId xmlns:a16="http://schemas.microsoft.com/office/drawing/2014/main" xmlns="" id="{768680F4-CB10-4BDB-9F0D-F424575013D1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85">
            <a:extLst>
              <a:ext uri="{FF2B5EF4-FFF2-40B4-BE49-F238E27FC236}">
                <a16:creationId xmlns:a16="http://schemas.microsoft.com/office/drawing/2014/main" xmlns="" id="{E50B6F41-0173-4B73-A02B-CA9F77E49A1D}"/>
              </a:ext>
            </a:extLst>
          </p:cNvPr>
          <p:cNvSpPr/>
          <p:nvPr/>
        </p:nvSpPr>
        <p:spPr>
          <a:xfrm>
            <a:off x="8976136" y="5234610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86">
            <a:extLst>
              <a:ext uri="{FF2B5EF4-FFF2-40B4-BE49-F238E27FC236}">
                <a16:creationId xmlns:a16="http://schemas.microsoft.com/office/drawing/2014/main" xmlns="" id="{AA8AC9AA-C9D1-4CCE-8A30-A1091F3648DC}"/>
              </a:ext>
            </a:extLst>
          </p:cNvPr>
          <p:cNvSpPr/>
          <p:nvPr/>
        </p:nvSpPr>
        <p:spPr>
          <a:xfrm>
            <a:off x="8586878" y="5494559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87">
            <a:extLst>
              <a:ext uri="{FF2B5EF4-FFF2-40B4-BE49-F238E27FC236}">
                <a16:creationId xmlns:a16="http://schemas.microsoft.com/office/drawing/2014/main" xmlns="" id="{6D21F1F7-E65D-4012-83E5-C888F3BB5CF4}"/>
              </a:ext>
            </a:extLst>
          </p:cNvPr>
          <p:cNvSpPr/>
          <p:nvPr/>
        </p:nvSpPr>
        <p:spPr>
          <a:xfrm>
            <a:off x="7829374" y="5447295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88">
            <a:extLst>
              <a:ext uri="{FF2B5EF4-FFF2-40B4-BE49-F238E27FC236}">
                <a16:creationId xmlns:a16="http://schemas.microsoft.com/office/drawing/2014/main" xmlns="" id="{B590F4BD-E572-400C-A092-684046AD4945}"/>
              </a:ext>
            </a:extLst>
          </p:cNvPr>
          <p:cNvSpPr/>
          <p:nvPr/>
        </p:nvSpPr>
        <p:spPr>
          <a:xfrm>
            <a:off x="8259328" y="5455173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89">
            <a:extLst>
              <a:ext uri="{FF2B5EF4-FFF2-40B4-BE49-F238E27FC236}">
                <a16:creationId xmlns:a16="http://schemas.microsoft.com/office/drawing/2014/main" xmlns="" id="{2F9B3B50-0EC4-40D2-90CF-9F1D22314585}"/>
              </a:ext>
            </a:extLst>
          </p:cNvPr>
          <p:cNvSpPr/>
          <p:nvPr/>
        </p:nvSpPr>
        <p:spPr>
          <a:xfrm>
            <a:off x="7467679" y="5352769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90">
            <a:extLst>
              <a:ext uri="{FF2B5EF4-FFF2-40B4-BE49-F238E27FC236}">
                <a16:creationId xmlns:a16="http://schemas.microsoft.com/office/drawing/2014/main" xmlns="" id="{E02A1EE6-7A6D-4C7E-8B6A-74C70831EBBB}"/>
              </a:ext>
            </a:extLst>
          </p:cNvPr>
          <p:cNvSpPr/>
          <p:nvPr/>
        </p:nvSpPr>
        <p:spPr>
          <a:xfrm>
            <a:off x="7203663" y="5959315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91">
            <a:extLst>
              <a:ext uri="{FF2B5EF4-FFF2-40B4-BE49-F238E27FC236}">
                <a16:creationId xmlns:a16="http://schemas.microsoft.com/office/drawing/2014/main" xmlns="" id="{560796EC-3A65-4AF8-9B86-08A82ABA0813}"/>
              </a:ext>
            </a:extLst>
          </p:cNvPr>
          <p:cNvSpPr/>
          <p:nvPr/>
        </p:nvSpPr>
        <p:spPr>
          <a:xfrm>
            <a:off x="9303169" y="5722998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92">
            <a:extLst>
              <a:ext uri="{FF2B5EF4-FFF2-40B4-BE49-F238E27FC236}">
                <a16:creationId xmlns:a16="http://schemas.microsoft.com/office/drawing/2014/main" xmlns="" id="{19B69781-AD07-4CDB-A494-47244B5284B3}"/>
              </a:ext>
            </a:extLst>
          </p:cNvPr>
          <p:cNvSpPr/>
          <p:nvPr/>
        </p:nvSpPr>
        <p:spPr>
          <a:xfrm>
            <a:off x="6056475" y="5273345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93">
            <a:extLst>
              <a:ext uri="{FF2B5EF4-FFF2-40B4-BE49-F238E27FC236}">
                <a16:creationId xmlns:a16="http://schemas.microsoft.com/office/drawing/2014/main" xmlns="" id="{6BEB784C-4106-41F2-85C1-694B07CEC2C3}"/>
              </a:ext>
            </a:extLst>
          </p:cNvPr>
          <p:cNvSpPr/>
          <p:nvPr/>
        </p:nvSpPr>
        <p:spPr>
          <a:xfrm rot="16200000">
            <a:off x="1562599" y="6143407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Arrow: Bent 94">
            <a:extLst>
              <a:ext uri="{FF2B5EF4-FFF2-40B4-BE49-F238E27FC236}">
                <a16:creationId xmlns:a16="http://schemas.microsoft.com/office/drawing/2014/main" xmlns="" id="{01565C77-9377-4BF8-8E4C-81AE5EF15D75}"/>
              </a:ext>
            </a:extLst>
          </p:cNvPr>
          <p:cNvSpPr/>
          <p:nvPr/>
        </p:nvSpPr>
        <p:spPr>
          <a:xfrm flipH="1" flipV="1">
            <a:off x="2091667" y="5961307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95">
            <a:extLst>
              <a:ext uri="{FF2B5EF4-FFF2-40B4-BE49-F238E27FC236}">
                <a16:creationId xmlns:a16="http://schemas.microsoft.com/office/drawing/2014/main" xmlns="" id="{A66A7A5D-ABE0-4814-8DAF-8AF0D6B3A4FC}"/>
              </a:ext>
            </a:extLst>
          </p:cNvPr>
          <p:cNvGrpSpPr/>
          <p:nvPr/>
        </p:nvGrpSpPr>
        <p:grpSpPr>
          <a:xfrm>
            <a:off x="4499524" y="5955057"/>
            <a:ext cx="1511367" cy="490966"/>
            <a:chOff x="2751274" y="4321303"/>
            <a:chExt cx="1511367" cy="490966"/>
          </a:xfrm>
        </p:grpSpPr>
        <p:sp>
          <p:nvSpPr>
            <p:cNvPr id="26" name="Freeform: Shape 96">
              <a:extLst>
                <a:ext uri="{FF2B5EF4-FFF2-40B4-BE49-F238E27FC236}">
                  <a16:creationId xmlns:a16="http://schemas.microsoft.com/office/drawing/2014/main" xmlns="" id="{B6184886-F418-44A8-8A9B-124850509777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97">
              <a:extLst>
                <a:ext uri="{FF2B5EF4-FFF2-40B4-BE49-F238E27FC236}">
                  <a16:creationId xmlns:a16="http://schemas.microsoft.com/office/drawing/2014/main" xmlns="" id="{A9AA23E2-7EDA-451E-A0E4-606A591B31BB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98">
              <a:extLst>
                <a:ext uri="{FF2B5EF4-FFF2-40B4-BE49-F238E27FC236}">
                  <a16:creationId xmlns:a16="http://schemas.microsoft.com/office/drawing/2014/main" xmlns="" id="{CB2F3D8E-4CEF-4371-88A4-F9B18A1CDB04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99">
              <a:extLst>
                <a:ext uri="{FF2B5EF4-FFF2-40B4-BE49-F238E27FC236}">
                  <a16:creationId xmlns:a16="http://schemas.microsoft.com/office/drawing/2014/main" xmlns="" id="{2A9B5A57-835E-40E7-8683-9FEE62036BBF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100">
            <a:extLst>
              <a:ext uri="{FF2B5EF4-FFF2-40B4-BE49-F238E27FC236}">
                <a16:creationId xmlns:a16="http://schemas.microsoft.com/office/drawing/2014/main" xmlns="" id="{1F593391-0205-4682-B685-725FF10FF84F}"/>
              </a:ext>
            </a:extLst>
          </p:cNvPr>
          <p:cNvGrpSpPr/>
          <p:nvPr/>
        </p:nvGrpSpPr>
        <p:grpSpPr>
          <a:xfrm>
            <a:off x="9997932" y="3049156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31" name="Oval 1">
              <a:extLst>
                <a:ext uri="{FF2B5EF4-FFF2-40B4-BE49-F238E27FC236}">
                  <a16:creationId xmlns:a16="http://schemas.microsoft.com/office/drawing/2014/main" xmlns="" id="{E7B418EC-6DA6-45A5-B1C7-E8DC192DB320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1">
              <a:extLst>
                <a:ext uri="{FF2B5EF4-FFF2-40B4-BE49-F238E27FC236}">
                  <a16:creationId xmlns:a16="http://schemas.microsoft.com/office/drawing/2014/main" xmlns="" id="{465B9201-F88F-418C-AB48-93CA2FEE02C5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xmlns="" id="{5A2B46F4-8D8E-4DEE-9981-E31E29A21DEF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xmlns="" id="{3FDD2D98-994B-4989-8034-5FE99E6F9C49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Freeform: Shape 105">
              <a:extLst>
                <a:ext uri="{FF2B5EF4-FFF2-40B4-BE49-F238E27FC236}">
                  <a16:creationId xmlns:a16="http://schemas.microsoft.com/office/drawing/2014/main" xmlns="" id="{F466C665-F357-4BB2-B987-457B2801338F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6" name="Group 106">
            <a:extLst>
              <a:ext uri="{FF2B5EF4-FFF2-40B4-BE49-F238E27FC236}">
                <a16:creationId xmlns:a16="http://schemas.microsoft.com/office/drawing/2014/main" xmlns="" id="{5FE87391-C889-4896-991A-8ECDA7F99E67}"/>
              </a:ext>
            </a:extLst>
          </p:cNvPr>
          <p:cNvGrpSpPr/>
          <p:nvPr/>
        </p:nvGrpSpPr>
        <p:grpSpPr>
          <a:xfrm>
            <a:off x="2210100" y="5281426"/>
            <a:ext cx="2295222" cy="1166481"/>
            <a:chOff x="1786971" y="4942919"/>
            <a:chExt cx="2041538" cy="1037553"/>
          </a:xfrm>
        </p:grpSpPr>
        <p:sp>
          <p:nvSpPr>
            <p:cNvPr id="37" name="Rectangle: Rounded Corners 107">
              <a:extLst>
                <a:ext uri="{FF2B5EF4-FFF2-40B4-BE49-F238E27FC236}">
                  <a16:creationId xmlns:a16="http://schemas.microsoft.com/office/drawing/2014/main" xmlns="" id="{7587636A-EB2A-4288-ADC5-CA727E67A881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108">
              <a:extLst>
                <a:ext uri="{FF2B5EF4-FFF2-40B4-BE49-F238E27FC236}">
                  <a16:creationId xmlns:a16="http://schemas.microsoft.com/office/drawing/2014/main" xmlns="" id="{A748781E-BE2A-4F42-B6D6-E89EAD7B99B6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9">
              <a:extLst>
                <a:ext uri="{FF2B5EF4-FFF2-40B4-BE49-F238E27FC236}">
                  <a16:creationId xmlns:a16="http://schemas.microsoft.com/office/drawing/2014/main" xmlns="" id="{FD28689A-3E9E-4416-9FC0-9571F305714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110">
              <a:extLst>
                <a:ext uri="{FF2B5EF4-FFF2-40B4-BE49-F238E27FC236}">
                  <a16:creationId xmlns:a16="http://schemas.microsoft.com/office/drawing/2014/main" xmlns="" id="{9BA124C8-2056-438F-80B6-E54B24F7C02C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94" name="Group 164">
                <a:extLst>
                  <a:ext uri="{FF2B5EF4-FFF2-40B4-BE49-F238E27FC236}">
                    <a16:creationId xmlns:a16="http://schemas.microsoft.com/office/drawing/2014/main" xmlns="" id="{4B5B1BB0-ACA5-4AB9-99F9-C66FFE25BB8E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3" name="Rectangle 173">
                  <a:extLst>
                    <a:ext uri="{FF2B5EF4-FFF2-40B4-BE49-F238E27FC236}">
                      <a16:creationId xmlns:a16="http://schemas.microsoft.com/office/drawing/2014/main" xmlns="" id="{5938D5E9-9C6C-49E2-87C5-8C496C2F5501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74">
                  <a:extLst>
                    <a:ext uri="{FF2B5EF4-FFF2-40B4-BE49-F238E27FC236}">
                      <a16:creationId xmlns:a16="http://schemas.microsoft.com/office/drawing/2014/main" xmlns="" id="{CD5D69FB-5C45-4305-8876-684885200B2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rapezoid 175">
                  <a:extLst>
                    <a:ext uri="{FF2B5EF4-FFF2-40B4-BE49-F238E27FC236}">
                      <a16:creationId xmlns:a16="http://schemas.microsoft.com/office/drawing/2014/main" xmlns="" id="{C74861BC-ED81-44BE-979E-2F7B002D2BF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165">
                <a:extLst>
                  <a:ext uri="{FF2B5EF4-FFF2-40B4-BE49-F238E27FC236}">
                    <a16:creationId xmlns:a16="http://schemas.microsoft.com/office/drawing/2014/main" xmlns="" id="{B10B5AD5-05EA-4783-9AF9-519A292C1749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0" name="Rectangle 170">
                  <a:extLst>
                    <a:ext uri="{FF2B5EF4-FFF2-40B4-BE49-F238E27FC236}">
                      <a16:creationId xmlns:a16="http://schemas.microsoft.com/office/drawing/2014/main" xmlns="" id="{F54FF0DA-BC22-44F3-B091-D87A015A7C9A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71">
                  <a:extLst>
                    <a:ext uri="{FF2B5EF4-FFF2-40B4-BE49-F238E27FC236}">
                      <a16:creationId xmlns:a16="http://schemas.microsoft.com/office/drawing/2014/main" xmlns="" id="{100A3735-B26A-4A33-8291-1F8F98B927C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rapezoid 172">
                  <a:extLst>
                    <a:ext uri="{FF2B5EF4-FFF2-40B4-BE49-F238E27FC236}">
                      <a16:creationId xmlns:a16="http://schemas.microsoft.com/office/drawing/2014/main" xmlns="" id="{654C0254-36FD-4742-B7D9-A6145085938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166">
                <a:extLst>
                  <a:ext uri="{FF2B5EF4-FFF2-40B4-BE49-F238E27FC236}">
                    <a16:creationId xmlns:a16="http://schemas.microsoft.com/office/drawing/2014/main" xmlns="" id="{E2ABD643-D510-4D66-A32A-2AE70DE2C7D4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97" name="Rectangle 167">
                  <a:extLst>
                    <a:ext uri="{FF2B5EF4-FFF2-40B4-BE49-F238E27FC236}">
                      <a16:creationId xmlns:a16="http://schemas.microsoft.com/office/drawing/2014/main" xmlns="" id="{1C469770-1AED-46EC-B8FF-BC73C198F1CD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168">
                  <a:extLst>
                    <a:ext uri="{FF2B5EF4-FFF2-40B4-BE49-F238E27FC236}">
                      <a16:creationId xmlns:a16="http://schemas.microsoft.com/office/drawing/2014/main" xmlns="" id="{E2FC8F6E-DBAE-4DA7-B8A2-BD619153E038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rapezoid 169">
                  <a:extLst>
                    <a:ext uri="{FF2B5EF4-FFF2-40B4-BE49-F238E27FC236}">
                      <a16:creationId xmlns:a16="http://schemas.microsoft.com/office/drawing/2014/main" xmlns="" id="{61548F42-6222-4EA7-ACA1-D6FD93772BDF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Trapezoid 111">
              <a:extLst>
                <a:ext uri="{FF2B5EF4-FFF2-40B4-BE49-F238E27FC236}">
                  <a16:creationId xmlns:a16="http://schemas.microsoft.com/office/drawing/2014/main" xmlns="" id="{4B4845CB-74B5-417C-B669-D0FE9EFB53E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apezoid 112">
              <a:extLst>
                <a:ext uri="{FF2B5EF4-FFF2-40B4-BE49-F238E27FC236}">
                  <a16:creationId xmlns:a16="http://schemas.microsoft.com/office/drawing/2014/main" xmlns="" id="{48EF3EEB-A0E8-4F68-A30C-B6EF6302353C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apezoid 113">
              <a:extLst>
                <a:ext uri="{FF2B5EF4-FFF2-40B4-BE49-F238E27FC236}">
                  <a16:creationId xmlns:a16="http://schemas.microsoft.com/office/drawing/2014/main" xmlns="" id="{4123758E-FE01-4173-990E-D73E6A5AC2F2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apezoid 114">
              <a:extLst>
                <a:ext uri="{FF2B5EF4-FFF2-40B4-BE49-F238E27FC236}">
                  <a16:creationId xmlns:a16="http://schemas.microsoft.com/office/drawing/2014/main" xmlns="" id="{72CBCCA8-961E-42BE-B4BC-6AF44C6AA538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115">
              <a:extLst>
                <a:ext uri="{FF2B5EF4-FFF2-40B4-BE49-F238E27FC236}">
                  <a16:creationId xmlns:a16="http://schemas.microsoft.com/office/drawing/2014/main" xmlns="" id="{37AE4310-7AE3-4B3A-8234-95B43E0459C6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3" name="Rectangle: Rounded Corners 153">
                <a:extLst>
                  <a:ext uri="{FF2B5EF4-FFF2-40B4-BE49-F238E27FC236}">
                    <a16:creationId xmlns:a16="http://schemas.microsoft.com/office/drawing/2014/main" xmlns="" id="{9104A7ED-9991-4D3F-85D7-072E7195FE1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154">
                <a:extLst>
                  <a:ext uri="{FF2B5EF4-FFF2-40B4-BE49-F238E27FC236}">
                    <a16:creationId xmlns:a16="http://schemas.microsoft.com/office/drawing/2014/main" xmlns="" id="{541D78C7-E906-4790-9DFB-2791E7CF1DF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155">
                <a:extLst>
                  <a:ext uri="{FF2B5EF4-FFF2-40B4-BE49-F238E27FC236}">
                    <a16:creationId xmlns:a16="http://schemas.microsoft.com/office/drawing/2014/main" xmlns="" id="{FCAB0740-7ED6-480E-92D3-A3BF5DA97A2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156">
                <a:extLst>
                  <a:ext uri="{FF2B5EF4-FFF2-40B4-BE49-F238E27FC236}">
                    <a16:creationId xmlns:a16="http://schemas.microsoft.com/office/drawing/2014/main" xmlns="" id="{CB509E06-BE50-44CA-857E-8C518D1A2A6E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157">
                <a:extLst>
                  <a:ext uri="{FF2B5EF4-FFF2-40B4-BE49-F238E27FC236}">
                    <a16:creationId xmlns:a16="http://schemas.microsoft.com/office/drawing/2014/main" xmlns="" id="{E1071A60-B38D-45D0-8578-5440FDD8D21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158">
                <a:extLst>
                  <a:ext uri="{FF2B5EF4-FFF2-40B4-BE49-F238E27FC236}">
                    <a16:creationId xmlns:a16="http://schemas.microsoft.com/office/drawing/2014/main" xmlns="" id="{8A236EB1-D21E-45E8-AE01-D5285B1A1A1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159">
                <a:extLst>
                  <a:ext uri="{FF2B5EF4-FFF2-40B4-BE49-F238E27FC236}">
                    <a16:creationId xmlns:a16="http://schemas.microsoft.com/office/drawing/2014/main" xmlns="" id="{AD3B3DFD-B64B-4230-8E74-5D562E2A36E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160">
                <a:extLst>
                  <a:ext uri="{FF2B5EF4-FFF2-40B4-BE49-F238E27FC236}">
                    <a16:creationId xmlns:a16="http://schemas.microsoft.com/office/drawing/2014/main" xmlns="" id="{8848B930-4FF3-43B3-94BA-92682E0A219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161">
                <a:extLst>
                  <a:ext uri="{FF2B5EF4-FFF2-40B4-BE49-F238E27FC236}">
                    <a16:creationId xmlns:a16="http://schemas.microsoft.com/office/drawing/2014/main" xmlns="" id="{B5222D7A-2AF7-4C8B-B297-CC41E213DA49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162">
                <a:extLst>
                  <a:ext uri="{FF2B5EF4-FFF2-40B4-BE49-F238E27FC236}">
                    <a16:creationId xmlns:a16="http://schemas.microsoft.com/office/drawing/2014/main" xmlns="" id="{7DA8773B-B6F9-4311-8FFA-D9DA3C7382A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163">
                <a:extLst>
                  <a:ext uri="{FF2B5EF4-FFF2-40B4-BE49-F238E27FC236}">
                    <a16:creationId xmlns:a16="http://schemas.microsoft.com/office/drawing/2014/main" xmlns="" id="{7DD1D5E2-DACD-4ED8-B433-C07AF66921A9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116">
              <a:extLst>
                <a:ext uri="{FF2B5EF4-FFF2-40B4-BE49-F238E27FC236}">
                  <a16:creationId xmlns:a16="http://schemas.microsoft.com/office/drawing/2014/main" xmlns="" id="{C3443C17-C742-4DE7-AC11-5CC98C49351F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2" name="Rectangle: Rounded Corners 142">
                <a:extLst>
                  <a:ext uri="{FF2B5EF4-FFF2-40B4-BE49-F238E27FC236}">
                    <a16:creationId xmlns:a16="http://schemas.microsoft.com/office/drawing/2014/main" xmlns="" id="{528EB430-6766-4060-8D80-D45EEFD3A1A1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143">
                <a:extLst>
                  <a:ext uri="{FF2B5EF4-FFF2-40B4-BE49-F238E27FC236}">
                    <a16:creationId xmlns:a16="http://schemas.microsoft.com/office/drawing/2014/main" xmlns="" id="{383D4052-0A02-4E0B-95ED-79E03865D50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144">
                <a:extLst>
                  <a:ext uri="{FF2B5EF4-FFF2-40B4-BE49-F238E27FC236}">
                    <a16:creationId xmlns:a16="http://schemas.microsoft.com/office/drawing/2014/main" xmlns="" id="{D0F89063-1A83-469D-922B-FC463C990A5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145">
                <a:extLst>
                  <a:ext uri="{FF2B5EF4-FFF2-40B4-BE49-F238E27FC236}">
                    <a16:creationId xmlns:a16="http://schemas.microsoft.com/office/drawing/2014/main" xmlns="" id="{CAE094AE-342F-4F35-B452-94CBA2E0B09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146">
                <a:extLst>
                  <a:ext uri="{FF2B5EF4-FFF2-40B4-BE49-F238E27FC236}">
                    <a16:creationId xmlns:a16="http://schemas.microsoft.com/office/drawing/2014/main" xmlns="" id="{8388D68B-8EEB-4A43-8911-6D9B6EA8ECF0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147">
                <a:extLst>
                  <a:ext uri="{FF2B5EF4-FFF2-40B4-BE49-F238E27FC236}">
                    <a16:creationId xmlns:a16="http://schemas.microsoft.com/office/drawing/2014/main" xmlns="" id="{B2077893-F929-4E2B-AE45-67E882FB631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48">
                <a:extLst>
                  <a:ext uri="{FF2B5EF4-FFF2-40B4-BE49-F238E27FC236}">
                    <a16:creationId xmlns:a16="http://schemas.microsoft.com/office/drawing/2014/main" xmlns="" id="{EFB5F968-16B2-4786-A537-3D3A1713007C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49">
                <a:extLst>
                  <a:ext uri="{FF2B5EF4-FFF2-40B4-BE49-F238E27FC236}">
                    <a16:creationId xmlns:a16="http://schemas.microsoft.com/office/drawing/2014/main" xmlns="" id="{756838A8-2255-4ACD-ADBC-60963ECBAF1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50">
                <a:extLst>
                  <a:ext uri="{FF2B5EF4-FFF2-40B4-BE49-F238E27FC236}">
                    <a16:creationId xmlns:a16="http://schemas.microsoft.com/office/drawing/2014/main" xmlns="" id="{20DEAF80-8701-4489-A57F-F82921A35A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151">
                <a:extLst>
                  <a:ext uri="{FF2B5EF4-FFF2-40B4-BE49-F238E27FC236}">
                    <a16:creationId xmlns:a16="http://schemas.microsoft.com/office/drawing/2014/main" xmlns="" id="{B83073EF-EC8E-420B-B9F1-8533B1D23D09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152">
                <a:extLst>
                  <a:ext uri="{FF2B5EF4-FFF2-40B4-BE49-F238E27FC236}">
                    <a16:creationId xmlns:a16="http://schemas.microsoft.com/office/drawing/2014/main" xmlns="" id="{AA6E042D-A630-4CA8-8FEF-ED30A678C828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117">
              <a:extLst>
                <a:ext uri="{FF2B5EF4-FFF2-40B4-BE49-F238E27FC236}">
                  <a16:creationId xmlns:a16="http://schemas.microsoft.com/office/drawing/2014/main" xmlns="" id="{847EE16F-1B1B-4DDA-AC70-13DF000FA51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1" name="Rectangle: Rounded Corners 131">
                <a:extLst>
                  <a:ext uri="{FF2B5EF4-FFF2-40B4-BE49-F238E27FC236}">
                    <a16:creationId xmlns:a16="http://schemas.microsoft.com/office/drawing/2014/main" xmlns="" id="{3DD960BE-DAE5-4FF5-BDF9-DC7D850A0B6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2">
                <a:extLst>
                  <a:ext uri="{FF2B5EF4-FFF2-40B4-BE49-F238E27FC236}">
                    <a16:creationId xmlns:a16="http://schemas.microsoft.com/office/drawing/2014/main" xmlns="" id="{54BC0F2F-8F82-4A7E-926A-09265E19C80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133">
                <a:extLst>
                  <a:ext uri="{FF2B5EF4-FFF2-40B4-BE49-F238E27FC236}">
                    <a16:creationId xmlns:a16="http://schemas.microsoft.com/office/drawing/2014/main" xmlns="" id="{42EB8486-FD09-4ADF-BC9C-0AA24239402F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134">
                <a:extLst>
                  <a:ext uri="{FF2B5EF4-FFF2-40B4-BE49-F238E27FC236}">
                    <a16:creationId xmlns:a16="http://schemas.microsoft.com/office/drawing/2014/main" xmlns="" id="{D8026961-B232-45C4-9516-2A87008DD46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135">
                <a:extLst>
                  <a:ext uri="{FF2B5EF4-FFF2-40B4-BE49-F238E27FC236}">
                    <a16:creationId xmlns:a16="http://schemas.microsoft.com/office/drawing/2014/main" xmlns="" id="{E05A02CE-5891-4AF3-B28A-875B1743EBE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136">
                <a:extLst>
                  <a:ext uri="{FF2B5EF4-FFF2-40B4-BE49-F238E27FC236}">
                    <a16:creationId xmlns:a16="http://schemas.microsoft.com/office/drawing/2014/main" xmlns="" id="{C3C3FE60-AE24-41E5-8C5B-0A8FC21EEF26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37">
                <a:extLst>
                  <a:ext uri="{FF2B5EF4-FFF2-40B4-BE49-F238E27FC236}">
                    <a16:creationId xmlns:a16="http://schemas.microsoft.com/office/drawing/2014/main" xmlns="" id="{B9AC5FD6-E643-420E-9897-7659AB137C9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38">
                <a:extLst>
                  <a:ext uri="{FF2B5EF4-FFF2-40B4-BE49-F238E27FC236}">
                    <a16:creationId xmlns:a16="http://schemas.microsoft.com/office/drawing/2014/main" xmlns="" id="{D35F24AD-5724-46E9-8081-31D00C3D94F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39">
                <a:extLst>
                  <a:ext uri="{FF2B5EF4-FFF2-40B4-BE49-F238E27FC236}">
                    <a16:creationId xmlns:a16="http://schemas.microsoft.com/office/drawing/2014/main" xmlns="" id="{519CE061-FD7A-46B2-A9A8-91E426AF2EF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140">
                <a:extLst>
                  <a:ext uri="{FF2B5EF4-FFF2-40B4-BE49-F238E27FC236}">
                    <a16:creationId xmlns:a16="http://schemas.microsoft.com/office/drawing/2014/main" xmlns="" id="{F45EE808-9A89-40A4-B59F-B2E6AB10AB48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141">
                <a:extLst>
                  <a:ext uri="{FF2B5EF4-FFF2-40B4-BE49-F238E27FC236}">
                    <a16:creationId xmlns:a16="http://schemas.microsoft.com/office/drawing/2014/main" xmlns="" id="{70FFB972-4167-436E-A4FC-ABD7EDFB00D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118">
              <a:extLst>
                <a:ext uri="{FF2B5EF4-FFF2-40B4-BE49-F238E27FC236}">
                  <a16:creationId xmlns:a16="http://schemas.microsoft.com/office/drawing/2014/main" xmlns="" id="{36553349-4062-469B-B802-B83EFEE7ED7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0" name="Rectangle: Rounded Corners 120">
                <a:extLst>
                  <a:ext uri="{FF2B5EF4-FFF2-40B4-BE49-F238E27FC236}">
                    <a16:creationId xmlns:a16="http://schemas.microsoft.com/office/drawing/2014/main" xmlns="" id="{8979EF89-1879-41AE-84ED-75737666F69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121">
                <a:extLst>
                  <a:ext uri="{FF2B5EF4-FFF2-40B4-BE49-F238E27FC236}">
                    <a16:creationId xmlns:a16="http://schemas.microsoft.com/office/drawing/2014/main" xmlns="" id="{3A6CC7BE-D149-408F-9F87-674DFE929599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122">
                <a:extLst>
                  <a:ext uri="{FF2B5EF4-FFF2-40B4-BE49-F238E27FC236}">
                    <a16:creationId xmlns:a16="http://schemas.microsoft.com/office/drawing/2014/main" xmlns="" id="{52F945C1-37F6-430D-B103-18ADADFBDFCB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123">
                <a:extLst>
                  <a:ext uri="{FF2B5EF4-FFF2-40B4-BE49-F238E27FC236}">
                    <a16:creationId xmlns:a16="http://schemas.microsoft.com/office/drawing/2014/main" xmlns="" id="{13EA597A-9DC5-4FC0-BFD0-3944FB36634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124">
                <a:extLst>
                  <a:ext uri="{FF2B5EF4-FFF2-40B4-BE49-F238E27FC236}">
                    <a16:creationId xmlns:a16="http://schemas.microsoft.com/office/drawing/2014/main" xmlns="" id="{52446245-560B-4862-B47D-2AC2896BBB79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25">
                <a:extLst>
                  <a:ext uri="{FF2B5EF4-FFF2-40B4-BE49-F238E27FC236}">
                    <a16:creationId xmlns:a16="http://schemas.microsoft.com/office/drawing/2014/main" xmlns="" id="{FBDEAF89-7CFE-4583-A496-8974AC08F80A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26">
                <a:extLst>
                  <a:ext uri="{FF2B5EF4-FFF2-40B4-BE49-F238E27FC236}">
                    <a16:creationId xmlns:a16="http://schemas.microsoft.com/office/drawing/2014/main" xmlns="" id="{FE760519-3D36-4C48-ACF7-CC173D11C61A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127">
                <a:extLst>
                  <a:ext uri="{FF2B5EF4-FFF2-40B4-BE49-F238E27FC236}">
                    <a16:creationId xmlns:a16="http://schemas.microsoft.com/office/drawing/2014/main" xmlns="" id="{6E177140-87CB-4FD8-8252-408DCB1CFE8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28">
                <a:extLst>
                  <a:ext uri="{FF2B5EF4-FFF2-40B4-BE49-F238E27FC236}">
                    <a16:creationId xmlns:a16="http://schemas.microsoft.com/office/drawing/2014/main" xmlns="" id="{9582C656-1207-480F-A33D-C06BF5155520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129">
                <a:extLst>
                  <a:ext uri="{FF2B5EF4-FFF2-40B4-BE49-F238E27FC236}">
                    <a16:creationId xmlns:a16="http://schemas.microsoft.com/office/drawing/2014/main" xmlns="" id="{0927D760-25CE-4AD3-A6E5-437AD615DDC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130">
                <a:extLst>
                  <a:ext uri="{FF2B5EF4-FFF2-40B4-BE49-F238E27FC236}">
                    <a16:creationId xmlns:a16="http://schemas.microsoft.com/office/drawing/2014/main" xmlns="" id="{9AC04430-A9A9-4C33-A6A4-17B9D793032B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9" name="Graphic 119">
              <a:extLst>
                <a:ext uri="{FF2B5EF4-FFF2-40B4-BE49-F238E27FC236}">
                  <a16:creationId xmlns:a16="http://schemas.microsoft.com/office/drawing/2014/main" xmlns="" id="{EFD73378-86C7-482B-938E-54EF91DD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106" name="Freeform: Shape 176">
            <a:extLst>
              <a:ext uri="{FF2B5EF4-FFF2-40B4-BE49-F238E27FC236}">
                <a16:creationId xmlns:a16="http://schemas.microsoft.com/office/drawing/2014/main" xmlns="" id="{C08190BB-009E-4287-8B23-52CF71209745}"/>
              </a:ext>
            </a:extLst>
          </p:cNvPr>
          <p:cNvSpPr/>
          <p:nvPr/>
        </p:nvSpPr>
        <p:spPr>
          <a:xfrm flipH="1">
            <a:off x="10543161" y="1770218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7" name="Group 177">
            <a:extLst>
              <a:ext uri="{FF2B5EF4-FFF2-40B4-BE49-F238E27FC236}">
                <a16:creationId xmlns:a16="http://schemas.microsoft.com/office/drawing/2014/main" xmlns="" id="{C7688F19-0B6A-4AD8-8D04-91558875F955}"/>
              </a:ext>
            </a:extLst>
          </p:cNvPr>
          <p:cNvGrpSpPr/>
          <p:nvPr/>
        </p:nvGrpSpPr>
        <p:grpSpPr>
          <a:xfrm>
            <a:off x="10109699" y="3135699"/>
            <a:ext cx="1832724" cy="1832724"/>
            <a:chOff x="4547049" y="1897856"/>
            <a:chExt cx="3071634" cy="3071634"/>
          </a:xfrm>
          <a:effectLst/>
        </p:grpSpPr>
        <p:sp>
          <p:nvSpPr>
            <p:cNvPr id="108" name="Freeform: Shape 178">
              <a:extLst>
                <a:ext uri="{FF2B5EF4-FFF2-40B4-BE49-F238E27FC236}">
                  <a16:creationId xmlns:a16="http://schemas.microsoft.com/office/drawing/2014/main" xmlns="" id="{1BE9FE2F-EB07-49F8-8824-8A77AA8014B0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79">
              <a:extLst>
                <a:ext uri="{FF2B5EF4-FFF2-40B4-BE49-F238E27FC236}">
                  <a16:creationId xmlns:a16="http://schemas.microsoft.com/office/drawing/2014/main" xmlns="" id="{816653B2-4688-4688-BC32-22A1E055267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0" name="Freeform 18">
            <a:extLst>
              <a:ext uri="{FF2B5EF4-FFF2-40B4-BE49-F238E27FC236}">
                <a16:creationId xmlns:a16="http://schemas.microsoft.com/office/drawing/2014/main" xmlns="" id="{F4766307-5CD4-4483-A8EE-74E30C480168}"/>
              </a:ext>
            </a:extLst>
          </p:cNvPr>
          <p:cNvSpPr>
            <a:spLocks/>
          </p:cNvSpPr>
          <p:nvPr/>
        </p:nvSpPr>
        <p:spPr bwMode="auto">
          <a:xfrm>
            <a:off x="131588" y="1752706"/>
            <a:ext cx="2504738" cy="2807044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111" name="Freeform 9">
            <a:extLst>
              <a:ext uri="{FF2B5EF4-FFF2-40B4-BE49-F238E27FC236}">
                <a16:creationId xmlns:a16="http://schemas.microsoft.com/office/drawing/2014/main" xmlns="" id="{8F15DA3F-074F-4ACD-8C73-08EA9D0D1DFD}"/>
              </a:ext>
            </a:extLst>
          </p:cNvPr>
          <p:cNvSpPr>
            <a:spLocks noEditPoints="1"/>
          </p:cNvSpPr>
          <p:nvPr/>
        </p:nvSpPr>
        <p:spPr bwMode="auto">
          <a:xfrm>
            <a:off x="-22417" y="3929833"/>
            <a:ext cx="6134924" cy="66893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112" name="Group 255">
            <a:extLst>
              <a:ext uri="{FF2B5EF4-FFF2-40B4-BE49-F238E27FC236}">
                <a16:creationId xmlns:a16="http://schemas.microsoft.com/office/drawing/2014/main" xmlns="" id="{02E166F8-024F-41C7-B00B-A47BCB46E6A3}"/>
              </a:ext>
            </a:extLst>
          </p:cNvPr>
          <p:cNvGrpSpPr/>
          <p:nvPr/>
        </p:nvGrpSpPr>
        <p:grpSpPr>
          <a:xfrm>
            <a:off x="4681973" y="757402"/>
            <a:ext cx="2144372" cy="3241943"/>
            <a:chOff x="4144231" y="176813"/>
            <a:chExt cx="4117709" cy="6225306"/>
          </a:xfrm>
        </p:grpSpPr>
        <p:sp>
          <p:nvSpPr>
            <p:cNvPr id="113" name="Freeform: Shape 256">
              <a:extLst>
                <a:ext uri="{FF2B5EF4-FFF2-40B4-BE49-F238E27FC236}">
                  <a16:creationId xmlns:a16="http://schemas.microsoft.com/office/drawing/2014/main" xmlns="" id="{D282D7FE-B0C3-44B9-BB07-5A5C1236F660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4" name="Freeform: Shape 257">
              <a:extLst>
                <a:ext uri="{FF2B5EF4-FFF2-40B4-BE49-F238E27FC236}">
                  <a16:creationId xmlns:a16="http://schemas.microsoft.com/office/drawing/2014/main" xmlns="" id="{35B03216-E1F0-484D-953F-7691A9702D26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Rectangle: Rounded Corners 258">
              <a:extLst>
                <a:ext uri="{FF2B5EF4-FFF2-40B4-BE49-F238E27FC236}">
                  <a16:creationId xmlns:a16="http://schemas.microsoft.com/office/drawing/2014/main" xmlns="" id="{14F2B756-B631-476F-A974-06B0D0C0FA38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259">
              <a:extLst>
                <a:ext uri="{FF2B5EF4-FFF2-40B4-BE49-F238E27FC236}">
                  <a16:creationId xmlns:a16="http://schemas.microsoft.com/office/drawing/2014/main" xmlns="" id="{59F887B5-ED66-42FF-AA25-818D62D84629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260">
              <a:extLst>
                <a:ext uri="{FF2B5EF4-FFF2-40B4-BE49-F238E27FC236}">
                  <a16:creationId xmlns:a16="http://schemas.microsoft.com/office/drawing/2014/main" xmlns="" id="{059473AE-48F2-4191-863C-316DC8640F7E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261">
              <a:extLst>
                <a:ext uri="{FF2B5EF4-FFF2-40B4-BE49-F238E27FC236}">
                  <a16:creationId xmlns:a16="http://schemas.microsoft.com/office/drawing/2014/main" xmlns="" id="{A0EB473F-BFED-4A15-A82D-A1BA13217889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262">
              <a:extLst>
                <a:ext uri="{FF2B5EF4-FFF2-40B4-BE49-F238E27FC236}">
                  <a16:creationId xmlns:a16="http://schemas.microsoft.com/office/drawing/2014/main" xmlns="" id="{86E5E9CF-D3CF-4AEC-9434-B6BC7E60ADD4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263">
              <a:extLst>
                <a:ext uri="{FF2B5EF4-FFF2-40B4-BE49-F238E27FC236}">
                  <a16:creationId xmlns:a16="http://schemas.microsoft.com/office/drawing/2014/main" xmlns="" id="{65EB6774-9C45-4400-A2EE-7CE2706C8D74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264">
              <a:extLst>
                <a:ext uri="{FF2B5EF4-FFF2-40B4-BE49-F238E27FC236}">
                  <a16:creationId xmlns:a16="http://schemas.microsoft.com/office/drawing/2014/main" xmlns="" id="{C06802C9-E704-471E-8FFE-17F8E37879C2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265">
            <a:extLst>
              <a:ext uri="{FF2B5EF4-FFF2-40B4-BE49-F238E27FC236}">
                <a16:creationId xmlns:a16="http://schemas.microsoft.com/office/drawing/2014/main" xmlns="" id="{0EA73B4B-D419-4FA6-ADBE-74A8AFEF1859}"/>
              </a:ext>
            </a:extLst>
          </p:cNvPr>
          <p:cNvGrpSpPr/>
          <p:nvPr/>
        </p:nvGrpSpPr>
        <p:grpSpPr>
          <a:xfrm>
            <a:off x="6751558" y="1405232"/>
            <a:ext cx="2398746" cy="2793823"/>
            <a:chOff x="4743450" y="1335205"/>
            <a:chExt cx="3240592" cy="3774323"/>
          </a:xfrm>
        </p:grpSpPr>
        <p:sp>
          <p:nvSpPr>
            <p:cNvPr id="123" name="Freeform: Shape 266">
              <a:extLst>
                <a:ext uri="{FF2B5EF4-FFF2-40B4-BE49-F238E27FC236}">
                  <a16:creationId xmlns:a16="http://schemas.microsoft.com/office/drawing/2014/main" xmlns="" id="{5E5B2E93-9494-45B2-80DA-9107F836A791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267">
              <a:extLst>
                <a:ext uri="{FF2B5EF4-FFF2-40B4-BE49-F238E27FC236}">
                  <a16:creationId xmlns:a16="http://schemas.microsoft.com/office/drawing/2014/main" xmlns="" id="{C5AB2999-4A77-4DAF-BC23-E39EEDBA82D4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268">
              <a:extLst>
                <a:ext uri="{FF2B5EF4-FFF2-40B4-BE49-F238E27FC236}">
                  <a16:creationId xmlns:a16="http://schemas.microsoft.com/office/drawing/2014/main" xmlns="" id="{E7EDDE78-78F9-41A1-B83E-D59E1909B5E7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269">
              <a:extLst>
                <a:ext uri="{FF2B5EF4-FFF2-40B4-BE49-F238E27FC236}">
                  <a16:creationId xmlns:a16="http://schemas.microsoft.com/office/drawing/2014/main" xmlns="" id="{4398FF5F-2F67-408B-82B9-3E42E24B3E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270">
              <a:extLst>
                <a:ext uri="{FF2B5EF4-FFF2-40B4-BE49-F238E27FC236}">
                  <a16:creationId xmlns:a16="http://schemas.microsoft.com/office/drawing/2014/main" xmlns="" id="{1CFD0E6E-BC73-4446-B0D1-EE2C6EC00EEA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271">
              <a:extLst>
                <a:ext uri="{FF2B5EF4-FFF2-40B4-BE49-F238E27FC236}">
                  <a16:creationId xmlns:a16="http://schemas.microsoft.com/office/drawing/2014/main" xmlns="" id="{6943B9D3-8475-4091-AE46-97E9A45741D6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272">
              <a:extLst>
                <a:ext uri="{FF2B5EF4-FFF2-40B4-BE49-F238E27FC236}">
                  <a16:creationId xmlns:a16="http://schemas.microsoft.com/office/drawing/2014/main" xmlns="" id="{D739A85C-8B6A-498E-8533-7A08FA028003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273">
              <a:extLst>
                <a:ext uri="{FF2B5EF4-FFF2-40B4-BE49-F238E27FC236}">
                  <a16:creationId xmlns:a16="http://schemas.microsoft.com/office/drawing/2014/main" xmlns="" id="{97FDF06D-5634-4A04-9ADC-9FA5D6A7C814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274">
              <a:extLst>
                <a:ext uri="{FF2B5EF4-FFF2-40B4-BE49-F238E27FC236}">
                  <a16:creationId xmlns:a16="http://schemas.microsoft.com/office/drawing/2014/main" xmlns="" id="{51CFBA38-BBC4-45D4-8227-4D3F264D9507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: Shape 275">
              <a:extLst>
                <a:ext uri="{FF2B5EF4-FFF2-40B4-BE49-F238E27FC236}">
                  <a16:creationId xmlns:a16="http://schemas.microsoft.com/office/drawing/2014/main" xmlns="" id="{CE11B936-D055-4C8E-9523-407F5A83DF4A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276">
              <a:extLst>
                <a:ext uri="{FF2B5EF4-FFF2-40B4-BE49-F238E27FC236}">
                  <a16:creationId xmlns:a16="http://schemas.microsoft.com/office/drawing/2014/main" xmlns="" id="{AD26181D-7896-4DCC-9ED6-A75D61DA0C7D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286">
            <a:extLst>
              <a:ext uri="{FF2B5EF4-FFF2-40B4-BE49-F238E27FC236}">
                <a16:creationId xmlns:a16="http://schemas.microsoft.com/office/drawing/2014/main" xmlns="" id="{49E001F5-85B7-4F35-B25D-DFF6CAAAAD76}"/>
              </a:ext>
            </a:extLst>
          </p:cNvPr>
          <p:cNvGrpSpPr/>
          <p:nvPr/>
        </p:nvGrpSpPr>
        <p:grpSpPr>
          <a:xfrm>
            <a:off x="8645265" y="942059"/>
            <a:ext cx="2036454" cy="1463807"/>
            <a:chOff x="4402904" y="822061"/>
            <a:chExt cx="3952766" cy="2841256"/>
          </a:xfrm>
        </p:grpSpPr>
        <p:grpSp>
          <p:nvGrpSpPr>
            <p:cNvPr id="135" name="Group 277">
              <a:extLst>
                <a:ext uri="{FF2B5EF4-FFF2-40B4-BE49-F238E27FC236}">
                  <a16:creationId xmlns:a16="http://schemas.microsoft.com/office/drawing/2014/main" xmlns="" id="{B0FD58A6-84BE-44F7-A8AD-0C35FFA242C4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142" name="Freeform: Shape 278">
                <a:extLst>
                  <a:ext uri="{FF2B5EF4-FFF2-40B4-BE49-F238E27FC236}">
                    <a16:creationId xmlns:a16="http://schemas.microsoft.com/office/drawing/2014/main" xmlns="" id="{6ACA0B7B-C417-4CDF-9000-DB7340E6459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279">
                <a:extLst>
                  <a:ext uri="{FF2B5EF4-FFF2-40B4-BE49-F238E27FC236}">
                    <a16:creationId xmlns:a16="http://schemas.microsoft.com/office/drawing/2014/main" xmlns="" id="{B9B634F2-4EFD-4E44-8510-FF712A7BC7B2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6" name="Freeform: Shape 280">
              <a:extLst>
                <a:ext uri="{FF2B5EF4-FFF2-40B4-BE49-F238E27FC236}">
                  <a16:creationId xmlns:a16="http://schemas.microsoft.com/office/drawing/2014/main" xmlns="" id="{FDE51C7B-0D90-44D7-BD59-540A804FF169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Block Arc 281">
              <a:extLst>
                <a:ext uri="{FF2B5EF4-FFF2-40B4-BE49-F238E27FC236}">
                  <a16:creationId xmlns:a16="http://schemas.microsoft.com/office/drawing/2014/main" xmlns="" id="{BF863CA7-6352-447E-B49D-495FFCE80235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8" name="Graphic 30">
              <a:extLst>
                <a:ext uri="{FF2B5EF4-FFF2-40B4-BE49-F238E27FC236}">
                  <a16:creationId xmlns:a16="http://schemas.microsoft.com/office/drawing/2014/main" xmlns="" id="{31A2817E-E62F-48F4-8287-D3C04BB1B109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139" name="Freeform: Shape 283">
                <a:extLst>
                  <a:ext uri="{FF2B5EF4-FFF2-40B4-BE49-F238E27FC236}">
                    <a16:creationId xmlns:a16="http://schemas.microsoft.com/office/drawing/2014/main" xmlns="" id="{6AAA2EDC-031B-4E99-9CFF-5E888635290E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284">
                <a:extLst>
                  <a:ext uri="{FF2B5EF4-FFF2-40B4-BE49-F238E27FC236}">
                    <a16:creationId xmlns:a16="http://schemas.microsoft.com/office/drawing/2014/main" xmlns="" id="{583C091A-1E4D-4661-8F56-E000713877CB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285">
                <a:extLst>
                  <a:ext uri="{FF2B5EF4-FFF2-40B4-BE49-F238E27FC236}">
                    <a16:creationId xmlns:a16="http://schemas.microsoft.com/office/drawing/2014/main" xmlns="" id="{F8C1AEF8-237B-4279-9D54-CE5D8376DFF5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4" name="Group 287">
            <a:extLst>
              <a:ext uri="{FF2B5EF4-FFF2-40B4-BE49-F238E27FC236}">
                <a16:creationId xmlns:a16="http://schemas.microsoft.com/office/drawing/2014/main" xmlns="" id="{707CA3E6-F7D5-4720-BBBE-D0DFBBA2A753}"/>
              </a:ext>
            </a:extLst>
          </p:cNvPr>
          <p:cNvGrpSpPr/>
          <p:nvPr/>
        </p:nvGrpSpPr>
        <p:grpSpPr>
          <a:xfrm rot="18347570" flipH="1">
            <a:off x="320347" y="5003733"/>
            <a:ext cx="943094" cy="1438529"/>
            <a:chOff x="8121550" y="3125447"/>
            <a:chExt cx="1101023" cy="1679422"/>
          </a:xfrm>
        </p:grpSpPr>
        <p:sp>
          <p:nvSpPr>
            <p:cNvPr id="145" name="Freeform: Shape 288">
              <a:extLst>
                <a:ext uri="{FF2B5EF4-FFF2-40B4-BE49-F238E27FC236}">
                  <a16:creationId xmlns:a16="http://schemas.microsoft.com/office/drawing/2014/main" xmlns="" id="{F388249F-04B1-41E4-8240-BFEB42A6EA9C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89">
              <a:extLst>
                <a:ext uri="{FF2B5EF4-FFF2-40B4-BE49-F238E27FC236}">
                  <a16:creationId xmlns:a16="http://schemas.microsoft.com/office/drawing/2014/main" xmlns="" id="{1D94352F-2DDE-4F95-BE4B-7EF459411B89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90">
              <a:extLst>
                <a:ext uri="{FF2B5EF4-FFF2-40B4-BE49-F238E27FC236}">
                  <a16:creationId xmlns:a16="http://schemas.microsoft.com/office/drawing/2014/main" xmlns="" id="{97C587B2-F1F9-491F-AA17-B4462D6E2B3C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91">
              <a:extLst>
                <a:ext uri="{FF2B5EF4-FFF2-40B4-BE49-F238E27FC236}">
                  <a16:creationId xmlns:a16="http://schemas.microsoft.com/office/drawing/2014/main" xmlns="" id="{5D38A128-2AC1-4DA7-A8AC-E73319E15D83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9" name="Group 292">
            <a:extLst>
              <a:ext uri="{FF2B5EF4-FFF2-40B4-BE49-F238E27FC236}">
                <a16:creationId xmlns:a16="http://schemas.microsoft.com/office/drawing/2014/main" xmlns="" id="{674DF3FF-4092-4F68-A048-1F5C6A07F961}"/>
              </a:ext>
            </a:extLst>
          </p:cNvPr>
          <p:cNvGrpSpPr/>
          <p:nvPr/>
        </p:nvGrpSpPr>
        <p:grpSpPr>
          <a:xfrm rot="19020586">
            <a:off x="381346" y="5052540"/>
            <a:ext cx="1716167" cy="1333914"/>
            <a:chOff x="5965311" y="2561066"/>
            <a:chExt cx="3777367" cy="2936010"/>
          </a:xfrm>
        </p:grpSpPr>
        <p:grpSp>
          <p:nvGrpSpPr>
            <p:cNvPr id="150" name="Group 293">
              <a:extLst>
                <a:ext uri="{FF2B5EF4-FFF2-40B4-BE49-F238E27FC236}">
                  <a16:creationId xmlns:a16="http://schemas.microsoft.com/office/drawing/2014/main" xmlns="" id="{B0EA97A9-097C-4D24-8D47-6B9B4FD3745B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154" name="Freeform: Shape 297">
                <a:extLst>
                  <a:ext uri="{FF2B5EF4-FFF2-40B4-BE49-F238E27FC236}">
                    <a16:creationId xmlns:a16="http://schemas.microsoft.com/office/drawing/2014/main" xmlns="" id="{7847D3BA-97CC-49FD-BD90-262DF6915E03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298">
                <a:extLst>
                  <a:ext uri="{FF2B5EF4-FFF2-40B4-BE49-F238E27FC236}">
                    <a16:creationId xmlns:a16="http://schemas.microsoft.com/office/drawing/2014/main" xmlns="" id="{F64B3983-688E-4BD4-99A0-2E35307875A1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299">
                <a:extLst>
                  <a:ext uri="{FF2B5EF4-FFF2-40B4-BE49-F238E27FC236}">
                    <a16:creationId xmlns:a16="http://schemas.microsoft.com/office/drawing/2014/main" xmlns="" id="{E7DA1322-58E4-4E9C-BF6D-CE787AC02EBB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300">
                <a:extLst>
                  <a:ext uri="{FF2B5EF4-FFF2-40B4-BE49-F238E27FC236}">
                    <a16:creationId xmlns:a16="http://schemas.microsoft.com/office/drawing/2014/main" xmlns="" id="{F54C2A79-AAC1-40EA-AEC5-AED148F61D2E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1" name="Group 294">
              <a:extLst>
                <a:ext uri="{FF2B5EF4-FFF2-40B4-BE49-F238E27FC236}">
                  <a16:creationId xmlns:a16="http://schemas.microsoft.com/office/drawing/2014/main" xmlns="" id="{AC6A0E0D-7F44-4499-AA60-2A84AC8D2561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152" name="Freeform: Shape 295">
                <a:extLst>
                  <a:ext uri="{FF2B5EF4-FFF2-40B4-BE49-F238E27FC236}">
                    <a16:creationId xmlns:a16="http://schemas.microsoft.com/office/drawing/2014/main" xmlns="" id="{E3F129B8-95E3-4C90-B0BC-CC0647F9F0CB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Freeform: Shape 296">
                <a:extLst>
                  <a:ext uri="{FF2B5EF4-FFF2-40B4-BE49-F238E27FC236}">
                    <a16:creationId xmlns:a16="http://schemas.microsoft.com/office/drawing/2014/main" xmlns="" id="{68114FE5-DD54-4D3E-9B18-FEF6D3D16217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56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rgbClr val="82C650"/>
          </a:solidFill>
        </p:grpSpPr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1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2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rgbClr val="5CBE7A"/>
          </a:solidFill>
        </p:grpSpPr>
        <p:sp>
          <p:nvSpPr>
            <p:cNvPr id="53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4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5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rgbClr val="2CB8AE"/>
          </a:solidFill>
        </p:grpSpPr>
        <p:sp>
          <p:nvSpPr>
            <p:cNvPr id="56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7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59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60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1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2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3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64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Thank You</a:t>
            </a:r>
            <a:endParaRPr lang="ko-KR" altLang="en-US" sz="5867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5" name="TextBox 60">
            <a:extLst>
              <a:ext uri="{FF2B5EF4-FFF2-40B4-BE49-F238E27FC236}">
                <a16:creationId xmlns:a16="http://schemas.microsoft.com/office/drawing/2014/main" xmlns="" id="{A0BB3550-DA19-4ABC-AB48-BD1351F9C880}"/>
              </a:ext>
            </a:extLst>
          </p:cNvPr>
          <p:cNvSpPr txBox="1"/>
          <p:nvPr/>
        </p:nvSpPr>
        <p:spPr>
          <a:xfrm>
            <a:off x="3680299" y="5121352"/>
            <a:ext cx="48314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66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7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8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9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0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1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2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3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4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5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6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7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8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9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0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1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2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3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4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5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6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7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8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9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0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1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2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rgbClr val="82C65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3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rgbClr val="2CB8AE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5016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501545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Shapes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17C5B2-9EB6-4A16-B2FE-B830C45CE154}"/>
              </a:ext>
            </a:extLst>
          </p:cNvPr>
          <p:cNvGrpSpPr/>
          <p:nvPr/>
        </p:nvGrpSpPr>
        <p:grpSpPr>
          <a:xfrm>
            <a:off x="672151" y="2700857"/>
            <a:ext cx="890994" cy="1064420"/>
            <a:chOff x="7981066" y="2575110"/>
            <a:chExt cx="1017088" cy="1215057"/>
          </a:xfrm>
          <a:solidFill>
            <a:srgbClr val="82C650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5525E0F4-B1F5-4E04-95D8-A3022DA3D79B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xmlns="" id="{32673DF4-DEAC-49E9-B7AB-0BDAB275C5CA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078E147-8B4D-4CC0-8A20-A0648E9F6085}"/>
              </a:ext>
            </a:extLst>
          </p:cNvPr>
          <p:cNvGrpSpPr/>
          <p:nvPr/>
        </p:nvGrpSpPr>
        <p:grpSpPr>
          <a:xfrm>
            <a:off x="10555354" y="3141350"/>
            <a:ext cx="1341372" cy="3458026"/>
            <a:chOff x="5896004" y="897971"/>
            <a:chExt cx="1040343" cy="2681980"/>
          </a:xfrm>
          <a:solidFill>
            <a:srgbClr val="5CBE7A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F68CD15-4B3A-4F34-AE21-4D083D0A8CA8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5760596-CC57-431F-98E5-2DA343E8C305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343917C-875B-4461-BE32-BC2A9133A51B}"/>
              </a:ext>
            </a:extLst>
          </p:cNvPr>
          <p:cNvGrpSpPr/>
          <p:nvPr/>
        </p:nvGrpSpPr>
        <p:grpSpPr>
          <a:xfrm>
            <a:off x="408123" y="1670717"/>
            <a:ext cx="1801096" cy="673910"/>
            <a:chOff x="5615841" y="4238904"/>
            <a:chExt cx="1552845" cy="581023"/>
          </a:xfrm>
          <a:solidFill>
            <a:srgbClr val="2CB8AE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74344B-F758-4F2C-8599-67727A1C4885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ECADDCD-DE5C-43CF-B0B8-6E8E8AA86836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5883811-8F74-466E-8EDA-E013862674B5}"/>
              </a:ext>
            </a:extLst>
          </p:cNvPr>
          <p:cNvGrpSpPr/>
          <p:nvPr/>
        </p:nvGrpSpPr>
        <p:grpSpPr>
          <a:xfrm>
            <a:off x="2414546" y="1839507"/>
            <a:ext cx="1546155" cy="505120"/>
            <a:chOff x="4723437" y="2782010"/>
            <a:chExt cx="1546155" cy="5051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CA347BA-41A6-417C-A991-2C6B53A3773F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18D4EF5-80FE-45D4-9AA7-357E73E76CA2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5A176A9-406E-42C0-A622-2D8FD3B1FE4E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F539B9A-A617-453D-8348-49AC4C711453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rgbClr val="82C650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BDE74CF-0186-4639-9D03-EA2DAD98AEB0}"/>
              </a:ext>
            </a:extLst>
          </p:cNvPr>
          <p:cNvGrpSpPr/>
          <p:nvPr/>
        </p:nvGrpSpPr>
        <p:grpSpPr>
          <a:xfrm>
            <a:off x="6013770" y="1762445"/>
            <a:ext cx="775865" cy="775865"/>
            <a:chOff x="4266660" y="45289"/>
            <a:chExt cx="768290" cy="7682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87173D7-6216-4F0A-9B6A-6CD6BD550BB5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rgbClr val="2CB8AE">
                <a:lumMod val="60000"/>
                <a:lumOff val="40000"/>
              </a:srgb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45E28DA-0BAE-4B5F-A48B-DB4DBED91CD9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rgbClr val="2CB8AE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689EC5C-51C5-47A3-AB1E-5F6B5742985E}"/>
              </a:ext>
            </a:extLst>
          </p:cNvPr>
          <p:cNvGrpSpPr/>
          <p:nvPr/>
        </p:nvGrpSpPr>
        <p:grpSpPr>
          <a:xfrm>
            <a:off x="7287148" y="1822698"/>
            <a:ext cx="536688" cy="690919"/>
            <a:chOff x="8985075" y="-1608"/>
            <a:chExt cx="536688" cy="690919"/>
          </a:xfrm>
          <a:solidFill>
            <a:srgbClr val="24A8C2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7F50D7B-697C-4B93-AE51-493FBE2EAC9C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931B4E7-6774-416A-A693-04E5596C45DB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3" name="Graphic 93">
            <a:extLst>
              <a:ext uri="{FF2B5EF4-FFF2-40B4-BE49-F238E27FC236}">
                <a16:creationId xmlns:a16="http://schemas.microsoft.com/office/drawing/2014/main" xmlns="" id="{07A0A4E3-4154-4730-B29B-DD27F5159B39}"/>
              </a:ext>
            </a:extLst>
          </p:cNvPr>
          <p:cNvGrpSpPr/>
          <p:nvPr/>
        </p:nvGrpSpPr>
        <p:grpSpPr>
          <a:xfrm>
            <a:off x="4393000" y="1776175"/>
            <a:ext cx="1208052" cy="620062"/>
            <a:chOff x="2867025" y="1771650"/>
            <a:chExt cx="6457950" cy="3314700"/>
          </a:xfrm>
          <a:solidFill>
            <a:srgbClr val="82C650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5AC13D2-A206-4997-B144-6A56F95E9758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B4929CD-CE6B-4D55-A424-BB8CB69C8F88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457A9C-BB5C-43ED-9F57-73E7B3648E80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7" name="Freeform: Shape 27">
            <a:extLst>
              <a:ext uri="{FF2B5EF4-FFF2-40B4-BE49-F238E27FC236}">
                <a16:creationId xmlns:a16="http://schemas.microsoft.com/office/drawing/2014/main" xmlns="" id="{7750A376-03A0-45CB-94E2-28BF9E3AFFB8}"/>
              </a:ext>
            </a:extLst>
          </p:cNvPr>
          <p:cNvSpPr/>
          <p:nvPr/>
        </p:nvSpPr>
        <p:spPr>
          <a:xfrm>
            <a:off x="8272941" y="1748396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rgbClr val="5CBE7A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ABEF3534-0B0D-4D11-88B0-714E3A601318}"/>
              </a:ext>
            </a:extLst>
          </p:cNvPr>
          <p:cNvSpPr/>
          <p:nvPr/>
        </p:nvSpPr>
        <p:spPr>
          <a:xfrm>
            <a:off x="1917442" y="2972914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Rectangle 41">
            <a:extLst>
              <a:ext uri="{FF2B5EF4-FFF2-40B4-BE49-F238E27FC236}">
                <a16:creationId xmlns:a16="http://schemas.microsoft.com/office/drawing/2014/main" xmlns="" id="{B5FE36C1-0ADB-45BB-A531-FE972B2BBA51}"/>
              </a:ext>
            </a:extLst>
          </p:cNvPr>
          <p:cNvSpPr>
            <a:spLocks/>
          </p:cNvSpPr>
          <p:nvPr/>
        </p:nvSpPr>
        <p:spPr>
          <a:xfrm>
            <a:off x="4073995" y="3073859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Freeform: Shape 100">
            <a:extLst>
              <a:ext uri="{FF2B5EF4-FFF2-40B4-BE49-F238E27FC236}">
                <a16:creationId xmlns:a16="http://schemas.microsoft.com/office/drawing/2014/main" xmlns="" id="{00FBF2D4-4FB9-4003-B98B-D6EEC84F6C32}"/>
              </a:ext>
            </a:extLst>
          </p:cNvPr>
          <p:cNvSpPr/>
          <p:nvPr/>
        </p:nvSpPr>
        <p:spPr>
          <a:xfrm>
            <a:off x="3005009" y="2957860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rgbClr val="5CBE7A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31" name="Group 111">
            <a:extLst>
              <a:ext uri="{FF2B5EF4-FFF2-40B4-BE49-F238E27FC236}">
                <a16:creationId xmlns:a16="http://schemas.microsoft.com/office/drawing/2014/main" xmlns="" id="{38A9B6F5-3ACC-4590-B994-4E129F1C6ACE}"/>
              </a:ext>
            </a:extLst>
          </p:cNvPr>
          <p:cNvGrpSpPr/>
          <p:nvPr/>
        </p:nvGrpSpPr>
        <p:grpSpPr>
          <a:xfrm>
            <a:off x="9182641" y="1719154"/>
            <a:ext cx="951053" cy="953302"/>
            <a:chOff x="5882220" y="3348558"/>
            <a:chExt cx="1128277" cy="1130945"/>
          </a:xfrm>
          <a:solidFill>
            <a:srgbClr val="5CBE7A"/>
          </a:solidFill>
        </p:grpSpPr>
        <p:sp>
          <p:nvSpPr>
            <p:cNvPr id="32" name="Freeform: Shape 112">
              <a:extLst>
                <a:ext uri="{FF2B5EF4-FFF2-40B4-BE49-F238E27FC236}">
                  <a16:creationId xmlns:a16="http://schemas.microsoft.com/office/drawing/2014/main" xmlns="" id="{DAED8F79-3C28-459B-8545-93E560013BDA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Freeform: Shape 113">
              <a:extLst>
                <a:ext uri="{FF2B5EF4-FFF2-40B4-BE49-F238E27FC236}">
                  <a16:creationId xmlns:a16="http://schemas.microsoft.com/office/drawing/2014/main" xmlns="" id="{3DA6FF79-F98D-4EA8-A4D7-DEB344479678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4" name="Graphic 205">
            <a:extLst>
              <a:ext uri="{FF2B5EF4-FFF2-40B4-BE49-F238E27FC236}">
                <a16:creationId xmlns:a16="http://schemas.microsoft.com/office/drawing/2014/main" xmlns="" id="{0D249B2A-AE50-4774-A0D9-273DA8B79B27}"/>
              </a:ext>
            </a:extLst>
          </p:cNvPr>
          <p:cNvGrpSpPr/>
          <p:nvPr/>
        </p:nvGrpSpPr>
        <p:grpSpPr>
          <a:xfrm>
            <a:off x="6028784" y="2841640"/>
            <a:ext cx="1652706" cy="1912931"/>
            <a:chOff x="3134362" y="287"/>
            <a:chExt cx="5918491" cy="6850378"/>
          </a:xfrm>
        </p:grpSpPr>
        <p:sp>
          <p:nvSpPr>
            <p:cNvPr id="35" name="Freeform: Shape 127">
              <a:extLst>
                <a:ext uri="{FF2B5EF4-FFF2-40B4-BE49-F238E27FC236}">
                  <a16:creationId xmlns:a16="http://schemas.microsoft.com/office/drawing/2014/main" xmlns="" id="{9BF261F1-3F4A-4FAB-9B7D-2E206A9A3A8F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rgbClr val="5CBE7A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6" name="Freeform: Shape 128">
              <a:extLst>
                <a:ext uri="{FF2B5EF4-FFF2-40B4-BE49-F238E27FC236}">
                  <a16:creationId xmlns:a16="http://schemas.microsoft.com/office/drawing/2014/main" xmlns="" id="{50013F53-E395-42FD-9DA4-AA141D1B437A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rgbClr val="24A8C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7" name="Freeform: Shape 129">
              <a:extLst>
                <a:ext uri="{FF2B5EF4-FFF2-40B4-BE49-F238E27FC236}">
                  <a16:creationId xmlns:a16="http://schemas.microsoft.com/office/drawing/2014/main" xmlns="" id="{D4036D4A-D333-4507-AE83-CCD14844D57B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rgbClr val="24A8C2">
                <a:lumMod val="60000"/>
                <a:lumOff val="40000"/>
              </a:srgb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Freeform: Shape 130">
              <a:extLst>
                <a:ext uri="{FF2B5EF4-FFF2-40B4-BE49-F238E27FC236}">
                  <a16:creationId xmlns:a16="http://schemas.microsoft.com/office/drawing/2014/main" xmlns="" id="{4D0FFF21-1210-458B-AF75-B87213EFF29E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Freeform: Shape 131">
              <a:extLst>
                <a:ext uri="{FF2B5EF4-FFF2-40B4-BE49-F238E27FC236}">
                  <a16:creationId xmlns:a16="http://schemas.microsoft.com/office/drawing/2014/main" xmlns="" id="{F8E42ADD-A56F-4889-B8B2-42EAB9475C3B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rgbClr val="5CBE7A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Freeform: Shape 132">
              <a:extLst>
                <a:ext uri="{FF2B5EF4-FFF2-40B4-BE49-F238E27FC236}">
                  <a16:creationId xmlns:a16="http://schemas.microsoft.com/office/drawing/2014/main" xmlns="" id="{9AEC2849-905A-4632-888B-305D54E26005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rgbClr val="24A8C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Freeform: Shape 133">
              <a:extLst>
                <a:ext uri="{FF2B5EF4-FFF2-40B4-BE49-F238E27FC236}">
                  <a16:creationId xmlns:a16="http://schemas.microsoft.com/office/drawing/2014/main" xmlns="" id="{1BD5E344-BC34-439D-9C2C-D57C8066D3E1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Freeform: Shape 134">
              <a:extLst>
                <a:ext uri="{FF2B5EF4-FFF2-40B4-BE49-F238E27FC236}">
                  <a16:creationId xmlns:a16="http://schemas.microsoft.com/office/drawing/2014/main" xmlns="" id="{C036C3F0-EEF8-4AE3-8177-0CA74EC1DD99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rgbClr val="24A8C2">
                <a:lumMod val="40000"/>
                <a:lumOff val="60000"/>
              </a:srgb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Freeform: Shape 135">
              <a:extLst>
                <a:ext uri="{FF2B5EF4-FFF2-40B4-BE49-F238E27FC236}">
                  <a16:creationId xmlns:a16="http://schemas.microsoft.com/office/drawing/2014/main" xmlns="" id="{4C813C52-F307-46CA-9894-2748888B0702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44" name="Freeform: Shape 147">
            <a:extLst>
              <a:ext uri="{FF2B5EF4-FFF2-40B4-BE49-F238E27FC236}">
                <a16:creationId xmlns:a16="http://schemas.microsoft.com/office/drawing/2014/main" xmlns="" id="{852329F9-B13C-45D7-98C6-C108928F9901}"/>
              </a:ext>
            </a:extLst>
          </p:cNvPr>
          <p:cNvSpPr/>
          <p:nvPr/>
        </p:nvSpPr>
        <p:spPr>
          <a:xfrm>
            <a:off x="11122188" y="1660080"/>
            <a:ext cx="770764" cy="927931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rgbClr val="5CBE7A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Freeform: Shape 149">
            <a:extLst>
              <a:ext uri="{FF2B5EF4-FFF2-40B4-BE49-F238E27FC236}">
                <a16:creationId xmlns:a16="http://schemas.microsoft.com/office/drawing/2014/main" xmlns="" id="{A6CFBC8A-1AD1-4349-8C4C-D162384293BC}"/>
              </a:ext>
            </a:extLst>
          </p:cNvPr>
          <p:cNvSpPr/>
          <p:nvPr/>
        </p:nvSpPr>
        <p:spPr>
          <a:xfrm>
            <a:off x="10489860" y="1822698"/>
            <a:ext cx="407591" cy="676024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rgbClr val="82C650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Freeform: Shape 152">
            <a:extLst>
              <a:ext uri="{FF2B5EF4-FFF2-40B4-BE49-F238E27FC236}">
                <a16:creationId xmlns:a16="http://schemas.microsoft.com/office/drawing/2014/main" xmlns="" id="{E801BE45-9513-40CE-B972-5137A50DCBA6}"/>
              </a:ext>
            </a:extLst>
          </p:cNvPr>
          <p:cNvSpPr/>
          <p:nvPr/>
        </p:nvSpPr>
        <p:spPr>
          <a:xfrm>
            <a:off x="5204158" y="4414280"/>
            <a:ext cx="2156447" cy="2212261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rgbClr val="5CBE7A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47" name="Group 153">
            <a:extLst>
              <a:ext uri="{FF2B5EF4-FFF2-40B4-BE49-F238E27FC236}">
                <a16:creationId xmlns:a16="http://schemas.microsoft.com/office/drawing/2014/main" xmlns="" id="{D53AAF52-53DF-4AE7-969E-974765E9992B}"/>
              </a:ext>
            </a:extLst>
          </p:cNvPr>
          <p:cNvGrpSpPr/>
          <p:nvPr/>
        </p:nvGrpSpPr>
        <p:grpSpPr>
          <a:xfrm>
            <a:off x="7213884" y="5118464"/>
            <a:ext cx="3335211" cy="1517719"/>
            <a:chOff x="6223779" y="3733800"/>
            <a:chExt cx="3015807" cy="1372371"/>
          </a:xfrm>
        </p:grpSpPr>
        <p:sp>
          <p:nvSpPr>
            <p:cNvPr id="48" name="Freeform: Shape 154">
              <a:extLst>
                <a:ext uri="{FF2B5EF4-FFF2-40B4-BE49-F238E27FC236}">
                  <a16:creationId xmlns:a16="http://schemas.microsoft.com/office/drawing/2014/main" xmlns="" id="{54B93EFA-E07A-4C06-8FB1-F730EB7C579A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9" name="Freeform: Shape 155">
              <a:extLst>
                <a:ext uri="{FF2B5EF4-FFF2-40B4-BE49-F238E27FC236}">
                  <a16:creationId xmlns:a16="http://schemas.microsoft.com/office/drawing/2014/main" xmlns="" id="{E398F828-CB36-4E39-A713-A41CDF77D080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rgbClr val="249ED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0" name="Freeform: Shape 156">
              <a:extLst>
                <a:ext uri="{FF2B5EF4-FFF2-40B4-BE49-F238E27FC236}">
                  <a16:creationId xmlns:a16="http://schemas.microsoft.com/office/drawing/2014/main" xmlns="" id="{6904AA47-2091-4D9D-B12E-00EC57DAF8FD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rgbClr val="249ED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1" name="Freeform: Shape 157">
              <a:extLst>
                <a:ext uri="{FF2B5EF4-FFF2-40B4-BE49-F238E27FC236}">
                  <a16:creationId xmlns:a16="http://schemas.microsoft.com/office/drawing/2014/main" xmlns="" id="{D7F3A60C-3F0B-4311-8FA2-58A027632703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rgbClr val="249ED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2" name="Freeform: Shape 158">
              <a:extLst>
                <a:ext uri="{FF2B5EF4-FFF2-40B4-BE49-F238E27FC236}">
                  <a16:creationId xmlns:a16="http://schemas.microsoft.com/office/drawing/2014/main" xmlns="" id="{0EE23E85-4CED-49D9-B1C9-9F28D4788D73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3" name="Freeform: Shape 159">
              <a:extLst>
                <a:ext uri="{FF2B5EF4-FFF2-40B4-BE49-F238E27FC236}">
                  <a16:creationId xmlns:a16="http://schemas.microsoft.com/office/drawing/2014/main" xmlns="" id="{5BC9C7A7-74EC-4337-BDDF-CCAFCA308667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4" name="Group 160">
            <a:extLst>
              <a:ext uri="{FF2B5EF4-FFF2-40B4-BE49-F238E27FC236}">
                <a16:creationId xmlns:a16="http://schemas.microsoft.com/office/drawing/2014/main" xmlns="" id="{7AA79241-F918-466F-BD84-8FEF86FCC4C8}"/>
              </a:ext>
            </a:extLst>
          </p:cNvPr>
          <p:cNvGrpSpPr/>
          <p:nvPr/>
        </p:nvGrpSpPr>
        <p:grpSpPr>
          <a:xfrm>
            <a:off x="8008396" y="3218250"/>
            <a:ext cx="2495744" cy="1824589"/>
            <a:chOff x="6507335" y="1364938"/>
            <a:chExt cx="5069642" cy="3706314"/>
          </a:xfrm>
        </p:grpSpPr>
        <p:sp>
          <p:nvSpPr>
            <p:cNvPr id="55" name="Rectangle 161">
              <a:extLst>
                <a:ext uri="{FF2B5EF4-FFF2-40B4-BE49-F238E27FC236}">
                  <a16:creationId xmlns:a16="http://schemas.microsoft.com/office/drawing/2014/main" xmlns="" id="{16B257C4-7583-4B05-A410-A65A98F6D08C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rgbClr val="2CB8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6" name="Rectangle 162">
              <a:extLst>
                <a:ext uri="{FF2B5EF4-FFF2-40B4-BE49-F238E27FC236}">
                  <a16:creationId xmlns:a16="http://schemas.microsoft.com/office/drawing/2014/main" xmlns="" id="{A751B90D-6E39-4827-BA9F-E10C6F9E2295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rgbClr val="2CB8A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7" name="Freeform: Shape 163">
              <a:extLst>
                <a:ext uri="{FF2B5EF4-FFF2-40B4-BE49-F238E27FC236}">
                  <a16:creationId xmlns:a16="http://schemas.microsoft.com/office/drawing/2014/main" xmlns="" id="{8C3AF6C2-C5FE-4246-9CA6-CB498DE2F295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rgbClr val="5CBE7A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8" name="Freeform: Shape 164">
              <a:extLst>
                <a:ext uri="{FF2B5EF4-FFF2-40B4-BE49-F238E27FC236}">
                  <a16:creationId xmlns:a16="http://schemas.microsoft.com/office/drawing/2014/main" xmlns="" id="{24CB1D9E-E1EC-498B-9EBA-999FE73DF212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59" name="Freeform: Shape 165">
              <a:extLst>
                <a:ext uri="{FF2B5EF4-FFF2-40B4-BE49-F238E27FC236}">
                  <a16:creationId xmlns:a16="http://schemas.microsoft.com/office/drawing/2014/main" xmlns="" id="{F32AE019-7670-4422-A8EB-7DF96E540F5E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0" name="Freeform: Shape 166">
              <a:extLst>
                <a:ext uri="{FF2B5EF4-FFF2-40B4-BE49-F238E27FC236}">
                  <a16:creationId xmlns:a16="http://schemas.microsoft.com/office/drawing/2014/main" xmlns="" id="{945DEEAD-86E7-4BF3-90F8-4F69E71817F8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1" name="Freeform: Shape 167">
              <a:extLst>
                <a:ext uri="{FF2B5EF4-FFF2-40B4-BE49-F238E27FC236}">
                  <a16:creationId xmlns:a16="http://schemas.microsoft.com/office/drawing/2014/main" xmlns="" id="{96497C1D-3AC2-451E-AAF1-FEA60D2A868B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2" name="Freeform: Shape 168">
              <a:extLst>
                <a:ext uri="{FF2B5EF4-FFF2-40B4-BE49-F238E27FC236}">
                  <a16:creationId xmlns:a16="http://schemas.microsoft.com/office/drawing/2014/main" xmlns="" id="{11FCE504-7BB7-4A0B-A8AE-2A6133EDCC01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3" name="Freeform: Shape 169">
              <a:extLst>
                <a:ext uri="{FF2B5EF4-FFF2-40B4-BE49-F238E27FC236}">
                  <a16:creationId xmlns:a16="http://schemas.microsoft.com/office/drawing/2014/main" xmlns="" id="{BE0C0030-83BE-4938-A9E0-6A7F47FA91A3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4" name="Freeform: Shape 170">
              <a:extLst>
                <a:ext uri="{FF2B5EF4-FFF2-40B4-BE49-F238E27FC236}">
                  <a16:creationId xmlns:a16="http://schemas.microsoft.com/office/drawing/2014/main" xmlns="" id="{A8894A3A-15D0-442C-A642-520CBDEC6468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rgbClr val="2CB8AE">
                <a:lumMod val="75000"/>
              </a:srgb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5" name="Freeform: Shape 171">
              <a:extLst>
                <a:ext uri="{FF2B5EF4-FFF2-40B4-BE49-F238E27FC236}">
                  <a16:creationId xmlns:a16="http://schemas.microsoft.com/office/drawing/2014/main" xmlns="" id="{1E819CD9-9BAB-458E-BDC7-812743F655B7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6" name="Freeform: Shape 172">
              <a:extLst>
                <a:ext uri="{FF2B5EF4-FFF2-40B4-BE49-F238E27FC236}">
                  <a16:creationId xmlns:a16="http://schemas.microsoft.com/office/drawing/2014/main" xmlns="" id="{C46DAC7C-A8CD-42E6-948B-A4266EBD53F1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7" name="Freeform: Shape 173">
              <a:extLst>
                <a:ext uri="{FF2B5EF4-FFF2-40B4-BE49-F238E27FC236}">
                  <a16:creationId xmlns:a16="http://schemas.microsoft.com/office/drawing/2014/main" xmlns="" id="{C34381FB-044A-4D59-9C0C-04BC63178DB1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8" name="Freeform: Shape 174">
              <a:extLst>
                <a:ext uri="{FF2B5EF4-FFF2-40B4-BE49-F238E27FC236}">
                  <a16:creationId xmlns:a16="http://schemas.microsoft.com/office/drawing/2014/main" xmlns="" id="{728543CB-1A66-40FD-B97B-8BACA39DEAF5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69" name="Freeform: Shape 175">
              <a:extLst>
                <a:ext uri="{FF2B5EF4-FFF2-40B4-BE49-F238E27FC236}">
                  <a16:creationId xmlns:a16="http://schemas.microsoft.com/office/drawing/2014/main" xmlns="" id="{C64EB79A-9F13-41C8-80F8-EA8DBDAA7A46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0" name="Freeform: Shape 176">
              <a:extLst>
                <a:ext uri="{FF2B5EF4-FFF2-40B4-BE49-F238E27FC236}">
                  <a16:creationId xmlns:a16="http://schemas.microsoft.com/office/drawing/2014/main" xmlns="" id="{A43F1D4E-FAC6-45F1-B299-C103DA1E8801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1" name="Freeform: Shape 177">
              <a:extLst>
                <a:ext uri="{FF2B5EF4-FFF2-40B4-BE49-F238E27FC236}">
                  <a16:creationId xmlns:a16="http://schemas.microsoft.com/office/drawing/2014/main" xmlns="" id="{C0F36DDC-5C23-493C-94A4-D9A6F1BEC60B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2" name="Freeform: Shape 178">
              <a:extLst>
                <a:ext uri="{FF2B5EF4-FFF2-40B4-BE49-F238E27FC236}">
                  <a16:creationId xmlns:a16="http://schemas.microsoft.com/office/drawing/2014/main" xmlns="" id="{EA514D84-D2FA-4CCB-908D-CE063104048B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3" name="Freeform: Shape 179">
              <a:extLst>
                <a:ext uri="{FF2B5EF4-FFF2-40B4-BE49-F238E27FC236}">
                  <a16:creationId xmlns:a16="http://schemas.microsoft.com/office/drawing/2014/main" xmlns="" id="{E4F161F6-E369-4535-A0CC-2831AB87F0FE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4" name="Freeform: Shape 180">
              <a:extLst>
                <a:ext uri="{FF2B5EF4-FFF2-40B4-BE49-F238E27FC236}">
                  <a16:creationId xmlns:a16="http://schemas.microsoft.com/office/drawing/2014/main" xmlns="" id="{55F02AED-843B-4332-8D31-561733D2C1A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rgbClr val="24A8C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5" name="Freeform: Shape 181">
              <a:extLst>
                <a:ext uri="{FF2B5EF4-FFF2-40B4-BE49-F238E27FC236}">
                  <a16:creationId xmlns:a16="http://schemas.microsoft.com/office/drawing/2014/main" xmlns="" id="{72146F52-40C7-4809-B2A3-B02387DD09BA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6" name="Freeform: Shape 182">
              <a:extLst>
                <a:ext uri="{FF2B5EF4-FFF2-40B4-BE49-F238E27FC236}">
                  <a16:creationId xmlns:a16="http://schemas.microsoft.com/office/drawing/2014/main" xmlns="" id="{E37A8455-667F-4ABC-A09B-47E2A4E1C066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rgbClr val="2CB8AE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77" name="Freeform: Shape 183">
              <a:extLst>
                <a:ext uri="{FF2B5EF4-FFF2-40B4-BE49-F238E27FC236}">
                  <a16:creationId xmlns:a16="http://schemas.microsoft.com/office/drawing/2014/main" xmlns="" id="{F4AE61B4-5BF4-4A39-91D2-10C14593C916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rgbClr val="5CBE7A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78" name="Group 184">
              <a:extLst>
                <a:ext uri="{FF2B5EF4-FFF2-40B4-BE49-F238E27FC236}">
                  <a16:creationId xmlns:a16="http://schemas.microsoft.com/office/drawing/2014/main" xmlns="" id="{9C8C7439-D64E-40A8-BE7D-9069863BCC93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80" name="Freeform: Shape 186">
                <a:extLst>
                  <a:ext uri="{FF2B5EF4-FFF2-40B4-BE49-F238E27FC236}">
                    <a16:creationId xmlns:a16="http://schemas.microsoft.com/office/drawing/2014/main" xmlns="" id="{6F81C1B9-14BA-4F77-A198-7BD0E347BD93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rgbClr val="82C650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1" name="Freeform: Shape 187">
                <a:extLst>
                  <a:ext uri="{FF2B5EF4-FFF2-40B4-BE49-F238E27FC236}">
                    <a16:creationId xmlns:a16="http://schemas.microsoft.com/office/drawing/2014/main" xmlns="" id="{4BB1E60C-C6A8-4904-AEB6-ED315E0E0F27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rgbClr val="82C650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79" name="Freeform: Shape 185">
              <a:extLst>
                <a:ext uri="{FF2B5EF4-FFF2-40B4-BE49-F238E27FC236}">
                  <a16:creationId xmlns:a16="http://schemas.microsoft.com/office/drawing/2014/main" xmlns="" id="{F353E19F-64BA-4C64-939F-6101AE3EBCFD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rgbClr val="24A8C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82" name="Group 188">
            <a:extLst>
              <a:ext uri="{FF2B5EF4-FFF2-40B4-BE49-F238E27FC236}">
                <a16:creationId xmlns:a16="http://schemas.microsoft.com/office/drawing/2014/main" xmlns="" id="{45B8D66B-2EE0-41E2-B65D-A13A50C1472B}"/>
              </a:ext>
            </a:extLst>
          </p:cNvPr>
          <p:cNvGrpSpPr/>
          <p:nvPr/>
        </p:nvGrpSpPr>
        <p:grpSpPr>
          <a:xfrm>
            <a:off x="-19042" y="4170386"/>
            <a:ext cx="5003765" cy="2472826"/>
            <a:chOff x="2" y="565649"/>
            <a:chExt cx="11192606" cy="5531308"/>
          </a:xfrm>
        </p:grpSpPr>
        <p:grpSp>
          <p:nvGrpSpPr>
            <p:cNvPr id="83" name="Group 189">
              <a:extLst>
                <a:ext uri="{FF2B5EF4-FFF2-40B4-BE49-F238E27FC236}">
                  <a16:creationId xmlns:a16="http://schemas.microsoft.com/office/drawing/2014/main" xmlns="" id="{73444EB7-62C1-41E5-9902-891C24E5C863}"/>
                </a:ext>
              </a:extLst>
            </p:cNvPr>
            <p:cNvGrpSpPr/>
            <p:nvPr/>
          </p:nvGrpSpPr>
          <p:grpSpPr>
            <a:xfrm>
              <a:off x="5679937" y="565649"/>
              <a:ext cx="5512671" cy="5055422"/>
              <a:chOff x="5679937" y="565649"/>
              <a:chExt cx="5512671" cy="5055422"/>
            </a:xfrm>
          </p:grpSpPr>
          <p:sp>
            <p:nvSpPr>
              <p:cNvPr id="88" name="Rounded Rectangle 3">
                <a:extLst>
                  <a:ext uri="{FF2B5EF4-FFF2-40B4-BE49-F238E27FC236}">
                    <a16:creationId xmlns:a16="http://schemas.microsoft.com/office/drawing/2014/main" xmlns="" id="{F9DD8208-5B97-4452-932B-405294FA7C4C}"/>
                  </a:ext>
                </a:extLst>
              </p:cNvPr>
              <p:cNvSpPr/>
              <p:nvPr/>
            </p:nvSpPr>
            <p:spPr>
              <a:xfrm>
                <a:off x="5679937" y="4797879"/>
                <a:ext cx="823192" cy="823192"/>
              </a:xfrm>
              <a:prstGeom prst="round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9" name="Oval 195">
                <a:extLst>
                  <a:ext uri="{FF2B5EF4-FFF2-40B4-BE49-F238E27FC236}">
                    <a16:creationId xmlns:a16="http://schemas.microsoft.com/office/drawing/2014/main" xmlns="" id="{B1D328D4-260E-4838-8A4D-38BC553224C7}"/>
                  </a:ext>
                </a:extLst>
              </p:cNvPr>
              <p:cNvSpPr/>
              <p:nvPr/>
            </p:nvSpPr>
            <p:spPr>
              <a:xfrm>
                <a:off x="5864987" y="4982930"/>
                <a:ext cx="453091" cy="453091"/>
              </a:xfrm>
              <a:prstGeom prst="ellipse">
                <a:avLst/>
              </a:prstGeom>
              <a:solidFill>
                <a:srgbClr val="82C6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90" name="Bent Arrow 18">
                <a:extLst>
                  <a:ext uri="{FF2B5EF4-FFF2-40B4-BE49-F238E27FC236}">
                    <a16:creationId xmlns:a16="http://schemas.microsoft.com/office/drawing/2014/main" xmlns="" id="{9F6C36CB-E97A-4060-9340-5106F1945765}"/>
                  </a:ext>
                </a:extLst>
              </p:cNvPr>
              <p:cNvSpPr/>
              <p:nvPr/>
            </p:nvSpPr>
            <p:spPr>
              <a:xfrm rot="5400000" flipH="1">
                <a:off x="7480090" y="3397438"/>
                <a:ext cx="888058" cy="3046632"/>
              </a:xfrm>
              <a:prstGeom prst="bentArrow">
                <a:avLst>
                  <a:gd name="adj1" fmla="val 33832"/>
                  <a:gd name="adj2" fmla="val 20334"/>
                  <a:gd name="adj3" fmla="val 731"/>
                  <a:gd name="adj4" fmla="val 67587"/>
                </a:avLst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grpSp>
            <p:nvGrpSpPr>
              <p:cNvPr id="91" name="그룹 20">
                <a:extLst>
                  <a:ext uri="{FF2B5EF4-FFF2-40B4-BE49-F238E27FC236}">
                    <a16:creationId xmlns:a16="http://schemas.microsoft.com/office/drawing/2014/main" xmlns="" id="{45DF217A-595E-45CE-A0F1-361FA011B292}"/>
                  </a:ext>
                </a:extLst>
              </p:cNvPr>
              <p:cNvGrpSpPr/>
              <p:nvPr/>
            </p:nvGrpSpPr>
            <p:grpSpPr>
              <a:xfrm>
                <a:off x="7387342" y="565649"/>
                <a:ext cx="3805266" cy="3914406"/>
                <a:chOff x="7974877" y="892748"/>
                <a:chExt cx="3200146" cy="3291932"/>
              </a:xfrm>
            </p:grpSpPr>
            <p:grpSp>
              <p:nvGrpSpPr>
                <p:cNvPr id="92" name="Group 198">
                  <a:extLst>
                    <a:ext uri="{FF2B5EF4-FFF2-40B4-BE49-F238E27FC236}">
                      <a16:creationId xmlns:a16="http://schemas.microsoft.com/office/drawing/2014/main" xmlns="" id="{09007A29-1A9A-4F41-BFB5-6F83FFE36ACF}"/>
                    </a:ext>
                  </a:extLst>
                </p:cNvPr>
                <p:cNvGrpSpPr/>
                <p:nvPr/>
              </p:nvGrpSpPr>
              <p:grpSpPr>
                <a:xfrm>
                  <a:off x="7974877" y="892748"/>
                  <a:ext cx="3200146" cy="3291932"/>
                  <a:chOff x="5010421" y="587565"/>
                  <a:chExt cx="2758049" cy="2837155"/>
                </a:xfrm>
              </p:grpSpPr>
              <p:grpSp>
                <p:nvGrpSpPr>
                  <p:cNvPr id="94" name="Group 200">
                    <a:extLst>
                      <a:ext uri="{FF2B5EF4-FFF2-40B4-BE49-F238E27FC236}">
                        <a16:creationId xmlns:a16="http://schemas.microsoft.com/office/drawing/2014/main" xmlns="" id="{F39F77E3-778A-4396-A277-EB4979B20D84}"/>
                      </a:ext>
                    </a:extLst>
                  </p:cNvPr>
                  <p:cNvGrpSpPr/>
                  <p:nvPr/>
                </p:nvGrpSpPr>
                <p:grpSpPr>
                  <a:xfrm>
                    <a:off x="5580112" y="1131590"/>
                    <a:ext cx="1602534" cy="2293130"/>
                    <a:chOff x="7474389" y="3367517"/>
                    <a:chExt cx="2192670" cy="3137579"/>
                  </a:xfrm>
                </p:grpSpPr>
                <p:sp>
                  <p:nvSpPr>
                    <p:cNvPr id="101" name="Teardrop 30">
                      <a:extLst>
                        <a:ext uri="{FF2B5EF4-FFF2-40B4-BE49-F238E27FC236}">
                          <a16:creationId xmlns:a16="http://schemas.microsoft.com/office/drawing/2014/main" xmlns="" id="{19B57DDF-0A16-427C-A229-674C8FB0E924}"/>
                        </a:ext>
                      </a:extLst>
                    </p:cNvPr>
                    <p:cNvSpPr/>
                    <p:nvPr/>
                  </p:nvSpPr>
                  <p:spPr>
                    <a:xfrm rot="8100000">
                      <a:off x="7474389" y="3367517"/>
                      <a:ext cx="2192670" cy="2192671"/>
                    </a:xfrm>
                    <a:custGeom>
                      <a:avLst/>
                      <a:gdLst>
                        <a:gd name="connsiteX0" fmla="*/ 293361 w 2192670"/>
                        <a:gd name="connsiteY0" fmla="*/ 1899310 h 2192671"/>
                        <a:gd name="connsiteX1" fmla="*/ 0 w 2192670"/>
                        <a:gd name="connsiteY1" fmla="*/ 1191074 h 2192671"/>
                        <a:gd name="connsiteX2" fmla="*/ 1001597 w 2192670"/>
                        <a:gd name="connsiteY2" fmla="*/ 189477 h 2192671"/>
                        <a:gd name="connsiteX3" fmla="*/ 1341342 w 2192670"/>
                        <a:gd name="connsiteY3" fmla="*/ 189477 h 2192671"/>
                        <a:gd name="connsiteX4" fmla="*/ 1530818 w 2192670"/>
                        <a:gd name="connsiteY4" fmla="*/ 0 h 2192671"/>
                        <a:gd name="connsiteX5" fmla="*/ 1806586 w 2192670"/>
                        <a:gd name="connsiteY5" fmla="*/ 0 h 2192671"/>
                        <a:gd name="connsiteX6" fmla="*/ 1996062 w 2192670"/>
                        <a:gd name="connsiteY6" fmla="*/ 189477 h 2192671"/>
                        <a:gd name="connsiteX7" fmla="*/ 2003194 w 2192670"/>
                        <a:gd name="connsiteY7" fmla="*/ 189477 h 2192671"/>
                        <a:gd name="connsiteX8" fmla="*/ 2003194 w 2192670"/>
                        <a:gd name="connsiteY8" fmla="*/ 196609 h 2192671"/>
                        <a:gd name="connsiteX9" fmla="*/ 2192670 w 2192670"/>
                        <a:gd name="connsiteY9" fmla="*/ 386085 h 2192671"/>
                        <a:gd name="connsiteX10" fmla="*/ 2192670 w 2192670"/>
                        <a:gd name="connsiteY10" fmla="*/ 661852 h 2192671"/>
                        <a:gd name="connsiteX11" fmla="*/ 2003193 w 2192670"/>
                        <a:gd name="connsiteY11" fmla="*/ 851329 h 2192671"/>
                        <a:gd name="connsiteX12" fmla="*/ 2003194 w 2192670"/>
                        <a:gd name="connsiteY12" fmla="*/ 1191074 h 2192671"/>
                        <a:gd name="connsiteX13" fmla="*/ 1001597 w 2192670"/>
                        <a:gd name="connsiteY13" fmla="*/ 2192671 h 2192671"/>
                        <a:gd name="connsiteX14" fmla="*/ 293361 w 2192670"/>
                        <a:gd name="connsiteY14" fmla="*/ 1899310 h 2192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92670" h="2192671">
                          <a:moveTo>
                            <a:pt x="293361" y="1899310"/>
                          </a:moveTo>
                          <a:cubicBezTo>
                            <a:pt x="112107" y="1718057"/>
                            <a:pt x="0" y="1467657"/>
                            <a:pt x="0" y="1191074"/>
                          </a:cubicBezTo>
                          <a:cubicBezTo>
                            <a:pt x="0" y="637907"/>
                            <a:pt x="448430" y="189477"/>
                            <a:pt x="1001597" y="189477"/>
                          </a:cubicBezTo>
                          <a:lnTo>
                            <a:pt x="1341342" y="189477"/>
                          </a:lnTo>
                          <a:lnTo>
                            <a:pt x="1530818" y="0"/>
                          </a:lnTo>
                          <a:cubicBezTo>
                            <a:pt x="1606970" y="-76151"/>
                            <a:pt x="1730435" y="-76151"/>
                            <a:pt x="1806586" y="0"/>
                          </a:cubicBezTo>
                          <a:lnTo>
                            <a:pt x="1996062" y="189477"/>
                          </a:lnTo>
                          <a:lnTo>
                            <a:pt x="2003194" y="189477"/>
                          </a:lnTo>
                          <a:lnTo>
                            <a:pt x="2003194" y="196609"/>
                          </a:lnTo>
                          <a:lnTo>
                            <a:pt x="2192670" y="386085"/>
                          </a:lnTo>
                          <a:cubicBezTo>
                            <a:pt x="2268822" y="462236"/>
                            <a:pt x="2268822" y="585701"/>
                            <a:pt x="2192670" y="661852"/>
                          </a:cubicBezTo>
                          <a:lnTo>
                            <a:pt x="2003193" y="851329"/>
                          </a:lnTo>
                          <a:cubicBezTo>
                            <a:pt x="2003193" y="964577"/>
                            <a:pt x="2003194" y="1077826"/>
                            <a:pt x="2003194" y="1191074"/>
                          </a:cubicBezTo>
                          <a:cubicBezTo>
                            <a:pt x="2003194" y="1744241"/>
                            <a:pt x="1554764" y="2192671"/>
                            <a:pt x="1001597" y="2192671"/>
                          </a:cubicBezTo>
                          <a:cubicBezTo>
                            <a:pt x="725014" y="2192671"/>
                            <a:pt x="474614" y="2080563"/>
                            <a:pt x="293361" y="1899310"/>
                          </a:cubicBezTo>
                          <a:close/>
                        </a:path>
                      </a:pathLst>
                    </a:custGeom>
                    <a:noFill/>
                    <a:ln w="69850" cap="flat" cmpd="sng" algn="ctr">
                      <a:solidFill>
                        <a:srgbClr val="24A8C2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102" name="Rounded Rectangle 15">
                      <a:extLst>
                        <a:ext uri="{FF2B5EF4-FFF2-40B4-BE49-F238E27FC236}">
                          <a16:creationId xmlns:a16="http://schemas.microsoft.com/office/drawing/2014/main" xmlns="" id="{A8AEF586-0F60-4C39-AAEF-1FA99E516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724" y="5844099"/>
                      <a:ext cx="864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103" name="Rounded Rectangle 16">
                      <a:extLst>
                        <a:ext uri="{FF2B5EF4-FFF2-40B4-BE49-F238E27FC236}">
                          <a16:creationId xmlns:a16="http://schemas.microsoft.com/office/drawing/2014/main" xmlns="" id="{1477F5CD-A938-46BF-BD3E-D3D9A694F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22" y="6084596"/>
                      <a:ext cx="792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104" name="Rounded Rectangle 17">
                      <a:extLst>
                        <a:ext uri="{FF2B5EF4-FFF2-40B4-BE49-F238E27FC236}">
                          <a16:creationId xmlns:a16="http://schemas.microsoft.com/office/drawing/2014/main" xmlns="" id="{11EE083A-3B30-4F87-8CD0-0E9E7EB66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721" y="6325096"/>
                      <a:ext cx="648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</p:grpSp>
              <p:grpSp>
                <p:nvGrpSpPr>
                  <p:cNvPr id="95" name="Group 201">
                    <a:extLst>
                      <a:ext uri="{FF2B5EF4-FFF2-40B4-BE49-F238E27FC236}">
                        <a16:creationId xmlns:a16="http://schemas.microsoft.com/office/drawing/2014/main" xmlns="" id="{B72E516E-86EB-4580-9FD2-484A781EC252}"/>
                      </a:ext>
                    </a:extLst>
                  </p:cNvPr>
                  <p:cNvGrpSpPr/>
                  <p:nvPr/>
                </p:nvGrpSpPr>
                <p:grpSpPr>
                  <a:xfrm>
                    <a:off x="5010421" y="587565"/>
                    <a:ext cx="2758049" cy="1315967"/>
                    <a:chOff x="5010421" y="587565"/>
                    <a:chExt cx="2758049" cy="1315967"/>
                  </a:xfrm>
                </p:grpSpPr>
                <p:sp>
                  <p:nvSpPr>
                    <p:cNvPr id="96" name="Rounded Rectangle 9">
                      <a:extLst>
                        <a:ext uri="{FF2B5EF4-FFF2-40B4-BE49-F238E27FC236}">
                          <a16:creationId xmlns:a16="http://schemas.microsoft.com/office/drawing/2014/main" xmlns="" id="{6380FDCF-59C8-404C-82CD-B821A29DE62C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7248823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82C65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97" name="Rounded Rectangle 10">
                      <a:extLst>
                        <a:ext uri="{FF2B5EF4-FFF2-40B4-BE49-F238E27FC236}">
                          <a16:creationId xmlns:a16="http://schemas.microsoft.com/office/drawing/2014/main" xmlns="" id="{7608595B-08B5-4E96-94AE-FABF49D5074C}"/>
                        </a:ext>
                      </a:extLst>
                    </p:cNvPr>
                    <p:cNvSpPr/>
                    <p:nvPr/>
                  </p:nvSpPr>
                  <p:spPr>
                    <a:xfrm rot="18900000" flipH="1">
                      <a:off x="5380477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82C65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98" name="Rounded Rectangle 11">
                      <a:extLst>
                        <a:ext uri="{FF2B5EF4-FFF2-40B4-BE49-F238E27FC236}">
                          <a16:creationId xmlns:a16="http://schemas.microsoft.com/office/drawing/2014/main" xmlns="" id="{15B13443-D1EA-44AC-9968-CE3747570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7445" y="587565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82C65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99" name="Rounded Rectangle 12">
                      <a:extLst>
                        <a:ext uri="{FF2B5EF4-FFF2-40B4-BE49-F238E27FC236}">
                          <a16:creationId xmlns:a16="http://schemas.microsoft.com/office/drawing/2014/main" xmlns="" id="{C854F43C-31E8-416A-BBA3-5CB9F7D530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16470" y="1651531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82C65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  <p:sp>
                  <p:nvSpPr>
                    <p:cNvPr id="100" name="Rounded Rectangle 13">
                      <a:extLst>
                        <a:ext uri="{FF2B5EF4-FFF2-40B4-BE49-F238E27FC236}">
                          <a16:creationId xmlns:a16="http://schemas.microsoft.com/office/drawing/2014/main" xmlns="" id="{8236C7B1-9B25-4705-BC7B-BBF2CC62C0F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118421" y="1651532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82C65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701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Arial Unicode MS"/>
                      </a:endParaRPr>
                    </a:p>
                  </p:txBody>
                </p:sp>
              </p:grpSp>
            </p:grpSp>
            <p:sp>
              <p:nvSpPr>
                <p:cNvPr id="93" name="Freeform 26">
                  <a:extLst>
                    <a:ext uri="{FF2B5EF4-FFF2-40B4-BE49-F238E27FC236}">
                      <a16:creationId xmlns:a16="http://schemas.microsoft.com/office/drawing/2014/main" xmlns="" id="{F783B9CE-BEC0-4CA4-A277-155A1052C80F}"/>
                    </a:ext>
                  </a:extLst>
                </p:cNvPr>
                <p:cNvSpPr/>
                <p:nvPr/>
              </p:nvSpPr>
              <p:spPr>
                <a:xfrm>
                  <a:off x="8794065" y="1883246"/>
                  <a:ext cx="1526602" cy="998793"/>
                </a:xfrm>
                <a:custGeom>
                  <a:avLst/>
                  <a:gdLst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774700 w 1016000"/>
                    <a:gd name="connsiteY5" fmla="*/ 533400 h 914400"/>
                    <a:gd name="connsiteX6" fmla="*/ 1016000 w 1016000"/>
                    <a:gd name="connsiteY6" fmla="*/ 533400 h 914400"/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841026 w 1016000"/>
                    <a:gd name="connsiteY5" fmla="*/ 674343 h 914400"/>
                    <a:gd name="connsiteX6" fmla="*/ 1016000 w 1016000"/>
                    <a:gd name="connsiteY6" fmla="*/ 533400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41026 w 982837"/>
                    <a:gd name="connsiteY5" fmla="*/ 674343 h 914400"/>
                    <a:gd name="connsiteX6" fmla="*/ 982837 w 982837"/>
                    <a:gd name="connsiteY6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841026 w 982837"/>
                    <a:gd name="connsiteY6" fmla="*/ 674343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64281 w 982837"/>
                    <a:gd name="connsiteY5" fmla="*/ 584624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81969 w 1231559"/>
                    <a:gd name="connsiteY6" fmla="*/ 632890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80863 w 1231559"/>
                    <a:gd name="connsiteY5" fmla="*/ 717276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48806 w 1380792"/>
                    <a:gd name="connsiteY6" fmla="*/ 259807 h 914400"/>
                    <a:gd name="connsiteX7" fmla="*/ 1380792 w 1380792"/>
                    <a:gd name="connsiteY7" fmla="*/ 409039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32225 w 1380792"/>
                    <a:gd name="connsiteY6" fmla="*/ 409040 h 914400"/>
                    <a:gd name="connsiteX7" fmla="*/ 1380792 w 1380792"/>
                    <a:gd name="connsiteY7" fmla="*/ 409039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585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3503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17329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13503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02024 h 914400"/>
                    <a:gd name="connsiteX0" fmla="*/ 0 w 1079873"/>
                    <a:gd name="connsiteY0" fmla="*/ 457200 h 914400"/>
                    <a:gd name="connsiteX1" fmla="*/ 215900 w 1079873"/>
                    <a:gd name="connsiteY1" fmla="*/ 457200 h 914400"/>
                    <a:gd name="connsiteX2" fmla="*/ 381000 w 1079873"/>
                    <a:gd name="connsiteY2" fmla="*/ 0 h 914400"/>
                    <a:gd name="connsiteX3" fmla="*/ 596900 w 1079873"/>
                    <a:gd name="connsiteY3" fmla="*/ 914400 h 914400"/>
                    <a:gd name="connsiteX4" fmla="*/ 736600 w 1079873"/>
                    <a:gd name="connsiteY4" fmla="*/ 101600 h 914400"/>
                    <a:gd name="connsiteX5" fmla="*/ 880863 w 1079873"/>
                    <a:gd name="connsiteY5" fmla="*/ 717276 h 914400"/>
                    <a:gd name="connsiteX6" fmla="*/ 932225 w 1079873"/>
                    <a:gd name="connsiteY6" fmla="*/ 409040 h 914400"/>
                    <a:gd name="connsiteX7" fmla="*/ 1079775 w 1079873"/>
                    <a:gd name="connsiteY7" fmla="*/ 409677 h 914400"/>
                    <a:gd name="connsiteX0" fmla="*/ 0 w 1125759"/>
                    <a:gd name="connsiteY0" fmla="*/ 457200 h 914400"/>
                    <a:gd name="connsiteX1" fmla="*/ 215900 w 1125759"/>
                    <a:gd name="connsiteY1" fmla="*/ 457200 h 914400"/>
                    <a:gd name="connsiteX2" fmla="*/ 381000 w 1125759"/>
                    <a:gd name="connsiteY2" fmla="*/ 0 h 914400"/>
                    <a:gd name="connsiteX3" fmla="*/ 596900 w 1125759"/>
                    <a:gd name="connsiteY3" fmla="*/ 914400 h 914400"/>
                    <a:gd name="connsiteX4" fmla="*/ 736600 w 1125759"/>
                    <a:gd name="connsiteY4" fmla="*/ 101600 h 914400"/>
                    <a:gd name="connsiteX5" fmla="*/ 880863 w 1125759"/>
                    <a:gd name="connsiteY5" fmla="*/ 717276 h 914400"/>
                    <a:gd name="connsiteX6" fmla="*/ 932225 w 1125759"/>
                    <a:gd name="connsiteY6" fmla="*/ 409040 h 914400"/>
                    <a:gd name="connsiteX7" fmla="*/ 1125693 w 1125759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96900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796681 w 1125693"/>
                    <a:gd name="connsiteY5" fmla="*/ 740235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339977"/>
                    <a:gd name="connsiteY0" fmla="*/ 453374 h 914400"/>
                    <a:gd name="connsiteX1" fmla="*/ 288604 w 1339977"/>
                    <a:gd name="connsiteY1" fmla="*/ 457200 h 914400"/>
                    <a:gd name="connsiteX2" fmla="*/ 453704 w 1339977"/>
                    <a:gd name="connsiteY2" fmla="*/ 0 h 914400"/>
                    <a:gd name="connsiteX3" fmla="*/ 619859 w 1339977"/>
                    <a:gd name="connsiteY3" fmla="*/ 914400 h 914400"/>
                    <a:gd name="connsiteX4" fmla="*/ 870528 w 1339977"/>
                    <a:gd name="connsiteY4" fmla="*/ 105426 h 914400"/>
                    <a:gd name="connsiteX5" fmla="*/ 869385 w 1339977"/>
                    <a:gd name="connsiteY5" fmla="*/ 740235 h 914400"/>
                    <a:gd name="connsiteX6" fmla="*/ 1004929 w 1339977"/>
                    <a:gd name="connsiteY6" fmla="*/ 409040 h 914400"/>
                    <a:gd name="connsiteX7" fmla="*/ 1339977 w 1339977"/>
                    <a:gd name="connsiteY7" fmla="*/ 405851 h 914400"/>
                    <a:gd name="connsiteX0" fmla="*/ 0 w 1343804"/>
                    <a:gd name="connsiteY0" fmla="*/ 461027 h 914400"/>
                    <a:gd name="connsiteX1" fmla="*/ 292431 w 1343804"/>
                    <a:gd name="connsiteY1" fmla="*/ 457200 h 914400"/>
                    <a:gd name="connsiteX2" fmla="*/ 457531 w 1343804"/>
                    <a:gd name="connsiteY2" fmla="*/ 0 h 914400"/>
                    <a:gd name="connsiteX3" fmla="*/ 623686 w 1343804"/>
                    <a:gd name="connsiteY3" fmla="*/ 914400 h 914400"/>
                    <a:gd name="connsiteX4" fmla="*/ 874355 w 1343804"/>
                    <a:gd name="connsiteY4" fmla="*/ 105426 h 914400"/>
                    <a:gd name="connsiteX5" fmla="*/ 873212 w 1343804"/>
                    <a:gd name="connsiteY5" fmla="*/ 740235 h 914400"/>
                    <a:gd name="connsiteX6" fmla="*/ 1008756 w 1343804"/>
                    <a:gd name="connsiteY6" fmla="*/ 409040 h 914400"/>
                    <a:gd name="connsiteX7" fmla="*/ 1343804 w 1343804"/>
                    <a:gd name="connsiteY7" fmla="*/ 405851 h 914400"/>
                    <a:gd name="connsiteX0" fmla="*/ 0 w 1347630"/>
                    <a:gd name="connsiteY0" fmla="*/ 453374 h 914400"/>
                    <a:gd name="connsiteX1" fmla="*/ 296257 w 1347630"/>
                    <a:gd name="connsiteY1" fmla="*/ 457200 h 914400"/>
                    <a:gd name="connsiteX2" fmla="*/ 461357 w 1347630"/>
                    <a:gd name="connsiteY2" fmla="*/ 0 h 914400"/>
                    <a:gd name="connsiteX3" fmla="*/ 627512 w 1347630"/>
                    <a:gd name="connsiteY3" fmla="*/ 914400 h 914400"/>
                    <a:gd name="connsiteX4" fmla="*/ 878181 w 1347630"/>
                    <a:gd name="connsiteY4" fmla="*/ 105426 h 914400"/>
                    <a:gd name="connsiteX5" fmla="*/ 877038 w 1347630"/>
                    <a:gd name="connsiteY5" fmla="*/ 740235 h 914400"/>
                    <a:gd name="connsiteX6" fmla="*/ 1012582 w 1347630"/>
                    <a:gd name="connsiteY6" fmla="*/ 409040 h 914400"/>
                    <a:gd name="connsiteX7" fmla="*/ 1347630 w 1347630"/>
                    <a:gd name="connsiteY7" fmla="*/ 405851 h 914400"/>
                    <a:gd name="connsiteX0" fmla="*/ 0 w 1347630"/>
                    <a:gd name="connsiteY0" fmla="*/ 347948 h 808974"/>
                    <a:gd name="connsiteX1" fmla="*/ 296257 w 1347630"/>
                    <a:gd name="connsiteY1" fmla="*/ 351774 h 808974"/>
                    <a:gd name="connsiteX2" fmla="*/ 399176 w 1347630"/>
                    <a:gd name="connsiteY2" fmla="*/ 93552 h 808974"/>
                    <a:gd name="connsiteX3" fmla="*/ 627512 w 1347630"/>
                    <a:gd name="connsiteY3" fmla="*/ 808974 h 808974"/>
                    <a:gd name="connsiteX4" fmla="*/ 878181 w 1347630"/>
                    <a:gd name="connsiteY4" fmla="*/ 0 h 808974"/>
                    <a:gd name="connsiteX5" fmla="*/ 877038 w 1347630"/>
                    <a:gd name="connsiteY5" fmla="*/ 634809 h 808974"/>
                    <a:gd name="connsiteX6" fmla="*/ 1012582 w 1347630"/>
                    <a:gd name="connsiteY6" fmla="*/ 303614 h 808974"/>
                    <a:gd name="connsiteX7" fmla="*/ 1347630 w 1347630"/>
                    <a:gd name="connsiteY7" fmla="*/ 300425 h 808974"/>
                    <a:gd name="connsiteX0" fmla="*/ 0 w 1347630"/>
                    <a:gd name="connsiteY0" fmla="*/ 347948 h 680468"/>
                    <a:gd name="connsiteX1" fmla="*/ 296257 w 1347630"/>
                    <a:gd name="connsiteY1" fmla="*/ 351774 h 680468"/>
                    <a:gd name="connsiteX2" fmla="*/ 399176 w 1347630"/>
                    <a:gd name="connsiteY2" fmla="*/ 93552 h 680468"/>
                    <a:gd name="connsiteX3" fmla="*/ 577767 w 1347630"/>
                    <a:gd name="connsiteY3" fmla="*/ 680468 h 680468"/>
                    <a:gd name="connsiteX4" fmla="*/ 878181 w 1347630"/>
                    <a:gd name="connsiteY4" fmla="*/ 0 h 680468"/>
                    <a:gd name="connsiteX5" fmla="*/ 877038 w 1347630"/>
                    <a:gd name="connsiteY5" fmla="*/ 634809 h 680468"/>
                    <a:gd name="connsiteX6" fmla="*/ 1012582 w 1347630"/>
                    <a:gd name="connsiteY6" fmla="*/ 303614 h 680468"/>
                    <a:gd name="connsiteX7" fmla="*/ 1347630 w 1347630"/>
                    <a:gd name="connsiteY7" fmla="*/ 300425 h 680468"/>
                    <a:gd name="connsiteX0" fmla="*/ 0 w 1347630"/>
                    <a:gd name="connsiteY0" fmla="*/ 447437 h 779957"/>
                    <a:gd name="connsiteX1" fmla="*/ 296257 w 1347630"/>
                    <a:gd name="connsiteY1" fmla="*/ 451263 h 779957"/>
                    <a:gd name="connsiteX2" fmla="*/ 399176 w 1347630"/>
                    <a:gd name="connsiteY2" fmla="*/ 193041 h 779957"/>
                    <a:gd name="connsiteX3" fmla="*/ 577767 w 1347630"/>
                    <a:gd name="connsiteY3" fmla="*/ 779957 h 779957"/>
                    <a:gd name="connsiteX4" fmla="*/ 774547 w 1347630"/>
                    <a:gd name="connsiteY4" fmla="*/ 0 h 779957"/>
                    <a:gd name="connsiteX5" fmla="*/ 877038 w 1347630"/>
                    <a:gd name="connsiteY5" fmla="*/ 734298 h 779957"/>
                    <a:gd name="connsiteX6" fmla="*/ 1012582 w 1347630"/>
                    <a:gd name="connsiteY6" fmla="*/ 403103 h 779957"/>
                    <a:gd name="connsiteX7" fmla="*/ 1347630 w 1347630"/>
                    <a:gd name="connsiteY7" fmla="*/ 399914 h 779957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347630 w 1347630"/>
                    <a:gd name="connsiteY7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37454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26529 w 1347630"/>
                    <a:gd name="connsiteY7" fmla="*/ 669886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74547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40458 w 1459555"/>
                    <a:gd name="connsiteY3" fmla="*/ 721922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875241"/>
                    <a:gd name="connsiteX1" fmla="*/ 296257 w 1459555"/>
                    <a:gd name="connsiteY1" fmla="*/ 451263 h 875241"/>
                    <a:gd name="connsiteX2" fmla="*/ 399176 w 1459555"/>
                    <a:gd name="connsiteY2" fmla="*/ 193041 h 875241"/>
                    <a:gd name="connsiteX3" fmla="*/ 540458 w 1459555"/>
                    <a:gd name="connsiteY3" fmla="*/ 721922 h 875241"/>
                    <a:gd name="connsiteX4" fmla="*/ 728948 w 1459555"/>
                    <a:gd name="connsiteY4" fmla="*/ 0 h 875241"/>
                    <a:gd name="connsiteX5" fmla="*/ 901911 w 1459555"/>
                    <a:gd name="connsiteY5" fmla="*/ 875241 h 875241"/>
                    <a:gd name="connsiteX6" fmla="*/ 1078907 w 1459555"/>
                    <a:gd name="connsiteY6" fmla="*/ 191689 h 875241"/>
                    <a:gd name="connsiteX7" fmla="*/ 1126529 w 1459555"/>
                    <a:gd name="connsiteY7" fmla="*/ 669886 h 875241"/>
                    <a:gd name="connsiteX8" fmla="*/ 1172128 w 1459555"/>
                    <a:gd name="connsiteY8" fmla="*/ 396291 h 875241"/>
                    <a:gd name="connsiteX9" fmla="*/ 1459555 w 1459555"/>
                    <a:gd name="connsiteY9" fmla="*/ 395769 h 875241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26529 w 1459555"/>
                    <a:gd name="connsiteY7" fmla="*/ 669886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35655 w 1459555"/>
                    <a:gd name="connsiteY6" fmla="*/ 17838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412484 w 1459555"/>
                    <a:gd name="connsiteY2" fmla="*/ 166426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74053 h 951601"/>
                    <a:gd name="connsiteX1" fmla="*/ 296257 w 1459555"/>
                    <a:gd name="connsiteY1" fmla="*/ 477879 h 951601"/>
                    <a:gd name="connsiteX2" fmla="*/ 412484 w 1459555"/>
                    <a:gd name="connsiteY2" fmla="*/ 193042 h 951601"/>
                    <a:gd name="connsiteX3" fmla="*/ 540458 w 1459555"/>
                    <a:gd name="connsiteY3" fmla="*/ 748538 h 951601"/>
                    <a:gd name="connsiteX4" fmla="*/ 718966 w 1459555"/>
                    <a:gd name="connsiteY4" fmla="*/ 0 h 951601"/>
                    <a:gd name="connsiteX5" fmla="*/ 918493 w 1459555"/>
                    <a:gd name="connsiteY5" fmla="*/ 951601 h 951601"/>
                    <a:gd name="connsiteX6" fmla="*/ 1022347 w 1459555"/>
                    <a:gd name="connsiteY6" fmla="*/ 195017 h 951601"/>
                    <a:gd name="connsiteX7" fmla="*/ 1130674 w 1459555"/>
                    <a:gd name="connsiteY7" fmla="*/ 671630 h 951601"/>
                    <a:gd name="connsiteX8" fmla="*/ 1197000 w 1459555"/>
                    <a:gd name="connsiteY8" fmla="*/ 422907 h 951601"/>
                    <a:gd name="connsiteX9" fmla="*/ 1459555 w 1459555"/>
                    <a:gd name="connsiteY9" fmla="*/ 422385 h 951601"/>
                    <a:gd name="connsiteX0" fmla="*/ 0 w 1459555"/>
                    <a:gd name="connsiteY0" fmla="*/ 474053 h 954928"/>
                    <a:gd name="connsiteX1" fmla="*/ 296257 w 1459555"/>
                    <a:gd name="connsiteY1" fmla="*/ 477879 h 954928"/>
                    <a:gd name="connsiteX2" fmla="*/ 412484 w 1459555"/>
                    <a:gd name="connsiteY2" fmla="*/ 193042 h 954928"/>
                    <a:gd name="connsiteX3" fmla="*/ 540458 w 1459555"/>
                    <a:gd name="connsiteY3" fmla="*/ 748538 h 954928"/>
                    <a:gd name="connsiteX4" fmla="*/ 718966 w 1459555"/>
                    <a:gd name="connsiteY4" fmla="*/ 0 h 954928"/>
                    <a:gd name="connsiteX5" fmla="*/ 891876 w 1459555"/>
                    <a:gd name="connsiteY5" fmla="*/ 954928 h 954928"/>
                    <a:gd name="connsiteX6" fmla="*/ 1022347 w 1459555"/>
                    <a:gd name="connsiteY6" fmla="*/ 195017 h 954928"/>
                    <a:gd name="connsiteX7" fmla="*/ 1130674 w 1459555"/>
                    <a:gd name="connsiteY7" fmla="*/ 671630 h 954928"/>
                    <a:gd name="connsiteX8" fmla="*/ 1197000 w 1459555"/>
                    <a:gd name="connsiteY8" fmla="*/ 422907 h 954928"/>
                    <a:gd name="connsiteX9" fmla="*/ 1459555 w 1459555"/>
                    <a:gd name="connsiteY9" fmla="*/ 422385 h 9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9555" h="954928">
                      <a:moveTo>
                        <a:pt x="0" y="474053"/>
                      </a:moveTo>
                      <a:lnTo>
                        <a:pt x="296257" y="477879"/>
                      </a:lnTo>
                      <a:lnTo>
                        <a:pt x="412484" y="193042"/>
                      </a:lnTo>
                      <a:lnTo>
                        <a:pt x="540458" y="748538"/>
                      </a:lnTo>
                      <a:lnTo>
                        <a:pt x="718966" y="0"/>
                      </a:lnTo>
                      <a:lnTo>
                        <a:pt x="891876" y="954928"/>
                      </a:lnTo>
                      <a:lnTo>
                        <a:pt x="1022347" y="195017"/>
                      </a:lnTo>
                      <a:lnTo>
                        <a:pt x="1130674" y="671630"/>
                      </a:lnTo>
                      <a:lnTo>
                        <a:pt x="1197000" y="422907"/>
                      </a:lnTo>
                      <a:lnTo>
                        <a:pt x="1459555" y="422385"/>
                      </a:lnTo>
                    </a:path>
                  </a:pathLst>
                </a:custGeom>
                <a:noFill/>
                <a:ln w="76200" cap="rnd" cmpd="sng" algn="ctr">
                  <a:solidFill>
                    <a:srgbClr val="249ED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1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  <p:grpSp>
          <p:nvGrpSpPr>
            <p:cNvPr id="84" name="그룹 21">
              <a:extLst>
                <a:ext uri="{FF2B5EF4-FFF2-40B4-BE49-F238E27FC236}">
                  <a16:creationId xmlns:a16="http://schemas.microsoft.com/office/drawing/2014/main" xmlns="" id="{DB37FC60-AB52-4132-910B-51A36246F451}"/>
                </a:ext>
              </a:extLst>
            </p:cNvPr>
            <p:cNvGrpSpPr/>
            <p:nvPr/>
          </p:nvGrpSpPr>
          <p:grpSpPr>
            <a:xfrm>
              <a:off x="3685515" y="4534962"/>
              <a:ext cx="2436862" cy="1561995"/>
              <a:chOff x="4165655" y="4789090"/>
              <a:chExt cx="1849676" cy="1185617"/>
            </a:xfrm>
          </p:grpSpPr>
          <p:sp>
            <p:nvSpPr>
              <p:cNvPr id="86" name="Freeform 25">
                <a:extLst>
                  <a:ext uri="{FF2B5EF4-FFF2-40B4-BE49-F238E27FC236}">
                    <a16:creationId xmlns:a16="http://schemas.microsoft.com/office/drawing/2014/main" xmlns="" id="{F5323964-EBAC-4445-AC24-439698D9FCD2}"/>
                  </a:ext>
                </a:extLst>
              </p:cNvPr>
              <p:cNvSpPr/>
              <p:nvPr/>
            </p:nvSpPr>
            <p:spPr>
              <a:xfrm rot="5400000">
                <a:off x="4596561" y="4555937"/>
                <a:ext cx="1185617" cy="1651923"/>
              </a:xfrm>
              <a:custGeom>
                <a:avLst/>
                <a:gdLst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31366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90042 w 1404608"/>
                  <a:gd name="connsiteY10" fmla="*/ 599846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702259 w 1404608"/>
                  <a:gd name="connsiteY12" fmla="*/ 629107 h 2070201"/>
                  <a:gd name="connsiteX13" fmla="*/ 526694 w 1404608"/>
                  <a:gd name="connsiteY13" fmla="*/ 0 h 2070201"/>
                  <a:gd name="connsiteX14" fmla="*/ 468172 w 1404608"/>
                  <a:gd name="connsiteY14" fmla="*/ 1338681 h 2070201"/>
                  <a:gd name="connsiteX15" fmla="*/ 321868 w 1404608"/>
                  <a:gd name="connsiteY15" fmla="*/ 1287475 h 2070201"/>
                  <a:gd name="connsiteX16" fmla="*/ 0 w 1404608"/>
                  <a:gd name="connsiteY16" fmla="*/ 1053388 h 2070201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8942 h 2075755"/>
                  <a:gd name="connsiteX1" fmla="*/ 124358 w 1404608"/>
                  <a:gd name="connsiteY1" fmla="*/ 1388126 h 2075755"/>
                  <a:gd name="connsiteX2" fmla="*/ 292608 w 1404608"/>
                  <a:gd name="connsiteY2" fmla="*/ 1746571 h 2075755"/>
                  <a:gd name="connsiteX3" fmla="*/ 687628 w 1404608"/>
                  <a:gd name="connsiteY3" fmla="*/ 2075755 h 2075755"/>
                  <a:gd name="connsiteX4" fmla="*/ 1294790 w 1404608"/>
                  <a:gd name="connsiteY4" fmla="*/ 2061125 h 2075755"/>
                  <a:gd name="connsiteX5" fmla="*/ 1404518 w 1404608"/>
                  <a:gd name="connsiteY5" fmla="*/ 1161355 h 2075755"/>
                  <a:gd name="connsiteX6" fmla="*/ 1221638 w 1404608"/>
                  <a:gd name="connsiteY6" fmla="*/ 773650 h 2075755"/>
                  <a:gd name="connsiteX7" fmla="*/ 1177747 w 1404608"/>
                  <a:gd name="connsiteY7" fmla="*/ 971160 h 2075755"/>
                  <a:gd name="connsiteX8" fmla="*/ 980236 w 1404608"/>
                  <a:gd name="connsiteY8" fmla="*/ 700498 h 2075755"/>
                  <a:gd name="connsiteX9" fmla="*/ 921715 w 1404608"/>
                  <a:gd name="connsiteY9" fmla="*/ 934584 h 2075755"/>
                  <a:gd name="connsiteX10" fmla="*/ 738836 w 1404608"/>
                  <a:gd name="connsiteY10" fmla="*/ 598085 h 2075755"/>
                  <a:gd name="connsiteX11" fmla="*/ 709574 w 1404608"/>
                  <a:gd name="connsiteY11" fmla="*/ 941899 h 2075755"/>
                  <a:gd name="connsiteX12" fmla="*/ 526694 w 1404608"/>
                  <a:gd name="connsiteY12" fmla="*/ 5554 h 2075755"/>
                  <a:gd name="connsiteX13" fmla="*/ 468172 w 1404608"/>
                  <a:gd name="connsiteY13" fmla="*/ 1344235 h 2075755"/>
                  <a:gd name="connsiteX14" fmla="*/ 321868 w 1404608"/>
                  <a:gd name="connsiteY14" fmla="*/ 1293029 h 2075755"/>
                  <a:gd name="connsiteX15" fmla="*/ 0 w 1404608"/>
                  <a:gd name="connsiteY15" fmla="*/ 1058942 h 2075755"/>
                  <a:gd name="connsiteX0" fmla="*/ 0 w 1404608"/>
                  <a:gd name="connsiteY0" fmla="*/ 1029958 h 2046771"/>
                  <a:gd name="connsiteX1" fmla="*/ 124358 w 1404608"/>
                  <a:gd name="connsiteY1" fmla="*/ 1359142 h 2046771"/>
                  <a:gd name="connsiteX2" fmla="*/ 292608 w 1404608"/>
                  <a:gd name="connsiteY2" fmla="*/ 1717587 h 2046771"/>
                  <a:gd name="connsiteX3" fmla="*/ 687628 w 1404608"/>
                  <a:gd name="connsiteY3" fmla="*/ 2046771 h 2046771"/>
                  <a:gd name="connsiteX4" fmla="*/ 1294790 w 1404608"/>
                  <a:gd name="connsiteY4" fmla="*/ 2032141 h 2046771"/>
                  <a:gd name="connsiteX5" fmla="*/ 1404518 w 1404608"/>
                  <a:gd name="connsiteY5" fmla="*/ 1132371 h 2046771"/>
                  <a:gd name="connsiteX6" fmla="*/ 1221638 w 1404608"/>
                  <a:gd name="connsiteY6" fmla="*/ 744666 h 2046771"/>
                  <a:gd name="connsiteX7" fmla="*/ 1177747 w 1404608"/>
                  <a:gd name="connsiteY7" fmla="*/ 942176 h 2046771"/>
                  <a:gd name="connsiteX8" fmla="*/ 980236 w 1404608"/>
                  <a:gd name="connsiteY8" fmla="*/ 671514 h 2046771"/>
                  <a:gd name="connsiteX9" fmla="*/ 921715 w 1404608"/>
                  <a:gd name="connsiteY9" fmla="*/ 905600 h 2046771"/>
                  <a:gd name="connsiteX10" fmla="*/ 738836 w 1404608"/>
                  <a:gd name="connsiteY10" fmla="*/ 569101 h 2046771"/>
                  <a:gd name="connsiteX11" fmla="*/ 709574 w 1404608"/>
                  <a:gd name="connsiteY11" fmla="*/ 912915 h 2046771"/>
                  <a:gd name="connsiteX12" fmla="*/ 526694 w 1404608"/>
                  <a:gd name="connsiteY12" fmla="*/ 5831 h 2046771"/>
                  <a:gd name="connsiteX13" fmla="*/ 468172 w 1404608"/>
                  <a:gd name="connsiteY13" fmla="*/ 1315251 h 2046771"/>
                  <a:gd name="connsiteX14" fmla="*/ 321868 w 1404608"/>
                  <a:gd name="connsiteY14" fmla="*/ 1264045 h 2046771"/>
                  <a:gd name="connsiteX15" fmla="*/ 0 w 1404608"/>
                  <a:gd name="connsiteY15" fmla="*/ 1029958 h 2046771"/>
                  <a:gd name="connsiteX0" fmla="*/ 0 w 1404608"/>
                  <a:gd name="connsiteY0" fmla="*/ 1024127 h 2040940"/>
                  <a:gd name="connsiteX1" fmla="*/ 124358 w 1404608"/>
                  <a:gd name="connsiteY1" fmla="*/ 1353311 h 2040940"/>
                  <a:gd name="connsiteX2" fmla="*/ 292608 w 1404608"/>
                  <a:gd name="connsiteY2" fmla="*/ 1711756 h 2040940"/>
                  <a:gd name="connsiteX3" fmla="*/ 687628 w 1404608"/>
                  <a:gd name="connsiteY3" fmla="*/ 2040940 h 2040940"/>
                  <a:gd name="connsiteX4" fmla="*/ 1294790 w 1404608"/>
                  <a:gd name="connsiteY4" fmla="*/ 2026310 h 2040940"/>
                  <a:gd name="connsiteX5" fmla="*/ 1404518 w 1404608"/>
                  <a:gd name="connsiteY5" fmla="*/ 1126540 h 2040940"/>
                  <a:gd name="connsiteX6" fmla="*/ 1221638 w 1404608"/>
                  <a:gd name="connsiteY6" fmla="*/ 738835 h 2040940"/>
                  <a:gd name="connsiteX7" fmla="*/ 1177747 w 1404608"/>
                  <a:gd name="connsiteY7" fmla="*/ 936345 h 2040940"/>
                  <a:gd name="connsiteX8" fmla="*/ 980236 w 1404608"/>
                  <a:gd name="connsiteY8" fmla="*/ 665683 h 2040940"/>
                  <a:gd name="connsiteX9" fmla="*/ 921715 w 1404608"/>
                  <a:gd name="connsiteY9" fmla="*/ 899769 h 2040940"/>
                  <a:gd name="connsiteX10" fmla="*/ 738836 w 1404608"/>
                  <a:gd name="connsiteY10" fmla="*/ 563270 h 2040940"/>
                  <a:gd name="connsiteX11" fmla="*/ 709574 w 1404608"/>
                  <a:gd name="connsiteY11" fmla="*/ 907084 h 2040940"/>
                  <a:gd name="connsiteX12" fmla="*/ 526694 w 1404608"/>
                  <a:gd name="connsiteY12" fmla="*/ 0 h 2040940"/>
                  <a:gd name="connsiteX13" fmla="*/ 468172 w 1404608"/>
                  <a:gd name="connsiteY13" fmla="*/ 1309420 h 2040940"/>
                  <a:gd name="connsiteX14" fmla="*/ 321868 w 1404608"/>
                  <a:gd name="connsiteY14" fmla="*/ 1258214 h 2040940"/>
                  <a:gd name="connsiteX15" fmla="*/ 0 w 1404608"/>
                  <a:gd name="connsiteY15" fmla="*/ 1024127 h 2040940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370 h 2041183"/>
                  <a:gd name="connsiteX1" fmla="*/ 124358 w 1404608"/>
                  <a:gd name="connsiteY1" fmla="*/ 1353554 h 2041183"/>
                  <a:gd name="connsiteX2" fmla="*/ 292608 w 1404608"/>
                  <a:gd name="connsiteY2" fmla="*/ 1711999 h 2041183"/>
                  <a:gd name="connsiteX3" fmla="*/ 687628 w 1404608"/>
                  <a:gd name="connsiteY3" fmla="*/ 2041183 h 2041183"/>
                  <a:gd name="connsiteX4" fmla="*/ 1294790 w 1404608"/>
                  <a:gd name="connsiteY4" fmla="*/ 2026553 h 2041183"/>
                  <a:gd name="connsiteX5" fmla="*/ 1404518 w 1404608"/>
                  <a:gd name="connsiteY5" fmla="*/ 1126783 h 2041183"/>
                  <a:gd name="connsiteX6" fmla="*/ 1221638 w 1404608"/>
                  <a:gd name="connsiteY6" fmla="*/ 739078 h 2041183"/>
                  <a:gd name="connsiteX7" fmla="*/ 1177747 w 1404608"/>
                  <a:gd name="connsiteY7" fmla="*/ 936588 h 2041183"/>
                  <a:gd name="connsiteX8" fmla="*/ 980236 w 1404608"/>
                  <a:gd name="connsiteY8" fmla="*/ 665926 h 2041183"/>
                  <a:gd name="connsiteX9" fmla="*/ 921715 w 1404608"/>
                  <a:gd name="connsiteY9" fmla="*/ 900012 h 2041183"/>
                  <a:gd name="connsiteX10" fmla="*/ 738836 w 1404608"/>
                  <a:gd name="connsiteY10" fmla="*/ 563513 h 2041183"/>
                  <a:gd name="connsiteX11" fmla="*/ 709574 w 1404608"/>
                  <a:gd name="connsiteY11" fmla="*/ 907327 h 2041183"/>
                  <a:gd name="connsiteX12" fmla="*/ 526694 w 1404608"/>
                  <a:gd name="connsiteY12" fmla="*/ 243 h 2041183"/>
                  <a:gd name="connsiteX13" fmla="*/ 468172 w 1404608"/>
                  <a:gd name="connsiteY13" fmla="*/ 1309663 h 2041183"/>
                  <a:gd name="connsiteX14" fmla="*/ 321868 w 1404608"/>
                  <a:gd name="connsiteY14" fmla="*/ 1258457 h 2041183"/>
                  <a:gd name="connsiteX15" fmla="*/ 0 w 1404608"/>
                  <a:gd name="connsiteY15" fmla="*/ 1024370 h 2041183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55410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36384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52597 w 1421182"/>
                  <a:gd name="connsiteY6" fmla="*/ 669316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537 h 2040940"/>
                  <a:gd name="connsiteX1" fmla="*/ 140932 w 1421182"/>
                  <a:gd name="connsiteY1" fmla="*/ 1353311 h 2040940"/>
                  <a:gd name="connsiteX2" fmla="*/ 309182 w 1421182"/>
                  <a:gd name="connsiteY2" fmla="*/ 1711756 h 2040940"/>
                  <a:gd name="connsiteX3" fmla="*/ 704202 w 1421182"/>
                  <a:gd name="connsiteY3" fmla="*/ 2040940 h 2040940"/>
                  <a:gd name="connsiteX4" fmla="*/ 1311364 w 1421182"/>
                  <a:gd name="connsiteY4" fmla="*/ 2026310 h 2040940"/>
                  <a:gd name="connsiteX5" fmla="*/ 1421092 w 1421182"/>
                  <a:gd name="connsiteY5" fmla="*/ 1126540 h 2040940"/>
                  <a:gd name="connsiteX6" fmla="*/ 1152597 w 1421182"/>
                  <a:gd name="connsiteY6" fmla="*/ 669074 h 2040940"/>
                  <a:gd name="connsiteX7" fmla="*/ 1168953 w 1421182"/>
                  <a:gd name="connsiteY7" fmla="*/ 968054 h 2040940"/>
                  <a:gd name="connsiteX8" fmla="*/ 927050 w 1421182"/>
                  <a:gd name="connsiteY8" fmla="*/ 614948 h 2040940"/>
                  <a:gd name="connsiteX9" fmla="*/ 957315 w 1421182"/>
                  <a:gd name="connsiteY9" fmla="*/ 944162 h 2040940"/>
                  <a:gd name="connsiteX10" fmla="*/ 711016 w 1421182"/>
                  <a:gd name="connsiteY10" fmla="*/ 569612 h 2040940"/>
                  <a:gd name="connsiteX11" fmla="*/ 729319 w 1421182"/>
                  <a:gd name="connsiteY11" fmla="*/ 957819 h 2040940"/>
                  <a:gd name="connsiteX12" fmla="*/ 543268 w 1421182"/>
                  <a:gd name="connsiteY12" fmla="*/ 0 h 2040940"/>
                  <a:gd name="connsiteX13" fmla="*/ 473286 w 1421182"/>
                  <a:gd name="connsiteY13" fmla="*/ 1312119 h 2040940"/>
                  <a:gd name="connsiteX14" fmla="*/ 338442 w 1421182"/>
                  <a:gd name="connsiteY14" fmla="*/ 1258214 h 2040940"/>
                  <a:gd name="connsiteX15" fmla="*/ 719 w 1421182"/>
                  <a:gd name="connsiteY15" fmla="*/ 957537 h 2040940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26318"/>
                  <a:gd name="connsiteX1" fmla="*/ 140932 w 1421182"/>
                  <a:gd name="connsiteY1" fmla="*/ 1353319 h 2026318"/>
                  <a:gd name="connsiteX2" fmla="*/ 309182 w 1421182"/>
                  <a:gd name="connsiteY2" fmla="*/ 1711764 h 2026318"/>
                  <a:gd name="connsiteX3" fmla="*/ 693290 w 1421182"/>
                  <a:gd name="connsiteY3" fmla="*/ 2019121 h 2026318"/>
                  <a:gd name="connsiteX4" fmla="*/ 1311364 w 1421182"/>
                  <a:gd name="connsiteY4" fmla="*/ 2026318 h 2026318"/>
                  <a:gd name="connsiteX5" fmla="*/ 1421092 w 1421182"/>
                  <a:gd name="connsiteY5" fmla="*/ 1126548 h 2026318"/>
                  <a:gd name="connsiteX6" fmla="*/ 1152597 w 1421182"/>
                  <a:gd name="connsiteY6" fmla="*/ 669082 h 2026318"/>
                  <a:gd name="connsiteX7" fmla="*/ 1168953 w 1421182"/>
                  <a:gd name="connsiteY7" fmla="*/ 968062 h 2026318"/>
                  <a:gd name="connsiteX8" fmla="*/ 927050 w 1421182"/>
                  <a:gd name="connsiteY8" fmla="*/ 614956 h 2026318"/>
                  <a:gd name="connsiteX9" fmla="*/ 957315 w 1421182"/>
                  <a:gd name="connsiteY9" fmla="*/ 944170 h 2026318"/>
                  <a:gd name="connsiteX10" fmla="*/ 711016 w 1421182"/>
                  <a:gd name="connsiteY10" fmla="*/ 569620 h 2026318"/>
                  <a:gd name="connsiteX11" fmla="*/ 729319 w 1421182"/>
                  <a:gd name="connsiteY11" fmla="*/ 957827 h 2026318"/>
                  <a:gd name="connsiteX12" fmla="*/ 543268 w 1421182"/>
                  <a:gd name="connsiteY12" fmla="*/ 8 h 2026318"/>
                  <a:gd name="connsiteX13" fmla="*/ 473286 w 1421182"/>
                  <a:gd name="connsiteY13" fmla="*/ 1312127 h 2026318"/>
                  <a:gd name="connsiteX14" fmla="*/ 338442 w 1421182"/>
                  <a:gd name="connsiteY14" fmla="*/ 1258222 h 2026318"/>
                  <a:gd name="connsiteX15" fmla="*/ 719 w 1421182"/>
                  <a:gd name="connsiteY15" fmla="*/ 957545 h 2026318"/>
                  <a:gd name="connsiteX0" fmla="*/ 719 w 1421182"/>
                  <a:gd name="connsiteY0" fmla="*/ 957545 h 2295953"/>
                  <a:gd name="connsiteX1" fmla="*/ 140932 w 1421182"/>
                  <a:gd name="connsiteY1" fmla="*/ 1353319 h 2295953"/>
                  <a:gd name="connsiteX2" fmla="*/ 309182 w 1421182"/>
                  <a:gd name="connsiteY2" fmla="*/ 1711764 h 2295953"/>
                  <a:gd name="connsiteX3" fmla="*/ 693290 w 1421182"/>
                  <a:gd name="connsiteY3" fmla="*/ 2019121 h 2295953"/>
                  <a:gd name="connsiteX4" fmla="*/ 722524 w 1421182"/>
                  <a:gd name="connsiteY4" fmla="*/ 2295953 h 2295953"/>
                  <a:gd name="connsiteX5" fmla="*/ 1311364 w 1421182"/>
                  <a:gd name="connsiteY5" fmla="*/ 2026318 h 2295953"/>
                  <a:gd name="connsiteX6" fmla="*/ 1421092 w 1421182"/>
                  <a:gd name="connsiteY6" fmla="*/ 1126548 h 2295953"/>
                  <a:gd name="connsiteX7" fmla="*/ 1152597 w 1421182"/>
                  <a:gd name="connsiteY7" fmla="*/ 669082 h 2295953"/>
                  <a:gd name="connsiteX8" fmla="*/ 1168953 w 1421182"/>
                  <a:gd name="connsiteY8" fmla="*/ 968062 h 2295953"/>
                  <a:gd name="connsiteX9" fmla="*/ 927050 w 1421182"/>
                  <a:gd name="connsiteY9" fmla="*/ 614956 h 2295953"/>
                  <a:gd name="connsiteX10" fmla="*/ 957315 w 1421182"/>
                  <a:gd name="connsiteY10" fmla="*/ 944170 h 2295953"/>
                  <a:gd name="connsiteX11" fmla="*/ 711016 w 1421182"/>
                  <a:gd name="connsiteY11" fmla="*/ 569620 h 2295953"/>
                  <a:gd name="connsiteX12" fmla="*/ 729319 w 1421182"/>
                  <a:gd name="connsiteY12" fmla="*/ 957827 h 2295953"/>
                  <a:gd name="connsiteX13" fmla="*/ 543268 w 1421182"/>
                  <a:gd name="connsiteY13" fmla="*/ 8 h 2295953"/>
                  <a:gd name="connsiteX14" fmla="*/ 473286 w 1421182"/>
                  <a:gd name="connsiteY14" fmla="*/ 1312127 h 2295953"/>
                  <a:gd name="connsiteX15" fmla="*/ 338442 w 1421182"/>
                  <a:gd name="connsiteY15" fmla="*/ 1258222 h 2295953"/>
                  <a:gd name="connsiteX16" fmla="*/ 719 w 1421182"/>
                  <a:gd name="connsiteY16" fmla="*/ 957545 h 2295953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93290 w 1421182"/>
                  <a:gd name="connsiteY3" fmla="*/ 2019121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26141 w 1421182"/>
                  <a:gd name="connsiteY3" fmla="*/ 1985150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4785"/>
                  <a:gd name="connsiteX1" fmla="*/ 140932 w 1421182"/>
                  <a:gd name="connsiteY1" fmla="*/ 1353319 h 2314785"/>
                  <a:gd name="connsiteX2" fmla="*/ 309182 w 1421182"/>
                  <a:gd name="connsiteY2" fmla="*/ 1711764 h 2314785"/>
                  <a:gd name="connsiteX3" fmla="*/ 626141 w 1421182"/>
                  <a:gd name="connsiteY3" fmla="*/ 1985150 h 2314785"/>
                  <a:gd name="connsiteX4" fmla="*/ 658780 w 1421182"/>
                  <a:gd name="connsiteY4" fmla="*/ 2266927 h 2314785"/>
                  <a:gd name="connsiteX5" fmla="*/ 1170733 w 1421182"/>
                  <a:gd name="connsiteY5" fmla="*/ 2300858 h 2314785"/>
                  <a:gd name="connsiteX6" fmla="*/ 1311364 w 1421182"/>
                  <a:gd name="connsiteY6" fmla="*/ 2026318 h 2314785"/>
                  <a:gd name="connsiteX7" fmla="*/ 1421092 w 1421182"/>
                  <a:gd name="connsiteY7" fmla="*/ 1126548 h 2314785"/>
                  <a:gd name="connsiteX8" fmla="*/ 1152597 w 1421182"/>
                  <a:gd name="connsiteY8" fmla="*/ 669082 h 2314785"/>
                  <a:gd name="connsiteX9" fmla="*/ 1168953 w 1421182"/>
                  <a:gd name="connsiteY9" fmla="*/ 968062 h 2314785"/>
                  <a:gd name="connsiteX10" fmla="*/ 927050 w 1421182"/>
                  <a:gd name="connsiteY10" fmla="*/ 614956 h 2314785"/>
                  <a:gd name="connsiteX11" fmla="*/ 957315 w 1421182"/>
                  <a:gd name="connsiteY11" fmla="*/ 944170 h 2314785"/>
                  <a:gd name="connsiteX12" fmla="*/ 711016 w 1421182"/>
                  <a:gd name="connsiteY12" fmla="*/ 569620 h 2314785"/>
                  <a:gd name="connsiteX13" fmla="*/ 729319 w 1421182"/>
                  <a:gd name="connsiteY13" fmla="*/ 957827 h 2314785"/>
                  <a:gd name="connsiteX14" fmla="*/ 543268 w 1421182"/>
                  <a:gd name="connsiteY14" fmla="*/ 8 h 2314785"/>
                  <a:gd name="connsiteX15" fmla="*/ 473286 w 1421182"/>
                  <a:gd name="connsiteY15" fmla="*/ 1312127 h 2314785"/>
                  <a:gd name="connsiteX16" fmla="*/ 338442 w 1421182"/>
                  <a:gd name="connsiteY16" fmla="*/ 1258222 h 2314785"/>
                  <a:gd name="connsiteX17" fmla="*/ 719 w 1421182"/>
                  <a:gd name="connsiteY17" fmla="*/ 957545 h 2314785"/>
                  <a:gd name="connsiteX0" fmla="*/ 719 w 1421182"/>
                  <a:gd name="connsiteY0" fmla="*/ 957545 h 2323891"/>
                  <a:gd name="connsiteX1" fmla="*/ 140932 w 1421182"/>
                  <a:gd name="connsiteY1" fmla="*/ 1353319 h 2323891"/>
                  <a:gd name="connsiteX2" fmla="*/ 309182 w 1421182"/>
                  <a:gd name="connsiteY2" fmla="*/ 1711764 h 2323891"/>
                  <a:gd name="connsiteX3" fmla="*/ 626141 w 1421182"/>
                  <a:gd name="connsiteY3" fmla="*/ 1985150 h 2323891"/>
                  <a:gd name="connsiteX4" fmla="*/ 658780 w 1421182"/>
                  <a:gd name="connsiteY4" fmla="*/ 2266927 h 2323891"/>
                  <a:gd name="connsiteX5" fmla="*/ 1170733 w 1421182"/>
                  <a:gd name="connsiteY5" fmla="*/ 2300858 h 2323891"/>
                  <a:gd name="connsiteX6" fmla="*/ 1311364 w 1421182"/>
                  <a:gd name="connsiteY6" fmla="*/ 2026318 h 2323891"/>
                  <a:gd name="connsiteX7" fmla="*/ 1421092 w 1421182"/>
                  <a:gd name="connsiteY7" fmla="*/ 1126548 h 2323891"/>
                  <a:gd name="connsiteX8" fmla="*/ 1152597 w 1421182"/>
                  <a:gd name="connsiteY8" fmla="*/ 669082 h 2323891"/>
                  <a:gd name="connsiteX9" fmla="*/ 1168953 w 1421182"/>
                  <a:gd name="connsiteY9" fmla="*/ 968062 h 2323891"/>
                  <a:gd name="connsiteX10" fmla="*/ 927050 w 1421182"/>
                  <a:gd name="connsiteY10" fmla="*/ 614956 h 2323891"/>
                  <a:gd name="connsiteX11" fmla="*/ 957315 w 1421182"/>
                  <a:gd name="connsiteY11" fmla="*/ 944170 h 2323891"/>
                  <a:gd name="connsiteX12" fmla="*/ 711016 w 1421182"/>
                  <a:gd name="connsiteY12" fmla="*/ 569620 h 2323891"/>
                  <a:gd name="connsiteX13" fmla="*/ 729319 w 1421182"/>
                  <a:gd name="connsiteY13" fmla="*/ 957827 h 2323891"/>
                  <a:gd name="connsiteX14" fmla="*/ 543268 w 1421182"/>
                  <a:gd name="connsiteY14" fmla="*/ 8 h 2323891"/>
                  <a:gd name="connsiteX15" fmla="*/ 473286 w 1421182"/>
                  <a:gd name="connsiteY15" fmla="*/ 1312127 h 2323891"/>
                  <a:gd name="connsiteX16" fmla="*/ 338442 w 1421182"/>
                  <a:gd name="connsiteY16" fmla="*/ 1258222 h 2323891"/>
                  <a:gd name="connsiteX17" fmla="*/ 719 w 1421182"/>
                  <a:gd name="connsiteY17" fmla="*/ 957545 h 2323891"/>
                  <a:gd name="connsiteX0" fmla="*/ 719 w 1421182"/>
                  <a:gd name="connsiteY0" fmla="*/ 957545 h 2358736"/>
                  <a:gd name="connsiteX1" fmla="*/ 140932 w 1421182"/>
                  <a:gd name="connsiteY1" fmla="*/ 1353319 h 2358736"/>
                  <a:gd name="connsiteX2" fmla="*/ 309182 w 1421182"/>
                  <a:gd name="connsiteY2" fmla="*/ 1711764 h 2358736"/>
                  <a:gd name="connsiteX3" fmla="*/ 626141 w 1421182"/>
                  <a:gd name="connsiteY3" fmla="*/ 1985150 h 2358736"/>
                  <a:gd name="connsiteX4" fmla="*/ 658780 w 1421182"/>
                  <a:gd name="connsiteY4" fmla="*/ 2266927 h 2358736"/>
                  <a:gd name="connsiteX5" fmla="*/ 1227989 w 1421182"/>
                  <a:gd name="connsiteY5" fmla="*/ 2341644 h 2358736"/>
                  <a:gd name="connsiteX6" fmla="*/ 1311364 w 1421182"/>
                  <a:gd name="connsiteY6" fmla="*/ 2026318 h 2358736"/>
                  <a:gd name="connsiteX7" fmla="*/ 1421092 w 1421182"/>
                  <a:gd name="connsiteY7" fmla="*/ 1126548 h 2358736"/>
                  <a:gd name="connsiteX8" fmla="*/ 1152597 w 1421182"/>
                  <a:gd name="connsiteY8" fmla="*/ 669082 h 2358736"/>
                  <a:gd name="connsiteX9" fmla="*/ 1168953 w 1421182"/>
                  <a:gd name="connsiteY9" fmla="*/ 968062 h 2358736"/>
                  <a:gd name="connsiteX10" fmla="*/ 927050 w 1421182"/>
                  <a:gd name="connsiteY10" fmla="*/ 614956 h 2358736"/>
                  <a:gd name="connsiteX11" fmla="*/ 957315 w 1421182"/>
                  <a:gd name="connsiteY11" fmla="*/ 944170 h 2358736"/>
                  <a:gd name="connsiteX12" fmla="*/ 711016 w 1421182"/>
                  <a:gd name="connsiteY12" fmla="*/ 569620 h 2358736"/>
                  <a:gd name="connsiteX13" fmla="*/ 729319 w 1421182"/>
                  <a:gd name="connsiteY13" fmla="*/ 957827 h 2358736"/>
                  <a:gd name="connsiteX14" fmla="*/ 543268 w 1421182"/>
                  <a:gd name="connsiteY14" fmla="*/ 8 h 2358736"/>
                  <a:gd name="connsiteX15" fmla="*/ 473286 w 1421182"/>
                  <a:gd name="connsiteY15" fmla="*/ 1312127 h 2358736"/>
                  <a:gd name="connsiteX16" fmla="*/ 338442 w 1421182"/>
                  <a:gd name="connsiteY16" fmla="*/ 1258222 h 2358736"/>
                  <a:gd name="connsiteX17" fmla="*/ 719 w 1421182"/>
                  <a:gd name="connsiteY17" fmla="*/ 957545 h 2358736"/>
                  <a:gd name="connsiteX0" fmla="*/ 719 w 1421182"/>
                  <a:gd name="connsiteY0" fmla="*/ 957545 h 2341644"/>
                  <a:gd name="connsiteX1" fmla="*/ 140932 w 1421182"/>
                  <a:gd name="connsiteY1" fmla="*/ 1353319 h 2341644"/>
                  <a:gd name="connsiteX2" fmla="*/ 309182 w 1421182"/>
                  <a:gd name="connsiteY2" fmla="*/ 1711764 h 2341644"/>
                  <a:gd name="connsiteX3" fmla="*/ 626141 w 1421182"/>
                  <a:gd name="connsiteY3" fmla="*/ 1985150 h 2341644"/>
                  <a:gd name="connsiteX4" fmla="*/ 658780 w 1421182"/>
                  <a:gd name="connsiteY4" fmla="*/ 2266927 h 2341644"/>
                  <a:gd name="connsiteX5" fmla="*/ 1227989 w 1421182"/>
                  <a:gd name="connsiteY5" fmla="*/ 2341644 h 2341644"/>
                  <a:gd name="connsiteX6" fmla="*/ 1311364 w 1421182"/>
                  <a:gd name="connsiteY6" fmla="*/ 2026318 h 2341644"/>
                  <a:gd name="connsiteX7" fmla="*/ 1421092 w 1421182"/>
                  <a:gd name="connsiteY7" fmla="*/ 1126548 h 2341644"/>
                  <a:gd name="connsiteX8" fmla="*/ 1152597 w 1421182"/>
                  <a:gd name="connsiteY8" fmla="*/ 669082 h 2341644"/>
                  <a:gd name="connsiteX9" fmla="*/ 1168953 w 1421182"/>
                  <a:gd name="connsiteY9" fmla="*/ 968062 h 2341644"/>
                  <a:gd name="connsiteX10" fmla="*/ 927050 w 1421182"/>
                  <a:gd name="connsiteY10" fmla="*/ 614956 h 2341644"/>
                  <a:gd name="connsiteX11" fmla="*/ 957315 w 1421182"/>
                  <a:gd name="connsiteY11" fmla="*/ 944170 h 2341644"/>
                  <a:gd name="connsiteX12" fmla="*/ 711016 w 1421182"/>
                  <a:gd name="connsiteY12" fmla="*/ 569620 h 2341644"/>
                  <a:gd name="connsiteX13" fmla="*/ 729319 w 1421182"/>
                  <a:gd name="connsiteY13" fmla="*/ 957827 h 2341644"/>
                  <a:gd name="connsiteX14" fmla="*/ 543268 w 1421182"/>
                  <a:gd name="connsiteY14" fmla="*/ 8 h 2341644"/>
                  <a:gd name="connsiteX15" fmla="*/ 473286 w 1421182"/>
                  <a:gd name="connsiteY15" fmla="*/ 1312127 h 2341644"/>
                  <a:gd name="connsiteX16" fmla="*/ 338442 w 1421182"/>
                  <a:gd name="connsiteY16" fmla="*/ 1258222 h 2341644"/>
                  <a:gd name="connsiteX17" fmla="*/ 719 w 1421182"/>
                  <a:gd name="connsiteY17" fmla="*/ 957545 h 2341644"/>
                  <a:gd name="connsiteX0" fmla="*/ 719 w 1421092"/>
                  <a:gd name="connsiteY0" fmla="*/ 957545 h 2341644"/>
                  <a:gd name="connsiteX1" fmla="*/ 140932 w 1421092"/>
                  <a:gd name="connsiteY1" fmla="*/ 1353319 h 2341644"/>
                  <a:gd name="connsiteX2" fmla="*/ 309182 w 1421092"/>
                  <a:gd name="connsiteY2" fmla="*/ 1711764 h 2341644"/>
                  <a:gd name="connsiteX3" fmla="*/ 626141 w 1421092"/>
                  <a:gd name="connsiteY3" fmla="*/ 1985150 h 2341644"/>
                  <a:gd name="connsiteX4" fmla="*/ 658780 w 1421092"/>
                  <a:gd name="connsiteY4" fmla="*/ 2266927 h 2341644"/>
                  <a:gd name="connsiteX5" fmla="*/ 1227989 w 1421092"/>
                  <a:gd name="connsiteY5" fmla="*/ 2341644 h 2341644"/>
                  <a:gd name="connsiteX6" fmla="*/ 1262460 w 1421092"/>
                  <a:gd name="connsiteY6" fmla="*/ 1987074 h 2341644"/>
                  <a:gd name="connsiteX7" fmla="*/ 1421092 w 1421092"/>
                  <a:gd name="connsiteY7" fmla="*/ 1126548 h 2341644"/>
                  <a:gd name="connsiteX8" fmla="*/ 1152597 w 1421092"/>
                  <a:gd name="connsiteY8" fmla="*/ 669082 h 2341644"/>
                  <a:gd name="connsiteX9" fmla="*/ 1168953 w 1421092"/>
                  <a:gd name="connsiteY9" fmla="*/ 968062 h 2341644"/>
                  <a:gd name="connsiteX10" fmla="*/ 927050 w 1421092"/>
                  <a:gd name="connsiteY10" fmla="*/ 614956 h 2341644"/>
                  <a:gd name="connsiteX11" fmla="*/ 957315 w 1421092"/>
                  <a:gd name="connsiteY11" fmla="*/ 944170 h 2341644"/>
                  <a:gd name="connsiteX12" fmla="*/ 711016 w 1421092"/>
                  <a:gd name="connsiteY12" fmla="*/ 569620 h 2341644"/>
                  <a:gd name="connsiteX13" fmla="*/ 729319 w 1421092"/>
                  <a:gd name="connsiteY13" fmla="*/ 957827 h 2341644"/>
                  <a:gd name="connsiteX14" fmla="*/ 543268 w 1421092"/>
                  <a:gd name="connsiteY14" fmla="*/ 8 h 2341644"/>
                  <a:gd name="connsiteX15" fmla="*/ 473286 w 1421092"/>
                  <a:gd name="connsiteY15" fmla="*/ 1312127 h 2341644"/>
                  <a:gd name="connsiteX16" fmla="*/ 338442 w 1421092"/>
                  <a:gd name="connsiteY16" fmla="*/ 1258222 h 2341644"/>
                  <a:gd name="connsiteX17" fmla="*/ 719 w 1421092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557331 w 1421109"/>
                  <a:gd name="connsiteY4" fmla="*/ 2278453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01148 w 1421109"/>
                  <a:gd name="connsiteY4" fmla="*/ 2297232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10754"/>
                  <a:gd name="connsiteX1" fmla="*/ 140932 w 1421109"/>
                  <a:gd name="connsiteY1" fmla="*/ 1353319 h 2310754"/>
                  <a:gd name="connsiteX2" fmla="*/ 309182 w 1421109"/>
                  <a:gd name="connsiteY2" fmla="*/ 1711764 h 2310754"/>
                  <a:gd name="connsiteX3" fmla="*/ 548773 w 1421109"/>
                  <a:gd name="connsiteY3" fmla="*/ 1936338 h 2310754"/>
                  <a:gd name="connsiteX4" fmla="*/ 601148 w 1421109"/>
                  <a:gd name="connsiteY4" fmla="*/ 2297232 h 2310754"/>
                  <a:gd name="connsiteX5" fmla="*/ 1253027 w 1421109"/>
                  <a:gd name="connsiteY5" fmla="*/ 2310347 h 2310754"/>
                  <a:gd name="connsiteX6" fmla="*/ 1262460 w 1421109"/>
                  <a:gd name="connsiteY6" fmla="*/ 1987074 h 2310754"/>
                  <a:gd name="connsiteX7" fmla="*/ 1421092 w 1421109"/>
                  <a:gd name="connsiteY7" fmla="*/ 1126548 h 2310754"/>
                  <a:gd name="connsiteX8" fmla="*/ 1152597 w 1421109"/>
                  <a:gd name="connsiteY8" fmla="*/ 669082 h 2310754"/>
                  <a:gd name="connsiteX9" fmla="*/ 1168953 w 1421109"/>
                  <a:gd name="connsiteY9" fmla="*/ 968062 h 2310754"/>
                  <a:gd name="connsiteX10" fmla="*/ 927050 w 1421109"/>
                  <a:gd name="connsiteY10" fmla="*/ 614956 h 2310754"/>
                  <a:gd name="connsiteX11" fmla="*/ 957315 w 1421109"/>
                  <a:gd name="connsiteY11" fmla="*/ 944170 h 2310754"/>
                  <a:gd name="connsiteX12" fmla="*/ 711016 w 1421109"/>
                  <a:gd name="connsiteY12" fmla="*/ 569620 h 2310754"/>
                  <a:gd name="connsiteX13" fmla="*/ 729319 w 1421109"/>
                  <a:gd name="connsiteY13" fmla="*/ 957827 h 2310754"/>
                  <a:gd name="connsiteX14" fmla="*/ 543268 w 1421109"/>
                  <a:gd name="connsiteY14" fmla="*/ 8 h 2310754"/>
                  <a:gd name="connsiteX15" fmla="*/ 473286 w 1421109"/>
                  <a:gd name="connsiteY15" fmla="*/ 1312127 h 2310754"/>
                  <a:gd name="connsiteX16" fmla="*/ 338442 w 1421109"/>
                  <a:gd name="connsiteY16" fmla="*/ 1258222 h 2310754"/>
                  <a:gd name="connsiteX17" fmla="*/ 719 w 1421109"/>
                  <a:gd name="connsiteY17" fmla="*/ 957545 h 2310754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601148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347"/>
                  <a:gd name="connsiteX1" fmla="*/ 140932 w 1421109"/>
                  <a:gd name="connsiteY1" fmla="*/ 1353319 h 2310347"/>
                  <a:gd name="connsiteX2" fmla="*/ 309182 w 1421109"/>
                  <a:gd name="connsiteY2" fmla="*/ 1711764 h 2310347"/>
                  <a:gd name="connsiteX3" fmla="*/ 548773 w 1421109"/>
                  <a:gd name="connsiteY3" fmla="*/ 1936338 h 2310347"/>
                  <a:gd name="connsiteX4" fmla="*/ 582370 w 1421109"/>
                  <a:gd name="connsiteY4" fmla="*/ 2297232 h 2310347"/>
                  <a:gd name="connsiteX5" fmla="*/ 1253027 w 1421109"/>
                  <a:gd name="connsiteY5" fmla="*/ 2310347 h 2310347"/>
                  <a:gd name="connsiteX6" fmla="*/ 1262460 w 1421109"/>
                  <a:gd name="connsiteY6" fmla="*/ 1987074 h 2310347"/>
                  <a:gd name="connsiteX7" fmla="*/ 1421092 w 1421109"/>
                  <a:gd name="connsiteY7" fmla="*/ 1126548 h 2310347"/>
                  <a:gd name="connsiteX8" fmla="*/ 1152597 w 1421109"/>
                  <a:gd name="connsiteY8" fmla="*/ 669082 h 2310347"/>
                  <a:gd name="connsiteX9" fmla="*/ 1168953 w 1421109"/>
                  <a:gd name="connsiteY9" fmla="*/ 968062 h 2310347"/>
                  <a:gd name="connsiteX10" fmla="*/ 927050 w 1421109"/>
                  <a:gd name="connsiteY10" fmla="*/ 614956 h 2310347"/>
                  <a:gd name="connsiteX11" fmla="*/ 957315 w 1421109"/>
                  <a:gd name="connsiteY11" fmla="*/ 944170 h 2310347"/>
                  <a:gd name="connsiteX12" fmla="*/ 711016 w 1421109"/>
                  <a:gd name="connsiteY12" fmla="*/ 569620 h 2310347"/>
                  <a:gd name="connsiteX13" fmla="*/ 729319 w 1421109"/>
                  <a:gd name="connsiteY13" fmla="*/ 957827 h 2310347"/>
                  <a:gd name="connsiteX14" fmla="*/ 543268 w 1421109"/>
                  <a:gd name="connsiteY14" fmla="*/ 8 h 2310347"/>
                  <a:gd name="connsiteX15" fmla="*/ 473286 w 1421109"/>
                  <a:gd name="connsiteY15" fmla="*/ 1312127 h 2310347"/>
                  <a:gd name="connsiteX16" fmla="*/ 338442 w 1421109"/>
                  <a:gd name="connsiteY16" fmla="*/ 1258222 h 2310347"/>
                  <a:gd name="connsiteX17" fmla="*/ 719 w 1421109"/>
                  <a:gd name="connsiteY17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6650"/>
                  <a:gd name="connsiteY0" fmla="*/ 957545 h 2310347"/>
                  <a:gd name="connsiteX1" fmla="*/ 140932 w 1426650"/>
                  <a:gd name="connsiteY1" fmla="*/ 1353319 h 2310347"/>
                  <a:gd name="connsiteX2" fmla="*/ 309182 w 1426650"/>
                  <a:gd name="connsiteY2" fmla="*/ 1711764 h 2310347"/>
                  <a:gd name="connsiteX3" fmla="*/ 548773 w 1426650"/>
                  <a:gd name="connsiteY3" fmla="*/ 1936338 h 2310347"/>
                  <a:gd name="connsiteX4" fmla="*/ 582370 w 1426650"/>
                  <a:gd name="connsiteY4" fmla="*/ 2297232 h 2310347"/>
                  <a:gd name="connsiteX5" fmla="*/ 1253027 w 1426650"/>
                  <a:gd name="connsiteY5" fmla="*/ 2310347 h 2310347"/>
                  <a:gd name="connsiteX6" fmla="*/ 1262460 w 1426650"/>
                  <a:gd name="connsiteY6" fmla="*/ 1987074 h 2310347"/>
                  <a:gd name="connsiteX7" fmla="*/ 1421092 w 1426650"/>
                  <a:gd name="connsiteY7" fmla="*/ 1126548 h 2310347"/>
                  <a:gd name="connsiteX8" fmla="*/ 1393246 w 1426650"/>
                  <a:gd name="connsiteY8" fmla="*/ 734522 h 2310347"/>
                  <a:gd name="connsiteX9" fmla="*/ 1186368 w 1426650"/>
                  <a:gd name="connsiteY9" fmla="*/ 644961 h 2310347"/>
                  <a:gd name="connsiteX10" fmla="*/ 1168953 w 1426650"/>
                  <a:gd name="connsiteY10" fmla="*/ 968062 h 2310347"/>
                  <a:gd name="connsiteX11" fmla="*/ 1156855 w 1426650"/>
                  <a:gd name="connsiteY11" fmla="*/ 657333 h 2310347"/>
                  <a:gd name="connsiteX12" fmla="*/ 927050 w 1426650"/>
                  <a:gd name="connsiteY12" fmla="*/ 614956 h 2310347"/>
                  <a:gd name="connsiteX13" fmla="*/ 957315 w 1426650"/>
                  <a:gd name="connsiteY13" fmla="*/ 944170 h 2310347"/>
                  <a:gd name="connsiteX14" fmla="*/ 711016 w 1426650"/>
                  <a:gd name="connsiteY14" fmla="*/ 569620 h 2310347"/>
                  <a:gd name="connsiteX15" fmla="*/ 729319 w 1426650"/>
                  <a:gd name="connsiteY15" fmla="*/ 957827 h 2310347"/>
                  <a:gd name="connsiteX16" fmla="*/ 543268 w 1426650"/>
                  <a:gd name="connsiteY16" fmla="*/ 8 h 2310347"/>
                  <a:gd name="connsiteX17" fmla="*/ 473286 w 1426650"/>
                  <a:gd name="connsiteY17" fmla="*/ 1312127 h 2310347"/>
                  <a:gd name="connsiteX18" fmla="*/ 338442 w 1426650"/>
                  <a:gd name="connsiteY18" fmla="*/ 1258222 h 2310347"/>
                  <a:gd name="connsiteX19" fmla="*/ 719 w 1426650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711016 w 1422362"/>
                  <a:gd name="connsiteY14" fmla="*/ 569620 h 2310347"/>
                  <a:gd name="connsiteX15" fmla="*/ 729319 w 1422362"/>
                  <a:gd name="connsiteY15" fmla="*/ 957827 h 2310347"/>
                  <a:gd name="connsiteX16" fmla="*/ 543268 w 1422362"/>
                  <a:gd name="connsiteY16" fmla="*/ 8 h 2310347"/>
                  <a:gd name="connsiteX17" fmla="*/ 473286 w 1422362"/>
                  <a:gd name="connsiteY17" fmla="*/ 1312127 h 2310347"/>
                  <a:gd name="connsiteX18" fmla="*/ 338442 w 1422362"/>
                  <a:gd name="connsiteY18" fmla="*/ 1258222 h 2310347"/>
                  <a:gd name="connsiteX19" fmla="*/ 719 w 1422362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5260 h 2378062"/>
                  <a:gd name="connsiteX1" fmla="*/ 140932 w 1422362"/>
                  <a:gd name="connsiteY1" fmla="*/ 1421034 h 2378062"/>
                  <a:gd name="connsiteX2" fmla="*/ 309182 w 1422362"/>
                  <a:gd name="connsiteY2" fmla="*/ 1779479 h 2378062"/>
                  <a:gd name="connsiteX3" fmla="*/ 548773 w 1422362"/>
                  <a:gd name="connsiteY3" fmla="*/ 2004053 h 2378062"/>
                  <a:gd name="connsiteX4" fmla="*/ 582370 w 1422362"/>
                  <a:gd name="connsiteY4" fmla="*/ 2364947 h 2378062"/>
                  <a:gd name="connsiteX5" fmla="*/ 1253027 w 1422362"/>
                  <a:gd name="connsiteY5" fmla="*/ 2378062 h 2378062"/>
                  <a:gd name="connsiteX6" fmla="*/ 1262460 w 1422362"/>
                  <a:gd name="connsiteY6" fmla="*/ 2054789 h 2378062"/>
                  <a:gd name="connsiteX7" fmla="*/ 1421092 w 1422362"/>
                  <a:gd name="connsiteY7" fmla="*/ 1194263 h 2378062"/>
                  <a:gd name="connsiteX8" fmla="*/ 1369124 w 1422362"/>
                  <a:gd name="connsiteY8" fmla="*/ 768467 h 2378062"/>
                  <a:gd name="connsiteX9" fmla="*/ 1176719 w 1422362"/>
                  <a:gd name="connsiteY9" fmla="*/ 736798 h 2378062"/>
                  <a:gd name="connsiteX10" fmla="*/ 1168953 w 1422362"/>
                  <a:gd name="connsiteY10" fmla="*/ 1035777 h 2378062"/>
                  <a:gd name="connsiteX11" fmla="*/ 1156855 w 1422362"/>
                  <a:gd name="connsiteY11" fmla="*/ 725048 h 2378062"/>
                  <a:gd name="connsiteX12" fmla="*/ 927050 w 1422362"/>
                  <a:gd name="connsiteY12" fmla="*/ 682671 h 2378062"/>
                  <a:gd name="connsiteX13" fmla="*/ 957315 w 1422362"/>
                  <a:gd name="connsiteY13" fmla="*/ 1011885 h 2378062"/>
                  <a:gd name="connsiteX14" fmla="*/ 905990 w 1422362"/>
                  <a:gd name="connsiteY14" fmla="*/ 681629 h 2378062"/>
                  <a:gd name="connsiteX15" fmla="*/ 711016 w 1422362"/>
                  <a:gd name="connsiteY15" fmla="*/ 637335 h 2378062"/>
                  <a:gd name="connsiteX16" fmla="*/ 729319 w 1422362"/>
                  <a:gd name="connsiteY16" fmla="*/ 1025542 h 2378062"/>
                  <a:gd name="connsiteX17" fmla="*/ 543268 w 1422362"/>
                  <a:gd name="connsiteY17" fmla="*/ 67723 h 2378062"/>
                  <a:gd name="connsiteX18" fmla="*/ 471802 w 1422362"/>
                  <a:gd name="connsiteY18" fmla="*/ 213672 h 2378062"/>
                  <a:gd name="connsiteX19" fmla="*/ 473286 w 1422362"/>
                  <a:gd name="connsiteY19" fmla="*/ 1379842 h 2378062"/>
                  <a:gd name="connsiteX20" fmla="*/ 338442 w 1422362"/>
                  <a:gd name="connsiteY20" fmla="*/ 1325937 h 2378062"/>
                  <a:gd name="connsiteX21" fmla="*/ 719 w 1422362"/>
                  <a:gd name="connsiteY21" fmla="*/ 1025260 h 2378062"/>
                  <a:gd name="connsiteX0" fmla="*/ 719 w 1422362"/>
                  <a:gd name="connsiteY0" fmla="*/ 1011512 h 2364314"/>
                  <a:gd name="connsiteX1" fmla="*/ 140932 w 1422362"/>
                  <a:gd name="connsiteY1" fmla="*/ 1407286 h 2364314"/>
                  <a:gd name="connsiteX2" fmla="*/ 309182 w 1422362"/>
                  <a:gd name="connsiteY2" fmla="*/ 1765731 h 2364314"/>
                  <a:gd name="connsiteX3" fmla="*/ 548773 w 1422362"/>
                  <a:gd name="connsiteY3" fmla="*/ 1990305 h 2364314"/>
                  <a:gd name="connsiteX4" fmla="*/ 582370 w 1422362"/>
                  <a:gd name="connsiteY4" fmla="*/ 2351199 h 2364314"/>
                  <a:gd name="connsiteX5" fmla="*/ 1253027 w 1422362"/>
                  <a:gd name="connsiteY5" fmla="*/ 2364314 h 2364314"/>
                  <a:gd name="connsiteX6" fmla="*/ 1262460 w 1422362"/>
                  <a:gd name="connsiteY6" fmla="*/ 2041041 h 2364314"/>
                  <a:gd name="connsiteX7" fmla="*/ 1421092 w 1422362"/>
                  <a:gd name="connsiteY7" fmla="*/ 1180515 h 2364314"/>
                  <a:gd name="connsiteX8" fmla="*/ 1369124 w 1422362"/>
                  <a:gd name="connsiteY8" fmla="*/ 754719 h 2364314"/>
                  <a:gd name="connsiteX9" fmla="*/ 1176719 w 1422362"/>
                  <a:gd name="connsiteY9" fmla="*/ 723050 h 2364314"/>
                  <a:gd name="connsiteX10" fmla="*/ 1168953 w 1422362"/>
                  <a:gd name="connsiteY10" fmla="*/ 1022029 h 2364314"/>
                  <a:gd name="connsiteX11" fmla="*/ 1156855 w 1422362"/>
                  <a:gd name="connsiteY11" fmla="*/ 711300 h 2364314"/>
                  <a:gd name="connsiteX12" fmla="*/ 927050 w 1422362"/>
                  <a:gd name="connsiteY12" fmla="*/ 668923 h 2364314"/>
                  <a:gd name="connsiteX13" fmla="*/ 957315 w 1422362"/>
                  <a:gd name="connsiteY13" fmla="*/ 998137 h 2364314"/>
                  <a:gd name="connsiteX14" fmla="*/ 905990 w 1422362"/>
                  <a:gd name="connsiteY14" fmla="*/ 667881 h 2364314"/>
                  <a:gd name="connsiteX15" fmla="*/ 711016 w 1422362"/>
                  <a:gd name="connsiteY15" fmla="*/ 623587 h 2364314"/>
                  <a:gd name="connsiteX16" fmla="*/ 729319 w 1422362"/>
                  <a:gd name="connsiteY16" fmla="*/ 1011794 h 2364314"/>
                  <a:gd name="connsiteX17" fmla="*/ 630106 w 1422362"/>
                  <a:gd name="connsiteY17" fmla="*/ 73272 h 2364314"/>
                  <a:gd name="connsiteX18" fmla="*/ 471802 w 1422362"/>
                  <a:gd name="connsiteY18" fmla="*/ 199924 h 2364314"/>
                  <a:gd name="connsiteX19" fmla="*/ 473286 w 1422362"/>
                  <a:gd name="connsiteY19" fmla="*/ 1366094 h 2364314"/>
                  <a:gd name="connsiteX20" fmla="*/ 338442 w 1422362"/>
                  <a:gd name="connsiteY20" fmla="*/ 1312189 h 2364314"/>
                  <a:gd name="connsiteX21" fmla="*/ 719 w 1422362"/>
                  <a:gd name="connsiteY21" fmla="*/ 1011512 h 2364314"/>
                  <a:gd name="connsiteX0" fmla="*/ 719 w 1422362"/>
                  <a:gd name="connsiteY0" fmla="*/ 938672 h 2291474"/>
                  <a:gd name="connsiteX1" fmla="*/ 140932 w 1422362"/>
                  <a:gd name="connsiteY1" fmla="*/ 1334446 h 2291474"/>
                  <a:gd name="connsiteX2" fmla="*/ 309182 w 1422362"/>
                  <a:gd name="connsiteY2" fmla="*/ 1692891 h 2291474"/>
                  <a:gd name="connsiteX3" fmla="*/ 548773 w 1422362"/>
                  <a:gd name="connsiteY3" fmla="*/ 1917465 h 2291474"/>
                  <a:gd name="connsiteX4" fmla="*/ 582370 w 1422362"/>
                  <a:gd name="connsiteY4" fmla="*/ 2278359 h 2291474"/>
                  <a:gd name="connsiteX5" fmla="*/ 1253027 w 1422362"/>
                  <a:gd name="connsiteY5" fmla="*/ 2291474 h 2291474"/>
                  <a:gd name="connsiteX6" fmla="*/ 1262460 w 1422362"/>
                  <a:gd name="connsiteY6" fmla="*/ 1968201 h 2291474"/>
                  <a:gd name="connsiteX7" fmla="*/ 1421092 w 1422362"/>
                  <a:gd name="connsiteY7" fmla="*/ 1107675 h 2291474"/>
                  <a:gd name="connsiteX8" fmla="*/ 1369124 w 1422362"/>
                  <a:gd name="connsiteY8" fmla="*/ 681879 h 2291474"/>
                  <a:gd name="connsiteX9" fmla="*/ 1176719 w 1422362"/>
                  <a:gd name="connsiteY9" fmla="*/ 650210 h 2291474"/>
                  <a:gd name="connsiteX10" fmla="*/ 1168953 w 1422362"/>
                  <a:gd name="connsiteY10" fmla="*/ 949189 h 2291474"/>
                  <a:gd name="connsiteX11" fmla="*/ 1156855 w 1422362"/>
                  <a:gd name="connsiteY11" fmla="*/ 638460 h 2291474"/>
                  <a:gd name="connsiteX12" fmla="*/ 927050 w 1422362"/>
                  <a:gd name="connsiteY12" fmla="*/ 596083 h 2291474"/>
                  <a:gd name="connsiteX13" fmla="*/ 957315 w 1422362"/>
                  <a:gd name="connsiteY13" fmla="*/ 925297 h 2291474"/>
                  <a:gd name="connsiteX14" fmla="*/ 905990 w 1422362"/>
                  <a:gd name="connsiteY14" fmla="*/ 595041 h 2291474"/>
                  <a:gd name="connsiteX15" fmla="*/ 711016 w 1422362"/>
                  <a:gd name="connsiteY15" fmla="*/ 550747 h 2291474"/>
                  <a:gd name="connsiteX16" fmla="*/ 729319 w 1422362"/>
                  <a:gd name="connsiteY16" fmla="*/ 938954 h 2291474"/>
                  <a:gd name="connsiteX17" fmla="*/ 673525 w 1422362"/>
                  <a:gd name="connsiteY17" fmla="*/ 130688 h 2291474"/>
                  <a:gd name="connsiteX18" fmla="*/ 471802 w 1422362"/>
                  <a:gd name="connsiteY18" fmla="*/ 127084 h 2291474"/>
                  <a:gd name="connsiteX19" fmla="*/ 473286 w 1422362"/>
                  <a:gd name="connsiteY19" fmla="*/ 1293254 h 2291474"/>
                  <a:gd name="connsiteX20" fmla="*/ 338442 w 1422362"/>
                  <a:gd name="connsiteY20" fmla="*/ 1239349 h 2291474"/>
                  <a:gd name="connsiteX21" fmla="*/ 719 w 1422362"/>
                  <a:gd name="connsiteY21" fmla="*/ 938672 h 2291474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14198 h 2267000"/>
                  <a:gd name="connsiteX1" fmla="*/ 140932 w 1422362"/>
                  <a:gd name="connsiteY1" fmla="*/ 1309972 h 2267000"/>
                  <a:gd name="connsiteX2" fmla="*/ 309182 w 1422362"/>
                  <a:gd name="connsiteY2" fmla="*/ 1668417 h 2267000"/>
                  <a:gd name="connsiteX3" fmla="*/ 548773 w 1422362"/>
                  <a:gd name="connsiteY3" fmla="*/ 1892991 h 2267000"/>
                  <a:gd name="connsiteX4" fmla="*/ 582370 w 1422362"/>
                  <a:gd name="connsiteY4" fmla="*/ 2253885 h 2267000"/>
                  <a:gd name="connsiteX5" fmla="*/ 1253027 w 1422362"/>
                  <a:gd name="connsiteY5" fmla="*/ 2267000 h 2267000"/>
                  <a:gd name="connsiteX6" fmla="*/ 1262460 w 1422362"/>
                  <a:gd name="connsiteY6" fmla="*/ 1943727 h 2267000"/>
                  <a:gd name="connsiteX7" fmla="*/ 1421092 w 1422362"/>
                  <a:gd name="connsiteY7" fmla="*/ 1083201 h 2267000"/>
                  <a:gd name="connsiteX8" fmla="*/ 1369124 w 1422362"/>
                  <a:gd name="connsiteY8" fmla="*/ 657405 h 2267000"/>
                  <a:gd name="connsiteX9" fmla="*/ 1176719 w 1422362"/>
                  <a:gd name="connsiteY9" fmla="*/ 625736 h 2267000"/>
                  <a:gd name="connsiteX10" fmla="*/ 1168953 w 1422362"/>
                  <a:gd name="connsiteY10" fmla="*/ 924715 h 2267000"/>
                  <a:gd name="connsiteX11" fmla="*/ 1156855 w 1422362"/>
                  <a:gd name="connsiteY11" fmla="*/ 613986 h 2267000"/>
                  <a:gd name="connsiteX12" fmla="*/ 927050 w 1422362"/>
                  <a:gd name="connsiteY12" fmla="*/ 571609 h 2267000"/>
                  <a:gd name="connsiteX13" fmla="*/ 957315 w 1422362"/>
                  <a:gd name="connsiteY13" fmla="*/ 900823 h 2267000"/>
                  <a:gd name="connsiteX14" fmla="*/ 905990 w 1422362"/>
                  <a:gd name="connsiteY14" fmla="*/ 570567 h 2267000"/>
                  <a:gd name="connsiteX15" fmla="*/ 711016 w 1422362"/>
                  <a:gd name="connsiteY15" fmla="*/ 526273 h 2267000"/>
                  <a:gd name="connsiteX16" fmla="*/ 714846 w 1422362"/>
                  <a:gd name="connsiteY16" fmla="*/ 914480 h 2267000"/>
                  <a:gd name="connsiteX17" fmla="*/ 673525 w 1422362"/>
                  <a:gd name="connsiteY17" fmla="*/ 106214 h 2267000"/>
                  <a:gd name="connsiteX18" fmla="*/ 486275 w 1422362"/>
                  <a:gd name="connsiteY18" fmla="*/ 174974 h 2267000"/>
                  <a:gd name="connsiteX19" fmla="*/ 473286 w 1422362"/>
                  <a:gd name="connsiteY19" fmla="*/ 1268780 h 2267000"/>
                  <a:gd name="connsiteX20" fmla="*/ 338442 w 1422362"/>
                  <a:gd name="connsiteY20" fmla="*/ 1214875 h 2267000"/>
                  <a:gd name="connsiteX21" fmla="*/ 719 w 1422362"/>
                  <a:gd name="connsiteY21" fmla="*/ 914198 h 2267000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904644 h 2257446"/>
                  <a:gd name="connsiteX1" fmla="*/ 140932 w 1422362"/>
                  <a:gd name="connsiteY1" fmla="*/ 1300418 h 2257446"/>
                  <a:gd name="connsiteX2" fmla="*/ 309182 w 1422362"/>
                  <a:gd name="connsiteY2" fmla="*/ 1658863 h 2257446"/>
                  <a:gd name="connsiteX3" fmla="*/ 548773 w 1422362"/>
                  <a:gd name="connsiteY3" fmla="*/ 1883437 h 2257446"/>
                  <a:gd name="connsiteX4" fmla="*/ 582370 w 1422362"/>
                  <a:gd name="connsiteY4" fmla="*/ 2244331 h 2257446"/>
                  <a:gd name="connsiteX5" fmla="*/ 1253027 w 1422362"/>
                  <a:gd name="connsiteY5" fmla="*/ 2257446 h 2257446"/>
                  <a:gd name="connsiteX6" fmla="*/ 1262460 w 1422362"/>
                  <a:gd name="connsiteY6" fmla="*/ 1934173 h 2257446"/>
                  <a:gd name="connsiteX7" fmla="*/ 1421092 w 1422362"/>
                  <a:gd name="connsiteY7" fmla="*/ 1073647 h 2257446"/>
                  <a:gd name="connsiteX8" fmla="*/ 1369124 w 1422362"/>
                  <a:gd name="connsiteY8" fmla="*/ 647851 h 2257446"/>
                  <a:gd name="connsiteX9" fmla="*/ 1176719 w 1422362"/>
                  <a:gd name="connsiteY9" fmla="*/ 616182 h 2257446"/>
                  <a:gd name="connsiteX10" fmla="*/ 1168953 w 1422362"/>
                  <a:gd name="connsiteY10" fmla="*/ 915161 h 2257446"/>
                  <a:gd name="connsiteX11" fmla="*/ 1156855 w 1422362"/>
                  <a:gd name="connsiteY11" fmla="*/ 604432 h 2257446"/>
                  <a:gd name="connsiteX12" fmla="*/ 927050 w 1422362"/>
                  <a:gd name="connsiteY12" fmla="*/ 562055 h 2257446"/>
                  <a:gd name="connsiteX13" fmla="*/ 957315 w 1422362"/>
                  <a:gd name="connsiteY13" fmla="*/ 891269 h 2257446"/>
                  <a:gd name="connsiteX14" fmla="*/ 905990 w 1422362"/>
                  <a:gd name="connsiteY14" fmla="*/ 561013 h 2257446"/>
                  <a:gd name="connsiteX15" fmla="*/ 711016 w 1422362"/>
                  <a:gd name="connsiteY15" fmla="*/ 516719 h 2257446"/>
                  <a:gd name="connsiteX16" fmla="*/ 714846 w 1422362"/>
                  <a:gd name="connsiteY16" fmla="*/ 904926 h 2257446"/>
                  <a:gd name="connsiteX17" fmla="*/ 683174 w 1422362"/>
                  <a:gd name="connsiteY17" fmla="*/ 125606 h 2257446"/>
                  <a:gd name="connsiteX18" fmla="*/ 486275 w 1422362"/>
                  <a:gd name="connsiteY18" fmla="*/ 165420 h 2257446"/>
                  <a:gd name="connsiteX19" fmla="*/ 473286 w 1422362"/>
                  <a:gd name="connsiteY19" fmla="*/ 1259226 h 2257446"/>
                  <a:gd name="connsiteX20" fmla="*/ 338442 w 1422362"/>
                  <a:gd name="connsiteY20" fmla="*/ 1205321 h 2257446"/>
                  <a:gd name="connsiteX21" fmla="*/ 719 w 1422362"/>
                  <a:gd name="connsiteY21" fmla="*/ 904644 h 2257446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73286 w 1422362"/>
                  <a:gd name="connsiteY19" fmla="*/ 1255537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0 w 1494007"/>
                  <a:gd name="connsiteY0" fmla="*/ 886482 h 2253757"/>
                  <a:gd name="connsiteX1" fmla="*/ 212577 w 1494007"/>
                  <a:gd name="connsiteY1" fmla="*/ 1296729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115210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147622"/>
                  <a:gd name="connsiteX1" fmla="*/ 202929 w 1494007"/>
                  <a:gd name="connsiteY1" fmla="*/ 1320850 h 2147622"/>
                  <a:gd name="connsiteX2" fmla="*/ 438719 w 1494007"/>
                  <a:gd name="connsiteY2" fmla="*/ 1655174 h 2147622"/>
                  <a:gd name="connsiteX3" fmla="*/ 620418 w 1494007"/>
                  <a:gd name="connsiteY3" fmla="*/ 1879748 h 2147622"/>
                  <a:gd name="connsiteX4" fmla="*/ 654015 w 1494007"/>
                  <a:gd name="connsiteY4" fmla="*/ 2115210 h 2147622"/>
                  <a:gd name="connsiteX5" fmla="*/ 1339145 w 1494007"/>
                  <a:gd name="connsiteY5" fmla="*/ 2147622 h 2147622"/>
                  <a:gd name="connsiteX6" fmla="*/ 1334105 w 1494007"/>
                  <a:gd name="connsiteY6" fmla="*/ 1930484 h 2147622"/>
                  <a:gd name="connsiteX7" fmla="*/ 1492737 w 1494007"/>
                  <a:gd name="connsiteY7" fmla="*/ 1069958 h 2147622"/>
                  <a:gd name="connsiteX8" fmla="*/ 1440769 w 1494007"/>
                  <a:gd name="connsiteY8" fmla="*/ 644162 h 2147622"/>
                  <a:gd name="connsiteX9" fmla="*/ 1248364 w 1494007"/>
                  <a:gd name="connsiteY9" fmla="*/ 612493 h 2147622"/>
                  <a:gd name="connsiteX10" fmla="*/ 1240598 w 1494007"/>
                  <a:gd name="connsiteY10" fmla="*/ 911472 h 2147622"/>
                  <a:gd name="connsiteX11" fmla="*/ 1228500 w 1494007"/>
                  <a:gd name="connsiteY11" fmla="*/ 600743 h 2147622"/>
                  <a:gd name="connsiteX12" fmla="*/ 998695 w 1494007"/>
                  <a:gd name="connsiteY12" fmla="*/ 558366 h 2147622"/>
                  <a:gd name="connsiteX13" fmla="*/ 1028960 w 1494007"/>
                  <a:gd name="connsiteY13" fmla="*/ 887580 h 2147622"/>
                  <a:gd name="connsiteX14" fmla="*/ 977635 w 1494007"/>
                  <a:gd name="connsiteY14" fmla="*/ 557324 h 2147622"/>
                  <a:gd name="connsiteX15" fmla="*/ 782661 w 1494007"/>
                  <a:gd name="connsiteY15" fmla="*/ 513030 h 2147622"/>
                  <a:gd name="connsiteX16" fmla="*/ 786491 w 1494007"/>
                  <a:gd name="connsiteY16" fmla="*/ 901237 h 2147622"/>
                  <a:gd name="connsiteX17" fmla="*/ 754819 w 1494007"/>
                  <a:gd name="connsiteY17" fmla="*/ 121917 h 2147622"/>
                  <a:gd name="connsiteX18" fmla="*/ 557920 w 1494007"/>
                  <a:gd name="connsiteY18" fmla="*/ 161731 h 2147622"/>
                  <a:gd name="connsiteX19" fmla="*/ 535282 w 1494007"/>
                  <a:gd name="connsiteY19" fmla="*/ 1183173 h 2147622"/>
                  <a:gd name="connsiteX20" fmla="*/ 376317 w 1494007"/>
                  <a:gd name="connsiteY20" fmla="*/ 1148565 h 2147622"/>
                  <a:gd name="connsiteX21" fmla="*/ 0 w 1494007"/>
                  <a:gd name="connsiteY21" fmla="*/ 886482 h 2147622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33149"/>
                  <a:gd name="connsiteX1" fmla="*/ 227051 w 1518129"/>
                  <a:gd name="connsiteY1" fmla="*/ 1320850 h 2133149"/>
                  <a:gd name="connsiteX2" fmla="*/ 462841 w 1518129"/>
                  <a:gd name="connsiteY2" fmla="*/ 1655174 h 2133149"/>
                  <a:gd name="connsiteX3" fmla="*/ 644540 w 1518129"/>
                  <a:gd name="connsiteY3" fmla="*/ 1879748 h 2133149"/>
                  <a:gd name="connsiteX4" fmla="*/ 678137 w 1518129"/>
                  <a:gd name="connsiteY4" fmla="*/ 2115210 h 2133149"/>
                  <a:gd name="connsiteX5" fmla="*/ 1348794 w 1518129"/>
                  <a:gd name="connsiteY5" fmla="*/ 2133149 h 2133149"/>
                  <a:gd name="connsiteX6" fmla="*/ 1358227 w 1518129"/>
                  <a:gd name="connsiteY6" fmla="*/ 1930484 h 2133149"/>
                  <a:gd name="connsiteX7" fmla="*/ 1516859 w 1518129"/>
                  <a:gd name="connsiteY7" fmla="*/ 1069958 h 2133149"/>
                  <a:gd name="connsiteX8" fmla="*/ 1464891 w 1518129"/>
                  <a:gd name="connsiteY8" fmla="*/ 644162 h 2133149"/>
                  <a:gd name="connsiteX9" fmla="*/ 1272486 w 1518129"/>
                  <a:gd name="connsiteY9" fmla="*/ 612493 h 2133149"/>
                  <a:gd name="connsiteX10" fmla="*/ 1264720 w 1518129"/>
                  <a:gd name="connsiteY10" fmla="*/ 911472 h 2133149"/>
                  <a:gd name="connsiteX11" fmla="*/ 1252622 w 1518129"/>
                  <a:gd name="connsiteY11" fmla="*/ 600743 h 2133149"/>
                  <a:gd name="connsiteX12" fmla="*/ 1022817 w 1518129"/>
                  <a:gd name="connsiteY12" fmla="*/ 558366 h 2133149"/>
                  <a:gd name="connsiteX13" fmla="*/ 1053082 w 1518129"/>
                  <a:gd name="connsiteY13" fmla="*/ 887580 h 2133149"/>
                  <a:gd name="connsiteX14" fmla="*/ 1001757 w 1518129"/>
                  <a:gd name="connsiteY14" fmla="*/ 557324 h 2133149"/>
                  <a:gd name="connsiteX15" fmla="*/ 806783 w 1518129"/>
                  <a:gd name="connsiteY15" fmla="*/ 513030 h 2133149"/>
                  <a:gd name="connsiteX16" fmla="*/ 810613 w 1518129"/>
                  <a:gd name="connsiteY16" fmla="*/ 901237 h 2133149"/>
                  <a:gd name="connsiteX17" fmla="*/ 778941 w 1518129"/>
                  <a:gd name="connsiteY17" fmla="*/ 121917 h 2133149"/>
                  <a:gd name="connsiteX18" fmla="*/ 582042 w 1518129"/>
                  <a:gd name="connsiteY18" fmla="*/ 161731 h 2133149"/>
                  <a:gd name="connsiteX19" fmla="*/ 554580 w 1518129"/>
                  <a:gd name="connsiteY19" fmla="*/ 1197645 h 2133149"/>
                  <a:gd name="connsiteX20" fmla="*/ 419736 w 1518129"/>
                  <a:gd name="connsiteY20" fmla="*/ 1153389 h 2133149"/>
                  <a:gd name="connsiteX21" fmla="*/ 0 w 1518129"/>
                  <a:gd name="connsiteY21" fmla="*/ 891306 h 2133149"/>
                  <a:gd name="connsiteX0" fmla="*/ 0 w 1518129"/>
                  <a:gd name="connsiteY0" fmla="*/ 891306 h 2115210"/>
                  <a:gd name="connsiteX1" fmla="*/ 227051 w 1518129"/>
                  <a:gd name="connsiteY1" fmla="*/ 1320850 h 2115210"/>
                  <a:gd name="connsiteX2" fmla="*/ 462841 w 1518129"/>
                  <a:gd name="connsiteY2" fmla="*/ 1655174 h 2115210"/>
                  <a:gd name="connsiteX3" fmla="*/ 644540 w 1518129"/>
                  <a:gd name="connsiteY3" fmla="*/ 1879748 h 2115210"/>
                  <a:gd name="connsiteX4" fmla="*/ 678137 w 1518129"/>
                  <a:gd name="connsiteY4" fmla="*/ 2115210 h 2115210"/>
                  <a:gd name="connsiteX5" fmla="*/ 1339145 w 1518129"/>
                  <a:gd name="connsiteY5" fmla="*/ 2113852 h 2115210"/>
                  <a:gd name="connsiteX6" fmla="*/ 1358227 w 1518129"/>
                  <a:gd name="connsiteY6" fmla="*/ 1930484 h 2115210"/>
                  <a:gd name="connsiteX7" fmla="*/ 1516859 w 1518129"/>
                  <a:gd name="connsiteY7" fmla="*/ 1069958 h 2115210"/>
                  <a:gd name="connsiteX8" fmla="*/ 1464891 w 1518129"/>
                  <a:gd name="connsiteY8" fmla="*/ 644162 h 2115210"/>
                  <a:gd name="connsiteX9" fmla="*/ 1272486 w 1518129"/>
                  <a:gd name="connsiteY9" fmla="*/ 612493 h 2115210"/>
                  <a:gd name="connsiteX10" fmla="*/ 1264720 w 1518129"/>
                  <a:gd name="connsiteY10" fmla="*/ 911472 h 2115210"/>
                  <a:gd name="connsiteX11" fmla="*/ 1252622 w 1518129"/>
                  <a:gd name="connsiteY11" fmla="*/ 600743 h 2115210"/>
                  <a:gd name="connsiteX12" fmla="*/ 1022817 w 1518129"/>
                  <a:gd name="connsiteY12" fmla="*/ 558366 h 2115210"/>
                  <a:gd name="connsiteX13" fmla="*/ 1053082 w 1518129"/>
                  <a:gd name="connsiteY13" fmla="*/ 887580 h 2115210"/>
                  <a:gd name="connsiteX14" fmla="*/ 1001757 w 1518129"/>
                  <a:gd name="connsiteY14" fmla="*/ 557324 h 2115210"/>
                  <a:gd name="connsiteX15" fmla="*/ 806783 w 1518129"/>
                  <a:gd name="connsiteY15" fmla="*/ 513030 h 2115210"/>
                  <a:gd name="connsiteX16" fmla="*/ 810613 w 1518129"/>
                  <a:gd name="connsiteY16" fmla="*/ 901237 h 2115210"/>
                  <a:gd name="connsiteX17" fmla="*/ 778941 w 1518129"/>
                  <a:gd name="connsiteY17" fmla="*/ 121917 h 2115210"/>
                  <a:gd name="connsiteX18" fmla="*/ 582042 w 1518129"/>
                  <a:gd name="connsiteY18" fmla="*/ 161731 h 2115210"/>
                  <a:gd name="connsiteX19" fmla="*/ 554580 w 1518129"/>
                  <a:gd name="connsiteY19" fmla="*/ 1197645 h 2115210"/>
                  <a:gd name="connsiteX20" fmla="*/ 419736 w 1518129"/>
                  <a:gd name="connsiteY20" fmla="*/ 1153389 h 2115210"/>
                  <a:gd name="connsiteX21" fmla="*/ 0 w 1518129"/>
                  <a:gd name="connsiteY21" fmla="*/ 891306 h 211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8129" h="2115210">
                    <a:moveTo>
                      <a:pt x="0" y="891306"/>
                    </a:moveTo>
                    <a:cubicBezTo>
                      <a:pt x="124742" y="1042097"/>
                      <a:pt x="180313" y="1188925"/>
                      <a:pt x="227051" y="1320850"/>
                    </a:cubicBezTo>
                    <a:cubicBezTo>
                      <a:pt x="283134" y="1440332"/>
                      <a:pt x="360533" y="1506746"/>
                      <a:pt x="462841" y="1655174"/>
                    </a:cubicBezTo>
                    <a:cubicBezTo>
                      <a:pt x="565096" y="1757587"/>
                      <a:pt x="604529" y="1837560"/>
                      <a:pt x="644540" y="1879748"/>
                    </a:cubicBezTo>
                    <a:cubicBezTo>
                      <a:pt x="721823" y="1966655"/>
                      <a:pt x="679875" y="2008729"/>
                      <a:pt x="678137" y="2115210"/>
                    </a:cubicBezTo>
                    <a:lnTo>
                      <a:pt x="1339145" y="2113852"/>
                    </a:lnTo>
                    <a:cubicBezTo>
                      <a:pt x="1324322" y="2047548"/>
                      <a:pt x="1303318" y="2034201"/>
                      <a:pt x="1358227" y="1930484"/>
                    </a:cubicBezTo>
                    <a:cubicBezTo>
                      <a:pt x="1521981" y="1634855"/>
                      <a:pt x="1516858" y="1179685"/>
                      <a:pt x="1516859" y="1069958"/>
                    </a:cubicBezTo>
                    <a:cubicBezTo>
                      <a:pt x="1522576" y="857179"/>
                      <a:pt x="1509640" y="720406"/>
                      <a:pt x="1464891" y="644162"/>
                    </a:cubicBezTo>
                    <a:cubicBezTo>
                      <a:pt x="1396021" y="572742"/>
                      <a:pt x="1370976" y="579197"/>
                      <a:pt x="1272486" y="612493"/>
                    </a:cubicBezTo>
                    <a:cubicBezTo>
                      <a:pt x="1306205" y="707004"/>
                      <a:pt x="1275123" y="829781"/>
                      <a:pt x="1264720" y="911472"/>
                    </a:cubicBezTo>
                    <a:cubicBezTo>
                      <a:pt x="1250153" y="907906"/>
                      <a:pt x="1292939" y="659594"/>
                      <a:pt x="1252622" y="600743"/>
                    </a:cubicBezTo>
                    <a:cubicBezTo>
                      <a:pt x="1202656" y="541892"/>
                      <a:pt x="1107533" y="508148"/>
                      <a:pt x="1022817" y="558366"/>
                    </a:cubicBezTo>
                    <a:cubicBezTo>
                      <a:pt x="1086811" y="668103"/>
                      <a:pt x="1058849" y="793697"/>
                      <a:pt x="1053082" y="887580"/>
                    </a:cubicBezTo>
                    <a:cubicBezTo>
                      <a:pt x="1041532" y="883386"/>
                      <a:pt x="1071753" y="653519"/>
                      <a:pt x="1001757" y="557324"/>
                    </a:cubicBezTo>
                    <a:cubicBezTo>
                      <a:pt x="946234" y="504548"/>
                      <a:pt x="915026" y="504758"/>
                      <a:pt x="806783" y="513030"/>
                    </a:cubicBezTo>
                    <a:cubicBezTo>
                      <a:pt x="816055" y="653003"/>
                      <a:pt x="822837" y="732256"/>
                      <a:pt x="810613" y="901237"/>
                    </a:cubicBezTo>
                    <a:cubicBezTo>
                      <a:pt x="782414" y="451352"/>
                      <a:pt x="784675" y="276900"/>
                      <a:pt x="778941" y="121917"/>
                    </a:cubicBezTo>
                    <a:cubicBezTo>
                      <a:pt x="774616" y="-32693"/>
                      <a:pt x="569584" y="-61779"/>
                      <a:pt x="582042" y="161731"/>
                    </a:cubicBezTo>
                    <a:cubicBezTo>
                      <a:pt x="570378" y="380417"/>
                      <a:pt x="623442" y="1132875"/>
                      <a:pt x="554580" y="1197645"/>
                    </a:cubicBezTo>
                    <a:cubicBezTo>
                      <a:pt x="495024" y="1230412"/>
                      <a:pt x="496393" y="1222363"/>
                      <a:pt x="419736" y="1153389"/>
                    </a:cubicBezTo>
                    <a:cubicBezTo>
                      <a:pt x="331744" y="1046414"/>
                      <a:pt x="197603" y="767201"/>
                      <a:pt x="0" y="89130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87" name="Rectangle 193">
                <a:extLst>
                  <a:ext uri="{FF2B5EF4-FFF2-40B4-BE49-F238E27FC236}">
                    <a16:creationId xmlns:a16="http://schemas.microsoft.com/office/drawing/2014/main" xmlns="" id="{5308872A-BE56-471F-B0D9-64A6B49D30C5}"/>
                  </a:ext>
                </a:extLst>
              </p:cNvPr>
              <p:cNvSpPr/>
              <p:nvPr/>
            </p:nvSpPr>
            <p:spPr>
              <a:xfrm>
                <a:off x="4165655" y="5276540"/>
                <a:ext cx="360040" cy="592652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85" name="Rectangle 191">
              <a:extLst>
                <a:ext uri="{FF2B5EF4-FFF2-40B4-BE49-F238E27FC236}">
                  <a16:creationId xmlns:a16="http://schemas.microsoft.com/office/drawing/2014/main" xmlns="" id="{7B881DF1-913C-4467-83E4-A8EE0BC0E8A2}"/>
                </a:ext>
              </a:extLst>
            </p:cNvPr>
            <p:cNvSpPr/>
            <p:nvPr/>
          </p:nvSpPr>
          <p:spPr>
            <a:xfrm>
              <a:off x="2" y="5099543"/>
              <a:ext cx="3696131" cy="958143"/>
            </a:xfrm>
            <a:prstGeom prst="rect">
              <a:avLst/>
            </a:prstGeom>
            <a:solidFill>
              <a:srgbClr val="82C6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05" name="Oval 1">
            <a:extLst>
              <a:ext uri="{FF2B5EF4-FFF2-40B4-BE49-F238E27FC236}">
                <a16:creationId xmlns:a16="http://schemas.microsoft.com/office/drawing/2014/main" xmlns="" id="{C4B1EE9D-7284-4AFF-BCE1-10D7C390D0F0}"/>
              </a:ext>
            </a:extLst>
          </p:cNvPr>
          <p:cNvSpPr>
            <a:spLocks noChangeAspect="1"/>
          </p:cNvSpPr>
          <p:nvPr/>
        </p:nvSpPr>
        <p:spPr>
          <a:xfrm>
            <a:off x="2068228" y="4327267"/>
            <a:ext cx="1080518" cy="13096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06" name="Group 212">
            <a:extLst>
              <a:ext uri="{FF2B5EF4-FFF2-40B4-BE49-F238E27FC236}">
                <a16:creationId xmlns:a16="http://schemas.microsoft.com/office/drawing/2014/main" xmlns="" id="{80FDE29E-07F8-4DB2-8F65-5F9D59030F88}"/>
              </a:ext>
            </a:extLst>
          </p:cNvPr>
          <p:cNvGrpSpPr/>
          <p:nvPr/>
        </p:nvGrpSpPr>
        <p:grpSpPr>
          <a:xfrm>
            <a:off x="753535" y="4414282"/>
            <a:ext cx="810495" cy="1248674"/>
            <a:chOff x="3145556" y="2276871"/>
            <a:chExt cx="2025750" cy="3120934"/>
          </a:xfrm>
        </p:grpSpPr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xmlns="" id="{F5FE4E58-2130-4E93-BBDA-1115D688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rgbClr val="24A8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8" name="Rounded Rectangle 10">
              <a:extLst>
                <a:ext uri="{FF2B5EF4-FFF2-40B4-BE49-F238E27FC236}">
                  <a16:creationId xmlns:a16="http://schemas.microsoft.com/office/drawing/2014/main" xmlns="" id="{F13B9AFD-2681-49FF-90AF-75ACCEF3EFAB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9" name="Rounded Rectangle 10">
              <a:extLst>
                <a:ext uri="{FF2B5EF4-FFF2-40B4-BE49-F238E27FC236}">
                  <a16:creationId xmlns:a16="http://schemas.microsoft.com/office/drawing/2014/main" xmlns="" id="{5FDF460E-A5EE-4934-B930-B513521612D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cxnSp>
          <p:nvCxnSpPr>
            <p:cNvPr id="110" name="Straight Connector 216">
              <a:extLst>
                <a:ext uri="{FF2B5EF4-FFF2-40B4-BE49-F238E27FC236}">
                  <a16:creationId xmlns:a16="http://schemas.microsoft.com/office/drawing/2014/main" xmlns="" id="{2A1B8C47-F8CD-446D-A387-265450A9B82E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11" name="Straight Connector 217">
              <a:extLst>
                <a:ext uri="{FF2B5EF4-FFF2-40B4-BE49-F238E27FC236}">
                  <a16:creationId xmlns:a16="http://schemas.microsoft.com/office/drawing/2014/main" xmlns="" id="{78E437F7-73AE-4055-A92B-3030F34FB2BD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12" name="Straight Connector 218">
              <a:extLst>
                <a:ext uri="{FF2B5EF4-FFF2-40B4-BE49-F238E27FC236}">
                  <a16:creationId xmlns:a16="http://schemas.microsoft.com/office/drawing/2014/main" xmlns="" id="{F3321397-C533-4A13-816E-4EC1AD90643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grpSp>
          <p:nvGrpSpPr>
            <p:cNvPr id="113" name="Group 219">
              <a:extLst>
                <a:ext uri="{FF2B5EF4-FFF2-40B4-BE49-F238E27FC236}">
                  <a16:creationId xmlns:a16="http://schemas.microsoft.com/office/drawing/2014/main" xmlns="" id="{646B64DF-B463-4790-8BA9-C0F5D75629E1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114" name="Rounded Rectangle 65">
                <a:extLst>
                  <a:ext uri="{FF2B5EF4-FFF2-40B4-BE49-F238E27FC236}">
                    <a16:creationId xmlns:a16="http://schemas.microsoft.com/office/drawing/2014/main" xmlns="" id="{76A2F687-8E39-4F4A-90B7-5F1F9495F668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5" name="Rounded Rectangle 66">
                <a:extLst>
                  <a:ext uri="{FF2B5EF4-FFF2-40B4-BE49-F238E27FC236}">
                    <a16:creationId xmlns:a16="http://schemas.microsoft.com/office/drawing/2014/main" xmlns="" id="{F3A18A42-1D41-469C-AD4D-BF5DFB01FB5F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16" name="Rounded Rectangle 67">
                <a:extLst>
                  <a:ext uri="{FF2B5EF4-FFF2-40B4-BE49-F238E27FC236}">
                    <a16:creationId xmlns:a16="http://schemas.microsoft.com/office/drawing/2014/main" xmlns="" id="{31E3A245-8739-44D7-94E1-93B07322DC7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920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Sets: 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1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3780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Sets: B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24A8C2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24A8C2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1235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Sets: 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8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2CB8A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6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7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8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249E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24A8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5CBE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3625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0263" y="2191407"/>
            <a:ext cx="6637282" cy="41936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5596759" y="0"/>
            <a:ext cx="6180082" cy="4398579"/>
          </a:xfrm>
          <a:prstGeom prst="rect">
            <a:avLst/>
          </a:prstGeom>
          <a:noFill/>
          <a:ln w="3175">
            <a:solidFill>
              <a:srgbClr val="39D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riángulo isósceles 3"/>
          <p:cNvSpPr/>
          <p:nvPr/>
        </p:nvSpPr>
        <p:spPr>
          <a:xfrm rot="16594293">
            <a:off x="8033170" y="4893221"/>
            <a:ext cx="1019471" cy="943812"/>
          </a:xfrm>
          <a:prstGeom prst="triangle">
            <a:avLst/>
          </a:prstGeom>
          <a:solidFill>
            <a:srgbClr val="39D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60" y="-1"/>
            <a:ext cx="6180082" cy="4398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0263" y="752739"/>
            <a:ext cx="4037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Sinkin Sans 600 SemiBold" pitchFamily="50" charset="0"/>
              </a:rPr>
              <a:t>TITLE SLIDE</a:t>
            </a:r>
            <a:endParaRPr lang="es-CO" sz="4400" dirty="0">
              <a:latin typeface="Sinkin Sans 600 SemiBold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02348" y="2453598"/>
            <a:ext cx="4265302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ideas of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topic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1. </a:t>
            </a: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Remember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can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help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with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flashy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images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"a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picture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thousand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words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".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s-CO" altLang="es-CO" dirty="0">
              <a:solidFill>
                <a:schemeClr val="accent3">
                  <a:lumMod val="75000"/>
                </a:schemeClr>
              </a:solidFill>
              <a:latin typeface="Sinkin Sans 300 Light" pitchFamily="50" charset="0"/>
              <a:cs typeface="Open Sans Light" panose="020B0306030504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026505" y="5164361"/>
            <a:ext cx="184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400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sz="1400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400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sz="1400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400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sz="1400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400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sz="1400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400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sz="1400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1809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608549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upo 6"/>
          <p:cNvGrpSpPr/>
          <p:nvPr/>
        </p:nvGrpSpPr>
        <p:grpSpPr>
          <a:xfrm>
            <a:off x="6085488" y="472966"/>
            <a:ext cx="5959370" cy="5906813"/>
            <a:chOff x="6085488" y="472966"/>
            <a:chExt cx="5959370" cy="5906813"/>
          </a:xfrm>
        </p:grpSpPr>
        <p:sp>
          <p:nvSpPr>
            <p:cNvPr id="3" name="Rectángulo 2"/>
            <p:cNvSpPr/>
            <p:nvPr/>
          </p:nvSpPr>
          <p:spPr>
            <a:xfrm>
              <a:off x="6085489" y="472966"/>
              <a:ext cx="5849007" cy="110358"/>
            </a:xfrm>
            <a:prstGeom prst="rect">
              <a:avLst/>
            </a:prstGeom>
            <a:solidFill>
              <a:srgbClr val="39D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6085488" y="6269421"/>
              <a:ext cx="5849007" cy="110358"/>
            </a:xfrm>
            <a:prstGeom prst="rect">
              <a:avLst/>
            </a:prstGeom>
            <a:solidFill>
              <a:srgbClr val="39D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/>
            <p:cNvSpPr/>
            <p:nvPr/>
          </p:nvSpPr>
          <p:spPr>
            <a:xfrm rot="16200000">
              <a:off x="9037584" y="3372504"/>
              <a:ext cx="5904186" cy="110362"/>
            </a:xfrm>
            <a:prstGeom prst="rect">
              <a:avLst/>
            </a:prstGeom>
            <a:solidFill>
              <a:srgbClr val="39D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r="15414"/>
          <a:stretch/>
        </p:blipFill>
        <p:spPr>
          <a:xfrm>
            <a:off x="-29030" y="0"/>
            <a:ext cx="6255657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88114" y="945931"/>
            <a:ext cx="4267199" cy="862003"/>
          </a:xfrm>
          <a:prstGeom prst="rect">
            <a:avLst/>
          </a:prstGeom>
          <a:solidFill>
            <a:srgbClr val="39DF3D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4688114" y="1038493"/>
            <a:ext cx="426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bg1"/>
                </a:solidFill>
                <a:latin typeface="Sinkin Sans 600 SemiBold" pitchFamily="50" charset="0"/>
              </a:rPr>
              <a:t>TITLE SLIDE</a:t>
            </a:r>
            <a:endParaRPr lang="es-CO" sz="4400" dirty="0">
              <a:solidFill>
                <a:schemeClr val="bg1"/>
              </a:solidFill>
              <a:latin typeface="Sinkin Sans 600 SemiBold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77340" y="2111908"/>
            <a:ext cx="4265302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ideas of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topic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2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</a:t>
            </a: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Remember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can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help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with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flashy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images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"a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picture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thousand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words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". 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endParaRPr lang="es-CO" altLang="es-CO" dirty="0">
              <a:solidFill>
                <a:schemeClr val="accent3">
                  <a:lumMod val="75000"/>
                </a:schemeClr>
              </a:solidFill>
              <a:latin typeface="Sinkin Sans 300 Light" pitchFamily="50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2364828"/>
          </a:xfrm>
          <a:prstGeom prst="rect">
            <a:avLst/>
          </a:prstGeom>
          <a:solidFill>
            <a:srgbClr val="39D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6915808" y="4099035"/>
            <a:ext cx="2175641" cy="19391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7567449" y="1103587"/>
            <a:ext cx="3972910" cy="4934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936923" y="1268499"/>
            <a:ext cx="4879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bg1"/>
                </a:solidFill>
                <a:latin typeface="Sinkin Sans 600 SemiBold" pitchFamily="50" charset="0"/>
              </a:rPr>
              <a:t>TITLE SLIDE</a:t>
            </a:r>
            <a:endParaRPr lang="es-CO" sz="4400" dirty="0">
              <a:solidFill>
                <a:schemeClr val="bg1"/>
              </a:solidFill>
              <a:latin typeface="Sinkin Sans 600 SemiBold" pitchFamily="5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10017"/>
          <a:stretch/>
        </p:blipFill>
        <p:spPr>
          <a:xfrm>
            <a:off x="7567449" y="1110177"/>
            <a:ext cx="3972910" cy="492776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88731" y="2816110"/>
            <a:ext cx="57754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ideas of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topic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3. </a:t>
            </a: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Remember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can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help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with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flashy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images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"a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picture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thousand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words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".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s-CO" altLang="es-CO" dirty="0">
              <a:solidFill>
                <a:schemeClr val="accent3">
                  <a:lumMod val="75000"/>
                </a:schemeClr>
              </a:solidFill>
              <a:latin typeface="Sinkin Sans 300 Light" pitchFamily="50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rot="16200000">
            <a:off x="-969580" y="969579"/>
            <a:ext cx="2490952" cy="551793"/>
          </a:xfrm>
          <a:prstGeom prst="rect">
            <a:avLst/>
          </a:prstGeom>
          <a:solidFill>
            <a:srgbClr val="39D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026135" y="781924"/>
            <a:ext cx="4632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Sinkin Sans 600 SemiBold" pitchFamily="50" charset="0"/>
              </a:rPr>
              <a:t>TITLE SLIDE</a:t>
            </a:r>
            <a:endParaRPr lang="es-CO" sz="4400" dirty="0">
              <a:latin typeface="Sinkin Sans 600 SemiBold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8" y="745792"/>
            <a:ext cx="5260426" cy="30685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r="5351"/>
          <a:stretch/>
        </p:blipFill>
        <p:spPr>
          <a:xfrm>
            <a:off x="6145618" y="3857292"/>
            <a:ext cx="2588477" cy="23117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t="2026" r="3567"/>
          <a:stretch/>
        </p:blipFill>
        <p:spPr>
          <a:xfrm>
            <a:off x="8775831" y="3857292"/>
            <a:ext cx="2627085" cy="231177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82011" y="2402516"/>
            <a:ext cx="412055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lnSpc>
                <a:spcPct val="150000"/>
              </a:lnSpc>
              <a:spcBef>
                <a:spcPct val="0"/>
              </a:spcBef>
              <a:defRPr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buSzPct val="200000"/>
              <a:buFont typeface="Arial" panose="020B0604020202020204" pitchFamily="34" charset="0"/>
              <a:buChar char="•"/>
            </a:pPr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is</a:t>
            </a:r>
            <a:r>
              <a:rPr lang="es-CO" altLang="es-CO" dirty="0"/>
              <a:t> </a:t>
            </a:r>
            <a:r>
              <a:rPr lang="es-CO" altLang="es-CO" dirty="0" err="1"/>
              <a:t>an</a:t>
            </a:r>
            <a:r>
              <a:rPr lang="es-CO" altLang="es-CO" dirty="0"/>
              <a:t> </a:t>
            </a:r>
            <a:r>
              <a:rPr lang="es-CO" altLang="es-CO" dirty="0" err="1"/>
              <a:t>example</a:t>
            </a:r>
            <a:r>
              <a:rPr lang="es-CO" altLang="es-CO" dirty="0"/>
              <a:t> </a:t>
            </a:r>
            <a:r>
              <a:rPr lang="es-CO" altLang="es-CO" dirty="0" err="1"/>
              <a:t>text</a:t>
            </a:r>
            <a:r>
              <a:rPr lang="es-CO" altLang="es-CO" dirty="0"/>
              <a:t> . In </a:t>
            </a:r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paragraphs</a:t>
            </a:r>
            <a:r>
              <a:rPr lang="es-CO" altLang="es-CO" dirty="0"/>
              <a:t> resume </a:t>
            </a:r>
            <a:r>
              <a:rPr lang="es-CO" altLang="es-CO" dirty="0" err="1"/>
              <a:t>the</a:t>
            </a:r>
            <a:r>
              <a:rPr lang="es-CO" altLang="es-CO" dirty="0"/>
              <a:t> ideas of </a:t>
            </a:r>
            <a:r>
              <a:rPr lang="es-CO" altLang="es-CO" dirty="0" err="1"/>
              <a:t>topic</a:t>
            </a:r>
            <a:r>
              <a:rPr lang="es-CO" altLang="es-CO" dirty="0"/>
              <a:t> </a:t>
            </a:r>
            <a:r>
              <a:rPr lang="es-CO" altLang="es-CO" dirty="0" smtClean="0"/>
              <a:t>4.</a:t>
            </a:r>
            <a:endParaRPr lang="es-CO" alt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82010" y="4068397"/>
            <a:ext cx="41205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r">
              <a:lnSpc>
                <a:spcPct val="150000"/>
              </a:lnSpc>
              <a:spcBef>
                <a:spcPct val="0"/>
              </a:spcBef>
              <a:defRPr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buSzPct val="200000"/>
              <a:buFont typeface="Arial" panose="020B0604020202020204" pitchFamily="34" charset="0"/>
              <a:buChar char="•"/>
            </a:pPr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is</a:t>
            </a:r>
            <a:r>
              <a:rPr lang="es-CO" altLang="es-CO" dirty="0"/>
              <a:t> </a:t>
            </a:r>
            <a:r>
              <a:rPr lang="es-CO" altLang="es-CO" dirty="0" err="1"/>
              <a:t>an</a:t>
            </a:r>
            <a:r>
              <a:rPr lang="es-CO" altLang="es-CO" dirty="0"/>
              <a:t> </a:t>
            </a:r>
            <a:r>
              <a:rPr lang="es-CO" altLang="es-CO" dirty="0" err="1"/>
              <a:t>example</a:t>
            </a:r>
            <a:r>
              <a:rPr lang="es-CO" altLang="es-CO" dirty="0"/>
              <a:t> </a:t>
            </a:r>
            <a:r>
              <a:rPr lang="es-CO" altLang="es-CO" dirty="0" err="1"/>
              <a:t>text</a:t>
            </a:r>
            <a:r>
              <a:rPr lang="es-CO" altLang="es-CO" dirty="0"/>
              <a:t> . In </a:t>
            </a:r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paragraphs</a:t>
            </a:r>
            <a:r>
              <a:rPr lang="es-CO" altLang="es-CO" dirty="0"/>
              <a:t> resume </a:t>
            </a:r>
            <a:r>
              <a:rPr lang="es-CO" altLang="es-CO" dirty="0" err="1"/>
              <a:t>the</a:t>
            </a:r>
            <a:r>
              <a:rPr lang="es-CO" altLang="es-CO" dirty="0"/>
              <a:t> ideas of </a:t>
            </a:r>
            <a:r>
              <a:rPr lang="es-CO" altLang="es-CO" dirty="0" err="1"/>
              <a:t>topic</a:t>
            </a:r>
            <a:r>
              <a:rPr lang="es-CO" altLang="es-CO" dirty="0"/>
              <a:t> </a:t>
            </a:r>
            <a:r>
              <a:rPr lang="es-CO" altLang="es-CO" dirty="0" smtClean="0"/>
              <a:t>4.</a:t>
            </a: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476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32386" y="0"/>
            <a:ext cx="3900651" cy="6858000"/>
          </a:xfrm>
          <a:prstGeom prst="rect">
            <a:avLst/>
          </a:prstGeom>
          <a:solidFill>
            <a:srgbClr val="39D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55460"/>
          <a:stretch/>
        </p:blipFill>
        <p:spPr>
          <a:xfrm>
            <a:off x="0" y="0"/>
            <a:ext cx="2932386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54" y="2085865"/>
            <a:ext cx="4029403" cy="268626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32386" y="1679034"/>
            <a:ext cx="3894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chemeClr val="bg1"/>
                </a:solidFill>
                <a:latin typeface="Sinkin Sans 600 SemiBold" pitchFamily="50" charset="0"/>
              </a:rPr>
              <a:t>TITLE SLIDE</a:t>
            </a:r>
            <a:endParaRPr lang="es-CO" sz="4400" dirty="0">
              <a:solidFill>
                <a:schemeClr val="bg1"/>
              </a:solidFill>
              <a:latin typeface="Sinkin Sans 600 SemiBold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168868" y="3563011"/>
            <a:ext cx="3421117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. In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paragraphs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resume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ideas of </a:t>
            </a:r>
            <a:r>
              <a:rPr lang="es-CO" altLang="es-CO" dirty="0" err="1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topic</a:t>
            </a:r>
            <a:r>
              <a:rPr lang="es-CO" altLang="es-CO" dirty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smtClean="0">
                <a:solidFill>
                  <a:schemeClr val="bg1"/>
                </a:solidFill>
                <a:latin typeface="Sinkin Sans 300 Light" pitchFamily="50" charset="0"/>
                <a:cs typeface="Open Sans Light" panose="020B0306030504020204" pitchFamily="34" charset="0"/>
              </a:rPr>
              <a:t>5.</a:t>
            </a:r>
            <a:endParaRPr lang="es-CO" altLang="es-CO" dirty="0">
              <a:solidFill>
                <a:schemeClr val="bg1"/>
              </a:solidFill>
              <a:latin typeface="Sinkin Sans 300 Light" pitchFamily="50" charset="0"/>
              <a:cs typeface="Open Sans Light" panose="020B03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15726"/>
          <a:stretch/>
        </p:blipFill>
        <p:spPr>
          <a:xfrm>
            <a:off x="4574185" y="0"/>
            <a:ext cx="7617816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74185" y="2246589"/>
            <a:ext cx="7617815" cy="2522482"/>
          </a:xfrm>
          <a:prstGeom prst="rect">
            <a:avLst/>
          </a:prstGeom>
          <a:solidFill>
            <a:srgbClr val="39DF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5123793" y="2953832"/>
            <a:ext cx="7068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dirty="0" smtClean="0">
                <a:solidFill>
                  <a:schemeClr val="bg1"/>
                </a:solidFill>
                <a:latin typeface="Sinkin Sans 600 SemiBold" pitchFamily="50" charset="0"/>
              </a:rPr>
              <a:t>TITLE SLIDE</a:t>
            </a:r>
            <a:endParaRPr lang="es-CO" sz="6600" dirty="0">
              <a:solidFill>
                <a:schemeClr val="bg1"/>
              </a:solidFill>
              <a:latin typeface="Sinkin Sans 600 SemiBold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8372" y="1476041"/>
            <a:ext cx="383102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In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paragraph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resume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ideas of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topic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6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</a:t>
            </a:r>
            <a:r>
              <a:rPr lang="es-CO" altLang="es-CO" dirty="0" err="1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Remember</a:t>
            </a:r>
            <a:r>
              <a:rPr lang="es-CO" altLang="es-CO" dirty="0" smtClean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slides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are a visual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support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to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make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for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reason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they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should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be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brief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.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You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can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help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with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flashy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images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, "a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picture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worth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a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thousand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words</a:t>
            </a:r>
            <a:r>
              <a:rPr lang="es-CO" altLang="es-CO" dirty="0">
                <a:solidFill>
                  <a:schemeClr val="accent3">
                    <a:lumMod val="75000"/>
                  </a:schemeClr>
                </a:solidFill>
                <a:latin typeface="Sinkin Sans 300 Light" pitchFamily="50" charset="0"/>
                <a:cs typeface="Open Sans Light" panose="020B0306030504020204" pitchFamily="34" charset="0"/>
              </a:rPr>
              <a:t>".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s-CO" altLang="es-CO" dirty="0">
              <a:solidFill>
                <a:schemeClr val="accent3">
                  <a:lumMod val="75000"/>
                </a:schemeClr>
              </a:solidFill>
              <a:latin typeface="Sinkin Sans 300 Light" pitchFamily="50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5">
            <a:extLst>
              <a:ext uri="{FF2B5EF4-FFF2-40B4-BE49-F238E27FC236}">
                <a16:creationId xmlns:a16="http://schemas.microsoft.com/office/drawing/2014/main" xmlns="" id="{E754F5EF-71E4-4349-B7E5-7D7521D1A63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</p:grpSpPr>
        <p:grpSp>
          <p:nvGrpSpPr>
            <p:cNvPr id="4" name="Group 107">
              <a:extLst>
                <a:ext uri="{FF2B5EF4-FFF2-40B4-BE49-F238E27FC236}">
                  <a16:creationId xmlns:a16="http://schemas.microsoft.com/office/drawing/2014/main" xmlns="" id="{0498D15C-86EF-41E8-89B4-727E8FD5F756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9" name="Freeform: Shape 108">
                <a:extLst>
                  <a:ext uri="{FF2B5EF4-FFF2-40B4-BE49-F238E27FC236}">
                    <a16:creationId xmlns:a16="http://schemas.microsoft.com/office/drawing/2014/main" xmlns="" id="{9F3DD7B3-9256-4449-A9D8-904C4F6B2CB2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9">
                <a:extLst>
                  <a:ext uri="{FF2B5EF4-FFF2-40B4-BE49-F238E27FC236}">
                    <a16:creationId xmlns:a16="http://schemas.microsoft.com/office/drawing/2014/main" xmlns="" id="{34BD4AEA-A87C-4895-B55C-5B63AF4D01C1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0">
                <a:extLst>
                  <a:ext uri="{FF2B5EF4-FFF2-40B4-BE49-F238E27FC236}">
                    <a16:creationId xmlns:a16="http://schemas.microsoft.com/office/drawing/2014/main" xmlns="" id="{E261E1E8-ED34-4F89-9F42-A501668B12C3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111">
              <a:extLst>
                <a:ext uri="{FF2B5EF4-FFF2-40B4-BE49-F238E27FC236}">
                  <a16:creationId xmlns:a16="http://schemas.microsoft.com/office/drawing/2014/main" xmlns="" id="{E91644DD-967D-45F9-B4CE-52D674ABC316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6" name="Freeform: Shape 112">
                <a:extLst>
                  <a:ext uri="{FF2B5EF4-FFF2-40B4-BE49-F238E27FC236}">
                    <a16:creationId xmlns:a16="http://schemas.microsoft.com/office/drawing/2014/main" xmlns="" id="{F926F830-9431-4A01-858B-6C7609BA8B1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13">
                <a:extLst>
                  <a:ext uri="{FF2B5EF4-FFF2-40B4-BE49-F238E27FC236}">
                    <a16:creationId xmlns:a16="http://schemas.microsoft.com/office/drawing/2014/main" xmlns="" id="{B5122FFA-E0CF-4E1E-8400-AA94350B909F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14">
                <a:extLst>
                  <a:ext uri="{FF2B5EF4-FFF2-40B4-BE49-F238E27FC236}">
                    <a16:creationId xmlns:a16="http://schemas.microsoft.com/office/drawing/2014/main" xmlns="" id="{28E02E29-2F2B-4D29-ACE5-D3DA1AF4301D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" name="Freeform: Shape 124">
            <a:extLst>
              <a:ext uri="{FF2B5EF4-FFF2-40B4-BE49-F238E27FC236}">
                <a16:creationId xmlns:a16="http://schemas.microsoft.com/office/drawing/2014/main" xmlns="" id="{C360A68B-217E-458B-828B-F7B8E08A7451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5">
            <a:extLst>
              <a:ext uri="{FF2B5EF4-FFF2-40B4-BE49-F238E27FC236}">
                <a16:creationId xmlns:a16="http://schemas.microsoft.com/office/drawing/2014/main" xmlns="" id="{98804212-77B1-450E-B1C3-3A7C12783091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26">
            <a:extLst>
              <a:ext uri="{FF2B5EF4-FFF2-40B4-BE49-F238E27FC236}">
                <a16:creationId xmlns:a16="http://schemas.microsoft.com/office/drawing/2014/main" xmlns="" id="{6B4BDCC1-2140-4DB6-8372-B7C743721AA2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27">
            <a:extLst>
              <a:ext uri="{FF2B5EF4-FFF2-40B4-BE49-F238E27FC236}">
                <a16:creationId xmlns:a16="http://schemas.microsoft.com/office/drawing/2014/main" xmlns="" id="{B082EF12-1293-4E63-9EFE-BD288D5BE835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28">
            <a:extLst>
              <a:ext uri="{FF2B5EF4-FFF2-40B4-BE49-F238E27FC236}">
                <a16:creationId xmlns:a16="http://schemas.microsoft.com/office/drawing/2014/main" xmlns="" id="{04E8BEE7-68DF-4401-A0CD-37CFDEDDA8D2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29">
            <a:extLst>
              <a:ext uri="{FF2B5EF4-FFF2-40B4-BE49-F238E27FC236}">
                <a16:creationId xmlns:a16="http://schemas.microsoft.com/office/drawing/2014/main" xmlns="" id="{ADD657B0-1740-4E7C-BA58-C47D09AC129B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30">
            <a:extLst>
              <a:ext uri="{FF2B5EF4-FFF2-40B4-BE49-F238E27FC236}">
                <a16:creationId xmlns:a16="http://schemas.microsoft.com/office/drawing/2014/main" xmlns="" id="{70458726-25BD-42B5-BE2B-33FAA6F4BC57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31">
            <a:extLst>
              <a:ext uri="{FF2B5EF4-FFF2-40B4-BE49-F238E27FC236}">
                <a16:creationId xmlns:a16="http://schemas.microsoft.com/office/drawing/2014/main" xmlns="" id="{6A5FB0D5-EF1F-4E0D-A13B-0CAC2CE0E4B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240">
            <a:extLst>
              <a:ext uri="{FF2B5EF4-FFF2-40B4-BE49-F238E27FC236}">
                <a16:creationId xmlns:a16="http://schemas.microsoft.com/office/drawing/2014/main" xmlns="" id="{0A98399F-D986-4831-8DC3-DA60B3B7336B}"/>
              </a:ext>
            </a:extLst>
          </p:cNvPr>
          <p:cNvSpPr/>
          <p:nvPr/>
        </p:nvSpPr>
        <p:spPr>
          <a:xfrm rot="16200000">
            <a:off x="975167" y="580519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Arrow: Bent 101">
            <a:extLst>
              <a:ext uri="{FF2B5EF4-FFF2-40B4-BE49-F238E27FC236}">
                <a16:creationId xmlns:a16="http://schemas.microsoft.com/office/drawing/2014/main" xmlns="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133">
            <a:extLst>
              <a:ext uri="{FF2B5EF4-FFF2-40B4-BE49-F238E27FC236}">
                <a16:creationId xmlns:a16="http://schemas.microsoft.com/office/drawing/2014/main" xmlns="" id="{675CB1FB-8C3B-45CC-BE0E-D38541FA1A8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</p:grpSpPr>
        <p:sp>
          <p:nvSpPr>
            <p:cNvPr id="23" name="Freeform: Shape 123">
              <a:extLst>
                <a:ext uri="{FF2B5EF4-FFF2-40B4-BE49-F238E27FC236}">
                  <a16:creationId xmlns:a16="http://schemas.microsoft.com/office/drawing/2014/main" xmlns="" id="{7CAEE828-5ECA-4FF6-BD0F-5B1F50A8D32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20">
              <a:extLst>
                <a:ext uri="{FF2B5EF4-FFF2-40B4-BE49-F238E27FC236}">
                  <a16:creationId xmlns:a16="http://schemas.microsoft.com/office/drawing/2014/main" xmlns="" id="{6014D889-75E6-4C27-A7DD-5C75480E7AA7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21">
              <a:extLst>
                <a:ext uri="{FF2B5EF4-FFF2-40B4-BE49-F238E27FC236}">
                  <a16:creationId xmlns:a16="http://schemas.microsoft.com/office/drawing/2014/main" xmlns="" id="{0E88121F-1694-4C80-A9D6-3EF4AEFC8600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22">
              <a:extLst>
                <a:ext uri="{FF2B5EF4-FFF2-40B4-BE49-F238E27FC236}">
                  <a16:creationId xmlns:a16="http://schemas.microsoft.com/office/drawing/2014/main" xmlns="" id="{60315155-7170-414F-B014-9DE75187B30D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xmlns="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28" name="Oval 1">
              <a:extLst>
                <a:ext uri="{FF2B5EF4-FFF2-40B4-BE49-F238E27FC236}">
                  <a16:creationId xmlns:a16="http://schemas.microsoft.com/office/drawing/2014/main" xmlns="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xmlns="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xmlns="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xmlns="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Freeform: Shape 152">
              <a:extLst>
                <a:ext uri="{FF2B5EF4-FFF2-40B4-BE49-F238E27FC236}">
                  <a16:creationId xmlns:a16="http://schemas.microsoft.com/office/drawing/2014/main" xmlns="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" name="Freeform: Shape 151">
            <a:extLst>
              <a:ext uri="{FF2B5EF4-FFF2-40B4-BE49-F238E27FC236}">
                <a16:creationId xmlns:a16="http://schemas.microsoft.com/office/drawing/2014/main" xmlns="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4" name="Group 82">
            <a:extLst>
              <a:ext uri="{FF2B5EF4-FFF2-40B4-BE49-F238E27FC236}">
                <a16:creationId xmlns:a16="http://schemas.microsoft.com/office/drawing/2014/main" xmlns="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35" name="Freeform: Shape 83">
              <a:extLst>
                <a:ext uri="{FF2B5EF4-FFF2-40B4-BE49-F238E27FC236}">
                  <a16:creationId xmlns:a16="http://schemas.microsoft.com/office/drawing/2014/main" xmlns="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84">
              <a:extLst>
                <a:ext uri="{FF2B5EF4-FFF2-40B4-BE49-F238E27FC236}">
                  <a16:creationId xmlns:a16="http://schemas.microsoft.com/office/drawing/2014/main" xmlns="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oup 168">
            <a:extLst>
              <a:ext uri="{FF2B5EF4-FFF2-40B4-BE49-F238E27FC236}">
                <a16:creationId xmlns:a16="http://schemas.microsoft.com/office/drawing/2014/main" xmlns="" id="{0DFE7297-5D2E-4A1E-AF36-A4B43D60EE20}"/>
              </a:ext>
            </a:extLst>
          </p:cNvPr>
          <p:cNvGrpSpPr/>
          <p:nvPr/>
        </p:nvGrpSpPr>
        <p:grpSpPr>
          <a:xfrm>
            <a:off x="1622668" y="4943210"/>
            <a:ext cx="2295222" cy="1166481"/>
            <a:chOff x="1786971" y="4942919"/>
            <a:chExt cx="2041538" cy="1037553"/>
          </a:xfrm>
        </p:grpSpPr>
        <p:sp>
          <p:nvSpPr>
            <p:cNvPr id="38" name="Rectangle: Rounded Corners 169">
              <a:extLst>
                <a:ext uri="{FF2B5EF4-FFF2-40B4-BE49-F238E27FC236}">
                  <a16:creationId xmlns:a16="http://schemas.microsoft.com/office/drawing/2014/main" xmlns="" id="{542EA2AA-46CA-4542-867B-4B1CB448291F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70">
              <a:extLst>
                <a:ext uri="{FF2B5EF4-FFF2-40B4-BE49-F238E27FC236}">
                  <a16:creationId xmlns:a16="http://schemas.microsoft.com/office/drawing/2014/main" xmlns="" id="{D4CACEE3-B90F-4F91-BDC6-877A07B30437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71">
              <a:extLst>
                <a:ext uri="{FF2B5EF4-FFF2-40B4-BE49-F238E27FC236}">
                  <a16:creationId xmlns:a16="http://schemas.microsoft.com/office/drawing/2014/main" xmlns="" id="{7A91969B-169B-4C9F-A000-5E82C767548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172">
              <a:extLst>
                <a:ext uri="{FF2B5EF4-FFF2-40B4-BE49-F238E27FC236}">
                  <a16:creationId xmlns:a16="http://schemas.microsoft.com/office/drawing/2014/main" xmlns="" id="{B05ABD50-FAA4-4DC3-8D60-F356E81A32AF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95" name="Group 226">
                <a:extLst>
                  <a:ext uri="{FF2B5EF4-FFF2-40B4-BE49-F238E27FC236}">
                    <a16:creationId xmlns:a16="http://schemas.microsoft.com/office/drawing/2014/main" xmlns="" id="{86FD9438-9622-4C4E-BFA8-0C05525FCFD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4" name="Rectangle 235">
                  <a:extLst>
                    <a:ext uri="{FF2B5EF4-FFF2-40B4-BE49-F238E27FC236}">
                      <a16:creationId xmlns:a16="http://schemas.microsoft.com/office/drawing/2014/main" xmlns="" id="{3F8AB41D-920E-42F9-ADC4-C5E4FA92A81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236">
                  <a:extLst>
                    <a:ext uri="{FF2B5EF4-FFF2-40B4-BE49-F238E27FC236}">
                      <a16:creationId xmlns:a16="http://schemas.microsoft.com/office/drawing/2014/main" xmlns="" id="{B6373E23-F5CD-4F0F-AA5B-23DBCE336F76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rapezoid 237">
                  <a:extLst>
                    <a:ext uri="{FF2B5EF4-FFF2-40B4-BE49-F238E27FC236}">
                      <a16:creationId xmlns:a16="http://schemas.microsoft.com/office/drawing/2014/main" xmlns="" id="{F598B5F6-B0BA-4533-A3E1-814F76F6C2E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227">
                <a:extLst>
                  <a:ext uri="{FF2B5EF4-FFF2-40B4-BE49-F238E27FC236}">
                    <a16:creationId xmlns:a16="http://schemas.microsoft.com/office/drawing/2014/main" xmlns="" id="{B9895C98-0D69-4F95-ABCE-8B972769064A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01" name="Rectangle 232">
                  <a:extLst>
                    <a:ext uri="{FF2B5EF4-FFF2-40B4-BE49-F238E27FC236}">
                      <a16:creationId xmlns:a16="http://schemas.microsoft.com/office/drawing/2014/main" xmlns="" id="{96EBE5C6-DE8F-44F9-9B6B-8B5ECBD2BD9B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233">
                  <a:extLst>
                    <a:ext uri="{FF2B5EF4-FFF2-40B4-BE49-F238E27FC236}">
                      <a16:creationId xmlns:a16="http://schemas.microsoft.com/office/drawing/2014/main" xmlns="" id="{3D184445-6645-4A77-A9FB-EB687E42246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234">
                  <a:extLst>
                    <a:ext uri="{FF2B5EF4-FFF2-40B4-BE49-F238E27FC236}">
                      <a16:creationId xmlns:a16="http://schemas.microsoft.com/office/drawing/2014/main" xmlns="" id="{5A94EBDF-19DB-4165-92F2-1E0F0718FC4C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228">
                <a:extLst>
                  <a:ext uri="{FF2B5EF4-FFF2-40B4-BE49-F238E27FC236}">
                    <a16:creationId xmlns:a16="http://schemas.microsoft.com/office/drawing/2014/main" xmlns="" id="{FAD918A8-175F-40E7-869A-7618A3014E5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98" name="Rectangle 229">
                  <a:extLst>
                    <a:ext uri="{FF2B5EF4-FFF2-40B4-BE49-F238E27FC236}">
                      <a16:creationId xmlns:a16="http://schemas.microsoft.com/office/drawing/2014/main" xmlns="" id="{93BFED72-A954-4796-9EA9-FD6A91263F4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230">
                  <a:extLst>
                    <a:ext uri="{FF2B5EF4-FFF2-40B4-BE49-F238E27FC236}">
                      <a16:creationId xmlns:a16="http://schemas.microsoft.com/office/drawing/2014/main" xmlns="" id="{6DB22848-DE6A-434F-96FF-E95C3CD906E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231">
                  <a:extLst>
                    <a:ext uri="{FF2B5EF4-FFF2-40B4-BE49-F238E27FC236}">
                      <a16:creationId xmlns:a16="http://schemas.microsoft.com/office/drawing/2014/main" xmlns="" id="{B5E54CE8-3008-4CB1-824B-F057EC1055B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Trapezoid 173">
              <a:extLst>
                <a:ext uri="{FF2B5EF4-FFF2-40B4-BE49-F238E27FC236}">
                  <a16:creationId xmlns:a16="http://schemas.microsoft.com/office/drawing/2014/main" xmlns="" id="{D71F561F-BB5E-4E08-A62B-93F204E90C6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apezoid 174">
              <a:extLst>
                <a:ext uri="{FF2B5EF4-FFF2-40B4-BE49-F238E27FC236}">
                  <a16:creationId xmlns:a16="http://schemas.microsoft.com/office/drawing/2014/main" xmlns="" id="{926B953F-E07E-4B44-A2F2-83C58280DC83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apezoid 175">
              <a:extLst>
                <a:ext uri="{FF2B5EF4-FFF2-40B4-BE49-F238E27FC236}">
                  <a16:creationId xmlns:a16="http://schemas.microsoft.com/office/drawing/2014/main" xmlns="" id="{D73A1ECF-C322-4F51-8A8A-056B6ECA0135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apezoid 176">
              <a:extLst>
                <a:ext uri="{FF2B5EF4-FFF2-40B4-BE49-F238E27FC236}">
                  <a16:creationId xmlns:a16="http://schemas.microsoft.com/office/drawing/2014/main" xmlns="" id="{EEDD94C3-C6F2-430C-83ED-9003CA2F314C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Group 177">
              <a:extLst>
                <a:ext uri="{FF2B5EF4-FFF2-40B4-BE49-F238E27FC236}">
                  <a16:creationId xmlns:a16="http://schemas.microsoft.com/office/drawing/2014/main" xmlns="" id="{10263849-62BA-451C-B197-C458827AF1E9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84" name="Rectangle: Rounded Corners 215">
                <a:extLst>
                  <a:ext uri="{FF2B5EF4-FFF2-40B4-BE49-F238E27FC236}">
                    <a16:creationId xmlns:a16="http://schemas.microsoft.com/office/drawing/2014/main" xmlns="" id="{1C3CCF86-B933-4353-9B3A-1DB36D4305E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216">
                <a:extLst>
                  <a:ext uri="{FF2B5EF4-FFF2-40B4-BE49-F238E27FC236}">
                    <a16:creationId xmlns:a16="http://schemas.microsoft.com/office/drawing/2014/main" xmlns="" id="{87141F13-5FAA-4FB3-BD57-65B1DCFB0C93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217">
                <a:extLst>
                  <a:ext uri="{FF2B5EF4-FFF2-40B4-BE49-F238E27FC236}">
                    <a16:creationId xmlns:a16="http://schemas.microsoft.com/office/drawing/2014/main" xmlns="" id="{81DFD139-9103-43FD-996F-0C33D81607F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218">
                <a:extLst>
                  <a:ext uri="{FF2B5EF4-FFF2-40B4-BE49-F238E27FC236}">
                    <a16:creationId xmlns:a16="http://schemas.microsoft.com/office/drawing/2014/main" xmlns="" id="{29DD79B1-E490-4CE7-872E-5D99A26FB2E2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219">
                <a:extLst>
                  <a:ext uri="{FF2B5EF4-FFF2-40B4-BE49-F238E27FC236}">
                    <a16:creationId xmlns:a16="http://schemas.microsoft.com/office/drawing/2014/main" xmlns="" id="{C0564815-BC6C-4565-A05B-816A9361D56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220">
                <a:extLst>
                  <a:ext uri="{FF2B5EF4-FFF2-40B4-BE49-F238E27FC236}">
                    <a16:creationId xmlns:a16="http://schemas.microsoft.com/office/drawing/2014/main" xmlns="" id="{1E6B8734-96EA-42CE-9A25-027B730D03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221">
                <a:extLst>
                  <a:ext uri="{FF2B5EF4-FFF2-40B4-BE49-F238E27FC236}">
                    <a16:creationId xmlns:a16="http://schemas.microsoft.com/office/drawing/2014/main" xmlns="" id="{E07C30DC-29B8-49D1-815B-87EF8DAD90A6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222">
                <a:extLst>
                  <a:ext uri="{FF2B5EF4-FFF2-40B4-BE49-F238E27FC236}">
                    <a16:creationId xmlns:a16="http://schemas.microsoft.com/office/drawing/2014/main" xmlns="" id="{DFFAE26A-2273-41E9-B826-3C556F16755D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223">
                <a:extLst>
                  <a:ext uri="{FF2B5EF4-FFF2-40B4-BE49-F238E27FC236}">
                    <a16:creationId xmlns:a16="http://schemas.microsoft.com/office/drawing/2014/main" xmlns="" id="{F03B1CCC-644F-4515-AE4F-AEB9ED345D4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224">
                <a:extLst>
                  <a:ext uri="{FF2B5EF4-FFF2-40B4-BE49-F238E27FC236}">
                    <a16:creationId xmlns:a16="http://schemas.microsoft.com/office/drawing/2014/main" xmlns="" id="{7BCF6C98-A966-462D-88A5-DAD346C3ADE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225">
                <a:extLst>
                  <a:ext uri="{FF2B5EF4-FFF2-40B4-BE49-F238E27FC236}">
                    <a16:creationId xmlns:a16="http://schemas.microsoft.com/office/drawing/2014/main" xmlns="" id="{DDB596CA-184F-40A2-9566-DF961E60063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178">
              <a:extLst>
                <a:ext uri="{FF2B5EF4-FFF2-40B4-BE49-F238E27FC236}">
                  <a16:creationId xmlns:a16="http://schemas.microsoft.com/office/drawing/2014/main" xmlns="" id="{A739D00F-806A-4BB7-8A2F-1DFE0310997B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3" name="Rectangle: Rounded Corners 204">
                <a:extLst>
                  <a:ext uri="{FF2B5EF4-FFF2-40B4-BE49-F238E27FC236}">
                    <a16:creationId xmlns:a16="http://schemas.microsoft.com/office/drawing/2014/main" xmlns="" id="{1452CDC8-7256-4FF3-8FED-628116B5390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205">
                <a:extLst>
                  <a:ext uri="{FF2B5EF4-FFF2-40B4-BE49-F238E27FC236}">
                    <a16:creationId xmlns:a16="http://schemas.microsoft.com/office/drawing/2014/main" xmlns="" id="{BC5E81AA-5663-4DA9-9089-741502B53958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206">
                <a:extLst>
                  <a:ext uri="{FF2B5EF4-FFF2-40B4-BE49-F238E27FC236}">
                    <a16:creationId xmlns:a16="http://schemas.microsoft.com/office/drawing/2014/main" xmlns="" id="{8DC76A4B-48E7-498C-B613-19DA314AA69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207">
                <a:extLst>
                  <a:ext uri="{FF2B5EF4-FFF2-40B4-BE49-F238E27FC236}">
                    <a16:creationId xmlns:a16="http://schemas.microsoft.com/office/drawing/2014/main" xmlns="" id="{C74E88BB-2AD8-434B-B25A-206207DF1CC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208">
                <a:extLst>
                  <a:ext uri="{FF2B5EF4-FFF2-40B4-BE49-F238E27FC236}">
                    <a16:creationId xmlns:a16="http://schemas.microsoft.com/office/drawing/2014/main" xmlns="" id="{581F9D7B-C759-4535-A839-2ABC111149A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209">
                <a:extLst>
                  <a:ext uri="{FF2B5EF4-FFF2-40B4-BE49-F238E27FC236}">
                    <a16:creationId xmlns:a16="http://schemas.microsoft.com/office/drawing/2014/main" xmlns="" id="{99965AFF-E5B1-498B-85E2-5B4EEC53579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210">
                <a:extLst>
                  <a:ext uri="{FF2B5EF4-FFF2-40B4-BE49-F238E27FC236}">
                    <a16:creationId xmlns:a16="http://schemas.microsoft.com/office/drawing/2014/main" xmlns="" id="{4708C725-A8B0-4EDB-8101-C8AEF888CA11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211">
                <a:extLst>
                  <a:ext uri="{FF2B5EF4-FFF2-40B4-BE49-F238E27FC236}">
                    <a16:creationId xmlns:a16="http://schemas.microsoft.com/office/drawing/2014/main" xmlns="" id="{0014FCF2-64F3-4347-99CD-10D4874CB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212">
                <a:extLst>
                  <a:ext uri="{FF2B5EF4-FFF2-40B4-BE49-F238E27FC236}">
                    <a16:creationId xmlns:a16="http://schemas.microsoft.com/office/drawing/2014/main" xmlns="" id="{427272FB-D869-4B2F-BE88-D85A2175569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213">
                <a:extLst>
                  <a:ext uri="{FF2B5EF4-FFF2-40B4-BE49-F238E27FC236}">
                    <a16:creationId xmlns:a16="http://schemas.microsoft.com/office/drawing/2014/main" xmlns="" id="{1B17C44F-98D1-4AC8-8120-2C36905638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214">
                <a:extLst>
                  <a:ext uri="{FF2B5EF4-FFF2-40B4-BE49-F238E27FC236}">
                    <a16:creationId xmlns:a16="http://schemas.microsoft.com/office/drawing/2014/main" xmlns="" id="{10C4F26E-FC0C-4D71-A43D-DB65E27F3EC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179">
              <a:extLst>
                <a:ext uri="{FF2B5EF4-FFF2-40B4-BE49-F238E27FC236}">
                  <a16:creationId xmlns:a16="http://schemas.microsoft.com/office/drawing/2014/main" xmlns="" id="{795CDE37-3FBD-418F-9733-EB19520F4D2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2" name="Rectangle: Rounded Corners 193">
                <a:extLst>
                  <a:ext uri="{FF2B5EF4-FFF2-40B4-BE49-F238E27FC236}">
                    <a16:creationId xmlns:a16="http://schemas.microsoft.com/office/drawing/2014/main" xmlns="" id="{B0B55251-2755-45E1-BF60-CED61EF0A96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194">
                <a:extLst>
                  <a:ext uri="{FF2B5EF4-FFF2-40B4-BE49-F238E27FC236}">
                    <a16:creationId xmlns:a16="http://schemas.microsoft.com/office/drawing/2014/main" xmlns="" id="{C4BD85E7-71FA-4639-ADC4-DEC534FBAE4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195">
                <a:extLst>
                  <a:ext uri="{FF2B5EF4-FFF2-40B4-BE49-F238E27FC236}">
                    <a16:creationId xmlns:a16="http://schemas.microsoft.com/office/drawing/2014/main" xmlns="" id="{F734DBF5-03CF-4F1E-A840-2ED796BBEE13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196">
                <a:extLst>
                  <a:ext uri="{FF2B5EF4-FFF2-40B4-BE49-F238E27FC236}">
                    <a16:creationId xmlns:a16="http://schemas.microsoft.com/office/drawing/2014/main" xmlns="" id="{819B77A2-DFA0-4E71-BCD0-881DF33D51A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197">
                <a:extLst>
                  <a:ext uri="{FF2B5EF4-FFF2-40B4-BE49-F238E27FC236}">
                    <a16:creationId xmlns:a16="http://schemas.microsoft.com/office/drawing/2014/main" xmlns="" id="{0129183D-51EB-4B5B-A106-2120213FDF0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98">
                <a:extLst>
                  <a:ext uri="{FF2B5EF4-FFF2-40B4-BE49-F238E27FC236}">
                    <a16:creationId xmlns:a16="http://schemas.microsoft.com/office/drawing/2014/main" xmlns="" id="{1E4B72F1-462E-4E33-A05B-B2E233933E3B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99">
                <a:extLst>
                  <a:ext uri="{FF2B5EF4-FFF2-40B4-BE49-F238E27FC236}">
                    <a16:creationId xmlns:a16="http://schemas.microsoft.com/office/drawing/2014/main" xmlns="" id="{4E4D23D5-B4A7-4958-8C67-5AD58C8D8ED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200">
                <a:extLst>
                  <a:ext uri="{FF2B5EF4-FFF2-40B4-BE49-F238E27FC236}">
                    <a16:creationId xmlns:a16="http://schemas.microsoft.com/office/drawing/2014/main" xmlns="" id="{347D933A-BDB5-4645-9BBC-CCC53170E1E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201">
                <a:extLst>
                  <a:ext uri="{FF2B5EF4-FFF2-40B4-BE49-F238E27FC236}">
                    <a16:creationId xmlns:a16="http://schemas.microsoft.com/office/drawing/2014/main" xmlns="" id="{1E91E59F-A2A6-4689-8835-8529250C60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202">
                <a:extLst>
                  <a:ext uri="{FF2B5EF4-FFF2-40B4-BE49-F238E27FC236}">
                    <a16:creationId xmlns:a16="http://schemas.microsoft.com/office/drawing/2014/main" xmlns="" id="{9029F5D9-8869-4528-BA56-D6330F11890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203">
                <a:extLst>
                  <a:ext uri="{FF2B5EF4-FFF2-40B4-BE49-F238E27FC236}">
                    <a16:creationId xmlns:a16="http://schemas.microsoft.com/office/drawing/2014/main" xmlns="" id="{E1D524B3-9CE4-4E06-BF06-EDFB751E86E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180">
              <a:extLst>
                <a:ext uri="{FF2B5EF4-FFF2-40B4-BE49-F238E27FC236}">
                  <a16:creationId xmlns:a16="http://schemas.microsoft.com/office/drawing/2014/main" xmlns="" id="{12D0751E-48A5-4D26-8896-4EB7C15FEE9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1" name="Rectangle: Rounded Corners 182">
                <a:extLst>
                  <a:ext uri="{FF2B5EF4-FFF2-40B4-BE49-F238E27FC236}">
                    <a16:creationId xmlns:a16="http://schemas.microsoft.com/office/drawing/2014/main" xmlns="" id="{0CE97A67-E510-43E1-9065-73B309F363B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183">
                <a:extLst>
                  <a:ext uri="{FF2B5EF4-FFF2-40B4-BE49-F238E27FC236}">
                    <a16:creationId xmlns:a16="http://schemas.microsoft.com/office/drawing/2014/main" xmlns="" id="{D05D845F-EC26-43B5-83C8-05AA7E02D07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184">
                <a:extLst>
                  <a:ext uri="{FF2B5EF4-FFF2-40B4-BE49-F238E27FC236}">
                    <a16:creationId xmlns:a16="http://schemas.microsoft.com/office/drawing/2014/main" xmlns="" id="{716D805E-88CA-4423-9482-CAF413AA40A5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185">
                <a:extLst>
                  <a:ext uri="{FF2B5EF4-FFF2-40B4-BE49-F238E27FC236}">
                    <a16:creationId xmlns:a16="http://schemas.microsoft.com/office/drawing/2014/main" xmlns="" id="{DBC13362-F944-4171-801C-366C3F5A5E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86">
                <a:extLst>
                  <a:ext uri="{FF2B5EF4-FFF2-40B4-BE49-F238E27FC236}">
                    <a16:creationId xmlns:a16="http://schemas.microsoft.com/office/drawing/2014/main" xmlns="" id="{4F66B606-A82B-4BD3-A624-3B73E4B2FF55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87">
                <a:extLst>
                  <a:ext uri="{FF2B5EF4-FFF2-40B4-BE49-F238E27FC236}">
                    <a16:creationId xmlns:a16="http://schemas.microsoft.com/office/drawing/2014/main" xmlns="" id="{3BEFD1C3-6970-4F5D-AC99-B87C07A11B1D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188">
                <a:extLst>
                  <a:ext uri="{FF2B5EF4-FFF2-40B4-BE49-F238E27FC236}">
                    <a16:creationId xmlns:a16="http://schemas.microsoft.com/office/drawing/2014/main" xmlns="" id="{A9F7D3E2-7B87-4B44-864D-C1943A2E6A5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89">
                <a:extLst>
                  <a:ext uri="{FF2B5EF4-FFF2-40B4-BE49-F238E27FC236}">
                    <a16:creationId xmlns:a16="http://schemas.microsoft.com/office/drawing/2014/main" xmlns="" id="{C25A9BF3-0A32-4742-BE9A-F77C9AFEFA3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190">
                <a:extLst>
                  <a:ext uri="{FF2B5EF4-FFF2-40B4-BE49-F238E27FC236}">
                    <a16:creationId xmlns:a16="http://schemas.microsoft.com/office/drawing/2014/main" xmlns="" id="{E77F2A87-AE22-481A-A853-243B8DA7D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191">
                <a:extLst>
                  <a:ext uri="{FF2B5EF4-FFF2-40B4-BE49-F238E27FC236}">
                    <a16:creationId xmlns:a16="http://schemas.microsoft.com/office/drawing/2014/main" xmlns="" id="{6FDC3D30-5BA1-4BE7-BFC0-A55999B6958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92">
                <a:extLst>
                  <a:ext uri="{FF2B5EF4-FFF2-40B4-BE49-F238E27FC236}">
                    <a16:creationId xmlns:a16="http://schemas.microsoft.com/office/drawing/2014/main" xmlns="" id="{112E3405-B4AA-4531-BCBA-8323FCD791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0" name="Graphic 181">
              <a:extLst>
                <a:ext uri="{FF2B5EF4-FFF2-40B4-BE49-F238E27FC236}">
                  <a16:creationId xmlns:a16="http://schemas.microsoft.com/office/drawing/2014/main" xmlns="" id="{9F8183D3-839A-4097-B592-2553D368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107" name="Freeform: Shape 238">
            <a:extLst>
              <a:ext uri="{FF2B5EF4-FFF2-40B4-BE49-F238E27FC236}">
                <a16:creationId xmlns:a16="http://schemas.microsoft.com/office/drawing/2014/main" xmlns="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8" name="TextBox 241">
            <a:extLst>
              <a:ext uri="{FF2B5EF4-FFF2-40B4-BE49-F238E27FC236}">
                <a16:creationId xmlns:a16="http://schemas.microsoft.com/office/drawing/2014/main" xmlns="" id="{F3EC98CF-ADB8-46C2-A751-A9924231D3D1}"/>
              </a:ext>
            </a:extLst>
          </p:cNvPr>
          <p:cNvSpPr txBox="1"/>
          <p:nvPr/>
        </p:nvSpPr>
        <p:spPr>
          <a:xfrm>
            <a:off x="3656037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9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1223471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0" name="TextBox 243">
            <a:extLst>
              <a:ext uri="{FF2B5EF4-FFF2-40B4-BE49-F238E27FC236}">
                <a16:creationId xmlns:a16="http://schemas.microsoft.com/office/drawing/2014/main" xmlns="" id="{4F6413CE-BA60-46C4-9524-4EC3EAAC8A39}"/>
              </a:ext>
            </a:extLst>
          </p:cNvPr>
          <p:cNvSpPr txBox="1"/>
          <p:nvPr/>
        </p:nvSpPr>
        <p:spPr>
          <a:xfrm>
            <a:off x="6088602" y="4024772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1" name="Rectangle 244">
            <a:extLst>
              <a:ext uri="{FF2B5EF4-FFF2-40B4-BE49-F238E27FC236}">
                <a16:creationId xmlns:a16="http://schemas.microsoft.com/office/drawing/2014/main" xmlns="" id="{721CA45B-3411-4FA4-9A51-00253F0273F3}"/>
              </a:ext>
            </a:extLst>
          </p:cNvPr>
          <p:cNvSpPr/>
          <p:nvPr/>
        </p:nvSpPr>
        <p:spPr>
          <a:xfrm>
            <a:off x="1441137" y="3469380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12" name="Rectangle 245">
            <a:extLst>
              <a:ext uri="{FF2B5EF4-FFF2-40B4-BE49-F238E27FC236}">
                <a16:creationId xmlns:a16="http://schemas.microsoft.com/office/drawing/2014/main" xmlns="" id="{2102B51F-1937-45D9-B6F0-7D835DB3808C}"/>
              </a:ext>
            </a:extLst>
          </p:cNvPr>
          <p:cNvSpPr/>
          <p:nvPr/>
        </p:nvSpPr>
        <p:spPr>
          <a:xfrm>
            <a:off x="3873703" y="3469380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13" name="Rectangle 246">
            <a:extLst>
              <a:ext uri="{FF2B5EF4-FFF2-40B4-BE49-F238E27FC236}">
                <a16:creationId xmlns:a16="http://schemas.microsoft.com/office/drawing/2014/main" xmlns="" id="{28080B54-6A5E-43E3-ACBD-C2E8F5F4EE23}"/>
              </a:ext>
            </a:extLst>
          </p:cNvPr>
          <p:cNvSpPr/>
          <p:nvPr/>
        </p:nvSpPr>
        <p:spPr>
          <a:xfrm>
            <a:off x="6434509" y="346938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114" name="TextBox 247">
            <a:extLst>
              <a:ext uri="{FF2B5EF4-FFF2-40B4-BE49-F238E27FC236}">
                <a16:creationId xmlns:a16="http://schemas.microsoft.com/office/drawing/2014/main" xmlns="" id="{8CBC96E6-0894-4594-BBF7-9DA20F996C45}"/>
              </a:ext>
            </a:extLst>
          </p:cNvPr>
          <p:cNvSpPr txBox="1"/>
          <p:nvPr/>
        </p:nvSpPr>
        <p:spPr>
          <a:xfrm>
            <a:off x="1064758" y="2085105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5" name="TextBox 248">
            <a:extLst>
              <a:ext uri="{FF2B5EF4-FFF2-40B4-BE49-F238E27FC236}">
                <a16:creationId xmlns:a16="http://schemas.microsoft.com/office/drawing/2014/main" xmlns="" id="{A8B731B5-095D-4EAF-B770-C3B25DD31AEA}"/>
              </a:ext>
            </a:extLst>
          </p:cNvPr>
          <p:cNvSpPr txBox="1"/>
          <p:nvPr/>
        </p:nvSpPr>
        <p:spPr>
          <a:xfrm>
            <a:off x="1064758" y="2734164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6" name="Text Placeholder 4">
            <a:extLst>
              <a:ext uri="{FF2B5EF4-FFF2-40B4-BE49-F238E27FC236}">
                <a16:creationId xmlns:a16="http://schemas.microsoft.com/office/drawing/2014/main" xmlns="" id="{08A72B55-3A59-4038-9590-8BF077C0F163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5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38126"/>
            <a:ext cx="8636000" cy="868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Eco Environment</a:t>
            </a:r>
            <a:endParaRPr lang="en-US" dirty="0"/>
          </a:p>
        </p:txBody>
      </p:sp>
      <p:grpSp>
        <p:nvGrpSpPr>
          <p:cNvPr id="3" name="Group 53"/>
          <p:cNvGrpSpPr>
            <a:grpSpLocks noChangeAspect="1"/>
          </p:cNvGrpSpPr>
          <p:nvPr/>
        </p:nvGrpSpPr>
        <p:grpSpPr>
          <a:xfrm>
            <a:off x="2324100" y="5181600"/>
            <a:ext cx="906780" cy="906780"/>
            <a:chOff x="3276600" y="4701993"/>
            <a:chExt cx="1295400" cy="1295400"/>
          </a:xfrm>
        </p:grpSpPr>
        <p:sp>
          <p:nvSpPr>
            <p:cNvPr id="4" name="Oval 148"/>
            <p:cNvSpPr/>
            <p:nvPr/>
          </p:nvSpPr>
          <p:spPr>
            <a:xfrm>
              <a:off x="3276600" y="4701993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3695700" y="5060505"/>
              <a:ext cx="457200" cy="578377"/>
              <a:chOff x="4800600" y="5120674"/>
              <a:chExt cx="457200" cy="578377"/>
            </a:xfrm>
            <a:solidFill>
              <a:srgbClr val="FFFFFF"/>
            </a:solidFill>
          </p:grpSpPr>
          <p:sp>
            <p:nvSpPr>
              <p:cNvPr id="6" name="Rounded Rectangle 40"/>
              <p:cNvSpPr/>
              <p:nvPr/>
            </p:nvSpPr>
            <p:spPr>
              <a:xfrm>
                <a:off x="4835128" y="5222295"/>
                <a:ext cx="388144" cy="476756"/>
              </a:xfrm>
              <a:custGeom>
                <a:avLst/>
                <a:gdLst/>
                <a:ahLst/>
                <a:cxnLst/>
                <a:rect l="l" t="t" r="r" b="b"/>
                <a:pathLst>
                  <a:path w="388144" h="476756">
                    <a:moveTo>
                      <a:pt x="135398" y="264628"/>
                    </a:moveTo>
                    <a:cubicBezTo>
                      <a:pt x="133083" y="264628"/>
                      <a:pt x="131207" y="266504"/>
                      <a:pt x="131207" y="268819"/>
                    </a:cubicBezTo>
                    <a:lnTo>
                      <a:pt x="131207" y="285584"/>
                    </a:lnTo>
                    <a:cubicBezTo>
                      <a:pt x="131207" y="287899"/>
                      <a:pt x="133083" y="289775"/>
                      <a:pt x="135398" y="289775"/>
                    </a:cubicBezTo>
                    <a:lnTo>
                      <a:pt x="252746" y="289775"/>
                    </a:lnTo>
                    <a:cubicBezTo>
                      <a:pt x="255061" y="289775"/>
                      <a:pt x="256937" y="287899"/>
                      <a:pt x="256937" y="285584"/>
                    </a:cubicBezTo>
                    <a:lnTo>
                      <a:pt x="256937" y="268819"/>
                    </a:lnTo>
                    <a:cubicBezTo>
                      <a:pt x="256937" y="266504"/>
                      <a:pt x="255061" y="264628"/>
                      <a:pt x="252746" y="264628"/>
                    </a:cubicBezTo>
                    <a:close/>
                    <a:moveTo>
                      <a:pt x="222655" y="127398"/>
                    </a:moveTo>
                    <a:cubicBezTo>
                      <a:pt x="220340" y="127398"/>
                      <a:pt x="218464" y="129274"/>
                      <a:pt x="218464" y="131589"/>
                    </a:cubicBezTo>
                    <a:lnTo>
                      <a:pt x="218464" y="248937"/>
                    </a:lnTo>
                    <a:cubicBezTo>
                      <a:pt x="218464" y="251252"/>
                      <a:pt x="220340" y="253128"/>
                      <a:pt x="222655" y="253128"/>
                    </a:cubicBezTo>
                    <a:lnTo>
                      <a:pt x="239420" y="253128"/>
                    </a:lnTo>
                    <a:cubicBezTo>
                      <a:pt x="241735" y="253128"/>
                      <a:pt x="243611" y="251252"/>
                      <a:pt x="243611" y="248937"/>
                    </a:cubicBezTo>
                    <a:lnTo>
                      <a:pt x="243611" y="131589"/>
                    </a:lnTo>
                    <a:cubicBezTo>
                      <a:pt x="243611" y="129274"/>
                      <a:pt x="241735" y="127398"/>
                      <a:pt x="239420" y="127398"/>
                    </a:cubicBezTo>
                    <a:close/>
                    <a:moveTo>
                      <a:pt x="185689" y="127398"/>
                    </a:moveTo>
                    <a:cubicBezTo>
                      <a:pt x="183374" y="127398"/>
                      <a:pt x="181498" y="129274"/>
                      <a:pt x="181498" y="131589"/>
                    </a:cubicBezTo>
                    <a:lnTo>
                      <a:pt x="181498" y="248937"/>
                    </a:lnTo>
                    <a:cubicBezTo>
                      <a:pt x="181498" y="251252"/>
                      <a:pt x="183374" y="253128"/>
                      <a:pt x="185689" y="253128"/>
                    </a:cubicBezTo>
                    <a:lnTo>
                      <a:pt x="202454" y="253128"/>
                    </a:lnTo>
                    <a:cubicBezTo>
                      <a:pt x="204769" y="253128"/>
                      <a:pt x="206645" y="251252"/>
                      <a:pt x="206645" y="248937"/>
                    </a:cubicBezTo>
                    <a:lnTo>
                      <a:pt x="206645" y="131589"/>
                    </a:lnTo>
                    <a:cubicBezTo>
                      <a:pt x="206645" y="129274"/>
                      <a:pt x="204769" y="127398"/>
                      <a:pt x="202454" y="127398"/>
                    </a:cubicBezTo>
                    <a:close/>
                    <a:moveTo>
                      <a:pt x="148723" y="127398"/>
                    </a:moveTo>
                    <a:cubicBezTo>
                      <a:pt x="146408" y="127398"/>
                      <a:pt x="144532" y="129274"/>
                      <a:pt x="144532" y="131589"/>
                    </a:cubicBezTo>
                    <a:lnTo>
                      <a:pt x="144532" y="248937"/>
                    </a:lnTo>
                    <a:cubicBezTo>
                      <a:pt x="144532" y="251252"/>
                      <a:pt x="146408" y="253128"/>
                      <a:pt x="148723" y="253128"/>
                    </a:cubicBezTo>
                    <a:lnTo>
                      <a:pt x="165488" y="253128"/>
                    </a:lnTo>
                    <a:cubicBezTo>
                      <a:pt x="167803" y="253128"/>
                      <a:pt x="169679" y="251252"/>
                      <a:pt x="169679" y="248937"/>
                    </a:cubicBezTo>
                    <a:lnTo>
                      <a:pt x="169679" y="131589"/>
                    </a:lnTo>
                    <a:cubicBezTo>
                      <a:pt x="169679" y="129274"/>
                      <a:pt x="167803" y="127398"/>
                      <a:pt x="165488" y="127398"/>
                    </a:cubicBezTo>
                    <a:close/>
                    <a:moveTo>
                      <a:pt x="0" y="0"/>
                    </a:moveTo>
                    <a:cubicBezTo>
                      <a:pt x="1587" y="2164"/>
                      <a:pt x="388937" y="4545"/>
                      <a:pt x="388143" y="2381"/>
                    </a:cubicBezTo>
                    <a:cubicBezTo>
                      <a:pt x="387349" y="140926"/>
                      <a:pt x="386556" y="274710"/>
                      <a:pt x="385762" y="413255"/>
                    </a:cubicBezTo>
                    <a:cubicBezTo>
                      <a:pt x="385762" y="448326"/>
                      <a:pt x="357332" y="476756"/>
                      <a:pt x="322261" y="476756"/>
                    </a:cubicBezTo>
                    <a:lnTo>
                      <a:pt x="68263" y="476756"/>
                    </a:lnTo>
                    <a:cubicBezTo>
                      <a:pt x="33192" y="476756"/>
                      <a:pt x="4762" y="448326"/>
                      <a:pt x="4762" y="413255"/>
                    </a:cubicBezTo>
                    <a:cubicBezTo>
                      <a:pt x="3175" y="275503"/>
                      <a:pt x="1587" y="13775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41"/>
              <p:cNvSpPr/>
              <p:nvPr/>
            </p:nvSpPr>
            <p:spPr>
              <a:xfrm>
                <a:off x="4800600" y="5160889"/>
                <a:ext cx="457200" cy="54180"/>
              </a:xfrm>
              <a:custGeom>
                <a:avLst/>
                <a:gdLst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426833 w 457200"/>
                  <a:gd name="connsiteY5" fmla="*/ 182200 h 182200"/>
                  <a:gd name="connsiteX6" fmla="*/ 30367 w 457200"/>
                  <a:gd name="connsiteY6" fmla="*/ 182200 h 182200"/>
                  <a:gd name="connsiteX7" fmla="*/ 0 w 457200"/>
                  <a:gd name="connsiteY7" fmla="*/ 151833 h 182200"/>
                  <a:gd name="connsiteX8" fmla="*/ 0 w 457200"/>
                  <a:gd name="connsiteY8" fmla="*/ 30367 h 182200"/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30367 w 457200"/>
                  <a:gd name="connsiteY5" fmla="*/ 182200 h 182200"/>
                  <a:gd name="connsiteX6" fmla="*/ 0 w 457200"/>
                  <a:gd name="connsiteY6" fmla="*/ 151833 h 182200"/>
                  <a:gd name="connsiteX7" fmla="*/ 0 w 457200"/>
                  <a:gd name="connsiteY7" fmla="*/ 30367 h 182200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151833 h 151833"/>
                  <a:gd name="connsiteX6" fmla="*/ 0 w 457200"/>
                  <a:gd name="connsiteY6" fmla="*/ 30367 h 151833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30367 h 151833"/>
                  <a:gd name="connsiteX0" fmla="*/ 0 w 457200"/>
                  <a:gd name="connsiteY0" fmla="*/ 30367 h 30367"/>
                  <a:gd name="connsiteX1" fmla="*/ 30367 w 457200"/>
                  <a:gd name="connsiteY1" fmla="*/ 0 h 30367"/>
                  <a:gd name="connsiteX2" fmla="*/ 426833 w 457200"/>
                  <a:gd name="connsiteY2" fmla="*/ 0 h 30367"/>
                  <a:gd name="connsiteX3" fmla="*/ 457200 w 457200"/>
                  <a:gd name="connsiteY3" fmla="*/ 30367 h 30367"/>
                  <a:gd name="connsiteX4" fmla="*/ 0 w 457200"/>
                  <a:gd name="connsiteY4" fmla="*/ 30367 h 30367"/>
                  <a:gd name="connsiteX0" fmla="*/ 0 w 457200"/>
                  <a:gd name="connsiteY0" fmla="*/ 30367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30367 h 54180"/>
                  <a:gd name="connsiteX0" fmla="*/ 0 w 457200"/>
                  <a:gd name="connsiteY0" fmla="*/ 47035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47035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54180">
                    <a:moveTo>
                      <a:pt x="0" y="54179"/>
                    </a:moveTo>
                    <a:cubicBezTo>
                      <a:pt x="0" y="37408"/>
                      <a:pt x="20739" y="0"/>
                      <a:pt x="44654" y="0"/>
                    </a:cubicBezTo>
                    <a:lnTo>
                      <a:pt x="407783" y="0"/>
                    </a:lnTo>
                    <a:cubicBezTo>
                      <a:pt x="434079" y="2381"/>
                      <a:pt x="457200" y="37409"/>
                      <a:pt x="457200" y="54180"/>
                    </a:cubicBezTo>
                    <a:lnTo>
                      <a:pt x="0" y="54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41"/>
              <p:cNvSpPr>
                <a:spLocks/>
              </p:cNvSpPr>
              <p:nvPr/>
            </p:nvSpPr>
            <p:spPr>
              <a:xfrm>
                <a:off x="4953973" y="5120674"/>
                <a:ext cx="150455" cy="27431"/>
              </a:xfrm>
              <a:custGeom>
                <a:avLst/>
                <a:gdLst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426833 w 457200"/>
                  <a:gd name="connsiteY5" fmla="*/ 182200 h 182200"/>
                  <a:gd name="connsiteX6" fmla="*/ 30367 w 457200"/>
                  <a:gd name="connsiteY6" fmla="*/ 182200 h 182200"/>
                  <a:gd name="connsiteX7" fmla="*/ 0 w 457200"/>
                  <a:gd name="connsiteY7" fmla="*/ 151833 h 182200"/>
                  <a:gd name="connsiteX8" fmla="*/ 0 w 457200"/>
                  <a:gd name="connsiteY8" fmla="*/ 30367 h 182200"/>
                  <a:gd name="connsiteX0" fmla="*/ 0 w 457200"/>
                  <a:gd name="connsiteY0" fmla="*/ 30367 h 182200"/>
                  <a:gd name="connsiteX1" fmla="*/ 30367 w 457200"/>
                  <a:gd name="connsiteY1" fmla="*/ 0 h 182200"/>
                  <a:gd name="connsiteX2" fmla="*/ 426833 w 457200"/>
                  <a:gd name="connsiteY2" fmla="*/ 0 h 182200"/>
                  <a:gd name="connsiteX3" fmla="*/ 457200 w 457200"/>
                  <a:gd name="connsiteY3" fmla="*/ 30367 h 182200"/>
                  <a:gd name="connsiteX4" fmla="*/ 457200 w 457200"/>
                  <a:gd name="connsiteY4" fmla="*/ 151833 h 182200"/>
                  <a:gd name="connsiteX5" fmla="*/ 30367 w 457200"/>
                  <a:gd name="connsiteY5" fmla="*/ 182200 h 182200"/>
                  <a:gd name="connsiteX6" fmla="*/ 0 w 457200"/>
                  <a:gd name="connsiteY6" fmla="*/ 151833 h 182200"/>
                  <a:gd name="connsiteX7" fmla="*/ 0 w 457200"/>
                  <a:gd name="connsiteY7" fmla="*/ 30367 h 182200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151833 h 151833"/>
                  <a:gd name="connsiteX6" fmla="*/ 0 w 457200"/>
                  <a:gd name="connsiteY6" fmla="*/ 30367 h 151833"/>
                  <a:gd name="connsiteX0" fmla="*/ 0 w 457200"/>
                  <a:gd name="connsiteY0" fmla="*/ 30367 h 151833"/>
                  <a:gd name="connsiteX1" fmla="*/ 30367 w 457200"/>
                  <a:gd name="connsiteY1" fmla="*/ 0 h 151833"/>
                  <a:gd name="connsiteX2" fmla="*/ 426833 w 457200"/>
                  <a:gd name="connsiteY2" fmla="*/ 0 h 151833"/>
                  <a:gd name="connsiteX3" fmla="*/ 457200 w 457200"/>
                  <a:gd name="connsiteY3" fmla="*/ 30367 h 151833"/>
                  <a:gd name="connsiteX4" fmla="*/ 457200 w 457200"/>
                  <a:gd name="connsiteY4" fmla="*/ 151833 h 151833"/>
                  <a:gd name="connsiteX5" fmla="*/ 0 w 457200"/>
                  <a:gd name="connsiteY5" fmla="*/ 30367 h 151833"/>
                  <a:gd name="connsiteX0" fmla="*/ 0 w 457200"/>
                  <a:gd name="connsiteY0" fmla="*/ 30367 h 30367"/>
                  <a:gd name="connsiteX1" fmla="*/ 30367 w 457200"/>
                  <a:gd name="connsiteY1" fmla="*/ 0 h 30367"/>
                  <a:gd name="connsiteX2" fmla="*/ 426833 w 457200"/>
                  <a:gd name="connsiteY2" fmla="*/ 0 h 30367"/>
                  <a:gd name="connsiteX3" fmla="*/ 457200 w 457200"/>
                  <a:gd name="connsiteY3" fmla="*/ 30367 h 30367"/>
                  <a:gd name="connsiteX4" fmla="*/ 0 w 457200"/>
                  <a:gd name="connsiteY4" fmla="*/ 30367 h 30367"/>
                  <a:gd name="connsiteX0" fmla="*/ 0 w 457200"/>
                  <a:gd name="connsiteY0" fmla="*/ 30367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30367 h 54180"/>
                  <a:gd name="connsiteX0" fmla="*/ 0 w 457200"/>
                  <a:gd name="connsiteY0" fmla="*/ 47035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47035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2683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30367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  <a:gd name="connsiteX0" fmla="*/ 0 w 457200"/>
                  <a:gd name="connsiteY0" fmla="*/ 54179 h 54180"/>
                  <a:gd name="connsiteX1" fmla="*/ 44654 w 457200"/>
                  <a:gd name="connsiteY1" fmla="*/ 0 h 54180"/>
                  <a:gd name="connsiteX2" fmla="*/ 407783 w 457200"/>
                  <a:gd name="connsiteY2" fmla="*/ 0 h 54180"/>
                  <a:gd name="connsiteX3" fmla="*/ 457200 w 457200"/>
                  <a:gd name="connsiteY3" fmla="*/ 54180 h 54180"/>
                  <a:gd name="connsiteX4" fmla="*/ 0 w 457200"/>
                  <a:gd name="connsiteY4" fmla="*/ 54179 h 5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54180">
                    <a:moveTo>
                      <a:pt x="0" y="54179"/>
                    </a:moveTo>
                    <a:cubicBezTo>
                      <a:pt x="0" y="37408"/>
                      <a:pt x="20739" y="0"/>
                      <a:pt x="44654" y="0"/>
                    </a:cubicBezTo>
                    <a:lnTo>
                      <a:pt x="407783" y="0"/>
                    </a:lnTo>
                    <a:cubicBezTo>
                      <a:pt x="434079" y="2381"/>
                      <a:pt x="457200" y="37409"/>
                      <a:pt x="457200" y="54180"/>
                    </a:cubicBezTo>
                    <a:lnTo>
                      <a:pt x="0" y="54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50"/>
          <p:cNvGrpSpPr>
            <a:grpSpLocks noChangeAspect="1"/>
          </p:cNvGrpSpPr>
          <p:nvPr/>
        </p:nvGrpSpPr>
        <p:grpSpPr>
          <a:xfrm>
            <a:off x="2324100" y="1531620"/>
            <a:ext cx="906780" cy="906780"/>
            <a:chOff x="332192" y="1630940"/>
            <a:chExt cx="1295400" cy="1295400"/>
          </a:xfrm>
        </p:grpSpPr>
        <p:sp>
          <p:nvSpPr>
            <p:cNvPr id="10" name="Oval 43"/>
            <p:cNvSpPr/>
            <p:nvPr/>
          </p:nvSpPr>
          <p:spPr>
            <a:xfrm>
              <a:off x="332192" y="163094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39951"/>
            <p:cNvSpPr>
              <a:spLocks noChangeAspect="1"/>
            </p:cNvSpPr>
            <p:nvPr/>
          </p:nvSpPr>
          <p:spPr>
            <a:xfrm>
              <a:off x="738192" y="1820089"/>
              <a:ext cx="483400" cy="917103"/>
            </a:xfrm>
            <a:custGeom>
              <a:avLst/>
              <a:gdLst/>
              <a:ahLst/>
              <a:cxnLst/>
              <a:rect l="l" t="t" r="r" b="b"/>
              <a:pathLst>
                <a:path w="604250" h="1146379">
                  <a:moveTo>
                    <a:pt x="574667" y="758399"/>
                  </a:moveTo>
                  <a:lnTo>
                    <a:pt x="579925" y="758479"/>
                  </a:lnTo>
                  <a:lnTo>
                    <a:pt x="579925" y="1015613"/>
                  </a:lnTo>
                  <a:cubicBezTo>
                    <a:pt x="579925" y="1051118"/>
                    <a:pt x="562825" y="1079899"/>
                    <a:pt x="541730" y="1079899"/>
                  </a:cubicBezTo>
                  <a:lnTo>
                    <a:pt x="503536" y="1079899"/>
                  </a:lnTo>
                  <a:lnTo>
                    <a:pt x="503536" y="1116826"/>
                  </a:lnTo>
                  <a:cubicBezTo>
                    <a:pt x="503536" y="1133148"/>
                    <a:pt x="490305" y="1146379"/>
                    <a:pt x="473983" y="1146379"/>
                  </a:cubicBezTo>
                  <a:lnTo>
                    <a:pt x="227536" y="1146379"/>
                  </a:lnTo>
                  <a:cubicBezTo>
                    <a:pt x="211214" y="1146379"/>
                    <a:pt x="197983" y="1133148"/>
                    <a:pt x="197983" y="1116826"/>
                  </a:cubicBezTo>
                  <a:lnTo>
                    <a:pt x="197983" y="1079899"/>
                  </a:lnTo>
                  <a:lnTo>
                    <a:pt x="159790" y="1079899"/>
                  </a:lnTo>
                  <a:cubicBezTo>
                    <a:pt x="138695" y="1079899"/>
                    <a:pt x="121595" y="1051118"/>
                    <a:pt x="121595" y="1015613"/>
                  </a:cubicBezTo>
                  <a:lnTo>
                    <a:pt x="121595" y="758479"/>
                  </a:lnTo>
                  <a:cubicBezTo>
                    <a:pt x="133019" y="763326"/>
                    <a:pt x="524546" y="758352"/>
                    <a:pt x="574667" y="758399"/>
                  </a:cubicBezTo>
                  <a:close/>
                  <a:moveTo>
                    <a:pt x="405352" y="479099"/>
                  </a:moveTo>
                  <a:lnTo>
                    <a:pt x="529982" y="479099"/>
                  </a:lnTo>
                  <a:cubicBezTo>
                    <a:pt x="394377" y="614260"/>
                    <a:pt x="428895" y="628646"/>
                    <a:pt x="411636" y="726066"/>
                  </a:cubicBezTo>
                  <a:lnTo>
                    <a:pt x="316592" y="726066"/>
                  </a:lnTo>
                  <a:cubicBezTo>
                    <a:pt x="338782" y="641227"/>
                    <a:pt x="338782" y="579035"/>
                    <a:pt x="405352" y="479099"/>
                  </a:cubicBezTo>
                  <a:close/>
                  <a:moveTo>
                    <a:pt x="575484" y="325492"/>
                  </a:moveTo>
                  <a:cubicBezTo>
                    <a:pt x="584303" y="324100"/>
                    <a:pt x="592581" y="330122"/>
                    <a:pt x="593972" y="338941"/>
                  </a:cubicBezTo>
                  <a:lnTo>
                    <a:pt x="604050" y="402811"/>
                  </a:lnTo>
                  <a:cubicBezTo>
                    <a:pt x="605442" y="411630"/>
                    <a:pt x="599421" y="419908"/>
                    <a:pt x="590602" y="421299"/>
                  </a:cubicBezTo>
                  <a:lnTo>
                    <a:pt x="195307" y="483672"/>
                  </a:lnTo>
                  <a:cubicBezTo>
                    <a:pt x="260614" y="580861"/>
                    <a:pt x="260941" y="642469"/>
                    <a:pt x="283254" y="726066"/>
                  </a:cubicBezTo>
                  <a:lnTo>
                    <a:pt x="186261" y="726066"/>
                  </a:lnTo>
                  <a:cubicBezTo>
                    <a:pt x="169625" y="634048"/>
                    <a:pt x="200130" y="616111"/>
                    <a:pt x="86624" y="500820"/>
                  </a:cubicBezTo>
                  <a:lnTo>
                    <a:pt x="77715" y="502226"/>
                  </a:lnTo>
                  <a:cubicBezTo>
                    <a:pt x="68896" y="503618"/>
                    <a:pt x="60618" y="497596"/>
                    <a:pt x="59227" y="488777"/>
                  </a:cubicBezTo>
                  <a:lnTo>
                    <a:pt x="49149" y="424907"/>
                  </a:lnTo>
                  <a:cubicBezTo>
                    <a:pt x="47757" y="416088"/>
                    <a:pt x="53779" y="407810"/>
                    <a:pt x="62598" y="406419"/>
                  </a:cubicBezTo>
                  <a:close/>
                  <a:moveTo>
                    <a:pt x="554783" y="202725"/>
                  </a:moveTo>
                  <a:cubicBezTo>
                    <a:pt x="563602" y="201333"/>
                    <a:pt x="571880" y="207355"/>
                    <a:pt x="573271" y="216174"/>
                  </a:cubicBezTo>
                  <a:lnTo>
                    <a:pt x="583349" y="280044"/>
                  </a:lnTo>
                  <a:cubicBezTo>
                    <a:pt x="584741" y="288863"/>
                    <a:pt x="578720" y="297141"/>
                    <a:pt x="569901" y="298532"/>
                  </a:cubicBezTo>
                  <a:lnTo>
                    <a:pt x="57014" y="379459"/>
                  </a:lnTo>
                  <a:cubicBezTo>
                    <a:pt x="48195" y="380851"/>
                    <a:pt x="39917" y="374829"/>
                    <a:pt x="38526" y="366010"/>
                  </a:cubicBezTo>
                  <a:lnTo>
                    <a:pt x="28448" y="302140"/>
                  </a:lnTo>
                  <a:cubicBezTo>
                    <a:pt x="27056" y="293321"/>
                    <a:pt x="33078" y="285043"/>
                    <a:pt x="41897" y="283652"/>
                  </a:cubicBezTo>
                  <a:close/>
                  <a:moveTo>
                    <a:pt x="537743" y="81952"/>
                  </a:moveTo>
                  <a:cubicBezTo>
                    <a:pt x="546562" y="80560"/>
                    <a:pt x="554840" y="86582"/>
                    <a:pt x="556231" y="95400"/>
                  </a:cubicBezTo>
                  <a:lnTo>
                    <a:pt x="566309" y="159271"/>
                  </a:lnTo>
                  <a:cubicBezTo>
                    <a:pt x="567701" y="168090"/>
                    <a:pt x="561680" y="176368"/>
                    <a:pt x="552861" y="177759"/>
                  </a:cubicBezTo>
                  <a:lnTo>
                    <a:pt x="39974" y="258686"/>
                  </a:lnTo>
                  <a:cubicBezTo>
                    <a:pt x="31155" y="260078"/>
                    <a:pt x="22877" y="254056"/>
                    <a:pt x="21486" y="245237"/>
                  </a:cubicBezTo>
                  <a:lnTo>
                    <a:pt x="11408" y="181366"/>
                  </a:lnTo>
                  <a:cubicBezTo>
                    <a:pt x="10016" y="172548"/>
                    <a:pt x="16038" y="164270"/>
                    <a:pt x="24857" y="162878"/>
                  </a:cubicBezTo>
                  <a:close/>
                  <a:moveTo>
                    <a:pt x="281365" y="199"/>
                  </a:moveTo>
                  <a:cubicBezTo>
                    <a:pt x="290184" y="-1192"/>
                    <a:pt x="298462" y="4829"/>
                    <a:pt x="299853" y="13648"/>
                  </a:cubicBezTo>
                  <a:lnTo>
                    <a:pt x="309931" y="77519"/>
                  </a:lnTo>
                  <a:cubicBezTo>
                    <a:pt x="311323" y="86338"/>
                    <a:pt x="305302" y="94616"/>
                    <a:pt x="296483" y="96007"/>
                  </a:cubicBezTo>
                  <a:lnTo>
                    <a:pt x="28766" y="138249"/>
                  </a:lnTo>
                  <a:cubicBezTo>
                    <a:pt x="19947" y="139641"/>
                    <a:pt x="11669" y="133619"/>
                    <a:pt x="10278" y="124800"/>
                  </a:cubicBezTo>
                  <a:lnTo>
                    <a:pt x="200" y="60930"/>
                  </a:lnTo>
                  <a:cubicBezTo>
                    <a:pt x="-1192" y="52111"/>
                    <a:pt x="4829" y="43833"/>
                    <a:pt x="13648" y="42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51"/>
          <p:cNvGrpSpPr>
            <a:grpSpLocks noChangeAspect="1"/>
          </p:cNvGrpSpPr>
          <p:nvPr/>
        </p:nvGrpSpPr>
        <p:grpSpPr>
          <a:xfrm>
            <a:off x="2324100" y="2748280"/>
            <a:ext cx="906780" cy="906780"/>
            <a:chOff x="304800" y="3276600"/>
            <a:chExt cx="1295400" cy="1295400"/>
          </a:xfrm>
        </p:grpSpPr>
        <p:sp>
          <p:nvSpPr>
            <p:cNvPr id="13" name="Oval 144"/>
            <p:cNvSpPr/>
            <p:nvPr/>
          </p:nvSpPr>
          <p:spPr>
            <a:xfrm>
              <a:off x="304800" y="32766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44"/>
            <p:cNvGrpSpPr/>
            <p:nvPr/>
          </p:nvGrpSpPr>
          <p:grpSpPr>
            <a:xfrm>
              <a:off x="568797" y="3501263"/>
              <a:ext cx="767406" cy="846074"/>
              <a:chOff x="697526" y="3228045"/>
              <a:chExt cx="767406" cy="846074"/>
            </a:xfrm>
            <a:solidFill>
              <a:srgbClr val="FFFFFF"/>
            </a:solidFill>
          </p:grpSpPr>
          <p:sp>
            <p:nvSpPr>
              <p:cNvPr id="15" name="Rectangle 2"/>
              <p:cNvSpPr/>
              <p:nvPr/>
            </p:nvSpPr>
            <p:spPr>
              <a:xfrm>
                <a:off x="808044" y="3228045"/>
                <a:ext cx="581868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8" h="322586">
                    <a:moveTo>
                      <a:pt x="282283" y="83"/>
                    </a:moveTo>
                    <a:cubicBezTo>
                      <a:pt x="345224" y="900"/>
                      <a:pt x="409057" y="7671"/>
                      <a:pt x="429432" y="19800"/>
                    </a:cubicBezTo>
                    <a:cubicBezTo>
                      <a:pt x="456886" y="31134"/>
                      <a:pt x="491485" y="97235"/>
                      <a:pt x="516559" y="134762"/>
                    </a:cubicBezTo>
                    <a:lnTo>
                      <a:pt x="581868" y="97954"/>
                    </a:lnTo>
                    <a:lnTo>
                      <a:pt x="481223" y="274629"/>
                    </a:lnTo>
                    <a:lnTo>
                      <a:pt x="277765" y="285672"/>
                    </a:lnTo>
                    <a:lnTo>
                      <a:pt x="354981" y="239336"/>
                    </a:lnTo>
                    <a:cubicBezTo>
                      <a:pt x="332897" y="202816"/>
                      <a:pt x="306303" y="157274"/>
                      <a:pt x="283961" y="120280"/>
                    </a:cubicBezTo>
                    <a:lnTo>
                      <a:pt x="166687" y="322586"/>
                    </a:lnTo>
                    <a:lnTo>
                      <a:pt x="0" y="229717"/>
                    </a:lnTo>
                    <a:cubicBezTo>
                      <a:pt x="47531" y="159012"/>
                      <a:pt x="66601" y="52730"/>
                      <a:pt x="142475" y="17501"/>
                    </a:cubicBezTo>
                    <a:lnTo>
                      <a:pt x="140494" y="16086"/>
                    </a:lnTo>
                    <a:cubicBezTo>
                      <a:pt x="157296" y="4401"/>
                      <a:pt x="219343" y="-734"/>
                      <a:pt x="282283" y="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"/>
              <p:cNvSpPr/>
              <p:nvPr/>
            </p:nvSpPr>
            <p:spPr>
              <a:xfrm rot="7498483">
                <a:off x="1012704" y="3621892"/>
                <a:ext cx="581869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9" h="322586">
                    <a:moveTo>
                      <a:pt x="0" y="229717"/>
                    </a:moveTo>
                    <a:cubicBezTo>
                      <a:pt x="47525" y="159021"/>
                      <a:pt x="66596" y="52756"/>
                      <a:pt x="142424" y="17464"/>
                    </a:cubicBezTo>
                    <a:lnTo>
                      <a:pt x="140494" y="16086"/>
                    </a:lnTo>
                    <a:cubicBezTo>
                      <a:pt x="174099" y="-7282"/>
                      <a:pt x="388683" y="-4457"/>
                      <a:pt x="429432" y="19801"/>
                    </a:cubicBezTo>
                    <a:cubicBezTo>
                      <a:pt x="456887" y="31134"/>
                      <a:pt x="491486" y="97235"/>
                      <a:pt x="516559" y="134762"/>
                    </a:cubicBezTo>
                    <a:lnTo>
                      <a:pt x="581869" y="97954"/>
                    </a:lnTo>
                    <a:lnTo>
                      <a:pt x="481224" y="274629"/>
                    </a:lnTo>
                    <a:lnTo>
                      <a:pt x="277765" y="285672"/>
                    </a:lnTo>
                    <a:lnTo>
                      <a:pt x="354982" y="239337"/>
                    </a:lnTo>
                    <a:cubicBezTo>
                      <a:pt x="332897" y="202817"/>
                      <a:pt x="306304" y="157274"/>
                      <a:pt x="283961" y="120280"/>
                    </a:cubicBezTo>
                    <a:lnTo>
                      <a:pt x="166687" y="3225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"/>
              <p:cNvSpPr/>
              <p:nvPr/>
            </p:nvSpPr>
            <p:spPr>
              <a:xfrm rot="14403402">
                <a:off x="567885" y="3590579"/>
                <a:ext cx="581867" cy="322586"/>
              </a:xfrm>
              <a:custGeom>
                <a:avLst/>
                <a:gdLst/>
                <a:ahLst/>
                <a:cxnLst/>
                <a:rect l="l" t="t" r="r" b="b"/>
                <a:pathLst>
                  <a:path w="581867" h="322586">
                    <a:moveTo>
                      <a:pt x="481223" y="274629"/>
                    </a:moveTo>
                    <a:lnTo>
                      <a:pt x="277764" y="285672"/>
                    </a:lnTo>
                    <a:lnTo>
                      <a:pt x="354981" y="239337"/>
                    </a:lnTo>
                    <a:cubicBezTo>
                      <a:pt x="332897" y="202817"/>
                      <a:pt x="306303" y="157274"/>
                      <a:pt x="283960" y="120281"/>
                    </a:cubicBezTo>
                    <a:lnTo>
                      <a:pt x="166687" y="322586"/>
                    </a:lnTo>
                    <a:lnTo>
                      <a:pt x="0" y="229717"/>
                    </a:lnTo>
                    <a:cubicBezTo>
                      <a:pt x="47525" y="159021"/>
                      <a:pt x="66596" y="52756"/>
                      <a:pt x="142424" y="17464"/>
                    </a:cubicBezTo>
                    <a:lnTo>
                      <a:pt x="140493" y="16086"/>
                    </a:lnTo>
                    <a:cubicBezTo>
                      <a:pt x="174098" y="-7283"/>
                      <a:pt x="388682" y="-4457"/>
                      <a:pt x="429431" y="19800"/>
                    </a:cubicBezTo>
                    <a:cubicBezTo>
                      <a:pt x="456886" y="31134"/>
                      <a:pt x="491485" y="97235"/>
                      <a:pt x="516558" y="134762"/>
                    </a:cubicBezTo>
                    <a:lnTo>
                      <a:pt x="581867" y="979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52"/>
          <p:cNvGrpSpPr>
            <a:grpSpLocks noChangeAspect="1"/>
          </p:cNvGrpSpPr>
          <p:nvPr/>
        </p:nvGrpSpPr>
        <p:grpSpPr>
          <a:xfrm>
            <a:off x="2324100" y="3964940"/>
            <a:ext cx="906780" cy="906780"/>
            <a:chOff x="304800" y="4876800"/>
            <a:chExt cx="1295400" cy="1295400"/>
          </a:xfrm>
        </p:grpSpPr>
        <p:sp>
          <p:nvSpPr>
            <p:cNvPr id="19" name="Oval 145"/>
            <p:cNvSpPr/>
            <p:nvPr/>
          </p:nvSpPr>
          <p:spPr>
            <a:xfrm>
              <a:off x="304800" y="4876800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48"/>
            <p:cNvGrpSpPr/>
            <p:nvPr/>
          </p:nvGrpSpPr>
          <p:grpSpPr>
            <a:xfrm>
              <a:off x="503658" y="5105400"/>
              <a:ext cx="897685" cy="696510"/>
              <a:chOff x="503658" y="5105400"/>
              <a:chExt cx="897685" cy="696510"/>
            </a:xfrm>
          </p:grpSpPr>
          <p:sp>
            <p:nvSpPr>
              <p:cNvPr id="21" name="Oval 34"/>
              <p:cNvSpPr/>
              <p:nvPr/>
            </p:nvSpPr>
            <p:spPr>
              <a:xfrm>
                <a:off x="763135" y="5392522"/>
                <a:ext cx="365759" cy="36576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elay 24"/>
              <p:cNvSpPr/>
              <p:nvPr/>
            </p:nvSpPr>
            <p:spPr>
              <a:xfrm rot="16200000">
                <a:off x="764564" y="5183982"/>
                <a:ext cx="362903" cy="205740"/>
              </a:xfrm>
              <a:custGeom>
                <a:avLst/>
                <a:gdLst>
                  <a:gd name="connsiteX0" fmla="*/ 0 w 171450"/>
                  <a:gd name="connsiteY0" fmla="*/ 0 h 171450"/>
                  <a:gd name="connsiteX1" fmla="*/ 85725 w 171450"/>
                  <a:gd name="connsiteY1" fmla="*/ 0 h 171450"/>
                  <a:gd name="connsiteX2" fmla="*/ 171450 w 171450"/>
                  <a:gd name="connsiteY2" fmla="*/ 85725 h 171450"/>
                  <a:gd name="connsiteX3" fmla="*/ 85725 w 171450"/>
                  <a:gd name="connsiteY3" fmla="*/ 171450 h 171450"/>
                  <a:gd name="connsiteX4" fmla="*/ 0 w 171450"/>
                  <a:gd name="connsiteY4" fmla="*/ 171450 h 171450"/>
                  <a:gd name="connsiteX5" fmla="*/ 0 w 171450"/>
                  <a:gd name="connsiteY5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2677 w 364127"/>
                  <a:gd name="connsiteY5" fmla="*/ 0 h 171450"/>
                  <a:gd name="connsiteX0" fmla="*/ 193375 w 364825"/>
                  <a:gd name="connsiteY0" fmla="*/ 0 h 171450"/>
                  <a:gd name="connsiteX1" fmla="*/ 279100 w 364825"/>
                  <a:gd name="connsiteY1" fmla="*/ 0 h 171450"/>
                  <a:gd name="connsiteX2" fmla="*/ 364825 w 364825"/>
                  <a:gd name="connsiteY2" fmla="*/ 85725 h 171450"/>
                  <a:gd name="connsiteX3" fmla="*/ 279100 w 364825"/>
                  <a:gd name="connsiteY3" fmla="*/ 171450 h 171450"/>
                  <a:gd name="connsiteX4" fmla="*/ 698 w 364825"/>
                  <a:gd name="connsiteY4" fmla="*/ 168184 h 171450"/>
                  <a:gd name="connsiteX5" fmla="*/ 20178 w 364825"/>
                  <a:gd name="connsiteY5" fmla="*/ 4 h 171450"/>
                  <a:gd name="connsiteX6" fmla="*/ 193375 w 364825"/>
                  <a:gd name="connsiteY6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480 w 364127"/>
                  <a:gd name="connsiteY5" fmla="*/ 4 h 171450"/>
                  <a:gd name="connsiteX6" fmla="*/ 192677 w 364127"/>
                  <a:gd name="connsiteY6" fmla="*/ 0 h 171450"/>
                  <a:gd name="connsiteX0" fmla="*/ 192719 w 364169"/>
                  <a:gd name="connsiteY0" fmla="*/ 0 h 171450"/>
                  <a:gd name="connsiteX1" fmla="*/ 278444 w 364169"/>
                  <a:gd name="connsiteY1" fmla="*/ 0 h 171450"/>
                  <a:gd name="connsiteX2" fmla="*/ 364169 w 364169"/>
                  <a:gd name="connsiteY2" fmla="*/ 85725 h 171450"/>
                  <a:gd name="connsiteX3" fmla="*/ 278444 w 364169"/>
                  <a:gd name="connsiteY3" fmla="*/ 171450 h 171450"/>
                  <a:gd name="connsiteX4" fmla="*/ 42 w 364169"/>
                  <a:gd name="connsiteY4" fmla="*/ 168184 h 171450"/>
                  <a:gd name="connsiteX5" fmla="*/ 19522 w 364169"/>
                  <a:gd name="connsiteY5" fmla="*/ 4 h 171450"/>
                  <a:gd name="connsiteX6" fmla="*/ 192719 w 364169"/>
                  <a:gd name="connsiteY6" fmla="*/ 0 h 171450"/>
                  <a:gd name="connsiteX0" fmla="*/ 192832 w 364282"/>
                  <a:gd name="connsiteY0" fmla="*/ 0 h 171450"/>
                  <a:gd name="connsiteX1" fmla="*/ 278557 w 364282"/>
                  <a:gd name="connsiteY1" fmla="*/ 0 h 171450"/>
                  <a:gd name="connsiteX2" fmla="*/ 364282 w 364282"/>
                  <a:gd name="connsiteY2" fmla="*/ 85725 h 171450"/>
                  <a:gd name="connsiteX3" fmla="*/ 278557 w 364282"/>
                  <a:gd name="connsiteY3" fmla="*/ 171450 h 171450"/>
                  <a:gd name="connsiteX4" fmla="*/ 155 w 364282"/>
                  <a:gd name="connsiteY4" fmla="*/ 168184 h 171450"/>
                  <a:gd name="connsiteX5" fmla="*/ 3307 w 364282"/>
                  <a:gd name="connsiteY5" fmla="*/ 7 h 171450"/>
                  <a:gd name="connsiteX6" fmla="*/ 192832 w 364282"/>
                  <a:gd name="connsiteY6" fmla="*/ 0 h 171450"/>
                  <a:gd name="connsiteX0" fmla="*/ 192779 w 364229"/>
                  <a:gd name="connsiteY0" fmla="*/ 0 h 171450"/>
                  <a:gd name="connsiteX1" fmla="*/ 278504 w 364229"/>
                  <a:gd name="connsiteY1" fmla="*/ 0 h 171450"/>
                  <a:gd name="connsiteX2" fmla="*/ 364229 w 364229"/>
                  <a:gd name="connsiteY2" fmla="*/ 85725 h 171450"/>
                  <a:gd name="connsiteX3" fmla="*/ 278504 w 364229"/>
                  <a:gd name="connsiteY3" fmla="*/ 171450 h 171450"/>
                  <a:gd name="connsiteX4" fmla="*/ 102 w 364229"/>
                  <a:gd name="connsiteY4" fmla="*/ 168184 h 171450"/>
                  <a:gd name="connsiteX5" fmla="*/ 6520 w 364229"/>
                  <a:gd name="connsiteY5" fmla="*/ 75119 h 171450"/>
                  <a:gd name="connsiteX6" fmla="*/ 192779 w 364229"/>
                  <a:gd name="connsiteY6" fmla="*/ 0 h 171450"/>
                  <a:gd name="connsiteX0" fmla="*/ 196019 w 367469"/>
                  <a:gd name="connsiteY0" fmla="*/ 0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6" fmla="*/ 196019 w 367469"/>
                  <a:gd name="connsiteY6" fmla="*/ 0 h 171450"/>
                  <a:gd name="connsiteX0" fmla="*/ 9760 w 367469"/>
                  <a:gd name="connsiteY0" fmla="*/ 75119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0" fmla="*/ 0 w 357709"/>
                  <a:gd name="connsiteY0" fmla="*/ 75119 h 171450"/>
                  <a:gd name="connsiteX1" fmla="*/ 271984 w 357709"/>
                  <a:gd name="connsiteY1" fmla="*/ 0 h 171450"/>
                  <a:gd name="connsiteX2" fmla="*/ 357709 w 357709"/>
                  <a:gd name="connsiteY2" fmla="*/ 85725 h 171450"/>
                  <a:gd name="connsiteX3" fmla="*/ 271984 w 357709"/>
                  <a:gd name="connsiteY3" fmla="*/ 171450 h 171450"/>
                  <a:gd name="connsiteX4" fmla="*/ 58895 w 357709"/>
                  <a:gd name="connsiteY4" fmla="*/ 142065 h 171450"/>
                  <a:gd name="connsiteX5" fmla="*/ 0 w 357709"/>
                  <a:gd name="connsiteY5" fmla="*/ 75119 h 171450"/>
                  <a:gd name="connsiteX0" fmla="*/ 0 w 305457"/>
                  <a:gd name="connsiteY0" fmla="*/ 78388 h 171450"/>
                  <a:gd name="connsiteX1" fmla="*/ 219732 w 305457"/>
                  <a:gd name="connsiteY1" fmla="*/ 0 h 171450"/>
                  <a:gd name="connsiteX2" fmla="*/ 305457 w 305457"/>
                  <a:gd name="connsiteY2" fmla="*/ 85725 h 171450"/>
                  <a:gd name="connsiteX3" fmla="*/ 219732 w 305457"/>
                  <a:gd name="connsiteY3" fmla="*/ 171450 h 171450"/>
                  <a:gd name="connsiteX4" fmla="*/ 6643 w 305457"/>
                  <a:gd name="connsiteY4" fmla="*/ 142065 h 171450"/>
                  <a:gd name="connsiteX5" fmla="*/ 0 w 305457"/>
                  <a:gd name="connsiteY5" fmla="*/ 78388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6644 w 305458"/>
                  <a:gd name="connsiteY4" fmla="*/ 142065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32268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62063 h 171450"/>
                  <a:gd name="connsiteX0" fmla="*/ 0 w 305458"/>
                  <a:gd name="connsiteY0" fmla="*/ 49000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49000 h 171450"/>
                  <a:gd name="connsiteX0" fmla="*/ 6521 w 302182"/>
                  <a:gd name="connsiteY0" fmla="*/ 49000 h 171450"/>
                  <a:gd name="connsiteX1" fmla="*/ 216457 w 302182"/>
                  <a:gd name="connsiteY1" fmla="*/ 0 h 171450"/>
                  <a:gd name="connsiteX2" fmla="*/ 302182 w 302182"/>
                  <a:gd name="connsiteY2" fmla="*/ 85725 h 171450"/>
                  <a:gd name="connsiteX3" fmla="*/ 216457 w 302182"/>
                  <a:gd name="connsiteY3" fmla="*/ 171450 h 171450"/>
                  <a:gd name="connsiteX4" fmla="*/ 102 w 302182"/>
                  <a:gd name="connsiteY4" fmla="*/ 119205 h 171450"/>
                  <a:gd name="connsiteX5" fmla="*/ 6521 w 302182"/>
                  <a:gd name="connsiteY5" fmla="*/ 49000 h 171450"/>
                  <a:gd name="connsiteX0" fmla="*/ 227 w 302419"/>
                  <a:gd name="connsiteY0" fmla="*/ 49000 h 171450"/>
                  <a:gd name="connsiteX1" fmla="*/ 216694 w 302419"/>
                  <a:gd name="connsiteY1" fmla="*/ 0 h 171450"/>
                  <a:gd name="connsiteX2" fmla="*/ 302419 w 302419"/>
                  <a:gd name="connsiteY2" fmla="*/ 85725 h 171450"/>
                  <a:gd name="connsiteX3" fmla="*/ 216694 w 302419"/>
                  <a:gd name="connsiteY3" fmla="*/ 171450 h 171450"/>
                  <a:gd name="connsiteX4" fmla="*/ 339 w 302419"/>
                  <a:gd name="connsiteY4" fmla="*/ 119205 h 171450"/>
                  <a:gd name="connsiteX5" fmla="*/ 227 w 302419"/>
                  <a:gd name="connsiteY5" fmla="*/ 490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9" h="171450">
                    <a:moveTo>
                      <a:pt x="227" y="49000"/>
                    </a:moveTo>
                    <a:lnTo>
                      <a:pt x="216694" y="0"/>
                    </a:lnTo>
                    <a:cubicBezTo>
                      <a:pt x="264039" y="0"/>
                      <a:pt x="302419" y="38380"/>
                      <a:pt x="302419" y="85725"/>
                    </a:cubicBezTo>
                    <a:cubicBezTo>
                      <a:pt x="302419" y="133070"/>
                      <a:pt x="264039" y="171450"/>
                      <a:pt x="216694" y="171450"/>
                    </a:cubicBezTo>
                    <a:lnTo>
                      <a:pt x="339" y="119205"/>
                    </a:lnTo>
                    <a:cubicBezTo>
                      <a:pt x="-789" y="121930"/>
                      <a:pt x="1353" y="52812"/>
                      <a:pt x="227" y="49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Delay 24"/>
              <p:cNvSpPr/>
              <p:nvPr/>
            </p:nvSpPr>
            <p:spPr>
              <a:xfrm rot="1035491">
                <a:off x="1038441" y="5570588"/>
                <a:ext cx="362902" cy="205740"/>
              </a:xfrm>
              <a:custGeom>
                <a:avLst/>
                <a:gdLst>
                  <a:gd name="connsiteX0" fmla="*/ 0 w 171450"/>
                  <a:gd name="connsiteY0" fmla="*/ 0 h 171450"/>
                  <a:gd name="connsiteX1" fmla="*/ 85725 w 171450"/>
                  <a:gd name="connsiteY1" fmla="*/ 0 h 171450"/>
                  <a:gd name="connsiteX2" fmla="*/ 171450 w 171450"/>
                  <a:gd name="connsiteY2" fmla="*/ 85725 h 171450"/>
                  <a:gd name="connsiteX3" fmla="*/ 85725 w 171450"/>
                  <a:gd name="connsiteY3" fmla="*/ 171450 h 171450"/>
                  <a:gd name="connsiteX4" fmla="*/ 0 w 171450"/>
                  <a:gd name="connsiteY4" fmla="*/ 171450 h 171450"/>
                  <a:gd name="connsiteX5" fmla="*/ 0 w 171450"/>
                  <a:gd name="connsiteY5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2677 w 364127"/>
                  <a:gd name="connsiteY5" fmla="*/ 0 h 171450"/>
                  <a:gd name="connsiteX0" fmla="*/ 193375 w 364825"/>
                  <a:gd name="connsiteY0" fmla="*/ 0 h 171450"/>
                  <a:gd name="connsiteX1" fmla="*/ 279100 w 364825"/>
                  <a:gd name="connsiteY1" fmla="*/ 0 h 171450"/>
                  <a:gd name="connsiteX2" fmla="*/ 364825 w 364825"/>
                  <a:gd name="connsiteY2" fmla="*/ 85725 h 171450"/>
                  <a:gd name="connsiteX3" fmla="*/ 279100 w 364825"/>
                  <a:gd name="connsiteY3" fmla="*/ 171450 h 171450"/>
                  <a:gd name="connsiteX4" fmla="*/ 698 w 364825"/>
                  <a:gd name="connsiteY4" fmla="*/ 168184 h 171450"/>
                  <a:gd name="connsiteX5" fmla="*/ 20178 w 364825"/>
                  <a:gd name="connsiteY5" fmla="*/ 4 h 171450"/>
                  <a:gd name="connsiteX6" fmla="*/ 193375 w 364825"/>
                  <a:gd name="connsiteY6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480 w 364127"/>
                  <a:gd name="connsiteY5" fmla="*/ 4 h 171450"/>
                  <a:gd name="connsiteX6" fmla="*/ 192677 w 364127"/>
                  <a:gd name="connsiteY6" fmla="*/ 0 h 171450"/>
                  <a:gd name="connsiteX0" fmla="*/ 192719 w 364169"/>
                  <a:gd name="connsiteY0" fmla="*/ 0 h 171450"/>
                  <a:gd name="connsiteX1" fmla="*/ 278444 w 364169"/>
                  <a:gd name="connsiteY1" fmla="*/ 0 h 171450"/>
                  <a:gd name="connsiteX2" fmla="*/ 364169 w 364169"/>
                  <a:gd name="connsiteY2" fmla="*/ 85725 h 171450"/>
                  <a:gd name="connsiteX3" fmla="*/ 278444 w 364169"/>
                  <a:gd name="connsiteY3" fmla="*/ 171450 h 171450"/>
                  <a:gd name="connsiteX4" fmla="*/ 42 w 364169"/>
                  <a:gd name="connsiteY4" fmla="*/ 168184 h 171450"/>
                  <a:gd name="connsiteX5" fmla="*/ 19522 w 364169"/>
                  <a:gd name="connsiteY5" fmla="*/ 4 h 171450"/>
                  <a:gd name="connsiteX6" fmla="*/ 192719 w 364169"/>
                  <a:gd name="connsiteY6" fmla="*/ 0 h 171450"/>
                  <a:gd name="connsiteX0" fmla="*/ 192832 w 364282"/>
                  <a:gd name="connsiteY0" fmla="*/ 0 h 171450"/>
                  <a:gd name="connsiteX1" fmla="*/ 278557 w 364282"/>
                  <a:gd name="connsiteY1" fmla="*/ 0 h 171450"/>
                  <a:gd name="connsiteX2" fmla="*/ 364282 w 364282"/>
                  <a:gd name="connsiteY2" fmla="*/ 85725 h 171450"/>
                  <a:gd name="connsiteX3" fmla="*/ 278557 w 364282"/>
                  <a:gd name="connsiteY3" fmla="*/ 171450 h 171450"/>
                  <a:gd name="connsiteX4" fmla="*/ 155 w 364282"/>
                  <a:gd name="connsiteY4" fmla="*/ 168184 h 171450"/>
                  <a:gd name="connsiteX5" fmla="*/ 3307 w 364282"/>
                  <a:gd name="connsiteY5" fmla="*/ 7 h 171450"/>
                  <a:gd name="connsiteX6" fmla="*/ 192832 w 364282"/>
                  <a:gd name="connsiteY6" fmla="*/ 0 h 171450"/>
                  <a:gd name="connsiteX0" fmla="*/ 192779 w 364229"/>
                  <a:gd name="connsiteY0" fmla="*/ 0 h 171450"/>
                  <a:gd name="connsiteX1" fmla="*/ 278504 w 364229"/>
                  <a:gd name="connsiteY1" fmla="*/ 0 h 171450"/>
                  <a:gd name="connsiteX2" fmla="*/ 364229 w 364229"/>
                  <a:gd name="connsiteY2" fmla="*/ 85725 h 171450"/>
                  <a:gd name="connsiteX3" fmla="*/ 278504 w 364229"/>
                  <a:gd name="connsiteY3" fmla="*/ 171450 h 171450"/>
                  <a:gd name="connsiteX4" fmla="*/ 102 w 364229"/>
                  <a:gd name="connsiteY4" fmla="*/ 168184 h 171450"/>
                  <a:gd name="connsiteX5" fmla="*/ 6520 w 364229"/>
                  <a:gd name="connsiteY5" fmla="*/ 75119 h 171450"/>
                  <a:gd name="connsiteX6" fmla="*/ 192779 w 364229"/>
                  <a:gd name="connsiteY6" fmla="*/ 0 h 171450"/>
                  <a:gd name="connsiteX0" fmla="*/ 196019 w 367469"/>
                  <a:gd name="connsiteY0" fmla="*/ 0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6" fmla="*/ 196019 w 367469"/>
                  <a:gd name="connsiteY6" fmla="*/ 0 h 171450"/>
                  <a:gd name="connsiteX0" fmla="*/ 9760 w 367469"/>
                  <a:gd name="connsiteY0" fmla="*/ 75119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0" fmla="*/ 0 w 357709"/>
                  <a:gd name="connsiteY0" fmla="*/ 75119 h 171450"/>
                  <a:gd name="connsiteX1" fmla="*/ 271984 w 357709"/>
                  <a:gd name="connsiteY1" fmla="*/ 0 h 171450"/>
                  <a:gd name="connsiteX2" fmla="*/ 357709 w 357709"/>
                  <a:gd name="connsiteY2" fmla="*/ 85725 h 171450"/>
                  <a:gd name="connsiteX3" fmla="*/ 271984 w 357709"/>
                  <a:gd name="connsiteY3" fmla="*/ 171450 h 171450"/>
                  <a:gd name="connsiteX4" fmla="*/ 58895 w 357709"/>
                  <a:gd name="connsiteY4" fmla="*/ 142065 h 171450"/>
                  <a:gd name="connsiteX5" fmla="*/ 0 w 357709"/>
                  <a:gd name="connsiteY5" fmla="*/ 75119 h 171450"/>
                  <a:gd name="connsiteX0" fmla="*/ 0 w 305457"/>
                  <a:gd name="connsiteY0" fmla="*/ 78388 h 171450"/>
                  <a:gd name="connsiteX1" fmla="*/ 219732 w 305457"/>
                  <a:gd name="connsiteY1" fmla="*/ 0 h 171450"/>
                  <a:gd name="connsiteX2" fmla="*/ 305457 w 305457"/>
                  <a:gd name="connsiteY2" fmla="*/ 85725 h 171450"/>
                  <a:gd name="connsiteX3" fmla="*/ 219732 w 305457"/>
                  <a:gd name="connsiteY3" fmla="*/ 171450 h 171450"/>
                  <a:gd name="connsiteX4" fmla="*/ 6643 w 305457"/>
                  <a:gd name="connsiteY4" fmla="*/ 142065 h 171450"/>
                  <a:gd name="connsiteX5" fmla="*/ 0 w 305457"/>
                  <a:gd name="connsiteY5" fmla="*/ 78388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6644 w 305458"/>
                  <a:gd name="connsiteY4" fmla="*/ 142065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32268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62063 h 171450"/>
                  <a:gd name="connsiteX0" fmla="*/ 0 w 305458"/>
                  <a:gd name="connsiteY0" fmla="*/ 49000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49000 h 171450"/>
                  <a:gd name="connsiteX0" fmla="*/ 6521 w 302182"/>
                  <a:gd name="connsiteY0" fmla="*/ 49000 h 171450"/>
                  <a:gd name="connsiteX1" fmla="*/ 216457 w 302182"/>
                  <a:gd name="connsiteY1" fmla="*/ 0 h 171450"/>
                  <a:gd name="connsiteX2" fmla="*/ 302182 w 302182"/>
                  <a:gd name="connsiteY2" fmla="*/ 85725 h 171450"/>
                  <a:gd name="connsiteX3" fmla="*/ 216457 w 302182"/>
                  <a:gd name="connsiteY3" fmla="*/ 171450 h 171450"/>
                  <a:gd name="connsiteX4" fmla="*/ 102 w 302182"/>
                  <a:gd name="connsiteY4" fmla="*/ 119205 h 171450"/>
                  <a:gd name="connsiteX5" fmla="*/ 6521 w 302182"/>
                  <a:gd name="connsiteY5" fmla="*/ 49000 h 171450"/>
                  <a:gd name="connsiteX0" fmla="*/ 227 w 302419"/>
                  <a:gd name="connsiteY0" fmla="*/ 49000 h 171450"/>
                  <a:gd name="connsiteX1" fmla="*/ 216694 w 302419"/>
                  <a:gd name="connsiteY1" fmla="*/ 0 h 171450"/>
                  <a:gd name="connsiteX2" fmla="*/ 302419 w 302419"/>
                  <a:gd name="connsiteY2" fmla="*/ 85725 h 171450"/>
                  <a:gd name="connsiteX3" fmla="*/ 216694 w 302419"/>
                  <a:gd name="connsiteY3" fmla="*/ 171450 h 171450"/>
                  <a:gd name="connsiteX4" fmla="*/ 339 w 302419"/>
                  <a:gd name="connsiteY4" fmla="*/ 119205 h 171450"/>
                  <a:gd name="connsiteX5" fmla="*/ 227 w 302419"/>
                  <a:gd name="connsiteY5" fmla="*/ 490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9" h="171450">
                    <a:moveTo>
                      <a:pt x="227" y="49000"/>
                    </a:moveTo>
                    <a:lnTo>
                      <a:pt x="216694" y="0"/>
                    </a:lnTo>
                    <a:cubicBezTo>
                      <a:pt x="264039" y="0"/>
                      <a:pt x="302419" y="38380"/>
                      <a:pt x="302419" y="85725"/>
                    </a:cubicBezTo>
                    <a:cubicBezTo>
                      <a:pt x="302419" y="133070"/>
                      <a:pt x="264039" y="171450"/>
                      <a:pt x="216694" y="171450"/>
                    </a:cubicBezTo>
                    <a:lnTo>
                      <a:pt x="339" y="119205"/>
                    </a:lnTo>
                    <a:cubicBezTo>
                      <a:pt x="-789" y="121930"/>
                      <a:pt x="1353" y="52812"/>
                      <a:pt x="227" y="49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38"/>
              <p:cNvSpPr>
                <a:spLocks noChangeAspect="1"/>
              </p:cNvSpPr>
              <p:nvPr/>
            </p:nvSpPr>
            <p:spPr>
              <a:xfrm>
                <a:off x="870633" y="5500020"/>
                <a:ext cx="150764" cy="1507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elay 24"/>
              <p:cNvSpPr/>
              <p:nvPr/>
            </p:nvSpPr>
            <p:spPr>
              <a:xfrm rot="9201450">
                <a:off x="503658" y="5596170"/>
                <a:ext cx="362902" cy="205740"/>
              </a:xfrm>
              <a:custGeom>
                <a:avLst/>
                <a:gdLst>
                  <a:gd name="connsiteX0" fmla="*/ 0 w 171450"/>
                  <a:gd name="connsiteY0" fmla="*/ 0 h 171450"/>
                  <a:gd name="connsiteX1" fmla="*/ 85725 w 171450"/>
                  <a:gd name="connsiteY1" fmla="*/ 0 h 171450"/>
                  <a:gd name="connsiteX2" fmla="*/ 171450 w 171450"/>
                  <a:gd name="connsiteY2" fmla="*/ 85725 h 171450"/>
                  <a:gd name="connsiteX3" fmla="*/ 85725 w 171450"/>
                  <a:gd name="connsiteY3" fmla="*/ 171450 h 171450"/>
                  <a:gd name="connsiteX4" fmla="*/ 0 w 171450"/>
                  <a:gd name="connsiteY4" fmla="*/ 171450 h 171450"/>
                  <a:gd name="connsiteX5" fmla="*/ 0 w 171450"/>
                  <a:gd name="connsiteY5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2677 w 364127"/>
                  <a:gd name="connsiteY5" fmla="*/ 0 h 171450"/>
                  <a:gd name="connsiteX0" fmla="*/ 193375 w 364825"/>
                  <a:gd name="connsiteY0" fmla="*/ 0 h 171450"/>
                  <a:gd name="connsiteX1" fmla="*/ 279100 w 364825"/>
                  <a:gd name="connsiteY1" fmla="*/ 0 h 171450"/>
                  <a:gd name="connsiteX2" fmla="*/ 364825 w 364825"/>
                  <a:gd name="connsiteY2" fmla="*/ 85725 h 171450"/>
                  <a:gd name="connsiteX3" fmla="*/ 279100 w 364825"/>
                  <a:gd name="connsiteY3" fmla="*/ 171450 h 171450"/>
                  <a:gd name="connsiteX4" fmla="*/ 698 w 364825"/>
                  <a:gd name="connsiteY4" fmla="*/ 168184 h 171450"/>
                  <a:gd name="connsiteX5" fmla="*/ 20178 w 364825"/>
                  <a:gd name="connsiteY5" fmla="*/ 4 h 171450"/>
                  <a:gd name="connsiteX6" fmla="*/ 193375 w 364825"/>
                  <a:gd name="connsiteY6" fmla="*/ 0 h 171450"/>
                  <a:gd name="connsiteX0" fmla="*/ 192677 w 364127"/>
                  <a:gd name="connsiteY0" fmla="*/ 0 h 171450"/>
                  <a:gd name="connsiteX1" fmla="*/ 278402 w 364127"/>
                  <a:gd name="connsiteY1" fmla="*/ 0 h 171450"/>
                  <a:gd name="connsiteX2" fmla="*/ 364127 w 364127"/>
                  <a:gd name="connsiteY2" fmla="*/ 85725 h 171450"/>
                  <a:gd name="connsiteX3" fmla="*/ 278402 w 364127"/>
                  <a:gd name="connsiteY3" fmla="*/ 171450 h 171450"/>
                  <a:gd name="connsiteX4" fmla="*/ 0 w 364127"/>
                  <a:gd name="connsiteY4" fmla="*/ 168184 h 171450"/>
                  <a:gd name="connsiteX5" fmla="*/ 19480 w 364127"/>
                  <a:gd name="connsiteY5" fmla="*/ 4 h 171450"/>
                  <a:gd name="connsiteX6" fmla="*/ 192677 w 364127"/>
                  <a:gd name="connsiteY6" fmla="*/ 0 h 171450"/>
                  <a:gd name="connsiteX0" fmla="*/ 192719 w 364169"/>
                  <a:gd name="connsiteY0" fmla="*/ 0 h 171450"/>
                  <a:gd name="connsiteX1" fmla="*/ 278444 w 364169"/>
                  <a:gd name="connsiteY1" fmla="*/ 0 h 171450"/>
                  <a:gd name="connsiteX2" fmla="*/ 364169 w 364169"/>
                  <a:gd name="connsiteY2" fmla="*/ 85725 h 171450"/>
                  <a:gd name="connsiteX3" fmla="*/ 278444 w 364169"/>
                  <a:gd name="connsiteY3" fmla="*/ 171450 h 171450"/>
                  <a:gd name="connsiteX4" fmla="*/ 42 w 364169"/>
                  <a:gd name="connsiteY4" fmla="*/ 168184 h 171450"/>
                  <a:gd name="connsiteX5" fmla="*/ 19522 w 364169"/>
                  <a:gd name="connsiteY5" fmla="*/ 4 h 171450"/>
                  <a:gd name="connsiteX6" fmla="*/ 192719 w 364169"/>
                  <a:gd name="connsiteY6" fmla="*/ 0 h 171450"/>
                  <a:gd name="connsiteX0" fmla="*/ 192832 w 364282"/>
                  <a:gd name="connsiteY0" fmla="*/ 0 h 171450"/>
                  <a:gd name="connsiteX1" fmla="*/ 278557 w 364282"/>
                  <a:gd name="connsiteY1" fmla="*/ 0 h 171450"/>
                  <a:gd name="connsiteX2" fmla="*/ 364282 w 364282"/>
                  <a:gd name="connsiteY2" fmla="*/ 85725 h 171450"/>
                  <a:gd name="connsiteX3" fmla="*/ 278557 w 364282"/>
                  <a:gd name="connsiteY3" fmla="*/ 171450 h 171450"/>
                  <a:gd name="connsiteX4" fmla="*/ 155 w 364282"/>
                  <a:gd name="connsiteY4" fmla="*/ 168184 h 171450"/>
                  <a:gd name="connsiteX5" fmla="*/ 3307 w 364282"/>
                  <a:gd name="connsiteY5" fmla="*/ 7 h 171450"/>
                  <a:gd name="connsiteX6" fmla="*/ 192832 w 364282"/>
                  <a:gd name="connsiteY6" fmla="*/ 0 h 171450"/>
                  <a:gd name="connsiteX0" fmla="*/ 192779 w 364229"/>
                  <a:gd name="connsiteY0" fmla="*/ 0 h 171450"/>
                  <a:gd name="connsiteX1" fmla="*/ 278504 w 364229"/>
                  <a:gd name="connsiteY1" fmla="*/ 0 h 171450"/>
                  <a:gd name="connsiteX2" fmla="*/ 364229 w 364229"/>
                  <a:gd name="connsiteY2" fmla="*/ 85725 h 171450"/>
                  <a:gd name="connsiteX3" fmla="*/ 278504 w 364229"/>
                  <a:gd name="connsiteY3" fmla="*/ 171450 h 171450"/>
                  <a:gd name="connsiteX4" fmla="*/ 102 w 364229"/>
                  <a:gd name="connsiteY4" fmla="*/ 168184 h 171450"/>
                  <a:gd name="connsiteX5" fmla="*/ 6520 w 364229"/>
                  <a:gd name="connsiteY5" fmla="*/ 75119 h 171450"/>
                  <a:gd name="connsiteX6" fmla="*/ 192779 w 364229"/>
                  <a:gd name="connsiteY6" fmla="*/ 0 h 171450"/>
                  <a:gd name="connsiteX0" fmla="*/ 196019 w 367469"/>
                  <a:gd name="connsiteY0" fmla="*/ 0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6" fmla="*/ 196019 w 367469"/>
                  <a:gd name="connsiteY6" fmla="*/ 0 h 171450"/>
                  <a:gd name="connsiteX0" fmla="*/ 9760 w 367469"/>
                  <a:gd name="connsiteY0" fmla="*/ 75119 h 171450"/>
                  <a:gd name="connsiteX1" fmla="*/ 281744 w 367469"/>
                  <a:gd name="connsiteY1" fmla="*/ 0 h 171450"/>
                  <a:gd name="connsiteX2" fmla="*/ 367469 w 367469"/>
                  <a:gd name="connsiteY2" fmla="*/ 85725 h 171450"/>
                  <a:gd name="connsiteX3" fmla="*/ 281744 w 367469"/>
                  <a:gd name="connsiteY3" fmla="*/ 171450 h 171450"/>
                  <a:gd name="connsiteX4" fmla="*/ 75 w 367469"/>
                  <a:gd name="connsiteY4" fmla="*/ 122467 h 171450"/>
                  <a:gd name="connsiteX5" fmla="*/ 9760 w 367469"/>
                  <a:gd name="connsiteY5" fmla="*/ 75119 h 171450"/>
                  <a:gd name="connsiteX0" fmla="*/ 0 w 357709"/>
                  <a:gd name="connsiteY0" fmla="*/ 75119 h 171450"/>
                  <a:gd name="connsiteX1" fmla="*/ 271984 w 357709"/>
                  <a:gd name="connsiteY1" fmla="*/ 0 h 171450"/>
                  <a:gd name="connsiteX2" fmla="*/ 357709 w 357709"/>
                  <a:gd name="connsiteY2" fmla="*/ 85725 h 171450"/>
                  <a:gd name="connsiteX3" fmla="*/ 271984 w 357709"/>
                  <a:gd name="connsiteY3" fmla="*/ 171450 h 171450"/>
                  <a:gd name="connsiteX4" fmla="*/ 58895 w 357709"/>
                  <a:gd name="connsiteY4" fmla="*/ 142065 h 171450"/>
                  <a:gd name="connsiteX5" fmla="*/ 0 w 357709"/>
                  <a:gd name="connsiteY5" fmla="*/ 75119 h 171450"/>
                  <a:gd name="connsiteX0" fmla="*/ 0 w 305457"/>
                  <a:gd name="connsiteY0" fmla="*/ 78388 h 171450"/>
                  <a:gd name="connsiteX1" fmla="*/ 219732 w 305457"/>
                  <a:gd name="connsiteY1" fmla="*/ 0 h 171450"/>
                  <a:gd name="connsiteX2" fmla="*/ 305457 w 305457"/>
                  <a:gd name="connsiteY2" fmla="*/ 85725 h 171450"/>
                  <a:gd name="connsiteX3" fmla="*/ 219732 w 305457"/>
                  <a:gd name="connsiteY3" fmla="*/ 171450 h 171450"/>
                  <a:gd name="connsiteX4" fmla="*/ 6643 w 305457"/>
                  <a:gd name="connsiteY4" fmla="*/ 142065 h 171450"/>
                  <a:gd name="connsiteX5" fmla="*/ 0 w 305457"/>
                  <a:gd name="connsiteY5" fmla="*/ 78388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6644 w 305458"/>
                  <a:gd name="connsiteY4" fmla="*/ 142065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32268 h 171450"/>
                  <a:gd name="connsiteX5" fmla="*/ 0 w 305458"/>
                  <a:gd name="connsiteY5" fmla="*/ 62063 h 171450"/>
                  <a:gd name="connsiteX0" fmla="*/ 0 w 305458"/>
                  <a:gd name="connsiteY0" fmla="*/ 62063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62063 h 171450"/>
                  <a:gd name="connsiteX0" fmla="*/ 0 w 305458"/>
                  <a:gd name="connsiteY0" fmla="*/ 49000 h 171450"/>
                  <a:gd name="connsiteX1" fmla="*/ 219733 w 305458"/>
                  <a:gd name="connsiteY1" fmla="*/ 0 h 171450"/>
                  <a:gd name="connsiteX2" fmla="*/ 305458 w 305458"/>
                  <a:gd name="connsiteY2" fmla="*/ 85725 h 171450"/>
                  <a:gd name="connsiteX3" fmla="*/ 219733 w 305458"/>
                  <a:gd name="connsiteY3" fmla="*/ 171450 h 171450"/>
                  <a:gd name="connsiteX4" fmla="*/ 3378 w 305458"/>
                  <a:gd name="connsiteY4" fmla="*/ 119205 h 171450"/>
                  <a:gd name="connsiteX5" fmla="*/ 0 w 305458"/>
                  <a:gd name="connsiteY5" fmla="*/ 49000 h 171450"/>
                  <a:gd name="connsiteX0" fmla="*/ 6521 w 302182"/>
                  <a:gd name="connsiteY0" fmla="*/ 49000 h 171450"/>
                  <a:gd name="connsiteX1" fmla="*/ 216457 w 302182"/>
                  <a:gd name="connsiteY1" fmla="*/ 0 h 171450"/>
                  <a:gd name="connsiteX2" fmla="*/ 302182 w 302182"/>
                  <a:gd name="connsiteY2" fmla="*/ 85725 h 171450"/>
                  <a:gd name="connsiteX3" fmla="*/ 216457 w 302182"/>
                  <a:gd name="connsiteY3" fmla="*/ 171450 h 171450"/>
                  <a:gd name="connsiteX4" fmla="*/ 102 w 302182"/>
                  <a:gd name="connsiteY4" fmla="*/ 119205 h 171450"/>
                  <a:gd name="connsiteX5" fmla="*/ 6521 w 302182"/>
                  <a:gd name="connsiteY5" fmla="*/ 49000 h 171450"/>
                  <a:gd name="connsiteX0" fmla="*/ 227 w 302419"/>
                  <a:gd name="connsiteY0" fmla="*/ 49000 h 171450"/>
                  <a:gd name="connsiteX1" fmla="*/ 216694 w 302419"/>
                  <a:gd name="connsiteY1" fmla="*/ 0 h 171450"/>
                  <a:gd name="connsiteX2" fmla="*/ 302419 w 302419"/>
                  <a:gd name="connsiteY2" fmla="*/ 85725 h 171450"/>
                  <a:gd name="connsiteX3" fmla="*/ 216694 w 302419"/>
                  <a:gd name="connsiteY3" fmla="*/ 171450 h 171450"/>
                  <a:gd name="connsiteX4" fmla="*/ 339 w 302419"/>
                  <a:gd name="connsiteY4" fmla="*/ 119205 h 171450"/>
                  <a:gd name="connsiteX5" fmla="*/ 227 w 302419"/>
                  <a:gd name="connsiteY5" fmla="*/ 4900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2419" h="171450">
                    <a:moveTo>
                      <a:pt x="227" y="49000"/>
                    </a:moveTo>
                    <a:lnTo>
                      <a:pt x="216694" y="0"/>
                    </a:lnTo>
                    <a:cubicBezTo>
                      <a:pt x="264039" y="0"/>
                      <a:pt x="302419" y="38380"/>
                      <a:pt x="302419" y="85725"/>
                    </a:cubicBezTo>
                    <a:cubicBezTo>
                      <a:pt x="302419" y="133070"/>
                      <a:pt x="264039" y="171450"/>
                      <a:pt x="216694" y="171450"/>
                    </a:cubicBezTo>
                    <a:lnTo>
                      <a:pt x="339" y="119205"/>
                    </a:lnTo>
                    <a:cubicBezTo>
                      <a:pt x="-789" y="121930"/>
                      <a:pt x="1353" y="52812"/>
                      <a:pt x="227" y="49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155"/>
          <p:cNvSpPr txBox="1"/>
          <p:nvPr/>
        </p:nvSpPr>
        <p:spPr>
          <a:xfrm>
            <a:off x="3390900" y="166184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27" name="TextBox 158"/>
          <p:cNvSpPr txBox="1"/>
          <p:nvPr/>
        </p:nvSpPr>
        <p:spPr>
          <a:xfrm>
            <a:off x="3390900" y="287850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28" name="TextBox 159"/>
          <p:cNvSpPr txBox="1"/>
          <p:nvPr/>
        </p:nvSpPr>
        <p:spPr>
          <a:xfrm>
            <a:off x="3390900" y="409516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  <p:sp>
        <p:nvSpPr>
          <p:cNvPr id="29" name="TextBox 160"/>
          <p:cNvSpPr txBox="1"/>
          <p:nvPr/>
        </p:nvSpPr>
        <p:spPr>
          <a:xfrm>
            <a:off x="3390900" y="5311826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This is a sample text. Insert your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desired text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here. Again, this is a dummy text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enter your own text here.</a:t>
            </a:r>
          </a:p>
        </p:txBody>
      </p:sp>
    </p:spTree>
    <p:extLst>
      <p:ext uri="{BB962C8B-B14F-4D97-AF65-F5344CB8AC3E}">
        <p14:creationId xmlns:p14="http://schemas.microsoft.com/office/powerpoint/2010/main" val="2744716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642</Words>
  <Application>Microsoft Office PowerPoint</Application>
  <PresentationFormat>Panorámica</PresentationFormat>
  <Paragraphs>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 Unicode MS</vt:lpstr>
      <vt:lpstr>맑은 고딕</vt:lpstr>
      <vt:lpstr>Adobe Song Std L</vt:lpstr>
      <vt:lpstr>Arial</vt:lpstr>
      <vt:lpstr>Arial Black</vt:lpstr>
      <vt:lpstr>Calibri</vt:lpstr>
      <vt:lpstr>Calibri Light</vt:lpstr>
      <vt:lpstr>Open Sans Light</vt:lpstr>
      <vt:lpstr>Sinkin Sans 300 Light</vt:lpstr>
      <vt:lpstr>Sinkin Sans 600 SemiBold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User</cp:lastModifiedBy>
  <cp:revision>22</cp:revision>
  <dcterms:created xsi:type="dcterms:W3CDTF">2019-04-10T20:04:48Z</dcterms:created>
  <dcterms:modified xsi:type="dcterms:W3CDTF">2019-12-11T05:22:15Z</dcterms:modified>
</cp:coreProperties>
</file>