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6" r:id="rId12"/>
    <p:sldId id="267" r:id="rId13"/>
    <p:sldId id="272" r:id="rId14"/>
    <p:sldId id="269" r:id="rId15"/>
    <p:sldId id="270" r:id="rId16"/>
    <p:sldId id="273" r:id="rId17"/>
    <p:sldId id="274" r:id="rId1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DF3D"/>
    <a:srgbClr val="28D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4" d="100"/>
          <a:sy n="64" d="100"/>
        </p:scale>
        <p:origin x="97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8A64-8FC0-4BF6-B194-A6431964DDF6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395C-66F9-458D-8FBA-6ED8316F2E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1935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8A64-8FC0-4BF6-B194-A6431964DDF6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395C-66F9-458D-8FBA-6ED8316F2E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94653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8A64-8FC0-4BF6-B194-A6431964DDF6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395C-66F9-458D-8FBA-6ED8316F2E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4789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A4524873-6BE5-4879-B50F-EC3ECF1F2BA1}"/>
              </a:ext>
            </a:extLst>
          </p:cNvPr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27">
            <a:extLst>
              <a:ext uri="{FF2B5EF4-FFF2-40B4-BE49-F238E27FC236}">
                <a16:creationId xmlns:a16="http://schemas.microsoft.com/office/drawing/2014/main" xmlns="" id="{69DB7680-BCD7-4C1B-97B4-C82E082C47C2}"/>
              </a:ext>
            </a:extLst>
          </p:cNvPr>
          <p:cNvGrpSpPr/>
          <p:nvPr userDrawn="1"/>
        </p:nvGrpSpPr>
        <p:grpSpPr>
          <a:xfrm>
            <a:off x="623567" y="-9292"/>
            <a:ext cx="2434936" cy="1219200"/>
            <a:chOff x="623567" y="20852"/>
            <a:chExt cx="2434936" cy="1219200"/>
          </a:xfrm>
        </p:grpSpPr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xmlns="" id="{60C6E2EE-321A-47CB-9B17-01A6C7F54C53}"/>
                </a:ext>
              </a:extLst>
            </p:cNvPr>
            <p:cNvSpPr/>
            <p:nvPr userDrawn="1"/>
          </p:nvSpPr>
          <p:spPr>
            <a:xfrm>
              <a:off x="1538287" y="20852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11">
              <a:extLst>
                <a:ext uri="{FF2B5EF4-FFF2-40B4-BE49-F238E27FC236}">
                  <a16:creationId xmlns:a16="http://schemas.microsoft.com/office/drawing/2014/main" xmlns="" id="{C81EE286-F844-4771-9CFC-94BF60D78565}"/>
                </a:ext>
              </a:extLst>
            </p:cNvPr>
            <p:cNvSpPr/>
            <p:nvPr userDrawn="1"/>
          </p:nvSpPr>
          <p:spPr>
            <a:xfrm>
              <a:off x="2161853" y="284463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xmlns="" id="{819794EC-70B7-4CA7-B86F-B7DD5B250116}"/>
                </a:ext>
              </a:extLst>
            </p:cNvPr>
            <p:cNvSpPr/>
            <p:nvPr userDrawn="1"/>
          </p:nvSpPr>
          <p:spPr>
            <a:xfrm>
              <a:off x="1378101" y="436863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xmlns="" id="{05923C14-7C77-40CC-82DB-9E1F4A7524AB}"/>
                </a:ext>
              </a:extLst>
            </p:cNvPr>
            <p:cNvSpPr/>
            <p:nvPr userDrawn="1"/>
          </p:nvSpPr>
          <p:spPr>
            <a:xfrm>
              <a:off x="745171" y="282011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xmlns="" id="{B35BE877-79E4-493D-8CCE-9682FE0748AA}"/>
                </a:ext>
              </a:extLst>
            </p:cNvPr>
            <p:cNvSpPr/>
            <p:nvPr userDrawn="1"/>
          </p:nvSpPr>
          <p:spPr>
            <a:xfrm>
              <a:off x="623567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xmlns="" id="{592FD92A-CC13-4DFD-A85C-8CE910B21828}"/>
                </a:ext>
              </a:extLst>
            </p:cNvPr>
            <p:cNvSpPr/>
            <p:nvPr userDrawn="1"/>
          </p:nvSpPr>
          <p:spPr>
            <a:xfrm>
              <a:off x="1235073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xmlns="" id="{DC05787A-C43E-453A-BE07-3D337B74A2E0}"/>
                </a:ext>
              </a:extLst>
            </p:cNvPr>
            <p:cNvSpPr/>
            <p:nvPr userDrawn="1"/>
          </p:nvSpPr>
          <p:spPr>
            <a:xfrm>
              <a:off x="2674902" y="576526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6" name="Group 17">
            <a:extLst>
              <a:ext uri="{FF2B5EF4-FFF2-40B4-BE49-F238E27FC236}">
                <a16:creationId xmlns:a16="http://schemas.microsoft.com/office/drawing/2014/main" xmlns="" id="{49A36D23-48BD-4BA3-8545-A3920D835DF4}"/>
              </a:ext>
            </a:extLst>
          </p:cNvPr>
          <p:cNvGrpSpPr/>
          <p:nvPr userDrawn="1"/>
        </p:nvGrpSpPr>
        <p:grpSpPr>
          <a:xfrm flipH="1">
            <a:off x="9757064" y="5636998"/>
            <a:ext cx="2434936" cy="1240052"/>
            <a:chOff x="328292" y="0"/>
            <a:chExt cx="2434936" cy="1240052"/>
          </a:xfrm>
        </p:grpSpPr>
        <p:sp>
          <p:nvSpPr>
            <p:cNvPr id="17" name="Freeform: Shape 18">
              <a:extLst>
                <a:ext uri="{FF2B5EF4-FFF2-40B4-BE49-F238E27FC236}">
                  <a16:creationId xmlns:a16="http://schemas.microsoft.com/office/drawing/2014/main" xmlns="" id="{0222CDA6-66B0-4261-8AAB-F61537EBC5C1}"/>
                </a:ext>
              </a:extLst>
            </p:cNvPr>
            <p:cNvSpPr/>
            <p:nvPr userDrawn="1"/>
          </p:nvSpPr>
          <p:spPr>
            <a:xfrm>
              <a:off x="1243012" y="0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9">
              <a:extLst>
                <a:ext uri="{FF2B5EF4-FFF2-40B4-BE49-F238E27FC236}">
                  <a16:creationId xmlns:a16="http://schemas.microsoft.com/office/drawing/2014/main" xmlns="" id="{79E29A8A-7472-4C7B-B2D8-F2CA911113E6}"/>
                </a:ext>
              </a:extLst>
            </p:cNvPr>
            <p:cNvSpPr/>
            <p:nvPr userDrawn="1"/>
          </p:nvSpPr>
          <p:spPr>
            <a:xfrm>
              <a:off x="1866578" y="263611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20">
              <a:extLst>
                <a:ext uri="{FF2B5EF4-FFF2-40B4-BE49-F238E27FC236}">
                  <a16:creationId xmlns:a16="http://schemas.microsoft.com/office/drawing/2014/main" xmlns="" id="{BF2D5BA9-02F0-4EBF-8047-65342716CF01}"/>
                </a:ext>
              </a:extLst>
            </p:cNvPr>
            <p:cNvSpPr/>
            <p:nvPr userDrawn="1"/>
          </p:nvSpPr>
          <p:spPr>
            <a:xfrm>
              <a:off x="1082826" y="422492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21">
              <a:extLst>
                <a:ext uri="{FF2B5EF4-FFF2-40B4-BE49-F238E27FC236}">
                  <a16:creationId xmlns:a16="http://schemas.microsoft.com/office/drawing/2014/main" xmlns="" id="{94CD11AB-8BFB-424D-B3CC-4FEB6AB5C821}"/>
                </a:ext>
              </a:extLst>
            </p:cNvPr>
            <p:cNvSpPr/>
            <p:nvPr userDrawn="1"/>
          </p:nvSpPr>
          <p:spPr>
            <a:xfrm>
              <a:off x="449896" y="280904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2">
              <a:extLst>
                <a:ext uri="{FF2B5EF4-FFF2-40B4-BE49-F238E27FC236}">
                  <a16:creationId xmlns:a16="http://schemas.microsoft.com/office/drawing/2014/main" xmlns="" id="{1B82DE08-397D-4848-B109-C55EEF52BDA4}"/>
                </a:ext>
              </a:extLst>
            </p:cNvPr>
            <p:cNvSpPr/>
            <p:nvPr userDrawn="1"/>
          </p:nvSpPr>
          <p:spPr>
            <a:xfrm>
              <a:off x="328292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3">
              <a:extLst>
                <a:ext uri="{FF2B5EF4-FFF2-40B4-BE49-F238E27FC236}">
                  <a16:creationId xmlns:a16="http://schemas.microsoft.com/office/drawing/2014/main" xmlns="" id="{29598C0A-7EE6-4767-B149-6F044CB9FD7B}"/>
                </a:ext>
              </a:extLst>
            </p:cNvPr>
            <p:cNvSpPr/>
            <p:nvPr userDrawn="1"/>
          </p:nvSpPr>
          <p:spPr>
            <a:xfrm>
              <a:off x="939798" y="608493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4">
              <a:extLst>
                <a:ext uri="{FF2B5EF4-FFF2-40B4-BE49-F238E27FC236}">
                  <a16:creationId xmlns:a16="http://schemas.microsoft.com/office/drawing/2014/main" xmlns="" id="{5736E712-C4F3-4B0A-8585-2B8D1DBCB0CC}"/>
                </a:ext>
              </a:extLst>
            </p:cNvPr>
            <p:cNvSpPr/>
            <p:nvPr userDrawn="1"/>
          </p:nvSpPr>
          <p:spPr>
            <a:xfrm>
              <a:off x="2379627" y="555674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solidFill>
                <a:schemeClr val="accent6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4" name="Rectangle 7">
            <a:extLst>
              <a:ext uri="{FF2B5EF4-FFF2-40B4-BE49-F238E27FC236}">
                <a16:creationId xmlns:a16="http://schemas.microsoft.com/office/drawing/2014/main" xmlns="" id="{D758FE55-F2E3-411E-B08B-7BB726147569}"/>
              </a:ext>
            </a:extLst>
          </p:cNvPr>
          <p:cNvSpPr/>
          <p:nvPr userDrawn="1"/>
        </p:nvSpPr>
        <p:spPr>
          <a:xfrm>
            <a:off x="0" y="6359791"/>
            <a:ext cx="9325299" cy="568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xmlns="" id="{B8BD529C-F177-4014-858A-48426744683D}"/>
              </a:ext>
            </a:extLst>
          </p:cNvPr>
          <p:cNvSpPr/>
          <p:nvPr userDrawn="1"/>
        </p:nvSpPr>
        <p:spPr>
          <a:xfrm>
            <a:off x="0" y="6512191"/>
            <a:ext cx="9325299" cy="568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xmlns="" id="{729A4EDC-BC81-48B2-A5D1-5C42D2143CB0}"/>
              </a:ext>
            </a:extLst>
          </p:cNvPr>
          <p:cNvSpPr/>
          <p:nvPr userDrawn="1"/>
        </p:nvSpPr>
        <p:spPr>
          <a:xfrm>
            <a:off x="0" y="6664591"/>
            <a:ext cx="9325299" cy="568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92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D4980-0D18-4FFB-A364-6C5ED64554F4}" type="datetimeFigureOut">
              <a:rPr lang="es-PE" smtClean="0"/>
              <a:t>10/12/2019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E13C9D-10CD-4A32-B53F-FD2129B1BA1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73706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D4980-0D18-4FFB-A364-6C5ED64554F4}" type="datetimeFigureOut">
              <a:rPr lang="es-PE" smtClean="0"/>
              <a:t>10/12/2019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E13C9D-10CD-4A32-B53F-FD2129B1BA1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91231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D4980-0D18-4FFB-A364-6C5ED64554F4}" type="datetimeFigureOut">
              <a:rPr lang="es-PE" smtClean="0"/>
              <a:t>10/12/2019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E13C9D-10CD-4A32-B53F-FD2129B1BA1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62138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D4980-0D18-4FFB-A364-6C5ED64554F4}" type="datetimeFigureOut">
              <a:rPr lang="es-PE" smtClean="0"/>
              <a:t>10/12/2019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E13C9D-10CD-4A32-B53F-FD2129B1BA1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51389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D4980-0D18-4FFB-A364-6C5ED64554F4}" type="datetimeFigureOut">
              <a:rPr lang="es-PE" smtClean="0"/>
              <a:t>10/12/2019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E13C9D-10CD-4A32-B53F-FD2129B1BA1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76961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D4980-0D18-4FFB-A364-6C5ED64554F4}" type="datetimeFigureOut">
              <a:rPr lang="es-PE" smtClean="0"/>
              <a:t>10/12/2019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E13C9D-10CD-4A32-B53F-FD2129B1BA1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47748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D4980-0D18-4FFB-A364-6C5ED64554F4}" type="datetimeFigureOut">
              <a:rPr lang="es-PE" smtClean="0"/>
              <a:t>10/12/2019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E13C9D-10CD-4A32-B53F-FD2129B1BA1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4704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8A64-8FC0-4BF6-B194-A6431964DDF6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395C-66F9-458D-8FBA-6ED8316F2E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43753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D4980-0D18-4FFB-A364-6C5ED64554F4}" type="datetimeFigureOut">
              <a:rPr lang="es-PE" smtClean="0"/>
              <a:t>10/12/2019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E13C9D-10CD-4A32-B53F-FD2129B1BA1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290909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D4980-0D18-4FFB-A364-6C5ED64554F4}" type="datetimeFigureOut">
              <a:rPr lang="es-PE" smtClean="0"/>
              <a:t>10/12/2019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E13C9D-10CD-4A32-B53F-FD2129B1BA1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64739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D4980-0D18-4FFB-A364-6C5ED64554F4}" type="datetimeFigureOut">
              <a:rPr lang="es-PE" smtClean="0"/>
              <a:t>10/12/2019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E13C9D-10CD-4A32-B53F-FD2129B1BA1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63700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D4980-0D18-4FFB-A364-6C5ED64554F4}" type="datetimeFigureOut">
              <a:rPr lang="es-PE" smtClean="0"/>
              <a:t>10/12/2019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E13C9D-10CD-4A32-B53F-FD2129B1BA1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3491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8A64-8FC0-4BF6-B194-A6431964DDF6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395C-66F9-458D-8FBA-6ED8316F2E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8169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8A64-8FC0-4BF6-B194-A6431964DDF6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395C-66F9-458D-8FBA-6ED8316F2E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926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8A64-8FC0-4BF6-B194-A6431964DDF6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395C-66F9-458D-8FBA-6ED8316F2E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46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8A64-8FC0-4BF6-B194-A6431964DDF6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395C-66F9-458D-8FBA-6ED8316F2E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836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557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8A64-8FC0-4BF6-B194-A6431964DDF6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395C-66F9-458D-8FBA-6ED8316F2E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7487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8A64-8FC0-4BF6-B194-A6431964DDF6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395C-66F9-458D-8FBA-6ED8316F2E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6083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08A64-8FC0-4BF6-B194-A6431964DDF6}" type="datetimeFigureOut">
              <a:rPr lang="es-CO" smtClean="0"/>
              <a:t>10/12/2019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4395C-66F9-458D-8FBA-6ED8316F2E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9739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75"/>
          <p:cNvGrpSpPr>
            <a:grpSpLocks/>
          </p:cNvGrpSpPr>
          <p:nvPr userDrawn="1"/>
        </p:nvGrpSpPr>
        <p:grpSpPr bwMode="auto">
          <a:xfrm>
            <a:off x="150285" y="5954714"/>
            <a:ext cx="11914716" cy="631825"/>
            <a:chOff x="71" y="3751"/>
            <a:chExt cx="5629" cy="398"/>
          </a:xfrm>
        </p:grpSpPr>
        <p:sp>
          <p:nvSpPr>
            <p:cNvPr id="21" name="Freeform 24"/>
            <p:cNvSpPr>
              <a:spLocks/>
            </p:cNvSpPr>
            <p:nvPr userDrawn="1"/>
          </p:nvSpPr>
          <p:spPr bwMode="gray">
            <a:xfrm>
              <a:off x="71" y="3751"/>
              <a:ext cx="5626" cy="349"/>
            </a:xfrm>
            <a:custGeom>
              <a:avLst/>
              <a:gdLst>
                <a:gd name="T0" fmla="*/ 5626 w 5626"/>
                <a:gd name="T1" fmla="*/ 349 h 349"/>
                <a:gd name="T2" fmla="*/ 0 w 5626"/>
                <a:gd name="T3" fmla="*/ 349 h 349"/>
                <a:gd name="T4" fmla="*/ 0 w 5626"/>
                <a:gd name="T5" fmla="*/ 187 h 349"/>
                <a:gd name="T6" fmla="*/ 0 w 5626"/>
                <a:gd name="T7" fmla="*/ 114 h 349"/>
                <a:gd name="T8" fmla="*/ 4064 w 5626"/>
                <a:gd name="T9" fmla="*/ 118 h 349"/>
                <a:gd name="T10" fmla="*/ 4329 w 5626"/>
                <a:gd name="T11" fmla="*/ 0 h 349"/>
                <a:gd name="T12" fmla="*/ 5623 w 5626"/>
                <a:gd name="T13" fmla="*/ 0 h 349"/>
                <a:gd name="T14" fmla="*/ 5626 w 5626"/>
                <a:gd name="T15" fmla="*/ 34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78" y="103"/>
                    <a:pt x="3343" y="137"/>
                    <a:pt x="4064" y="118"/>
                  </a:cubicBezTo>
                  <a:lnTo>
                    <a:pt x="4329" y="0"/>
                  </a:lnTo>
                  <a:lnTo>
                    <a:pt x="5623" y="0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rgbClr val="DDE89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DDE89A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2" name="Freeform 25"/>
            <p:cNvSpPr>
              <a:spLocks/>
            </p:cNvSpPr>
            <p:nvPr userDrawn="1"/>
          </p:nvSpPr>
          <p:spPr bwMode="gray">
            <a:xfrm>
              <a:off x="71" y="3800"/>
              <a:ext cx="5626" cy="349"/>
            </a:xfrm>
            <a:custGeom>
              <a:avLst/>
              <a:gdLst>
                <a:gd name="T0" fmla="*/ 5626 w 5626"/>
                <a:gd name="T1" fmla="*/ 349 h 349"/>
                <a:gd name="T2" fmla="*/ 0 w 5626"/>
                <a:gd name="T3" fmla="*/ 349 h 349"/>
                <a:gd name="T4" fmla="*/ 0 w 5626"/>
                <a:gd name="T5" fmla="*/ 187 h 349"/>
                <a:gd name="T6" fmla="*/ 0 w 5626"/>
                <a:gd name="T7" fmla="*/ 114 h 349"/>
                <a:gd name="T8" fmla="*/ 4082 w 5626"/>
                <a:gd name="T9" fmla="*/ 118 h 349"/>
                <a:gd name="T10" fmla="*/ 4345 w 5626"/>
                <a:gd name="T11" fmla="*/ 0 h 349"/>
                <a:gd name="T12" fmla="*/ 5623 w 5626"/>
                <a:gd name="T13" fmla="*/ 6 h 349"/>
                <a:gd name="T14" fmla="*/ 5626 w 5626"/>
                <a:gd name="T15" fmla="*/ 34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80" y="103"/>
                    <a:pt x="3358" y="137"/>
                    <a:pt x="4082" y="118"/>
                  </a:cubicBezTo>
                  <a:lnTo>
                    <a:pt x="4345" y="0"/>
                  </a:lnTo>
                  <a:lnTo>
                    <a:pt x="5623" y="6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rgbClr val="329A2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DDE89A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3" name="Freeform 26"/>
            <p:cNvSpPr>
              <a:spLocks/>
            </p:cNvSpPr>
            <p:nvPr userDrawn="1"/>
          </p:nvSpPr>
          <p:spPr bwMode="gray">
            <a:xfrm>
              <a:off x="4209" y="3833"/>
              <a:ext cx="1491" cy="88"/>
            </a:xfrm>
            <a:custGeom>
              <a:avLst/>
              <a:gdLst>
                <a:gd name="T0" fmla="*/ 0 w 1491"/>
                <a:gd name="T1" fmla="*/ 84 h 88"/>
                <a:gd name="T2" fmla="*/ 223 w 1491"/>
                <a:gd name="T3" fmla="*/ 0 h 88"/>
                <a:gd name="T4" fmla="*/ 1491 w 1491"/>
                <a:gd name="T5" fmla="*/ 0 h 88"/>
                <a:gd name="T6" fmla="*/ 1488 w 1491"/>
                <a:gd name="T7" fmla="*/ 60 h 88"/>
                <a:gd name="T8" fmla="*/ 383 w 1491"/>
                <a:gd name="T9" fmla="*/ 59 h 88"/>
                <a:gd name="T10" fmla="*/ 273 w 1491"/>
                <a:gd name="T11" fmla="*/ 88 h 88"/>
                <a:gd name="T12" fmla="*/ 0 w 1491"/>
                <a:gd name="T13" fmla="*/ 8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1" h="88">
                  <a:moveTo>
                    <a:pt x="0" y="84"/>
                  </a:moveTo>
                  <a:lnTo>
                    <a:pt x="223" y="0"/>
                  </a:lnTo>
                  <a:lnTo>
                    <a:pt x="1491" y="0"/>
                  </a:lnTo>
                  <a:lnTo>
                    <a:pt x="1488" y="60"/>
                  </a:lnTo>
                  <a:lnTo>
                    <a:pt x="383" y="59"/>
                  </a:lnTo>
                  <a:lnTo>
                    <a:pt x="273" y="88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DDE89A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4" name="Rectangle 28"/>
          <p:cNvSpPr>
            <a:spLocks noChangeArrowheads="1"/>
          </p:cNvSpPr>
          <p:nvPr userDrawn="1"/>
        </p:nvSpPr>
        <p:spPr bwMode="gray">
          <a:xfrm>
            <a:off x="152401" y="6610351"/>
            <a:ext cx="11908367" cy="163513"/>
          </a:xfrm>
          <a:prstGeom prst="rect">
            <a:avLst/>
          </a:prstGeom>
          <a:solidFill>
            <a:srgbClr val="80CB3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DDE89A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25" name="Group 74"/>
          <p:cNvGrpSpPr>
            <a:grpSpLocks/>
          </p:cNvGrpSpPr>
          <p:nvPr userDrawn="1"/>
        </p:nvGrpSpPr>
        <p:grpSpPr bwMode="auto">
          <a:xfrm>
            <a:off x="114301" y="244475"/>
            <a:ext cx="11976100" cy="1131888"/>
            <a:chOff x="54" y="538"/>
            <a:chExt cx="5658" cy="713"/>
          </a:xfrm>
        </p:grpSpPr>
        <p:sp>
          <p:nvSpPr>
            <p:cNvPr id="26" name="Freeform 30"/>
            <p:cNvSpPr>
              <a:spLocks/>
            </p:cNvSpPr>
            <p:nvPr userDrawn="1"/>
          </p:nvSpPr>
          <p:spPr bwMode="gray">
            <a:xfrm>
              <a:off x="54" y="736"/>
              <a:ext cx="5658" cy="515"/>
            </a:xfrm>
            <a:custGeom>
              <a:avLst/>
              <a:gdLst>
                <a:gd name="T0" fmla="*/ 0 w 5446"/>
                <a:gd name="T1" fmla="*/ 0 h 590"/>
                <a:gd name="T2" fmla="*/ 5446 w 5446"/>
                <a:gd name="T3" fmla="*/ 0 h 590"/>
                <a:gd name="T4" fmla="*/ 5446 w 5446"/>
                <a:gd name="T5" fmla="*/ 312 h 590"/>
                <a:gd name="T6" fmla="*/ 5446 w 5446"/>
                <a:gd name="T7" fmla="*/ 451 h 590"/>
                <a:gd name="T8" fmla="*/ 1512 w 5446"/>
                <a:gd name="T9" fmla="*/ 443 h 590"/>
                <a:gd name="T10" fmla="*/ 1288 w 5446"/>
                <a:gd name="T11" fmla="*/ 584 h 590"/>
                <a:gd name="T12" fmla="*/ 0 w 5446"/>
                <a:gd name="T13" fmla="*/ 590 h 590"/>
                <a:gd name="T14" fmla="*/ 0 w 5446"/>
                <a:gd name="T15" fmla="*/ 0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46" h="590">
                  <a:moveTo>
                    <a:pt x="0" y="0"/>
                  </a:moveTo>
                  <a:lnTo>
                    <a:pt x="5446" y="0"/>
                  </a:lnTo>
                  <a:lnTo>
                    <a:pt x="5446" y="312"/>
                  </a:lnTo>
                  <a:lnTo>
                    <a:pt x="5446" y="451"/>
                  </a:lnTo>
                  <a:cubicBezTo>
                    <a:pt x="4790" y="473"/>
                    <a:pt x="2205" y="421"/>
                    <a:pt x="1512" y="443"/>
                  </a:cubicBezTo>
                  <a:lnTo>
                    <a:pt x="1288" y="584"/>
                  </a:lnTo>
                  <a:lnTo>
                    <a:pt x="0" y="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89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DDE89A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7" name="Freeform 31"/>
            <p:cNvSpPr>
              <a:spLocks/>
            </p:cNvSpPr>
            <p:nvPr userDrawn="1"/>
          </p:nvSpPr>
          <p:spPr bwMode="gray">
            <a:xfrm>
              <a:off x="54" y="538"/>
              <a:ext cx="5658" cy="655"/>
            </a:xfrm>
            <a:custGeom>
              <a:avLst/>
              <a:gdLst>
                <a:gd name="T0" fmla="*/ 1 w 5658"/>
                <a:gd name="T1" fmla="*/ 0 h 655"/>
                <a:gd name="T2" fmla="*/ 5657 w 5658"/>
                <a:gd name="T3" fmla="*/ 0 h 655"/>
                <a:gd name="T4" fmla="*/ 5658 w 5658"/>
                <a:gd name="T5" fmla="*/ 534 h 655"/>
                <a:gd name="T6" fmla="*/ 1553 w 5658"/>
                <a:gd name="T7" fmla="*/ 528 h 655"/>
                <a:gd name="T8" fmla="*/ 1317 w 5658"/>
                <a:gd name="T9" fmla="*/ 651 h 655"/>
                <a:gd name="T10" fmla="*/ 0 w 5658"/>
                <a:gd name="T11" fmla="*/ 655 h 655"/>
                <a:gd name="T12" fmla="*/ 1 w 5658"/>
                <a:gd name="T13" fmla="*/ 0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58" h="655">
                  <a:moveTo>
                    <a:pt x="1" y="0"/>
                  </a:moveTo>
                  <a:lnTo>
                    <a:pt x="5657" y="0"/>
                  </a:lnTo>
                  <a:lnTo>
                    <a:pt x="5658" y="534"/>
                  </a:lnTo>
                  <a:lnTo>
                    <a:pt x="1553" y="528"/>
                  </a:lnTo>
                  <a:lnTo>
                    <a:pt x="1317" y="651"/>
                  </a:lnTo>
                  <a:lnTo>
                    <a:pt x="0" y="6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29A2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DDE89A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8" name="Freeform 32"/>
            <p:cNvSpPr>
              <a:spLocks/>
            </p:cNvSpPr>
            <p:nvPr userDrawn="1"/>
          </p:nvSpPr>
          <p:spPr bwMode="gray">
            <a:xfrm>
              <a:off x="54" y="1062"/>
              <a:ext cx="1496" cy="98"/>
            </a:xfrm>
            <a:custGeom>
              <a:avLst/>
              <a:gdLst>
                <a:gd name="T0" fmla="*/ 1440 w 1440"/>
                <a:gd name="T1" fmla="*/ 1 h 112"/>
                <a:gd name="T2" fmla="*/ 1261 w 1440"/>
                <a:gd name="T3" fmla="*/ 112 h 112"/>
                <a:gd name="T4" fmla="*/ 0 w 1440"/>
                <a:gd name="T5" fmla="*/ 110 h 112"/>
                <a:gd name="T6" fmla="*/ 0 w 1440"/>
                <a:gd name="T7" fmla="*/ 49 h 112"/>
                <a:gd name="T8" fmla="*/ 1069 w 1440"/>
                <a:gd name="T9" fmla="*/ 50 h 112"/>
                <a:gd name="T10" fmla="*/ 1142 w 1440"/>
                <a:gd name="T11" fmla="*/ 0 h 112"/>
                <a:gd name="T12" fmla="*/ 1440 w 1440"/>
                <a:gd name="T13" fmla="*/ 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0" h="112">
                  <a:moveTo>
                    <a:pt x="1440" y="1"/>
                  </a:moveTo>
                  <a:lnTo>
                    <a:pt x="1261" y="112"/>
                  </a:lnTo>
                  <a:lnTo>
                    <a:pt x="0" y="110"/>
                  </a:lnTo>
                  <a:lnTo>
                    <a:pt x="0" y="49"/>
                  </a:lnTo>
                  <a:lnTo>
                    <a:pt x="1069" y="50"/>
                  </a:lnTo>
                  <a:lnTo>
                    <a:pt x="1142" y="0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DDE89A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9" name="Rectangle 33"/>
          <p:cNvSpPr>
            <a:spLocks noChangeArrowheads="1"/>
          </p:cNvSpPr>
          <p:nvPr userDrawn="1"/>
        </p:nvSpPr>
        <p:spPr bwMode="gray">
          <a:xfrm>
            <a:off x="114301" y="0"/>
            <a:ext cx="11976100" cy="185738"/>
          </a:xfrm>
          <a:prstGeom prst="rect">
            <a:avLst/>
          </a:prstGeom>
          <a:solidFill>
            <a:srgbClr val="80CB3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DDE89A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30" name="Rectangle 4"/>
          <p:cNvSpPr txBox="1">
            <a:spLocks noChangeArrowheads="1"/>
          </p:cNvSpPr>
          <p:nvPr userDrawn="1"/>
        </p:nvSpPr>
        <p:spPr bwMode="gray">
          <a:xfrm>
            <a:off x="309033" y="6445250"/>
            <a:ext cx="2940051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31" name="Rectangle 5"/>
          <p:cNvSpPr txBox="1">
            <a:spLocks noChangeArrowheads="1"/>
          </p:cNvSpPr>
          <p:nvPr userDrawn="1"/>
        </p:nvSpPr>
        <p:spPr bwMode="gray">
          <a:xfrm>
            <a:off x="3433233" y="6445250"/>
            <a:ext cx="398780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32" name="Rectangle 6"/>
          <p:cNvSpPr txBox="1">
            <a:spLocks noChangeArrowheads="1"/>
          </p:cNvSpPr>
          <p:nvPr userDrawn="1"/>
        </p:nvSpPr>
        <p:spPr>
          <a:xfrm>
            <a:off x="7600952" y="6445250"/>
            <a:ext cx="2940049" cy="3175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486B526-2A6F-42AD-B0ED-CE9A4EADB19E}" type="slidenum">
              <a:rPr lang="en-US" smtClean="0">
                <a:solidFill>
                  <a:srgbClr val="DDE89A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srgbClr val="DDE8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575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60"/>
            <a:ext cx="12218896" cy="684293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0" y="1895393"/>
            <a:ext cx="12192000" cy="3309257"/>
          </a:xfrm>
          <a:prstGeom prst="rect">
            <a:avLst/>
          </a:prstGeom>
          <a:solidFill>
            <a:srgbClr val="39DF3D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31" name="Grupo 30"/>
          <p:cNvGrpSpPr/>
          <p:nvPr/>
        </p:nvGrpSpPr>
        <p:grpSpPr>
          <a:xfrm>
            <a:off x="250759" y="255493"/>
            <a:ext cx="11699503" cy="6324601"/>
            <a:chOff x="250759" y="255493"/>
            <a:chExt cx="11555759" cy="6324601"/>
          </a:xfrm>
        </p:grpSpPr>
        <p:cxnSp>
          <p:nvCxnSpPr>
            <p:cNvPr id="6" name="Conector recto 5"/>
            <p:cNvCxnSpPr/>
            <p:nvPr/>
          </p:nvCxnSpPr>
          <p:spPr>
            <a:xfrm>
              <a:off x="250759" y="255493"/>
              <a:ext cx="0" cy="632460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Conector recto 8"/>
            <p:cNvCxnSpPr/>
            <p:nvPr/>
          </p:nvCxnSpPr>
          <p:spPr>
            <a:xfrm>
              <a:off x="250759" y="255493"/>
              <a:ext cx="11555759" cy="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Conector recto 9"/>
            <p:cNvCxnSpPr/>
            <p:nvPr/>
          </p:nvCxnSpPr>
          <p:spPr>
            <a:xfrm>
              <a:off x="11793071" y="255493"/>
              <a:ext cx="13447" cy="632460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Conector recto 10"/>
            <p:cNvCxnSpPr/>
            <p:nvPr/>
          </p:nvCxnSpPr>
          <p:spPr>
            <a:xfrm>
              <a:off x="250759" y="6572250"/>
              <a:ext cx="11555759" cy="336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2" name="CuadroTexto 31"/>
          <p:cNvSpPr txBox="1"/>
          <p:nvPr/>
        </p:nvSpPr>
        <p:spPr>
          <a:xfrm>
            <a:off x="2626427" y="2524379"/>
            <a:ext cx="69391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dirty="0" smtClean="0">
                <a:solidFill>
                  <a:schemeClr val="bg1"/>
                </a:solidFill>
                <a:latin typeface="Sinkin Sans 600 SemiBold" pitchFamily="50" charset="0"/>
              </a:rPr>
              <a:t>TITLE PRESENTATION</a:t>
            </a:r>
            <a:endParaRPr lang="es-CO" sz="5400" dirty="0">
              <a:solidFill>
                <a:schemeClr val="bg1"/>
              </a:solidFill>
              <a:latin typeface="Sinkin Sans 600 SemiBold" pitchFamily="50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925115" y="4487542"/>
            <a:ext cx="8337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Include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personal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if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necessary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7377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3">
            <a:extLst>
              <a:ext uri="{FF2B5EF4-FFF2-40B4-BE49-F238E27FC236}">
                <a16:creationId xmlns:a16="http://schemas.microsoft.com/office/drawing/2014/main" xmlns="" id="{E475B0B3-3526-42CC-A2BF-ADBC6685D98E}"/>
              </a:ext>
            </a:extLst>
          </p:cNvPr>
          <p:cNvGrpSpPr/>
          <p:nvPr/>
        </p:nvGrpSpPr>
        <p:grpSpPr>
          <a:xfrm>
            <a:off x="6507335" y="1364938"/>
            <a:ext cx="5069642" cy="3706314"/>
            <a:chOff x="6507335" y="1364938"/>
            <a:chExt cx="5069642" cy="3706314"/>
          </a:xfrm>
        </p:grpSpPr>
        <p:sp>
          <p:nvSpPr>
            <p:cNvPr id="3" name="Rectangle 32">
              <a:extLst>
                <a:ext uri="{FF2B5EF4-FFF2-40B4-BE49-F238E27FC236}">
                  <a16:creationId xmlns:a16="http://schemas.microsoft.com/office/drawing/2014/main" xmlns="" id="{717E0989-05FD-46C4-830E-40894522883A}"/>
                </a:ext>
              </a:extLst>
            </p:cNvPr>
            <p:cNvSpPr/>
            <p:nvPr/>
          </p:nvSpPr>
          <p:spPr>
            <a:xfrm>
              <a:off x="6658029" y="3997592"/>
              <a:ext cx="1999877" cy="12647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3">
              <a:extLst>
                <a:ext uri="{FF2B5EF4-FFF2-40B4-BE49-F238E27FC236}">
                  <a16:creationId xmlns:a16="http://schemas.microsoft.com/office/drawing/2014/main" xmlns="" id="{36B1590E-875E-41A8-9E9B-7D4F61CBF2A6}"/>
                </a:ext>
              </a:extLst>
            </p:cNvPr>
            <p:cNvSpPr/>
            <p:nvPr/>
          </p:nvSpPr>
          <p:spPr>
            <a:xfrm>
              <a:off x="6658029" y="4036079"/>
              <a:ext cx="1999877" cy="4950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xmlns="" id="{9BA8B3A7-4987-4054-86B0-3163C4DA1269}"/>
                </a:ext>
              </a:extLst>
            </p:cNvPr>
            <p:cNvSpPr/>
            <p:nvPr/>
          </p:nvSpPr>
          <p:spPr>
            <a:xfrm>
              <a:off x="7496055" y="1364938"/>
              <a:ext cx="3229850" cy="1309780"/>
            </a:xfrm>
            <a:custGeom>
              <a:avLst/>
              <a:gdLst>
                <a:gd name="connsiteX0" fmla="*/ 1461689 w 1460861"/>
                <a:gd name="connsiteY0" fmla="*/ 525423 h 592413"/>
                <a:gd name="connsiteX1" fmla="*/ 1371659 w 1460861"/>
                <a:gd name="connsiteY1" fmla="*/ 591035 h 592413"/>
                <a:gd name="connsiteX2" fmla="*/ 1355947 w 1460861"/>
                <a:gd name="connsiteY2" fmla="*/ 588911 h 592413"/>
                <a:gd name="connsiteX3" fmla="*/ 1014513 w 1460861"/>
                <a:gd name="connsiteY3" fmla="*/ 342178 h 592413"/>
                <a:gd name="connsiteX4" fmla="*/ 742937 w 1460861"/>
                <a:gd name="connsiteY4" fmla="*/ 145557 h 592413"/>
                <a:gd name="connsiteX5" fmla="*/ 719368 w 1460861"/>
                <a:gd name="connsiteY5" fmla="*/ 145344 h 592413"/>
                <a:gd name="connsiteX6" fmla="*/ 107207 w 1460861"/>
                <a:gd name="connsiteY6" fmla="*/ 588487 h 592413"/>
                <a:gd name="connsiteX7" fmla="*/ 86186 w 1460861"/>
                <a:gd name="connsiteY7" fmla="*/ 588274 h 592413"/>
                <a:gd name="connsiteX8" fmla="*/ 4862 w 1460861"/>
                <a:gd name="connsiteY8" fmla="*/ 530519 h 592413"/>
                <a:gd name="connsiteX9" fmla="*/ 3588 w 1460861"/>
                <a:gd name="connsiteY9" fmla="*/ 521177 h 592413"/>
                <a:gd name="connsiteX10" fmla="*/ 174942 w 1460861"/>
                <a:gd name="connsiteY10" fmla="*/ 398022 h 592413"/>
                <a:gd name="connsiteX11" fmla="*/ 312959 w 1460861"/>
                <a:gd name="connsiteY11" fmla="*/ 298225 h 592413"/>
                <a:gd name="connsiteX12" fmla="*/ 488985 w 1460861"/>
                <a:gd name="connsiteY12" fmla="*/ 171037 h 592413"/>
                <a:gd name="connsiteX13" fmla="*/ 642078 w 1460861"/>
                <a:gd name="connsiteY13" fmla="*/ 60410 h 592413"/>
                <a:gd name="connsiteX14" fmla="*/ 718094 w 1460861"/>
                <a:gd name="connsiteY14" fmla="*/ 5203 h 592413"/>
                <a:gd name="connsiteX15" fmla="*/ 741450 w 1460861"/>
                <a:gd name="connsiteY15" fmla="*/ 4991 h 592413"/>
                <a:gd name="connsiteX16" fmla="*/ 945292 w 1460861"/>
                <a:gd name="connsiteY16" fmla="*/ 152351 h 592413"/>
                <a:gd name="connsiteX17" fmla="*/ 1157626 w 1460861"/>
                <a:gd name="connsiteY17" fmla="*/ 306082 h 592413"/>
                <a:gd name="connsiteX18" fmla="*/ 1461689 w 1460861"/>
                <a:gd name="connsiteY18" fmla="*/ 525423 h 59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60861" h="592413">
                  <a:moveTo>
                    <a:pt x="1461689" y="525423"/>
                  </a:moveTo>
                  <a:cubicBezTo>
                    <a:pt x="1430901" y="547718"/>
                    <a:pt x="1400962" y="568952"/>
                    <a:pt x="1371659" y="591035"/>
                  </a:cubicBezTo>
                  <a:cubicBezTo>
                    <a:pt x="1364652" y="596131"/>
                    <a:pt x="1360830" y="592521"/>
                    <a:pt x="1355947" y="588911"/>
                  </a:cubicBezTo>
                  <a:cubicBezTo>
                    <a:pt x="1242135" y="506525"/>
                    <a:pt x="1128324" y="424352"/>
                    <a:pt x="1014513" y="342178"/>
                  </a:cubicBezTo>
                  <a:cubicBezTo>
                    <a:pt x="923846" y="276779"/>
                    <a:pt x="833179" y="211380"/>
                    <a:pt x="742937" y="145557"/>
                  </a:cubicBezTo>
                  <a:cubicBezTo>
                    <a:pt x="734019" y="139187"/>
                    <a:pt x="728710" y="138762"/>
                    <a:pt x="719368" y="145344"/>
                  </a:cubicBezTo>
                  <a:cubicBezTo>
                    <a:pt x="515526" y="293129"/>
                    <a:pt x="311261" y="440702"/>
                    <a:pt x="107207" y="588487"/>
                  </a:cubicBezTo>
                  <a:cubicBezTo>
                    <a:pt x="98926" y="594432"/>
                    <a:pt x="94042" y="594007"/>
                    <a:pt x="86186" y="588274"/>
                  </a:cubicBezTo>
                  <a:cubicBezTo>
                    <a:pt x="59432" y="568527"/>
                    <a:pt x="32041" y="549629"/>
                    <a:pt x="4862" y="530519"/>
                  </a:cubicBezTo>
                  <a:cubicBezTo>
                    <a:pt x="403" y="527334"/>
                    <a:pt x="-2782" y="525636"/>
                    <a:pt x="3588" y="521177"/>
                  </a:cubicBezTo>
                  <a:cubicBezTo>
                    <a:pt x="60706" y="480196"/>
                    <a:pt x="117824" y="439215"/>
                    <a:pt x="174942" y="398022"/>
                  </a:cubicBezTo>
                  <a:cubicBezTo>
                    <a:pt x="221019" y="364898"/>
                    <a:pt x="266883" y="331562"/>
                    <a:pt x="312959" y="298225"/>
                  </a:cubicBezTo>
                  <a:cubicBezTo>
                    <a:pt x="371564" y="255758"/>
                    <a:pt x="430380" y="213504"/>
                    <a:pt x="488985" y="171037"/>
                  </a:cubicBezTo>
                  <a:cubicBezTo>
                    <a:pt x="539945" y="134091"/>
                    <a:pt x="591118" y="97357"/>
                    <a:pt x="642078" y="60410"/>
                  </a:cubicBezTo>
                  <a:cubicBezTo>
                    <a:pt x="667558" y="42150"/>
                    <a:pt x="693463" y="24314"/>
                    <a:pt x="718094" y="5203"/>
                  </a:cubicBezTo>
                  <a:cubicBezTo>
                    <a:pt x="727224" y="-2016"/>
                    <a:pt x="732745" y="-1379"/>
                    <a:pt x="741450" y="4991"/>
                  </a:cubicBezTo>
                  <a:cubicBezTo>
                    <a:pt x="809185" y="54465"/>
                    <a:pt x="877345" y="103302"/>
                    <a:pt x="945292" y="152351"/>
                  </a:cubicBezTo>
                  <a:cubicBezTo>
                    <a:pt x="1016211" y="203524"/>
                    <a:pt x="1086919" y="254909"/>
                    <a:pt x="1157626" y="306082"/>
                  </a:cubicBezTo>
                  <a:cubicBezTo>
                    <a:pt x="1258697" y="378700"/>
                    <a:pt x="1359556" y="451531"/>
                    <a:pt x="1461689" y="525423"/>
                  </a:cubicBezTo>
                  <a:close/>
                </a:path>
              </a:pathLst>
            </a:custGeom>
            <a:solidFill>
              <a:schemeClr val="accent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xmlns="" id="{F14D46D5-B532-4C6E-8F8C-3C98F741F83B}"/>
                </a:ext>
              </a:extLst>
            </p:cNvPr>
            <p:cNvSpPr/>
            <p:nvPr/>
          </p:nvSpPr>
          <p:spPr>
            <a:xfrm>
              <a:off x="6679931" y="4229641"/>
              <a:ext cx="981160" cy="248810"/>
            </a:xfrm>
            <a:custGeom>
              <a:avLst/>
              <a:gdLst>
                <a:gd name="connsiteX0" fmla="*/ 42753 w 443779"/>
                <a:gd name="connsiteY0" fmla="*/ 1978 h 112537"/>
                <a:gd name="connsiteX1" fmla="*/ 104967 w 443779"/>
                <a:gd name="connsiteY1" fmla="*/ 71411 h 112537"/>
                <a:gd name="connsiteX2" fmla="*/ 179496 w 443779"/>
                <a:gd name="connsiteY2" fmla="*/ 16841 h 112537"/>
                <a:gd name="connsiteX3" fmla="*/ 183106 w 443779"/>
                <a:gd name="connsiteY3" fmla="*/ 1129 h 112537"/>
                <a:gd name="connsiteX4" fmla="*/ 262094 w 443779"/>
                <a:gd name="connsiteY4" fmla="*/ 704 h 112537"/>
                <a:gd name="connsiteX5" fmla="*/ 263580 w 443779"/>
                <a:gd name="connsiteY5" fmla="*/ 1978 h 112537"/>
                <a:gd name="connsiteX6" fmla="*/ 313691 w 443779"/>
                <a:gd name="connsiteY6" fmla="*/ 69076 h 112537"/>
                <a:gd name="connsiteX7" fmla="*/ 392680 w 443779"/>
                <a:gd name="connsiteY7" fmla="*/ 36588 h 112537"/>
                <a:gd name="connsiteX8" fmla="*/ 403934 w 443779"/>
                <a:gd name="connsiteY8" fmla="*/ 1129 h 112537"/>
                <a:gd name="connsiteX9" fmla="*/ 444065 w 443779"/>
                <a:gd name="connsiteY9" fmla="*/ 2403 h 112537"/>
                <a:gd name="connsiteX10" fmla="*/ 375481 w 443779"/>
                <a:gd name="connsiteY10" fmla="*/ 103474 h 112537"/>
                <a:gd name="connsiteX11" fmla="*/ 236402 w 443779"/>
                <a:gd name="connsiteY11" fmla="*/ 56336 h 112537"/>
                <a:gd name="connsiteX12" fmla="*/ 222388 w 443779"/>
                <a:gd name="connsiteY12" fmla="*/ 22362 h 112537"/>
                <a:gd name="connsiteX13" fmla="*/ 218990 w 443779"/>
                <a:gd name="connsiteY13" fmla="*/ 29369 h 112537"/>
                <a:gd name="connsiteX14" fmla="*/ 124289 w 443779"/>
                <a:gd name="connsiteY14" fmla="*/ 111330 h 112537"/>
                <a:gd name="connsiteX15" fmla="*/ 7717 w 443779"/>
                <a:gd name="connsiteY15" fmla="*/ 39136 h 112537"/>
                <a:gd name="connsiteX16" fmla="*/ 498 w 443779"/>
                <a:gd name="connsiteY16" fmla="*/ 8773 h 112537"/>
                <a:gd name="connsiteX17" fmla="*/ 2409 w 443779"/>
                <a:gd name="connsiteY17" fmla="*/ 1129 h 112537"/>
                <a:gd name="connsiteX18" fmla="*/ 42753 w 443779"/>
                <a:gd name="connsiteY18" fmla="*/ 1978 h 11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43779" h="112537">
                  <a:moveTo>
                    <a:pt x="42753" y="1978"/>
                  </a:moveTo>
                  <a:cubicBezTo>
                    <a:pt x="43177" y="38075"/>
                    <a:pt x="69294" y="67165"/>
                    <a:pt x="104967" y="71411"/>
                  </a:cubicBezTo>
                  <a:cubicBezTo>
                    <a:pt x="132995" y="74809"/>
                    <a:pt x="173763" y="52089"/>
                    <a:pt x="179496" y="16841"/>
                  </a:cubicBezTo>
                  <a:cubicBezTo>
                    <a:pt x="180345" y="11745"/>
                    <a:pt x="179496" y="5800"/>
                    <a:pt x="183106" y="1129"/>
                  </a:cubicBezTo>
                  <a:cubicBezTo>
                    <a:pt x="209435" y="-570"/>
                    <a:pt x="235765" y="704"/>
                    <a:pt x="262094" y="704"/>
                  </a:cubicBezTo>
                  <a:cubicBezTo>
                    <a:pt x="262519" y="704"/>
                    <a:pt x="263156" y="1553"/>
                    <a:pt x="263580" y="1978"/>
                  </a:cubicBezTo>
                  <a:cubicBezTo>
                    <a:pt x="264005" y="33191"/>
                    <a:pt x="285239" y="61432"/>
                    <a:pt x="313691" y="69076"/>
                  </a:cubicBezTo>
                  <a:cubicBezTo>
                    <a:pt x="343843" y="76932"/>
                    <a:pt x="376967" y="63555"/>
                    <a:pt x="392680" y="36588"/>
                  </a:cubicBezTo>
                  <a:cubicBezTo>
                    <a:pt x="399050" y="25759"/>
                    <a:pt x="401386" y="13444"/>
                    <a:pt x="403934" y="1129"/>
                  </a:cubicBezTo>
                  <a:cubicBezTo>
                    <a:pt x="417311" y="492"/>
                    <a:pt x="430900" y="-1632"/>
                    <a:pt x="444065" y="2403"/>
                  </a:cubicBezTo>
                  <a:cubicBezTo>
                    <a:pt x="440455" y="49116"/>
                    <a:pt x="419009" y="83727"/>
                    <a:pt x="375481" y="103474"/>
                  </a:cubicBezTo>
                  <a:cubicBezTo>
                    <a:pt x="324096" y="126831"/>
                    <a:pt x="262306" y="104323"/>
                    <a:pt x="236402" y="56336"/>
                  </a:cubicBezTo>
                  <a:cubicBezTo>
                    <a:pt x="230456" y="45507"/>
                    <a:pt x="227696" y="33616"/>
                    <a:pt x="222388" y="22362"/>
                  </a:cubicBezTo>
                  <a:cubicBezTo>
                    <a:pt x="220052" y="24273"/>
                    <a:pt x="219840" y="27033"/>
                    <a:pt x="218990" y="29369"/>
                  </a:cubicBezTo>
                  <a:cubicBezTo>
                    <a:pt x="204764" y="76720"/>
                    <a:pt x="172914" y="104111"/>
                    <a:pt x="124289" y="111330"/>
                  </a:cubicBezTo>
                  <a:cubicBezTo>
                    <a:pt x="70356" y="119399"/>
                    <a:pt x="23430" y="84364"/>
                    <a:pt x="7717" y="39136"/>
                  </a:cubicBezTo>
                  <a:cubicBezTo>
                    <a:pt x="4320" y="29157"/>
                    <a:pt x="3683" y="18752"/>
                    <a:pt x="498" y="8773"/>
                  </a:cubicBezTo>
                  <a:cubicBezTo>
                    <a:pt x="-351" y="6437"/>
                    <a:pt x="-351" y="3040"/>
                    <a:pt x="2409" y="1129"/>
                  </a:cubicBezTo>
                  <a:cubicBezTo>
                    <a:pt x="15998" y="279"/>
                    <a:pt x="29375" y="-995"/>
                    <a:pt x="42753" y="1978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xmlns="" id="{607A8BB5-3F43-4D9D-A000-EF281035B817}"/>
                </a:ext>
              </a:extLst>
            </p:cNvPr>
            <p:cNvSpPr/>
            <p:nvPr/>
          </p:nvSpPr>
          <p:spPr>
            <a:xfrm>
              <a:off x="7671113" y="4229665"/>
              <a:ext cx="976466" cy="244117"/>
            </a:xfrm>
            <a:custGeom>
              <a:avLst/>
              <a:gdLst>
                <a:gd name="connsiteX0" fmla="*/ 441656 w 441655"/>
                <a:gd name="connsiteY0" fmla="*/ 1755 h 110413"/>
                <a:gd name="connsiteX1" fmla="*/ 346318 w 441655"/>
                <a:gd name="connsiteY1" fmla="*/ 111319 h 110413"/>
                <a:gd name="connsiteX2" fmla="*/ 221677 w 441655"/>
                <a:gd name="connsiteY2" fmla="*/ 20865 h 110413"/>
                <a:gd name="connsiteX3" fmla="*/ 81961 w 441655"/>
                <a:gd name="connsiteY3" fmla="*/ 108347 h 110413"/>
                <a:gd name="connsiteX4" fmla="*/ 0 w 441655"/>
                <a:gd name="connsiteY4" fmla="*/ 4303 h 110413"/>
                <a:gd name="connsiteX5" fmla="*/ 5521 w 441655"/>
                <a:gd name="connsiteY5" fmla="*/ 481 h 110413"/>
                <a:gd name="connsiteX6" fmla="*/ 40131 w 441655"/>
                <a:gd name="connsiteY6" fmla="*/ 1330 h 110413"/>
                <a:gd name="connsiteX7" fmla="*/ 56481 w 441655"/>
                <a:gd name="connsiteY7" fmla="*/ 45071 h 110413"/>
                <a:gd name="connsiteX8" fmla="*/ 151395 w 441655"/>
                <a:gd name="connsiteY8" fmla="*/ 57599 h 110413"/>
                <a:gd name="connsiteX9" fmla="*/ 180484 w 441655"/>
                <a:gd name="connsiteY9" fmla="*/ 2392 h 110413"/>
                <a:gd name="connsiteX10" fmla="*/ 181758 w 441655"/>
                <a:gd name="connsiteY10" fmla="*/ 693 h 110413"/>
                <a:gd name="connsiteX11" fmla="*/ 260959 w 441655"/>
                <a:gd name="connsiteY11" fmla="*/ 1330 h 110413"/>
                <a:gd name="connsiteX12" fmla="*/ 277097 w 441655"/>
                <a:gd name="connsiteY12" fmla="*/ 45071 h 110413"/>
                <a:gd name="connsiteX13" fmla="*/ 372010 w 441655"/>
                <a:gd name="connsiteY13" fmla="*/ 57387 h 110413"/>
                <a:gd name="connsiteX14" fmla="*/ 401100 w 441655"/>
                <a:gd name="connsiteY14" fmla="*/ 2392 h 110413"/>
                <a:gd name="connsiteX15" fmla="*/ 441656 w 441655"/>
                <a:gd name="connsiteY15" fmla="*/ 1755 h 11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1655" h="110413">
                  <a:moveTo>
                    <a:pt x="441656" y="1755"/>
                  </a:moveTo>
                  <a:cubicBezTo>
                    <a:pt x="444416" y="54414"/>
                    <a:pt x="399401" y="103888"/>
                    <a:pt x="346318" y="111319"/>
                  </a:cubicBezTo>
                  <a:cubicBezTo>
                    <a:pt x="292385" y="118964"/>
                    <a:pt x="236753" y="84990"/>
                    <a:pt x="221677" y="20865"/>
                  </a:cubicBezTo>
                  <a:cubicBezTo>
                    <a:pt x="198533" y="88175"/>
                    <a:pt x="154367" y="123635"/>
                    <a:pt x="81961" y="108347"/>
                  </a:cubicBezTo>
                  <a:cubicBezTo>
                    <a:pt x="33337" y="97942"/>
                    <a:pt x="849" y="52078"/>
                    <a:pt x="0" y="4303"/>
                  </a:cubicBezTo>
                  <a:cubicBezTo>
                    <a:pt x="849" y="1542"/>
                    <a:pt x="2760" y="268"/>
                    <a:pt x="5521" y="481"/>
                  </a:cubicBezTo>
                  <a:cubicBezTo>
                    <a:pt x="16987" y="905"/>
                    <a:pt x="28665" y="-793"/>
                    <a:pt x="40131" y="1330"/>
                  </a:cubicBezTo>
                  <a:cubicBezTo>
                    <a:pt x="43104" y="16831"/>
                    <a:pt x="45864" y="31906"/>
                    <a:pt x="56481" y="45071"/>
                  </a:cubicBezTo>
                  <a:cubicBezTo>
                    <a:pt x="78776" y="72462"/>
                    <a:pt x="118695" y="81380"/>
                    <a:pt x="151395" y="57599"/>
                  </a:cubicBezTo>
                  <a:cubicBezTo>
                    <a:pt x="170505" y="43585"/>
                    <a:pt x="178149" y="24687"/>
                    <a:pt x="180484" y="2392"/>
                  </a:cubicBezTo>
                  <a:cubicBezTo>
                    <a:pt x="180909" y="1755"/>
                    <a:pt x="181334" y="693"/>
                    <a:pt x="181758" y="693"/>
                  </a:cubicBezTo>
                  <a:cubicBezTo>
                    <a:pt x="208088" y="905"/>
                    <a:pt x="234630" y="-793"/>
                    <a:pt x="260959" y="1330"/>
                  </a:cubicBezTo>
                  <a:cubicBezTo>
                    <a:pt x="263720" y="16831"/>
                    <a:pt x="266692" y="31906"/>
                    <a:pt x="277097" y="45071"/>
                  </a:cubicBezTo>
                  <a:cubicBezTo>
                    <a:pt x="300453" y="74373"/>
                    <a:pt x="341646" y="79682"/>
                    <a:pt x="372010" y="57387"/>
                  </a:cubicBezTo>
                  <a:cubicBezTo>
                    <a:pt x="390908" y="43372"/>
                    <a:pt x="399401" y="24899"/>
                    <a:pt x="401100" y="2392"/>
                  </a:cubicBezTo>
                  <a:cubicBezTo>
                    <a:pt x="414902" y="-1218"/>
                    <a:pt x="428279" y="-156"/>
                    <a:pt x="441656" y="1755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xmlns="" id="{CE50D9ED-1C95-4B07-BD5A-9323275CCD24}"/>
                </a:ext>
              </a:extLst>
            </p:cNvPr>
            <p:cNvSpPr/>
            <p:nvPr/>
          </p:nvSpPr>
          <p:spPr>
            <a:xfrm>
              <a:off x="6651927" y="3190418"/>
              <a:ext cx="1436532" cy="699489"/>
            </a:xfrm>
            <a:custGeom>
              <a:avLst/>
              <a:gdLst>
                <a:gd name="connsiteX0" fmla="*/ 526590 w 649743"/>
                <a:gd name="connsiteY0" fmla="*/ 212 h 316378"/>
                <a:gd name="connsiteX1" fmla="*/ 511089 w 649743"/>
                <a:gd name="connsiteY1" fmla="*/ 2123 h 316378"/>
                <a:gd name="connsiteX2" fmla="*/ 19747 w 649743"/>
                <a:gd name="connsiteY2" fmla="*/ 2123 h 316378"/>
                <a:gd name="connsiteX3" fmla="*/ 2336 w 649743"/>
                <a:gd name="connsiteY3" fmla="*/ 19535 h 316378"/>
                <a:gd name="connsiteX4" fmla="*/ 2336 w 649743"/>
                <a:gd name="connsiteY4" fmla="*/ 299816 h 316378"/>
                <a:gd name="connsiteX5" fmla="*/ 16987 w 649743"/>
                <a:gd name="connsiteY5" fmla="*/ 314680 h 316378"/>
                <a:gd name="connsiteX6" fmla="*/ 633606 w 649743"/>
                <a:gd name="connsiteY6" fmla="*/ 314680 h 316378"/>
                <a:gd name="connsiteX7" fmla="*/ 648682 w 649743"/>
                <a:gd name="connsiteY7" fmla="*/ 299180 h 316378"/>
                <a:gd name="connsiteX8" fmla="*/ 648682 w 649743"/>
                <a:gd name="connsiteY8" fmla="*/ 19959 h 316378"/>
                <a:gd name="connsiteX9" fmla="*/ 649956 w 649743"/>
                <a:gd name="connsiteY9" fmla="*/ 4247 h 316378"/>
                <a:gd name="connsiteX10" fmla="*/ 650168 w 649743"/>
                <a:gd name="connsiteY10" fmla="*/ 303638 h 316378"/>
                <a:gd name="connsiteX11" fmla="*/ 636367 w 649743"/>
                <a:gd name="connsiteY11" fmla="*/ 316803 h 316378"/>
                <a:gd name="connsiteX12" fmla="*/ 13377 w 649743"/>
                <a:gd name="connsiteY12" fmla="*/ 316803 h 316378"/>
                <a:gd name="connsiteX13" fmla="*/ 0 w 649743"/>
                <a:gd name="connsiteY13" fmla="*/ 303002 h 316378"/>
                <a:gd name="connsiteX14" fmla="*/ 212 w 649743"/>
                <a:gd name="connsiteY14" fmla="*/ 14226 h 316378"/>
                <a:gd name="connsiteX15" fmla="*/ 14863 w 649743"/>
                <a:gd name="connsiteY15" fmla="*/ 0 h 316378"/>
                <a:gd name="connsiteX16" fmla="*/ 526590 w 649743"/>
                <a:gd name="connsiteY16" fmla="*/ 212 h 31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9743" h="316378">
                  <a:moveTo>
                    <a:pt x="526590" y="212"/>
                  </a:moveTo>
                  <a:cubicBezTo>
                    <a:pt x="521706" y="3397"/>
                    <a:pt x="516185" y="2123"/>
                    <a:pt x="511089" y="2123"/>
                  </a:cubicBezTo>
                  <a:cubicBezTo>
                    <a:pt x="347379" y="2123"/>
                    <a:pt x="183457" y="2123"/>
                    <a:pt x="19747" y="2123"/>
                  </a:cubicBezTo>
                  <a:cubicBezTo>
                    <a:pt x="2336" y="2123"/>
                    <a:pt x="2336" y="2123"/>
                    <a:pt x="2336" y="19535"/>
                  </a:cubicBezTo>
                  <a:cubicBezTo>
                    <a:pt x="2336" y="112962"/>
                    <a:pt x="2336" y="206389"/>
                    <a:pt x="2336" y="299816"/>
                  </a:cubicBezTo>
                  <a:cubicBezTo>
                    <a:pt x="2336" y="314680"/>
                    <a:pt x="2336" y="314680"/>
                    <a:pt x="16987" y="314680"/>
                  </a:cubicBezTo>
                  <a:cubicBezTo>
                    <a:pt x="222527" y="314680"/>
                    <a:pt x="428066" y="314680"/>
                    <a:pt x="633606" y="314680"/>
                  </a:cubicBezTo>
                  <a:cubicBezTo>
                    <a:pt x="648682" y="314680"/>
                    <a:pt x="648682" y="314680"/>
                    <a:pt x="648682" y="299180"/>
                  </a:cubicBezTo>
                  <a:cubicBezTo>
                    <a:pt x="648682" y="206177"/>
                    <a:pt x="648682" y="113174"/>
                    <a:pt x="648682" y="19959"/>
                  </a:cubicBezTo>
                  <a:cubicBezTo>
                    <a:pt x="648682" y="14651"/>
                    <a:pt x="648045" y="9343"/>
                    <a:pt x="649956" y="4247"/>
                  </a:cubicBezTo>
                  <a:cubicBezTo>
                    <a:pt x="649956" y="104044"/>
                    <a:pt x="649956" y="203841"/>
                    <a:pt x="650168" y="303638"/>
                  </a:cubicBezTo>
                  <a:cubicBezTo>
                    <a:pt x="650168" y="314043"/>
                    <a:pt x="646346" y="316803"/>
                    <a:pt x="636367" y="316803"/>
                  </a:cubicBezTo>
                  <a:cubicBezTo>
                    <a:pt x="428703" y="316591"/>
                    <a:pt x="221040" y="316591"/>
                    <a:pt x="13377" y="316803"/>
                  </a:cubicBezTo>
                  <a:cubicBezTo>
                    <a:pt x="2973" y="316803"/>
                    <a:pt x="0" y="312981"/>
                    <a:pt x="0" y="303002"/>
                  </a:cubicBezTo>
                  <a:cubicBezTo>
                    <a:pt x="212" y="206814"/>
                    <a:pt x="212" y="110626"/>
                    <a:pt x="212" y="14226"/>
                  </a:cubicBezTo>
                  <a:cubicBezTo>
                    <a:pt x="212" y="637"/>
                    <a:pt x="849" y="0"/>
                    <a:pt x="14863" y="0"/>
                  </a:cubicBezTo>
                  <a:cubicBezTo>
                    <a:pt x="185580" y="0"/>
                    <a:pt x="356085" y="0"/>
                    <a:pt x="526590" y="21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xmlns="" id="{49380EEE-AA00-443A-869A-76E32E6E6226}"/>
                </a:ext>
              </a:extLst>
            </p:cNvPr>
            <p:cNvSpPr/>
            <p:nvPr/>
          </p:nvSpPr>
          <p:spPr>
            <a:xfrm>
              <a:off x="7827381" y="4232679"/>
              <a:ext cx="173699" cy="89197"/>
            </a:xfrm>
            <a:custGeom>
              <a:avLst/>
              <a:gdLst>
                <a:gd name="connsiteX0" fmla="*/ 80077 w 78563"/>
                <a:gd name="connsiteY0" fmla="*/ 8036 h 40343"/>
                <a:gd name="connsiteX1" fmla="*/ 71159 w 78563"/>
                <a:gd name="connsiteY1" fmla="*/ 26722 h 40343"/>
                <a:gd name="connsiteX2" fmla="*/ 36549 w 78563"/>
                <a:gd name="connsiteY2" fmla="*/ 41373 h 40343"/>
                <a:gd name="connsiteX3" fmla="*/ 1513 w 78563"/>
                <a:gd name="connsiteY3" fmla="*/ 11858 h 40343"/>
                <a:gd name="connsiteX4" fmla="*/ 3425 w 78563"/>
                <a:gd name="connsiteY4" fmla="*/ 1029 h 40343"/>
                <a:gd name="connsiteX5" fmla="*/ 16165 w 78563"/>
                <a:gd name="connsiteY5" fmla="*/ 6550 h 40343"/>
                <a:gd name="connsiteX6" fmla="*/ 39946 w 78563"/>
                <a:gd name="connsiteY6" fmla="*/ 25448 h 40343"/>
                <a:gd name="connsiteX7" fmla="*/ 65002 w 78563"/>
                <a:gd name="connsiteY7" fmla="*/ 6125 h 40343"/>
                <a:gd name="connsiteX8" fmla="*/ 76043 w 78563"/>
                <a:gd name="connsiteY8" fmla="*/ 604 h 40343"/>
                <a:gd name="connsiteX9" fmla="*/ 80077 w 78563"/>
                <a:gd name="connsiteY9" fmla="*/ 8036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63" h="40343">
                  <a:moveTo>
                    <a:pt x="80077" y="8036"/>
                  </a:moveTo>
                  <a:cubicBezTo>
                    <a:pt x="79016" y="15043"/>
                    <a:pt x="76255" y="21838"/>
                    <a:pt x="71159" y="26722"/>
                  </a:cubicBezTo>
                  <a:cubicBezTo>
                    <a:pt x="61604" y="36064"/>
                    <a:pt x="50350" y="43496"/>
                    <a:pt x="36549" y="41373"/>
                  </a:cubicBezTo>
                  <a:cubicBezTo>
                    <a:pt x="19350" y="38825"/>
                    <a:pt x="6822" y="29270"/>
                    <a:pt x="1513" y="11858"/>
                  </a:cubicBezTo>
                  <a:cubicBezTo>
                    <a:pt x="240" y="7824"/>
                    <a:pt x="-1884" y="3152"/>
                    <a:pt x="3425" y="1029"/>
                  </a:cubicBezTo>
                  <a:cubicBezTo>
                    <a:pt x="8733" y="-1094"/>
                    <a:pt x="14041" y="-245"/>
                    <a:pt x="16165" y="6550"/>
                  </a:cubicBezTo>
                  <a:cubicBezTo>
                    <a:pt x="19987" y="18016"/>
                    <a:pt x="27206" y="25872"/>
                    <a:pt x="39946" y="25448"/>
                  </a:cubicBezTo>
                  <a:cubicBezTo>
                    <a:pt x="52474" y="25235"/>
                    <a:pt x="60755" y="17804"/>
                    <a:pt x="65002" y="6125"/>
                  </a:cubicBezTo>
                  <a:cubicBezTo>
                    <a:pt x="66913" y="817"/>
                    <a:pt x="70947" y="-457"/>
                    <a:pt x="76043" y="604"/>
                  </a:cubicBezTo>
                  <a:cubicBezTo>
                    <a:pt x="79865" y="1241"/>
                    <a:pt x="79865" y="4639"/>
                    <a:pt x="80077" y="803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1">
              <a:extLst>
                <a:ext uri="{FF2B5EF4-FFF2-40B4-BE49-F238E27FC236}">
                  <a16:creationId xmlns:a16="http://schemas.microsoft.com/office/drawing/2014/main" xmlns="" id="{032A33BB-B0BB-4BAF-AA28-A345AD93677E}"/>
                </a:ext>
              </a:extLst>
            </p:cNvPr>
            <p:cNvSpPr/>
            <p:nvPr/>
          </p:nvSpPr>
          <p:spPr>
            <a:xfrm>
              <a:off x="6837691" y="4232126"/>
              <a:ext cx="178393" cy="89197"/>
            </a:xfrm>
            <a:custGeom>
              <a:avLst/>
              <a:gdLst>
                <a:gd name="connsiteX0" fmla="*/ 40407 w 80687"/>
                <a:gd name="connsiteY0" fmla="*/ 42260 h 40343"/>
                <a:gd name="connsiteX1" fmla="*/ 1337 w 80687"/>
                <a:gd name="connsiteY1" fmla="*/ 9348 h 40343"/>
                <a:gd name="connsiteX2" fmla="*/ 3461 w 80687"/>
                <a:gd name="connsiteY2" fmla="*/ 854 h 40343"/>
                <a:gd name="connsiteX3" fmla="*/ 15988 w 80687"/>
                <a:gd name="connsiteY3" fmla="*/ 4889 h 40343"/>
                <a:gd name="connsiteX4" fmla="*/ 17687 w 80687"/>
                <a:gd name="connsiteY4" fmla="*/ 9772 h 40343"/>
                <a:gd name="connsiteX5" fmla="*/ 40407 w 80687"/>
                <a:gd name="connsiteY5" fmla="*/ 25485 h 40343"/>
                <a:gd name="connsiteX6" fmla="*/ 64188 w 80687"/>
                <a:gd name="connsiteY6" fmla="*/ 9135 h 40343"/>
                <a:gd name="connsiteX7" fmla="*/ 67373 w 80687"/>
                <a:gd name="connsiteY7" fmla="*/ 1491 h 40343"/>
                <a:gd name="connsiteX8" fmla="*/ 78627 w 80687"/>
                <a:gd name="connsiteY8" fmla="*/ 1067 h 40343"/>
                <a:gd name="connsiteX9" fmla="*/ 79901 w 80687"/>
                <a:gd name="connsiteY9" fmla="*/ 9348 h 40343"/>
                <a:gd name="connsiteX10" fmla="*/ 40407 w 80687"/>
                <a:gd name="connsiteY10" fmla="*/ 4226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687" h="40343">
                  <a:moveTo>
                    <a:pt x="40407" y="42260"/>
                  </a:moveTo>
                  <a:cubicBezTo>
                    <a:pt x="21084" y="40136"/>
                    <a:pt x="5159" y="27609"/>
                    <a:pt x="1337" y="9348"/>
                  </a:cubicBezTo>
                  <a:cubicBezTo>
                    <a:pt x="700" y="6163"/>
                    <a:pt x="-2272" y="1916"/>
                    <a:pt x="3461" y="854"/>
                  </a:cubicBezTo>
                  <a:cubicBezTo>
                    <a:pt x="7920" y="5"/>
                    <a:pt x="13653" y="-1694"/>
                    <a:pt x="15988" y="4889"/>
                  </a:cubicBezTo>
                  <a:cubicBezTo>
                    <a:pt x="16625" y="6587"/>
                    <a:pt x="17050" y="8286"/>
                    <a:pt x="17687" y="9772"/>
                  </a:cubicBezTo>
                  <a:cubicBezTo>
                    <a:pt x="21721" y="20177"/>
                    <a:pt x="29365" y="25697"/>
                    <a:pt x="40407" y="25485"/>
                  </a:cubicBezTo>
                  <a:cubicBezTo>
                    <a:pt x="51448" y="25060"/>
                    <a:pt x="59729" y="19752"/>
                    <a:pt x="64188" y="9135"/>
                  </a:cubicBezTo>
                  <a:cubicBezTo>
                    <a:pt x="65250" y="6587"/>
                    <a:pt x="64401" y="2978"/>
                    <a:pt x="67373" y="1491"/>
                  </a:cubicBezTo>
                  <a:cubicBezTo>
                    <a:pt x="70983" y="-420"/>
                    <a:pt x="75017" y="-420"/>
                    <a:pt x="78627" y="1067"/>
                  </a:cubicBezTo>
                  <a:cubicBezTo>
                    <a:pt x="82874" y="2765"/>
                    <a:pt x="80538" y="6587"/>
                    <a:pt x="79901" y="9348"/>
                  </a:cubicBezTo>
                  <a:cubicBezTo>
                    <a:pt x="76079" y="28882"/>
                    <a:pt x="58455" y="39711"/>
                    <a:pt x="40407" y="4226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xmlns="" id="{F32E413B-55CE-47F5-9D44-54D1DA701746}"/>
                </a:ext>
              </a:extLst>
            </p:cNvPr>
            <p:cNvSpPr/>
            <p:nvPr/>
          </p:nvSpPr>
          <p:spPr>
            <a:xfrm>
              <a:off x="7325217" y="4232745"/>
              <a:ext cx="178393" cy="89197"/>
            </a:xfrm>
            <a:custGeom>
              <a:avLst/>
              <a:gdLst>
                <a:gd name="connsiteX0" fmla="*/ 8239 w 80687"/>
                <a:gd name="connsiteY0" fmla="*/ 150 h 40343"/>
                <a:gd name="connsiteX1" fmla="*/ 16733 w 80687"/>
                <a:gd name="connsiteY1" fmla="*/ 6733 h 40343"/>
                <a:gd name="connsiteX2" fmla="*/ 40514 w 80687"/>
                <a:gd name="connsiteY2" fmla="*/ 25418 h 40343"/>
                <a:gd name="connsiteX3" fmla="*/ 64933 w 80687"/>
                <a:gd name="connsiteY3" fmla="*/ 5883 h 40343"/>
                <a:gd name="connsiteX4" fmla="*/ 76611 w 80687"/>
                <a:gd name="connsiteY4" fmla="*/ 363 h 40343"/>
                <a:gd name="connsiteX5" fmla="*/ 79796 w 80687"/>
                <a:gd name="connsiteY5" fmla="*/ 10342 h 40343"/>
                <a:gd name="connsiteX6" fmla="*/ 40514 w 80687"/>
                <a:gd name="connsiteY6" fmla="*/ 41768 h 40343"/>
                <a:gd name="connsiteX7" fmla="*/ 171 w 80687"/>
                <a:gd name="connsiteY7" fmla="*/ 7157 h 40343"/>
                <a:gd name="connsiteX8" fmla="*/ 8239 w 80687"/>
                <a:gd name="connsiteY8" fmla="*/ 15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687" h="40343">
                  <a:moveTo>
                    <a:pt x="8239" y="150"/>
                  </a:moveTo>
                  <a:cubicBezTo>
                    <a:pt x="12699" y="-274"/>
                    <a:pt x="15247" y="1636"/>
                    <a:pt x="16733" y="6733"/>
                  </a:cubicBezTo>
                  <a:cubicBezTo>
                    <a:pt x="20130" y="18411"/>
                    <a:pt x="27987" y="25206"/>
                    <a:pt x="40514" y="25418"/>
                  </a:cubicBezTo>
                  <a:cubicBezTo>
                    <a:pt x="51343" y="25630"/>
                    <a:pt x="60686" y="18623"/>
                    <a:pt x="64933" y="5883"/>
                  </a:cubicBezTo>
                  <a:cubicBezTo>
                    <a:pt x="67268" y="-1336"/>
                    <a:pt x="71940" y="-62"/>
                    <a:pt x="76611" y="363"/>
                  </a:cubicBezTo>
                  <a:cubicBezTo>
                    <a:pt x="83831" y="1212"/>
                    <a:pt x="80646" y="6733"/>
                    <a:pt x="79796" y="10342"/>
                  </a:cubicBezTo>
                  <a:cubicBezTo>
                    <a:pt x="75125" y="30089"/>
                    <a:pt x="57713" y="40706"/>
                    <a:pt x="40514" y="41768"/>
                  </a:cubicBezTo>
                  <a:cubicBezTo>
                    <a:pt x="23103" y="42829"/>
                    <a:pt x="2719" y="23932"/>
                    <a:pt x="171" y="7157"/>
                  </a:cubicBezTo>
                  <a:cubicBezTo>
                    <a:pt x="-891" y="575"/>
                    <a:pt x="3143" y="150"/>
                    <a:pt x="8239" y="15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xmlns="" id="{61693752-3730-4D59-AAAC-7A3DC495E131}"/>
                </a:ext>
              </a:extLst>
            </p:cNvPr>
            <p:cNvSpPr/>
            <p:nvPr/>
          </p:nvSpPr>
          <p:spPr>
            <a:xfrm>
              <a:off x="8315853" y="4232745"/>
              <a:ext cx="173699" cy="89197"/>
            </a:xfrm>
            <a:custGeom>
              <a:avLst/>
              <a:gdLst>
                <a:gd name="connsiteX0" fmla="*/ 38777 w 78563"/>
                <a:gd name="connsiteY0" fmla="*/ 41980 h 40343"/>
                <a:gd name="connsiteX1" fmla="*/ 344 w 78563"/>
                <a:gd name="connsiteY1" fmla="*/ 9281 h 40343"/>
                <a:gd name="connsiteX2" fmla="*/ 3954 w 78563"/>
                <a:gd name="connsiteY2" fmla="*/ 575 h 40343"/>
                <a:gd name="connsiteX3" fmla="*/ 14995 w 78563"/>
                <a:gd name="connsiteY3" fmla="*/ 4185 h 40343"/>
                <a:gd name="connsiteX4" fmla="*/ 65318 w 78563"/>
                <a:gd name="connsiteY4" fmla="*/ 4397 h 40343"/>
                <a:gd name="connsiteX5" fmla="*/ 76147 w 78563"/>
                <a:gd name="connsiteY5" fmla="*/ 787 h 40343"/>
                <a:gd name="connsiteX6" fmla="*/ 79332 w 78563"/>
                <a:gd name="connsiteY6" fmla="*/ 10555 h 40343"/>
                <a:gd name="connsiteX7" fmla="*/ 38777 w 78563"/>
                <a:gd name="connsiteY7" fmla="*/ 4198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63" h="40343">
                  <a:moveTo>
                    <a:pt x="38777" y="41980"/>
                  </a:moveTo>
                  <a:cubicBezTo>
                    <a:pt x="23064" y="41768"/>
                    <a:pt x="3104" y="24781"/>
                    <a:pt x="344" y="9281"/>
                  </a:cubicBezTo>
                  <a:cubicBezTo>
                    <a:pt x="-293" y="5671"/>
                    <a:pt x="-505" y="1637"/>
                    <a:pt x="3954" y="575"/>
                  </a:cubicBezTo>
                  <a:cubicBezTo>
                    <a:pt x="7988" y="-487"/>
                    <a:pt x="12022" y="-487"/>
                    <a:pt x="14995" y="4185"/>
                  </a:cubicBezTo>
                  <a:cubicBezTo>
                    <a:pt x="33256" y="33487"/>
                    <a:pt x="47058" y="33487"/>
                    <a:pt x="65318" y="4397"/>
                  </a:cubicBezTo>
                  <a:cubicBezTo>
                    <a:pt x="68291" y="-274"/>
                    <a:pt x="72113" y="-487"/>
                    <a:pt x="76147" y="787"/>
                  </a:cubicBezTo>
                  <a:cubicBezTo>
                    <a:pt x="81243" y="2273"/>
                    <a:pt x="80182" y="6733"/>
                    <a:pt x="79332" y="10555"/>
                  </a:cubicBezTo>
                  <a:cubicBezTo>
                    <a:pt x="75935" y="26480"/>
                    <a:pt x="55551" y="42192"/>
                    <a:pt x="38777" y="4198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xmlns="" id="{4528F955-FFD4-44EC-930C-9B25BC43B0DA}"/>
                </a:ext>
              </a:extLst>
            </p:cNvPr>
            <p:cNvSpPr/>
            <p:nvPr/>
          </p:nvSpPr>
          <p:spPr>
            <a:xfrm>
              <a:off x="7084764" y="4226966"/>
              <a:ext cx="173699" cy="4694"/>
            </a:xfrm>
            <a:custGeom>
              <a:avLst/>
              <a:gdLst>
                <a:gd name="connsiteX0" fmla="*/ 80475 w 78563"/>
                <a:gd name="connsiteY0" fmla="*/ 3188 h 2123"/>
                <a:gd name="connsiteX1" fmla="*/ 0 w 78563"/>
                <a:gd name="connsiteY1" fmla="*/ 2339 h 2123"/>
                <a:gd name="connsiteX2" fmla="*/ 56693 w 78563"/>
                <a:gd name="connsiteY2" fmla="*/ 640 h 2123"/>
                <a:gd name="connsiteX3" fmla="*/ 80475 w 78563"/>
                <a:gd name="connsiteY3" fmla="*/ 31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3188"/>
                  </a:moveTo>
                  <a:cubicBezTo>
                    <a:pt x="53721" y="2976"/>
                    <a:pt x="26754" y="2551"/>
                    <a:pt x="0" y="2339"/>
                  </a:cubicBezTo>
                  <a:cubicBezTo>
                    <a:pt x="18898" y="-1483"/>
                    <a:pt x="37796" y="1065"/>
                    <a:pt x="56693" y="640"/>
                  </a:cubicBezTo>
                  <a:cubicBezTo>
                    <a:pt x="64550" y="428"/>
                    <a:pt x="73043" y="-1695"/>
                    <a:pt x="80475" y="31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xmlns="" id="{30D23AF8-999D-46DA-87A2-468A61DC5A28}"/>
                </a:ext>
              </a:extLst>
            </p:cNvPr>
            <p:cNvSpPr/>
            <p:nvPr/>
          </p:nvSpPr>
          <p:spPr>
            <a:xfrm>
              <a:off x="8070620" y="4227251"/>
              <a:ext cx="173699" cy="4694"/>
            </a:xfrm>
            <a:custGeom>
              <a:avLst/>
              <a:gdLst>
                <a:gd name="connsiteX0" fmla="*/ 80475 w 78563"/>
                <a:gd name="connsiteY0" fmla="*/ 2422 h 2123"/>
                <a:gd name="connsiteX1" fmla="*/ 0 w 78563"/>
                <a:gd name="connsiteY1" fmla="*/ 3272 h 2123"/>
                <a:gd name="connsiteX2" fmla="*/ 2548 w 78563"/>
                <a:gd name="connsiteY2" fmla="*/ 1573 h 2123"/>
                <a:gd name="connsiteX3" fmla="*/ 80475 w 78563"/>
                <a:gd name="connsiteY3" fmla="*/ 2422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2422"/>
                  </a:moveTo>
                  <a:cubicBezTo>
                    <a:pt x="53721" y="2635"/>
                    <a:pt x="26754" y="3059"/>
                    <a:pt x="0" y="3272"/>
                  </a:cubicBezTo>
                  <a:cubicBezTo>
                    <a:pt x="849" y="2635"/>
                    <a:pt x="1699" y="1573"/>
                    <a:pt x="2548" y="1573"/>
                  </a:cubicBezTo>
                  <a:cubicBezTo>
                    <a:pt x="28665" y="87"/>
                    <a:pt x="54570" y="-1400"/>
                    <a:pt x="80475" y="242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xmlns="" id="{9C91249E-B874-49AD-981B-88F112F40AB8}"/>
                </a:ext>
              </a:extLst>
            </p:cNvPr>
            <p:cNvSpPr/>
            <p:nvPr/>
          </p:nvSpPr>
          <p:spPr>
            <a:xfrm>
              <a:off x="7671582" y="4227598"/>
              <a:ext cx="84501" cy="9390"/>
            </a:xfrm>
            <a:custGeom>
              <a:avLst/>
              <a:gdLst>
                <a:gd name="connsiteX0" fmla="*/ 40131 w 38220"/>
                <a:gd name="connsiteY0" fmla="*/ 2265 h 4246"/>
                <a:gd name="connsiteX1" fmla="*/ 10617 w 38220"/>
                <a:gd name="connsiteY1" fmla="*/ 2477 h 4246"/>
                <a:gd name="connsiteX2" fmla="*/ 0 w 38220"/>
                <a:gd name="connsiteY2" fmla="*/ 5238 h 4246"/>
                <a:gd name="connsiteX3" fmla="*/ 5096 w 38220"/>
                <a:gd name="connsiteY3" fmla="*/ 779 h 4246"/>
                <a:gd name="connsiteX4" fmla="*/ 40131 w 38220"/>
                <a:gd name="connsiteY4" fmla="*/ 2265 h 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20" h="4246">
                  <a:moveTo>
                    <a:pt x="40131" y="2265"/>
                  </a:moveTo>
                  <a:cubicBezTo>
                    <a:pt x="30364" y="2265"/>
                    <a:pt x="20596" y="2265"/>
                    <a:pt x="10617" y="2477"/>
                  </a:cubicBezTo>
                  <a:cubicBezTo>
                    <a:pt x="6795" y="2477"/>
                    <a:pt x="2760" y="1628"/>
                    <a:pt x="0" y="5238"/>
                  </a:cubicBezTo>
                  <a:cubicBezTo>
                    <a:pt x="849" y="2902"/>
                    <a:pt x="2548" y="779"/>
                    <a:pt x="5096" y="779"/>
                  </a:cubicBezTo>
                  <a:cubicBezTo>
                    <a:pt x="16987" y="566"/>
                    <a:pt x="28665" y="-1557"/>
                    <a:pt x="40131" y="2265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xmlns="" id="{2B8B1EAC-3EDC-42D7-A6AE-C567B8EE3D02}"/>
                </a:ext>
              </a:extLst>
            </p:cNvPr>
            <p:cNvSpPr/>
            <p:nvPr/>
          </p:nvSpPr>
          <p:spPr>
            <a:xfrm>
              <a:off x="6685728" y="4227264"/>
              <a:ext cx="84501" cy="4694"/>
            </a:xfrm>
            <a:custGeom>
              <a:avLst/>
              <a:gdLst>
                <a:gd name="connsiteX0" fmla="*/ 40131 w 38220"/>
                <a:gd name="connsiteY0" fmla="*/ 3053 h 2123"/>
                <a:gd name="connsiteX1" fmla="*/ 0 w 38220"/>
                <a:gd name="connsiteY1" fmla="*/ 2204 h 2123"/>
                <a:gd name="connsiteX2" fmla="*/ 40131 w 38220"/>
                <a:gd name="connsiteY2" fmla="*/ 305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053"/>
                  </a:moveTo>
                  <a:cubicBezTo>
                    <a:pt x="26754" y="2841"/>
                    <a:pt x="13377" y="2628"/>
                    <a:pt x="0" y="2204"/>
                  </a:cubicBezTo>
                  <a:cubicBezTo>
                    <a:pt x="13377" y="-344"/>
                    <a:pt x="26754" y="-1406"/>
                    <a:pt x="40131" y="305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8">
              <a:extLst>
                <a:ext uri="{FF2B5EF4-FFF2-40B4-BE49-F238E27FC236}">
                  <a16:creationId xmlns:a16="http://schemas.microsoft.com/office/drawing/2014/main" xmlns="" id="{FA5B69A8-6937-45CC-A23F-C092DD1E5348}"/>
                </a:ext>
              </a:extLst>
            </p:cNvPr>
            <p:cNvSpPr/>
            <p:nvPr/>
          </p:nvSpPr>
          <p:spPr>
            <a:xfrm>
              <a:off x="7572997" y="4227021"/>
              <a:ext cx="84501" cy="4694"/>
            </a:xfrm>
            <a:custGeom>
              <a:avLst/>
              <a:gdLst>
                <a:gd name="connsiteX0" fmla="*/ 40131 w 38220"/>
                <a:gd name="connsiteY0" fmla="*/ 3588 h 2123"/>
                <a:gd name="connsiteX1" fmla="*/ 0 w 38220"/>
                <a:gd name="connsiteY1" fmla="*/ 2314 h 2123"/>
                <a:gd name="connsiteX2" fmla="*/ 40131 w 38220"/>
                <a:gd name="connsiteY2" fmla="*/ 35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588"/>
                  </a:moveTo>
                  <a:cubicBezTo>
                    <a:pt x="26754" y="3163"/>
                    <a:pt x="13377" y="2739"/>
                    <a:pt x="0" y="2314"/>
                  </a:cubicBezTo>
                  <a:cubicBezTo>
                    <a:pt x="13377" y="-22"/>
                    <a:pt x="26967" y="-1933"/>
                    <a:pt x="40131" y="35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9">
              <a:extLst>
                <a:ext uri="{FF2B5EF4-FFF2-40B4-BE49-F238E27FC236}">
                  <a16:creationId xmlns:a16="http://schemas.microsoft.com/office/drawing/2014/main" xmlns="" id="{94C2E11A-5899-432A-AD1D-4255E89965BD}"/>
                </a:ext>
              </a:extLst>
            </p:cNvPr>
            <p:cNvSpPr/>
            <p:nvPr/>
          </p:nvSpPr>
          <p:spPr>
            <a:xfrm>
              <a:off x="8558853" y="4226972"/>
              <a:ext cx="84501" cy="4694"/>
            </a:xfrm>
            <a:custGeom>
              <a:avLst/>
              <a:gdLst>
                <a:gd name="connsiteX0" fmla="*/ 40131 w 38220"/>
                <a:gd name="connsiteY0" fmla="*/ 2973 h 2123"/>
                <a:gd name="connsiteX1" fmla="*/ 0 w 38220"/>
                <a:gd name="connsiteY1" fmla="*/ 3397 h 2123"/>
                <a:gd name="connsiteX2" fmla="*/ 40131 w 38220"/>
                <a:gd name="connsiteY2" fmla="*/ 297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2973"/>
                  </a:moveTo>
                  <a:cubicBezTo>
                    <a:pt x="26754" y="2760"/>
                    <a:pt x="13377" y="1911"/>
                    <a:pt x="0" y="3397"/>
                  </a:cubicBezTo>
                  <a:cubicBezTo>
                    <a:pt x="13377" y="-1274"/>
                    <a:pt x="26754" y="-849"/>
                    <a:pt x="40131" y="297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0">
              <a:extLst>
                <a:ext uri="{FF2B5EF4-FFF2-40B4-BE49-F238E27FC236}">
                  <a16:creationId xmlns:a16="http://schemas.microsoft.com/office/drawing/2014/main" xmlns="" id="{753658C0-6492-415D-B62E-1EDF9E30FE6F}"/>
                </a:ext>
              </a:extLst>
            </p:cNvPr>
            <p:cNvSpPr/>
            <p:nvPr/>
          </p:nvSpPr>
          <p:spPr>
            <a:xfrm>
              <a:off x="8577162" y="3885210"/>
              <a:ext cx="75114" cy="4694"/>
            </a:xfrm>
            <a:custGeom>
              <a:avLst/>
              <a:gdLst>
                <a:gd name="connsiteX0" fmla="*/ 0 w 33973"/>
                <a:gd name="connsiteY0" fmla="*/ 0 h 2123"/>
                <a:gd name="connsiteX1" fmla="*/ 33974 w 33973"/>
                <a:gd name="connsiteY1" fmla="*/ 212 h 2123"/>
                <a:gd name="connsiteX2" fmla="*/ 0 w 33973"/>
                <a:gd name="connsiteY2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973" h="2123">
                  <a:moveTo>
                    <a:pt x="0" y="0"/>
                  </a:moveTo>
                  <a:cubicBezTo>
                    <a:pt x="11254" y="0"/>
                    <a:pt x="22720" y="212"/>
                    <a:pt x="33974" y="212"/>
                  </a:cubicBezTo>
                  <a:cubicBezTo>
                    <a:pt x="22720" y="3397"/>
                    <a:pt x="11466" y="3610"/>
                    <a:pt x="0" y="0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1">
              <a:extLst>
                <a:ext uri="{FF2B5EF4-FFF2-40B4-BE49-F238E27FC236}">
                  <a16:creationId xmlns:a16="http://schemas.microsoft.com/office/drawing/2014/main" xmlns="" id="{3E1904E5-EA7A-420F-BE6D-71C4ABCE901C}"/>
                </a:ext>
              </a:extLst>
            </p:cNvPr>
            <p:cNvSpPr/>
            <p:nvPr/>
          </p:nvSpPr>
          <p:spPr>
            <a:xfrm>
              <a:off x="8802499" y="2899823"/>
              <a:ext cx="192476" cy="4694"/>
            </a:xfrm>
            <a:custGeom>
              <a:avLst/>
              <a:gdLst>
                <a:gd name="connsiteX0" fmla="*/ 0 w 87057"/>
                <a:gd name="connsiteY0" fmla="*/ 0 h 2123"/>
                <a:gd name="connsiteX1" fmla="*/ 87270 w 87057"/>
                <a:gd name="connsiteY1" fmla="*/ 212 h 2123"/>
                <a:gd name="connsiteX2" fmla="*/ 34611 w 87057"/>
                <a:gd name="connsiteY2" fmla="*/ 1699 h 2123"/>
                <a:gd name="connsiteX3" fmla="*/ 0 w 87057"/>
                <a:gd name="connsiteY3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057" h="2123">
                  <a:moveTo>
                    <a:pt x="0" y="0"/>
                  </a:moveTo>
                  <a:cubicBezTo>
                    <a:pt x="29090" y="0"/>
                    <a:pt x="58180" y="212"/>
                    <a:pt x="87270" y="212"/>
                  </a:cubicBezTo>
                  <a:cubicBezTo>
                    <a:pt x="69858" y="4034"/>
                    <a:pt x="52234" y="1486"/>
                    <a:pt x="34611" y="1699"/>
                  </a:cubicBezTo>
                  <a:cubicBezTo>
                    <a:pt x="23145" y="1911"/>
                    <a:pt x="11466" y="4034"/>
                    <a:pt x="0" y="0"/>
                  </a:cubicBezTo>
                  <a:close/>
                </a:path>
              </a:pathLst>
            </a:custGeom>
            <a:solidFill>
              <a:srgbClr val="B6B6B6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2">
              <a:extLst>
                <a:ext uri="{FF2B5EF4-FFF2-40B4-BE49-F238E27FC236}">
                  <a16:creationId xmlns:a16="http://schemas.microsoft.com/office/drawing/2014/main" xmlns="" id="{2E756BF6-3D8B-4222-93B6-1981C37F1C25}"/>
                </a:ext>
              </a:extLst>
            </p:cNvPr>
            <p:cNvSpPr/>
            <p:nvPr/>
          </p:nvSpPr>
          <p:spPr>
            <a:xfrm>
              <a:off x="8802499" y="2448990"/>
              <a:ext cx="192476" cy="4694"/>
            </a:xfrm>
            <a:custGeom>
              <a:avLst/>
              <a:gdLst>
                <a:gd name="connsiteX0" fmla="*/ 87270 w 87057"/>
                <a:gd name="connsiteY0" fmla="*/ 1769 h 0"/>
                <a:gd name="connsiteX1" fmla="*/ 0 w 87057"/>
                <a:gd name="connsiteY1" fmla="*/ 1982 h 0"/>
                <a:gd name="connsiteX2" fmla="*/ 13377 w 87057"/>
                <a:gd name="connsiteY2" fmla="*/ 71 h 0"/>
                <a:gd name="connsiteX3" fmla="*/ 75803 w 87057"/>
                <a:gd name="connsiteY3" fmla="*/ 71 h 0"/>
                <a:gd name="connsiteX4" fmla="*/ 87270 w 87057"/>
                <a:gd name="connsiteY4" fmla="*/ 176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057">
                  <a:moveTo>
                    <a:pt x="87270" y="1769"/>
                  </a:moveTo>
                  <a:cubicBezTo>
                    <a:pt x="58180" y="1769"/>
                    <a:pt x="29090" y="1982"/>
                    <a:pt x="0" y="1982"/>
                  </a:cubicBezTo>
                  <a:cubicBezTo>
                    <a:pt x="4247" y="-566"/>
                    <a:pt x="8918" y="71"/>
                    <a:pt x="13377" y="71"/>
                  </a:cubicBezTo>
                  <a:cubicBezTo>
                    <a:pt x="34186" y="71"/>
                    <a:pt x="54995" y="71"/>
                    <a:pt x="75803" y="71"/>
                  </a:cubicBezTo>
                  <a:cubicBezTo>
                    <a:pt x="79838" y="71"/>
                    <a:pt x="83660" y="-142"/>
                    <a:pt x="87270" y="1769"/>
                  </a:cubicBezTo>
                  <a:close/>
                </a:path>
              </a:pathLst>
            </a:custGeom>
            <a:solidFill>
              <a:srgbClr val="B8B8B8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3">
              <a:extLst>
                <a:ext uri="{FF2B5EF4-FFF2-40B4-BE49-F238E27FC236}">
                  <a16:creationId xmlns:a16="http://schemas.microsoft.com/office/drawing/2014/main" xmlns="" id="{DDD75386-85A0-4092-869D-502C559415FA}"/>
                </a:ext>
              </a:extLst>
            </p:cNvPr>
            <p:cNvSpPr/>
            <p:nvPr/>
          </p:nvSpPr>
          <p:spPr>
            <a:xfrm>
              <a:off x="10544176" y="2999073"/>
              <a:ext cx="1032801" cy="647848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chemeClr val="accent4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7">
              <a:extLst>
                <a:ext uri="{FF2B5EF4-FFF2-40B4-BE49-F238E27FC236}">
                  <a16:creationId xmlns:a16="http://schemas.microsoft.com/office/drawing/2014/main" xmlns="" id="{A69E9046-098D-420C-91A3-679B98F8E168}"/>
                </a:ext>
              </a:extLst>
            </p:cNvPr>
            <p:cNvSpPr/>
            <p:nvPr/>
          </p:nvSpPr>
          <p:spPr>
            <a:xfrm>
              <a:off x="8726586" y="3071375"/>
              <a:ext cx="1967016" cy="1999877"/>
            </a:xfrm>
            <a:custGeom>
              <a:avLst/>
              <a:gdLst>
                <a:gd name="connsiteX0" fmla="*/ 855720 w 889681"/>
                <a:gd name="connsiteY0" fmla="*/ 515995 h 904545"/>
                <a:gd name="connsiteX1" fmla="*/ 708360 w 889681"/>
                <a:gd name="connsiteY1" fmla="*/ 476076 h 904545"/>
                <a:gd name="connsiteX2" fmla="*/ 694771 w 889681"/>
                <a:gd name="connsiteY2" fmla="*/ 470343 h 904545"/>
                <a:gd name="connsiteX3" fmla="*/ 688188 w 889681"/>
                <a:gd name="connsiteY3" fmla="*/ 458452 h 904545"/>
                <a:gd name="connsiteX4" fmla="*/ 686914 w 889681"/>
                <a:gd name="connsiteY4" fmla="*/ 427876 h 904545"/>
                <a:gd name="connsiteX5" fmla="*/ 697531 w 889681"/>
                <a:gd name="connsiteY5" fmla="*/ 410464 h 904545"/>
                <a:gd name="connsiteX6" fmla="*/ 846165 w 889681"/>
                <a:gd name="connsiteY6" fmla="*/ 356744 h 904545"/>
                <a:gd name="connsiteX7" fmla="*/ 878228 w 889681"/>
                <a:gd name="connsiteY7" fmla="*/ 309818 h 904545"/>
                <a:gd name="connsiteX8" fmla="*/ 815802 w 889681"/>
                <a:gd name="connsiteY8" fmla="*/ 272234 h 904545"/>
                <a:gd name="connsiteX9" fmla="*/ 664407 w 889681"/>
                <a:gd name="connsiteY9" fmla="*/ 327441 h 904545"/>
                <a:gd name="connsiteX10" fmla="*/ 649544 w 889681"/>
                <a:gd name="connsiteY10" fmla="*/ 322982 h 904545"/>
                <a:gd name="connsiteX11" fmla="*/ 631071 w 889681"/>
                <a:gd name="connsiteY11" fmla="*/ 298564 h 904545"/>
                <a:gd name="connsiteX12" fmla="*/ 630433 w 889681"/>
                <a:gd name="connsiteY12" fmla="*/ 273508 h 904545"/>
                <a:gd name="connsiteX13" fmla="*/ 719826 w 889681"/>
                <a:gd name="connsiteY13" fmla="*/ 145683 h 904545"/>
                <a:gd name="connsiteX14" fmla="*/ 721737 w 889681"/>
                <a:gd name="connsiteY14" fmla="*/ 94935 h 904545"/>
                <a:gd name="connsiteX15" fmla="*/ 677147 w 889681"/>
                <a:gd name="connsiteY15" fmla="*/ 74763 h 904545"/>
                <a:gd name="connsiteX16" fmla="*/ 645085 w 889681"/>
                <a:gd name="connsiteY16" fmla="*/ 95147 h 904545"/>
                <a:gd name="connsiteX17" fmla="*/ 553356 w 889681"/>
                <a:gd name="connsiteY17" fmla="*/ 226583 h 904545"/>
                <a:gd name="connsiteX18" fmla="*/ 537006 w 889681"/>
                <a:gd name="connsiteY18" fmla="*/ 231466 h 904545"/>
                <a:gd name="connsiteX19" fmla="*/ 504731 w 889681"/>
                <a:gd name="connsiteY19" fmla="*/ 221274 h 904545"/>
                <a:gd name="connsiteX20" fmla="*/ 494327 w 889681"/>
                <a:gd name="connsiteY20" fmla="*/ 207685 h 904545"/>
                <a:gd name="connsiteX21" fmla="*/ 494539 w 889681"/>
                <a:gd name="connsiteY21" fmla="*/ 53742 h 904545"/>
                <a:gd name="connsiteX22" fmla="*/ 493265 w 889681"/>
                <a:gd name="connsiteY22" fmla="*/ 40153 h 904545"/>
                <a:gd name="connsiteX23" fmla="*/ 491567 w 889681"/>
                <a:gd name="connsiteY23" fmla="*/ 43975 h 904545"/>
                <a:gd name="connsiteX24" fmla="*/ 492416 w 889681"/>
                <a:gd name="connsiteY24" fmla="*/ 34632 h 904545"/>
                <a:gd name="connsiteX25" fmla="*/ 447826 w 889681"/>
                <a:gd name="connsiteY25" fmla="*/ 21 h 904545"/>
                <a:gd name="connsiteX26" fmla="*/ 403873 w 889681"/>
                <a:gd name="connsiteY26" fmla="*/ 47584 h 904545"/>
                <a:gd name="connsiteX27" fmla="*/ 403873 w 889681"/>
                <a:gd name="connsiteY27" fmla="*/ 208959 h 904545"/>
                <a:gd name="connsiteX28" fmla="*/ 394742 w 889681"/>
                <a:gd name="connsiteY28" fmla="*/ 221274 h 904545"/>
                <a:gd name="connsiteX29" fmla="*/ 322761 w 889681"/>
                <a:gd name="connsiteY29" fmla="*/ 251213 h 904545"/>
                <a:gd name="connsiteX30" fmla="*/ 307897 w 889681"/>
                <a:gd name="connsiteY30" fmla="*/ 248878 h 904545"/>
                <a:gd name="connsiteX31" fmla="*/ 249293 w 889681"/>
                <a:gd name="connsiteY31" fmla="*/ 190273 h 904545"/>
                <a:gd name="connsiteX32" fmla="*/ 191326 w 889681"/>
                <a:gd name="connsiteY32" fmla="*/ 132518 h 904545"/>
                <a:gd name="connsiteX33" fmla="*/ 128899 w 889681"/>
                <a:gd name="connsiteY33" fmla="*/ 131032 h 904545"/>
                <a:gd name="connsiteX34" fmla="*/ 121680 w 889681"/>
                <a:gd name="connsiteY34" fmla="*/ 188787 h 904545"/>
                <a:gd name="connsiteX35" fmla="*/ 131447 w 889681"/>
                <a:gd name="connsiteY35" fmla="*/ 201102 h 904545"/>
                <a:gd name="connsiteX36" fmla="*/ 244622 w 889681"/>
                <a:gd name="connsiteY36" fmla="*/ 314489 h 904545"/>
                <a:gd name="connsiteX37" fmla="*/ 248019 w 889681"/>
                <a:gd name="connsiteY37" fmla="*/ 323407 h 904545"/>
                <a:gd name="connsiteX38" fmla="*/ 227635 w 889681"/>
                <a:gd name="connsiteY38" fmla="*/ 362477 h 904545"/>
                <a:gd name="connsiteX39" fmla="*/ 217655 w 889681"/>
                <a:gd name="connsiteY39" fmla="*/ 367360 h 904545"/>
                <a:gd name="connsiteX40" fmla="*/ 69233 w 889681"/>
                <a:gd name="connsiteY40" fmla="*/ 340819 h 904545"/>
                <a:gd name="connsiteX41" fmla="*/ 12115 w 889681"/>
                <a:gd name="connsiteY41" fmla="*/ 353134 h 904545"/>
                <a:gd name="connsiteX42" fmla="*/ 1074 w 889681"/>
                <a:gd name="connsiteY42" fmla="*/ 389868 h 904545"/>
                <a:gd name="connsiteX43" fmla="*/ 35684 w 889681"/>
                <a:gd name="connsiteY43" fmla="*/ 426814 h 904545"/>
                <a:gd name="connsiteX44" fmla="*/ 194935 w 889681"/>
                <a:gd name="connsiteY44" fmla="*/ 454418 h 904545"/>
                <a:gd name="connsiteX45" fmla="*/ 211073 w 889681"/>
                <a:gd name="connsiteY45" fmla="*/ 471617 h 904545"/>
                <a:gd name="connsiteX46" fmla="*/ 213408 w 889681"/>
                <a:gd name="connsiteY46" fmla="*/ 494124 h 904545"/>
                <a:gd name="connsiteX47" fmla="*/ 198545 w 889681"/>
                <a:gd name="connsiteY47" fmla="*/ 519604 h 904545"/>
                <a:gd name="connsiteX48" fmla="*/ 189202 w 889681"/>
                <a:gd name="connsiteY48" fmla="*/ 524063 h 904545"/>
                <a:gd name="connsiteX49" fmla="*/ 69021 w 889681"/>
                <a:gd name="connsiteY49" fmla="*/ 580120 h 904545"/>
                <a:gd name="connsiteX50" fmla="*/ 42904 w 889681"/>
                <a:gd name="connsiteY50" fmla="*/ 598593 h 904545"/>
                <a:gd name="connsiteX51" fmla="*/ 49911 w 889681"/>
                <a:gd name="connsiteY51" fmla="*/ 661019 h 904545"/>
                <a:gd name="connsiteX52" fmla="*/ 104268 w 889681"/>
                <a:gd name="connsiteY52" fmla="*/ 663992 h 904545"/>
                <a:gd name="connsiteX53" fmla="*/ 245896 w 889681"/>
                <a:gd name="connsiteY53" fmla="*/ 597319 h 904545"/>
                <a:gd name="connsiteX54" fmla="*/ 259485 w 889681"/>
                <a:gd name="connsiteY54" fmla="*/ 599867 h 904545"/>
                <a:gd name="connsiteX55" fmla="*/ 288150 w 889681"/>
                <a:gd name="connsiteY55" fmla="*/ 630655 h 904545"/>
                <a:gd name="connsiteX56" fmla="*/ 289212 w 889681"/>
                <a:gd name="connsiteY56" fmla="*/ 640847 h 904545"/>
                <a:gd name="connsiteX57" fmla="*/ 254814 w 889681"/>
                <a:gd name="connsiteY57" fmla="*/ 699664 h 904545"/>
                <a:gd name="connsiteX58" fmla="*/ 206614 w 889681"/>
                <a:gd name="connsiteY58" fmla="*/ 783324 h 904545"/>
                <a:gd name="connsiteX59" fmla="*/ 214682 w 889681"/>
                <a:gd name="connsiteY59" fmla="*/ 841716 h 904545"/>
                <a:gd name="connsiteX60" fmla="*/ 284965 w 889681"/>
                <a:gd name="connsiteY60" fmla="*/ 828976 h 904545"/>
                <a:gd name="connsiteX61" fmla="*/ 365652 w 889681"/>
                <a:gd name="connsiteY61" fmla="*/ 688835 h 904545"/>
                <a:gd name="connsiteX62" fmla="*/ 380516 w 889681"/>
                <a:gd name="connsiteY62" fmla="*/ 682677 h 904545"/>
                <a:gd name="connsiteX63" fmla="*/ 416188 w 889681"/>
                <a:gd name="connsiteY63" fmla="*/ 690321 h 904545"/>
                <a:gd name="connsiteX64" fmla="*/ 426168 w 889681"/>
                <a:gd name="connsiteY64" fmla="*/ 701150 h 904545"/>
                <a:gd name="connsiteX65" fmla="*/ 427866 w 889681"/>
                <a:gd name="connsiteY65" fmla="*/ 721534 h 904545"/>
                <a:gd name="connsiteX66" fmla="*/ 434661 w 889681"/>
                <a:gd name="connsiteY66" fmla="*/ 797126 h 904545"/>
                <a:gd name="connsiteX67" fmla="*/ 440819 w 889681"/>
                <a:gd name="connsiteY67" fmla="*/ 867196 h 904545"/>
                <a:gd name="connsiteX68" fmla="*/ 478827 w 889681"/>
                <a:gd name="connsiteY68" fmla="*/ 906053 h 904545"/>
                <a:gd name="connsiteX69" fmla="*/ 521294 w 889681"/>
                <a:gd name="connsiteY69" fmla="*/ 888005 h 904545"/>
                <a:gd name="connsiteX70" fmla="*/ 529150 w 889681"/>
                <a:gd name="connsiteY70" fmla="*/ 842353 h 904545"/>
                <a:gd name="connsiteX71" fmla="*/ 515136 w 889681"/>
                <a:gd name="connsiteY71" fmla="*/ 689684 h 904545"/>
                <a:gd name="connsiteX72" fmla="*/ 521506 w 889681"/>
                <a:gd name="connsiteY72" fmla="*/ 681828 h 904545"/>
                <a:gd name="connsiteX73" fmla="*/ 559514 w 889681"/>
                <a:gd name="connsiteY73" fmla="*/ 665903 h 904545"/>
                <a:gd name="connsiteX74" fmla="*/ 570555 w 889681"/>
                <a:gd name="connsiteY74" fmla="*/ 668451 h 904545"/>
                <a:gd name="connsiteX75" fmla="*/ 582446 w 889681"/>
                <a:gd name="connsiteY75" fmla="*/ 683102 h 904545"/>
                <a:gd name="connsiteX76" fmla="*/ 632769 w 889681"/>
                <a:gd name="connsiteY76" fmla="*/ 741919 h 904545"/>
                <a:gd name="connsiteX77" fmla="*/ 680120 w 889681"/>
                <a:gd name="connsiteY77" fmla="*/ 797763 h 904545"/>
                <a:gd name="connsiteX78" fmla="*/ 741060 w 889681"/>
                <a:gd name="connsiteY78" fmla="*/ 801585 h 904545"/>
                <a:gd name="connsiteX79" fmla="*/ 747217 w 889681"/>
                <a:gd name="connsiteY79" fmla="*/ 738097 h 904545"/>
                <a:gd name="connsiteX80" fmla="*/ 719826 w 889681"/>
                <a:gd name="connsiteY80" fmla="*/ 705822 h 904545"/>
                <a:gd name="connsiteX81" fmla="*/ 640838 w 889681"/>
                <a:gd name="connsiteY81" fmla="*/ 611757 h 904545"/>
                <a:gd name="connsiteX82" fmla="*/ 640201 w 889681"/>
                <a:gd name="connsiteY82" fmla="*/ 598168 h 904545"/>
                <a:gd name="connsiteX83" fmla="*/ 661859 w 889681"/>
                <a:gd name="connsiteY83" fmla="*/ 564407 h 904545"/>
                <a:gd name="connsiteX84" fmla="*/ 671626 w 889681"/>
                <a:gd name="connsiteY84" fmla="*/ 560797 h 904545"/>
                <a:gd name="connsiteX85" fmla="*/ 828966 w 889681"/>
                <a:gd name="connsiteY85" fmla="*/ 602839 h 904545"/>
                <a:gd name="connsiteX86" fmla="*/ 849138 w 889681"/>
                <a:gd name="connsiteY86" fmla="*/ 604326 h 904545"/>
                <a:gd name="connsiteX87" fmla="*/ 889694 w 889681"/>
                <a:gd name="connsiteY87" fmla="*/ 562071 h 904545"/>
                <a:gd name="connsiteX88" fmla="*/ 855720 w 889681"/>
                <a:gd name="connsiteY88" fmla="*/ 515995 h 904545"/>
                <a:gd name="connsiteX89" fmla="*/ 491991 w 889681"/>
                <a:gd name="connsiteY89" fmla="*/ 51194 h 904545"/>
                <a:gd name="connsiteX90" fmla="*/ 491991 w 889681"/>
                <a:gd name="connsiteY90" fmla="*/ 201739 h 904545"/>
                <a:gd name="connsiteX91" fmla="*/ 491991 w 889681"/>
                <a:gd name="connsiteY91" fmla="*/ 51194 h 904545"/>
                <a:gd name="connsiteX92" fmla="*/ 491991 w 889681"/>
                <a:gd name="connsiteY92" fmla="*/ 49920 h 904545"/>
                <a:gd name="connsiteX93" fmla="*/ 491991 w 889681"/>
                <a:gd name="connsiteY93" fmla="*/ 51194 h 904545"/>
                <a:gd name="connsiteX94" fmla="*/ 449737 w 889681"/>
                <a:gd name="connsiteY94" fmla="*/ 638087 h 904545"/>
                <a:gd name="connsiteX95" fmla="*/ 263944 w 889681"/>
                <a:gd name="connsiteY95" fmla="*/ 453780 h 904545"/>
                <a:gd name="connsiteX96" fmla="*/ 447613 w 889681"/>
                <a:gd name="connsiteY96" fmla="*/ 268200 h 904545"/>
                <a:gd name="connsiteX97" fmla="*/ 634468 w 889681"/>
                <a:gd name="connsiteY97" fmla="*/ 452719 h 904545"/>
                <a:gd name="connsiteX98" fmla="*/ 449737 w 889681"/>
                <a:gd name="connsiteY98" fmla="*/ 638087 h 90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889681" h="904545">
                  <a:moveTo>
                    <a:pt x="855720" y="515995"/>
                  </a:moveTo>
                  <a:cubicBezTo>
                    <a:pt x="806459" y="503042"/>
                    <a:pt x="757622" y="489453"/>
                    <a:pt x="708360" y="476076"/>
                  </a:cubicBezTo>
                  <a:cubicBezTo>
                    <a:pt x="703477" y="474802"/>
                    <a:pt x="699230" y="472678"/>
                    <a:pt x="694771" y="470343"/>
                  </a:cubicBezTo>
                  <a:cubicBezTo>
                    <a:pt x="689675" y="467795"/>
                    <a:pt x="688188" y="463973"/>
                    <a:pt x="688188" y="458452"/>
                  </a:cubicBezTo>
                  <a:cubicBezTo>
                    <a:pt x="688401" y="448260"/>
                    <a:pt x="688613" y="437855"/>
                    <a:pt x="686914" y="427876"/>
                  </a:cubicBezTo>
                  <a:cubicBezTo>
                    <a:pt x="685216" y="417896"/>
                    <a:pt x="688188" y="413862"/>
                    <a:pt x="697531" y="410464"/>
                  </a:cubicBezTo>
                  <a:cubicBezTo>
                    <a:pt x="747217" y="393053"/>
                    <a:pt x="796691" y="374792"/>
                    <a:pt x="846165" y="356744"/>
                  </a:cubicBezTo>
                  <a:cubicBezTo>
                    <a:pt x="867611" y="348887"/>
                    <a:pt x="880988" y="328928"/>
                    <a:pt x="878228" y="309818"/>
                  </a:cubicBezTo>
                  <a:cubicBezTo>
                    <a:pt x="873769" y="278392"/>
                    <a:pt x="845953" y="261405"/>
                    <a:pt x="815802" y="272234"/>
                  </a:cubicBezTo>
                  <a:cubicBezTo>
                    <a:pt x="765266" y="290283"/>
                    <a:pt x="714730" y="308756"/>
                    <a:pt x="664407" y="327441"/>
                  </a:cubicBezTo>
                  <a:cubicBezTo>
                    <a:pt x="657825" y="329989"/>
                    <a:pt x="653790" y="329565"/>
                    <a:pt x="649544" y="322982"/>
                  </a:cubicBezTo>
                  <a:cubicBezTo>
                    <a:pt x="644235" y="314277"/>
                    <a:pt x="637441" y="306420"/>
                    <a:pt x="631071" y="298564"/>
                  </a:cubicBezTo>
                  <a:cubicBezTo>
                    <a:pt x="621303" y="286461"/>
                    <a:pt x="621091" y="286673"/>
                    <a:pt x="630433" y="273508"/>
                  </a:cubicBezTo>
                  <a:cubicBezTo>
                    <a:pt x="660373" y="230829"/>
                    <a:pt x="690100" y="188362"/>
                    <a:pt x="719826" y="145683"/>
                  </a:cubicBezTo>
                  <a:cubicBezTo>
                    <a:pt x="731292" y="129333"/>
                    <a:pt x="732354" y="111922"/>
                    <a:pt x="721737" y="94935"/>
                  </a:cubicBezTo>
                  <a:cubicBezTo>
                    <a:pt x="711545" y="78373"/>
                    <a:pt x="696045" y="72428"/>
                    <a:pt x="677147" y="74763"/>
                  </a:cubicBezTo>
                  <a:cubicBezTo>
                    <a:pt x="663345" y="76462"/>
                    <a:pt x="653153" y="83894"/>
                    <a:pt x="645085" y="95147"/>
                  </a:cubicBezTo>
                  <a:cubicBezTo>
                    <a:pt x="614508" y="138888"/>
                    <a:pt x="583720" y="182629"/>
                    <a:pt x="553356" y="226583"/>
                  </a:cubicBezTo>
                  <a:cubicBezTo>
                    <a:pt x="548472" y="233590"/>
                    <a:pt x="544226" y="234864"/>
                    <a:pt x="537006" y="231466"/>
                  </a:cubicBezTo>
                  <a:cubicBezTo>
                    <a:pt x="526814" y="226583"/>
                    <a:pt x="515773" y="223397"/>
                    <a:pt x="504731" y="221274"/>
                  </a:cubicBezTo>
                  <a:cubicBezTo>
                    <a:pt x="496450" y="219788"/>
                    <a:pt x="494327" y="215966"/>
                    <a:pt x="494327" y="207685"/>
                  </a:cubicBezTo>
                  <a:cubicBezTo>
                    <a:pt x="494752" y="156300"/>
                    <a:pt x="494539" y="105127"/>
                    <a:pt x="494539" y="53742"/>
                  </a:cubicBezTo>
                  <a:cubicBezTo>
                    <a:pt x="494539" y="49283"/>
                    <a:pt x="495176" y="44612"/>
                    <a:pt x="493265" y="40153"/>
                  </a:cubicBezTo>
                  <a:cubicBezTo>
                    <a:pt x="492204" y="41427"/>
                    <a:pt x="491779" y="42701"/>
                    <a:pt x="491567" y="43975"/>
                  </a:cubicBezTo>
                  <a:cubicBezTo>
                    <a:pt x="491567" y="40790"/>
                    <a:pt x="491567" y="37605"/>
                    <a:pt x="492416" y="34632"/>
                  </a:cubicBezTo>
                  <a:cubicBezTo>
                    <a:pt x="486895" y="12974"/>
                    <a:pt x="469696" y="-616"/>
                    <a:pt x="447826" y="21"/>
                  </a:cubicBezTo>
                  <a:cubicBezTo>
                    <a:pt x="422558" y="659"/>
                    <a:pt x="403873" y="20406"/>
                    <a:pt x="403873" y="47584"/>
                  </a:cubicBezTo>
                  <a:cubicBezTo>
                    <a:pt x="403660" y="101305"/>
                    <a:pt x="403660" y="155238"/>
                    <a:pt x="403873" y="208959"/>
                  </a:cubicBezTo>
                  <a:cubicBezTo>
                    <a:pt x="403873" y="216178"/>
                    <a:pt x="401961" y="219575"/>
                    <a:pt x="394742" y="221274"/>
                  </a:cubicBezTo>
                  <a:cubicBezTo>
                    <a:pt x="368837" y="226795"/>
                    <a:pt x="344843" y="236987"/>
                    <a:pt x="322761" y="251213"/>
                  </a:cubicBezTo>
                  <a:cubicBezTo>
                    <a:pt x="316178" y="255460"/>
                    <a:pt x="312781" y="253974"/>
                    <a:pt x="307897" y="248878"/>
                  </a:cubicBezTo>
                  <a:cubicBezTo>
                    <a:pt x="288575" y="229130"/>
                    <a:pt x="268828" y="209808"/>
                    <a:pt x="249293" y="190273"/>
                  </a:cubicBezTo>
                  <a:cubicBezTo>
                    <a:pt x="229971" y="170951"/>
                    <a:pt x="211073" y="151416"/>
                    <a:pt x="191326" y="132518"/>
                  </a:cubicBezTo>
                  <a:cubicBezTo>
                    <a:pt x="174339" y="115956"/>
                    <a:pt x="146311" y="114894"/>
                    <a:pt x="128899" y="131032"/>
                  </a:cubicBezTo>
                  <a:cubicBezTo>
                    <a:pt x="114673" y="144197"/>
                    <a:pt x="108728" y="167766"/>
                    <a:pt x="121680" y="188787"/>
                  </a:cubicBezTo>
                  <a:cubicBezTo>
                    <a:pt x="124440" y="193458"/>
                    <a:pt x="127838" y="197280"/>
                    <a:pt x="131447" y="201102"/>
                  </a:cubicBezTo>
                  <a:cubicBezTo>
                    <a:pt x="169243" y="238898"/>
                    <a:pt x="207038" y="276693"/>
                    <a:pt x="244622" y="314489"/>
                  </a:cubicBezTo>
                  <a:cubicBezTo>
                    <a:pt x="246745" y="316612"/>
                    <a:pt x="252053" y="317886"/>
                    <a:pt x="248019" y="323407"/>
                  </a:cubicBezTo>
                  <a:cubicBezTo>
                    <a:pt x="239526" y="335510"/>
                    <a:pt x="233368" y="348887"/>
                    <a:pt x="227635" y="362477"/>
                  </a:cubicBezTo>
                  <a:cubicBezTo>
                    <a:pt x="225512" y="367360"/>
                    <a:pt x="222327" y="368210"/>
                    <a:pt x="217655" y="367360"/>
                  </a:cubicBezTo>
                  <a:cubicBezTo>
                    <a:pt x="168181" y="358442"/>
                    <a:pt x="118707" y="349312"/>
                    <a:pt x="69233" y="340819"/>
                  </a:cubicBezTo>
                  <a:cubicBezTo>
                    <a:pt x="48637" y="337209"/>
                    <a:pt x="28040" y="333174"/>
                    <a:pt x="12115" y="353134"/>
                  </a:cubicBezTo>
                  <a:cubicBezTo>
                    <a:pt x="3410" y="364175"/>
                    <a:pt x="-2536" y="376066"/>
                    <a:pt x="1074" y="389868"/>
                  </a:cubicBezTo>
                  <a:cubicBezTo>
                    <a:pt x="5958" y="407704"/>
                    <a:pt x="15725" y="423204"/>
                    <a:pt x="35684" y="426814"/>
                  </a:cubicBezTo>
                  <a:cubicBezTo>
                    <a:pt x="88768" y="436581"/>
                    <a:pt x="141852" y="445712"/>
                    <a:pt x="194935" y="454418"/>
                  </a:cubicBezTo>
                  <a:cubicBezTo>
                    <a:pt x="205552" y="456116"/>
                    <a:pt x="210860" y="460575"/>
                    <a:pt x="211073" y="471617"/>
                  </a:cubicBezTo>
                  <a:cubicBezTo>
                    <a:pt x="211285" y="479048"/>
                    <a:pt x="211710" y="486480"/>
                    <a:pt x="213408" y="494124"/>
                  </a:cubicBezTo>
                  <a:cubicBezTo>
                    <a:pt x="217230" y="512172"/>
                    <a:pt x="216593" y="512385"/>
                    <a:pt x="198545" y="519604"/>
                  </a:cubicBezTo>
                  <a:cubicBezTo>
                    <a:pt x="195360" y="520878"/>
                    <a:pt x="192387" y="522577"/>
                    <a:pt x="189202" y="524063"/>
                  </a:cubicBezTo>
                  <a:cubicBezTo>
                    <a:pt x="149071" y="542749"/>
                    <a:pt x="109152" y="561647"/>
                    <a:pt x="69021" y="580120"/>
                  </a:cubicBezTo>
                  <a:cubicBezTo>
                    <a:pt x="59041" y="584791"/>
                    <a:pt x="50123" y="590524"/>
                    <a:pt x="42904" y="598593"/>
                  </a:cubicBezTo>
                  <a:cubicBezTo>
                    <a:pt x="27828" y="615155"/>
                    <a:pt x="32075" y="648067"/>
                    <a:pt x="49911" y="661019"/>
                  </a:cubicBezTo>
                  <a:cubicBezTo>
                    <a:pt x="67747" y="673971"/>
                    <a:pt x="85371" y="672910"/>
                    <a:pt x="104268" y="663992"/>
                  </a:cubicBezTo>
                  <a:cubicBezTo>
                    <a:pt x="151407" y="641697"/>
                    <a:pt x="198757" y="619826"/>
                    <a:pt x="245896" y="597319"/>
                  </a:cubicBezTo>
                  <a:cubicBezTo>
                    <a:pt x="251416" y="594558"/>
                    <a:pt x="255026" y="594558"/>
                    <a:pt x="259485" y="599867"/>
                  </a:cubicBezTo>
                  <a:cubicBezTo>
                    <a:pt x="268615" y="610484"/>
                    <a:pt x="278170" y="620888"/>
                    <a:pt x="288150" y="630655"/>
                  </a:cubicBezTo>
                  <a:cubicBezTo>
                    <a:pt x="291760" y="634265"/>
                    <a:pt x="291335" y="637238"/>
                    <a:pt x="289212" y="640847"/>
                  </a:cubicBezTo>
                  <a:cubicBezTo>
                    <a:pt x="277746" y="660382"/>
                    <a:pt x="266067" y="680129"/>
                    <a:pt x="254814" y="699664"/>
                  </a:cubicBezTo>
                  <a:cubicBezTo>
                    <a:pt x="238676" y="727480"/>
                    <a:pt x="222751" y="755508"/>
                    <a:pt x="206614" y="783324"/>
                  </a:cubicBezTo>
                  <a:cubicBezTo>
                    <a:pt x="194723" y="803708"/>
                    <a:pt x="200881" y="829825"/>
                    <a:pt x="214682" y="841716"/>
                  </a:cubicBezTo>
                  <a:cubicBezTo>
                    <a:pt x="238676" y="862100"/>
                    <a:pt x="272013" y="851271"/>
                    <a:pt x="284965" y="828976"/>
                  </a:cubicBezTo>
                  <a:cubicBezTo>
                    <a:pt x="311932" y="782262"/>
                    <a:pt x="339111" y="735761"/>
                    <a:pt x="365652" y="688835"/>
                  </a:cubicBezTo>
                  <a:cubicBezTo>
                    <a:pt x="369687" y="681616"/>
                    <a:pt x="373933" y="680342"/>
                    <a:pt x="380516" y="682677"/>
                  </a:cubicBezTo>
                  <a:cubicBezTo>
                    <a:pt x="392194" y="686712"/>
                    <a:pt x="404085" y="689047"/>
                    <a:pt x="416188" y="690321"/>
                  </a:cubicBezTo>
                  <a:cubicBezTo>
                    <a:pt x="422558" y="690958"/>
                    <a:pt x="427229" y="694143"/>
                    <a:pt x="426168" y="701150"/>
                  </a:cubicBezTo>
                  <a:cubicBezTo>
                    <a:pt x="425318" y="708157"/>
                    <a:pt x="427229" y="714740"/>
                    <a:pt x="427866" y="721534"/>
                  </a:cubicBezTo>
                  <a:cubicBezTo>
                    <a:pt x="430202" y="746802"/>
                    <a:pt x="432325" y="771858"/>
                    <a:pt x="434661" y="797126"/>
                  </a:cubicBezTo>
                  <a:cubicBezTo>
                    <a:pt x="436784" y="820482"/>
                    <a:pt x="438483" y="843839"/>
                    <a:pt x="440819" y="867196"/>
                  </a:cubicBezTo>
                  <a:cubicBezTo>
                    <a:pt x="442730" y="887155"/>
                    <a:pt x="456107" y="901382"/>
                    <a:pt x="478827" y="906053"/>
                  </a:cubicBezTo>
                  <a:cubicBezTo>
                    <a:pt x="489868" y="908389"/>
                    <a:pt x="510464" y="902656"/>
                    <a:pt x="521294" y="888005"/>
                  </a:cubicBezTo>
                  <a:cubicBezTo>
                    <a:pt x="531910" y="873778"/>
                    <a:pt x="530636" y="858066"/>
                    <a:pt x="529150" y="842353"/>
                  </a:cubicBezTo>
                  <a:cubicBezTo>
                    <a:pt x="524691" y="791392"/>
                    <a:pt x="519807" y="740645"/>
                    <a:pt x="515136" y="689684"/>
                  </a:cubicBezTo>
                  <a:cubicBezTo>
                    <a:pt x="514711" y="684588"/>
                    <a:pt x="517047" y="683102"/>
                    <a:pt x="521506" y="681828"/>
                  </a:cubicBezTo>
                  <a:cubicBezTo>
                    <a:pt x="534671" y="677793"/>
                    <a:pt x="547411" y="672485"/>
                    <a:pt x="559514" y="665903"/>
                  </a:cubicBezTo>
                  <a:cubicBezTo>
                    <a:pt x="564397" y="663355"/>
                    <a:pt x="566733" y="663992"/>
                    <a:pt x="570555" y="668451"/>
                  </a:cubicBezTo>
                  <a:cubicBezTo>
                    <a:pt x="574589" y="673122"/>
                    <a:pt x="578411" y="678218"/>
                    <a:pt x="582446" y="683102"/>
                  </a:cubicBezTo>
                  <a:cubicBezTo>
                    <a:pt x="599220" y="702637"/>
                    <a:pt x="616419" y="721959"/>
                    <a:pt x="632769" y="741919"/>
                  </a:cubicBezTo>
                  <a:cubicBezTo>
                    <a:pt x="648270" y="760816"/>
                    <a:pt x="663345" y="780139"/>
                    <a:pt x="680120" y="797763"/>
                  </a:cubicBezTo>
                  <a:cubicBezTo>
                    <a:pt x="696682" y="814962"/>
                    <a:pt x="724073" y="816448"/>
                    <a:pt x="741060" y="801585"/>
                  </a:cubicBezTo>
                  <a:cubicBezTo>
                    <a:pt x="760382" y="784385"/>
                    <a:pt x="763143" y="757419"/>
                    <a:pt x="747217" y="738097"/>
                  </a:cubicBezTo>
                  <a:cubicBezTo>
                    <a:pt x="738299" y="727268"/>
                    <a:pt x="728744" y="716651"/>
                    <a:pt x="719826" y="705822"/>
                  </a:cubicBezTo>
                  <a:cubicBezTo>
                    <a:pt x="693497" y="674608"/>
                    <a:pt x="667167" y="643183"/>
                    <a:pt x="640838" y="611757"/>
                  </a:cubicBezTo>
                  <a:cubicBezTo>
                    <a:pt x="637016" y="607299"/>
                    <a:pt x="635954" y="603689"/>
                    <a:pt x="640201" y="598168"/>
                  </a:cubicBezTo>
                  <a:cubicBezTo>
                    <a:pt x="648694" y="587764"/>
                    <a:pt x="655914" y="576510"/>
                    <a:pt x="661859" y="564407"/>
                  </a:cubicBezTo>
                  <a:cubicBezTo>
                    <a:pt x="664195" y="559523"/>
                    <a:pt x="666530" y="559523"/>
                    <a:pt x="671626" y="560797"/>
                  </a:cubicBezTo>
                  <a:cubicBezTo>
                    <a:pt x="724073" y="575236"/>
                    <a:pt x="776520" y="589038"/>
                    <a:pt x="828966" y="602839"/>
                  </a:cubicBezTo>
                  <a:cubicBezTo>
                    <a:pt x="835549" y="604538"/>
                    <a:pt x="841919" y="605600"/>
                    <a:pt x="849138" y="604326"/>
                  </a:cubicBezTo>
                  <a:cubicBezTo>
                    <a:pt x="872070" y="600291"/>
                    <a:pt x="888420" y="585003"/>
                    <a:pt x="889694" y="562071"/>
                  </a:cubicBezTo>
                  <a:cubicBezTo>
                    <a:pt x="890119" y="542536"/>
                    <a:pt x="878440" y="521940"/>
                    <a:pt x="855720" y="515995"/>
                  </a:cubicBezTo>
                  <a:close/>
                  <a:moveTo>
                    <a:pt x="491991" y="51194"/>
                  </a:moveTo>
                  <a:cubicBezTo>
                    <a:pt x="491779" y="101305"/>
                    <a:pt x="491991" y="151628"/>
                    <a:pt x="491991" y="201739"/>
                  </a:cubicBezTo>
                  <a:cubicBezTo>
                    <a:pt x="491991" y="151628"/>
                    <a:pt x="491779" y="101517"/>
                    <a:pt x="491991" y="51194"/>
                  </a:cubicBezTo>
                  <a:cubicBezTo>
                    <a:pt x="491991" y="50769"/>
                    <a:pt x="491991" y="50345"/>
                    <a:pt x="491991" y="49920"/>
                  </a:cubicBezTo>
                  <a:cubicBezTo>
                    <a:pt x="491991" y="50345"/>
                    <a:pt x="491991" y="50769"/>
                    <a:pt x="491991" y="51194"/>
                  </a:cubicBezTo>
                  <a:close/>
                  <a:moveTo>
                    <a:pt x="449737" y="638087"/>
                  </a:moveTo>
                  <a:cubicBezTo>
                    <a:pt x="347816" y="638512"/>
                    <a:pt x="264369" y="555914"/>
                    <a:pt x="263944" y="453780"/>
                  </a:cubicBezTo>
                  <a:cubicBezTo>
                    <a:pt x="263519" y="352497"/>
                    <a:pt x="346542" y="268625"/>
                    <a:pt x="447613" y="268200"/>
                  </a:cubicBezTo>
                  <a:cubicBezTo>
                    <a:pt x="550383" y="267775"/>
                    <a:pt x="633831" y="350161"/>
                    <a:pt x="634468" y="452719"/>
                  </a:cubicBezTo>
                  <a:cubicBezTo>
                    <a:pt x="635105" y="554427"/>
                    <a:pt x="552294" y="637662"/>
                    <a:pt x="449737" y="638087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8">
              <a:extLst>
                <a:ext uri="{FF2B5EF4-FFF2-40B4-BE49-F238E27FC236}">
                  <a16:creationId xmlns:a16="http://schemas.microsoft.com/office/drawing/2014/main" xmlns="" id="{68B4058D-A918-4832-B750-33DCF1AEE8D2}"/>
                </a:ext>
              </a:extLst>
            </p:cNvPr>
            <p:cNvSpPr/>
            <p:nvPr/>
          </p:nvSpPr>
          <p:spPr>
            <a:xfrm>
              <a:off x="9449407" y="3813851"/>
              <a:ext cx="530484" cy="530484"/>
            </a:xfrm>
            <a:custGeom>
              <a:avLst/>
              <a:gdLst>
                <a:gd name="connsiteX0" fmla="*/ 121031 w 239938"/>
                <a:gd name="connsiteY0" fmla="*/ 1 h 239938"/>
                <a:gd name="connsiteX1" fmla="*/ 1 w 239938"/>
                <a:gd name="connsiteY1" fmla="*/ 119757 h 239938"/>
                <a:gd name="connsiteX2" fmla="*/ 119120 w 239938"/>
                <a:gd name="connsiteY2" fmla="*/ 240576 h 239938"/>
                <a:gd name="connsiteX3" fmla="*/ 240576 w 239938"/>
                <a:gd name="connsiteY3" fmla="*/ 121031 h 239938"/>
                <a:gd name="connsiteX4" fmla="*/ 121031 w 239938"/>
                <a:gd name="connsiteY4" fmla="*/ 1 h 239938"/>
                <a:gd name="connsiteX5" fmla="*/ 120182 w 239938"/>
                <a:gd name="connsiteY5" fmla="*/ 167957 h 239938"/>
                <a:gd name="connsiteX6" fmla="*/ 72619 w 239938"/>
                <a:gd name="connsiteY6" fmla="*/ 120607 h 239938"/>
                <a:gd name="connsiteX7" fmla="*/ 120394 w 239938"/>
                <a:gd name="connsiteY7" fmla="*/ 72831 h 239938"/>
                <a:gd name="connsiteX8" fmla="*/ 167957 w 239938"/>
                <a:gd name="connsiteY8" fmla="*/ 121031 h 239938"/>
                <a:gd name="connsiteX9" fmla="*/ 120182 w 239938"/>
                <a:gd name="connsiteY9" fmla="*/ 167957 h 239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938" h="239938">
                  <a:moveTo>
                    <a:pt x="121031" y="1"/>
                  </a:moveTo>
                  <a:cubicBezTo>
                    <a:pt x="53297" y="-212"/>
                    <a:pt x="213" y="52447"/>
                    <a:pt x="1" y="119757"/>
                  </a:cubicBezTo>
                  <a:cubicBezTo>
                    <a:pt x="-212" y="186855"/>
                    <a:pt x="52660" y="240363"/>
                    <a:pt x="119120" y="240576"/>
                  </a:cubicBezTo>
                  <a:cubicBezTo>
                    <a:pt x="186855" y="240788"/>
                    <a:pt x="240363" y="188129"/>
                    <a:pt x="240576" y="121031"/>
                  </a:cubicBezTo>
                  <a:cubicBezTo>
                    <a:pt x="241000" y="53297"/>
                    <a:pt x="188341" y="213"/>
                    <a:pt x="121031" y="1"/>
                  </a:cubicBezTo>
                  <a:close/>
                  <a:moveTo>
                    <a:pt x="120182" y="167957"/>
                  </a:moveTo>
                  <a:cubicBezTo>
                    <a:pt x="94277" y="167957"/>
                    <a:pt x="72831" y="146299"/>
                    <a:pt x="72619" y="120607"/>
                  </a:cubicBezTo>
                  <a:cubicBezTo>
                    <a:pt x="72407" y="94065"/>
                    <a:pt x="93640" y="72619"/>
                    <a:pt x="120394" y="72831"/>
                  </a:cubicBezTo>
                  <a:cubicBezTo>
                    <a:pt x="146936" y="72831"/>
                    <a:pt x="168382" y="94490"/>
                    <a:pt x="167957" y="121031"/>
                  </a:cubicBezTo>
                  <a:cubicBezTo>
                    <a:pt x="167745" y="146299"/>
                    <a:pt x="145874" y="167957"/>
                    <a:pt x="120182" y="167957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9">
              <a:extLst>
                <a:ext uri="{FF2B5EF4-FFF2-40B4-BE49-F238E27FC236}">
                  <a16:creationId xmlns:a16="http://schemas.microsoft.com/office/drawing/2014/main" xmlns="" id="{FDCC7ADD-186B-4ABA-BDB9-AAB2F154462D}"/>
                </a:ext>
              </a:extLst>
            </p:cNvPr>
            <p:cNvSpPr/>
            <p:nvPr/>
          </p:nvSpPr>
          <p:spPr>
            <a:xfrm>
              <a:off x="6507335" y="3040192"/>
              <a:ext cx="1309778" cy="122058"/>
            </a:xfrm>
            <a:custGeom>
              <a:avLst/>
              <a:gdLst>
                <a:gd name="connsiteX0" fmla="*/ 105955 w 592413"/>
                <a:gd name="connsiteY0" fmla="*/ 0 h 55206"/>
                <a:gd name="connsiteX1" fmla="*/ 573728 w 592413"/>
                <a:gd name="connsiteY1" fmla="*/ 0 h 55206"/>
                <a:gd name="connsiteX2" fmla="*/ 592413 w 592413"/>
                <a:gd name="connsiteY2" fmla="*/ 19322 h 55206"/>
                <a:gd name="connsiteX3" fmla="*/ 592413 w 592413"/>
                <a:gd name="connsiteY3" fmla="*/ 45864 h 55206"/>
                <a:gd name="connsiteX4" fmla="*/ 583071 w 592413"/>
                <a:gd name="connsiteY4" fmla="*/ 55419 h 55206"/>
                <a:gd name="connsiteX5" fmla="*/ 15500 w 592413"/>
                <a:gd name="connsiteY5" fmla="*/ 55419 h 55206"/>
                <a:gd name="connsiteX6" fmla="*/ 0 w 592413"/>
                <a:gd name="connsiteY6" fmla="*/ 53508 h 55206"/>
                <a:gd name="connsiteX7" fmla="*/ 105955 w 592413"/>
                <a:gd name="connsiteY7" fmla="*/ 0 h 55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2413" h="55206">
                  <a:moveTo>
                    <a:pt x="105955" y="0"/>
                  </a:moveTo>
                  <a:cubicBezTo>
                    <a:pt x="261808" y="0"/>
                    <a:pt x="417874" y="0"/>
                    <a:pt x="573728" y="0"/>
                  </a:cubicBezTo>
                  <a:cubicBezTo>
                    <a:pt x="592413" y="0"/>
                    <a:pt x="592413" y="0"/>
                    <a:pt x="592413" y="19322"/>
                  </a:cubicBezTo>
                  <a:cubicBezTo>
                    <a:pt x="592413" y="28240"/>
                    <a:pt x="592201" y="36946"/>
                    <a:pt x="592413" y="45864"/>
                  </a:cubicBezTo>
                  <a:cubicBezTo>
                    <a:pt x="592626" y="52447"/>
                    <a:pt x="589865" y="55844"/>
                    <a:pt x="583071" y="55419"/>
                  </a:cubicBezTo>
                  <a:cubicBezTo>
                    <a:pt x="580523" y="55207"/>
                    <a:pt x="202355" y="55419"/>
                    <a:pt x="15500" y="55419"/>
                  </a:cubicBezTo>
                  <a:cubicBezTo>
                    <a:pt x="10192" y="55419"/>
                    <a:pt x="4884" y="56481"/>
                    <a:pt x="0" y="53508"/>
                  </a:cubicBezTo>
                  <a:cubicBezTo>
                    <a:pt x="35035" y="35035"/>
                    <a:pt x="70070" y="16562"/>
                    <a:pt x="105955" y="0"/>
                  </a:cubicBezTo>
                  <a:close/>
                </a:path>
              </a:pathLst>
            </a:custGeom>
            <a:solidFill>
              <a:schemeClr val="accent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31">
              <a:extLst>
                <a:ext uri="{FF2B5EF4-FFF2-40B4-BE49-F238E27FC236}">
                  <a16:creationId xmlns:a16="http://schemas.microsoft.com/office/drawing/2014/main" xmlns="" id="{F3263310-70B1-4E8B-9BFB-F48058B312A4}"/>
                </a:ext>
              </a:extLst>
            </p:cNvPr>
            <p:cNvGrpSpPr/>
            <p:nvPr/>
          </p:nvGrpSpPr>
          <p:grpSpPr>
            <a:xfrm>
              <a:off x="6655213" y="1745066"/>
              <a:ext cx="3741015" cy="2140715"/>
              <a:chOff x="6655213" y="1745066"/>
              <a:chExt cx="3741015" cy="2140715"/>
            </a:xfrm>
          </p:grpSpPr>
          <p:sp>
            <p:nvSpPr>
              <p:cNvPr id="28" name="Freeform: Shape 7">
                <a:extLst>
                  <a:ext uri="{FF2B5EF4-FFF2-40B4-BE49-F238E27FC236}">
                    <a16:creationId xmlns:a16="http://schemas.microsoft.com/office/drawing/2014/main" xmlns="" id="{04B9E2C2-3E58-4785-960C-A37E047999C9}"/>
                  </a:ext>
                </a:extLst>
              </p:cNvPr>
              <p:cNvSpPr/>
              <p:nvPr/>
            </p:nvSpPr>
            <p:spPr>
              <a:xfrm>
                <a:off x="10194362" y="3412469"/>
                <a:ext cx="201866" cy="300451"/>
              </a:xfrm>
              <a:custGeom>
                <a:avLst/>
                <a:gdLst>
                  <a:gd name="connsiteX0" fmla="*/ 91336 w 91303"/>
                  <a:gd name="connsiteY0" fmla="*/ 0 h 135894"/>
                  <a:gd name="connsiteX1" fmla="*/ 91548 w 91303"/>
                  <a:gd name="connsiteY1" fmla="*/ 97249 h 135894"/>
                  <a:gd name="connsiteX2" fmla="*/ 84541 w 91303"/>
                  <a:gd name="connsiteY2" fmla="*/ 107441 h 135894"/>
                  <a:gd name="connsiteX3" fmla="*/ 8950 w 91303"/>
                  <a:gd name="connsiteY3" fmla="*/ 135045 h 135894"/>
                  <a:gd name="connsiteX4" fmla="*/ 1094 w 91303"/>
                  <a:gd name="connsiteY4" fmla="*/ 134832 h 135894"/>
                  <a:gd name="connsiteX5" fmla="*/ 3854 w 91303"/>
                  <a:gd name="connsiteY5" fmla="*/ 125702 h 135894"/>
                  <a:gd name="connsiteX6" fmla="*/ 78596 w 91303"/>
                  <a:gd name="connsiteY6" fmla="*/ 18898 h 135894"/>
                  <a:gd name="connsiteX7" fmla="*/ 91336 w 91303"/>
                  <a:gd name="connsiteY7" fmla="*/ 0 h 13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03" h="135894">
                    <a:moveTo>
                      <a:pt x="91336" y="0"/>
                    </a:moveTo>
                    <a:cubicBezTo>
                      <a:pt x="91336" y="34398"/>
                      <a:pt x="91124" y="65824"/>
                      <a:pt x="91548" y="97249"/>
                    </a:cubicBezTo>
                    <a:cubicBezTo>
                      <a:pt x="91548" y="102982"/>
                      <a:pt x="89425" y="105743"/>
                      <a:pt x="84541" y="107441"/>
                    </a:cubicBezTo>
                    <a:cubicBezTo>
                      <a:pt x="59274" y="116572"/>
                      <a:pt x="34218" y="125914"/>
                      <a:pt x="8950" y="135045"/>
                    </a:cubicBezTo>
                    <a:cubicBezTo>
                      <a:pt x="6402" y="135894"/>
                      <a:pt x="3430" y="137805"/>
                      <a:pt x="1094" y="134832"/>
                    </a:cubicBezTo>
                    <a:cubicBezTo>
                      <a:pt x="-1879" y="130798"/>
                      <a:pt x="1943" y="128250"/>
                      <a:pt x="3854" y="125702"/>
                    </a:cubicBezTo>
                    <a:cubicBezTo>
                      <a:pt x="28697" y="90030"/>
                      <a:pt x="53540" y="54570"/>
                      <a:pt x="78596" y="18898"/>
                    </a:cubicBezTo>
                    <a:cubicBezTo>
                      <a:pt x="82206" y="13589"/>
                      <a:pt x="86028" y="8069"/>
                      <a:pt x="913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30">
                <a:extLst>
                  <a:ext uri="{FF2B5EF4-FFF2-40B4-BE49-F238E27FC236}">
                    <a16:creationId xmlns:a16="http://schemas.microsoft.com/office/drawing/2014/main" xmlns="" id="{35C12654-140B-4AD9-8F66-8E483A8DF8A9}"/>
                  </a:ext>
                </a:extLst>
              </p:cNvPr>
              <p:cNvSpPr/>
              <p:nvPr/>
            </p:nvSpPr>
            <p:spPr>
              <a:xfrm>
                <a:off x="6655213" y="1745066"/>
                <a:ext cx="3736861" cy="2140715"/>
              </a:xfrm>
              <a:custGeom>
                <a:avLst/>
                <a:gdLst>
                  <a:gd name="connsiteX0" fmla="*/ 1691882 w 1690182"/>
                  <a:gd name="connsiteY0" fmla="*/ 429932 h 968245"/>
                  <a:gd name="connsiteX1" fmla="*/ 1680840 w 1690182"/>
                  <a:gd name="connsiteY1" fmla="*/ 409123 h 968245"/>
                  <a:gd name="connsiteX2" fmla="*/ 1553440 w 1690182"/>
                  <a:gd name="connsiteY2" fmla="*/ 317182 h 968245"/>
                  <a:gd name="connsiteX3" fmla="*/ 1119852 w 1690182"/>
                  <a:gd name="connsiteY3" fmla="*/ 3564 h 968245"/>
                  <a:gd name="connsiteX4" fmla="*/ 1103290 w 1690182"/>
                  <a:gd name="connsiteY4" fmla="*/ 3140 h 968245"/>
                  <a:gd name="connsiteX5" fmla="*/ 535295 w 1690182"/>
                  <a:gd name="connsiteY5" fmla="*/ 413795 h 968245"/>
                  <a:gd name="connsiteX6" fmla="*/ 525740 w 1690182"/>
                  <a:gd name="connsiteY6" fmla="*/ 433329 h 968245"/>
                  <a:gd name="connsiteX7" fmla="*/ 525740 w 1690182"/>
                  <a:gd name="connsiteY7" fmla="*/ 651185 h 968245"/>
                  <a:gd name="connsiteX8" fmla="*/ 525740 w 1690182"/>
                  <a:gd name="connsiteY8" fmla="*/ 651397 h 968245"/>
                  <a:gd name="connsiteX9" fmla="*/ 525316 w 1690182"/>
                  <a:gd name="connsiteY9" fmla="*/ 653945 h 968245"/>
                  <a:gd name="connsiteX10" fmla="*/ 11891 w 1690182"/>
                  <a:gd name="connsiteY10" fmla="*/ 655007 h 968245"/>
                  <a:gd name="connsiteX11" fmla="*/ 212 w 1690182"/>
                  <a:gd name="connsiteY11" fmla="*/ 666260 h 968245"/>
                  <a:gd name="connsiteX12" fmla="*/ 0 w 1690182"/>
                  <a:gd name="connsiteY12" fmla="*/ 958221 h 968245"/>
                  <a:gd name="connsiteX13" fmla="*/ 10829 w 1690182"/>
                  <a:gd name="connsiteY13" fmla="*/ 969687 h 968245"/>
                  <a:gd name="connsiteX14" fmla="*/ 637004 w 1690182"/>
                  <a:gd name="connsiteY14" fmla="*/ 969687 h 968245"/>
                  <a:gd name="connsiteX15" fmla="*/ 647833 w 1690182"/>
                  <a:gd name="connsiteY15" fmla="*/ 958433 h 968245"/>
                  <a:gd name="connsiteX16" fmla="*/ 647620 w 1690182"/>
                  <a:gd name="connsiteY16" fmla="*/ 669658 h 968245"/>
                  <a:gd name="connsiteX17" fmla="*/ 648470 w 1690182"/>
                  <a:gd name="connsiteY17" fmla="*/ 658192 h 968245"/>
                  <a:gd name="connsiteX18" fmla="*/ 649531 w 1690182"/>
                  <a:gd name="connsiteY18" fmla="*/ 643541 h 968245"/>
                  <a:gd name="connsiteX19" fmla="*/ 819187 w 1690182"/>
                  <a:gd name="connsiteY19" fmla="*/ 573683 h 968245"/>
                  <a:gd name="connsiteX20" fmla="*/ 869298 w 1690182"/>
                  <a:gd name="connsiteY20" fmla="*/ 670295 h 968245"/>
                  <a:gd name="connsiteX21" fmla="*/ 869298 w 1690182"/>
                  <a:gd name="connsiteY21" fmla="*/ 968200 h 968245"/>
                  <a:gd name="connsiteX22" fmla="*/ 903271 w 1690182"/>
                  <a:gd name="connsiteY22" fmla="*/ 968413 h 968245"/>
                  <a:gd name="connsiteX23" fmla="*/ 993089 w 1690182"/>
                  <a:gd name="connsiteY23" fmla="*/ 907260 h 968245"/>
                  <a:gd name="connsiteX24" fmla="*/ 1128133 w 1690182"/>
                  <a:gd name="connsiteY24" fmla="*/ 931042 h 968245"/>
                  <a:gd name="connsiteX25" fmla="*/ 1140661 w 1690182"/>
                  <a:gd name="connsiteY25" fmla="*/ 929343 h 968245"/>
                  <a:gd name="connsiteX26" fmla="*/ 1134928 w 1690182"/>
                  <a:gd name="connsiteY26" fmla="*/ 919151 h 968245"/>
                  <a:gd name="connsiteX27" fmla="*/ 1038104 w 1690182"/>
                  <a:gd name="connsiteY27" fmla="*/ 822114 h 968245"/>
                  <a:gd name="connsiteX28" fmla="*/ 1017082 w 1690182"/>
                  <a:gd name="connsiteY28" fmla="*/ 750982 h 968245"/>
                  <a:gd name="connsiteX29" fmla="*/ 1068467 w 1690182"/>
                  <a:gd name="connsiteY29" fmla="*/ 693015 h 968245"/>
                  <a:gd name="connsiteX30" fmla="*/ 1152127 w 1690182"/>
                  <a:gd name="connsiteY30" fmla="*/ 711912 h 968245"/>
                  <a:gd name="connsiteX31" fmla="*/ 1247678 w 1690182"/>
                  <a:gd name="connsiteY31" fmla="*/ 807038 h 968245"/>
                  <a:gd name="connsiteX32" fmla="*/ 1265089 w 1690182"/>
                  <a:gd name="connsiteY32" fmla="*/ 810011 h 968245"/>
                  <a:gd name="connsiteX33" fmla="*/ 1293542 w 1690182"/>
                  <a:gd name="connsiteY33" fmla="*/ 798333 h 968245"/>
                  <a:gd name="connsiteX34" fmla="*/ 1305008 w 1690182"/>
                  <a:gd name="connsiteY34" fmla="*/ 782408 h 968245"/>
                  <a:gd name="connsiteX35" fmla="*/ 1305008 w 1690182"/>
                  <a:gd name="connsiteY35" fmla="*/ 645452 h 968245"/>
                  <a:gd name="connsiteX36" fmla="*/ 1393764 w 1690182"/>
                  <a:gd name="connsiteY36" fmla="*/ 568374 h 968245"/>
                  <a:gd name="connsiteX37" fmla="*/ 1463834 w 1690182"/>
                  <a:gd name="connsiteY37" fmla="*/ 647363 h 968245"/>
                  <a:gd name="connsiteX38" fmla="*/ 1464047 w 1690182"/>
                  <a:gd name="connsiteY38" fmla="*/ 780072 h 968245"/>
                  <a:gd name="connsiteX39" fmla="*/ 1464259 w 1690182"/>
                  <a:gd name="connsiteY39" fmla="*/ 789627 h 968245"/>
                  <a:gd name="connsiteX40" fmla="*/ 1467444 w 1690182"/>
                  <a:gd name="connsiteY40" fmla="*/ 794511 h 968245"/>
                  <a:gd name="connsiteX41" fmla="*/ 1471903 w 1690182"/>
                  <a:gd name="connsiteY41" fmla="*/ 792175 h 968245"/>
                  <a:gd name="connsiteX42" fmla="*/ 1479335 w 1690182"/>
                  <a:gd name="connsiteY42" fmla="*/ 781770 h 968245"/>
                  <a:gd name="connsiteX43" fmla="*/ 1554289 w 1690182"/>
                  <a:gd name="connsiteY43" fmla="*/ 674966 h 968245"/>
                  <a:gd name="connsiteX44" fmla="*/ 1668525 w 1690182"/>
                  <a:gd name="connsiteY44" fmla="*/ 659041 h 968245"/>
                  <a:gd name="connsiteX45" fmla="*/ 1691669 w 1690182"/>
                  <a:gd name="connsiteY45" fmla="*/ 686645 h 968245"/>
                  <a:gd name="connsiteX46" fmla="*/ 1691882 w 1690182"/>
                  <a:gd name="connsiteY46" fmla="*/ 429932 h 968245"/>
                  <a:gd name="connsiteX47" fmla="*/ 1059762 w 1690182"/>
                  <a:gd name="connsiteY47" fmla="*/ 519537 h 968245"/>
                  <a:gd name="connsiteX48" fmla="*/ 1058488 w 1690182"/>
                  <a:gd name="connsiteY48" fmla="*/ 522510 h 968245"/>
                  <a:gd name="connsiteX49" fmla="*/ 971218 w 1690182"/>
                  <a:gd name="connsiteY49" fmla="*/ 522298 h 968245"/>
                  <a:gd name="connsiteX50" fmla="*/ 970794 w 1690182"/>
                  <a:gd name="connsiteY50" fmla="*/ 446070 h 968245"/>
                  <a:gd name="connsiteX51" fmla="*/ 981835 w 1690182"/>
                  <a:gd name="connsiteY51" fmla="*/ 434816 h 968245"/>
                  <a:gd name="connsiteX52" fmla="*/ 1049570 w 1690182"/>
                  <a:gd name="connsiteY52" fmla="*/ 435028 h 968245"/>
                  <a:gd name="connsiteX53" fmla="*/ 1059974 w 1690182"/>
                  <a:gd name="connsiteY53" fmla="*/ 442460 h 968245"/>
                  <a:gd name="connsiteX54" fmla="*/ 1059762 w 1690182"/>
                  <a:gd name="connsiteY54" fmla="*/ 519537 h 968245"/>
                  <a:gd name="connsiteX55" fmla="*/ 1060399 w 1690182"/>
                  <a:gd name="connsiteY55" fmla="*/ 354766 h 968245"/>
                  <a:gd name="connsiteX56" fmla="*/ 1060399 w 1690182"/>
                  <a:gd name="connsiteY56" fmla="*/ 398294 h 968245"/>
                  <a:gd name="connsiteX57" fmla="*/ 1050844 w 1690182"/>
                  <a:gd name="connsiteY57" fmla="*/ 407849 h 968245"/>
                  <a:gd name="connsiteX58" fmla="*/ 980986 w 1690182"/>
                  <a:gd name="connsiteY58" fmla="*/ 407849 h 968245"/>
                  <a:gd name="connsiteX59" fmla="*/ 971006 w 1690182"/>
                  <a:gd name="connsiteY59" fmla="*/ 396596 h 968245"/>
                  <a:gd name="connsiteX60" fmla="*/ 971218 w 1690182"/>
                  <a:gd name="connsiteY60" fmla="*/ 320367 h 968245"/>
                  <a:gd name="connsiteX61" fmla="*/ 1021754 w 1690182"/>
                  <a:gd name="connsiteY61" fmla="*/ 319518 h 968245"/>
                  <a:gd name="connsiteX62" fmla="*/ 1058488 w 1690182"/>
                  <a:gd name="connsiteY62" fmla="*/ 320155 h 968245"/>
                  <a:gd name="connsiteX63" fmla="*/ 1060399 w 1690182"/>
                  <a:gd name="connsiteY63" fmla="*/ 354766 h 968245"/>
                  <a:gd name="connsiteX64" fmla="*/ 1113907 w 1690182"/>
                  <a:gd name="connsiteY64" fmla="*/ 362834 h 968245"/>
                  <a:gd name="connsiteX65" fmla="*/ 1113907 w 1690182"/>
                  <a:gd name="connsiteY65" fmla="*/ 328861 h 968245"/>
                  <a:gd name="connsiteX66" fmla="*/ 1122613 w 1690182"/>
                  <a:gd name="connsiteY66" fmla="*/ 319943 h 968245"/>
                  <a:gd name="connsiteX67" fmla="*/ 1193532 w 1690182"/>
                  <a:gd name="connsiteY67" fmla="*/ 319943 h 968245"/>
                  <a:gd name="connsiteX68" fmla="*/ 1202451 w 1690182"/>
                  <a:gd name="connsiteY68" fmla="*/ 328648 h 968245"/>
                  <a:gd name="connsiteX69" fmla="*/ 1202451 w 1690182"/>
                  <a:gd name="connsiteY69" fmla="*/ 398507 h 968245"/>
                  <a:gd name="connsiteX70" fmla="*/ 1193745 w 1690182"/>
                  <a:gd name="connsiteY70" fmla="*/ 407425 h 968245"/>
                  <a:gd name="connsiteX71" fmla="*/ 1122825 w 1690182"/>
                  <a:gd name="connsiteY71" fmla="*/ 407425 h 968245"/>
                  <a:gd name="connsiteX72" fmla="*/ 1113907 w 1690182"/>
                  <a:gd name="connsiteY72" fmla="*/ 398719 h 968245"/>
                  <a:gd name="connsiteX73" fmla="*/ 1113907 w 1690182"/>
                  <a:gd name="connsiteY73" fmla="*/ 362834 h 968245"/>
                  <a:gd name="connsiteX74" fmla="*/ 1202238 w 1690182"/>
                  <a:gd name="connsiteY74" fmla="*/ 514017 h 968245"/>
                  <a:gd name="connsiteX75" fmla="*/ 1193108 w 1690182"/>
                  <a:gd name="connsiteY75" fmla="*/ 522510 h 968245"/>
                  <a:gd name="connsiteX76" fmla="*/ 1123037 w 1690182"/>
                  <a:gd name="connsiteY76" fmla="*/ 522510 h 968245"/>
                  <a:gd name="connsiteX77" fmla="*/ 1113695 w 1690182"/>
                  <a:gd name="connsiteY77" fmla="*/ 512955 h 968245"/>
                  <a:gd name="connsiteX78" fmla="*/ 1113695 w 1690182"/>
                  <a:gd name="connsiteY78" fmla="*/ 443946 h 968245"/>
                  <a:gd name="connsiteX79" fmla="*/ 1123462 w 1690182"/>
                  <a:gd name="connsiteY79" fmla="*/ 435028 h 968245"/>
                  <a:gd name="connsiteX80" fmla="*/ 1158497 w 1690182"/>
                  <a:gd name="connsiteY80" fmla="*/ 435028 h 968245"/>
                  <a:gd name="connsiteX81" fmla="*/ 1193532 w 1690182"/>
                  <a:gd name="connsiteY81" fmla="*/ 435028 h 968245"/>
                  <a:gd name="connsiteX82" fmla="*/ 1202238 w 1690182"/>
                  <a:gd name="connsiteY82" fmla="*/ 443734 h 968245"/>
                  <a:gd name="connsiteX83" fmla="*/ 1202238 w 1690182"/>
                  <a:gd name="connsiteY83" fmla="*/ 514017 h 968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1690182" h="968245">
                    <a:moveTo>
                      <a:pt x="1691882" y="429932"/>
                    </a:moveTo>
                    <a:cubicBezTo>
                      <a:pt x="1691882" y="420165"/>
                      <a:pt x="1688484" y="414432"/>
                      <a:pt x="1680840" y="409123"/>
                    </a:cubicBezTo>
                    <a:cubicBezTo>
                      <a:pt x="1638161" y="378759"/>
                      <a:pt x="1595906" y="347971"/>
                      <a:pt x="1553440" y="317182"/>
                    </a:cubicBezTo>
                    <a:cubicBezTo>
                      <a:pt x="1408840" y="212714"/>
                      <a:pt x="1264240" y="108245"/>
                      <a:pt x="1119852" y="3564"/>
                    </a:cubicBezTo>
                    <a:cubicBezTo>
                      <a:pt x="1113695" y="-895"/>
                      <a:pt x="1109660" y="-1320"/>
                      <a:pt x="1103290" y="3140"/>
                    </a:cubicBezTo>
                    <a:cubicBezTo>
                      <a:pt x="913888" y="140308"/>
                      <a:pt x="724698" y="277263"/>
                      <a:pt x="535295" y="413795"/>
                    </a:cubicBezTo>
                    <a:cubicBezTo>
                      <a:pt x="528076" y="418891"/>
                      <a:pt x="525528" y="424624"/>
                      <a:pt x="525740" y="433329"/>
                    </a:cubicBezTo>
                    <a:cubicBezTo>
                      <a:pt x="526165" y="478344"/>
                      <a:pt x="525740" y="650335"/>
                      <a:pt x="525740" y="651185"/>
                    </a:cubicBezTo>
                    <a:lnTo>
                      <a:pt x="525740" y="651397"/>
                    </a:lnTo>
                    <a:cubicBezTo>
                      <a:pt x="525740" y="651397"/>
                      <a:pt x="525528" y="653096"/>
                      <a:pt x="525316" y="653945"/>
                    </a:cubicBezTo>
                    <a:cubicBezTo>
                      <a:pt x="521281" y="656068"/>
                      <a:pt x="178786" y="655007"/>
                      <a:pt x="11891" y="655007"/>
                    </a:cubicBezTo>
                    <a:cubicBezTo>
                      <a:pt x="212" y="655007"/>
                      <a:pt x="212" y="655007"/>
                      <a:pt x="212" y="666260"/>
                    </a:cubicBezTo>
                    <a:cubicBezTo>
                      <a:pt x="212" y="763510"/>
                      <a:pt x="212" y="860759"/>
                      <a:pt x="0" y="958221"/>
                    </a:cubicBezTo>
                    <a:cubicBezTo>
                      <a:pt x="0" y="966714"/>
                      <a:pt x="1699" y="969687"/>
                      <a:pt x="10829" y="969687"/>
                    </a:cubicBezTo>
                    <a:cubicBezTo>
                      <a:pt x="219554" y="969474"/>
                      <a:pt x="428279" y="969474"/>
                      <a:pt x="637004" y="969687"/>
                    </a:cubicBezTo>
                    <a:cubicBezTo>
                      <a:pt x="646134" y="969687"/>
                      <a:pt x="647833" y="966926"/>
                      <a:pt x="647833" y="958433"/>
                    </a:cubicBezTo>
                    <a:cubicBezTo>
                      <a:pt x="647620" y="862245"/>
                      <a:pt x="647620" y="766058"/>
                      <a:pt x="647620" y="669658"/>
                    </a:cubicBezTo>
                    <a:cubicBezTo>
                      <a:pt x="647620" y="665836"/>
                      <a:pt x="646771" y="661801"/>
                      <a:pt x="648470" y="658192"/>
                    </a:cubicBezTo>
                    <a:cubicBezTo>
                      <a:pt x="648894" y="653308"/>
                      <a:pt x="648470" y="648212"/>
                      <a:pt x="649531" y="643541"/>
                    </a:cubicBezTo>
                    <a:cubicBezTo>
                      <a:pt x="666093" y="567525"/>
                      <a:pt x="749116" y="528880"/>
                      <a:pt x="819187" y="573683"/>
                    </a:cubicBezTo>
                    <a:cubicBezTo>
                      <a:pt x="853373" y="595553"/>
                      <a:pt x="869510" y="629314"/>
                      <a:pt x="869298" y="670295"/>
                    </a:cubicBezTo>
                    <a:cubicBezTo>
                      <a:pt x="869298" y="769667"/>
                      <a:pt x="869298" y="869040"/>
                      <a:pt x="869298" y="968200"/>
                    </a:cubicBezTo>
                    <a:cubicBezTo>
                      <a:pt x="880551" y="970536"/>
                      <a:pt x="892017" y="969899"/>
                      <a:pt x="903271" y="968413"/>
                    </a:cubicBezTo>
                    <a:cubicBezTo>
                      <a:pt x="915587" y="922336"/>
                      <a:pt x="952320" y="901315"/>
                      <a:pt x="993089" y="907260"/>
                    </a:cubicBezTo>
                    <a:cubicBezTo>
                      <a:pt x="1038316" y="914055"/>
                      <a:pt x="1083119" y="923185"/>
                      <a:pt x="1128133" y="931042"/>
                    </a:cubicBezTo>
                    <a:cubicBezTo>
                      <a:pt x="1132380" y="931679"/>
                      <a:pt x="1137901" y="934439"/>
                      <a:pt x="1140661" y="929343"/>
                    </a:cubicBezTo>
                    <a:cubicBezTo>
                      <a:pt x="1143422" y="924459"/>
                      <a:pt x="1137689" y="921911"/>
                      <a:pt x="1134928" y="919151"/>
                    </a:cubicBezTo>
                    <a:cubicBezTo>
                      <a:pt x="1102653" y="886664"/>
                      <a:pt x="1070378" y="854601"/>
                      <a:pt x="1038104" y="822114"/>
                    </a:cubicBezTo>
                    <a:cubicBezTo>
                      <a:pt x="1018356" y="802155"/>
                      <a:pt x="1011774" y="777736"/>
                      <a:pt x="1017082" y="750982"/>
                    </a:cubicBezTo>
                    <a:cubicBezTo>
                      <a:pt x="1022815" y="722105"/>
                      <a:pt x="1039590" y="700446"/>
                      <a:pt x="1068467" y="693015"/>
                    </a:cubicBezTo>
                    <a:cubicBezTo>
                      <a:pt x="1098619" y="685371"/>
                      <a:pt x="1127921" y="687282"/>
                      <a:pt x="1152127" y="711912"/>
                    </a:cubicBezTo>
                    <a:cubicBezTo>
                      <a:pt x="1183553" y="743975"/>
                      <a:pt x="1216040" y="775188"/>
                      <a:pt x="1247678" y="807038"/>
                    </a:cubicBezTo>
                    <a:cubicBezTo>
                      <a:pt x="1253411" y="812771"/>
                      <a:pt x="1257870" y="813833"/>
                      <a:pt x="1265089" y="810011"/>
                    </a:cubicBezTo>
                    <a:cubicBezTo>
                      <a:pt x="1274220" y="805340"/>
                      <a:pt x="1283775" y="801305"/>
                      <a:pt x="1293542" y="798333"/>
                    </a:cubicBezTo>
                    <a:cubicBezTo>
                      <a:pt x="1302035" y="795785"/>
                      <a:pt x="1305008" y="791538"/>
                      <a:pt x="1305008" y="782408"/>
                    </a:cubicBezTo>
                    <a:cubicBezTo>
                      <a:pt x="1304583" y="736756"/>
                      <a:pt x="1304371" y="691104"/>
                      <a:pt x="1305008" y="645452"/>
                    </a:cubicBezTo>
                    <a:cubicBezTo>
                      <a:pt x="1305433" y="598526"/>
                      <a:pt x="1347475" y="562429"/>
                      <a:pt x="1393764" y="568374"/>
                    </a:cubicBezTo>
                    <a:cubicBezTo>
                      <a:pt x="1434532" y="573683"/>
                      <a:pt x="1463622" y="605957"/>
                      <a:pt x="1463834" y="647363"/>
                    </a:cubicBezTo>
                    <a:cubicBezTo>
                      <a:pt x="1464259" y="691528"/>
                      <a:pt x="1463834" y="735906"/>
                      <a:pt x="1464047" y="780072"/>
                    </a:cubicBezTo>
                    <a:cubicBezTo>
                      <a:pt x="1464047" y="783257"/>
                      <a:pt x="1464047" y="786442"/>
                      <a:pt x="1464259" y="789627"/>
                    </a:cubicBezTo>
                    <a:cubicBezTo>
                      <a:pt x="1464259" y="791750"/>
                      <a:pt x="1464896" y="793874"/>
                      <a:pt x="1467444" y="794511"/>
                    </a:cubicBezTo>
                    <a:cubicBezTo>
                      <a:pt x="1469567" y="794935"/>
                      <a:pt x="1470841" y="793449"/>
                      <a:pt x="1471903" y="792175"/>
                    </a:cubicBezTo>
                    <a:cubicBezTo>
                      <a:pt x="1474451" y="788778"/>
                      <a:pt x="1476999" y="785380"/>
                      <a:pt x="1479335" y="781770"/>
                    </a:cubicBezTo>
                    <a:cubicBezTo>
                      <a:pt x="1504390" y="746098"/>
                      <a:pt x="1529021" y="710214"/>
                      <a:pt x="1554289" y="674966"/>
                    </a:cubicBezTo>
                    <a:cubicBezTo>
                      <a:pt x="1580194" y="638869"/>
                      <a:pt x="1633490" y="631650"/>
                      <a:pt x="1668525" y="659041"/>
                    </a:cubicBezTo>
                    <a:cubicBezTo>
                      <a:pt x="1677868" y="666260"/>
                      <a:pt x="1684238" y="675816"/>
                      <a:pt x="1691669" y="686645"/>
                    </a:cubicBezTo>
                    <a:cubicBezTo>
                      <a:pt x="1691669" y="599800"/>
                      <a:pt x="1691457" y="514866"/>
                      <a:pt x="1691882" y="429932"/>
                    </a:cubicBezTo>
                    <a:close/>
                    <a:moveTo>
                      <a:pt x="1059762" y="519537"/>
                    </a:moveTo>
                    <a:cubicBezTo>
                      <a:pt x="1059762" y="520599"/>
                      <a:pt x="1058912" y="521448"/>
                      <a:pt x="1058488" y="522510"/>
                    </a:cubicBezTo>
                    <a:cubicBezTo>
                      <a:pt x="1029398" y="523572"/>
                      <a:pt x="1000308" y="523996"/>
                      <a:pt x="971218" y="522298"/>
                    </a:cubicBezTo>
                    <a:cubicBezTo>
                      <a:pt x="971218" y="496817"/>
                      <a:pt x="971218" y="471337"/>
                      <a:pt x="970794" y="446070"/>
                    </a:cubicBezTo>
                    <a:cubicBezTo>
                      <a:pt x="970581" y="437788"/>
                      <a:pt x="973766" y="434816"/>
                      <a:pt x="981835" y="434816"/>
                    </a:cubicBezTo>
                    <a:cubicBezTo>
                      <a:pt x="1004342" y="435240"/>
                      <a:pt x="1027062" y="435028"/>
                      <a:pt x="1049570" y="435028"/>
                    </a:cubicBezTo>
                    <a:cubicBezTo>
                      <a:pt x="1054878" y="435028"/>
                      <a:pt x="1059974" y="435453"/>
                      <a:pt x="1059974" y="442460"/>
                    </a:cubicBezTo>
                    <a:cubicBezTo>
                      <a:pt x="1060186" y="468152"/>
                      <a:pt x="1059974" y="493845"/>
                      <a:pt x="1059762" y="519537"/>
                    </a:cubicBezTo>
                    <a:close/>
                    <a:moveTo>
                      <a:pt x="1060399" y="354766"/>
                    </a:moveTo>
                    <a:cubicBezTo>
                      <a:pt x="1060823" y="369204"/>
                      <a:pt x="1060399" y="383643"/>
                      <a:pt x="1060399" y="398294"/>
                    </a:cubicBezTo>
                    <a:cubicBezTo>
                      <a:pt x="1060399" y="404877"/>
                      <a:pt x="1057851" y="407849"/>
                      <a:pt x="1050844" y="407849"/>
                    </a:cubicBezTo>
                    <a:cubicBezTo>
                      <a:pt x="1027487" y="407637"/>
                      <a:pt x="1004130" y="407637"/>
                      <a:pt x="980986" y="407849"/>
                    </a:cubicBezTo>
                    <a:cubicBezTo>
                      <a:pt x="972705" y="407849"/>
                      <a:pt x="970794" y="403815"/>
                      <a:pt x="971006" y="396596"/>
                    </a:cubicBezTo>
                    <a:cubicBezTo>
                      <a:pt x="971218" y="371115"/>
                      <a:pt x="971218" y="345635"/>
                      <a:pt x="971218" y="320367"/>
                    </a:cubicBezTo>
                    <a:cubicBezTo>
                      <a:pt x="987993" y="318032"/>
                      <a:pt x="1004767" y="319518"/>
                      <a:pt x="1021754" y="319518"/>
                    </a:cubicBezTo>
                    <a:cubicBezTo>
                      <a:pt x="1034069" y="319306"/>
                      <a:pt x="1046385" y="318456"/>
                      <a:pt x="1058488" y="320155"/>
                    </a:cubicBezTo>
                    <a:cubicBezTo>
                      <a:pt x="1062310" y="331621"/>
                      <a:pt x="1059974" y="343300"/>
                      <a:pt x="1060399" y="354766"/>
                    </a:cubicBezTo>
                    <a:close/>
                    <a:moveTo>
                      <a:pt x="1113907" y="362834"/>
                    </a:moveTo>
                    <a:cubicBezTo>
                      <a:pt x="1113907" y="351581"/>
                      <a:pt x="1114119" y="340327"/>
                      <a:pt x="1113907" y="328861"/>
                    </a:cubicBezTo>
                    <a:cubicBezTo>
                      <a:pt x="1113695" y="322703"/>
                      <a:pt x="1116243" y="319943"/>
                      <a:pt x="1122613" y="319943"/>
                    </a:cubicBezTo>
                    <a:cubicBezTo>
                      <a:pt x="1146182" y="320155"/>
                      <a:pt x="1169963" y="320155"/>
                      <a:pt x="1193532" y="319943"/>
                    </a:cubicBezTo>
                    <a:cubicBezTo>
                      <a:pt x="1199903" y="319943"/>
                      <a:pt x="1202451" y="322491"/>
                      <a:pt x="1202451" y="328648"/>
                    </a:cubicBezTo>
                    <a:cubicBezTo>
                      <a:pt x="1202238" y="352005"/>
                      <a:pt x="1202238" y="375150"/>
                      <a:pt x="1202451" y="398507"/>
                    </a:cubicBezTo>
                    <a:cubicBezTo>
                      <a:pt x="1202451" y="404664"/>
                      <a:pt x="1200115" y="407425"/>
                      <a:pt x="1193745" y="407425"/>
                    </a:cubicBezTo>
                    <a:cubicBezTo>
                      <a:pt x="1170176" y="407212"/>
                      <a:pt x="1146394" y="407212"/>
                      <a:pt x="1122825" y="407425"/>
                    </a:cubicBezTo>
                    <a:cubicBezTo>
                      <a:pt x="1116455" y="407425"/>
                      <a:pt x="1113907" y="405089"/>
                      <a:pt x="1113907" y="398719"/>
                    </a:cubicBezTo>
                    <a:cubicBezTo>
                      <a:pt x="1114119" y="386828"/>
                      <a:pt x="1113907" y="374937"/>
                      <a:pt x="1113907" y="362834"/>
                    </a:cubicBezTo>
                    <a:close/>
                    <a:moveTo>
                      <a:pt x="1202238" y="514017"/>
                    </a:moveTo>
                    <a:cubicBezTo>
                      <a:pt x="1202238" y="520599"/>
                      <a:pt x="1199266" y="522510"/>
                      <a:pt x="1193108" y="522510"/>
                    </a:cubicBezTo>
                    <a:cubicBezTo>
                      <a:pt x="1169751" y="522298"/>
                      <a:pt x="1146394" y="522298"/>
                      <a:pt x="1123037" y="522510"/>
                    </a:cubicBezTo>
                    <a:cubicBezTo>
                      <a:pt x="1116243" y="522510"/>
                      <a:pt x="1113695" y="519750"/>
                      <a:pt x="1113695" y="512955"/>
                    </a:cubicBezTo>
                    <a:cubicBezTo>
                      <a:pt x="1113907" y="490023"/>
                      <a:pt x="1113907" y="466878"/>
                      <a:pt x="1113695" y="443946"/>
                    </a:cubicBezTo>
                    <a:cubicBezTo>
                      <a:pt x="1113695" y="436727"/>
                      <a:pt x="1116880" y="434816"/>
                      <a:pt x="1123462" y="435028"/>
                    </a:cubicBezTo>
                    <a:cubicBezTo>
                      <a:pt x="1135140" y="435240"/>
                      <a:pt x="1146819" y="435028"/>
                      <a:pt x="1158497" y="435028"/>
                    </a:cubicBezTo>
                    <a:cubicBezTo>
                      <a:pt x="1170176" y="435028"/>
                      <a:pt x="1181854" y="435240"/>
                      <a:pt x="1193532" y="435028"/>
                    </a:cubicBezTo>
                    <a:cubicBezTo>
                      <a:pt x="1199903" y="434816"/>
                      <a:pt x="1202451" y="437576"/>
                      <a:pt x="1202238" y="443734"/>
                    </a:cubicBezTo>
                    <a:cubicBezTo>
                      <a:pt x="1202238" y="467303"/>
                      <a:pt x="1202238" y="490660"/>
                      <a:pt x="1202238" y="51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" name="Freeform: Shape 34">
              <a:extLst>
                <a:ext uri="{FF2B5EF4-FFF2-40B4-BE49-F238E27FC236}">
                  <a16:creationId xmlns:a16="http://schemas.microsoft.com/office/drawing/2014/main" xmlns="" id="{5D4A7125-AE6C-430A-BB67-F427703DB345}"/>
                </a:ext>
              </a:extLst>
            </p:cNvPr>
            <p:cNvSpPr/>
            <p:nvPr/>
          </p:nvSpPr>
          <p:spPr>
            <a:xfrm rot="19903871">
              <a:off x="11055071" y="2573085"/>
              <a:ext cx="479293" cy="300647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chemeClr val="accent4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oup 35">
            <a:extLst>
              <a:ext uri="{FF2B5EF4-FFF2-40B4-BE49-F238E27FC236}">
                <a16:creationId xmlns:a16="http://schemas.microsoft.com/office/drawing/2014/main" xmlns="" id="{D67AF551-5D21-4527-8704-BC17C59F042D}"/>
              </a:ext>
            </a:extLst>
          </p:cNvPr>
          <p:cNvGrpSpPr/>
          <p:nvPr/>
        </p:nvGrpSpPr>
        <p:grpSpPr>
          <a:xfrm>
            <a:off x="649703" y="318498"/>
            <a:ext cx="5285657" cy="2092881"/>
            <a:chOff x="4244163" y="1645867"/>
            <a:chExt cx="5285657" cy="2092881"/>
          </a:xfrm>
        </p:grpSpPr>
        <p:sp>
          <p:nvSpPr>
            <p:cNvPr id="31" name="TextBox 36">
              <a:extLst>
                <a:ext uri="{FF2B5EF4-FFF2-40B4-BE49-F238E27FC236}">
                  <a16:creationId xmlns:a16="http://schemas.microsoft.com/office/drawing/2014/main" xmlns="" id="{5C5D5CC5-130B-41F7-B8DD-B79263A3AC14}"/>
                </a:ext>
              </a:extLst>
            </p:cNvPr>
            <p:cNvSpPr txBox="1"/>
            <p:nvPr/>
          </p:nvSpPr>
          <p:spPr>
            <a:xfrm>
              <a:off x="5792960" y="1923770"/>
              <a:ext cx="37368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dirty="0">
                  <a:solidFill>
                    <a:schemeClr val="accent2"/>
                  </a:solidFill>
                  <a:latin typeface="Arial Black" panose="020B0A04020102020204" pitchFamily="34" charset="0"/>
                  <a:cs typeface="Arial" pitchFamily="34" charset="0"/>
                </a:rPr>
                <a:t>LEAN</a:t>
              </a:r>
            </a:p>
          </p:txBody>
        </p:sp>
        <p:sp>
          <p:nvSpPr>
            <p:cNvPr id="32" name="TextBox 37">
              <a:extLst>
                <a:ext uri="{FF2B5EF4-FFF2-40B4-BE49-F238E27FC236}">
                  <a16:creationId xmlns:a16="http://schemas.microsoft.com/office/drawing/2014/main" xmlns="" id="{0DFD0CCF-7E29-40B1-BD55-BEC3D3A1644B}"/>
                </a:ext>
              </a:extLst>
            </p:cNvPr>
            <p:cNvSpPr txBox="1"/>
            <p:nvPr/>
          </p:nvSpPr>
          <p:spPr>
            <a:xfrm>
              <a:off x="5792959" y="2681288"/>
              <a:ext cx="3736861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000" b="1" dirty="0">
                  <a:solidFill>
                    <a:schemeClr val="accent4"/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ENERGY</a:t>
              </a:r>
            </a:p>
          </p:txBody>
        </p:sp>
        <p:sp>
          <p:nvSpPr>
            <p:cNvPr id="33" name="TextBox 38">
              <a:extLst>
                <a:ext uri="{FF2B5EF4-FFF2-40B4-BE49-F238E27FC236}">
                  <a16:creationId xmlns:a16="http://schemas.microsoft.com/office/drawing/2014/main" xmlns="" id="{A0672B95-7CBB-4BA3-B043-B8303AD5E686}"/>
                </a:ext>
              </a:extLst>
            </p:cNvPr>
            <p:cNvSpPr txBox="1"/>
            <p:nvPr/>
          </p:nvSpPr>
          <p:spPr>
            <a:xfrm>
              <a:off x="4244163" y="1645867"/>
              <a:ext cx="1428068" cy="20928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3000" b="1" dirty="0">
                  <a:solidFill>
                    <a:schemeClr val="accent2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C</a:t>
              </a:r>
            </a:p>
          </p:txBody>
        </p:sp>
      </p:grpSp>
      <p:sp>
        <p:nvSpPr>
          <p:cNvPr id="34" name="TextBox 39">
            <a:extLst>
              <a:ext uri="{FF2B5EF4-FFF2-40B4-BE49-F238E27FC236}">
                <a16:creationId xmlns:a16="http://schemas.microsoft.com/office/drawing/2014/main" xmlns="" id="{9F997A12-E411-468B-80C7-0A2C00F18C8D}"/>
              </a:ext>
            </a:extLst>
          </p:cNvPr>
          <p:cNvSpPr txBox="1"/>
          <p:nvPr/>
        </p:nvSpPr>
        <p:spPr>
          <a:xfrm>
            <a:off x="408719" y="273816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40">
            <a:extLst>
              <a:ext uri="{FF2B5EF4-FFF2-40B4-BE49-F238E27FC236}">
                <a16:creationId xmlns:a16="http://schemas.microsoft.com/office/drawing/2014/main" xmlns="" id="{67784605-B961-4534-995D-56A2ED6EF176}"/>
              </a:ext>
            </a:extLst>
          </p:cNvPr>
          <p:cNvSpPr txBox="1"/>
          <p:nvPr/>
        </p:nvSpPr>
        <p:spPr>
          <a:xfrm>
            <a:off x="3066795" y="2538106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36" name="Group 41">
            <a:extLst>
              <a:ext uri="{FF2B5EF4-FFF2-40B4-BE49-F238E27FC236}">
                <a16:creationId xmlns:a16="http://schemas.microsoft.com/office/drawing/2014/main" xmlns="" id="{BE644519-D64C-4EFD-B64F-45A29DE97A01}"/>
              </a:ext>
            </a:extLst>
          </p:cNvPr>
          <p:cNvGrpSpPr/>
          <p:nvPr/>
        </p:nvGrpSpPr>
        <p:grpSpPr>
          <a:xfrm>
            <a:off x="862012" y="5191314"/>
            <a:ext cx="2715078" cy="1107996"/>
            <a:chOff x="5889060" y="3872747"/>
            <a:chExt cx="2527679" cy="1107996"/>
          </a:xfrm>
        </p:grpSpPr>
        <p:sp>
          <p:nvSpPr>
            <p:cNvPr id="37" name="TextBox 42">
              <a:extLst>
                <a:ext uri="{FF2B5EF4-FFF2-40B4-BE49-F238E27FC236}">
                  <a16:creationId xmlns:a16="http://schemas.microsoft.com/office/drawing/2014/main" xmlns="" id="{33C4CA64-0686-4FDD-964A-559CD5636F6F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8" name="TextBox 43">
              <a:extLst>
                <a:ext uri="{FF2B5EF4-FFF2-40B4-BE49-F238E27FC236}">
                  <a16:creationId xmlns:a16="http://schemas.microsoft.com/office/drawing/2014/main" xmlns="" id="{32A9B008-09D7-4EED-B8B1-16E632D31117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9" name="Group 44">
            <a:extLst>
              <a:ext uri="{FF2B5EF4-FFF2-40B4-BE49-F238E27FC236}">
                <a16:creationId xmlns:a16="http://schemas.microsoft.com/office/drawing/2014/main" xmlns="" id="{B1D46C21-1634-49F7-915B-C6611DAE3907}"/>
              </a:ext>
            </a:extLst>
          </p:cNvPr>
          <p:cNvGrpSpPr/>
          <p:nvPr/>
        </p:nvGrpSpPr>
        <p:grpSpPr>
          <a:xfrm>
            <a:off x="4736860" y="5191314"/>
            <a:ext cx="2715078" cy="1107996"/>
            <a:chOff x="5889060" y="3872747"/>
            <a:chExt cx="2527679" cy="1107996"/>
          </a:xfrm>
        </p:grpSpPr>
        <p:sp>
          <p:nvSpPr>
            <p:cNvPr id="40" name="TextBox 45">
              <a:extLst>
                <a:ext uri="{FF2B5EF4-FFF2-40B4-BE49-F238E27FC236}">
                  <a16:creationId xmlns:a16="http://schemas.microsoft.com/office/drawing/2014/main" xmlns="" id="{B4D821EE-40BA-4ECF-B4A0-B518D2C1795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1" name="TextBox 46">
              <a:extLst>
                <a:ext uri="{FF2B5EF4-FFF2-40B4-BE49-F238E27FC236}">
                  <a16:creationId xmlns:a16="http://schemas.microsoft.com/office/drawing/2014/main" xmlns="" id="{77452603-5A41-481B-AD19-43F1FBC3294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2" name="Group 47">
            <a:extLst>
              <a:ext uri="{FF2B5EF4-FFF2-40B4-BE49-F238E27FC236}">
                <a16:creationId xmlns:a16="http://schemas.microsoft.com/office/drawing/2014/main" xmlns="" id="{546DD3DC-7D3E-4468-A97B-E6AD6785191D}"/>
              </a:ext>
            </a:extLst>
          </p:cNvPr>
          <p:cNvGrpSpPr/>
          <p:nvPr/>
        </p:nvGrpSpPr>
        <p:grpSpPr>
          <a:xfrm>
            <a:off x="8611708" y="5191314"/>
            <a:ext cx="2715078" cy="1107996"/>
            <a:chOff x="5889060" y="3872747"/>
            <a:chExt cx="2527679" cy="1107996"/>
          </a:xfrm>
        </p:grpSpPr>
        <p:sp>
          <p:nvSpPr>
            <p:cNvPr id="43" name="TextBox 48">
              <a:extLst>
                <a:ext uri="{FF2B5EF4-FFF2-40B4-BE49-F238E27FC236}">
                  <a16:creationId xmlns:a16="http://schemas.microsoft.com/office/drawing/2014/main" xmlns="" id="{5A337898-236A-4482-A464-2925E535124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4" name="TextBox 49">
              <a:extLst>
                <a:ext uri="{FF2B5EF4-FFF2-40B4-BE49-F238E27FC236}">
                  <a16:creationId xmlns:a16="http://schemas.microsoft.com/office/drawing/2014/main" xmlns="" id="{7F08D385-00AF-4F39-87CA-6F2C90F72CE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5" name="Group 52">
            <a:extLst>
              <a:ext uri="{FF2B5EF4-FFF2-40B4-BE49-F238E27FC236}">
                <a16:creationId xmlns:a16="http://schemas.microsoft.com/office/drawing/2014/main" xmlns="" id="{8D2AC984-1D62-41BF-B9A9-B66DAE54AD6F}"/>
              </a:ext>
            </a:extLst>
          </p:cNvPr>
          <p:cNvGrpSpPr/>
          <p:nvPr/>
        </p:nvGrpSpPr>
        <p:grpSpPr>
          <a:xfrm flipH="1">
            <a:off x="10051938" y="0"/>
            <a:ext cx="1634487" cy="1583239"/>
            <a:chOff x="173631" y="0"/>
            <a:chExt cx="1634487" cy="1583239"/>
          </a:xfrm>
        </p:grpSpPr>
        <p:sp>
          <p:nvSpPr>
            <p:cNvPr id="46" name="Freeform: Shape 50">
              <a:extLst>
                <a:ext uri="{FF2B5EF4-FFF2-40B4-BE49-F238E27FC236}">
                  <a16:creationId xmlns:a16="http://schemas.microsoft.com/office/drawing/2014/main" xmlns="" id="{CB48F62E-4C40-4EDA-96D4-7DCC8051501D}"/>
                </a:ext>
              </a:extLst>
            </p:cNvPr>
            <p:cNvSpPr/>
            <p:nvPr/>
          </p:nvSpPr>
          <p:spPr>
            <a:xfrm>
              <a:off x="173631" y="0"/>
              <a:ext cx="942221" cy="1583239"/>
            </a:xfrm>
            <a:custGeom>
              <a:avLst/>
              <a:gdLst>
                <a:gd name="connsiteX0" fmla="*/ 238907 w 561676"/>
                <a:gd name="connsiteY0" fmla="*/ 482 h 943801"/>
                <a:gd name="connsiteX1" fmla="*/ 358608 w 561676"/>
                <a:gd name="connsiteY1" fmla="*/ 22 h 943801"/>
                <a:gd name="connsiteX2" fmla="*/ 390836 w 561676"/>
                <a:gd name="connsiteY2" fmla="*/ 22581 h 943801"/>
                <a:gd name="connsiteX3" fmla="*/ 563022 w 561676"/>
                <a:gd name="connsiteY3" fmla="*/ 488036 h 943801"/>
                <a:gd name="connsiteX4" fmla="*/ 540923 w 561676"/>
                <a:gd name="connsiteY4" fmla="*/ 517501 h 943801"/>
                <a:gd name="connsiteX5" fmla="*/ 319015 w 561676"/>
                <a:gd name="connsiteY5" fmla="*/ 517501 h 943801"/>
                <a:gd name="connsiteX6" fmla="*/ 295075 w 561676"/>
                <a:gd name="connsiteY6" fmla="*/ 551109 h 943801"/>
                <a:gd name="connsiteX7" fmla="*/ 434573 w 561676"/>
                <a:gd name="connsiteY7" fmla="*/ 912056 h 943801"/>
                <a:gd name="connsiteX8" fmla="*/ 437796 w 561676"/>
                <a:gd name="connsiteY8" fmla="*/ 920343 h 943801"/>
                <a:gd name="connsiteX9" fmla="*/ 431811 w 561676"/>
                <a:gd name="connsiteY9" fmla="*/ 944743 h 943801"/>
                <a:gd name="connsiteX10" fmla="*/ 408331 w 561676"/>
                <a:gd name="connsiteY10" fmla="*/ 935996 h 943801"/>
                <a:gd name="connsiteX11" fmla="*/ 288169 w 561676"/>
                <a:gd name="connsiteY11" fmla="*/ 771176 h 943801"/>
                <a:gd name="connsiteX12" fmla="*/ 10553 w 561676"/>
                <a:gd name="connsiteY12" fmla="*/ 389973 h 943801"/>
                <a:gd name="connsiteX13" fmla="*/ 2266 w 561676"/>
                <a:gd name="connsiteY13" fmla="*/ 361428 h 943801"/>
                <a:gd name="connsiteX14" fmla="*/ 28969 w 561676"/>
                <a:gd name="connsiteY14" fmla="*/ 352681 h 943801"/>
                <a:gd name="connsiteX15" fmla="*/ 185502 w 561676"/>
                <a:gd name="connsiteY15" fmla="*/ 352681 h 943801"/>
                <a:gd name="connsiteX16" fmla="*/ 208061 w 561676"/>
                <a:gd name="connsiteY16" fmla="*/ 319993 h 943801"/>
                <a:gd name="connsiteX17" fmla="*/ 97567 w 561676"/>
                <a:gd name="connsiteY17" fmla="*/ 34551 h 943801"/>
                <a:gd name="connsiteX18" fmla="*/ 120587 w 561676"/>
                <a:gd name="connsiteY18" fmla="*/ 482 h 943801"/>
                <a:gd name="connsiteX19" fmla="*/ 238907 w 561676"/>
                <a:gd name="connsiteY19" fmla="*/ 482 h 94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61676" h="943801">
                  <a:moveTo>
                    <a:pt x="238907" y="482"/>
                  </a:moveTo>
                  <a:cubicBezTo>
                    <a:pt x="278961" y="482"/>
                    <a:pt x="318555" y="1403"/>
                    <a:pt x="358608" y="22"/>
                  </a:cubicBezTo>
                  <a:cubicBezTo>
                    <a:pt x="376103" y="-439"/>
                    <a:pt x="384851" y="6467"/>
                    <a:pt x="390836" y="22581"/>
                  </a:cubicBezTo>
                  <a:cubicBezTo>
                    <a:pt x="447924" y="178193"/>
                    <a:pt x="505473" y="333344"/>
                    <a:pt x="563022" y="488036"/>
                  </a:cubicBezTo>
                  <a:cubicBezTo>
                    <a:pt x="570388" y="508293"/>
                    <a:pt x="563943" y="517501"/>
                    <a:pt x="540923" y="517501"/>
                  </a:cubicBezTo>
                  <a:cubicBezTo>
                    <a:pt x="466800" y="517501"/>
                    <a:pt x="393138" y="517501"/>
                    <a:pt x="319015" y="517501"/>
                  </a:cubicBezTo>
                  <a:cubicBezTo>
                    <a:pt x="290010" y="517501"/>
                    <a:pt x="284946" y="524407"/>
                    <a:pt x="295075" y="551109"/>
                  </a:cubicBezTo>
                  <a:cubicBezTo>
                    <a:pt x="341574" y="671271"/>
                    <a:pt x="388074" y="791894"/>
                    <a:pt x="434573" y="912056"/>
                  </a:cubicBezTo>
                  <a:cubicBezTo>
                    <a:pt x="435494" y="914818"/>
                    <a:pt x="436875" y="917580"/>
                    <a:pt x="437796" y="920343"/>
                  </a:cubicBezTo>
                  <a:cubicBezTo>
                    <a:pt x="441018" y="930011"/>
                    <a:pt x="442400" y="939219"/>
                    <a:pt x="431811" y="944743"/>
                  </a:cubicBezTo>
                  <a:cubicBezTo>
                    <a:pt x="421222" y="950268"/>
                    <a:pt x="414316" y="944283"/>
                    <a:pt x="408331" y="935996"/>
                  </a:cubicBezTo>
                  <a:cubicBezTo>
                    <a:pt x="368277" y="880749"/>
                    <a:pt x="328223" y="825963"/>
                    <a:pt x="288169" y="771176"/>
                  </a:cubicBezTo>
                  <a:cubicBezTo>
                    <a:pt x="195630" y="644108"/>
                    <a:pt x="103092" y="517040"/>
                    <a:pt x="10553" y="389973"/>
                  </a:cubicBezTo>
                  <a:cubicBezTo>
                    <a:pt x="4568" y="381685"/>
                    <a:pt x="-4179" y="373398"/>
                    <a:pt x="2266" y="361428"/>
                  </a:cubicBezTo>
                  <a:cubicBezTo>
                    <a:pt x="8251" y="350839"/>
                    <a:pt x="19301" y="352681"/>
                    <a:pt x="28969" y="352681"/>
                  </a:cubicBezTo>
                  <a:cubicBezTo>
                    <a:pt x="80993" y="352681"/>
                    <a:pt x="133477" y="352681"/>
                    <a:pt x="185502" y="352681"/>
                  </a:cubicBezTo>
                  <a:cubicBezTo>
                    <a:pt x="211744" y="352681"/>
                    <a:pt x="217269" y="344394"/>
                    <a:pt x="208061" y="319993"/>
                  </a:cubicBezTo>
                  <a:cubicBezTo>
                    <a:pt x="171230" y="224692"/>
                    <a:pt x="134398" y="129391"/>
                    <a:pt x="97567" y="34551"/>
                  </a:cubicBezTo>
                  <a:cubicBezTo>
                    <a:pt x="86978" y="7388"/>
                    <a:pt x="91582" y="482"/>
                    <a:pt x="120587" y="482"/>
                  </a:cubicBezTo>
                  <a:cubicBezTo>
                    <a:pt x="160180" y="482"/>
                    <a:pt x="199313" y="482"/>
                    <a:pt x="238907" y="48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51">
              <a:extLst>
                <a:ext uri="{FF2B5EF4-FFF2-40B4-BE49-F238E27FC236}">
                  <a16:creationId xmlns:a16="http://schemas.microsoft.com/office/drawing/2014/main" xmlns="" id="{887969B8-20A7-434D-9B85-61C2B6B069AE}"/>
                </a:ext>
              </a:extLst>
            </p:cNvPr>
            <p:cNvSpPr/>
            <p:nvPr/>
          </p:nvSpPr>
          <p:spPr>
            <a:xfrm>
              <a:off x="1265750" y="0"/>
              <a:ext cx="542368" cy="911356"/>
            </a:xfrm>
            <a:custGeom>
              <a:avLst/>
              <a:gdLst>
                <a:gd name="connsiteX0" fmla="*/ 238907 w 561676"/>
                <a:gd name="connsiteY0" fmla="*/ 482 h 943801"/>
                <a:gd name="connsiteX1" fmla="*/ 358608 w 561676"/>
                <a:gd name="connsiteY1" fmla="*/ 22 h 943801"/>
                <a:gd name="connsiteX2" fmla="*/ 390836 w 561676"/>
                <a:gd name="connsiteY2" fmla="*/ 22581 h 943801"/>
                <a:gd name="connsiteX3" fmla="*/ 563022 w 561676"/>
                <a:gd name="connsiteY3" fmla="*/ 488036 h 943801"/>
                <a:gd name="connsiteX4" fmla="*/ 540923 w 561676"/>
                <a:gd name="connsiteY4" fmla="*/ 517501 h 943801"/>
                <a:gd name="connsiteX5" fmla="*/ 319015 w 561676"/>
                <a:gd name="connsiteY5" fmla="*/ 517501 h 943801"/>
                <a:gd name="connsiteX6" fmla="*/ 295075 w 561676"/>
                <a:gd name="connsiteY6" fmla="*/ 551109 h 943801"/>
                <a:gd name="connsiteX7" fmla="*/ 434573 w 561676"/>
                <a:gd name="connsiteY7" fmla="*/ 912056 h 943801"/>
                <a:gd name="connsiteX8" fmla="*/ 437796 w 561676"/>
                <a:gd name="connsiteY8" fmla="*/ 920343 h 943801"/>
                <a:gd name="connsiteX9" fmla="*/ 431811 w 561676"/>
                <a:gd name="connsiteY9" fmla="*/ 944743 h 943801"/>
                <a:gd name="connsiteX10" fmla="*/ 408331 w 561676"/>
                <a:gd name="connsiteY10" fmla="*/ 935996 h 943801"/>
                <a:gd name="connsiteX11" fmla="*/ 288169 w 561676"/>
                <a:gd name="connsiteY11" fmla="*/ 771176 h 943801"/>
                <a:gd name="connsiteX12" fmla="*/ 10553 w 561676"/>
                <a:gd name="connsiteY12" fmla="*/ 389973 h 943801"/>
                <a:gd name="connsiteX13" fmla="*/ 2266 w 561676"/>
                <a:gd name="connsiteY13" fmla="*/ 361428 h 943801"/>
                <a:gd name="connsiteX14" fmla="*/ 28969 w 561676"/>
                <a:gd name="connsiteY14" fmla="*/ 352681 h 943801"/>
                <a:gd name="connsiteX15" fmla="*/ 185502 w 561676"/>
                <a:gd name="connsiteY15" fmla="*/ 352681 h 943801"/>
                <a:gd name="connsiteX16" fmla="*/ 208061 w 561676"/>
                <a:gd name="connsiteY16" fmla="*/ 319993 h 943801"/>
                <a:gd name="connsiteX17" fmla="*/ 97567 w 561676"/>
                <a:gd name="connsiteY17" fmla="*/ 34551 h 943801"/>
                <a:gd name="connsiteX18" fmla="*/ 120587 w 561676"/>
                <a:gd name="connsiteY18" fmla="*/ 482 h 943801"/>
                <a:gd name="connsiteX19" fmla="*/ 238907 w 561676"/>
                <a:gd name="connsiteY19" fmla="*/ 482 h 94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61676" h="943801">
                  <a:moveTo>
                    <a:pt x="238907" y="482"/>
                  </a:moveTo>
                  <a:cubicBezTo>
                    <a:pt x="278961" y="482"/>
                    <a:pt x="318555" y="1403"/>
                    <a:pt x="358608" y="22"/>
                  </a:cubicBezTo>
                  <a:cubicBezTo>
                    <a:pt x="376103" y="-439"/>
                    <a:pt x="384851" y="6467"/>
                    <a:pt x="390836" y="22581"/>
                  </a:cubicBezTo>
                  <a:cubicBezTo>
                    <a:pt x="447924" y="178193"/>
                    <a:pt x="505473" y="333344"/>
                    <a:pt x="563022" y="488036"/>
                  </a:cubicBezTo>
                  <a:cubicBezTo>
                    <a:pt x="570388" y="508293"/>
                    <a:pt x="563943" y="517501"/>
                    <a:pt x="540923" y="517501"/>
                  </a:cubicBezTo>
                  <a:cubicBezTo>
                    <a:pt x="466800" y="517501"/>
                    <a:pt x="393138" y="517501"/>
                    <a:pt x="319015" y="517501"/>
                  </a:cubicBezTo>
                  <a:cubicBezTo>
                    <a:pt x="290010" y="517501"/>
                    <a:pt x="284946" y="524407"/>
                    <a:pt x="295075" y="551109"/>
                  </a:cubicBezTo>
                  <a:cubicBezTo>
                    <a:pt x="341574" y="671271"/>
                    <a:pt x="388074" y="791894"/>
                    <a:pt x="434573" y="912056"/>
                  </a:cubicBezTo>
                  <a:cubicBezTo>
                    <a:pt x="435494" y="914818"/>
                    <a:pt x="436875" y="917580"/>
                    <a:pt x="437796" y="920343"/>
                  </a:cubicBezTo>
                  <a:cubicBezTo>
                    <a:pt x="441018" y="930011"/>
                    <a:pt x="442400" y="939219"/>
                    <a:pt x="431811" y="944743"/>
                  </a:cubicBezTo>
                  <a:cubicBezTo>
                    <a:pt x="421222" y="950268"/>
                    <a:pt x="414316" y="944283"/>
                    <a:pt x="408331" y="935996"/>
                  </a:cubicBezTo>
                  <a:cubicBezTo>
                    <a:pt x="368277" y="880749"/>
                    <a:pt x="328223" y="825963"/>
                    <a:pt x="288169" y="771176"/>
                  </a:cubicBezTo>
                  <a:cubicBezTo>
                    <a:pt x="195630" y="644108"/>
                    <a:pt x="103092" y="517040"/>
                    <a:pt x="10553" y="389973"/>
                  </a:cubicBezTo>
                  <a:cubicBezTo>
                    <a:pt x="4568" y="381685"/>
                    <a:pt x="-4179" y="373398"/>
                    <a:pt x="2266" y="361428"/>
                  </a:cubicBezTo>
                  <a:cubicBezTo>
                    <a:pt x="8251" y="350839"/>
                    <a:pt x="19301" y="352681"/>
                    <a:pt x="28969" y="352681"/>
                  </a:cubicBezTo>
                  <a:cubicBezTo>
                    <a:pt x="80993" y="352681"/>
                    <a:pt x="133477" y="352681"/>
                    <a:pt x="185502" y="352681"/>
                  </a:cubicBezTo>
                  <a:cubicBezTo>
                    <a:pt x="211744" y="352681"/>
                    <a:pt x="217269" y="344394"/>
                    <a:pt x="208061" y="319993"/>
                  </a:cubicBezTo>
                  <a:cubicBezTo>
                    <a:pt x="171230" y="224692"/>
                    <a:pt x="134398" y="129391"/>
                    <a:pt x="97567" y="34551"/>
                  </a:cubicBezTo>
                  <a:cubicBezTo>
                    <a:pt x="86978" y="7388"/>
                    <a:pt x="91582" y="482"/>
                    <a:pt x="120587" y="482"/>
                  </a:cubicBezTo>
                  <a:cubicBezTo>
                    <a:pt x="160180" y="482"/>
                    <a:pt x="199313" y="482"/>
                    <a:pt x="238907" y="48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49296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2">
            <a:extLst>
              <a:ext uri="{FF2B5EF4-FFF2-40B4-BE49-F238E27FC236}">
                <a16:creationId xmlns:a16="http://schemas.microsoft.com/office/drawing/2014/main" xmlns="" id="{C80A7AB4-8C72-4812-8F4F-108B406FD746}"/>
              </a:ext>
            </a:extLst>
          </p:cNvPr>
          <p:cNvGrpSpPr/>
          <p:nvPr/>
        </p:nvGrpSpPr>
        <p:grpSpPr>
          <a:xfrm>
            <a:off x="2731278" y="1114192"/>
            <a:ext cx="1712714" cy="3459932"/>
            <a:chOff x="5896004" y="897971"/>
            <a:chExt cx="1328349" cy="2683458"/>
          </a:xfrm>
          <a:solidFill>
            <a:schemeClr val="accent2"/>
          </a:solidFill>
        </p:grpSpPr>
        <p:sp>
          <p:nvSpPr>
            <p:cNvPr id="3" name="Freeform: Shape 253">
              <a:extLst>
                <a:ext uri="{FF2B5EF4-FFF2-40B4-BE49-F238E27FC236}">
                  <a16:creationId xmlns:a16="http://schemas.microsoft.com/office/drawing/2014/main" xmlns="" id="{EE06D182-377F-44AD-A65E-91896F34ADC3}"/>
                </a:ext>
              </a:extLst>
            </p:cNvPr>
            <p:cNvSpPr/>
            <p:nvPr/>
          </p:nvSpPr>
          <p:spPr>
            <a:xfrm flipH="1">
              <a:off x="5896004" y="897971"/>
              <a:ext cx="1040343" cy="2681980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" name="Freeform: Shape 254">
              <a:extLst>
                <a:ext uri="{FF2B5EF4-FFF2-40B4-BE49-F238E27FC236}">
                  <a16:creationId xmlns:a16="http://schemas.microsoft.com/office/drawing/2014/main" xmlns="" id="{0E1C60FB-8978-4937-B57E-D68D84246AF7}"/>
                </a:ext>
              </a:extLst>
            </p:cNvPr>
            <p:cNvSpPr/>
            <p:nvPr/>
          </p:nvSpPr>
          <p:spPr>
            <a:xfrm flipH="1">
              <a:off x="6620709" y="2025248"/>
              <a:ext cx="603644" cy="1556181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5" name="Text Placeholder 1"/>
          <p:cNvSpPr txBox="1">
            <a:spLocks/>
          </p:cNvSpPr>
          <p:nvPr/>
        </p:nvSpPr>
        <p:spPr>
          <a:xfrm>
            <a:off x="323529" y="501545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Shapes</a:t>
            </a:r>
            <a:endParaRPr lang="en-US" dirty="0"/>
          </a:p>
        </p:txBody>
      </p:sp>
      <p:grpSp>
        <p:nvGrpSpPr>
          <p:cNvPr id="6" name="Group 76">
            <a:extLst>
              <a:ext uri="{FF2B5EF4-FFF2-40B4-BE49-F238E27FC236}">
                <a16:creationId xmlns:a16="http://schemas.microsoft.com/office/drawing/2014/main" xmlns="" id="{C757280A-4875-4766-B0B6-41886E22DF3A}"/>
              </a:ext>
            </a:extLst>
          </p:cNvPr>
          <p:cNvGrpSpPr/>
          <p:nvPr/>
        </p:nvGrpSpPr>
        <p:grpSpPr>
          <a:xfrm>
            <a:off x="9689461" y="5057074"/>
            <a:ext cx="1096211" cy="1445026"/>
            <a:chOff x="5733204" y="4148522"/>
            <a:chExt cx="1306402" cy="1722100"/>
          </a:xfrm>
        </p:grpSpPr>
        <p:grpSp>
          <p:nvGrpSpPr>
            <p:cNvPr id="7" name="Group 77">
              <a:extLst>
                <a:ext uri="{FF2B5EF4-FFF2-40B4-BE49-F238E27FC236}">
                  <a16:creationId xmlns:a16="http://schemas.microsoft.com/office/drawing/2014/main" xmlns="" id="{52780921-E4C8-4C20-A18B-2C12CDB78C7E}"/>
                </a:ext>
              </a:extLst>
            </p:cNvPr>
            <p:cNvGrpSpPr/>
            <p:nvPr/>
          </p:nvGrpSpPr>
          <p:grpSpPr>
            <a:xfrm>
              <a:off x="5733204" y="4148522"/>
              <a:ext cx="1306402" cy="1722100"/>
              <a:chOff x="2445111" y="599435"/>
              <a:chExt cx="5312311" cy="7002691"/>
            </a:xfrm>
            <a:solidFill>
              <a:schemeClr val="accent3"/>
            </a:solidFill>
          </p:grpSpPr>
          <p:sp>
            <p:nvSpPr>
              <p:cNvPr id="12" name="Freeform: Shape 82">
                <a:extLst>
                  <a:ext uri="{FF2B5EF4-FFF2-40B4-BE49-F238E27FC236}">
                    <a16:creationId xmlns:a16="http://schemas.microsoft.com/office/drawing/2014/main" xmlns="" id="{B22CDE2E-2500-4342-9E24-3ECEA693C184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83">
                <a:extLst>
                  <a:ext uri="{FF2B5EF4-FFF2-40B4-BE49-F238E27FC236}">
                    <a16:creationId xmlns:a16="http://schemas.microsoft.com/office/drawing/2014/main" xmlns="" id="{67BE7113-E00D-47AE-BE99-39467A5E6F0E}"/>
                  </a:ext>
                </a:extLst>
              </p:cNvPr>
              <p:cNvSpPr/>
              <p:nvPr/>
            </p:nvSpPr>
            <p:spPr>
              <a:xfrm>
                <a:off x="2473235" y="4334670"/>
                <a:ext cx="1615901" cy="31589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84">
                <a:extLst>
                  <a:ext uri="{FF2B5EF4-FFF2-40B4-BE49-F238E27FC236}">
                    <a16:creationId xmlns:a16="http://schemas.microsoft.com/office/drawing/2014/main" xmlns="" id="{8A6DB764-1922-470F-9FBB-8B2EB69402D8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8">
              <a:extLst>
                <a:ext uri="{FF2B5EF4-FFF2-40B4-BE49-F238E27FC236}">
                  <a16:creationId xmlns:a16="http://schemas.microsoft.com/office/drawing/2014/main" xmlns="" id="{6938F4E8-059C-49BC-8471-C5C7CE881F55}"/>
                </a:ext>
              </a:extLst>
            </p:cNvPr>
            <p:cNvGrpSpPr/>
            <p:nvPr/>
          </p:nvGrpSpPr>
          <p:grpSpPr>
            <a:xfrm>
              <a:off x="5960899" y="4970731"/>
              <a:ext cx="821311" cy="845919"/>
              <a:chOff x="954383" y="599435"/>
              <a:chExt cx="6803039" cy="7006874"/>
            </a:xfrm>
            <a:solidFill>
              <a:schemeClr val="accent3"/>
            </a:solidFill>
          </p:grpSpPr>
          <p:sp>
            <p:nvSpPr>
              <p:cNvPr id="9" name="Freeform: Shape 79">
                <a:extLst>
                  <a:ext uri="{FF2B5EF4-FFF2-40B4-BE49-F238E27FC236}">
                    <a16:creationId xmlns:a16="http://schemas.microsoft.com/office/drawing/2014/main" xmlns="" id="{A22F739D-8CCB-4528-AC23-9EEDECF2BE70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80">
                <a:extLst>
                  <a:ext uri="{FF2B5EF4-FFF2-40B4-BE49-F238E27FC236}">
                    <a16:creationId xmlns:a16="http://schemas.microsoft.com/office/drawing/2014/main" xmlns="" id="{D0E8BB5A-E5D2-47ED-92E6-A5F9FA9E99DB}"/>
                  </a:ext>
                </a:extLst>
              </p:cNvPr>
              <p:cNvSpPr/>
              <p:nvPr/>
            </p:nvSpPr>
            <p:spPr>
              <a:xfrm>
                <a:off x="954383" y="4447323"/>
                <a:ext cx="1615901" cy="3158986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81">
                <a:extLst>
                  <a:ext uri="{FF2B5EF4-FFF2-40B4-BE49-F238E27FC236}">
                    <a16:creationId xmlns:a16="http://schemas.microsoft.com/office/drawing/2014/main" xmlns="" id="{768680F4-CB10-4BDB-9F0D-F424575013D1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Freeform: Shape 85">
            <a:extLst>
              <a:ext uri="{FF2B5EF4-FFF2-40B4-BE49-F238E27FC236}">
                <a16:creationId xmlns:a16="http://schemas.microsoft.com/office/drawing/2014/main" xmlns="" id="{E50B6F41-0173-4B73-A02B-CA9F77E49A1D}"/>
              </a:ext>
            </a:extLst>
          </p:cNvPr>
          <p:cNvSpPr/>
          <p:nvPr/>
        </p:nvSpPr>
        <p:spPr>
          <a:xfrm>
            <a:off x="8976136" y="5234610"/>
            <a:ext cx="291457" cy="1205216"/>
          </a:xfrm>
          <a:custGeom>
            <a:avLst/>
            <a:gdLst>
              <a:gd name="connsiteX0" fmla="*/ 360045 w 352425"/>
              <a:gd name="connsiteY0" fmla="*/ 1458278 h 1457325"/>
              <a:gd name="connsiteX1" fmla="*/ 360045 w 352425"/>
              <a:gd name="connsiteY1" fmla="*/ 1433513 h 1457325"/>
              <a:gd name="connsiteX2" fmla="*/ 360998 w 352425"/>
              <a:gd name="connsiteY2" fmla="*/ 160020 h 1457325"/>
              <a:gd name="connsiteX3" fmla="*/ 334328 w 352425"/>
              <a:gd name="connsiteY3" fmla="*/ 122873 h 1457325"/>
              <a:gd name="connsiteX4" fmla="*/ 124778 w 352425"/>
              <a:gd name="connsiteY4" fmla="*/ 45720 h 1457325"/>
              <a:gd name="connsiteX5" fmla="*/ 0 w 352425"/>
              <a:gd name="connsiteY5" fmla="*/ 0 h 1457325"/>
              <a:gd name="connsiteX6" fmla="*/ 0 w 352425"/>
              <a:gd name="connsiteY6" fmla="*/ 1457325 h 1457325"/>
              <a:gd name="connsiteX7" fmla="*/ 360045 w 352425"/>
              <a:gd name="connsiteY7" fmla="*/ 1457325 h 1457325"/>
              <a:gd name="connsiteX8" fmla="*/ 323850 w 352425"/>
              <a:gd name="connsiteY8" fmla="*/ 1391603 h 1457325"/>
              <a:gd name="connsiteX9" fmla="*/ 300990 w 352425"/>
              <a:gd name="connsiteY9" fmla="*/ 1392555 h 1457325"/>
              <a:gd name="connsiteX10" fmla="*/ 60960 w 352425"/>
              <a:gd name="connsiteY10" fmla="*/ 1392555 h 1457325"/>
              <a:gd name="connsiteX11" fmla="*/ 37148 w 352425"/>
              <a:gd name="connsiteY11" fmla="*/ 1362075 h 1457325"/>
              <a:gd name="connsiteX12" fmla="*/ 323850 w 352425"/>
              <a:gd name="connsiteY12" fmla="*/ 1362075 h 1457325"/>
              <a:gd name="connsiteX13" fmla="*/ 323850 w 352425"/>
              <a:gd name="connsiteY13" fmla="*/ 1391603 h 1457325"/>
              <a:gd name="connsiteX14" fmla="*/ 323850 w 352425"/>
              <a:gd name="connsiteY14" fmla="*/ 1333500 h 1457325"/>
              <a:gd name="connsiteX15" fmla="*/ 37148 w 352425"/>
              <a:gd name="connsiteY15" fmla="*/ 1333500 h 1457325"/>
              <a:gd name="connsiteX16" fmla="*/ 60960 w 352425"/>
              <a:gd name="connsiteY16" fmla="*/ 1302068 h 1457325"/>
              <a:gd name="connsiteX17" fmla="*/ 300990 w 352425"/>
              <a:gd name="connsiteY17" fmla="*/ 1302068 h 1457325"/>
              <a:gd name="connsiteX18" fmla="*/ 323850 w 352425"/>
              <a:gd name="connsiteY18" fmla="*/ 1303020 h 1457325"/>
              <a:gd name="connsiteX19" fmla="*/ 323850 w 352425"/>
              <a:gd name="connsiteY19" fmla="*/ 1333500 h 1457325"/>
              <a:gd name="connsiteX20" fmla="*/ 323850 w 352425"/>
              <a:gd name="connsiteY20" fmla="*/ 1277303 h 1457325"/>
              <a:gd name="connsiteX21" fmla="*/ 300990 w 352425"/>
              <a:gd name="connsiteY21" fmla="*/ 1278255 h 1457325"/>
              <a:gd name="connsiteX22" fmla="*/ 60960 w 352425"/>
              <a:gd name="connsiteY22" fmla="*/ 1278255 h 1457325"/>
              <a:gd name="connsiteX23" fmla="*/ 37148 w 352425"/>
              <a:gd name="connsiteY23" fmla="*/ 1247775 h 1457325"/>
              <a:gd name="connsiteX24" fmla="*/ 323850 w 352425"/>
              <a:gd name="connsiteY24" fmla="*/ 1247775 h 1457325"/>
              <a:gd name="connsiteX25" fmla="*/ 323850 w 352425"/>
              <a:gd name="connsiteY25" fmla="*/ 1277303 h 1457325"/>
              <a:gd name="connsiteX26" fmla="*/ 322898 w 352425"/>
              <a:gd name="connsiteY26" fmla="*/ 1163003 h 1457325"/>
              <a:gd name="connsiteX27" fmla="*/ 300038 w 352425"/>
              <a:gd name="connsiteY27" fmla="*/ 1163955 h 1457325"/>
              <a:gd name="connsiteX28" fmla="*/ 60008 w 352425"/>
              <a:gd name="connsiteY28" fmla="*/ 1163955 h 1457325"/>
              <a:gd name="connsiteX29" fmla="*/ 36195 w 352425"/>
              <a:gd name="connsiteY29" fmla="*/ 1133475 h 1457325"/>
              <a:gd name="connsiteX30" fmla="*/ 322898 w 352425"/>
              <a:gd name="connsiteY30" fmla="*/ 1133475 h 1457325"/>
              <a:gd name="connsiteX31" fmla="*/ 323850 w 352425"/>
              <a:gd name="connsiteY31" fmla="*/ 1150620 h 1457325"/>
              <a:gd name="connsiteX32" fmla="*/ 322898 w 352425"/>
              <a:gd name="connsiteY32" fmla="*/ 1163003 h 1457325"/>
              <a:gd name="connsiteX33" fmla="*/ 300990 w 352425"/>
              <a:gd name="connsiteY33" fmla="*/ 936308 h 1457325"/>
              <a:gd name="connsiteX34" fmla="*/ 60960 w 352425"/>
              <a:gd name="connsiteY34" fmla="*/ 936308 h 1457325"/>
              <a:gd name="connsiteX35" fmla="*/ 37148 w 352425"/>
              <a:gd name="connsiteY35" fmla="*/ 904875 h 1457325"/>
              <a:gd name="connsiteX36" fmla="*/ 323850 w 352425"/>
              <a:gd name="connsiteY36" fmla="*/ 904875 h 1457325"/>
              <a:gd name="connsiteX37" fmla="*/ 323850 w 352425"/>
              <a:gd name="connsiteY37" fmla="*/ 934403 h 1457325"/>
              <a:gd name="connsiteX38" fmla="*/ 300990 w 352425"/>
              <a:gd name="connsiteY38" fmla="*/ 936308 h 1457325"/>
              <a:gd name="connsiteX39" fmla="*/ 322898 w 352425"/>
              <a:gd name="connsiteY39" fmla="*/ 960120 h 1457325"/>
              <a:gd name="connsiteX40" fmla="*/ 322898 w 352425"/>
              <a:gd name="connsiteY40" fmla="*/ 990600 h 1457325"/>
              <a:gd name="connsiteX41" fmla="*/ 37148 w 352425"/>
              <a:gd name="connsiteY41" fmla="*/ 990600 h 1457325"/>
              <a:gd name="connsiteX42" fmla="*/ 60960 w 352425"/>
              <a:gd name="connsiteY42" fmla="*/ 959168 h 1457325"/>
              <a:gd name="connsiteX43" fmla="*/ 298133 w 352425"/>
              <a:gd name="connsiteY43" fmla="*/ 959168 h 1457325"/>
              <a:gd name="connsiteX44" fmla="*/ 322898 w 352425"/>
              <a:gd name="connsiteY44" fmla="*/ 960120 h 1457325"/>
              <a:gd name="connsiteX45" fmla="*/ 37148 w 352425"/>
              <a:gd name="connsiteY45" fmla="*/ 762000 h 1457325"/>
              <a:gd name="connsiteX46" fmla="*/ 37148 w 352425"/>
              <a:gd name="connsiteY46" fmla="*/ 731520 h 1457325"/>
              <a:gd name="connsiteX47" fmla="*/ 323850 w 352425"/>
              <a:gd name="connsiteY47" fmla="*/ 731520 h 1457325"/>
              <a:gd name="connsiteX48" fmla="*/ 323850 w 352425"/>
              <a:gd name="connsiteY48" fmla="*/ 762000 h 1457325"/>
              <a:gd name="connsiteX49" fmla="*/ 37148 w 352425"/>
              <a:gd name="connsiteY49" fmla="*/ 762000 h 1457325"/>
              <a:gd name="connsiteX50" fmla="*/ 322898 w 352425"/>
              <a:gd name="connsiteY50" fmla="*/ 789623 h 1457325"/>
              <a:gd name="connsiteX51" fmla="*/ 322898 w 352425"/>
              <a:gd name="connsiteY51" fmla="*/ 820103 h 1457325"/>
              <a:gd name="connsiteX52" fmla="*/ 300038 w 352425"/>
              <a:gd name="connsiteY52" fmla="*/ 821055 h 1457325"/>
              <a:gd name="connsiteX53" fmla="*/ 60008 w 352425"/>
              <a:gd name="connsiteY53" fmla="*/ 821055 h 1457325"/>
              <a:gd name="connsiteX54" fmla="*/ 36195 w 352425"/>
              <a:gd name="connsiteY54" fmla="*/ 789623 h 1457325"/>
              <a:gd name="connsiteX55" fmla="*/ 322898 w 352425"/>
              <a:gd name="connsiteY55" fmla="*/ 789623 h 1457325"/>
              <a:gd name="connsiteX56" fmla="*/ 39053 w 352425"/>
              <a:gd name="connsiteY56" fmla="*/ 647700 h 1457325"/>
              <a:gd name="connsiteX57" fmla="*/ 61913 w 352425"/>
              <a:gd name="connsiteY57" fmla="*/ 616268 h 1457325"/>
              <a:gd name="connsiteX58" fmla="*/ 301943 w 352425"/>
              <a:gd name="connsiteY58" fmla="*/ 616268 h 1457325"/>
              <a:gd name="connsiteX59" fmla="*/ 324803 w 352425"/>
              <a:gd name="connsiteY59" fmla="*/ 617220 h 1457325"/>
              <a:gd name="connsiteX60" fmla="*/ 324803 w 352425"/>
              <a:gd name="connsiteY60" fmla="*/ 647700 h 1457325"/>
              <a:gd name="connsiteX61" fmla="*/ 39053 w 352425"/>
              <a:gd name="connsiteY61" fmla="*/ 647700 h 1457325"/>
              <a:gd name="connsiteX62" fmla="*/ 37148 w 352425"/>
              <a:gd name="connsiteY62" fmla="*/ 561975 h 1457325"/>
              <a:gd name="connsiteX63" fmla="*/ 323850 w 352425"/>
              <a:gd name="connsiteY63" fmla="*/ 561975 h 1457325"/>
              <a:gd name="connsiteX64" fmla="*/ 323850 w 352425"/>
              <a:gd name="connsiteY64" fmla="*/ 591503 h 1457325"/>
              <a:gd name="connsiteX65" fmla="*/ 300990 w 352425"/>
              <a:gd name="connsiteY65" fmla="*/ 592455 h 1457325"/>
              <a:gd name="connsiteX66" fmla="*/ 60960 w 352425"/>
              <a:gd name="connsiteY66" fmla="*/ 592455 h 1457325"/>
              <a:gd name="connsiteX67" fmla="*/ 37148 w 352425"/>
              <a:gd name="connsiteY67" fmla="*/ 561975 h 1457325"/>
              <a:gd name="connsiteX68" fmla="*/ 60960 w 352425"/>
              <a:gd name="connsiteY68" fmla="*/ 1073468 h 1457325"/>
              <a:gd name="connsiteX69" fmla="*/ 300990 w 352425"/>
              <a:gd name="connsiteY69" fmla="*/ 1073468 h 1457325"/>
              <a:gd name="connsiteX70" fmla="*/ 323850 w 352425"/>
              <a:gd name="connsiteY70" fmla="*/ 1074420 h 1457325"/>
              <a:gd name="connsiteX71" fmla="*/ 323850 w 352425"/>
              <a:gd name="connsiteY71" fmla="*/ 1103948 h 1457325"/>
              <a:gd name="connsiteX72" fmla="*/ 37148 w 352425"/>
              <a:gd name="connsiteY72" fmla="*/ 1103948 h 1457325"/>
              <a:gd name="connsiteX73" fmla="*/ 60960 w 352425"/>
              <a:gd name="connsiteY73" fmla="*/ 1073468 h 1457325"/>
              <a:gd name="connsiteX74" fmla="*/ 323850 w 352425"/>
              <a:gd name="connsiteY74" fmla="*/ 533400 h 1457325"/>
              <a:gd name="connsiteX75" fmla="*/ 38100 w 352425"/>
              <a:gd name="connsiteY75" fmla="*/ 533400 h 1457325"/>
              <a:gd name="connsiteX76" fmla="*/ 60008 w 352425"/>
              <a:gd name="connsiteY76" fmla="*/ 502920 h 1457325"/>
              <a:gd name="connsiteX77" fmla="*/ 301943 w 352425"/>
              <a:gd name="connsiteY77" fmla="*/ 502920 h 1457325"/>
              <a:gd name="connsiteX78" fmla="*/ 324803 w 352425"/>
              <a:gd name="connsiteY78" fmla="*/ 504825 h 1457325"/>
              <a:gd name="connsiteX79" fmla="*/ 323850 w 352425"/>
              <a:gd name="connsiteY79" fmla="*/ 533400 h 1457325"/>
              <a:gd name="connsiteX80" fmla="*/ 38100 w 352425"/>
              <a:gd name="connsiteY80" fmla="*/ 447675 h 1457325"/>
              <a:gd name="connsiteX81" fmla="*/ 322898 w 352425"/>
              <a:gd name="connsiteY81" fmla="*/ 447675 h 1457325"/>
              <a:gd name="connsiteX82" fmla="*/ 322898 w 352425"/>
              <a:gd name="connsiteY82" fmla="*/ 477203 h 1457325"/>
              <a:gd name="connsiteX83" fmla="*/ 300990 w 352425"/>
              <a:gd name="connsiteY83" fmla="*/ 479108 h 1457325"/>
              <a:gd name="connsiteX84" fmla="*/ 59055 w 352425"/>
              <a:gd name="connsiteY84" fmla="*/ 479108 h 1457325"/>
              <a:gd name="connsiteX85" fmla="*/ 38100 w 352425"/>
              <a:gd name="connsiteY85" fmla="*/ 447675 h 1457325"/>
              <a:gd name="connsiteX86" fmla="*/ 37148 w 352425"/>
              <a:gd name="connsiteY86" fmla="*/ 218123 h 1457325"/>
              <a:gd name="connsiteX87" fmla="*/ 322898 w 352425"/>
              <a:gd name="connsiteY87" fmla="*/ 218123 h 1457325"/>
              <a:gd name="connsiteX88" fmla="*/ 322898 w 352425"/>
              <a:gd name="connsiteY88" fmla="*/ 248603 h 1457325"/>
              <a:gd name="connsiteX89" fmla="*/ 300038 w 352425"/>
              <a:gd name="connsiteY89" fmla="*/ 249555 h 1457325"/>
              <a:gd name="connsiteX90" fmla="*/ 60008 w 352425"/>
              <a:gd name="connsiteY90" fmla="*/ 249555 h 1457325"/>
              <a:gd name="connsiteX91" fmla="*/ 37148 w 352425"/>
              <a:gd name="connsiteY91" fmla="*/ 218123 h 1457325"/>
              <a:gd name="connsiteX92" fmla="*/ 61913 w 352425"/>
              <a:gd name="connsiteY92" fmla="*/ 273368 h 1457325"/>
              <a:gd name="connsiteX93" fmla="*/ 299085 w 352425"/>
              <a:gd name="connsiteY93" fmla="*/ 273368 h 1457325"/>
              <a:gd name="connsiteX94" fmla="*/ 323850 w 352425"/>
              <a:gd name="connsiteY94" fmla="*/ 274320 h 1457325"/>
              <a:gd name="connsiteX95" fmla="*/ 323850 w 352425"/>
              <a:gd name="connsiteY95" fmla="*/ 304800 h 1457325"/>
              <a:gd name="connsiteX96" fmla="*/ 39053 w 352425"/>
              <a:gd name="connsiteY96" fmla="*/ 304800 h 1457325"/>
              <a:gd name="connsiteX97" fmla="*/ 61913 w 352425"/>
              <a:gd name="connsiteY97" fmla="*/ 273368 h 1457325"/>
              <a:gd name="connsiteX98" fmla="*/ 322898 w 352425"/>
              <a:gd name="connsiteY98" fmla="*/ 332423 h 1457325"/>
              <a:gd name="connsiteX99" fmla="*/ 322898 w 352425"/>
              <a:gd name="connsiteY99" fmla="*/ 362903 h 1457325"/>
              <a:gd name="connsiteX100" fmla="*/ 300038 w 352425"/>
              <a:gd name="connsiteY100" fmla="*/ 363855 h 1457325"/>
              <a:gd name="connsiteX101" fmla="*/ 60008 w 352425"/>
              <a:gd name="connsiteY101" fmla="*/ 363855 h 1457325"/>
              <a:gd name="connsiteX102" fmla="*/ 36195 w 352425"/>
              <a:gd name="connsiteY102" fmla="*/ 332423 h 1457325"/>
              <a:gd name="connsiteX103" fmla="*/ 322898 w 352425"/>
              <a:gd name="connsiteY103" fmla="*/ 332423 h 1457325"/>
              <a:gd name="connsiteX104" fmla="*/ 60960 w 352425"/>
              <a:gd name="connsiteY104" fmla="*/ 387668 h 1457325"/>
              <a:gd name="connsiteX105" fmla="*/ 300990 w 352425"/>
              <a:gd name="connsiteY105" fmla="*/ 387668 h 1457325"/>
              <a:gd name="connsiteX106" fmla="*/ 323850 w 352425"/>
              <a:gd name="connsiteY106" fmla="*/ 388620 h 1457325"/>
              <a:gd name="connsiteX107" fmla="*/ 323850 w 352425"/>
              <a:gd name="connsiteY107" fmla="*/ 419100 h 1457325"/>
              <a:gd name="connsiteX108" fmla="*/ 39053 w 352425"/>
              <a:gd name="connsiteY108" fmla="*/ 419100 h 1457325"/>
              <a:gd name="connsiteX109" fmla="*/ 60960 w 352425"/>
              <a:gd name="connsiteY109" fmla="*/ 387668 h 1457325"/>
              <a:gd name="connsiteX110" fmla="*/ 60960 w 352425"/>
              <a:gd name="connsiteY110" fmla="*/ 844868 h 1457325"/>
              <a:gd name="connsiteX111" fmla="*/ 300990 w 352425"/>
              <a:gd name="connsiteY111" fmla="*/ 844868 h 1457325"/>
              <a:gd name="connsiteX112" fmla="*/ 324803 w 352425"/>
              <a:gd name="connsiteY112" fmla="*/ 845820 h 1457325"/>
              <a:gd name="connsiteX113" fmla="*/ 324803 w 352425"/>
              <a:gd name="connsiteY113" fmla="*/ 875348 h 1457325"/>
              <a:gd name="connsiteX114" fmla="*/ 40005 w 352425"/>
              <a:gd name="connsiteY114" fmla="*/ 875348 h 1457325"/>
              <a:gd name="connsiteX115" fmla="*/ 60960 w 352425"/>
              <a:gd name="connsiteY115" fmla="*/ 844868 h 1457325"/>
              <a:gd name="connsiteX116" fmla="*/ 37148 w 352425"/>
              <a:gd name="connsiteY116" fmla="*/ 1019175 h 1457325"/>
              <a:gd name="connsiteX117" fmla="*/ 323850 w 352425"/>
              <a:gd name="connsiteY117" fmla="*/ 1019175 h 1457325"/>
              <a:gd name="connsiteX118" fmla="*/ 323850 w 352425"/>
              <a:gd name="connsiteY118" fmla="*/ 1049655 h 1457325"/>
              <a:gd name="connsiteX119" fmla="*/ 219075 w 352425"/>
              <a:gd name="connsiteY119" fmla="*/ 1049655 h 1457325"/>
              <a:gd name="connsiteX120" fmla="*/ 61913 w 352425"/>
              <a:gd name="connsiteY120" fmla="*/ 1049655 h 1457325"/>
              <a:gd name="connsiteX121" fmla="*/ 37148 w 352425"/>
              <a:gd name="connsiteY121" fmla="*/ 101917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52425" h="1457325">
                <a:moveTo>
                  <a:pt x="360045" y="1458278"/>
                </a:moveTo>
                <a:cubicBezTo>
                  <a:pt x="360045" y="1449705"/>
                  <a:pt x="360045" y="1442085"/>
                  <a:pt x="360045" y="1433513"/>
                </a:cubicBezTo>
                <a:cubicBezTo>
                  <a:pt x="360045" y="1008698"/>
                  <a:pt x="360045" y="584835"/>
                  <a:pt x="360998" y="160020"/>
                </a:cubicBezTo>
                <a:cubicBezTo>
                  <a:pt x="360998" y="138113"/>
                  <a:pt x="353378" y="129540"/>
                  <a:pt x="334328" y="122873"/>
                </a:cubicBezTo>
                <a:cubicBezTo>
                  <a:pt x="263843" y="98108"/>
                  <a:pt x="194310" y="71438"/>
                  <a:pt x="124778" y="45720"/>
                </a:cubicBezTo>
                <a:cubicBezTo>
                  <a:pt x="83820" y="30480"/>
                  <a:pt x="43815" y="16193"/>
                  <a:pt x="0" y="0"/>
                </a:cubicBezTo>
                <a:cubicBezTo>
                  <a:pt x="0" y="487680"/>
                  <a:pt x="0" y="972503"/>
                  <a:pt x="0" y="1457325"/>
                </a:cubicBezTo>
                <a:lnTo>
                  <a:pt x="360045" y="1457325"/>
                </a:lnTo>
                <a:close/>
                <a:moveTo>
                  <a:pt x="323850" y="1391603"/>
                </a:moveTo>
                <a:cubicBezTo>
                  <a:pt x="315278" y="1392555"/>
                  <a:pt x="307658" y="1392555"/>
                  <a:pt x="300990" y="1392555"/>
                </a:cubicBezTo>
                <a:cubicBezTo>
                  <a:pt x="220980" y="1392555"/>
                  <a:pt x="140970" y="1392555"/>
                  <a:pt x="60960" y="1392555"/>
                </a:cubicBezTo>
                <a:cubicBezTo>
                  <a:pt x="34290" y="1392555"/>
                  <a:pt x="34290" y="1392555"/>
                  <a:pt x="37148" y="1362075"/>
                </a:cubicBezTo>
                <a:cubicBezTo>
                  <a:pt x="131445" y="1362075"/>
                  <a:pt x="226695" y="1362075"/>
                  <a:pt x="323850" y="1362075"/>
                </a:cubicBezTo>
                <a:cubicBezTo>
                  <a:pt x="323850" y="1372553"/>
                  <a:pt x="323850" y="1381125"/>
                  <a:pt x="323850" y="1391603"/>
                </a:cubicBezTo>
                <a:close/>
                <a:moveTo>
                  <a:pt x="323850" y="1333500"/>
                </a:moveTo>
                <a:cubicBezTo>
                  <a:pt x="228600" y="1333500"/>
                  <a:pt x="133350" y="1333500"/>
                  <a:pt x="37148" y="1333500"/>
                </a:cubicBezTo>
                <a:cubicBezTo>
                  <a:pt x="33338" y="1302068"/>
                  <a:pt x="33338" y="1302068"/>
                  <a:pt x="60960" y="1302068"/>
                </a:cubicBezTo>
                <a:cubicBezTo>
                  <a:pt x="140970" y="1302068"/>
                  <a:pt x="220980" y="1302068"/>
                  <a:pt x="300990" y="1302068"/>
                </a:cubicBezTo>
                <a:cubicBezTo>
                  <a:pt x="308610" y="1302068"/>
                  <a:pt x="316230" y="1303020"/>
                  <a:pt x="323850" y="1303020"/>
                </a:cubicBezTo>
                <a:cubicBezTo>
                  <a:pt x="323850" y="1314450"/>
                  <a:pt x="323850" y="1323023"/>
                  <a:pt x="323850" y="1333500"/>
                </a:cubicBezTo>
                <a:close/>
                <a:moveTo>
                  <a:pt x="323850" y="1277303"/>
                </a:moveTo>
                <a:cubicBezTo>
                  <a:pt x="315278" y="1278255"/>
                  <a:pt x="307658" y="1278255"/>
                  <a:pt x="300990" y="1278255"/>
                </a:cubicBezTo>
                <a:cubicBezTo>
                  <a:pt x="220980" y="1278255"/>
                  <a:pt x="140970" y="1278255"/>
                  <a:pt x="60960" y="1278255"/>
                </a:cubicBezTo>
                <a:cubicBezTo>
                  <a:pt x="34290" y="1278255"/>
                  <a:pt x="34290" y="1278255"/>
                  <a:pt x="37148" y="1247775"/>
                </a:cubicBezTo>
                <a:cubicBezTo>
                  <a:pt x="131445" y="1247775"/>
                  <a:pt x="226695" y="1247775"/>
                  <a:pt x="323850" y="1247775"/>
                </a:cubicBezTo>
                <a:cubicBezTo>
                  <a:pt x="323850" y="1258253"/>
                  <a:pt x="323850" y="1266825"/>
                  <a:pt x="323850" y="1277303"/>
                </a:cubicBezTo>
                <a:close/>
                <a:moveTo>
                  <a:pt x="322898" y="1163003"/>
                </a:moveTo>
                <a:cubicBezTo>
                  <a:pt x="315278" y="1163003"/>
                  <a:pt x="307658" y="1163955"/>
                  <a:pt x="300038" y="1163955"/>
                </a:cubicBezTo>
                <a:cubicBezTo>
                  <a:pt x="220028" y="1163955"/>
                  <a:pt x="140018" y="1163955"/>
                  <a:pt x="60008" y="1163955"/>
                </a:cubicBezTo>
                <a:cubicBezTo>
                  <a:pt x="33338" y="1163955"/>
                  <a:pt x="33338" y="1163955"/>
                  <a:pt x="36195" y="1133475"/>
                </a:cubicBezTo>
                <a:cubicBezTo>
                  <a:pt x="130493" y="1133475"/>
                  <a:pt x="225743" y="1133475"/>
                  <a:pt x="322898" y="1133475"/>
                </a:cubicBezTo>
                <a:cubicBezTo>
                  <a:pt x="322898" y="1140143"/>
                  <a:pt x="323850" y="1144905"/>
                  <a:pt x="323850" y="1150620"/>
                </a:cubicBezTo>
                <a:cubicBezTo>
                  <a:pt x="324803" y="1154430"/>
                  <a:pt x="323850" y="1157288"/>
                  <a:pt x="322898" y="1163003"/>
                </a:cubicBezTo>
                <a:close/>
                <a:moveTo>
                  <a:pt x="300990" y="936308"/>
                </a:moveTo>
                <a:cubicBezTo>
                  <a:pt x="220980" y="936308"/>
                  <a:pt x="140970" y="936308"/>
                  <a:pt x="60960" y="936308"/>
                </a:cubicBezTo>
                <a:cubicBezTo>
                  <a:pt x="34290" y="936308"/>
                  <a:pt x="34290" y="936308"/>
                  <a:pt x="37148" y="904875"/>
                </a:cubicBezTo>
                <a:cubicBezTo>
                  <a:pt x="133350" y="904875"/>
                  <a:pt x="227648" y="904875"/>
                  <a:pt x="323850" y="904875"/>
                </a:cubicBezTo>
                <a:cubicBezTo>
                  <a:pt x="323850" y="915353"/>
                  <a:pt x="323850" y="923925"/>
                  <a:pt x="323850" y="934403"/>
                </a:cubicBezTo>
                <a:cubicBezTo>
                  <a:pt x="316230" y="935355"/>
                  <a:pt x="308610" y="936308"/>
                  <a:pt x="300990" y="936308"/>
                </a:cubicBezTo>
                <a:close/>
                <a:moveTo>
                  <a:pt x="322898" y="960120"/>
                </a:moveTo>
                <a:cubicBezTo>
                  <a:pt x="322898" y="970598"/>
                  <a:pt x="322898" y="980123"/>
                  <a:pt x="322898" y="990600"/>
                </a:cubicBezTo>
                <a:cubicBezTo>
                  <a:pt x="227648" y="990600"/>
                  <a:pt x="133350" y="990600"/>
                  <a:pt x="37148" y="990600"/>
                </a:cubicBezTo>
                <a:cubicBezTo>
                  <a:pt x="34290" y="959168"/>
                  <a:pt x="34290" y="959168"/>
                  <a:pt x="60960" y="959168"/>
                </a:cubicBezTo>
                <a:cubicBezTo>
                  <a:pt x="140018" y="959168"/>
                  <a:pt x="219075" y="959168"/>
                  <a:pt x="298133" y="959168"/>
                </a:cubicBezTo>
                <a:cubicBezTo>
                  <a:pt x="306705" y="959168"/>
                  <a:pt x="313373" y="960120"/>
                  <a:pt x="322898" y="960120"/>
                </a:cubicBezTo>
                <a:close/>
                <a:moveTo>
                  <a:pt x="37148" y="762000"/>
                </a:moveTo>
                <a:cubicBezTo>
                  <a:pt x="37148" y="752475"/>
                  <a:pt x="37148" y="742950"/>
                  <a:pt x="37148" y="731520"/>
                </a:cubicBezTo>
                <a:cubicBezTo>
                  <a:pt x="133350" y="731520"/>
                  <a:pt x="227648" y="731520"/>
                  <a:pt x="323850" y="731520"/>
                </a:cubicBezTo>
                <a:cubicBezTo>
                  <a:pt x="323850" y="741998"/>
                  <a:pt x="323850" y="751523"/>
                  <a:pt x="323850" y="762000"/>
                </a:cubicBezTo>
                <a:cubicBezTo>
                  <a:pt x="227648" y="762000"/>
                  <a:pt x="133350" y="762000"/>
                  <a:pt x="37148" y="762000"/>
                </a:cubicBezTo>
                <a:close/>
                <a:moveTo>
                  <a:pt x="322898" y="789623"/>
                </a:moveTo>
                <a:cubicBezTo>
                  <a:pt x="322898" y="799148"/>
                  <a:pt x="322898" y="808673"/>
                  <a:pt x="322898" y="820103"/>
                </a:cubicBezTo>
                <a:cubicBezTo>
                  <a:pt x="315278" y="820103"/>
                  <a:pt x="307658" y="821055"/>
                  <a:pt x="300038" y="821055"/>
                </a:cubicBezTo>
                <a:cubicBezTo>
                  <a:pt x="220028" y="821055"/>
                  <a:pt x="140018" y="821055"/>
                  <a:pt x="60008" y="821055"/>
                </a:cubicBezTo>
                <a:cubicBezTo>
                  <a:pt x="33338" y="821055"/>
                  <a:pt x="33338" y="821055"/>
                  <a:pt x="36195" y="789623"/>
                </a:cubicBezTo>
                <a:cubicBezTo>
                  <a:pt x="133350" y="789623"/>
                  <a:pt x="227648" y="789623"/>
                  <a:pt x="322898" y="789623"/>
                </a:cubicBezTo>
                <a:close/>
                <a:moveTo>
                  <a:pt x="39053" y="647700"/>
                </a:moveTo>
                <a:cubicBezTo>
                  <a:pt x="32385" y="618173"/>
                  <a:pt x="33338" y="616268"/>
                  <a:pt x="61913" y="616268"/>
                </a:cubicBezTo>
                <a:cubicBezTo>
                  <a:pt x="141923" y="616268"/>
                  <a:pt x="221933" y="616268"/>
                  <a:pt x="301943" y="616268"/>
                </a:cubicBezTo>
                <a:cubicBezTo>
                  <a:pt x="308610" y="616268"/>
                  <a:pt x="315278" y="617220"/>
                  <a:pt x="324803" y="617220"/>
                </a:cubicBezTo>
                <a:cubicBezTo>
                  <a:pt x="324803" y="628650"/>
                  <a:pt x="324803" y="637223"/>
                  <a:pt x="324803" y="647700"/>
                </a:cubicBezTo>
                <a:cubicBezTo>
                  <a:pt x="228600" y="647700"/>
                  <a:pt x="133350" y="647700"/>
                  <a:pt x="39053" y="647700"/>
                </a:cubicBezTo>
                <a:close/>
                <a:moveTo>
                  <a:pt x="37148" y="561975"/>
                </a:moveTo>
                <a:cubicBezTo>
                  <a:pt x="131445" y="561975"/>
                  <a:pt x="226695" y="561975"/>
                  <a:pt x="323850" y="561975"/>
                </a:cubicBezTo>
                <a:cubicBezTo>
                  <a:pt x="323850" y="571500"/>
                  <a:pt x="323850" y="581025"/>
                  <a:pt x="323850" y="591503"/>
                </a:cubicBezTo>
                <a:cubicBezTo>
                  <a:pt x="315278" y="591503"/>
                  <a:pt x="307658" y="592455"/>
                  <a:pt x="300990" y="592455"/>
                </a:cubicBezTo>
                <a:cubicBezTo>
                  <a:pt x="220980" y="592455"/>
                  <a:pt x="140970" y="592455"/>
                  <a:pt x="60960" y="592455"/>
                </a:cubicBezTo>
                <a:cubicBezTo>
                  <a:pt x="34290" y="593408"/>
                  <a:pt x="34290" y="593408"/>
                  <a:pt x="37148" y="561975"/>
                </a:cubicBezTo>
                <a:close/>
                <a:moveTo>
                  <a:pt x="60960" y="1073468"/>
                </a:moveTo>
                <a:cubicBezTo>
                  <a:pt x="140970" y="1073468"/>
                  <a:pt x="220980" y="1073468"/>
                  <a:pt x="300990" y="1073468"/>
                </a:cubicBezTo>
                <a:cubicBezTo>
                  <a:pt x="308610" y="1073468"/>
                  <a:pt x="316230" y="1074420"/>
                  <a:pt x="323850" y="1074420"/>
                </a:cubicBezTo>
                <a:cubicBezTo>
                  <a:pt x="323850" y="1084898"/>
                  <a:pt x="323850" y="1094423"/>
                  <a:pt x="323850" y="1103948"/>
                </a:cubicBezTo>
                <a:cubicBezTo>
                  <a:pt x="228600" y="1103948"/>
                  <a:pt x="133350" y="1103948"/>
                  <a:pt x="37148" y="1103948"/>
                </a:cubicBezTo>
                <a:cubicBezTo>
                  <a:pt x="34290" y="1074420"/>
                  <a:pt x="34290" y="1073468"/>
                  <a:pt x="60960" y="1073468"/>
                </a:cubicBezTo>
                <a:close/>
                <a:moveTo>
                  <a:pt x="323850" y="533400"/>
                </a:moveTo>
                <a:cubicBezTo>
                  <a:pt x="228600" y="533400"/>
                  <a:pt x="133350" y="533400"/>
                  <a:pt x="38100" y="533400"/>
                </a:cubicBezTo>
                <a:cubicBezTo>
                  <a:pt x="33338" y="503873"/>
                  <a:pt x="33338" y="502920"/>
                  <a:pt x="60008" y="502920"/>
                </a:cubicBezTo>
                <a:cubicBezTo>
                  <a:pt x="140970" y="502920"/>
                  <a:pt x="220980" y="502920"/>
                  <a:pt x="301943" y="502920"/>
                </a:cubicBezTo>
                <a:cubicBezTo>
                  <a:pt x="308610" y="502920"/>
                  <a:pt x="315278" y="503873"/>
                  <a:pt x="324803" y="504825"/>
                </a:cubicBezTo>
                <a:cubicBezTo>
                  <a:pt x="323850" y="514350"/>
                  <a:pt x="323850" y="522923"/>
                  <a:pt x="323850" y="533400"/>
                </a:cubicBezTo>
                <a:close/>
                <a:moveTo>
                  <a:pt x="38100" y="447675"/>
                </a:moveTo>
                <a:cubicBezTo>
                  <a:pt x="132398" y="447675"/>
                  <a:pt x="227648" y="447675"/>
                  <a:pt x="322898" y="447675"/>
                </a:cubicBezTo>
                <a:cubicBezTo>
                  <a:pt x="322898" y="457200"/>
                  <a:pt x="322898" y="465773"/>
                  <a:pt x="322898" y="477203"/>
                </a:cubicBezTo>
                <a:cubicBezTo>
                  <a:pt x="315278" y="478155"/>
                  <a:pt x="308610" y="479108"/>
                  <a:pt x="300990" y="479108"/>
                </a:cubicBezTo>
                <a:cubicBezTo>
                  <a:pt x="220028" y="479108"/>
                  <a:pt x="140018" y="479108"/>
                  <a:pt x="59055" y="479108"/>
                </a:cubicBezTo>
                <a:cubicBezTo>
                  <a:pt x="34290" y="479108"/>
                  <a:pt x="33338" y="477203"/>
                  <a:pt x="38100" y="447675"/>
                </a:cubicBezTo>
                <a:close/>
                <a:moveTo>
                  <a:pt x="37148" y="218123"/>
                </a:moveTo>
                <a:cubicBezTo>
                  <a:pt x="132398" y="218123"/>
                  <a:pt x="226695" y="218123"/>
                  <a:pt x="322898" y="218123"/>
                </a:cubicBezTo>
                <a:cubicBezTo>
                  <a:pt x="322898" y="227648"/>
                  <a:pt x="322898" y="237173"/>
                  <a:pt x="322898" y="248603"/>
                </a:cubicBezTo>
                <a:cubicBezTo>
                  <a:pt x="315278" y="248603"/>
                  <a:pt x="307658" y="249555"/>
                  <a:pt x="300038" y="249555"/>
                </a:cubicBezTo>
                <a:cubicBezTo>
                  <a:pt x="220028" y="249555"/>
                  <a:pt x="140018" y="249555"/>
                  <a:pt x="60008" y="249555"/>
                </a:cubicBezTo>
                <a:cubicBezTo>
                  <a:pt x="34290" y="250508"/>
                  <a:pt x="34290" y="249555"/>
                  <a:pt x="37148" y="218123"/>
                </a:cubicBezTo>
                <a:close/>
                <a:moveTo>
                  <a:pt x="61913" y="273368"/>
                </a:moveTo>
                <a:cubicBezTo>
                  <a:pt x="140970" y="273368"/>
                  <a:pt x="220028" y="273368"/>
                  <a:pt x="299085" y="273368"/>
                </a:cubicBezTo>
                <a:cubicBezTo>
                  <a:pt x="306705" y="273368"/>
                  <a:pt x="314325" y="274320"/>
                  <a:pt x="323850" y="274320"/>
                </a:cubicBezTo>
                <a:cubicBezTo>
                  <a:pt x="323850" y="285750"/>
                  <a:pt x="323850" y="294323"/>
                  <a:pt x="323850" y="304800"/>
                </a:cubicBezTo>
                <a:cubicBezTo>
                  <a:pt x="227648" y="304800"/>
                  <a:pt x="133350" y="304800"/>
                  <a:pt x="39053" y="304800"/>
                </a:cubicBezTo>
                <a:cubicBezTo>
                  <a:pt x="32385" y="275273"/>
                  <a:pt x="33338" y="273368"/>
                  <a:pt x="61913" y="273368"/>
                </a:cubicBezTo>
                <a:close/>
                <a:moveTo>
                  <a:pt x="322898" y="332423"/>
                </a:moveTo>
                <a:cubicBezTo>
                  <a:pt x="322898" y="341948"/>
                  <a:pt x="322898" y="351473"/>
                  <a:pt x="322898" y="362903"/>
                </a:cubicBezTo>
                <a:cubicBezTo>
                  <a:pt x="315278" y="362903"/>
                  <a:pt x="307658" y="363855"/>
                  <a:pt x="300038" y="363855"/>
                </a:cubicBezTo>
                <a:cubicBezTo>
                  <a:pt x="220028" y="363855"/>
                  <a:pt x="140018" y="363855"/>
                  <a:pt x="60008" y="363855"/>
                </a:cubicBezTo>
                <a:cubicBezTo>
                  <a:pt x="33338" y="363855"/>
                  <a:pt x="33338" y="363855"/>
                  <a:pt x="36195" y="332423"/>
                </a:cubicBezTo>
                <a:cubicBezTo>
                  <a:pt x="133350" y="332423"/>
                  <a:pt x="227648" y="332423"/>
                  <a:pt x="322898" y="332423"/>
                </a:cubicBezTo>
                <a:close/>
                <a:moveTo>
                  <a:pt x="60960" y="387668"/>
                </a:moveTo>
                <a:cubicBezTo>
                  <a:pt x="140970" y="387668"/>
                  <a:pt x="220980" y="387668"/>
                  <a:pt x="300990" y="387668"/>
                </a:cubicBezTo>
                <a:cubicBezTo>
                  <a:pt x="307658" y="387668"/>
                  <a:pt x="314325" y="388620"/>
                  <a:pt x="323850" y="388620"/>
                </a:cubicBezTo>
                <a:cubicBezTo>
                  <a:pt x="323850" y="400050"/>
                  <a:pt x="323850" y="408623"/>
                  <a:pt x="323850" y="419100"/>
                </a:cubicBezTo>
                <a:cubicBezTo>
                  <a:pt x="227648" y="419100"/>
                  <a:pt x="133350" y="419100"/>
                  <a:pt x="39053" y="419100"/>
                </a:cubicBezTo>
                <a:cubicBezTo>
                  <a:pt x="32385" y="389573"/>
                  <a:pt x="33338" y="387668"/>
                  <a:pt x="60960" y="387668"/>
                </a:cubicBezTo>
                <a:close/>
                <a:moveTo>
                  <a:pt x="60960" y="844868"/>
                </a:moveTo>
                <a:cubicBezTo>
                  <a:pt x="140970" y="844868"/>
                  <a:pt x="220980" y="844868"/>
                  <a:pt x="300990" y="844868"/>
                </a:cubicBezTo>
                <a:cubicBezTo>
                  <a:pt x="308610" y="844868"/>
                  <a:pt x="316230" y="845820"/>
                  <a:pt x="324803" y="845820"/>
                </a:cubicBezTo>
                <a:cubicBezTo>
                  <a:pt x="324803" y="856298"/>
                  <a:pt x="324803" y="864870"/>
                  <a:pt x="324803" y="875348"/>
                </a:cubicBezTo>
                <a:cubicBezTo>
                  <a:pt x="229553" y="875348"/>
                  <a:pt x="135255" y="875348"/>
                  <a:pt x="40005" y="875348"/>
                </a:cubicBezTo>
                <a:cubicBezTo>
                  <a:pt x="31433" y="848678"/>
                  <a:pt x="33338" y="844868"/>
                  <a:pt x="60960" y="844868"/>
                </a:cubicBezTo>
                <a:close/>
                <a:moveTo>
                  <a:pt x="37148" y="1019175"/>
                </a:moveTo>
                <a:cubicBezTo>
                  <a:pt x="131445" y="1019175"/>
                  <a:pt x="226695" y="1019175"/>
                  <a:pt x="323850" y="1019175"/>
                </a:cubicBezTo>
                <a:cubicBezTo>
                  <a:pt x="323850" y="1028700"/>
                  <a:pt x="323850" y="1037273"/>
                  <a:pt x="323850" y="1049655"/>
                </a:cubicBezTo>
                <a:cubicBezTo>
                  <a:pt x="287655" y="1049655"/>
                  <a:pt x="253365" y="1049655"/>
                  <a:pt x="219075" y="1049655"/>
                </a:cubicBezTo>
                <a:cubicBezTo>
                  <a:pt x="166688" y="1049655"/>
                  <a:pt x="114300" y="1048703"/>
                  <a:pt x="61913" y="1049655"/>
                </a:cubicBezTo>
                <a:cubicBezTo>
                  <a:pt x="38100" y="1051560"/>
                  <a:pt x="31433" y="1042988"/>
                  <a:pt x="37148" y="101917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86">
            <a:extLst>
              <a:ext uri="{FF2B5EF4-FFF2-40B4-BE49-F238E27FC236}">
                <a16:creationId xmlns:a16="http://schemas.microsoft.com/office/drawing/2014/main" xmlns="" id="{AA8AC9AA-C9D1-4CCE-8A30-A1091F3648DC}"/>
              </a:ext>
            </a:extLst>
          </p:cNvPr>
          <p:cNvSpPr/>
          <p:nvPr/>
        </p:nvSpPr>
        <p:spPr>
          <a:xfrm>
            <a:off x="8586878" y="5494559"/>
            <a:ext cx="338721" cy="945267"/>
          </a:xfrm>
          <a:custGeom>
            <a:avLst/>
            <a:gdLst>
              <a:gd name="connsiteX0" fmla="*/ 417195 w 409575"/>
              <a:gd name="connsiteY0" fmla="*/ 1149668 h 1143000"/>
              <a:gd name="connsiteX1" fmla="*/ 417195 w 409575"/>
              <a:gd name="connsiteY1" fmla="*/ 0 h 1143000"/>
              <a:gd name="connsiteX2" fmla="*/ 0 w 409575"/>
              <a:gd name="connsiteY2" fmla="*/ 0 h 1143000"/>
              <a:gd name="connsiteX3" fmla="*/ 0 w 409575"/>
              <a:gd name="connsiteY3" fmla="*/ 1149668 h 1143000"/>
              <a:gd name="connsiteX4" fmla="*/ 417195 w 409575"/>
              <a:gd name="connsiteY4" fmla="*/ 1149668 h 1143000"/>
              <a:gd name="connsiteX5" fmla="*/ 342900 w 409575"/>
              <a:gd name="connsiteY5" fmla="*/ 1091565 h 1143000"/>
              <a:gd name="connsiteX6" fmla="*/ 342900 w 409575"/>
              <a:gd name="connsiteY6" fmla="*/ 921068 h 1143000"/>
              <a:gd name="connsiteX7" fmla="*/ 383858 w 409575"/>
              <a:gd name="connsiteY7" fmla="*/ 951548 h 1143000"/>
              <a:gd name="connsiteX8" fmla="*/ 383858 w 409575"/>
              <a:gd name="connsiteY8" fmla="*/ 1061085 h 1143000"/>
              <a:gd name="connsiteX9" fmla="*/ 342900 w 409575"/>
              <a:gd name="connsiteY9" fmla="*/ 1091565 h 1143000"/>
              <a:gd name="connsiteX10" fmla="*/ 382905 w 409575"/>
              <a:gd name="connsiteY10" fmla="*/ 879158 h 1143000"/>
              <a:gd name="connsiteX11" fmla="*/ 343852 w 409575"/>
              <a:gd name="connsiteY11" fmla="*/ 894398 h 1143000"/>
              <a:gd name="connsiteX12" fmla="*/ 343852 w 409575"/>
              <a:gd name="connsiteY12" fmla="*/ 727710 h 1143000"/>
              <a:gd name="connsiteX13" fmla="*/ 367665 w 409575"/>
              <a:gd name="connsiteY13" fmla="*/ 728663 h 1143000"/>
              <a:gd name="connsiteX14" fmla="*/ 382905 w 409575"/>
              <a:gd name="connsiteY14" fmla="*/ 741998 h 1143000"/>
              <a:gd name="connsiteX15" fmla="*/ 382905 w 409575"/>
              <a:gd name="connsiteY15" fmla="*/ 879158 h 1143000"/>
              <a:gd name="connsiteX16" fmla="*/ 342900 w 409575"/>
              <a:gd name="connsiteY16" fmla="*/ 139065 h 1143000"/>
              <a:gd name="connsiteX17" fmla="*/ 382905 w 409575"/>
              <a:gd name="connsiteY17" fmla="*/ 139065 h 1143000"/>
              <a:gd name="connsiteX18" fmla="*/ 382905 w 409575"/>
              <a:gd name="connsiteY18" fmla="*/ 225743 h 1143000"/>
              <a:gd name="connsiteX19" fmla="*/ 382905 w 409575"/>
              <a:gd name="connsiteY19" fmla="*/ 268605 h 1143000"/>
              <a:gd name="connsiteX20" fmla="*/ 342900 w 409575"/>
              <a:gd name="connsiteY20" fmla="*/ 301943 h 1143000"/>
              <a:gd name="connsiteX21" fmla="*/ 342900 w 409575"/>
              <a:gd name="connsiteY21" fmla="*/ 139065 h 1143000"/>
              <a:gd name="connsiteX22" fmla="*/ 382905 w 409575"/>
              <a:gd name="connsiteY22" fmla="*/ 470535 h 1143000"/>
              <a:gd name="connsiteX23" fmla="*/ 342900 w 409575"/>
              <a:gd name="connsiteY23" fmla="*/ 501015 h 1143000"/>
              <a:gd name="connsiteX24" fmla="*/ 342900 w 409575"/>
              <a:gd name="connsiteY24" fmla="*/ 340043 h 1143000"/>
              <a:gd name="connsiteX25" fmla="*/ 382905 w 409575"/>
              <a:gd name="connsiteY25" fmla="*/ 370522 h 1143000"/>
              <a:gd name="connsiteX26" fmla="*/ 382905 w 409575"/>
              <a:gd name="connsiteY26" fmla="*/ 470535 h 1143000"/>
              <a:gd name="connsiteX27" fmla="*/ 342900 w 409575"/>
              <a:gd name="connsiteY27" fmla="*/ 531495 h 1143000"/>
              <a:gd name="connsiteX28" fmla="*/ 383858 w 409575"/>
              <a:gd name="connsiteY28" fmla="*/ 559118 h 1143000"/>
              <a:gd name="connsiteX29" fmla="*/ 383858 w 409575"/>
              <a:gd name="connsiteY29" fmla="*/ 690563 h 1143000"/>
              <a:gd name="connsiteX30" fmla="*/ 342900 w 409575"/>
              <a:gd name="connsiteY30" fmla="*/ 690563 h 1143000"/>
              <a:gd name="connsiteX31" fmla="*/ 342900 w 409575"/>
              <a:gd name="connsiteY31" fmla="*/ 531495 h 1143000"/>
              <a:gd name="connsiteX32" fmla="*/ 263842 w 409575"/>
              <a:gd name="connsiteY32" fmla="*/ 139065 h 1143000"/>
              <a:gd name="connsiteX33" fmla="*/ 305752 w 409575"/>
              <a:gd name="connsiteY33" fmla="*/ 139065 h 1143000"/>
              <a:gd name="connsiteX34" fmla="*/ 305752 w 409575"/>
              <a:gd name="connsiteY34" fmla="*/ 250508 h 1143000"/>
              <a:gd name="connsiteX35" fmla="*/ 305752 w 409575"/>
              <a:gd name="connsiteY35" fmla="*/ 278130 h 1143000"/>
              <a:gd name="connsiteX36" fmla="*/ 277177 w 409575"/>
              <a:gd name="connsiteY36" fmla="*/ 302895 h 1143000"/>
              <a:gd name="connsiteX37" fmla="*/ 264795 w 409575"/>
              <a:gd name="connsiteY37" fmla="*/ 289560 h 1143000"/>
              <a:gd name="connsiteX38" fmla="*/ 263842 w 409575"/>
              <a:gd name="connsiteY38" fmla="*/ 139065 h 1143000"/>
              <a:gd name="connsiteX39" fmla="*/ 284798 w 409575"/>
              <a:gd name="connsiteY39" fmla="*/ 526733 h 1143000"/>
              <a:gd name="connsiteX40" fmla="*/ 306705 w 409575"/>
              <a:gd name="connsiteY40" fmla="*/ 549593 h 1143000"/>
              <a:gd name="connsiteX41" fmla="*/ 306705 w 409575"/>
              <a:gd name="connsiteY41" fmla="*/ 691515 h 1143000"/>
              <a:gd name="connsiteX42" fmla="*/ 264795 w 409575"/>
              <a:gd name="connsiteY42" fmla="*/ 691515 h 1143000"/>
              <a:gd name="connsiteX43" fmla="*/ 264795 w 409575"/>
              <a:gd name="connsiteY43" fmla="*/ 602933 h 1143000"/>
              <a:gd name="connsiteX44" fmla="*/ 264795 w 409575"/>
              <a:gd name="connsiteY44" fmla="*/ 550545 h 1143000"/>
              <a:gd name="connsiteX45" fmla="*/ 284798 w 409575"/>
              <a:gd name="connsiteY45" fmla="*/ 526733 h 1143000"/>
              <a:gd name="connsiteX46" fmla="*/ 230505 w 409575"/>
              <a:gd name="connsiteY46" fmla="*/ 1012508 h 1143000"/>
              <a:gd name="connsiteX47" fmla="*/ 230505 w 409575"/>
              <a:gd name="connsiteY47" fmla="*/ 1079183 h 1143000"/>
              <a:gd name="connsiteX48" fmla="*/ 210502 w 409575"/>
              <a:gd name="connsiteY48" fmla="*/ 1093470 h 1143000"/>
              <a:gd name="connsiteX49" fmla="*/ 187642 w 409575"/>
              <a:gd name="connsiteY49" fmla="*/ 1079183 h 1143000"/>
              <a:gd name="connsiteX50" fmla="*/ 187642 w 409575"/>
              <a:gd name="connsiteY50" fmla="*/ 919163 h 1143000"/>
              <a:gd name="connsiteX51" fmla="*/ 230505 w 409575"/>
              <a:gd name="connsiteY51" fmla="*/ 919163 h 1143000"/>
              <a:gd name="connsiteX52" fmla="*/ 230505 w 409575"/>
              <a:gd name="connsiteY52" fmla="*/ 1012508 h 1143000"/>
              <a:gd name="connsiteX53" fmla="*/ 187642 w 409575"/>
              <a:gd name="connsiteY53" fmla="*/ 351472 h 1143000"/>
              <a:gd name="connsiteX54" fmla="*/ 200977 w 409575"/>
              <a:gd name="connsiteY54" fmla="*/ 338138 h 1143000"/>
              <a:gd name="connsiteX55" fmla="*/ 229552 w 409575"/>
              <a:gd name="connsiteY55" fmla="*/ 337185 h 1143000"/>
              <a:gd name="connsiteX56" fmla="*/ 229552 w 409575"/>
              <a:gd name="connsiteY56" fmla="*/ 490538 h 1143000"/>
              <a:gd name="connsiteX57" fmla="*/ 208598 w 409575"/>
              <a:gd name="connsiteY57" fmla="*/ 502920 h 1143000"/>
              <a:gd name="connsiteX58" fmla="*/ 187642 w 409575"/>
              <a:gd name="connsiteY58" fmla="*/ 490538 h 1143000"/>
              <a:gd name="connsiteX59" fmla="*/ 187642 w 409575"/>
              <a:gd name="connsiteY59" fmla="*/ 351472 h 1143000"/>
              <a:gd name="connsiteX60" fmla="*/ 187642 w 409575"/>
              <a:gd name="connsiteY60" fmla="*/ 743903 h 1143000"/>
              <a:gd name="connsiteX61" fmla="*/ 227648 w 409575"/>
              <a:gd name="connsiteY61" fmla="*/ 727710 h 1143000"/>
              <a:gd name="connsiteX62" fmla="*/ 227648 w 409575"/>
              <a:gd name="connsiteY62" fmla="*/ 893445 h 1143000"/>
              <a:gd name="connsiteX63" fmla="*/ 202883 w 409575"/>
              <a:gd name="connsiteY63" fmla="*/ 893445 h 1143000"/>
              <a:gd name="connsiteX64" fmla="*/ 186690 w 409575"/>
              <a:gd name="connsiteY64" fmla="*/ 878205 h 1143000"/>
              <a:gd name="connsiteX65" fmla="*/ 187642 w 409575"/>
              <a:gd name="connsiteY65" fmla="*/ 743903 h 1143000"/>
              <a:gd name="connsiteX66" fmla="*/ 114300 w 409575"/>
              <a:gd name="connsiteY66" fmla="*/ 139065 h 1143000"/>
              <a:gd name="connsiteX67" fmla="*/ 154305 w 409575"/>
              <a:gd name="connsiteY67" fmla="*/ 139065 h 1143000"/>
              <a:gd name="connsiteX68" fmla="*/ 154305 w 409575"/>
              <a:gd name="connsiteY68" fmla="*/ 230505 h 1143000"/>
              <a:gd name="connsiteX69" fmla="*/ 154305 w 409575"/>
              <a:gd name="connsiteY69" fmla="*/ 269558 h 1143000"/>
              <a:gd name="connsiteX70" fmla="*/ 114300 w 409575"/>
              <a:gd name="connsiteY70" fmla="*/ 301943 h 1143000"/>
              <a:gd name="connsiteX71" fmla="*/ 114300 w 409575"/>
              <a:gd name="connsiteY71" fmla="*/ 139065 h 1143000"/>
              <a:gd name="connsiteX72" fmla="*/ 114300 w 409575"/>
              <a:gd name="connsiteY72" fmla="*/ 339090 h 1143000"/>
              <a:gd name="connsiteX73" fmla="*/ 130492 w 409575"/>
              <a:gd name="connsiteY73" fmla="*/ 337185 h 1143000"/>
              <a:gd name="connsiteX74" fmla="*/ 155258 w 409575"/>
              <a:gd name="connsiteY74" fmla="*/ 360997 h 1143000"/>
              <a:gd name="connsiteX75" fmla="*/ 155258 w 409575"/>
              <a:gd name="connsiteY75" fmla="*/ 472440 h 1143000"/>
              <a:gd name="connsiteX76" fmla="*/ 115252 w 409575"/>
              <a:gd name="connsiteY76" fmla="*/ 501015 h 1143000"/>
              <a:gd name="connsiteX77" fmla="*/ 114300 w 409575"/>
              <a:gd name="connsiteY77" fmla="*/ 339090 h 1143000"/>
              <a:gd name="connsiteX78" fmla="*/ 154305 w 409575"/>
              <a:gd name="connsiteY78" fmla="*/ 691515 h 1143000"/>
              <a:gd name="connsiteX79" fmla="*/ 114300 w 409575"/>
              <a:gd name="connsiteY79" fmla="*/ 691515 h 1143000"/>
              <a:gd name="connsiteX80" fmla="*/ 114300 w 409575"/>
              <a:gd name="connsiteY80" fmla="*/ 530543 h 1143000"/>
              <a:gd name="connsiteX81" fmla="*/ 154305 w 409575"/>
              <a:gd name="connsiteY81" fmla="*/ 559118 h 1143000"/>
              <a:gd name="connsiteX82" fmla="*/ 154305 w 409575"/>
              <a:gd name="connsiteY82" fmla="*/ 691515 h 1143000"/>
              <a:gd name="connsiteX83" fmla="*/ 114300 w 409575"/>
              <a:gd name="connsiteY83" fmla="*/ 727710 h 1143000"/>
              <a:gd name="connsiteX84" fmla="*/ 139065 w 409575"/>
              <a:gd name="connsiteY84" fmla="*/ 728663 h 1143000"/>
              <a:gd name="connsiteX85" fmla="*/ 154305 w 409575"/>
              <a:gd name="connsiteY85" fmla="*/ 741998 h 1143000"/>
              <a:gd name="connsiteX86" fmla="*/ 154305 w 409575"/>
              <a:gd name="connsiteY86" fmla="*/ 879158 h 1143000"/>
              <a:gd name="connsiteX87" fmla="*/ 114300 w 409575"/>
              <a:gd name="connsiteY87" fmla="*/ 894398 h 1143000"/>
              <a:gd name="connsiteX88" fmla="*/ 114300 w 409575"/>
              <a:gd name="connsiteY88" fmla="*/ 72771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09575" h="1143000">
                <a:moveTo>
                  <a:pt x="417195" y="1149668"/>
                </a:moveTo>
                <a:cubicBezTo>
                  <a:pt x="417195" y="764858"/>
                  <a:pt x="417195" y="381953"/>
                  <a:pt x="417195" y="0"/>
                </a:cubicBezTo>
                <a:cubicBezTo>
                  <a:pt x="276225" y="0"/>
                  <a:pt x="139065" y="0"/>
                  <a:pt x="0" y="0"/>
                </a:cubicBezTo>
                <a:cubicBezTo>
                  <a:pt x="0" y="384810"/>
                  <a:pt x="0" y="766763"/>
                  <a:pt x="0" y="1149668"/>
                </a:cubicBezTo>
                <a:lnTo>
                  <a:pt x="417195" y="1149668"/>
                </a:lnTo>
                <a:close/>
                <a:moveTo>
                  <a:pt x="342900" y="1091565"/>
                </a:moveTo>
                <a:cubicBezTo>
                  <a:pt x="342900" y="1034415"/>
                  <a:pt x="342900" y="977265"/>
                  <a:pt x="342900" y="921068"/>
                </a:cubicBezTo>
                <a:cubicBezTo>
                  <a:pt x="382905" y="914400"/>
                  <a:pt x="383858" y="914400"/>
                  <a:pt x="383858" y="951548"/>
                </a:cubicBezTo>
                <a:cubicBezTo>
                  <a:pt x="383858" y="987743"/>
                  <a:pt x="383858" y="1023938"/>
                  <a:pt x="383858" y="1061085"/>
                </a:cubicBezTo>
                <a:cubicBezTo>
                  <a:pt x="382905" y="1096328"/>
                  <a:pt x="382905" y="1097280"/>
                  <a:pt x="342900" y="1091565"/>
                </a:cubicBezTo>
                <a:close/>
                <a:moveTo>
                  <a:pt x="382905" y="879158"/>
                </a:moveTo>
                <a:cubicBezTo>
                  <a:pt x="381000" y="906780"/>
                  <a:pt x="358140" y="887730"/>
                  <a:pt x="343852" y="894398"/>
                </a:cubicBezTo>
                <a:cubicBezTo>
                  <a:pt x="343852" y="838200"/>
                  <a:pt x="343852" y="784860"/>
                  <a:pt x="343852" y="727710"/>
                </a:cubicBezTo>
                <a:cubicBezTo>
                  <a:pt x="353377" y="727710"/>
                  <a:pt x="360998" y="725805"/>
                  <a:pt x="367665" y="728663"/>
                </a:cubicBezTo>
                <a:cubicBezTo>
                  <a:pt x="373380" y="730568"/>
                  <a:pt x="382905" y="737235"/>
                  <a:pt x="382905" y="741998"/>
                </a:cubicBezTo>
                <a:cubicBezTo>
                  <a:pt x="383858" y="787718"/>
                  <a:pt x="384810" y="833438"/>
                  <a:pt x="382905" y="879158"/>
                </a:cubicBezTo>
                <a:close/>
                <a:moveTo>
                  <a:pt x="342900" y="139065"/>
                </a:moveTo>
                <a:cubicBezTo>
                  <a:pt x="356235" y="139065"/>
                  <a:pt x="367665" y="139065"/>
                  <a:pt x="382905" y="139065"/>
                </a:cubicBezTo>
                <a:cubicBezTo>
                  <a:pt x="382905" y="168593"/>
                  <a:pt x="382905" y="197168"/>
                  <a:pt x="382905" y="225743"/>
                </a:cubicBezTo>
                <a:cubicBezTo>
                  <a:pt x="382905" y="240030"/>
                  <a:pt x="382905" y="254318"/>
                  <a:pt x="382905" y="268605"/>
                </a:cubicBezTo>
                <a:cubicBezTo>
                  <a:pt x="382905" y="305753"/>
                  <a:pt x="382905" y="305753"/>
                  <a:pt x="342900" y="301943"/>
                </a:cubicBezTo>
                <a:cubicBezTo>
                  <a:pt x="342900" y="246698"/>
                  <a:pt x="342900" y="193358"/>
                  <a:pt x="342900" y="139065"/>
                </a:cubicBezTo>
                <a:close/>
                <a:moveTo>
                  <a:pt x="382905" y="470535"/>
                </a:moveTo>
                <a:cubicBezTo>
                  <a:pt x="382905" y="506730"/>
                  <a:pt x="382905" y="506730"/>
                  <a:pt x="342900" y="501015"/>
                </a:cubicBezTo>
                <a:cubicBezTo>
                  <a:pt x="342900" y="447675"/>
                  <a:pt x="342900" y="393383"/>
                  <a:pt x="342900" y="340043"/>
                </a:cubicBezTo>
                <a:cubicBezTo>
                  <a:pt x="382905" y="333375"/>
                  <a:pt x="382905" y="333375"/>
                  <a:pt x="382905" y="370522"/>
                </a:cubicBezTo>
                <a:cubicBezTo>
                  <a:pt x="382905" y="403860"/>
                  <a:pt x="382905" y="437197"/>
                  <a:pt x="382905" y="470535"/>
                </a:cubicBezTo>
                <a:close/>
                <a:moveTo>
                  <a:pt x="342900" y="531495"/>
                </a:moveTo>
                <a:cubicBezTo>
                  <a:pt x="378142" y="521018"/>
                  <a:pt x="383858" y="523875"/>
                  <a:pt x="383858" y="559118"/>
                </a:cubicBezTo>
                <a:cubicBezTo>
                  <a:pt x="383858" y="601980"/>
                  <a:pt x="383858" y="645795"/>
                  <a:pt x="383858" y="690563"/>
                </a:cubicBezTo>
                <a:cubicBezTo>
                  <a:pt x="368617" y="690563"/>
                  <a:pt x="356235" y="690563"/>
                  <a:pt x="342900" y="690563"/>
                </a:cubicBezTo>
                <a:cubicBezTo>
                  <a:pt x="342900" y="637223"/>
                  <a:pt x="342900" y="584835"/>
                  <a:pt x="342900" y="531495"/>
                </a:cubicBezTo>
                <a:close/>
                <a:moveTo>
                  <a:pt x="263842" y="139065"/>
                </a:moveTo>
                <a:cubicBezTo>
                  <a:pt x="279083" y="139065"/>
                  <a:pt x="290512" y="139065"/>
                  <a:pt x="305752" y="139065"/>
                </a:cubicBezTo>
                <a:cubicBezTo>
                  <a:pt x="305752" y="177165"/>
                  <a:pt x="305752" y="214313"/>
                  <a:pt x="305752" y="250508"/>
                </a:cubicBezTo>
                <a:cubicBezTo>
                  <a:pt x="305752" y="260033"/>
                  <a:pt x="305752" y="268605"/>
                  <a:pt x="305752" y="278130"/>
                </a:cubicBezTo>
                <a:cubicBezTo>
                  <a:pt x="305752" y="303847"/>
                  <a:pt x="301942" y="307658"/>
                  <a:pt x="277177" y="302895"/>
                </a:cubicBezTo>
                <a:cubicBezTo>
                  <a:pt x="272415" y="301943"/>
                  <a:pt x="264795" y="294323"/>
                  <a:pt x="264795" y="289560"/>
                </a:cubicBezTo>
                <a:cubicBezTo>
                  <a:pt x="263842" y="240030"/>
                  <a:pt x="263842" y="190500"/>
                  <a:pt x="263842" y="139065"/>
                </a:cubicBezTo>
                <a:close/>
                <a:moveTo>
                  <a:pt x="284798" y="526733"/>
                </a:moveTo>
                <a:cubicBezTo>
                  <a:pt x="301942" y="526733"/>
                  <a:pt x="306705" y="533400"/>
                  <a:pt x="306705" y="549593"/>
                </a:cubicBezTo>
                <a:cubicBezTo>
                  <a:pt x="305752" y="596265"/>
                  <a:pt x="306705" y="641985"/>
                  <a:pt x="306705" y="691515"/>
                </a:cubicBezTo>
                <a:cubicBezTo>
                  <a:pt x="291465" y="691515"/>
                  <a:pt x="280035" y="691515"/>
                  <a:pt x="264795" y="691515"/>
                </a:cubicBezTo>
                <a:cubicBezTo>
                  <a:pt x="264795" y="661035"/>
                  <a:pt x="264795" y="631508"/>
                  <a:pt x="264795" y="602933"/>
                </a:cubicBezTo>
                <a:cubicBezTo>
                  <a:pt x="264795" y="585788"/>
                  <a:pt x="265748" y="567690"/>
                  <a:pt x="264795" y="550545"/>
                </a:cubicBezTo>
                <a:cubicBezTo>
                  <a:pt x="262890" y="534353"/>
                  <a:pt x="267652" y="526733"/>
                  <a:pt x="284798" y="526733"/>
                </a:cubicBezTo>
                <a:close/>
                <a:moveTo>
                  <a:pt x="230505" y="1012508"/>
                </a:moveTo>
                <a:cubicBezTo>
                  <a:pt x="230505" y="1034415"/>
                  <a:pt x="230505" y="1056323"/>
                  <a:pt x="230505" y="1079183"/>
                </a:cubicBezTo>
                <a:cubicBezTo>
                  <a:pt x="230505" y="1094423"/>
                  <a:pt x="220980" y="1094423"/>
                  <a:pt x="210502" y="1093470"/>
                </a:cubicBezTo>
                <a:cubicBezTo>
                  <a:pt x="200025" y="1093470"/>
                  <a:pt x="187642" y="1096328"/>
                  <a:pt x="187642" y="1079183"/>
                </a:cubicBezTo>
                <a:cubicBezTo>
                  <a:pt x="187642" y="1026795"/>
                  <a:pt x="187642" y="974408"/>
                  <a:pt x="187642" y="919163"/>
                </a:cubicBezTo>
                <a:cubicBezTo>
                  <a:pt x="202883" y="919163"/>
                  <a:pt x="215265" y="919163"/>
                  <a:pt x="230505" y="919163"/>
                </a:cubicBezTo>
                <a:cubicBezTo>
                  <a:pt x="230505" y="951548"/>
                  <a:pt x="230505" y="982027"/>
                  <a:pt x="230505" y="1012508"/>
                </a:cubicBezTo>
                <a:close/>
                <a:moveTo>
                  <a:pt x="187642" y="351472"/>
                </a:moveTo>
                <a:cubicBezTo>
                  <a:pt x="187642" y="346710"/>
                  <a:pt x="195262" y="340043"/>
                  <a:pt x="200977" y="338138"/>
                </a:cubicBezTo>
                <a:cubicBezTo>
                  <a:pt x="208598" y="336233"/>
                  <a:pt x="217170" y="337185"/>
                  <a:pt x="229552" y="337185"/>
                </a:cubicBezTo>
                <a:cubicBezTo>
                  <a:pt x="229552" y="390525"/>
                  <a:pt x="229552" y="440055"/>
                  <a:pt x="229552" y="490538"/>
                </a:cubicBezTo>
                <a:cubicBezTo>
                  <a:pt x="229552" y="506730"/>
                  <a:pt x="217170" y="504825"/>
                  <a:pt x="208598" y="502920"/>
                </a:cubicBezTo>
                <a:cubicBezTo>
                  <a:pt x="200977" y="501015"/>
                  <a:pt x="187642" y="495300"/>
                  <a:pt x="187642" y="490538"/>
                </a:cubicBezTo>
                <a:cubicBezTo>
                  <a:pt x="186690" y="443865"/>
                  <a:pt x="186690" y="398145"/>
                  <a:pt x="187642" y="351472"/>
                </a:cubicBezTo>
                <a:close/>
                <a:moveTo>
                  <a:pt x="187642" y="743903"/>
                </a:moveTo>
                <a:cubicBezTo>
                  <a:pt x="188595" y="715328"/>
                  <a:pt x="212408" y="733425"/>
                  <a:pt x="227648" y="727710"/>
                </a:cubicBezTo>
                <a:cubicBezTo>
                  <a:pt x="227648" y="783908"/>
                  <a:pt x="227648" y="837248"/>
                  <a:pt x="227648" y="893445"/>
                </a:cubicBezTo>
                <a:cubicBezTo>
                  <a:pt x="218123" y="893445"/>
                  <a:pt x="210502" y="893445"/>
                  <a:pt x="202883" y="893445"/>
                </a:cubicBezTo>
                <a:cubicBezTo>
                  <a:pt x="191452" y="894398"/>
                  <a:pt x="186690" y="889635"/>
                  <a:pt x="186690" y="878205"/>
                </a:cubicBezTo>
                <a:cubicBezTo>
                  <a:pt x="187642" y="833438"/>
                  <a:pt x="185737" y="787718"/>
                  <a:pt x="187642" y="743903"/>
                </a:cubicBezTo>
                <a:close/>
                <a:moveTo>
                  <a:pt x="114300" y="139065"/>
                </a:moveTo>
                <a:cubicBezTo>
                  <a:pt x="127635" y="139065"/>
                  <a:pt x="139065" y="139065"/>
                  <a:pt x="154305" y="139065"/>
                </a:cubicBezTo>
                <a:cubicBezTo>
                  <a:pt x="154305" y="170498"/>
                  <a:pt x="154305" y="200025"/>
                  <a:pt x="154305" y="230505"/>
                </a:cubicBezTo>
                <a:cubicBezTo>
                  <a:pt x="154305" y="243840"/>
                  <a:pt x="154305" y="256223"/>
                  <a:pt x="154305" y="269558"/>
                </a:cubicBezTo>
                <a:cubicBezTo>
                  <a:pt x="154305" y="306705"/>
                  <a:pt x="154305" y="306705"/>
                  <a:pt x="114300" y="301943"/>
                </a:cubicBezTo>
                <a:cubicBezTo>
                  <a:pt x="114300" y="248603"/>
                  <a:pt x="114300" y="195263"/>
                  <a:pt x="114300" y="139065"/>
                </a:cubicBezTo>
                <a:close/>
                <a:moveTo>
                  <a:pt x="114300" y="339090"/>
                </a:moveTo>
                <a:cubicBezTo>
                  <a:pt x="120015" y="338138"/>
                  <a:pt x="124777" y="338138"/>
                  <a:pt x="130492" y="337185"/>
                </a:cubicBezTo>
                <a:cubicBezTo>
                  <a:pt x="148590" y="334328"/>
                  <a:pt x="156210" y="340995"/>
                  <a:pt x="155258" y="360997"/>
                </a:cubicBezTo>
                <a:cubicBezTo>
                  <a:pt x="154305" y="398145"/>
                  <a:pt x="155258" y="435293"/>
                  <a:pt x="155258" y="472440"/>
                </a:cubicBezTo>
                <a:cubicBezTo>
                  <a:pt x="155258" y="506730"/>
                  <a:pt x="152400" y="508635"/>
                  <a:pt x="115252" y="501015"/>
                </a:cubicBezTo>
                <a:cubicBezTo>
                  <a:pt x="114300" y="447675"/>
                  <a:pt x="114300" y="394335"/>
                  <a:pt x="114300" y="339090"/>
                </a:cubicBezTo>
                <a:close/>
                <a:moveTo>
                  <a:pt x="154305" y="691515"/>
                </a:moveTo>
                <a:cubicBezTo>
                  <a:pt x="139065" y="691515"/>
                  <a:pt x="127635" y="691515"/>
                  <a:pt x="114300" y="691515"/>
                </a:cubicBezTo>
                <a:cubicBezTo>
                  <a:pt x="114300" y="637223"/>
                  <a:pt x="114300" y="583883"/>
                  <a:pt x="114300" y="530543"/>
                </a:cubicBezTo>
                <a:cubicBezTo>
                  <a:pt x="150495" y="521018"/>
                  <a:pt x="154305" y="523875"/>
                  <a:pt x="154305" y="559118"/>
                </a:cubicBezTo>
                <a:cubicBezTo>
                  <a:pt x="154305" y="603885"/>
                  <a:pt x="154305" y="646748"/>
                  <a:pt x="154305" y="691515"/>
                </a:cubicBezTo>
                <a:close/>
                <a:moveTo>
                  <a:pt x="114300" y="727710"/>
                </a:moveTo>
                <a:cubicBezTo>
                  <a:pt x="123825" y="727710"/>
                  <a:pt x="132398" y="725805"/>
                  <a:pt x="139065" y="728663"/>
                </a:cubicBezTo>
                <a:cubicBezTo>
                  <a:pt x="144780" y="730568"/>
                  <a:pt x="154305" y="737235"/>
                  <a:pt x="154305" y="741998"/>
                </a:cubicBezTo>
                <a:cubicBezTo>
                  <a:pt x="155258" y="787718"/>
                  <a:pt x="157162" y="833438"/>
                  <a:pt x="154305" y="879158"/>
                </a:cubicBezTo>
                <a:cubicBezTo>
                  <a:pt x="152400" y="906780"/>
                  <a:pt x="129540" y="887730"/>
                  <a:pt x="114300" y="894398"/>
                </a:cubicBezTo>
                <a:cubicBezTo>
                  <a:pt x="114300" y="837248"/>
                  <a:pt x="114300" y="783908"/>
                  <a:pt x="114300" y="72771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87">
            <a:extLst>
              <a:ext uri="{FF2B5EF4-FFF2-40B4-BE49-F238E27FC236}">
                <a16:creationId xmlns:a16="http://schemas.microsoft.com/office/drawing/2014/main" xmlns="" id="{6D21F1F7-E65D-4012-83E5-C888F3BB5CF4}"/>
              </a:ext>
            </a:extLst>
          </p:cNvPr>
          <p:cNvSpPr/>
          <p:nvPr/>
        </p:nvSpPr>
        <p:spPr>
          <a:xfrm>
            <a:off x="7829374" y="5447295"/>
            <a:ext cx="385984" cy="992531"/>
          </a:xfrm>
          <a:custGeom>
            <a:avLst/>
            <a:gdLst>
              <a:gd name="connsiteX0" fmla="*/ 0 w 466725"/>
              <a:gd name="connsiteY0" fmla="*/ 1203008 h 1200150"/>
              <a:gd name="connsiteX1" fmla="*/ 468630 w 466725"/>
              <a:gd name="connsiteY1" fmla="*/ 1203008 h 1200150"/>
              <a:gd name="connsiteX2" fmla="*/ 464820 w 466725"/>
              <a:gd name="connsiteY2" fmla="*/ 1182053 h 1200150"/>
              <a:gd name="connsiteX3" fmla="*/ 464820 w 466725"/>
              <a:gd name="connsiteY3" fmla="*/ 32385 h 1200150"/>
              <a:gd name="connsiteX4" fmla="*/ 464820 w 466725"/>
              <a:gd name="connsiteY4" fmla="*/ 0 h 1200150"/>
              <a:gd name="connsiteX5" fmla="*/ 0 w 466725"/>
              <a:gd name="connsiteY5" fmla="*/ 0 h 1200150"/>
              <a:gd name="connsiteX6" fmla="*/ 0 w 466725"/>
              <a:gd name="connsiteY6" fmla="*/ 29528 h 1200150"/>
              <a:gd name="connsiteX7" fmla="*/ 0 w 466725"/>
              <a:gd name="connsiteY7" fmla="*/ 1183958 h 1200150"/>
              <a:gd name="connsiteX8" fmla="*/ 0 w 466725"/>
              <a:gd name="connsiteY8" fmla="*/ 1203008 h 1200150"/>
              <a:gd name="connsiteX9" fmla="*/ 110490 w 466725"/>
              <a:gd name="connsiteY9" fmla="*/ 892493 h 1200150"/>
              <a:gd name="connsiteX10" fmla="*/ 41910 w 466725"/>
              <a:gd name="connsiteY10" fmla="*/ 892493 h 1200150"/>
              <a:gd name="connsiteX11" fmla="*/ 41910 w 466725"/>
              <a:gd name="connsiteY11" fmla="*/ 825818 h 1200150"/>
              <a:gd name="connsiteX12" fmla="*/ 110490 w 466725"/>
              <a:gd name="connsiteY12" fmla="*/ 825818 h 1200150"/>
              <a:gd name="connsiteX13" fmla="*/ 110490 w 466725"/>
              <a:gd name="connsiteY13" fmla="*/ 892493 h 1200150"/>
              <a:gd name="connsiteX14" fmla="*/ 204788 w 466725"/>
              <a:gd name="connsiteY14" fmla="*/ 892493 h 1200150"/>
              <a:gd name="connsiteX15" fmla="*/ 146685 w 466725"/>
              <a:gd name="connsiteY15" fmla="*/ 892493 h 1200150"/>
              <a:gd name="connsiteX16" fmla="*/ 146685 w 466725"/>
              <a:gd name="connsiteY16" fmla="*/ 824865 h 1200150"/>
              <a:gd name="connsiteX17" fmla="*/ 204788 w 466725"/>
              <a:gd name="connsiteY17" fmla="*/ 824865 h 1200150"/>
              <a:gd name="connsiteX18" fmla="*/ 204788 w 466725"/>
              <a:gd name="connsiteY18" fmla="*/ 892493 h 1200150"/>
              <a:gd name="connsiteX19" fmla="*/ 206692 w 466725"/>
              <a:gd name="connsiteY19" fmla="*/ 673418 h 1200150"/>
              <a:gd name="connsiteX20" fmla="*/ 206692 w 466725"/>
              <a:gd name="connsiteY20" fmla="*/ 701040 h 1200150"/>
              <a:gd name="connsiteX21" fmla="*/ 195263 w 466725"/>
              <a:gd name="connsiteY21" fmla="*/ 702945 h 1200150"/>
              <a:gd name="connsiteX22" fmla="*/ 144780 w 466725"/>
              <a:gd name="connsiteY22" fmla="*/ 652463 h 1200150"/>
              <a:gd name="connsiteX23" fmla="*/ 164782 w 466725"/>
              <a:gd name="connsiteY23" fmla="*/ 632460 h 1200150"/>
              <a:gd name="connsiteX24" fmla="*/ 206692 w 466725"/>
              <a:gd name="connsiteY24" fmla="*/ 673418 h 1200150"/>
              <a:gd name="connsiteX25" fmla="*/ 309563 w 466725"/>
              <a:gd name="connsiteY25" fmla="*/ 892493 h 1200150"/>
              <a:gd name="connsiteX26" fmla="*/ 252413 w 466725"/>
              <a:gd name="connsiteY26" fmla="*/ 892493 h 1200150"/>
              <a:gd name="connsiteX27" fmla="*/ 252413 w 466725"/>
              <a:gd name="connsiteY27" fmla="*/ 824865 h 1200150"/>
              <a:gd name="connsiteX28" fmla="*/ 309563 w 466725"/>
              <a:gd name="connsiteY28" fmla="*/ 824865 h 1200150"/>
              <a:gd name="connsiteX29" fmla="*/ 309563 w 466725"/>
              <a:gd name="connsiteY29" fmla="*/ 892493 h 1200150"/>
              <a:gd name="connsiteX30" fmla="*/ 311467 w 466725"/>
              <a:gd name="connsiteY30" fmla="*/ 701993 h 1200150"/>
              <a:gd name="connsiteX31" fmla="*/ 250507 w 466725"/>
              <a:gd name="connsiteY31" fmla="*/ 701993 h 1200150"/>
              <a:gd name="connsiteX32" fmla="*/ 251460 w 466725"/>
              <a:gd name="connsiteY32" fmla="*/ 644843 h 1200150"/>
              <a:gd name="connsiteX33" fmla="*/ 264795 w 466725"/>
              <a:gd name="connsiteY33" fmla="*/ 633413 h 1200150"/>
              <a:gd name="connsiteX34" fmla="*/ 311467 w 466725"/>
              <a:gd name="connsiteY34" fmla="*/ 672465 h 1200150"/>
              <a:gd name="connsiteX35" fmla="*/ 311467 w 466725"/>
              <a:gd name="connsiteY35" fmla="*/ 701993 h 1200150"/>
              <a:gd name="connsiteX36" fmla="*/ 404813 w 466725"/>
              <a:gd name="connsiteY36" fmla="*/ 892493 h 1200150"/>
              <a:gd name="connsiteX37" fmla="*/ 347663 w 466725"/>
              <a:gd name="connsiteY37" fmla="*/ 892493 h 1200150"/>
              <a:gd name="connsiteX38" fmla="*/ 347663 w 466725"/>
              <a:gd name="connsiteY38" fmla="*/ 824865 h 1200150"/>
              <a:gd name="connsiteX39" fmla="*/ 404813 w 466725"/>
              <a:gd name="connsiteY39" fmla="*/ 824865 h 1200150"/>
              <a:gd name="connsiteX40" fmla="*/ 404813 w 466725"/>
              <a:gd name="connsiteY40" fmla="*/ 892493 h 1200150"/>
              <a:gd name="connsiteX41" fmla="*/ 404813 w 466725"/>
              <a:gd name="connsiteY41" fmla="*/ 797243 h 1200150"/>
              <a:gd name="connsiteX42" fmla="*/ 346710 w 466725"/>
              <a:gd name="connsiteY42" fmla="*/ 797243 h 1200150"/>
              <a:gd name="connsiteX43" fmla="*/ 345757 w 466725"/>
              <a:gd name="connsiteY43" fmla="*/ 779145 h 1200150"/>
              <a:gd name="connsiteX44" fmla="*/ 404813 w 466725"/>
              <a:gd name="connsiteY44" fmla="*/ 731520 h 1200150"/>
              <a:gd name="connsiteX45" fmla="*/ 404813 w 466725"/>
              <a:gd name="connsiteY45" fmla="*/ 797243 h 1200150"/>
              <a:gd name="connsiteX46" fmla="*/ 405765 w 466725"/>
              <a:gd name="connsiteY46" fmla="*/ 701993 h 1200150"/>
              <a:gd name="connsiteX47" fmla="*/ 345757 w 466725"/>
              <a:gd name="connsiteY47" fmla="*/ 701993 h 1200150"/>
              <a:gd name="connsiteX48" fmla="*/ 345757 w 466725"/>
              <a:gd name="connsiteY48" fmla="*/ 643890 h 1200150"/>
              <a:gd name="connsiteX49" fmla="*/ 355282 w 466725"/>
              <a:gd name="connsiteY49" fmla="*/ 634365 h 1200150"/>
              <a:gd name="connsiteX50" fmla="*/ 404813 w 466725"/>
              <a:gd name="connsiteY50" fmla="*/ 634365 h 1200150"/>
              <a:gd name="connsiteX51" fmla="*/ 405765 w 466725"/>
              <a:gd name="connsiteY51" fmla="*/ 701993 h 1200150"/>
              <a:gd name="connsiteX52" fmla="*/ 405765 w 466725"/>
              <a:gd name="connsiteY52" fmla="*/ 444818 h 1200150"/>
              <a:gd name="connsiteX53" fmla="*/ 405765 w 466725"/>
              <a:gd name="connsiteY53" fmla="*/ 513398 h 1200150"/>
              <a:gd name="connsiteX54" fmla="*/ 358140 w 466725"/>
              <a:gd name="connsiteY54" fmla="*/ 512445 h 1200150"/>
              <a:gd name="connsiteX55" fmla="*/ 345757 w 466725"/>
              <a:gd name="connsiteY55" fmla="*/ 500063 h 1200150"/>
              <a:gd name="connsiteX56" fmla="*/ 344805 w 466725"/>
              <a:gd name="connsiteY56" fmla="*/ 443865 h 1200150"/>
              <a:gd name="connsiteX57" fmla="*/ 405765 w 466725"/>
              <a:gd name="connsiteY57" fmla="*/ 444818 h 1200150"/>
              <a:gd name="connsiteX58" fmla="*/ 404813 w 466725"/>
              <a:gd name="connsiteY58" fmla="*/ 321945 h 1200150"/>
              <a:gd name="connsiteX59" fmla="*/ 346710 w 466725"/>
              <a:gd name="connsiteY59" fmla="*/ 321945 h 1200150"/>
              <a:gd name="connsiteX60" fmla="*/ 346710 w 466725"/>
              <a:gd name="connsiteY60" fmla="*/ 254318 h 1200150"/>
              <a:gd name="connsiteX61" fmla="*/ 404813 w 466725"/>
              <a:gd name="connsiteY61" fmla="*/ 254318 h 1200150"/>
              <a:gd name="connsiteX62" fmla="*/ 404813 w 466725"/>
              <a:gd name="connsiteY62" fmla="*/ 321945 h 1200150"/>
              <a:gd name="connsiteX63" fmla="*/ 404813 w 466725"/>
              <a:gd name="connsiteY63" fmla="*/ 159068 h 1200150"/>
              <a:gd name="connsiteX64" fmla="*/ 404813 w 466725"/>
              <a:gd name="connsiteY64" fmla="*/ 224790 h 1200150"/>
              <a:gd name="connsiteX65" fmla="*/ 346710 w 466725"/>
              <a:gd name="connsiteY65" fmla="*/ 224790 h 1200150"/>
              <a:gd name="connsiteX66" fmla="*/ 345757 w 466725"/>
              <a:gd name="connsiteY66" fmla="*/ 207645 h 1200150"/>
              <a:gd name="connsiteX67" fmla="*/ 404813 w 466725"/>
              <a:gd name="connsiteY67" fmla="*/ 159068 h 1200150"/>
              <a:gd name="connsiteX68" fmla="*/ 346710 w 466725"/>
              <a:gd name="connsiteY68" fmla="*/ 349568 h 1200150"/>
              <a:gd name="connsiteX69" fmla="*/ 403860 w 466725"/>
              <a:gd name="connsiteY69" fmla="*/ 349568 h 1200150"/>
              <a:gd name="connsiteX70" fmla="*/ 403860 w 466725"/>
              <a:gd name="connsiteY70" fmla="*/ 415290 h 1200150"/>
              <a:gd name="connsiteX71" fmla="*/ 399097 w 466725"/>
              <a:gd name="connsiteY71" fmla="*/ 417195 h 1200150"/>
              <a:gd name="connsiteX72" fmla="*/ 346710 w 466725"/>
              <a:gd name="connsiteY72" fmla="*/ 349568 h 1200150"/>
              <a:gd name="connsiteX73" fmla="*/ 348615 w 466725"/>
              <a:gd name="connsiteY73" fmla="*/ 544830 h 1200150"/>
              <a:gd name="connsiteX74" fmla="*/ 405765 w 466725"/>
              <a:gd name="connsiteY74" fmla="*/ 534353 h 1200150"/>
              <a:gd name="connsiteX75" fmla="*/ 405765 w 466725"/>
              <a:gd name="connsiteY75" fmla="*/ 593408 h 1200150"/>
              <a:gd name="connsiteX76" fmla="*/ 403860 w 466725"/>
              <a:gd name="connsiteY76" fmla="*/ 611505 h 1200150"/>
              <a:gd name="connsiteX77" fmla="*/ 348615 w 466725"/>
              <a:gd name="connsiteY77" fmla="*/ 602933 h 1200150"/>
              <a:gd name="connsiteX78" fmla="*/ 348615 w 466725"/>
              <a:gd name="connsiteY78" fmla="*/ 544830 h 1200150"/>
              <a:gd name="connsiteX79" fmla="*/ 306705 w 466725"/>
              <a:gd name="connsiteY79" fmla="*/ 605790 h 1200150"/>
              <a:gd name="connsiteX80" fmla="*/ 258127 w 466725"/>
              <a:gd name="connsiteY80" fmla="*/ 607695 h 1200150"/>
              <a:gd name="connsiteX81" fmla="*/ 251460 w 466725"/>
              <a:gd name="connsiteY81" fmla="*/ 595313 h 1200150"/>
              <a:gd name="connsiteX82" fmla="*/ 251460 w 466725"/>
              <a:gd name="connsiteY82" fmla="*/ 570548 h 1200150"/>
              <a:gd name="connsiteX83" fmla="*/ 284797 w 466725"/>
              <a:gd name="connsiteY83" fmla="*/ 537210 h 1200150"/>
              <a:gd name="connsiteX84" fmla="*/ 314325 w 466725"/>
              <a:gd name="connsiteY84" fmla="*/ 575310 h 1200150"/>
              <a:gd name="connsiteX85" fmla="*/ 306705 w 466725"/>
              <a:gd name="connsiteY85" fmla="*/ 605790 h 1200150"/>
              <a:gd name="connsiteX86" fmla="*/ 252413 w 466725"/>
              <a:gd name="connsiteY86" fmla="*/ 254318 h 1200150"/>
              <a:gd name="connsiteX87" fmla="*/ 309563 w 466725"/>
              <a:gd name="connsiteY87" fmla="*/ 254318 h 1200150"/>
              <a:gd name="connsiteX88" fmla="*/ 309563 w 466725"/>
              <a:gd name="connsiteY88" fmla="*/ 321945 h 1200150"/>
              <a:gd name="connsiteX89" fmla="*/ 252413 w 466725"/>
              <a:gd name="connsiteY89" fmla="*/ 321945 h 1200150"/>
              <a:gd name="connsiteX90" fmla="*/ 252413 w 466725"/>
              <a:gd name="connsiteY90" fmla="*/ 254318 h 1200150"/>
              <a:gd name="connsiteX91" fmla="*/ 253365 w 466725"/>
              <a:gd name="connsiteY91" fmla="*/ 349568 h 1200150"/>
              <a:gd name="connsiteX92" fmla="*/ 309563 w 466725"/>
              <a:gd name="connsiteY92" fmla="*/ 349568 h 1200150"/>
              <a:gd name="connsiteX93" fmla="*/ 309563 w 466725"/>
              <a:gd name="connsiteY93" fmla="*/ 414338 h 1200150"/>
              <a:gd name="connsiteX94" fmla="*/ 304800 w 466725"/>
              <a:gd name="connsiteY94" fmla="*/ 417195 h 1200150"/>
              <a:gd name="connsiteX95" fmla="*/ 253365 w 466725"/>
              <a:gd name="connsiteY95" fmla="*/ 349568 h 1200150"/>
              <a:gd name="connsiteX96" fmla="*/ 254317 w 466725"/>
              <a:gd name="connsiteY96" fmla="*/ 736283 h 1200150"/>
              <a:gd name="connsiteX97" fmla="*/ 310515 w 466725"/>
              <a:gd name="connsiteY97" fmla="*/ 725805 h 1200150"/>
              <a:gd name="connsiteX98" fmla="*/ 310515 w 466725"/>
              <a:gd name="connsiteY98" fmla="*/ 799147 h 1200150"/>
              <a:gd name="connsiteX99" fmla="*/ 255270 w 466725"/>
              <a:gd name="connsiteY99" fmla="*/ 793433 h 1200150"/>
              <a:gd name="connsiteX100" fmla="*/ 254317 w 466725"/>
              <a:gd name="connsiteY100" fmla="*/ 736283 h 1200150"/>
              <a:gd name="connsiteX101" fmla="*/ 201930 w 466725"/>
              <a:gd name="connsiteY101" fmla="*/ 605790 h 1200150"/>
              <a:gd name="connsiteX102" fmla="*/ 153352 w 466725"/>
              <a:gd name="connsiteY102" fmla="*/ 607695 h 1200150"/>
              <a:gd name="connsiteX103" fmla="*/ 146685 w 466725"/>
              <a:gd name="connsiteY103" fmla="*/ 595313 h 1200150"/>
              <a:gd name="connsiteX104" fmla="*/ 145732 w 466725"/>
              <a:gd name="connsiteY104" fmla="*/ 559118 h 1200150"/>
              <a:gd name="connsiteX105" fmla="*/ 169545 w 466725"/>
              <a:gd name="connsiteY105" fmla="*/ 536258 h 1200150"/>
              <a:gd name="connsiteX106" fmla="*/ 208597 w 466725"/>
              <a:gd name="connsiteY106" fmla="*/ 574358 h 1200150"/>
              <a:gd name="connsiteX107" fmla="*/ 201930 w 466725"/>
              <a:gd name="connsiteY107" fmla="*/ 605790 h 1200150"/>
              <a:gd name="connsiteX108" fmla="*/ 145732 w 466725"/>
              <a:gd name="connsiteY108" fmla="*/ 167640 h 1200150"/>
              <a:gd name="connsiteX109" fmla="*/ 157163 w 466725"/>
              <a:gd name="connsiteY109" fmla="*/ 158115 h 1200150"/>
              <a:gd name="connsiteX110" fmla="*/ 204788 w 466725"/>
              <a:gd name="connsiteY110" fmla="*/ 158115 h 1200150"/>
              <a:gd name="connsiteX111" fmla="*/ 204788 w 466725"/>
              <a:gd name="connsiteY111" fmla="*/ 226695 h 1200150"/>
              <a:gd name="connsiteX112" fmla="*/ 144780 w 466725"/>
              <a:gd name="connsiteY112" fmla="*/ 226695 h 1200150"/>
              <a:gd name="connsiteX113" fmla="*/ 145732 w 466725"/>
              <a:gd name="connsiteY113" fmla="*/ 167640 h 1200150"/>
              <a:gd name="connsiteX114" fmla="*/ 204788 w 466725"/>
              <a:gd name="connsiteY114" fmla="*/ 254318 h 1200150"/>
              <a:gd name="connsiteX115" fmla="*/ 204788 w 466725"/>
              <a:gd name="connsiteY115" fmla="*/ 320993 h 1200150"/>
              <a:gd name="connsiteX116" fmla="*/ 146685 w 466725"/>
              <a:gd name="connsiteY116" fmla="*/ 320993 h 1200150"/>
              <a:gd name="connsiteX117" fmla="*/ 146685 w 466725"/>
              <a:gd name="connsiteY117" fmla="*/ 254318 h 1200150"/>
              <a:gd name="connsiteX118" fmla="*/ 204788 w 466725"/>
              <a:gd name="connsiteY118" fmla="*/ 254318 h 1200150"/>
              <a:gd name="connsiteX119" fmla="*/ 144780 w 466725"/>
              <a:gd name="connsiteY119" fmla="*/ 349568 h 1200150"/>
              <a:gd name="connsiteX120" fmla="*/ 205740 w 466725"/>
              <a:gd name="connsiteY120" fmla="*/ 349568 h 1200150"/>
              <a:gd name="connsiteX121" fmla="*/ 204788 w 466725"/>
              <a:gd name="connsiteY121" fmla="*/ 407670 h 1200150"/>
              <a:gd name="connsiteX122" fmla="*/ 194310 w 466725"/>
              <a:gd name="connsiteY122" fmla="*/ 418148 h 1200150"/>
              <a:gd name="connsiteX123" fmla="*/ 144780 w 466725"/>
              <a:gd name="connsiteY123" fmla="*/ 377190 h 1200150"/>
              <a:gd name="connsiteX124" fmla="*/ 144780 w 466725"/>
              <a:gd name="connsiteY124" fmla="*/ 349568 h 1200150"/>
              <a:gd name="connsiteX125" fmla="*/ 148590 w 466725"/>
              <a:gd name="connsiteY125" fmla="*/ 451485 h 1200150"/>
              <a:gd name="connsiteX126" fmla="*/ 204788 w 466725"/>
              <a:gd name="connsiteY126" fmla="*/ 441008 h 1200150"/>
              <a:gd name="connsiteX127" fmla="*/ 204788 w 466725"/>
              <a:gd name="connsiteY127" fmla="*/ 515303 h 1200150"/>
              <a:gd name="connsiteX128" fmla="*/ 148590 w 466725"/>
              <a:gd name="connsiteY128" fmla="*/ 506730 h 1200150"/>
              <a:gd name="connsiteX129" fmla="*/ 148590 w 466725"/>
              <a:gd name="connsiteY129" fmla="*/ 451485 h 1200150"/>
              <a:gd name="connsiteX130" fmla="*/ 112395 w 466725"/>
              <a:gd name="connsiteY130" fmla="*/ 782003 h 1200150"/>
              <a:gd name="connsiteX131" fmla="*/ 110490 w 466725"/>
              <a:gd name="connsiteY131" fmla="*/ 797243 h 1200150"/>
              <a:gd name="connsiteX132" fmla="*/ 89535 w 466725"/>
              <a:gd name="connsiteY132" fmla="*/ 798195 h 1200150"/>
              <a:gd name="connsiteX133" fmla="*/ 39052 w 466725"/>
              <a:gd name="connsiteY133" fmla="*/ 745808 h 1200150"/>
              <a:gd name="connsiteX134" fmla="*/ 56197 w 466725"/>
              <a:gd name="connsiteY134" fmla="*/ 727710 h 1200150"/>
              <a:gd name="connsiteX135" fmla="*/ 112395 w 466725"/>
              <a:gd name="connsiteY135" fmla="*/ 782003 h 1200150"/>
              <a:gd name="connsiteX136" fmla="*/ 74295 w 466725"/>
              <a:gd name="connsiteY136" fmla="*/ 609600 h 1200150"/>
              <a:gd name="connsiteX137" fmla="*/ 40005 w 466725"/>
              <a:gd name="connsiteY137" fmla="*/ 572453 h 1200150"/>
              <a:gd name="connsiteX138" fmla="*/ 78105 w 466725"/>
              <a:gd name="connsiteY138" fmla="*/ 537210 h 1200150"/>
              <a:gd name="connsiteX139" fmla="*/ 112395 w 466725"/>
              <a:gd name="connsiteY139" fmla="*/ 574358 h 1200150"/>
              <a:gd name="connsiteX140" fmla="*/ 74295 w 466725"/>
              <a:gd name="connsiteY140" fmla="*/ 609600 h 1200150"/>
              <a:gd name="connsiteX141" fmla="*/ 112395 w 466725"/>
              <a:gd name="connsiteY141" fmla="*/ 480060 h 1200150"/>
              <a:gd name="connsiteX142" fmla="*/ 75247 w 466725"/>
              <a:gd name="connsiteY142" fmla="*/ 513398 h 1200150"/>
              <a:gd name="connsiteX143" fmla="*/ 40005 w 466725"/>
              <a:gd name="connsiteY143" fmla="*/ 477203 h 1200150"/>
              <a:gd name="connsiteX144" fmla="*/ 76200 w 466725"/>
              <a:gd name="connsiteY144" fmla="*/ 442913 h 1200150"/>
              <a:gd name="connsiteX145" fmla="*/ 112395 w 466725"/>
              <a:gd name="connsiteY145" fmla="*/ 480060 h 1200150"/>
              <a:gd name="connsiteX146" fmla="*/ 41910 w 466725"/>
              <a:gd name="connsiteY146" fmla="*/ 320993 h 1200150"/>
              <a:gd name="connsiteX147" fmla="*/ 41910 w 466725"/>
              <a:gd name="connsiteY147" fmla="*/ 252413 h 1200150"/>
              <a:gd name="connsiteX148" fmla="*/ 109538 w 466725"/>
              <a:gd name="connsiteY148" fmla="*/ 252413 h 1200150"/>
              <a:gd name="connsiteX149" fmla="*/ 109538 w 466725"/>
              <a:gd name="connsiteY149" fmla="*/ 320993 h 1200150"/>
              <a:gd name="connsiteX150" fmla="*/ 41910 w 466725"/>
              <a:gd name="connsiteY150" fmla="*/ 320993 h 1200150"/>
              <a:gd name="connsiteX151" fmla="*/ 40957 w 466725"/>
              <a:gd name="connsiteY151" fmla="*/ 169545 h 1200150"/>
              <a:gd name="connsiteX152" fmla="*/ 91440 w 466725"/>
              <a:gd name="connsiteY152" fmla="*/ 158115 h 1200150"/>
              <a:gd name="connsiteX153" fmla="*/ 111442 w 466725"/>
              <a:gd name="connsiteY153" fmla="*/ 171450 h 1200150"/>
              <a:gd name="connsiteX154" fmla="*/ 111442 w 466725"/>
              <a:gd name="connsiteY154" fmla="*/ 226695 h 1200150"/>
              <a:gd name="connsiteX155" fmla="*/ 87630 w 466725"/>
              <a:gd name="connsiteY155" fmla="*/ 227648 h 1200150"/>
              <a:gd name="connsiteX156" fmla="*/ 39052 w 466725"/>
              <a:gd name="connsiteY156" fmla="*/ 227648 h 1200150"/>
              <a:gd name="connsiteX157" fmla="*/ 40957 w 466725"/>
              <a:gd name="connsiteY157" fmla="*/ 169545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466725" h="1200150">
                <a:moveTo>
                  <a:pt x="0" y="1203008"/>
                </a:moveTo>
                <a:lnTo>
                  <a:pt x="468630" y="1203008"/>
                </a:lnTo>
                <a:cubicBezTo>
                  <a:pt x="466725" y="1197293"/>
                  <a:pt x="464820" y="1189673"/>
                  <a:pt x="464820" y="1182053"/>
                </a:cubicBezTo>
                <a:cubicBezTo>
                  <a:pt x="464820" y="799147"/>
                  <a:pt x="464820" y="415290"/>
                  <a:pt x="464820" y="32385"/>
                </a:cubicBezTo>
                <a:cubicBezTo>
                  <a:pt x="464820" y="21908"/>
                  <a:pt x="464820" y="11430"/>
                  <a:pt x="464820" y="0"/>
                </a:cubicBezTo>
                <a:cubicBezTo>
                  <a:pt x="308610" y="0"/>
                  <a:pt x="156210" y="0"/>
                  <a:pt x="0" y="0"/>
                </a:cubicBezTo>
                <a:cubicBezTo>
                  <a:pt x="0" y="10478"/>
                  <a:pt x="0" y="20003"/>
                  <a:pt x="0" y="29528"/>
                </a:cubicBezTo>
                <a:cubicBezTo>
                  <a:pt x="0" y="414338"/>
                  <a:pt x="0" y="799147"/>
                  <a:pt x="0" y="1183958"/>
                </a:cubicBezTo>
                <a:cubicBezTo>
                  <a:pt x="952" y="1189673"/>
                  <a:pt x="1905" y="1196340"/>
                  <a:pt x="0" y="1203008"/>
                </a:cubicBezTo>
                <a:close/>
                <a:moveTo>
                  <a:pt x="110490" y="892493"/>
                </a:moveTo>
                <a:cubicBezTo>
                  <a:pt x="87630" y="892493"/>
                  <a:pt x="65722" y="892493"/>
                  <a:pt x="41910" y="892493"/>
                </a:cubicBezTo>
                <a:cubicBezTo>
                  <a:pt x="41910" y="870585"/>
                  <a:pt x="41910" y="848678"/>
                  <a:pt x="41910" y="825818"/>
                </a:cubicBezTo>
                <a:cubicBezTo>
                  <a:pt x="64770" y="825818"/>
                  <a:pt x="86677" y="825818"/>
                  <a:pt x="110490" y="825818"/>
                </a:cubicBezTo>
                <a:cubicBezTo>
                  <a:pt x="110490" y="847725"/>
                  <a:pt x="110490" y="869633"/>
                  <a:pt x="110490" y="892493"/>
                </a:cubicBezTo>
                <a:close/>
                <a:moveTo>
                  <a:pt x="204788" y="892493"/>
                </a:moveTo>
                <a:cubicBezTo>
                  <a:pt x="184785" y="892493"/>
                  <a:pt x="166688" y="892493"/>
                  <a:pt x="146685" y="892493"/>
                </a:cubicBezTo>
                <a:cubicBezTo>
                  <a:pt x="146685" y="870585"/>
                  <a:pt x="146685" y="848678"/>
                  <a:pt x="146685" y="824865"/>
                </a:cubicBezTo>
                <a:cubicBezTo>
                  <a:pt x="165735" y="824865"/>
                  <a:pt x="184785" y="824865"/>
                  <a:pt x="204788" y="824865"/>
                </a:cubicBezTo>
                <a:cubicBezTo>
                  <a:pt x="204788" y="848678"/>
                  <a:pt x="204788" y="869633"/>
                  <a:pt x="204788" y="892493"/>
                </a:cubicBezTo>
                <a:close/>
                <a:moveTo>
                  <a:pt x="206692" y="673418"/>
                </a:moveTo>
                <a:cubicBezTo>
                  <a:pt x="206692" y="681990"/>
                  <a:pt x="206692" y="691515"/>
                  <a:pt x="206692" y="701040"/>
                </a:cubicBezTo>
                <a:cubicBezTo>
                  <a:pt x="200025" y="701993"/>
                  <a:pt x="198120" y="702945"/>
                  <a:pt x="195263" y="702945"/>
                </a:cubicBezTo>
                <a:cubicBezTo>
                  <a:pt x="136207" y="701993"/>
                  <a:pt x="146685" y="712470"/>
                  <a:pt x="144780" y="652463"/>
                </a:cubicBezTo>
                <a:cubicBezTo>
                  <a:pt x="144780" y="638175"/>
                  <a:pt x="149542" y="632460"/>
                  <a:pt x="164782" y="632460"/>
                </a:cubicBezTo>
                <a:cubicBezTo>
                  <a:pt x="215265" y="633413"/>
                  <a:pt x="204788" y="629603"/>
                  <a:pt x="206692" y="673418"/>
                </a:cubicBezTo>
                <a:close/>
                <a:moveTo>
                  <a:pt x="309563" y="892493"/>
                </a:moveTo>
                <a:cubicBezTo>
                  <a:pt x="291465" y="892493"/>
                  <a:pt x="272415" y="892493"/>
                  <a:pt x="252413" y="892493"/>
                </a:cubicBezTo>
                <a:cubicBezTo>
                  <a:pt x="252413" y="870585"/>
                  <a:pt x="252413" y="848678"/>
                  <a:pt x="252413" y="824865"/>
                </a:cubicBezTo>
                <a:cubicBezTo>
                  <a:pt x="272415" y="824865"/>
                  <a:pt x="290513" y="824865"/>
                  <a:pt x="309563" y="824865"/>
                </a:cubicBezTo>
                <a:cubicBezTo>
                  <a:pt x="309563" y="847725"/>
                  <a:pt x="309563" y="869633"/>
                  <a:pt x="309563" y="892493"/>
                </a:cubicBezTo>
                <a:close/>
                <a:moveTo>
                  <a:pt x="311467" y="701993"/>
                </a:moveTo>
                <a:cubicBezTo>
                  <a:pt x="289560" y="701993"/>
                  <a:pt x="271463" y="701993"/>
                  <a:pt x="250507" y="701993"/>
                </a:cubicBezTo>
                <a:cubicBezTo>
                  <a:pt x="250507" y="681990"/>
                  <a:pt x="249555" y="662940"/>
                  <a:pt x="251460" y="644843"/>
                </a:cubicBezTo>
                <a:cubicBezTo>
                  <a:pt x="251460" y="641033"/>
                  <a:pt x="259080" y="634365"/>
                  <a:pt x="264795" y="633413"/>
                </a:cubicBezTo>
                <a:cubicBezTo>
                  <a:pt x="307657" y="626745"/>
                  <a:pt x="312420" y="630555"/>
                  <a:pt x="311467" y="672465"/>
                </a:cubicBezTo>
                <a:cubicBezTo>
                  <a:pt x="311467" y="681990"/>
                  <a:pt x="311467" y="690563"/>
                  <a:pt x="311467" y="701993"/>
                </a:cubicBezTo>
                <a:close/>
                <a:moveTo>
                  <a:pt x="404813" y="892493"/>
                </a:moveTo>
                <a:cubicBezTo>
                  <a:pt x="385763" y="892493"/>
                  <a:pt x="367665" y="892493"/>
                  <a:pt x="347663" y="892493"/>
                </a:cubicBezTo>
                <a:cubicBezTo>
                  <a:pt x="347663" y="870585"/>
                  <a:pt x="347663" y="848678"/>
                  <a:pt x="347663" y="824865"/>
                </a:cubicBezTo>
                <a:cubicBezTo>
                  <a:pt x="366713" y="824865"/>
                  <a:pt x="384810" y="824865"/>
                  <a:pt x="404813" y="824865"/>
                </a:cubicBezTo>
                <a:cubicBezTo>
                  <a:pt x="404813" y="846772"/>
                  <a:pt x="404813" y="869633"/>
                  <a:pt x="404813" y="892493"/>
                </a:cubicBezTo>
                <a:close/>
                <a:moveTo>
                  <a:pt x="404813" y="797243"/>
                </a:moveTo>
                <a:cubicBezTo>
                  <a:pt x="385763" y="797243"/>
                  <a:pt x="367665" y="797243"/>
                  <a:pt x="346710" y="797243"/>
                </a:cubicBezTo>
                <a:cubicBezTo>
                  <a:pt x="345757" y="789622"/>
                  <a:pt x="345757" y="784860"/>
                  <a:pt x="345757" y="779145"/>
                </a:cubicBezTo>
                <a:cubicBezTo>
                  <a:pt x="344805" y="722947"/>
                  <a:pt x="346710" y="721043"/>
                  <a:pt x="404813" y="731520"/>
                </a:cubicBezTo>
                <a:cubicBezTo>
                  <a:pt x="404813" y="752475"/>
                  <a:pt x="404813" y="773430"/>
                  <a:pt x="404813" y="797243"/>
                </a:cubicBezTo>
                <a:close/>
                <a:moveTo>
                  <a:pt x="405765" y="701993"/>
                </a:moveTo>
                <a:cubicBezTo>
                  <a:pt x="386715" y="701993"/>
                  <a:pt x="367665" y="701993"/>
                  <a:pt x="345757" y="701993"/>
                </a:cubicBezTo>
                <a:cubicBezTo>
                  <a:pt x="345757" y="681990"/>
                  <a:pt x="344805" y="662940"/>
                  <a:pt x="345757" y="643890"/>
                </a:cubicBezTo>
                <a:cubicBezTo>
                  <a:pt x="345757" y="640080"/>
                  <a:pt x="351472" y="634365"/>
                  <a:pt x="355282" y="634365"/>
                </a:cubicBezTo>
                <a:cubicBezTo>
                  <a:pt x="371475" y="633413"/>
                  <a:pt x="387667" y="634365"/>
                  <a:pt x="404813" y="634365"/>
                </a:cubicBezTo>
                <a:cubicBezTo>
                  <a:pt x="405765" y="659130"/>
                  <a:pt x="405765" y="680085"/>
                  <a:pt x="405765" y="701993"/>
                </a:cubicBezTo>
                <a:close/>
                <a:moveTo>
                  <a:pt x="405765" y="444818"/>
                </a:moveTo>
                <a:cubicBezTo>
                  <a:pt x="405765" y="467678"/>
                  <a:pt x="405765" y="488633"/>
                  <a:pt x="405765" y="513398"/>
                </a:cubicBezTo>
                <a:cubicBezTo>
                  <a:pt x="389572" y="513398"/>
                  <a:pt x="373380" y="514350"/>
                  <a:pt x="358140" y="512445"/>
                </a:cubicBezTo>
                <a:cubicBezTo>
                  <a:pt x="353377" y="512445"/>
                  <a:pt x="346710" y="504825"/>
                  <a:pt x="345757" y="500063"/>
                </a:cubicBezTo>
                <a:cubicBezTo>
                  <a:pt x="344805" y="481965"/>
                  <a:pt x="344805" y="463868"/>
                  <a:pt x="344805" y="443865"/>
                </a:cubicBezTo>
                <a:cubicBezTo>
                  <a:pt x="365760" y="444818"/>
                  <a:pt x="384810" y="444818"/>
                  <a:pt x="405765" y="444818"/>
                </a:cubicBezTo>
                <a:close/>
                <a:moveTo>
                  <a:pt x="404813" y="321945"/>
                </a:moveTo>
                <a:cubicBezTo>
                  <a:pt x="385763" y="321945"/>
                  <a:pt x="367665" y="321945"/>
                  <a:pt x="346710" y="321945"/>
                </a:cubicBezTo>
                <a:cubicBezTo>
                  <a:pt x="346710" y="298133"/>
                  <a:pt x="346710" y="277178"/>
                  <a:pt x="346710" y="254318"/>
                </a:cubicBezTo>
                <a:cubicBezTo>
                  <a:pt x="365760" y="254318"/>
                  <a:pt x="384810" y="254318"/>
                  <a:pt x="404813" y="254318"/>
                </a:cubicBezTo>
                <a:cubicBezTo>
                  <a:pt x="404813" y="276225"/>
                  <a:pt x="404813" y="298133"/>
                  <a:pt x="404813" y="321945"/>
                </a:cubicBezTo>
                <a:close/>
                <a:moveTo>
                  <a:pt x="404813" y="159068"/>
                </a:moveTo>
                <a:cubicBezTo>
                  <a:pt x="404813" y="180023"/>
                  <a:pt x="404813" y="201930"/>
                  <a:pt x="404813" y="224790"/>
                </a:cubicBezTo>
                <a:cubicBezTo>
                  <a:pt x="386715" y="224790"/>
                  <a:pt x="367665" y="224790"/>
                  <a:pt x="346710" y="224790"/>
                </a:cubicBezTo>
                <a:cubicBezTo>
                  <a:pt x="345757" y="218123"/>
                  <a:pt x="345757" y="212408"/>
                  <a:pt x="345757" y="207645"/>
                </a:cubicBezTo>
                <a:cubicBezTo>
                  <a:pt x="343852" y="151448"/>
                  <a:pt x="345757" y="150495"/>
                  <a:pt x="404813" y="159068"/>
                </a:cubicBezTo>
                <a:close/>
                <a:moveTo>
                  <a:pt x="346710" y="349568"/>
                </a:moveTo>
                <a:cubicBezTo>
                  <a:pt x="365760" y="349568"/>
                  <a:pt x="383857" y="349568"/>
                  <a:pt x="403860" y="349568"/>
                </a:cubicBezTo>
                <a:cubicBezTo>
                  <a:pt x="403860" y="371475"/>
                  <a:pt x="403860" y="393383"/>
                  <a:pt x="403860" y="415290"/>
                </a:cubicBezTo>
                <a:cubicBezTo>
                  <a:pt x="401955" y="416243"/>
                  <a:pt x="401003" y="417195"/>
                  <a:pt x="399097" y="417195"/>
                </a:cubicBezTo>
                <a:cubicBezTo>
                  <a:pt x="336232" y="417195"/>
                  <a:pt x="343852" y="433388"/>
                  <a:pt x="346710" y="349568"/>
                </a:cubicBezTo>
                <a:close/>
                <a:moveTo>
                  <a:pt x="348615" y="544830"/>
                </a:moveTo>
                <a:cubicBezTo>
                  <a:pt x="355282" y="534353"/>
                  <a:pt x="383857" y="538163"/>
                  <a:pt x="405765" y="534353"/>
                </a:cubicBezTo>
                <a:cubicBezTo>
                  <a:pt x="405765" y="558165"/>
                  <a:pt x="405765" y="576263"/>
                  <a:pt x="405765" y="593408"/>
                </a:cubicBezTo>
                <a:cubicBezTo>
                  <a:pt x="405765" y="598170"/>
                  <a:pt x="404813" y="601980"/>
                  <a:pt x="403860" y="611505"/>
                </a:cubicBezTo>
                <a:cubicBezTo>
                  <a:pt x="383857" y="608648"/>
                  <a:pt x="355282" y="613410"/>
                  <a:pt x="348615" y="602933"/>
                </a:cubicBezTo>
                <a:cubicBezTo>
                  <a:pt x="340042" y="588645"/>
                  <a:pt x="340042" y="559118"/>
                  <a:pt x="348615" y="544830"/>
                </a:cubicBezTo>
                <a:close/>
                <a:moveTo>
                  <a:pt x="306705" y="605790"/>
                </a:moveTo>
                <a:cubicBezTo>
                  <a:pt x="291465" y="609600"/>
                  <a:pt x="274320" y="608648"/>
                  <a:pt x="258127" y="607695"/>
                </a:cubicBezTo>
                <a:cubicBezTo>
                  <a:pt x="255270" y="607695"/>
                  <a:pt x="252413" y="600075"/>
                  <a:pt x="251460" y="595313"/>
                </a:cubicBezTo>
                <a:cubicBezTo>
                  <a:pt x="250507" y="586740"/>
                  <a:pt x="251460" y="579120"/>
                  <a:pt x="251460" y="570548"/>
                </a:cubicBezTo>
                <a:cubicBezTo>
                  <a:pt x="251460" y="537210"/>
                  <a:pt x="251460" y="537210"/>
                  <a:pt x="284797" y="537210"/>
                </a:cubicBezTo>
                <a:cubicBezTo>
                  <a:pt x="312420" y="537210"/>
                  <a:pt x="312420" y="537210"/>
                  <a:pt x="314325" y="575310"/>
                </a:cubicBezTo>
                <a:cubicBezTo>
                  <a:pt x="311467" y="585788"/>
                  <a:pt x="311467" y="604838"/>
                  <a:pt x="306705" y="605790"/>
                </a:cubicBezTo>
                <a:close/>
                <a:moveTo>
                  <a:pt x="252413" y="254318"/>
                </a:moveTo>
                <a:cubicBezTo>
                  <a:pt x="270510" y="254318"/>
                  <a:pt x="289560" y="254318"/>
                  <a:pt x="309563" y="254318"/>
                </a:cubicBezTo>
                <a:cubicBezTo>
                  <a:pt x="309563" y="275273"/>
                  <a:pt x="309563" y="297180"/>
                  <a:pt x="309563" y="321945"/>
                </a:cubicBezTo>
                <a:cubicBezTo>
                  <a:pt x="290513" y="321945"/>
                  <a:pt x="272415" y="321945"/>
                  <a:pt x="252413" y="321945"/>
                </a:cubicBezTo>
                <a:cubicBezTo>
                  <a:pt x="252413" y="300038"/>
                  <a:pt x="252413" y="278130"/>
                  <a:pt x="252413" y="254318"/>
                </a:cubicBezTo>
                <a:close/>
                <a:moveTo>
                  <a:pt x="253365" y="349568"/>
                </a:moveTo>
                <a:cubicBezTo>
                  <a:pt x="271463" y="349568"/>
                  <a:pt x="289560" y="349568"/>
                  <a:pt x="309563" y="349568"/>
                </a:cubicBezTo>
                <a:cubicBezTo>
                  <a:pt x="309563" y="372428"/>
                  <a:pt x="309563" y="393383"/>
                  <a:pt x="309563" y="414338"/>
                </a:cubicBezTo>
                <a:cubicBezTo>
                  <a:pt x="306705" y="416243"/>
                  <a:pt x="305752" y="417195"/>
                  <a:pt x="304800" y="417195"/>
                </a:cubicBezTo>
                <a:cubicBezTo>
                  <a:pt x="247650" y="422910"/>
                  <a:pt x="240030" y="412433"/>
                  <a:pt x="253365" y="349568"/>
                </a:cubicBezTo>
                <a:close/>
                <a:moveTo>
                  <a:pt x="254317" y="736283"/>
                </a:moveTo>
                <a:cubicBezTo>
                  <a:pt x="260985" y="725805"/>
                  <a:pt x="288607" y="728663"/>
                  <a:pt x="310515" y="725805"/>
                </a:cubicBezTo>
                <a:cubicBezTo>
                  <a:pt x="310515" y="753428"/>
                  <a:pt x="310515" y="774383"/>
                  <a:pt x="310515" y="799147"/>
                </a:cubicBezTo>
                <a:cubicBezTo>
                  <a:pt x="291465" y="798195"/>
                  <a:pt x="262890" y="803910"/>
                  <a:pt x="255270" y="793433"/>
                </a:cubicBezTo>
                <a:cubicBezTo>
                  <a:pt x="245745" y="780097"/>
                  <a:pt x="244792" y="750570"/>
                  <a:pt x="254317" y="736283"/>
                </a:cubicBezTo>
                <a:close/>
                <a:moveTo>
                  <a:pt x="201930" y="605790"/>
                </a:moveTo>
                <a:cubicBezTo>
                  <a:pt x="186690" y="610553"/>
                  <a:pt x="169545" y="608648"/>
                  <a:pt x="153352" y="607695"/>
                </a:cubicBezTo>
                <a:cubicBezTo>
                  <a:pt x="150495" y="607695"/>
                  <a:pt x="146685" y="600075"/>
                  <a:pt x="146685" y="595313"/>
                </a:cubicBezTo>
                <a:cubicBezTo>
                  <a:pt x="145732" y="582930"/>
                  <a:pt x="147638" y="571500"/>
                  <a:pt x="145732" y="559118"/>
                </a:cubicBezTo>
                <a:cubicBezTo>
                  <a:pt x="143827" y="540068"/>
                  <a:pt x="152400" y="536258"/>
                  <a:pt x="169545" y="536258"/>
                </a:cubicBezTo>
                <a:cubicBezTo>
                  <a:pt x="214313" y="537210"/>
                  <a:pt x="206692" y="533400"/>
                  <a:pt x="208597" y="574358"/>
                </a:cubicBezTo>
                <a:cubicBezTo>
                  <a:pt x="205740" y="585788"/>
                  <a:pt x="206692" y="604838"/>
                  <a:pt x="201930" y="605790"/>
                </a:cubicBezTo>
                <a:close/>
                <a:moveTo>
                  <a:pt x="145732" y="167640"/>
                </a:moveTo>
                <a:cubicBezTo>
                  <a:pt x="145732" y="163830"/>
                  <a:pt x="153352" y="158115"/>
                  <a:pt x="157163" y="158115"/>
                </a:cubicBezTo>
                <a:cubicBezTo>
                  <a:pt x="172402" y="157163"/>
                  <a:pt x="186690" y="158115"/>
                  <a:pt x="204788" y="158115"/>
                </a:cubicBezTo>
                <a:cubicBezTo>
                  <a:pt x="204788" y="182880"/>
                  <a:pt x="204788" y="203835"/>
                  <a:pt x="204788" y="226695"/>
                </a:cubicBezTo>
                <a:cubicBezTo>
                  <a:pt x="185738" y="226695"/>
                  <a:pt x="166688" y="226695"/>
                  <a:pt x="144780" y="226695"/>
                </a:cubicBezTo>
                <a:cubicBezTo>
                  <a:pt x="145732" y="205740"/>
                  <a:pt x="144780" y="186690"/>
                  <a:pt x="145732" y="167640"/>
                </a:cubicBezTo>
                <a:close/>
                <a:moveTo>
                  <a:pt x="204788" y="254318"/>
                </a:moveTo>
                <a:cubicBezTo>
                  <a:pt x="204788" y="276225"/>
                  <a:pt x="204788" y="297180"/>
                  <a:pt x="204788" y="320993"/>
                </a:cubicBezTo>
                <a:cubicBezTo>
                  <a:pt x="186690" y="320993"/>
                  <a:pt x="167640" y="320993"/>
                  <a:pt x="146685" y="320993"/>
                </a:cubicBezTo>
                <a:cubicBezTo>
                  <a:pt x="146685" y="298133"/>
                  <a:pt x="146685" y="277178"/>
                  <a:pt x="146685" y="254318"/>
                </a:cubicBezTo>
                <a:cubicBezTo>
                  <a:pt x="165735" y="254318"/>
                  <a:pt x="183832" y="254318"/>
                  <a:pt x="204788" y="254318"/>
                </a:cubicBezTo>
                <a:close/>
                <a:moveTo>
                  <a:pt x="144780" y="349568"/>
                </a:moveTo>
                <a:cubicBezTo>
                  <a:pt x="165735" y="349568"/>
                  <a:pt x="183832" y="349568"/>
                  <a:pt x="205740" y="349568"/>
                </a:cubicBezTo>
                <a:cubicBezTo>
                  <a:pt x="205740" y="368618"/>
                  <a:pt x="206692" y="388620"/>
                  <a:pt x="204788" y="407670"/>
                </a:cubicBezTo>
                <a:cubicBezTo>
                  <a:pt x="204788" y="411480"/>
                  <a:pt x="198120" y="417195"/>
                  <a:pt x="194310" y="418148"/>
                </a:cubicBezTo>
                <a:cubicBezTo>
                  <a:pt x="150495" y="426720"/>
                  <a:pt x="144780" y="421005"/>
                  <a:pt x="144780" y="377190"/>
                </a:cubicBezTo>
                <a:cubicBezTo>
                  <a:pt x="144780" y="368618"/>
                  <a:pt x="144780" y="359093"/>
                  <a:pt x="144780" y="349568"/>
                </a:cubicBezTo>
                <a:close/>
                <a:moveTo>
                  <a:pt x="148590" y="451485"/>
                </a:moveTo>
                <a:cubicBezTo>
                  <a:pt x="156210" y="441008"/>
                  <a:pt x="183832" y="443865"/>
                  <a:pt x="204788" y="441008"/>
                </a:cubicBezTo>
                <a:cubicBezTo>
                  <a:pt x="204788" y="468630"/>
                  <a:pt x="204788" y="489585"/>
                  <a:pt x="204788" y="515303"/>
                </a:cubicBezTo>
                <a:cubicBezTo>
                  <a:pt x="184785" y="513398"/>
                  <a:pt x="157163" y="517208"/>
                  <a:pt x="148590" y="506730"/>
                </a:cubicBezTo>
                <a:cubicBezTo>
                  <a:pt x="140017" y="494348"/>
                  <a:pt x="139065" y="463868"/>
                  <a:pt x="148590" y="451485"/>
                </a:cubicBezTo>
                <a:close/>
                <a:moveTo>
                  <a:pt x="112395" y="782003"/>
                </a:moveTo>
                <a:cubicBezTo>
                  <a:pt x="112395" y="786765"/>
                  <a:pt x="111442" y="790575"/>
                  <a:pt x="110490" y="797243"/>
                </a:cubicBezTo>
                <a:cubicBezTo>
                  <a:pt x="101917" y="797243"/>
                  <a:pt x="96202" y="798195"/>
                  <a:pt x="89535" y="798195"/>
                </a:cubicBezTo>
                <a:cubicBezTo>
                  <a:pt x="36195" y="799147"/>
                  <a:pt x="36195" y="799147"/>
                  <a:pt x="39052" y="745808"/>
                </a:cubicBezTo>
                <a:cubicBezTo>
                  <a:pt x="40005" y="733425"/>
                  <a:pt x="42863" y="727710"/>
                  <a:pt x="56197" y="727710"/>
                </a:cubicBezTo>
                <a:cubicBezTo>
                  <a:pt x="122872" y="729615"/>
                  <a:pt x="111442" y="717233"/>
                  <a:pt x="112395" y="782003"/>
                </a:cubicBezTo>
                <a:close/>
                <a:moveTo>
                  <a:pt x="74295" y="609600"/>
                </a:moveTo>
                <a:cubicBezTo>
                  <a:pt x="40005" y="609600"/>
                  <a:pt x="40005" y="609600"/>
                  <a:pt x="40005" y="572453"/>
                </a:cubicBezTo>
                <a:cubicBezTo>
                  <a:pt x="40005" y="537210"/>
                  <a:pt x="40005" y="537210"/>
                  <a:pt x="78105" y="537210"/>
                </a:cubicBezTo>
                <a:cubicBezTo>
                  <a:pt x="112395" y="537210"/>
                  <a:pt x="112395" y="537210"/>
                  <a:pt x="112395" y="574358"/>
                </a:cubicBezTo>
                <a:cubicBezTo>
                  <a:pt x="112395" y="609600"/>
                  <a:pt x="112395" y="609600"/>
                  <a:pt x="74295" y="609600"/>
                </a:cubicBezTo>
                <a:close/>
                <a:moveTo>
                  <a:pt x="112395" y="480060"/>
                </a:moveTo>
                <a:cubicBezTo>
                  <a:pt x="112395" y="513398"/>
                  <a:pt x="112395" y="513398"/>
                  <a:pt x="75247" y="513398"/>
                </a:cubicBezTo>
                <a:cubicBezTo>
                  <a:pt x="40005" y="513398"/>
                  <a:pt x="40005" y="513398"/>
                  <a:pt x="40005" y="477203"/>
                </a:cubicBezTo>
                <a:cubicBezTo>
                  <a:pt x="40005" y="437198"/>
                  <a:pt x="38100" y="443865"/>
                  <a:pt x="76200" y="442913"/>
                </a:cubicBezTo>
                <a:cubicBezTo>
                  <a:pt x="115252" y="443865"/>
                  <a:pt x="112395" y="438150"/>
                  <a:pt x="112395" y="480060"/>
                </a:cubicBezTo>
                <a:close/>
                <a:moveTo>
                  <a:pt x="41910" y="320993"/>
                </a:moveTo>
                <a:cubicBezTo>
                  <a:pt x="41910" y="299085"/>
                  <a:pt x="41910" y="277178"/>
                  <a:pt x="41910" y="252413"/>
                </a:cubicBezTo>
                <a:cubicBezTo>
                  <a:pt x="65722" y="252413"/>
                  <a:pt x="86677" y="252413"/>
                  <a:pt x="109538" y="252413"/>
                </a:cubicBezTo>
                <a:cubicBezTo>
                  <a:pt x="109538" y="275273"/>
                  <a:pt x="109538" y="297180"/>
                  <a:pt x="109538" y="320993"/>
                </a:cubicBezTo>
                <a:cubicBezTo>
                  <a:pt x="87630" y="320993"/>
                  <a:pt x="65722" y="320993"/>
                  <a:pt x="41910" y="320993"/>
                </a:cubicBezTo>
                <a:close/>
                <a:moveTo>
                  <a:pt x="40957" y="169545"/>
                </a:moveTo>
                <a:cubicBezTo>
                  <a:pt x="49530" y="142875"/>
                  <a:pt x="74295" y="162878"/>
                  <a:pt x="91440" y="158115"/>
                </a:cubicBezTo>
                <a:cubicBezTo>
                  <a:pt x="100965" y="155258"/>
                  <a:pt x="111442" y="156210"/>
                  <a:pt x="111442" y="171450"/>
                </a:cubicBezTo>
                <a:cubicBezTo>
                  <a:pt x="111442" y="188595"/>
                  <a:pt x="111442" y="205740"/>
                  <a:pt x="111442" y="226695"/>
                </a:cubicBezTo>
                <a:cubicBezTo>
                  <a:pt x="100965" y="227648"/>
                  <a:pt x="94297" y="227648"/>
                  <a:pt x="87630" y="227648"/>
                </a:cubicBezTo>
                <a:cubicBezTo>
                  <a:pt x="72390" y="227648"/>
                  <a:pt x="57150" y="227648"/>
                  <a:pt x="39052" y="227648"/>
                </a:cubicBezTo>
                <a:cubicBezTo>
                  <a:pt x="40005" y="206693"/>
                  <a:pt x="36195" y="185738"/>
                  <a:pt x="40957" y="16954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88">
            <a:extLst>
              <a:ext uri="{FF2B5EF4-FFF2-40B4-BE49-F238E27FC236}">
                <a16:creationId xmlns:a16="http://schemas.microsoft.com/office/drawing/2014/main" xmlns="" id="{B590F4BD-E572-400C-A092-684046AD4945}"/>
              </a:ext>
            </a:extLst>
          </p:cNvPr>
          <p:cNvSpPr/>
          <p:nvPr/>
        </p:nvSpPr>
        <p:spPr>
          <a:xfrm>
            <a:off x="8259328" y="5455173"/>
            <a:ext cx="283580" cy="984653"/>
          </a:xfrm>
          <a:custGeom>
            <a:avLst/>
            <a:gdLst>
              <a:gd name="connsiteX0" fmla="*/ 344805 w 342900"/>
              <a:gd name="connsiteY0" fmla="*/ 1193721 h 1190625"/>
              <a:gd name="connsiteX1" fmla="*/ 342900 w 342900"/>
              <a:gd name="connsiteY1" fmla="*/ 1161335 h 1190625"/>
              <a:gd name="connsiteX2" fmla="*/ 342900 w 342900"/>
              <a:gd name="connsiteY2" fmla="*/ 116443 h 1190625"/>
              <a:gd name="connsiteX3" fmla="*/ 342900 w 342900"/>
              <a:gd name="connsiteY3" fmla="*/ 86916 h 1190625"/>
              <a:gd name="connsiteX4" fmla="*/ 304800 w 342900"/>
              <a:gd name="connsiteY4" fmla="*/ 84058 h 1190625"/>
              <a:gd name="connsiteX5" fmla="*/ 303848 w 342900"/>
              <a:gd name="connsiteY5" fmla="*/ 17383 h 1190625"/>
              <a:gd name="connsiteX6" fmla="*/ 291465 w 342900"/>
              <a:gd name="connsiteY6" fmla="*/ 1191 h 1190625"/>
              <a:gd name="connsiteX7" fmla="*/ 237173 w 342900"/>
              <a:gd name="connsiteY7" fmla="*/ 238 h 1190625"/>
              <a:gd name="connsiteX8" fmla="*/ 237173 w 342900"/>
              <a:gd name="connsiteY8" fmla="*/ 86916 h 1190625"/>
              <a:gd name="connsiteX9" fmla="*/ 0 w 342900"/>
              <a:gd name="connsiteY9" fmla="*/ 86916 h 1190625"/>
              <a:gd name="connsiteX10" fmla="*/ 0 w 342900"/>
              <a:gd name="connsiteY10" fmla="*/ 1193721 h 1190625"/>
              <a:gd name="connsiteX11" fmla="*/ 344805 w 342900"/>
              <a:gd name="connsiteY11" fmla="*/ 1193721 h 1190625"/>
              <a:gd name="connsiteX12" fmla="*/ 315278 w 342900"/>
              <a:gd name="connsiteY12" fmla="*/ 971788 h 1190625"/>
              <a:gd name="connsiteX13" fmla="*/ 238125 w 342900"/>
              <a:gd name="connsiteY13" fmla="*/ 971788 h 1190625"/>
              <a:gd name="connsiteX14" fmla="*/ 238125 w 342900"/>
              <a:gd name="connsiteY14" fmla="*/ 885110 h 1190625"/>
              <a:gd name="connsiteX15" fmla="*/ 315278 w 342900"/>
              <a:gd name="connsiteY15" fmla="*/ 885110 h 1190625"/>
              <a:gd name="connsiteX16" fmla="*/ 315278 w 342900"/>
              <a:gd name="connsiteY16" fmla="*/ 971788 h 1190625"/>
              <a:gd name="connsiteX17" fmla="*/ 315278 w 342900"/>
              <a:gd name="connsiteY17" fmla="*/ 724138 h 1190625"/>
              <a:gd name="connsiteX18" fmla="*/ 238125 w 342900"/>
              <a:gd name="connsiteY18" fmla="*/ 724138 h 1190625"/>
              <a:gd name="connsiteX19" fmla="*/ 238125 w 342900"/>
              <a:gd name="connsiteY19" fmla="*/ 637460 h 1190625"/>
              <a:gd name="connsiteX20" fmla="*/ 315278 w 342900"/>
              <a:gd name="connsiteY20" fmla="*/ 637460 h 1190625"/>
              <a:gd name="connsiteX21" fmla="*/ 315278 w 342900"/>
              <a:gd name="connsiteY21" fmla="*/ 724138 h 1190625"/>
              <a:gd name="connsiteX22" fmla="*/ 239078 w 342900"/>
              <a:gd name="connsiteY22" fmla="*/ 265033 h 1190625"/>
              <a:gd name="connsiteX23" fmla="*/ 316230 w 342900"/>
              <a:gd name="connsiteY23" fmla="*/ 265033 h 1190625"/>
              <a:gd name="connsiteX24" fmla="*/ 316230 w 342900"/>
              <a:gd name="connsiteY24" fmla="*/ 353616 h 1190625"/>
              <a:gd name="connsiteX25" fmla="*/ 239078 w 342900"/>
              <a:gd name="connsiteY25" fmla="*/ 353616 h 1190625"/>
              <a:gd name="connsiteX26" fmla="*/ 239078 w 342900"/>
              <a:gd name="connsiteY26" fmla="*/ 265033 h 1190625"/>
              <a:gd name="connsiteX27" fmla="*/ 238125 w 342900"/>
              <a:gd name="connsiteY27" fmla="*/ 388858 h 1190625"/>
              <a:gd name="connsiteX28" fmla="*/ 314325 w 342900"/>
              <a:gd name="connsiteY28" fmla="*/ 388858 h 1190625"/>
              <a:gd name="connsiteX29" fmla="*/ 314325 w 342900"/>
              <a:gd name="connsiteY29" fmla="*/ 477441 h 1190625"/>
              <a:gd name="connsiteX30" fmla="*/ 238125 w 342900"/>
              <a:gd name="connsiteY30" fmla="*/ 477441 h 1190625"/>
              <a:gd name="connsiteX31" fmla="*/ 238125 w 342900"/>
              <a:gd name="connsiteY31" fmla="*/ 388858 h 1190625"/>
              <a:gd name="connsiteX32" fmla="*/ 238125 w 342900"/>
              <a:gd name="connsiteY32" fmla="*/ 761285 h 1190625"/>
              <a:gd name="connsiteX33" fmla="*/ 314325 w 342900"/>
              <a:gd name="connsiteY33" fmla="*/ 761285 h 1190625"/>
              <a:gd name="connsiteX34" fmla="*/ 314325 w 342900"/>
              <a:gd name="connsiteY34" fmla="*/ 848916 h 1190625"/>
              <a:gd name="connsiteX35" fmla="*/ 238125 w 342900"/>
              <a:gd name="connsiteY35" fmla="*/ 848916 h 1190625"/>
              <a:gd name="connsiteX36" fmla="*/ 238125 w 342900"/>
              <a:gd name="connsiteY36" fmla="*/ 761285 h 1190625"/>
              <a:gd name="connsiteX37" fmla="*/ 103823 w 342900"/>
              <a:gd name="connsiteY37" fmla="*/ 1094660 h 1190625"/>
              <a:gd name="connsiteX38" fmla="*/ 26670 w 342900"/>
              <a:gd name="connsiteY38" fmla="*/ 1094660 h 1190625"/>
              <a:gd name="connsiteX39" fmla="*/ 26670 w 342900"/>
              <a:gd name="connsiteY39" fmla="*/ 1008935 h 1190625"/>
              <a:gd name="connsiteX40" fmla="*/ 103823 w 342900"/>
              <a:gd name="connsiteY40" fmla="*/ 1008935 h 1190625"/>
              <a:gd name="connsiteX41" fmla="*/ 103823 w 342900"/>
              <a:gd name="connsiteY41" fmla="*/ 1094660 h 1190625"/>
              <a:gd name="connsiteX42" fmla="*/ 103823 w 342900"/>
              <a:gd name="connsiteY42" fmla="*/ 971788 h 1190625"/>
              <a:gd name="connsiteX43" fmla="*/ 27623 w 342900"/>
              <a:gd name="connsiteY43" fmla="*/ 971788 h 1190625"/>
              <a:gd name="connsiteX44" fmla="*/ 27623 w 342900"/>
              <a:gd name="connsiteY44" fmla="*/ 885110 h 1190625"/>
              <a:gd name="connsiteX45" fmla="*/ 103823 w 342900"/>
              <a:gd name="connsiteY45" fmla="*/ 885110 h 1190625"/>
              <a:gd name="connsiteX46" fmla="*/ 103823 w 342900"/>
              <a:gd name="connsiteY46" fmla="*/ 971788 h 1190625"/>
              <a:gd name="connsiteX47" fmla="*/ 104775 w 342900"/>
              <a:gd name="connsiteY47" fmla="*/ 847010 h 1190625"/>
              <a:gd name="connsiteX48" fmla="*/ 28575 w 342900"/>
              <a:gd name="connsiteY48" fmla="*/ 847010 h 1190625"/>
              <a:gd name="connsiteX49" fmla="*/ 28575 w 342900"/>
              <a:gd name="connsiteY49" fmla="*/ 760333 h 1190625"/>
              <a:gd name="connsiteX50" fmla="*/ 104775 w 342900"/>
              <a:gd name="connsiteY50" fmla="*/ 760333 h 1190625"/>
              <a:gd name="connsiteX51" fmla="*/ 104775 w 342900"/>
              <a:gd name="connsiteY51" fmla="*/ 847010 h 1190625"/>
              <a:gd name="connsiteX52" fmla="*/ 28575 w 342900"/>
              <a:gd name="connsiteY52" fmla="*/ 724138 h 1190625"/>
              <a:gd name="connsiteX53" fmla="*/ 28575 w 342900"/>
              <a:gd name="connsiteY53" fmla="*/ 637460 h 1190625"/>
              <a:gd name="connsiteX54" fmla="*/ 104775 w 342900"/>
              <a:gd name="connsiteY54" fmla="*/ 637460 h 1190625"/>
              <a:gd name="connsiteX55" fmla="*/ 104775 w 342900"/>
              <a:gd name="connsiteY55" fmla="*/ 724138 h 1190625"/>
              <a:gd name="connsiteX56" fmla="*/ 28575 w 342900"/>
              <a:gd name="connsiteY56" fmla="*/ 724138 h 1190625"/>
              <a:gd name="connsiteX57" fmla="*/ 104775 w 342900"/>
              <a:gd name="connsiteY57" fmla="*/ 601266 h 1190625"/>
              <a:gd name="connsiteX58" fmla="*/ 27623 w 342900"/>
              <a:gd name="connsiteY58" fmla="*/ 601266 h 1190625"/>
              <a:gd name="connsiteX59" fmla="*/ 27623 w 342900"/>
              <a:gd name="connsiteY59" fmla="*/ 514588 h 1190625"/>
              <a:gd name="connsiteX60" fmla="*/ 104775 w 342900"/>
              <a:gd name="connsiteY60" fmla="*/ 514588 h 1190625"/>
              <a:gd name="connsiteX61" fmla="*/ 104775 w 342900"/>
              <a:gd name="connsiteY61" fmla="*/ 601266 h 1190625"/>
              <a:gd name="connsiteX62" fmla="*/ 209550 w 342900"/>
              <a:gd name="connsiteY62" fmla="*/ 1094660 h 1190625"/>
              <a:gd name="connsiteX63" fmla="*/ 132398 w 342900"/>
              <a:gd name="connsiteY63" fmla="*/ 1094660 h 1190625"/>
              <a:gd name="connsiteX64" fmla="*/ 132398 w 342900"/>
              <a:gd name="connsiteY64" fmla="*/ 1008935 h 1190625"/>
              <a:gd name="connsiteX65" fmla="*/ 209550 w 342900"/>
              <a:gd name="connsiteY65" fmla="*/ 1008935 h 1190625"/>
              <a:gd name="connsiteX66" fmla="*/ 209550 w 342900"/>
              <a:gd name="connsiteY66" fmla="*/ 1094660 h 1190625"/>
              <a:gd name="connsiteX67" fmla="*/ 132398 w 342900"/>
              <a:gd name="connsiteY67" fmla="*/ 476488 h 1190625"/>
              <a:gd name="connsiteX68" fmla="*/ 132398 w 342900"/>
              <a:gd name="connsiteY68" fmla="*/ 387906 h 1190625"/>
              <a:gd name="connsiteX69" fmla="*/ 208598 w 342900"/>
              <a:gd name="connsiteY69" fmla="*/ 387906 h 1190625"/>
              <a:gd name="connsiteX70" fmla="*/ 208598 w 342900"/>
              <a:gd name="connsiteY70" fmla="*/ 476488 h 1190625"/>
              <a:gd name="connsiteX71" fmla="*/ 132398 w 342900"/>
              <a:gd name="connsiteY71" fmla="*/ 476488 h 1190625"/>
              <a:gd name="connsiteX72" fmla="*/ 209550 w 342900"/>
              <a:gd name="connsiteY72" fmla="*/ 971788 h 1190625"/>
              <a:gd name="connsiteX73" fmla="*/ 132398 w 342900"/>
              <a:gd name="connsiteY73" fmla="*/ 971788 h 1190625"/>
              <a:gd name="connsiteX74" fmla="*/ 132398 w 342900"/>
              <a:gd name="connsiteY74" fmla="*/ 885110 h 1190625"/>
              <a:gd name="connsiteX75" fmla="*/ 209550 w 342900"/>
              <a:gd name="connsiteY75" fmla="*/ 885110 h 1190625"/>
              <a:gd name="connsiteX76" fmla="*/ 209550 w 342900"/>
              <a:gd name="connsiteY76" fmla="*/ 971788 h 1190625"/>
              <a:gd name="connsiteX77" fmla="*/ 209550 w 342900"/>
              <a:gd name="connsiteY77" fmla="*/ 724138 h 1190625"/>
              <a:gd name="connsiteX78" fmla="*/ 132398 w 342900"/>
              <a:gd name="connsiteY78" fmla="*/ 724138 h 1190625"/>
              <a:gd name="connsiteX79" fmla="*/ 132398 w 342900"/>
              <a:gd name="connsiteY79" fmla="*/ 637460 h 1190625"/>
              <a:gd name="connsiteX80" fmla="*/ 209550 w 342900"/>
              <a:gd name="connsiteY80" fmla="*/ 637460 h 1190625"/>
              <a:gd name="connsiteX81" fmla="*/ 209550 w 342900"/>
              <a:gd name="connsiteY81" fmla="*/ 724138 h 1190625"/>
              <a:gd name="connsiteX82" fmla="*/ 209550 w 342900"/>
              <a:gd name="connsiteY82" fmla="*/ 601266 h 1190625"/>
              <a:gd name="connsiteX83" fmla="*/ 133350 w 342900"/>
              <a:gd name="connsiteY83" fmla="*/ 601266 h 1190625"/>
              <a:gd name="connsiteX84" fmla="*/ 133350 w 342900"/>
              <a:gd name="connsiteY84" fmla="*/ 514588 h 1190625"/>
              <a:gd name="connsiteX85" fmla="*/ 209550 w 342900"/>
              <a:gd name="connsiteY85" fmla="*/ 514588 h 1190625"/>
              <a:gd name="connsiteX86" fmla="*/ 209550 w 342900"/>
              <a:gd name="connsiteY86" fmla="*/ 601266 h 1190625"/>
              <a:gd name="connsiteX87" fmla="*/ 133350 w 342900"/>
              <a:gd name="connsiteY87" fmla="*/ 142160 h 1190625"/>
              <a:gd name="connsiteX88" fmla="*/ 209550 w 342900"/>
              <a:gd name="connsiteY88" fmla="*/ 142160 h 1190625"/>
              <a:gd name="connsiteX89" fmla="*/ 209550 w 342900"/>
              <a:gd name="connsiteY89" fmla="*/ 230743 h 1190625"/>
              <a:gd name="connsiteX90" fmla="*/ 133350 w 342900"/>
              <a:gd name="connsiteY90" fmla="*/ 230743 h 1190625"/>
              <a:gd name="connsiteX91" fmla="*/ 133350 w 342900"/>
              <a:gd name="connsiteY91" fmla="*/ 142160 h 1190625"/>
              <a:gd name="connsiteX92" fmla="*/ 132398 w 342900"/>
              <a:gd name="connsiteY92" fmla="*/ 265033 h 1190625"/>
              <a:gd name="connsiteX93" fmla="*/ 209550 w 342900"/>
              <a:gd name="connsiteY93" fmla="*/ 265033 h 1190625"/>
              <a:gd name="connsiteX94" fmla="*/ 209550 w 342900"/>
              <a:gd name="connsiteY94" fmla="*/ 353616 h 1190625"/>
              <a:gd name="connsiteX95" fmla="*/ 132398 w 342900"/>
              <a:gd name="connsiteY95" fmla="*/ 353616 h 1190625"/>
              <a:gd name="connsiteX96" fmla="*/ 132398 w 342900"/>
              <a:gd name="connsiteY96" fmla="*/ 265033 h 1190625"/>
              <a:gd name="connsiteX97" fmla="*/ 26670 w 342900"/>
              <a:gd name="connsiteY97" fmla="*/ 153591 h 1190625"/>
              <a:gd name="connsiteX98" fmla="*/ 40005 w 342900"/>
              <a:gd name="connsiteY98" fmla="*/ 140256 h 1190625"/>
              <a:gd name="connsiteX99" fmla="*/ 103823 w 342900"/>
              <a:gd name="connsiteY99" fmla="*/ 139303 h 1190625"/>
              <a:gd name="connsiteX100" fmla="*/ 103823 w 342900"/>
              <a:gd name="connsiteY100" fmla="*/ 230743 h 1190625"/>
              <a:gd name="connsiteX101" fmla="*/ 38100 w 342900"/>
              <a:gd name="connsiteY101" fmla="*/ 229791 h 1190625"/>
              <a:gd name="connsiteX102" fmla="*/ 27623 w 342900"/>
              <a:gd name="connsiteY102" fmla="*/ 216456 h 1190625"/>
              <a:gd name="connsiteX103" fmla="*/ 26670 w 342900"/>
              <a:gd name="connsiteY103" fmla="*/ 153591 h 1190625"/>
              <a:gd name="connsiteX104" fmla="*/ 26670 w 342900"/>
              <a:gd name="connsiteY104" fmla="*/ 325993 h 1190625"/>
              <a:gd name="connsiteX105" fmla="*/ 104775 w 342900"/>
              <a:gd name="connsiteY105" fmla="*/ 266938 h 1190625"/>
              <a:gd name="connsiteX106" fmla="*/ 104775 w 342900"/>
              <a:gd name="connsiteY106" fmla="*/ 355521 h 1190625"/>
              <a:gd name="connsiteX107" fmla="*/ 38100 w 342900"/>
              <a:gd name="connsiteY107" fmla="*/ 354568 h 1190625"/>
              <a:gd name="connsiteX108" fmla="*/ 26670 w 342900"/>
              <a:gd name="connsiteY108" fmla="*/ 342185 h 1190625"/>
              <a:gd name="connsiteX109" fmla="*/ 26670 w 342900"/>
              <a:gd name="connsiteY109" fmla="*/ 325993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342900" h="1190625">
                <a:moveTo>
                  <a:pt x="344805" y="1193721"/>
                </a:moveTo>
                <a:cubicBezTo>
                  <a:pt x="342900" y="1188006"/>
                  <a:pt x="342900" y="1177528"/>
                  <a:pt x="342900" y="1161335"/>
                </a:cubicBezTo>
                <a:cubicBezTo>
                  <a:pt x="342900" y="812721"/>
                  <a:pt x="342900" y="465058"/>
                  <a:pt x="342900" y="116443"/>
                </a:cubicBezTo>
                <a:cubicBezTo>
                  <a:pt x="342900" y="106918"/>
                  <a:pt x="342900" y="97393"/>
                  <a:pt x="342900" y="86916"/>
                </a:cubicBezTo>
                <a:cubicBezTo>
                  <a:pt x="329565" y="85963"/>
                  <a:pt x="318135" y="85010"/>
                  <a:pt x="304800" y="84058"/>
                </a:cubicBezTo>
                <a:cubicBezTo>
                  <a:pt x="304800" y="61198"/>
                  <a:pt x="305753" y="39291"/>
                  <a:pt x="303848" y="17383"/>
                </a:cubicBezTo>
                <a:cubicBezTo>
                  <a:pt x="303848" y="11668"/>
                  <a:pt x="296228" y="1191"/>
                  <a:pt x="291465" y="1191"/>
                </a:cubicBezTo>
                <a:cubicBezTo>
                  <a:pt x="274320" y="-715"/>
                  <a:pt x="257175" y="238"/>
                  <a:pt x="237173" y="238"/>
                </a:cubicBezTo>
                <a:cubicBezTo>
                  <a:pt x="237173" y="30718"/>
                  <a:pt x="237173" y="58341"/>
                  <a:pt x="237173" y="86916"/>
                </a:cubicBezTo>
                <a:cubicBezTo>
                  <a:pt x="157163" y="86916"/>
                  <a:pt x="80010" y="86916"/>
                  <a:pt x="0" y="86916"/>
                </a:cubicBezTo>
                <a:cubicBezTo>
                  <a:pt x="0" y="456485"/>
                  <a:pt x="0" y="823198"/>
                  <a:pt x="0" y="1193721"/>
                </a:cubicBezTo>
                <a:lnTo>
                  <a:pt x="344805" y="1193721"/>
                </a:lnTo>
                <a:close/>
                <a:moveTo>
                  <a:pt x="315278" y="971788"/>
                </a:moveTo>
                <a:cubicBezTo>
                  <a:pt x="289560" y="971788"/>
                  <a:pt x="264795" y="971788"/>
                  <a:pt x="238125" y="971788"/>
                </a:cubicBezTo>
                <a:cubicBezTo>
                  <a:pt x="238125" y="943213"/>
                  <a:pt x="238125" y="914638"/>
                  <a:pt x="238125" y="885110"/>
                </a:cubicBezTo>
                <a:cubicBezTo>
                  <a:pt x="263843" y="885110"/>
                  <a:pt x="287655" y="885110"/>
                  <a:pt x="315278" y="885110"/>
                </a:cubicBezTo>
                <a:cubicBezTo>
                  <a:pt x="315278" y="914638"/>
                  <a:pt x="315278" y="943213"/>
                  <a:pt x="315278" y="971788"/>
                </a:cubicBezTo>
                <a:close/>
                <a:moveTo>
                  <a:pt x="315278" y="724138"/>
                </a:moveTo>
                <a:cubicBezTo>
                  <a:pt x="289560" y="724138"/>
                  <a:pt x="264795" y="724138"/>
                  <a:pt x="238125" y="724138"/>
                </a:cubicBezTo>
                <a:cubicBezTo>
                  <a:pt x="238125" y="695563"/>
                  <a:pt x="238125" y="666988"/>
                  <a:pt x="238125" y="637460"/>
                </a:cubicBezTo>
                <a:cubicBezTo>
                  <a:pt x="262890" y="637460"/>
                  <a:pt x="287655" y="637460"/>
                  <a:pt x="315278" y="637460"/>
                </a:cubicBezTo>
                <a:cubicBezTo>
                  <a:pt x="315278" y="666988"/>
                  <a:pt x="315278" y="694610"/>
                  <a:pt x="315278" y="724138"/>
                </a:cubicBezTo>
                <a:close/>
                <a:moveTo>
                  <a:pt x="239078" y="265033"/>
                </a:moveTo>
                <a:cubicBezTo>
                  <a:pt x="263843" y="265033"/>
                  <a:pt x="288608" y="265033"/>
                  <a:pt x="316230" y="265033"/>
                </a:cubicBezTo>
                <a:cubicBezTo>
                  <a:pt x="316230" y="295513"/>
                  <a:pt x="316230" y="323135"/>
                  <a:pt x="316230" y="353616"/>
                </a:cubicBezTo>
                <a:cubicBezTo>
                  <a:pt x="290513" y="353616"/>
                  <a:pt x="266700" y="353616"/>
                  <a:pt x="239078" y="353616"/>
                </a:cubicBezTo>
                <a:cubicBezTo>
                  <a:pt x="239078" y="324088"/>
                  <a:pt x="239078" y="295513"/>
                  <a:pt x="239078" y="265033"/>
                </a:cubicBezTo>
                <a:close/>
                <a:moveTo>
                  <a:pt x="238125" y="388858"/>
                </a:moveTo>
                <a:cubicBezTo>
                  <a:pt x="262890" y="388858"/>
                  <a:pt x="286703" y="388858"/>
                  <a:pt x="314325" y="388858"/>
                </a:cubicBezTo>
                <a:cubicBezTo>
                  <a:pt x="314325" y="417433"/>
                  <a:pt x="314325" y="446008"/>
                  <a:pt x="314325" y="477441"/>
                </a:cubicBezTo>
                <a:cubicBezTo>
                  <a:pt x="288608" y="477441"/>
                  <a:pt x="263843" y="477441"/>
                  <a:pt x="238125" y="477441"/>
                </a:cubicBezTo>
                <a:cubicBezTo>
                  <a:pt x="238125" y="447913"/>
                  <a:pt x="238125" y="419338"/>
                  <a:pt x="238125" y="388858"/>
                </a:cubicBezTo>
                <a:close/>
                <a:moveTo>
                  <a:pt x="238125" y="761285"/>
                </a:moveTo>
                <a:cubicBezTo>
                  <a:pt x="263843" y="761285"/>
                  <a:pt x="288608" y="761285"/>
                  <a:pt x="314325" y="761285"/>
                </a:cubicBezTo>
                <a:cubicBezTo>
                  <a:pt x="314325" y="789860"/>
                  <a:pt x="314325" y="817483"/>
                  <a:pt x="314325" y="848916"/>
                </a:cubicBezTo>
                <a:cubicBezTo>
                  <a:pt x="288608" y="848916"/>
                  <a:pt x="263843" y="848916"/>
                  <a:pt x="238125" y="848916"/>
                </a:cubicBezTo>
                <a:cubicBezTo>
                  <a:pt x="238125" y="818435"/>
                  <a:pt x="238125" y="790813"/>
                  <a:pt x="238125" y="761285"/>
                </a:cubicBezTo>
                <a:close/>
                <a:moveTo>
                  <a:pt x="103823" y="1094660"/>
                </a:moveTo>
                <a:cubicBezTo>
                  <a:pt x="79058" y="1094660"/>
                  <a:pt x="54293" y="1094660"/>
                  <a:pt x="26670" y="1094660"/>
                </a:cubicBezTo>
                <a:cubicBezTo>
                  <a:pt x="26670" y="1065133"/>
                  <a:pt x="26670" y="1038463"/>
                  <a:pt x="26670" y="1008935"/>
                </a:cubicBezTo>
                <a:cubicBezTo>
                  <a:pt x="52388" y="1008935"/>
                  <a:pt x="77153" y="1008935"/>
                  <a:pt x="103823" y="1008935"/>
                </a:cubicBezTo>
                <a:cubicBezTo>
                  <a:pt x="103823" y="1036558"/>
                  <a:pt x="103823" y="1065133"/>
                  <a:pt x="103823" y="1094660"/>
                </a:cubicBezTo>
                <a:close/>
                <a:moveTo>
                  <a:pt x="103823" y="971788"/>
                </a:moveTo>
                <a:cubicBezTo>
                  <a:pt x="79058" y="971788"/>
                  <a:pt x="54293" y="971788"/>
                  <a:pt x="27623" y="971788"/>
                </a:cubicBezTo>
                <a:cubicBezTo>
                  <a:pt x="27623" y="943213"/>
                  <a:pt x="27623" y="915591"/>
                  <a:pt x="27623" y="885110"/>
                </a:cubicBezTo>
                <a:cubicBezTo>
                  <a:pt x="53340" y="885110"/>
                  <a:pt x="78105" y="885110"/>
                  <a:pt x="103823" y="885110"/>
                </a:cubicBezTo>
                <a:cubicBezTo>
                  <a:pt x="103823" y="913685"/>
                  <a:pt x="103823" y="942260"/>
                  <a:pt x="103823" y="971788"/>
                </a:cubicBezTo>
                <a:close/>
                <a:moveTo>
                  <a:pt x="104775" y="847010"/>
                </a:moveTo>
                <a:cubicBezTo>
                  <a:pt x="80010" y="847010"/>
                  <a:pt x="55245" y="847010"/>
                  <a:pt x="28575" y="847010"/>
                </a:cubicBezTo>
                <a:cubicBezTo>
                  <a:pt x="28575" y="818435"/>
                  <a:pt x="28575" y="790813"/>
                  <a:pt x="28575" y="760333"/>
                </a:cubicBezTo>
                <a:cubicBezTo>
                  <a:pt x="54293" y="760333"/>
                  <a:pt x="78105" y="760333"/>
                  <a:pt x="104775" y="760333"/>
                </a:cubicBezTo>
                <a:cubicBezTo>
                  <a:pt x="104775" y="789860"/>
                  <a:pt x="104775" y="817483"/>
                  <a:pt x="104775" y="847010"/>
                </a:cubicBezTo>
                <a:close/>
                <a:moveTo>
                  <a:pt x="28575" y="724138"/>
                </a:moveTo>
                <a:cubicBezTo>
                  <a:pt x="28575" y="696516"/>
                  <a:pt x="28575" y="667941"/>
                  <a:pt x="28575" y="637460"/>
                </a:cubicBezTo>
                <a:cubicBezTo>
                  <a:pt x="54293" y="637460"/>
                  <a:pt x="79058" y="637460"/>
                  <a:pt x="104775" y="637460"/>
                </a:cubicBezTo>
                <a:cubicBezTo>
                  <a:pt x="104775" y="666035"/>
                  <a:pt x="104775" y="694610"/>
                  <a:pt x="104775" y="724138"/>
                </a:cubicBezTo>
                <a:cubicBezTo>
                  <a:pt x="80010" y="724138"/>
                  <a:pt x="55245" y="724138"/>
                  <a:pt x="28575" y="724138"/>
                </a:cubicBezTo>
                <a:close/>
                <a:moveTo>
                  <a:pt x="104775" y="601266"/>
                </a:moveTo>
                <a:cubicBezTo>
                  <a:pt x="79058" y="601266"/>
                  <a:pt x="54293" y="601266"/>
                  <a:pt x="27623" y="601266"/>
                </a:cubicBezTo>
                <a:cubicBezTo>
                  <a:pt x="27623" y="571738"/>
                  <a:pt x="27623" y="544116"/>
                  <a:pt x="27623" y="514588"/>
                </a:cubicBezTo>
                <a:cubicBezTo>
                  <a:pt x="53340" y="514588"/>
                  <a:pt x="78105" y="514588"/>
                  <a:pt x="104775" y="514588"/>
                </a:cubicBezTo>
                <a:cubicBezTo>
                  <a:pt x="104775" y="544116"/>
                  <a:pt x="104775" y="571738"/>
                  <a:pt x="104775" y="601266"/>
                </a:cubicBezTo>
                <a:close/>
                <a:moveTo>
                  <a:pt x="209550" y="1094660"/>
                </a:moveTo>
                <a:cubicBezTo>
                  <a:pt x="184785" y="1094660"/>
                  <a:pt x="159068" y="1094660"/>
                  <a:pt x="132398" y="1094660"/>
                </a:cubicBezTo>
                <a:cubicBezTo>
                  <a:pt x="132398" y="1067038"/>
                  <a:pt x="132398" y="1038463"/>
                  <a:pt x="132398" y="1008935"/>
                </a:cubicBezTo>
                <a:cubicBezTo>
                  <a:pt x="159068" y="1008935"/>
                  <a:pt x="182880" y="1008935"/>
                  <a:pt x="209550" y="1008935"/>
                </a:cubicBezTo>
                <a:cubicBezTo>
                  <a:pt x="209550" y="1037510"/>
                  <a:pt x="209550" y="1065133"/>
                  <a:pt x="209550" y="1094660"/>
                </a:cubicBezTo>
                <a:close/>
                <a:moveTo>
                  <a:pt x="132398" y="476488"/>
                </a:moveTo>
                <a:cubicBezTo>
                  <a:pt x="132398" y="446960"/>
                  <a:pt x="132398" y="418385"/>
                  <a:pt x="132398" y="387906"/>
                </a:cubicBezTo>
                <a:cubicBezTo>
                  <a:pt x="159068" y="387906"/>
                  <a:pt x="182880" y="387906"/>
                  <a:pt x="208598" y="387906"/>
                </a:cubicBezTo>
                <a:cubicBezTo>
                  <a:pt x="208598" y="417433"/>
                  <a:pt x="208598" y="446008"/>
                  <a:pt x="208598" y="476488"/>
                </a:cubicBezTo>
                <a:cubicBezTo>
                  <a:pt x="184785" y="476488"/>
                  <a:pt x="159068" y="476488"/>
                  <a:pt x="132398" y="476488"/>
                </a:cubicBezTo>
                <a:close/>
                <a:moveTo>
                  <a:pt x="209550" y="971788"/>
                </a:moveTo>
                <a:cubicBezTo>
                  <a:pt x="183833" y="971788"/>
                  <a:pt x="159068" y="971788"/>
                  <a:pt x="132398" y="971788"/>
                </a:cubicBezTo>
                <a:cubicBezTo>
                  <a:pt x="132398" y="943213"/>
                  <a:pt x="132398" y="914638"/>
                  <a:pt x="132398" y="885110"/>
                </a:cubicBezTo>
                <a:cubicBezTo>
                  <a:pt x="158115" y="885110"/>
                  <a:pt x="181928" y="885110"/>
                  <a:pt x="209550" y="885110"/>
                </a:cubicBezTo>
                <a:cubicBezTo>
                  <a:pt x="209550" y="914638"/>
                  <a:pt x="209550" y="943213"/>
                  <a:pt x="209550" y="971788"/>
                </a:cubicBezTo>
                <a:close/>
                <a:moveTo>
                  <a:pt x="209550" y="724138"/>
                </a:moveTo>
                <a:cubicBezTo>
                  <a:pt x="183833" y="724138"/>
                  <a:pt x="159068" y="724138"/>
                  <a:pt x="132398" y="724138"/>
                </a:cubicBezTo>
                <a:cubicBezTo>
                  <a:pt x="132398" y="695563"/>
                  <a:pt x="132398" y="667941"/>
                  <a:pt x="132398" y="637460"/>
                </a:cubicBezTo>
                <a:cubicBezTo>
                  <a:pt x="157163" y="637460"/>
                  <a:pt x="181928" y="637460"/>
                  <a:pt x="209550" y="637460"/>
                </a:cubicBezTo>
                <a:cubicBezTo>
                  <a:pt x="209550" y="666988"/>
                  <a:pt x="209550" y="694610"/>
                  <a:pt x="209550" y="724138"/>
                </a:cubicBezTo>
                <a:close/>
                <a:moveTo>
                  <a:pt x="209550" y="601266"/>
                </a:moveTo>
                <a:cubicBezTo>
                  <a:pt x="183833" y="601266"/>
                  <a:pt x="159068" y="601266"/>
                  <a:pt x="133350" y="601266"/>
                </a:cubicBezTo>
                <a:cubicBezTo>
                  <a:pt x="133350" y="572691"/>
                  <a:pt x="133350" y="545068"/>
                  <a:pt x="133350" y="514588"/>
                </a:cubicBezTo>
                <a:cubicBezTo>
                  <a:pt x="158115" y="514588"/>
                  <a:pt x="182880" y="514588"/>
                  <a:pt x="209550" y="514588"/>
                </a:cubicBezTo>
                <a:cubicBezTo>
                  <a:pt x="209550" y="544116"/>
                  <a:pt x="209550" y="571738"/>
                  <a:pt x="209550" y="601266"/>
                </a:cubicBezTo>
                <a:close/>
                <a:moveTo>
                  <a:pt x="133350" y="142160"/>
                </a:moveTo>
                <a:cubicBezTo>
                  <a:pt x="158115" y="142160"/>
                  <a:pt x="183833" y="142160"/>
                  <a:pt x="209550" y="142160"/>
                </a:cubicBezTo>
                <a:cubicBezTo>
                  <a:pt x="209550" y="171688"/>
                  <a:pt x="209550" y="200263"/>
                  <a:pt x="209550" y="230743"/>
                </a:cubicBezTo>
                <a:cubicBezTo>
                  <a:pt x="182880" y="230743"/>
                  <a:pt x="159068" y="230743"/>
                  <a:pt x="133350" y="230743"/>
                </a:cubicBezTo>
                <a:cubicBezTo>
                  <a:pt x="133350" y="200263"/>
                  <a:pt x="133350" y="172641"/>
                  <a:pt x="133350" y="142160"/>
                </a:cubicBezTo>
                <a:close/>
                <a:moveTo>
                  <a:pt x="132398" y="265033"/>
                </a:moveTo>
                <a:cubicBezTo>
                  <a:pt x="158115" y="265033"/>
                  <a:pt x="182880" y="265033"/>
                  <a:pt x="209550" y="265033"/>
                </a:cubicBezTo>
                <a:cubicBezTo>
                  <a:pt x="209550" y="294560"/>
                  <a:pt x="209550" y="323135"/>
                  <a:pt x="209550" y="353616"/>
                </a:cubicBezTo>
                <a:cubicBezTo>
                  <a:pt x="184785" y="353616"/>
                  <a:pt x="160020" y="353616"/>
                  <a:pt x="132398" y="353616"/>
                </a:cubicBezTo>
                <a:cubicBezTo>
                  <a:pt x="132398" y="323135"/>
                  <a:pt x="132398" y="294560"/>
                  <a:pt x="132398" y="265033"/>
                </a:cubicBezTo>
                <a:close/>
                <a:moveTo>
                  <a:pt x="26670" y="153591"/>
                </a:moveTo>
                <a:cubicBezTo>
                  <a:pt x="26670" y="148828"/>
                  <a:pt x="35243" y="141208"/>
                  <a:pt x="40005" y="140256"/>
                </a:cubicBezTo>
                <a:cubicBezTo>
                  <a:pt x="60008" y="138351"/>
                  <a:pt x="80963" y="139303"/>
                  <a:pt x="103823" y="139303"/>
                </a:cubicBezTo>
                <a:cubicBezTo>
                  <a:pt x="103823" y="169783"/>
                  <a:pt x="103823" y="199310"/>
                  <a:pt x="103823" y="230743"/>
                </a:cubicBezTo>
                <a:cubicBezTo>
                  <a:pt x="80963" y="230743"/>
                  <a:pt x="59055" y="231696"/>
                  <a:pt x="38100" y="229791"/>
                </a:cubicBezTo>
                <a:cubicBezTo>
                  <a:pt x="34290" y="229791"/>
                  <a:pt x="27623" y="221218"/>
                  <a:pt x="27623" y="216456"/>
                </a:cubicBezTo>
                <a:cubicBezTo>
                  <a:pt x="25718" y="196453"/>
                  <a:pt x="25718" y="174546"/>
                  <a:pt x="26670" y="153591"/>
                </a:cubicBezTo>
                <a:close/>
                <a:moveTo>
                  <a:pt x="26670" y="325993"/>
                </a:moveTo>
                <a:cubicBezTo>
                  <a:pt x="26670" y="256460"/>
                  <a:pt x="31433" y="252651"/>
                  <a:pt x="104775" y="266938"/>
                </a:cubicBezTo>
                <a:cubicBezTo>
                  <a:pt x="104775" y="296466"/>
                  <a:pt x="104775" y="324088"/>
                  <a:pt x="104775" y="355521"/>
                </a:cubicBezTo>
                <a:cubicBezTo>
                  <a:pt x="81915" y="355521"/>
                  <a:pt x="60008" y="356473"/>
                  <a:pt x="38100" y="354568"/>
                </a:cubicBezTo>
                <a:cubicBezTo>
                  <a:pt x="34290" y="354568"/>
                  <a:pt x="28575" y="346948"/>
                  <a:pt x="26670" y="342185"/>
                </a:cubicBezTo>
                <a:cubicBezTo>
                  <a:pt x="24765" y="337423"/>
                  <a:pt x="26670" y="330756"/>
                  <a:pt x="26670" y="3259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89">
            <a:extLst>
              <a:ext uri="{FF2B5EF4-FFF2-40B4-BE49-F238E27FC236}">
                <a16:creationId xmlns:a16="http://schemas.microsoft.com/office/drawing/2014/main" xmlns="" id="{2F9B3B50-0EC4-40D2-90CF-9F1D22314585}"/>
              </a:ext>
            </a:extLst>
          </p:cNvPr>
          <p:cNvSpPr/>
          <p:nvPr/>
        </p:nvSpPr>
        <p:spPr>
          <a:xfrm>
            <a:off x="7467679" y="5352769"/>
            <a:ext cx="322966" cy="1087057"/>
          </a:xfrm>
          <a:custGeom>
            <a:avLst/>
            <a:gdLst>
              <a:gd name="connsiteX0" fmla="*/ 398145 w 390525"/>
              <a:gd name="connsiteY0" fmla="*/ 1319213 h 1314450"/>
              <a:gd name="connsiteX1" fmla="*/ 398145 w 390525"/>
              <a:gd name="connsiteY1" fmla="*/ 296228 h 1314450"/>
              <a:gd name="connsiteX2" fmla="*/ 363855 w 390525"/>
              <a:gd name="connsiteY2" fmla="*/ 296228 h 1314450"/>
              <a:gd name="connsiteX3" fmla="*/ 340995 w 390525"/>
              <a:gd name="connsiteY3" fmla="*/ 272415 h 1314450"/>
              <a:gd name="connsiteX4" fmla="*/ 340995 w 390525"/>
              <a:gd name="connsiteY4" fmla="*/ 164783 h 1314450"/>
              <a:gd name="connsiteX5" fmla="*/ 340995 w 390525"/>
              <a:gd name="connsiteY5" fmla="*/ 104775 h 1314450"/>
              <a:gd name="connsiteX6" fmla="*/ 239078 w 390525"/>
              <a:gd name="connsiteY6" fmla="*/ 104775 h 1314450"/>
              <a:gd name="connsiteX7" fmla="*/ 216217 w 390525"/>
              <a:gd name="connsiteY7" fmla="*/ 80963 h 1314450"/>
              <a:gd name="connsiteX8" fmla="*/ 216217 w 390525"/>
              <a:gd name="connsiteY8" fmla="*/ 0 h 1314450"/>
              <a:gd name="connsiteX9" fmla="*/ 180975 w 390525"/>
              <a:gd name="connsiteY9" fmla="*/ 0 h 1314450"/>
              <a:gd name="connsiteX10" fmla="*/ 180975 w 390525"/>
              <a:gd name="connsiteY10" fmla="*/ 80963 h 1314450"/>
              <a:gd name="connsiteX11" fmla="*/ 158115 w 390525"/>
              <a:gd name="connsiteY11" fmla="*/ 104775 h 1314450"/>
              <a:gd name="connsiteX12" fmla="*/ 67628 w 390525"/>
              <a:gd name="connsiteY12" fmla="*/ 104775 h 1314450"/>
              <a:gd name="connsiteX13" fmla="*/ 66675 w 390525"/>
              <a:gd name="connsiteY13" fmla="*/ 120015 h 1314450"/>
              <a:gd name="connsiteX14" fmla="*/ 66675 w 390525"/>
              <a:gd name="connsiteY14" fmla="*/ 275273 h 1314450"/>
              <a:gd name="connsiteX15" fmla="*/ 45720 w 390525"/>
              <a:gd name="connsiteY15" fmla="*/ 296228 h 1314450"/>
              <a:gd name="connsiteX16" fmla="*/ 0 w 390525"/>
              <a:gd name="connsiteY16" fmla="*/ 296228 h 1314450"/>
              <a:gd name="connsiteX17" fmla="*/ 0 w 390525"/>
              <a:gd name="connsiteY17" fmla="*/ 1319213 h 1314450"/>
              <a:gd name="connsiteX18" fmla="*/ 398145 w 390525"/>
              <a:gd name="connsiteY18" fmla="*/ 1319213 h 1314450"/>
              <a:gd name="connsiteX19" fmla="*/ 294323 w 390525"/>
              <a:gd name="connsiteY19" fmla="*/ 1219200 h 1314450"/>
              <a:gd name="connsiteX20" fmla="*/ 273367 w 390525"/>
              <a:gd name="connsiteY20" fmla="*/ 1220152 h 1314450"/>
              <a:gd name="connsiteX21" fmla="*/ 253365 w 390525"/>
              <a:gd name="connsiteY21" fmla="*/ 1199198 h 1314450"/>
              <a:gd name="connsiteX22" fmla="*/ 253365 w 390525"/>
              <a:gd name="connsiteY22" fmla="*/ 1174433 h 1314450"/>
              <a:gd name="connsiteX23" fmla="*/ 294323 w 390525"/>
              <a:gd name="connsiteY23" fmla="*/ 1142048 h 1314450"/>
              <a:gd name="connsiteX24" fmla="*/ 294323 w 390525"/>
              <a:gd name="connsiteY24" fmla="*/ 1219200 h 1314450"/>
              <a:gd name="connsiteX25" fmla="*/ 253365 w 390525"/>
              <a:gd name="connsiteY25" fmla="*/ 1052513 h 1314450"/>
              <a:gd name="connsiteX26" fmla="*/ 253365 w 390525"/>
              <a:gd name="connsiteY26" fmla="*/ 1042988 h 1314450"/>
              <a:gd name="connsiteX27" fmla="*/ 294323 w 390525"/>
              <a:gd name="connsiteY27" fmla="*/ 1008698 h 1314450"/>
              <a:gd name="connsiteX28" fmla="*/ 294323 w 390525"/>
              <a:gd name="connsiteY28" fmla="*/ 1084898 h 1314450"/>
              <a:gd name="connsiteX29" fmla="*/ 253365 w 390525"/>
              <a:gd name="connsiteY29" fmla="*/ 1052513 h 1314450"/>
              <a:gd name="connsiteX30" fmla="*/ 296228 w 390525"/>
              <a:gd name="connsiteY30" fmla="*/ 914400 h 1314450"/>
              <a:gd name="connsiteX31" fmla="*/ 296228 w 390525"/>
              <a:gd name="connsiteY31" fmla="*/ 932498 h 1314450"/>
              <a:gd name="connsiteX32" fmla="*/ 275273 w 390525"/>
              <a:gd name="connsiteY32" fmla="*/ 955358 h 1314450"/>
              <a:gd name="connsiteX33" fmla="*/ 253365 w 390525"/>
              <a:gd name="connsiteY33" fmla="*/ 932498 h 1314450"/>
              <a:gd name="connsiteX34" fmla="*/ 253365 w 390525"/>
              <a:gd name="connsiteY34" fmla="*/ 894398 h 1314450"/>
              <a:gd name="connsiteX35" fmla="*/ 275273 w 390525"/>
              <a:gd name="connsiteY35" fmla="*/ 871538 h 1314450"/>
              <a:gd name="connsiteX36" fmla="*/ 296228 w 390525"/>
              <a:gd name="connsiteY36" fmla="*/ 894398 h 1314450"/>
              <a:gd name="connsiteX37" fmla="*/ 296228 w 390525"/>
              <a:gd name="connsiteY37" fmla="*/ 914400 h 1314450"/>
              <a:gd name="connsiteX38" fmla="*/ 253365 w 390525"/>
              <a:gd name="connsiteY38" fmla="*/ 374333 h 1314450"/>
              <a:gd name="connsiteX39" fmla="*/ 294323 w 390525"/>
              <a:gd name="connsiteY39" fmla="*/ 342900 h 1314450"/>
              <a:gd name="connsiteX40" fmla="*/ 294323 w 390525"/>
              <a:gd name="connsiteY40" fmla="*/ 419100 h 1314450"/>
              <a:gd name="connsiteX41" fmla="*/ 270510 w 390525"/>
              <a:gd name="connsiteY41" fmla="*/ 420053 h 1314450"/>
              <a:gd name="connsiteX42" fmla="*/ 253365 w 390525"/>
              <a:gd name="connsiteY42" fmla="*/ 402908 h 1314450"/>
              <a:gd name="connsiteX43" fmla="*/ 253365 w 390525"/>
              <a:gd name="connsiteY43" fmla="*/ 374333 h 1314450"/>
              <a:gd name="connsiteX44" fmla="*/ 294323 w 390525"/>
              <a:gd name="connsiteY44" fmla="*/ 475298 h 1314450"/>
              <a:gd name="connsiteX45" fmla="*/ 294323 w 390525"/>
              <a:gd name="connsiteY45" fmla="*/ 552450 h 1314450"/>
              <a:gd name="connsiteX46" fmla="*/ 256223 w 390525"/>
              <a:gd name="connsiteY46" fmla="*/ 552450 h 1314450"/>
              <a:gd name="connsiteX47" fmla="*/ 256223 w 390525"/>
              <a:gd name="connsiteY47" fmla="*/ 475298 h 1314450"/>
              <a:gd name="connsiteX48" fmla="*/ 294323 w 390525"/>
              <a:gd name="connsiteY48" fmla="*/ 475298 h 1314450"/>
              <a:gd name="connsiteX49" fmla="*/ 254317 w 390525"/>
              <a:gd name="connsiteY49" fmla="*/ 618173 h 1314450"/>
              <a:gd name="connsiteX50" fmla="*/ 266700 w 390525"/>
              <a:gd name="connsiteY50" fmla="*/ 606743 h 1314450"/>
              <a:gd name="connsiteX51" fmla="*/ 294323 w 390525"/>
              <a:gd name="connsiteY51" fmla="*/ 605790 h 1314450"/>
              <a:gd name="connsiteX52" fmla="*/ 294323 w 390525"/>
              <a:gd name="connsiteY52" fmla="*/ 683895 h 1314450"/>
              <a:gd name="connsiteX53" fmla="*/ 253365 w 390525"/>
              <a:gd name="connsiteY53" fmla="*/ 683895 h 1314450"/>
              <a:gd name="connsiteX54" fmla="*/ 254317 w 390525"/>
              <a:gd name="connsiteY54" fmla="*/ 618173 h 1314450"/>
              <a:gd name="connsiteX55" fmla="*/ 253365 w 390525"/>
              <a:gd name="connsiteY55" fmla="*/ 231458 h 1314450"/>
              <a:gd name="connsiteX56" fmla="*/ 253365 w 390525"/>
              <a:gd name="connsiteY56" fmla="*/ 203835 h 1314450"/>
              <a:gd name="connsiteX57" fmla="*/ 294323 w 390525"/>
              <a:gd name="connsiteY57" fmla="*/ 168592 h 1314450"/>
              <a:gd name="connsiteX58" fmla="*/ 294323 w 390525"/>
              <a:gd name="connsiteY58" fmla="*/ 246698 h 1314450"/>
              <a:gd name="connsiteX59" fmla="*/ 270510 w 390525"/>
              <a:gd name="connsiteY59" fmla="*/ 247650 h 1314450"/>
              <a:gd name="connsiteX60" fmla="*/ 253365 w 390525"/>
              <a:gd name="connsiteY60" fmla="*/ 231458 h 1314450"/>
              <a:gd name="connsiteX61" fmla="*/ 253365 w 390525"/>
              <a:gd name="connsiteY61" fmla="*/ 774383 h 1314450"/>
              <a:gd name="connsiteX62" fmla="*/ 294323 w 390525"/>
              <a:gd name="connsiteY62" fmla="*/ 741998 h 1314450"/>
              <a:gd name="connsiteX63" fmla="*/ 294323 w 390525"/>
              <a:gd name="connsiteY63" fmla="*/ 820102 h 1314450"/>
              <a:gd name="connsiteX64" fmla="*/ 266700 w 390525"/>
              <a:gd name="connsiteY64" fmla="*/ 819150 h 1314450"/>
              <a:gd name="connsiteX65" fmla="*/ 254317 w 390525"/>
              <a:gd name="connsiteY65" fmla="*/ 805815 h 1314450"/>
              <a:gd name="connsiteX66" fmla="*/ 253365 w 390525"/>
              <a:gd name="connsiteY66" fmla="*/ 774383 h 1314450"/>
              <a:gd name="connsiteX67" fmla="*/ 218123 w 390525"/>
              <a:gd name="connsiteY67" fmla="*/ 1220152 h 1314450"/>
              <a:gd name="connsiteX68" fmla="*/ 180975 w 390525"/>
              <a:gd name="connsiteY68" fmla="*/ 1220152 h 1314450"/>
              <a:gd name="connsiteX69" fmla="*/ 180975 w 390525"/>
              <a:gd name="connsiteY69" fmla="*/ 1142048 h 1314450"/>
              <a:gd name="connsiteX70" fmla="*/ 218123 w 390525"/>
              <a:gd name="connsiteY70" fmla="*/ 1142048 h 1314450"/>
              <a:gd name="connsiteX71" fmla="*/ 218123 w 390525"/>
              <a:gd name="connsiteY71" fmla="*/ 1220152 h 1314450"/>
              <a:gd name="connsiteX72" fmla="*/ 218123 w 390525"/>
              <a:gd name="connsiteY72" fmla="*/ 1075373 h 1314450"/>
              <a:gd name="connsiteX73" fmla="*/ 199073 w 390525"/>
              <a:gd name="connsiteY73" fmla="*/ 1085850 h 1314450"/>
              <a:gd name="connsiteX74" fmla="*/ 180023 w 390525"/>
              <a:gd name="connsiteY74" fmla="*/ 1075373 h 1314450"/>
              <a:gd name="connsiteX75" fmla="*/ 179070 w 390525"/>
              <a:gd name="connsiteY75" fmla="*/ 1008698 h 1314450"/>
              <a:gd name="connsiteX76" fmla="*/ 219075 w 390525"/>
              <a:gd name="connsiteY76" fmla="*/ 1008698 h 1314450"/>
              <a:gd name="connsiteX77" fmla="*/ 218123 w 390525"/>
              <a:gd name="connsiteY77" fmla="*/ 1075373 h 1314450"/>
              <a:gd name="connsiteX78" fmla="*/ 180023 w 390525"/>
              <a:gd name="connsiteY78" fmla="*/ 168592 h 1314450"/>
              <a:gd name="connsiteX79" fmla="*/ 217170 w 390525"/>
              <a:gd name="connsiteY79" fmla="*/ 168592 h 1314450"/>
              <a:gd name="connsiteX80" fmla="*/ 217170 w 390525"/>
              <a:gd name="connsiteY80" fmla="*/ 245745 h 1314450"/>
              <a:gd name="connsiteX81" fmla="*/ 180023 w 390525"/>
              <a:gd name="connsiteY81" fmla="*/ 245745 h 1314450"/>
              <a:gd name="connsiteX82" fmla="*/ 180023 w 390525"/>
              <a:gd name="connsiteY82" fmla="*/ 168592 h 1314450"/>
              <a:gd name="connsiteX83" fmla="*/ 218123 w 390525"/>
              <a:gd name="connsiteY83" fmla="*/ 741045 h 1314450"/>
              <a:gd name="connsiteX84" fmla="*/ 218123 w 390525"/>
              <a:gd name="connsiteY84" fmla="*/ 818198 h 1314450"/>
              <a:gd name="connsiteX85" fmla="*/ 180023 w 390525"/>
              <a:gd name="connsiteY85" fmla="*/ 818198 h 1314450"/>
              <a:gd name="connsiteX86" fmla="*/ 180023 w 390525"/>
              <a:gd name="connsiteY86" fmla="*/ 741045 h 1314450"/>
              <a:gd name="connsiteX87" fmla="*/ 218123 w 390525"/>
              <a:gd name="connsiteY87" fmla="*/ 741045 h 1314450"/>
              <a:gd name="connsiteX88" fmla="*/ 217170 w 390525"/>
              <a:gd name="connsiteY88" fmla="*/ 341948 h 1314450"/>
              <a:gd name="connsiteX89" fmla="*/ 217170 w 390525"/>
              <a:gd name="connsiteY89" fmla="*/ 419100 h 1314450"/>
              <a:gd name="connsiteX90" fmla="*/ 180023 w 390525"/>
              <a:gd name="connsiteY90" fmla="*/ 419100 h 1314450"/>
              <a:gd name="connsiteX91" fmla="*/ 180023 w 390525"/>
              <a:gd name="connsiteY91" fmla="*/ 341948 h 1314450"/>
              <a:gd name="connsiteX92" fmla="*/ 217170 w 390525"/>
              <a:gd name="connsiteY92" fmla="*/ 341948 h 1314450"/>
              <a:gd name="connsiteX93" fmla="*/ 180023 w 390525"/>
              <a:gd name="connsiteY93" fmla="*/ 475298 h 1314450"/>
              <a:gd name="connsiteX94" fmla="*/ 217170 w 390525"/>
              <a:gd name="connsiteY94" fmla="*/ 475298 h 1314450"/>
              <a:gd name="connsiteX95" fmla="*/ 217170 w 390525"/>
              <a:gd name="connsiteY95" fmla="*/ 552450 h 1314450"/>
              <a:gd name="connsiteX96" fmla="*/ 180023 w 390525"/>
              <a:gd name="connsiteY96" fmla="*/ 552450 h 1314450"/>
              <a:gd name="connsiteX97" fmla="*/ 180023 w 390525"/>
              <a:gd name="connsiteY97" fmla="*/ 475298 h 1314450"/>
              <a:gd name="connsiteX98" fmla="*/ 180023 w 390525"/>
              <a:gd name="connsiteY98" fmla="*/ 607695 h 1314450"/>
              <a:gd name="connsiteX99" fmla="*/ 217170 w 390525"/>
              <a:gd name="connsiteY99" fmla="*/ 607695 h 1314450"/>
              <a:gd name="connsiteX100" fmla="*/ 217170 w 390525"/>
              <a:gd name="connsiteY100" fmla="*/ 683895 h 1314450"/>
              <a:gd name="connsiteX101" fmla="*/ 180023 w 390525"/>
              <a:gd name="connsiteY101" fmla="*/ 683895 h 1314450"/>
              <a:gd name="connsiteX102" fmla="*/ 180023 w 390525"/>
              <a:gd name="connsiteY102" fmla="*/ 607695 h 1314450"/>
              <a:gd name="connsiteX103" fmla="*/ 178117 w 390525"/>
              <a:gd name="connsiteY103" fmla="*/ 897255 h 1314450"/>
              <a:gd name="connsiteX104" fmla="*/ 198120 w 390525"/>
              <a:gd name="connsiteY104" fmla="*/ 871538 h 1314450"/>
              <a:gd name="connsiteX105" fmla="*/ 218123 w 390525"/>
              <a:gd name="connsiteY105" fmla="*/ 897255 h 1314450"/>
              <a:gd name="connsiteX106" fmla="*/ 218123 w 390525"/>
              <a:gd name="connsiteY106" fmla="*/ 913448 h 1314450"/>
              <a:gd name="connsiteX107" fmla="*/ 218123 w 390525"/>
              <a:gd name="connsiteY107" fmla="*/ 931545 h 1314450"/>
              <a:gd name="connsiteX108" fmla="*/ 197167 w 390525"/>
              <a:gd name="connsiteY108" fmla="*/ 955358 h 1314450"/>
              <a:gd name="connsiteX109" fmla="*/ 177165 w 390525"/>
              <a:gd name="connsiteY109" fmla="*/ 931545 h 1314450"/>
              <a:gd name="connsiteX110" fmla="*/ 178117 w 390525"/>
              <a:gd name="connsiteY110" fmla="*/ 897255 h 1314450"/>
              <a:gd name="connsiteX111" fmla="*/ 142875 w 390525"/>
              <a:gd name="connsiteY111" fmla="*/ 1220152 h 1314450"/>
              <a:gd name="connsiteX112" fmla="*/ 102870 w 390525"/>
              <a:gd name="connsiteY112" fmla="*/ 1220152 h 1314450"/>
              <a:gd name="connsiteX113" fmla="*/ 102870 w 390525"/>
              <a:gd name="connsiteY113" fmla="*/ 1142048 h 1314450"/>
              <a:gd name="connsiteX114" fmla="*/ 142875 w 390525"/>
              <a:gd name="connsiteY114" fmla="*/ 1142048 h 1314450"/>
              <a:gd name="connsiteX115" fmla="*/ 142875 w 390525"/>
              <a:gd name="connsiteY115" fmla="*/ 1220152 h 1314450"/>
              <a:gd name="connsiteX116" fmla="*/ 102870 w 390525"/>
              <a:gd name="connsiteY116" fmla="*/ 818198 h 1314450"/>
              <a:gd name="connsiteX117" fmla="*/ 102870 w 390525"/>
              <a:gd name="connsiteY117" fmla="*/ 741045 h 1314450"/>
              <a:gd name="connsiteX118" fmla="*/ 142875 w 390525"/>
              <a:gd name="connsiteY118" fmla="*/ 741045 h 1314450"/>
              <a:gd name="connsiteX119" fmla="*/ 142875 w 390525"/>
              <a:gd name="connsiteY119" fmla="*/ 818198 h 1314450"/>
              <a:gd name="connsiteX120" fmla="*/ 102870 w 390525"/>
              <a:gd name="connsiteY120" fmla="*/ 818198 h 1314450"/>
              <a:gd name="connsiteX121" fmla="*/ 143828 w 390525"/>
              <a:gd name="connsiteY121" fmla="*/ 1075373 h 1314450"/>
              <a:gd name="connsiteX122" fmla="*/ 129540 w 390525"/>
              <a:gd name="connsiteY122" fmla="*/ 1086802 h 1314450"/>
              <a:gd name="connsiteX123" fmla="*/ 103823 w 390525"/>
              <a:gd name="connsiteY123" fmla="*/ 1087755 h 1314450"/>
              <a:gd name="connsiteX124" fmla="*/ 103823 w 390525"/>
              <a:gd name="connsiteY124" fmla="*/ 1009650 h 1314450"/>
              <a:gd name="connsiteX125" fmla="*/ 144780 w 390525"/>
              <a:gd name="connsiteY125" fmla="*/ 1009650 h 1314450"/>
              <a:gd name="connsiteX126" fmla="*/ 143828 w 390525"/>
              <a:gd name="connsiteY126" fmla="*/ 1075373 h 1314450"/>
              <a:gd name="connsiteX127" fmla="*/ 144780 w 390525"/>
              <a:gd name="connsiteY127" fmla="*/ 889635 h 1314450"/>
              <a:gd name="connsiteX128" fmla="*/ 144780 w 390525"/>
              <a:gd name="connsiteY128" fmla="*/ 922020 h 1314450"/>
              <a:gd name="connsiteX129" fmla="*/ 103823 w 390525"/>
              <a:gd name="connsiteY129" fmla="*/ 952500 h 1314450"/>
              <a:gd name="connsiteX130" fmla="*/ 103823 w 390525"/>
              <a:gd name="connsiteY130" fmla="*/ 872490 h 1314450"/>
              <a:gd name="connsiteX131" fmla="*/ 127635 w 390525"/>
              <a:gd name="connsiteY131" fmla="*/ 872490 h 1314450"/>
              <a:gd name="connsiteX132" fmla="*/ 144780 w 390525"/>
              <a:gd name="connsiteY132" fmla="*/ 889635 h 1314450"/>
              <a:gd name="connsiteX133" fmla="*/ 143828 w 390525"/>
              <a:gd name="connsiteY133" fmla="*/ 678180 h 1314450"/>
              <a:gd name="connsiteX134" fmla="*/ 141923 w 390525"/>
              <a:gd name="connsiteY134" fmla="*/ 683895 h 1314450"/>
              <a:gd name="connsiteX135" fmla="*/ 102870 w 390525"/>
              <a:gd name="connsiteY135" fmla="*/ 683895 h 1314450"/>
              <a:gd name="connsiteX136" fmla="*/ 102870 w 390525"/>
              <a:gd name="connsiteY136" fmla="*/ 607695 h 1314450"/>
              <a:gd name="connsiteX137" fmla="*/ 114300 w 390525"/>
              <a:gd name="connsiteY137" fmla="*/ 605790 h 1314450"/>
              <a:gd name="connsiteX138" fmla="*/ 144780 w 390525"/>
              <a:gd name="connsiteY138" fmla="*/ 634365 h 1314450"/>
              <a:gd name="connsiteX139" fmla="*/ 143828 w 390525"/>
              <a:gd name="connsiteY139" fmla="*/ 678180 h 1314450"/>
              <a:gd name="connsiteX140" fmla="*/ 142875 w 390525"/>
              <a:gd name="connsiteY140" fmla="*/ 419100 h 1314450"/>
              <a:gd name="connsiteX141" fmla="*/ 103823 w 390525"/>
              <a:gd name="connsiteY141" fmla="*/ 419100 h 1314450"/>
              <a:gd name="connsiteX142" fmla="*/ 103823 w 390525"/>
              <a:gd name="connsiteY142" fmla="*/ 341948 h 1314450"/>
              <a:gd name="connsiteX143" fmla="*/ 142875 w 390525"/>
              <a:gd name="connsiteY143" fmla="*/ 341948 h 1314450"/>
              <a:gd name="connsiteX144" fmla="*/ 142875 w 390525"/>
              <a:gd name="connsiteY144" fmla="*/ 419100 h 1314450"/>
              <a:gd name="connsiteX145" fmla="*/ 103823 w 390525"/>
              <a:gd name="connsiteY145" fmla="*/ 168592 h 1314450"/>
              <a:gd name="connsiteX146" fmla="*/ 142875 w 390525"/>
              <a:gd name="connsiteY146" fmla="*/ 168592 h 1314450"/>
              <a:gd name="connsiteX147" fmla="*/ 142875 w 390525"/>
              <a:gd name="connsiteY147" fmla="*/ 245745 h 1314450"/>
              <a:gd name="connsiteX148" fmla="*/ 103823 w 390525"/>
              <a:gd name="connsiteY148" fmla="*/ 245745 h 1314450"/>
              <a:gd name="connsiteX149" fmla="*/ 103823 w 390525"/>
              <a:gd name="connsiteY149" fmla="*/ 168592 h 1314450"/>
              <a:gd name="connsiteX150" fmla="*/ 102870 w 390525"/>
              <a:gd name="connsiteY150" fmla="*/ 475298 h 1314450"/>
              <a:gd name="connsiteX151" fmla="*/ 142875 w 390525"/>
              <a:gd name="connsiteY151" fmla="*/ 475298 h 1314450"/>
              <a:gd name="connsiteX152" fmla="*/ 142875 w 390525"/>
              <a:gd name="connsiteY152" fmla="*/ 551498 h 1314450"/>
              <a:gd name="connsiteX153" fmla="*/ 102870 w 390525"/>
              <a:gd name="connsiteY153" fmla="*/ 551498 h 1314450"/>
              <a:gd name="connsiteX154" fmla="*/ 102870 w 390525"/>
              <a:gd name="connsiteY154" fmla="*/ 475298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390525" h="1314450">
                <a:moveTo>
                  <a:pt x="398145" y="1319213"/>
                </a:moveTo>
                <a:cubicBezTo>
                  <a:pt x="398145" y="976313"/>
                  <a:pt x="398145" y="637223"/>
                  <a:pt x="398145" y="296228"/>
                </a:cubicBezTo>
                <a:cubicBezTo>
                  <a:pt x="384810" y="296228"/>
                  <a:pt x="374333" y="295275"/>
                  <a:pt x="363855" y="296228"/>
                </a:cubicBezTo>
                <a:cubicBezTo>
                  <a:pt x="344805" y="298133"/>
                  <a:pt x="340042" y="289560"/>
                  <a:pt x="340995" y="272415"/>
                </a:cubicBezTo>
                <a:cubicBezTo>
                  <a:pt x="341948" y="236220"/>
                  <a:pt x="340995" y="200978"/>
                  <a:pt x="340995" y="164783"/>
                </a:cubicBezTo>
                <a:cubicBezTo>
                  <a:pt x="340995" y="145733"/>
                  <a:pt x="340995" y="125730"/>
                  <a:pt x="340995" y="104775"/>
                </a:cubicBezTo>
                <a:cubicBezTo>
                  <a:pt x="304800" y="104775"/>
                  <a:pt x="271463" y="103823"/>
                  <a:pt x="239078" y="104775"/>
                </a:cubicBezTo>
                <a:cubicBezTo>
                  <a:pt x="220028" y="105728"/>
                  <a:pt x="215265" y="99060"/>
                  <a:pt x="216217" y="80963"/>
                </a:cubicBezTo>
                <a:cubicBezTo>
                  <a:pt x="217170" y="54292"/>
                  <a:pt x="216217" y="27623"/>
                  <a:pt x="216217" y="0"/>
                </a:cubicBezTo>
                <a:cubicBezTo>
                  <a:pt x="203835" y="0"/>
                  <a:pt x="193358" y="0"/>
                  <a:pt x="180975" y="0"/>
                </a:cubicBezTo>
                <a:cubicBezTo>
                  <a:pt x="180975" y="27623"/>
                  <a:pt x="180023" y="54292"/>
                  <a:pt x="180975" y="80963"/>
                </a:cubicBezTo>
                <a:cubicBezTo>
                  <a:pt x="181928" y="98108"/>
                  <a:pt x="177165" y="105728"/>
                  <a:pt x="158115" y="104775"/>
                </a:cubicBezTo>
                <a:cubicBezTo>
                  <a:pt x="127635" y="102870"/>
                  <a:pt x="98108" y="104775"/>
                  <a:pt x="67628" y="104775"/>
                </a:cubicBezTo>
                <a:cubicBezTo>
                  <a:pt x="66675" y="112395"/>
                  <a:pt x="66675" y="116205"/>
                  <a:pt x="66675" y="120015"/>
                </a:cubicBezTo>
                <a:cubicBezTo>
                  <a:pt x="66675" y="171450"/>
                  <a:pt x="65723" y="223838"/>
                  <a:pt x="66675" y="275273"/>
                </a:cubicBezTo>
                <a:cubicBezTo>
                  <a:pt x="66675" y="291465"/>
                  <a:pt x="61913" y="297180"/>
                  <a:pt x="45720" y="296228"/>
                </a:cubicBezTo>
                <a:cubicBezTo>
                  <a:pt x="31433" y="295275"/>
                  <a:pt x="17145" y="296228"/>
                  <a:pt x="0" y="296228"/>
                </a:cubicBezTo>
                <a:cubicBezTo>
                  <a:pt x="0" y="637223"/>
                  <a:pt x="0" y="976313"/>
                  <a:pt x="0" y="1319213"/>
                </a:cubicBezTo>
                <a:lnTo>
                  <a:pt x="398145" y="1319213"/>
                </a:lnTo>
                <a:close/>
                <a:moveTo>
                  <a:pt x="294323" y="1219200"/>
                </a:moveTo>
                <a:cubicBezTo>
                  <a:pt x="286703" y="1220152"/>
                  <a:pt x="280035" y="1220152"/>
                  <a:pt x="273367" y="1220152"/>
                </a:cubicBezTo>
                <a:cubicBezTo>
                  <a:pt x="257175" y="1222058"/>
                  <a:pt x="251460" y="1214438"/>
                  <a:pt x="253365" y="1199198"/>
                </a:cubicBezTo>
                <a:cubicBezTo>
                  <a:pt x="254317" y="1190625"/>
                  <a:pt x="253365" y="1183005"/>
                  <a:pt x="253365" y="1174433"/>
                </a:cubicBezTo>
                <a:cubicBezTo>
                  <a:pt x="253365" y="1135380"/>
                  <a:pt x="253365" y="1135380"/>
                  <a:pt x="294323" y="1142048"/>
                </a:cubicBezTo>
                <a:cubicBezTo>
                  <a:pt x="294323" y="1168718"/>
                  <a:pt x="294323" y="1193483"/>
                  <a:pt x="294323" y="1219200"/>
                </a:cubicBezTo>
                <a:close/>
                <a:moveTo>
                  <a:pt x="253365" y="1052513"/>
                </a:moveTo>
                <a:cubicBezTo>
                  <a:pt x="253365" y="1049655"/>
                  <a:pt x="253365" y="1046798"/>
                  <a:pt x="253365" y="1042988"/>
                </a:cubicBezTo>
                <a:cubicBezTo>
                  <a:pt x="253365" y="1004888"/>
                  <a:pt x="253365" y="1004888"/>
                  <a:pt x="294323" y="1008698"/>
                </a:cubicBezTo>
                <a:cubicBezTo>
                  <a:pt x="294323" y="1033463"/>
                  <a:pt x="294323" y="1059180"/>
                  <a:pt x="294323" y="1084898"/>
                </a:cubicBezTo>
                <a:cubicBezTo>
                  <a:pt x="253365" y="1090613"/>
                  <a:pt x="253365" y="1090613"/>
                  <a:pt x="253365" y="1052513"/>
                </a:cubicBezTo>
                <a:close/>
                <a:moveTo>
                  <a:pt x="296228" y="914400"/>
                </a:moveTo>
                <a:cubicBezTo>
                  <a:pt x="296228" y="920115"/>
                  <a:pt x="295275" y="926783"/>
                  <a:pt x="296228" y="932498"/>
                </a:cubicBezTo>
                <a:cubicBezTo>
                  <a:pt x="298133" y="948690"/>
                  <a:pt x="293370" y="955358"/>
                  <a:pt x="275273" y="955358"/>
                </a:cubicBezTo>
                <a:cubicBezTo>
                  <a:pt x="258128" y="955358"/>
                  <a:pt x="252413" y="948690"/>
                  <a:pt x="253365" y="932498"/>
                </a:cubicBezTo>
                <a:cubicBezTo>
                  <a:pt x="254317" y="920115"/>
                  <a:pt x="254317" y="906780"/>
                  <a:pt x="253365" y="894398"/>
                </a:cubicBezTo>
                <a:cubicBezTo>
                  <a:pt x="252413" y="878205"/>
                  <a:pt x="258128" y="872490"/>
                  <a:pt x="275273" y="871538"/>
                </a:cubicBezTo>
                <a:cubicBezTo>
                  <a:pt x="293370" y="871538"/>
                  <a:pt x="298133" y="878205"/>
                  <a:pt x="296228" y="894398"/>
                </a:cubicBezTo>
                <a:cubicBezTo>
                  <a:pt x="295275" y="901065"/>
                  <a:pt x="296228" y="907733"/>
                  <a:pt x="296228" y="914400"/>
                </a:cubicBezTo>
                <a:close/>
                <a:moveTo>
                  <a:pt x="253365" y="374333"/>
                </a:moveTo>
                <a:cubicBezTo>
                  <a:pt x="253365" y="336233"/>
                  <a:pt x="254317" y="335280"/>
                  <a:pt x="294323" y="342900"/>
                </a:cubicBezTo>
                <a:cubicBezTo>
                  <a:pt x="294323" y="367665"/>
                  <a:pt x="294323" y="393383"/>
                  <a:pt x="294323" y="419100"/>
                </a:cubicBezTo>
                <a:cubicBezTo>
                  <a:pt x="285750" y="419100"/>
                  <a:pt x="278130" y="419100"/>
                  <a:pt x="270510" y="420053"/>
                </a:cubicBezTo>
                <a:cubicBezTo>
                  <a:pt x="258128" y="421005"/>
                  <a:pt x="252413" y="416242"/>
                  <a:pt x="253365" y="402908"/>
                </a:cubicBezTo>
                <a:cubicBezTo>
                  <a:pt x="254317" y="394335"/>
                  <a:pt x="253365" y="383858"/>
                  <a:pt x="253365" y="374333"/>
                </a:cubicBezTo>
                <a:close/>
                <a:moveTo>
                  <a:pt x="294323" y="475298"/>
                </a:moveTo>
                <a:cubicBezTo>
                  <a:pt x="294323" y="501015"/>
                  <a:pt x="294323" y="525780"/>
                  <a:pt x="294323" y="552450"/>
                </a:cubicBezTo>
                <a:cubicBezTo>
                  <a:pt x="281940" y="552450"/>
                  <a:pt x="269558" y="552450"/>
                  <a:pt x="256223" y="552450"/>
                </a:cubicBezTo>
                <a:cubicBezTo>
                  <a:pt x="256223" y="526733"/>
                  <a:pt x="256223" y="501967"/>
                  <a:pt x="256223" y="475298"/>
                </a:cubicBezTo>
                <a:cubicBezTo>
                  <a:pt x="268605" y="475298"/>
                  <a:pt x="280035" y="475298"/>
                  <a:pt x="294323" y="475298"/>
                </a:cubicBezTo>
                <a:close/>
                <a:moveTo>
                  <a:pt x="254317" y="618173"/>
                </a:moveTo>
                <a:cubicBezTo>
                  <a:pt x="254317" y="614363"/>
                  <a:pt x="261938" y="607695"/>
                  <a:pt x="266700" y="606743"/>
                </a:cubicBezTo>
                <a:cubicBezTo>
                  <a:pt x="275273" y="604838"/>
                  <a:pt x="283845" y="605790"/>
                  <a:pt x="294323" y="605790"/>
                </a:cubicBezTo>
                <a:cubicBezTo>
                  <a:pt x="294323" y="633413"/>
                  <a:pt x="294323" y="657225"/>
                  <a:pt x="294323" y="683895"/>
                </a:cubicBezTo>
                <a:cubicBezTo>
                  <a:pt x="280988" y="683895"/>
                  <a:pt x="268605" y="683895"/>
                  <a:pt x="253365" y="683895"/>
                </a:cubicBezTo>
                <a:cubicBezTo>
                  <a:pt x="253365" y="661988"/>
                  <a:pt x="253365" y="640080"/>
                  <a:pt x="254317" y="618173"/>
                </a:cubicBezTo>
                <a:close/>
                <a:moveTo>
                  <a:pt x="253365" y="231458"/>
                </a:moveTo>
                <a:cubicBezTo>
                  <a:pt x="254317" y="222885"/>
                  <a:pt x="253365" y="213360"/>
                  <a:pt x="253365" y="203835"/>
                </a:cubicBezTo>
                <a:cubicBezTo>
                  <a:pt x="253365" y="165735"/>
                  <a:pt x="253365" y="165735"/>
                  <a:pt x="294323" y="168592"/>
                </a:cubicBezTo>
                <a:cubicBezTo>
                  <a:pt x="294323" y="194310"/>
                  <a:pt x="294323" y="219075"/>
                  <a:pt x="294323" y="246698"/>
                </a:cubicBezTo>
                <a:cubicBezTo>
                  <a:pt x="286703" y="246698"/>
                  <a:pt x="278130" y="247650"/>
                  <a:pt x="270510" y="247650"/>
                </a:cubicBezTo>
                <a:cubicBezTo>
                  <a:pt x="258128" y="249555"/>
                  <a:pt x="252413" y="243840"/>
                  <a:pt x="253365" y="231458"/>
                </a:cubicBezTo>
                <a:close/>
                <a:moveTo>
                  <a:pt x="253365" y="774383"/>
                </a:moveTo>
                <a:cubicBezTo>
                  <a:pt x="253365" y="735330"/>
                  <a:pt x="253365" y="735330"/>
                  <a:pt x="294323" y="741998"/>
                </a:cubicBezTo>
                <a:cubicBezTo>
                  <a:pt x="294323" y="766763"/>
                  <a:pt x="294323" y="792480"/>
                  <a:pt x="294323" y="820102"/>
                </a:cubicBezTo>
                <a:cubicBezTo>
                  <a:pt x="284798" y="820102"/>
                  <a:pt x="275273" y="822008"/>
                  <a:pt x="266700" y="819150"/>
                </a:cubicBezTo>
                <a:cubicBezTo>
                  <a:pt x="260985" y="817245"/>
                  <a:pt x="255270" y="811530"/>
                  <a:pt x="254317" y="805815"/>
                </a:cubicBezTo>
                <a:cubicBezTo>
                  <a:pt x="252413" y="795338"/>
                  <a:pt x="253365" y="784860"/>
                  <a:pt x="253365" y="774383"/>
                </a:cubicBezTo>
                <a:close/>
                <a:moveTo>
                  <a:pt x="218123" y="1220152"/>
                </a:moveTo>
                <a:cubicBezTo>
                  <a:pt x="204788" y="1220152"/>
                  <a:pt x="193358" y="1220152"/>
                  <a:pt x="180975" y="1220152"/>
                </a:cubicBezTo>
                <a:cubicBezTo>
                  <a:pt x="180975" y="1193483"/>
                  <a:pt x="180975" y="1168718"/>
                  <a:pt x="180975" y="1142048"/>
                </a:cubicBezTo>
                <a:cubicBezTo>
                  <a:pt x="193358" y="1142048"/>
                  <a:pt x="205740" y="1142048"/>
                  <a:pt x="218123" y="1142048"/>
                </a:cubicBezTo>
                <a:cubicBezTo>
                  <a:pt x="218123" y="1167765"/>
                  <a:pt x="218123" y="1192530"/>
                  <a:pt x="218123" y="1220152"/>
                </a:cubicBezTo>
                <a:close/>
                <a:moveTo>
                  <a:pt x="218123" y="1075373"/>
                </a:moveTo>
                <a:cubicBezTo>
                  <a:pt x="218123" y="1080135"/>
                  <a:pt x="205740" y="1085850"/>
                  <a:pt x="199073" y="1085850"/>
                </a:cubicBezTo>
                <a:cubicBezTo>
                  <a:pt x="192405" y="1085850"/>
                  <a:pt x="180023" y="1079183"/>
                  <a:pt x="180023" y="1075373"/>
                </a:cubicBezTo>
                <a:cubicBezTo>
                  <a:pt x="178117" y="1053465"/>
                  <a:pt x="179070" y="1031558"/>
                  <a:pt x="179070" y="1008698"/>
                </a:cubicBezTo>
                <a:cubicBezTo>
                  <a:pt x="193358" y="1008698"/>
                  <a:pt x="204788" y="1008698"/>
                  <a:pt x="219075" y="1008698"/>
                </a:cubicBezTo>
                <a:cubicBezTo>
                  <a:pt x="219075" y="1032510"/>
                  <a:pt x="220028" y="1054418"/>
                  <a:pt x="218123" y="1075373"/>
                </a:cubicBezTo>
                <a:close/>
                <a:moveTo>
                  <a:pt x="180023" y="168592"/>
                </a:moveTo>
                <a:cubicBezTo>
                  <a:pt x="192405" y="168592"/>
                  <a:pt x="202883" y="168592"/>
                  <a:pt x="217170" y="168592"/>
                </a:cubicBezTo>
                <a:cubicBezTo>
                  <a:pt x="217170" y="194310"/>
                  <a:pt x="217170" y="219075"/>
                  <a:pt x="217170" y="245745"/>
                </a:cubicBezTo>
                <a:cubicBezTo>
                  <a:pt x="204788" y="245745"/>
                  <a:pt x="193358" y="245745"/>
                  <a:pt x="180023" y="245745"/>
                </a:cubicBezTo>
                <a:cubicBezTo>
                  <a:pt x="180023" y="220980"/>
                  <a:pt x="180023" y="195263"/>
                  <a:pt x="180023" y="168592"/>
                </a:cubicBezTo>
                <a:close/>
                <a:moveTo>
                  <a:pt x="218123" y="741045"/>
                </a:moveTo>
                <a:cubicBezTo>
                  <a:pt x="218123" y="766763"/>
                  <a:pt x="218123" y="791527"/>
                  <a:pt x="218123" y="818198"/>
                </a:cubicBezTo>
                <a:cubicBezTo>
                  <a:pt x="205740" y="818198"/>
                  <a:pt x="193358" y="818198"/>
                  <a:pt x="180023" y="818198"/>
                </a:cubicBezTo>
                <a:cubicBezTo>
                  <a:pt x="180023" y="792480"/>
                  <a:pt x="180023" y="767715"/>
                  <a:pt x="180023" y="741045"/>
                </a:cubicBezTo>
                <a:cubicBezTo>
                  <a:pt x="191453" y="741045"/>
                  <a:pt x="202883" y="741045"/>
                  <a:pt x="218123" y="741045"/>
                </a:cubicBezTo>
                <a:close/>
                <a:moveTo>
                  <a:pt x="217170" y="341948"/>
                </a:moveTo>
                <a:cubicBezTo>
                  <a:pt x="217170" y="366713"/>
                  <a:pt x="217170" y="392430"/>
                  <a:pt x="217170" y="419100"/>
                </a:cubicBezTo>
                <a:cubicBezTo>
                  <a:pt x="205740" y="419100"/>
                  <a:pt x="194310" y="419100"/>
                  <a:pt x="180023" y="419100"/>
                </a:cubicBezTo>
                <a:cubicBezTo>
                  <a:pt x="180023" y="394335"/>
                  <a:pt x="180023" y="369570"/>
                  <a:pt x="180023" y="341948"/>
                </a:cubicBezTo>
                <a:cubicBezTo>
                  <a:pt x="192405" y="341948"/>
                  <a:pt x="203835" y="341948"/>
                  <a:pt x="217170" y="341948"/>
                </a:cubicBezTo>
                <a:close/>
                <a:moveTo>
                  <a:pt x="180023" y="475298"/>
                </a:moveTo>
                <a:cubicBezTo>
                  <a:pt x="192405" y="475298"/>
                  <a:pt x="203835" y="475298"/>
                  <a:pt x="217170" y="475298"/>
                </a:cubicBezTo>
                <a:cubicBezTo>
                  <a:pt x="217170" y="501015"/>
                  <a:pt x="217170" y="525780"/>
                  <a:pt x="217170" y="552450"/>
                </a:cubicBezTo>
                <a:cubicBezTo>
                  <a:pt x="205740" y="552450"/>
                  <a:pt x="193358" y="552450"/>
                  <a:pt x="180023" y="552450"/>
                </a:cubicBezTo>
                <a:cubicBezTo>
                  <a:pt x="180023" y="526733"/>
                  <a:pt x="180023" y="501967"/>
                  <a:pt x="180023" y="475298"/>
                </a:cubicBezTo>
                <a:close/>
                <a:moveTo>
                  <a:pt x="180023" y="607695"/>
                </a:moveTo>
                <a:cubicBezTo>
                  <a:pt x="192405" y="607695"/>
                  <a:pt x="203835" y="607695"/>
                  <a:pt x="217170" y="607695"/>
                </a:cubicBezTo>
                <a:cubicBezTo>
                  <a:pt x="217170" y="632460"/>
                  <a:pt x="217170" y="657225"/>
                  <a:pt x="217170" y="683895"/>
                </a:cubicBezTo>
                <a:cubicBezTo>
                  <a:pt x="203835" y="683895"/>
                  <a:pt x="192405" y="683895"/>
                  <a:pt x="180023" y="683895"/>
                </a:cubicBezTo>
                <a:cubicBezTo>
                  <a:pt x="180023" y="659130"/>
                  <a:pt x="180023" y="634365"/>
                  <a:pt x="180023" y="607695"/>
                </a:cubicBezTo>
                <a:close/>
                <a:moveTo>
                  <a:pt x="178117" y="897255"/>
                </a:moveTo>
                <a:cubicBezTo>
                  <a:pt x="178117" y="882968"/>
                  <a:pt x="177165" y="871538"/>
                  <a:pt x="198120" y="871538"/>
                </a:cubicBezTo>
                <a:cubicBezTo>
                  <a:pt x="220028" y="871538"/>
                  <a:pt x="219075" y="882968"/>
                  <a:pt x="218123" y="897255"/>
                </a:cubicBezTo>
                <a:cubicBezTo>
                  <a:pt x="218123" y="902970"/>
                  <a:pt x="218123" y="907733"/>
                  <a:pt x="218123" y="913448"/>
                </a:cubicBezTo>
                <a:cubicBezTo>
                  <a:pt x="218123" y="919163"/>
                  <a:pt x="217170" y="925830"/>
                  <a:pt x="218123" y="931545"/>
                </a:cubicBezTo>
                <a:cubicBezTo>
                  <a:pt x="220028" y="946785"/>
                  <a:pt x="216217" y="955358"/>
                  <a:pt x="197167" y="955358"/>
                </a:cubicBezTo>
                <a:cubicBezTo>
                  <a:pt x="178117" y="955358"/>
                  <a:pt x="175260" y="946785"/>
                  <a:pt x="177165" y="931545"/>
                </a:cubicBezTo>
                <a:cubicBezTo>
                  <a:pt x="179070" y="920115"/>
                  <a:pt x="179070" y="908685"/>
                  <a:pt x="178117" y="897255"/>
                </a:cubicBezTo>
                <a:close/>
                <a:moveTo>
                  <a:pt x="142875" y="1220152"/>
                </a:moveTo>
                <a:cubicBezTo>
                  <a:pt x="128588" y="1220152"/>
                  <a:pt x="117158" y="1220152"/>
                  <a:pt x="102870" y="1220152"/>
                </a:cubicBezTo>
                <a:cubicBezTo>
                  <a:pt x="102870" y="1194435"/>
                  <a:pt x="102870" y="1168718"/>
                  <a:pt x="102870" y="1142048"/>
                </a:cubicBezTo>
                <a:cubicBezTo>
                  <a:pt x="116205" y="1142048"/>
                  <a:pt x="128588" y="1142048"/>
                  <a:pt x="142875" y="1142048"/>
                </a:cubicBezTo>
                <a:cubicBezTo>
                  <a:pt x="142875" y="1167765"/>
                  <a:pt x="142875" y="1192530"/>
                  <a:pt x="142875" y="1220152"/>
                </a:cubicBezTo>
                <a:close/>
                <a:moveTo>
                  <a:pt x="102870" y="818198"/>
                </a:moveTo>
                <a:cubicBezTo>
                  <a:pt x="102870" y="792480"/>
                  <a:pt x="102870" y="767715"/>
                  <a:pt x="102870" y="741045"/>
                </a:cubicBezTo>
                <a:cubicBezTo>
                  <a:pt x="115253" y="741045"/>
                  <a:pt x="128588" y="741045"/>
                  <a:pt x="142875" y="741045"/>
                </a:cubicBezTo>
                <a:cubicBezTo>
                  <a:pt x="142875" y="767715"/>
                  <a:pt x="142875" y="792480"/>
                  <a:pt x="142875" y="818198"/>
                </a:cubicBezTo>
                <a:cubicBezTo>
                  <a:pt x="129540" y="818198"/>
                  <a:pt x="117158" y="818198"/>
                  <a:pt x="102870" y="818198"/>
                </a:cubicBezTo>
                <a:close/>
                <a:moveTo>
                  <a:pt x="143828" y="1075373"/>
                </a:moveTo>
                <a:cubicBezTo>
                  <a:pt x="143828" y="1080135"/>
                  <a:pt x="135255" y="1085850"/>
                  <a:pt x="129540" y="1086802"/>
                </a:cubicBezTo>
                <a:cubicBezTo>
                  <a:pt x="121920" y="1088708"/>
                  <a:pt x="113348" y="1087755"/>
                  <a:pt x="103823" y="1087755"/>
                </a:cubicBezTo>
                <a:cubicBezTo>
                  <a:pt x="103823" y="1060133"/>
                  <a:pt x="103823" y="1035368"/>
                  <a:pt x="103823" y="1009650"/>
                </a:cubicBezTo>
                <a:cubicBezTo>
                  <a:pt x="117158" y="1009650"/>
                  <a:pt x="129540" y="1009650"/>
                  <a:pt x="144780" y="1009650"/>
                </a:cubicBezTo>
                <a:cubicBezTo>
                  <a:pt x="144780" y="1031558"/>
                  <a:pt x="145733" y="1053465"/>
                  <a:pt x="143828" y="1075373"/>
                </a:cubicBezTo>
                <a:close/>
                <a:moveTo>
                  <a:pt x="144780" y="889635"/>
                </a:moveTo>
                <a:cubicBezTo>
                  <a:pt x="143828" y="900113"/>
                  <a:pt x="144780" y="910590"/>
                  <a:pt x="144780" y="922020"/>
                </a:cubicBezTo>
                <a:cubicBezTo>
                  <a:pt x="144780" y="959168"/>
                  <a:pt x="144780" y="959168"/>
                  <a:pt x="103823" y="952500"/>
                </a:cubicBezTo>
                <a:cubicBezTo>
                  <a:pt x="103823" y="927735"/>
                  <a:pt x="103823" y="902018"/>
                  <a:pt x="103823" y="872490"/>
                </a:cubicBezTo>
                <a:cubicBezTo>
                  <a:pt x="113348" y="872490"/>
                  <a:pt x="120967" y="872490"/>
                  <a:pt x="127635" y="872490"/>
                </a:cubicBezTo>
                <a:cubicBezTo>
                  <a:pt x="140970" y="871538"/>
                  <a:pt x="145733" y="877252"/>
                  <a:pt x="144780" y="889635"/>
                </a:cubicBezTo>
                <a:close/>
                <a:moveTo>
                  <a:pt x="143828" y="678180"/>
                </a:moveTo>
                <a:cubicBezTo>
                  <a:pt x="143828" y="679133"/>
                  <a:pt x="142875" y="681038"/>
                  <a:pt x="141923" y="683895"/>
                </a:cubicBezTo>
                <a:cubicBezTo>
                  <a:pt x="130492" y="683895"/>
                  <a:pt x="118110" y="683895"/>
                  <a:pt x="102870" y="683895"/>
                </a:cubicBezTo>
                <a:cubicBezTo>
                  <a:pt x="102870" y="658178"/>
                  <a:pt x="102870" y="633413"/>
                  <a:pt x="102870" y="607695"/>
                </a:cubicBezTo>
                <a:cubicBezTo>
                  <a:pt x="107633" y="606743"/>
                  <a:pt x="110490" y="605790"/>
                  <a:pt x="114300" y="605790"/>
                </a:cubicBezTo>
                <a:cubicBezTo>
                  <a:pt x="144780" y="604838"/>
                  <a:pt x="144780" y="604838"/>
                  <a:pt x="144780" y="634365"/>
                </a:cubicBezTo>
                <a:cubicBezTo>
                  <a:pt x="144780" y="649605"/>
                  <a:pt x="144780" y="663893"/>
                  <a:pt x="143828" y="678180"/>
                </a:cubicBezTo>
                <a:close/>
                <a:moveTo>
                  <a:pt x="142875" y="419100"/>
                </a:moveTo>
                <a:cubicBezTo>
                  <a:pt x="130492" y="419100"/>
                  <a:pt x="118110" y="419100"/>
                  <a:pt x="103823" y="419100"/>
                </a:cubicBezTo>
                <a:cubicBezTo>
                  <a:pt x="103823" y="394335"/>
                  <a:pt x="103823" y="368617"/>
                  <a:pt x="103823" y="341948"/>
                </a:cubicBezTo>
                <a:cubicBezTo>
                  <a:pt x="118110" y="341948"/>
                  <a:pt x="129540" y="341948"/>
                  <a:pt x="142875" y="341948"/>
                </a:cubicBezTo>
                <a:cubicBezTo>
                  <a:pt x="142875" y="366713"/>
                  <a:pt x="142875" y="391478"/>
                  <a:pt x="142875" y="419100"/>
                </a:cubicBezTo>
                <a:close/>
                <a:moveTo>
                  <a:pt x="103823" y="168592"/>
                </a:moveTo>
                <a:cubicBezTo>
                  <a:pt x="118110" y="168592"/>
                  <a:pt x="129540" y="168592"/>
                  <a:pt x="142875" y="168592"/>
                </a:cubicBezTo>
                <a:cubicBezTo>
                  <a:pt x="142875" y="194310"/>
                  <a:pt x="142875" y="219075"/>
                  <a:pt x="142875" y="245745"/>
                </a:cubicBezTo>
                <a:cubicBezTo>
                  <a:pt x="130492" y="245745"/>
                  <a:pt x="118110" y="245745"/>
                  <a:pt x="103823" y="245745"/>
                </a:cubicBezTo>
                <a:cubicBezTo>
                  <a:pt x="103823" y="221933"/>
                  <a:pt x="103823" y="196215"/>
                  <a:pt x="103823" y="168592"/>
                </a:cubicBezTo>
                <a:close/>
                <a:moveTo>
                  <a:pt x="102870" y="475298"/>
                </a:moveTo>
                <a:cubicBezTo>
                  <a:pt x="116205" y="475298"/>
                  <a:pt x="128588" y="475298"/>
                  <a:pt x="142875" y="475298"/>
                </a:cubicBezTo>
                <a:cubicBezTo>
                  <a:pt x="142875" y="500063"/>
                  <a:pt x="142875" y="524828"/>
                  <a:pt x="142875" y="551498"/>
                </a:cubicBezTo>
                <a:cubicBezTo>
                  <a:pt x="130492" y="551498"/>
                  <a:pt x="118110" y="551498"/>
                  <a:pt x="102870" y="551498"/>
                </a:cubicBezTo>
                <a:cubicBezTo>
                  <a:pt x="102870" y="525780"/>
                  <a:pt x="102870" y="501015"/>
                  <a:pt x="102870" y="47529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90">
            <a:extLst>
              <a:ext uri="{FF2B5EF4-FFF2-40B4-BE49-F238E27FC236}">
                <a16:creationId xmlns:a16="http://schemas.microsoft.com/office/drawing/2014/main" xmlns="" id="{E02A1EE6-7A6D-4C7E-8B6A-74C70831EBBB}"/>
              </a:ext>
            </a:extLst>
          </p:cNvPr>
          <p:cNvSpPr/>
          <p:nvPr/>
        </p:nvSpPr>
        <p:spPr>
          <a:xfrm>
            <a:off x="7203663" y="5959315"/>
            <a:ext cx="228440" cy="480511"/>
          </a:xfrm>
          <a:custGeom>
            <a:avLst/>
            <a:gdLst>
              <a:gd name="connsiteX0" fmla="*/ 238 w 276225"/>
              <a:gd name="connsiteY0" fmla="*/ 583883 h 581025"/>
              <a:gd name="connsiteX1" fmla="*/ 284083 w 276225"/>
              <a:gd name="connsiteY1" fmla="*/ 583883 h 581025"/>
              <a:gd name="connsiteX2" fmla="*/ 283131 w 276225"/>
              <a:gd name="connsiteY2" fmla="*/ 571500 h 581025"/>
              <a:gd name="connsiteX3" fmla="*/ 283131 w 276225"/>
              <a:gd name="connsiteY3" fmla="*/ 27622 h 581025"/>
              <a:gd name="connsiteX4" fmla="*/ 283131 w 276225"/>
              <a:gd name="connsiteY4" fmla="*/ 0 h 581025"/>
              <a:gd name="connsiteX5" fmla="*/ 238 w 276225"/>
              <a:gd name="connsiteY5" fmla="*/ 0 h 581025"/>
              <a:gd name="connsiteX6" fmla="*/ 238 w 276225"/>
              <a:gd name="connsiteY6" fmla="*/ 30480 h 581025"/>
              <a:gd name="connsiteX7" fmla="*/ 1191 w 276225"/>
              <a:gd name="connsiteY7" fmla="*/ 572453 h 581025"/>
              <a:gd name="connsiteX8" fmla="*/ 238 w 276225"/>
              <a:gd name="connsiteY8" fmla="*/ 583883 h 581025"/>
              <a:gd name="connsiteX9" fmla="*/ 190738 w 276225"/>
              <a:gd name="connsiteY9" fmla="*/ 435293 h 581025"/>
              <a:gd name="connsiteX10" fmla="*/ 150733 w 276225"/>
              <a:gd name="connsiteY10" fmla="*/ 435293 h 581025"/>
              <a:gd name="connsiteX11" fmla="*/ 151685 w 276225"/>
              <a:gd name="connsiteY11" fmla="*/ 375285 h 581025"/>
              <a:gd name="connsiteX12" fmla="*/ 175498 w 276225"/>
              <a:gd name="connsiteY12" fmla="*/ 366713 h 581025"/>
              <a:gd name="connsiteX13" fmla="*/ 190738 w 276225"/>
              <a:gd name="connsiteY13" fmla="*/ 380047 h 581025"/>
              <a:gd name="connsiteX14" fmla="*/ 190738 w 276225"/>
              <a:gd name="connsiteY14" fmla="*/ 435293 h 581025"/>
              <a:gd name="connsiteX15" fmla="*/ 257413 w 276225"/>
              <a:gd name="connsiteY15" fmla="*/ 437197 h 581025"/>
              <a:gd name="connsiteX16" fmla="*/ 220266 w 276225"/>
              <a:gd name="connsiteY16" fmla="*/ 433388 h 581025"/>
              <a:gd name="connsiteX17" fmla="*/ 218360 w 276225"/>
              <a:gd name="connsiteY17" fmla="*/ 373380 h 581025"/>
              <a:gd name="connsiteX18" fmla="*/ 257413 w 276225"/>
              <a:gd name="connsiteY18" fmla="*/ 363855 h 581025"/>
              <a:gd name="connsiteX19" fmla="*/ 257413 w 276225"/>
              <a:gd name="connsiteY19" fmla="*/ 437197 h 581025"/>
              <a:gd name="connsiteX20" fmla="*/ 215503 w 276225"/>
              <a:gd name="connsiteY20" fmla="*/ 73343 h 581025"/>
              <a:gd name="connsiteX21" fmla="*/ 256460 w 276225"/>
              <a:gd name="connsiteY21" fmla="*/ 73343 h 581025"/>
              <a:gd name="connsiteX22" fmla="*/ 256460 w 276225"/>
              <a:gd name="connsiteY22" fmla="*/ 140970 h 581025"/>
              <a:gd name="connsiteX23" fmla="*/ 232648 w 276225"/>
              <a:gd name="connsiteY23" fmla="*/ 141922 h 581025"/>
              <a:gd name="connsiteX24" fmla="*/ 215503 w 276225"/>
              <a:gd name="connsiteY24" fmla="*/ 124778 h 581025"/>
              <a:gd name="connsiteX25" fmla="*/ 215503 w 276225"/>
              <a:gd name="connsiteY25" fmla="*/ 73343 h 581025"/>
              <a:gd name="connsiteX26" fmla="*/ 215503 w 276225"/>
              <a:gd name="connsiteY26" fmla="*/ 211455 h 581025"/>
              <a:gd name="connsiteX27" fmla="*/ 215503 w 276225"/>
              <a:gd name="connsiteY27" fmla="*/ 168593 h 581025"/>
              <a:gd name="connsiteX28" fmla="*/ 258366 w 276225"/>
              <a:gd name="connsiteY28" fmla="*/ 168593 h 581025"/>
              <a:gd name="connsiteX29" fmla="*/ 258366 w 276225"/>
              <a:gd name="connsiteY29" fmla="*/ 212408 h 581025"/>
              <a:gd name="connsiteX30" fmla="*/ 237410 w 276225"/>
              <a:gd name="connsiteY30" fmla="*/ 238125 h 581025"/>
              <a:gd name="connsiteX31" fmla="*/ 215503 w 276225"/>
              <a:gd name="connsiteY31" fmla="*/ 211455 h 581025"/>
              <a:gd name="connsiteX32" fmla="*/ 215503 w 276225"/>
              <a:gd name="connsiteY32" fmla="*/ 293370 h 581025"/>
              <a:gd name="connsiteX33" fmla="*/ 256460 w 276225"/>
              <a:gd name="connsiteY33" fmla="*/ 264795 h 581025"/>
              <a:gd name="connsiteX34" fmla="*/ 256460 w 276225"/>
              <a:gd name="connsiteY34" fmla="*/ 342900 h 581025"/>
              <a:gd name="connsiteX35" fmla="*/ 229791 w 276225"/>
              <a:gd name="connsiteY35" fmla="*/ 341947 h 581025"/>
              <a:gd name="connsiteX36" fmla="*/ 215503 w 276225"/>
              <a:gd name="connsiteY36" fmla="*/ 327660 h 581025"/>
              <a:gd name="connsiteX37" fmla="*/ 215503 w 276225"/>
              <a:gd name="connsiteY37" fmla="*/ 293370 h 581025"/>
              <a:gd name="connsiteX38" fmla="*/ 149781 w 276225"/>
              <a:gd name="connsiteY38" fmla="*/ 214313 h 581025"/>
              <a:gd name="connsiteX39" fmla="*/ 149781 w 276225"/>
              <a:gd name="connsiteY39" fmla="*/ 168593 h 581025"/>
              <a:gd name="connsiteX40" fmla="*/ 190738 w 276225"/>
              <a:gd name="connsiteY40" fmla="*/ 168593 h 581025"/>
              <a:gd name="connsiteX41" fmla="*/ 190738 w 276225"/>
              <a:gd name="connsiteY41" fmla="*/ 214313 h 581025"/>
              <a:gd name="connsiteX42" fmla="*/ 170735 w 276225"/>
              <a:gd name="connsiteY42" fmla="*/ 238125 h 581025"/>
              <a:gd name="connsiteX43" fmla="*/ 149781 w 276225"/>
              <a:gd name="connsiteY43" fmla="*/ 214313 h 581025"/>
              <a:gd name="connsiteX44" fmla="*/ 92631 w 276225"/>
              <a:gd name="connsiteY44" fmla="*/ 73343 h 581025"/>
              <a:gd name="connsiteX45" fmla="*/ 134541 w 276225"/>
              <a:gd name="connsiteY45" fmla="*/ 73343 h 581025"/>
              <a:gd name="connsiteX46" fmla="*/ 134541 w 276225"/>
              <a:gd name="connsiteY46" fmla="*/ 128588 h 581025"/>
              <a:gd name="connsiteX47" fmla="*/ 113585 w 276225"/>
              <a:gd name="connsiteY47" fmla="*/ 141922 h 581025"/>
              <a:gd name="connsiteX48" fmla="*/ 92631 w 276225"/>
              <a:gd name="connsiteY48" fmla="*/ 129540 h 581025"/>
              <a:gd name="connsiteX49" fmla="*/ 92631 w 276225"/>
              <a:gd name="connsiteY49" fmla="*/ 73343 h 581025"/>
              <a:gd name="connsiteX50" fmla="*/ 134541 w 276225"/>
              <a:gd name="connsiteY50" fmla="*/ 170497 h 581025"/>
              <a:gd name="connsiteX51" fmla="*/ 134541 w 276225"/>
              <a:gd name="connsiteY51" fmla="*/ 223838 h 581025"/>
              <a:gd name="connsiteX52" fmla="*/ 113585 w 276225"/>
              <a:gd name="connsiteY52" fmla="*/ 237172 h 581025"/>
              <a:gd name="connsiteX53" fmla="*/ 92631 w 276225"/>
              <a:gd name="connsiteY53" fmla="*/ 223838 h 581025"/>
              <a:gd name="connsiteX54" fmla="*/ 92631 w 276225"/>
              <a:gd name="connsiteY54" fmla="*/ 199072 h 581025"/>
              <a:gd name="connsiteX55" fmla="*/ 134541 w 276225"/>
              <a:gd name="connsiteY55" fmla="*/ 170497 h 581025"/>
              <a:gd name="connsiteX56" fmla="*/ 91678 w 276225"/>
              <a:gd name="connsiteY56" fmla="*/ 281940 h 581025"/>
              <a:gd name="connsiteX57" fmla="*/ 112633 w 276225"/>
              <a:gd name="connsiteY57" fmla="*/ 260033 h 581025"/>
              <a:gd name="connsiteX58" fmla="*/ 134541 w 276225"/>
              <a:gd name="connsiteY58" fmla="*/ 281940 h 581025"/>
              <a:gd name="connsiteX59" fmla="*/ 134541 w 276225"/>
              <a:gd name="connsiteY59" fmla="*/ 302895 h 581025"/>
              <a:gd name="connsiteX60" fmla="*/ 134541 w 276225"/>
              <a:gd name="connsiteY60" fmla="*/ 319088 h 581025"/>
              <a:gd name="connsiteX61" fmla="*/ 114538 w 276225"/>
              <a:gd name="connsiteY61" fmla="*/ 342900 h 581025"/>
              <a:gd name="connsiteX62" fmla="*/ 92631 w 276225"/>
              <a:gd name="connsiteY62" fmla="*/ 318135 h 581025"/>
              <a:gd name="connsiteX63" fmla="*/ 91678 w 276225"/>
              <a:gd name="connsiteY63" fmla="*/ 281940 h 581025"/>
              <a:gd name="connsiteX64" fmla="*/ 38338 w 276225"/>
              <a:gd name="connsiteY64" fmla="*/ 73343 h 581025"/>
              <a:gd name="connsiteX65" fmla="*/ 65960 w 276225"/>
              <a:gd name="connsiteY65" fmla="*/ 73343 h 581025"/>
              <a:gd name="connsiteX66" fmla="*/ 65960 w 276225"/>
              <a:gd name="connsiteY66" fmla="*/ 140970 h 581025"/>
              <a:gd name="connsiteX67" fmla="*/ 38338 w 276225"/>
              <a:gd name="connsiteY67" fmla="*/ 140970 h 581025"/>
              <a:gd name="connsiteX68" fmla="*/ 38338 w 276225"/>
              <a:gd name="connsiteY68" fmla="*/ 73343 h 581025"/>
              <a:gd name="connsiteX69" fmla="*/ 35481 w 276225"/>
              <a:gd name="connsiteY69" fmla="*/ 277178 h 581025"/>
              <a:gd name="connsiteX70" fmla="*/ 51673 w 276225"/>
              <a:gd name="connsiteY70" fmla="*/ 260985 h 581025"/>
              <a:gd name="connsiteX71" fmla="*/ 67866 w 276225"/>
              <a:gd name="connsiteY71" fmla="*/ 277178 h 581025"/>
              <a:gd name="connsiteX72" fmla="*/ 67866 w 276225"/>
              <a:gd name="connsiteY72" fmla="*/ 301943 h 581025"/>
              <a:gd name="connsiteX73" fmla="*/ 67866 w 276225"/>
              <a:gd name="connsiteY73" fmla="*/ 326708 h 581025"/>
              <a:gd name="connsiteX74" fmla="*/ 50721 w 276225"/>
              <a:gd name="connsiteY74" fmla="*/ 340995 h 581025"/>
              <a:gd name="connsiteX75" fmla="*/ 36433 w 276225"/>
              <a:gd name="connsiteY75" fmla="*/ 326708 h 581025"/>
              <a:gd name="connsiteX76" fmla="*/ 35481 w 276225"/>
              <a:gd name="connsiteY76" fmla="*/ 277178 h 581025"/>
              <a:gd name="connsiteX77" fmla="*/ 36433 w 276225"/>
              <a:gd name="connsiteY77" fmla="*/ 379095 h 581025"/>
              <a:gd name="connsiteX78" fmla="*/ 52626 w 276225"/>
              <a:gd name="connsiteY78" fmla="*/ 367665 h 581025"/>
              <a:gd name="connsiteX79" fmla="*/ 65960 w 276225"/>
              <a:gd name="connsiteY79" fmla="*/ 379095 h 581025"/>
              <a:gd name="connsiteX80" fmla="*/ 66913 w 276225"/>
              <a:gd name="connsiteY80" fmla="*/ 435293 h 581025"/>
              <a:gd name="connsiteX81" fmla="*/ 35481 w 276225"/>
              <a:gd name="connsiteY81" fmla="*/ 435293 h 581025"/>
              <a:gd name="connsiteX82" fmla="*/ 36433 w 276225"/>
              <a:gd name="connsiteY82" fmla="*/ 379095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76225" h="581025">
                <a:moveTo>
                  <a:pt x="238" y="583883"/>
                </a:moveTo>
                <a:lnTo>
                  <a:pt x="284083" y="583883"/>
                </a:lnTo>
                <a:cubicBezTo>
                  <a:pt x="283131" y="580072"/>
                  <a:pt x="283131" y="576263"/>
                  <a:pt x="283131" y="571500"/>
                </a:cubicBezTo>
                <a:cubicBezTo>
                  <a:pt x="284083" y="390525"/>
                  <a:pt x="284083" y="208597"/>
                  <a:pt x="283131" y="27622"/>
                </a:cubicBezTo>
                <a:cubicBezTo>
                  <a:pt x="283131" y="19050"/>
                  <a:pt x="283131" y="9525"/>
                  <a:pt x="283131" y="0"/>
                </a:cubicBezTo>
                <a:cubicBezTo>
                  <a:pt x="187881" y="0"/>
                  <a:pt x="95488" y="0"/>
                  <a:pt x="238" y="0"/>
                </a:cubicBezTo>
                <a:cubicBezTo>
                  <a:pt x="238" y="11430"/>
                  <a:pt x="238" y="20955"/>
                  <a:pt x="238" y="30480"/>
                </a:cubicBezTo>
                <a:cubicBezTo>
                  <a:pt x="238" y="211455"/>
                  <a:pt x="-715" y="391478"/>
                  <a:pt x="1191" y="572453"/>
                </a:cubicBezTo>
                <a:cubicBezTo>
                  <a:pt x="2143" y="576263"/>
                  <a:pt x="1191" y="580072"/>
                  <a:pt x="238" y="583883"/>
                </a:cubicBezTo>
                <a:close/>
                <a:moveTo>
                  <a:pt x="190738" y="435293"/>
                </a:moveTo>
                <a:cubicBezTo>
                  <a:pt x="176451" y="435293"/>
                  <a:pt x="165973" y="435293"/>
                  <a:pt x="150733" y="435293"/>
                </a:cubicBezTo>
                <a:cubicBezTo>
                  <a:pt x="150733" y="415290"/>
                  <a:pt x="149781" y="395288"/>
                  <a:pt x="151685" y="375285"/>
                </a:cubicBezTo>
                <a:cubicBezTo>
                  <a:pt x="152638" y="371475"/>
                  <a:pt x="166926" y="366713"/>
                  <a:pt x="175498" y="366713"/>
                </a:cubicBezTo>
                <a:cubicBezTo>
                  <a:pt x="181213" y="366713"/>
                  <a:pt x="189785" y="374333"/>
                  <a:pt x="190738" y="380047"/>
                </a:cubicBezTo>
                <a:cubicBezTo>
                  <a:pt x="191691" y="397193"/>
                  <a:pt x="190738" y="415290"/>
                  <a:pt x="190738" y="435293"/>
                </a:cubicBezTo>
                <a:close/>
                <a:moveTo>
                  <a:pt x="257413" y="437197"/>
                </a:moveTo>
                <a:cubicBezTo>
                  <a:pt x="244078" y="436245"/>
                  <a:pt x="221218" y="437197"/>
                  <a:pt x="220266" y="433388"/>
                </a:cubicBezTo>
                <a:cubicBezTo>
                  <a:pt x="216456" y="414338"/>
                  <a:pt x="215503" y="393383"/>
                  <a:pt x="218360" y="373380"/>
                </a:cubicBezTo>
                <a:cubicBezTo>
                  <a:pt x="219313" y="368618"/>
                  <a:pt x="241221" y="367665"/>
                  <a:pt x="257413" y="363855"/>
                </a:cubicBezTo>
                <a:cubicBezTo>
                  <a:pt x="257413" y="390525"/>
                  <a:pt x="257413" y="411480"/>
                  <a:pt x="257413" y="437197"/>
                </a:cubicBezTo>
                <a:close/>
                <a:moveTo>
                  <a:pt x="215503" y="73343"/>
                </a:moveTo>
                <a:cubicBezTo>
                  <a:pt x="230743" y="73343"/>
                  <a:pt x="243126" y="73343"/>
                  <a:pt x="256460" y="73343"/>
                </a:cubicBezTo>
                <a:cubicBezTo>
                  <a:pt x="256460" y="95250"/>
                  <a:pt x="256460" y="117158"/>
                  <a:pt x="256460" y="140970"/>
                </a:cubicBezTo>
                <a:cubicBezTo>
                  <a:pt x="248841" y="140970"/>
                  <a:pt x="240268" y="141922"/>
                  <a:pt x="232648" y="141922"/>
                </a:cubicBezTo>
                <a:cubicBezTo>
                  <a:pt x="220266" y="142875"/>
                  <a:pt x="214551" y="138113"/>
                  <a:pt x="215503" y="124778"/>
                </a:cubicBezTo>
                <a:cubicBezTo>
                  <a:pt x="216456" y="108585"/>
                  <a:pt x="215503" y="92393"/>
                  <a:pt x="215503" y="73343"/>
                </a:cubicBezTo>
                <a:close/>
                <a:moveTo>
                  <a:pt x="215503" y="211455"/>
                </a:moveTo>
                <a:cubicBezTo>
                  <a:pt x="216456" y="198120"/>
                  <a:pt x="215503" y="184785"/>
                  <a:pt x="215503" y="168593"/>
                </a:cubicBezTo>
                <a:cubicBezTo>
                  <a:pt x="229791" y="168593"/>
                  <a:pt x="242173" y="168593"/>
                  <a:pt x="258366" y="168593"/>
                </a:cubicBezTo>
                <a:cubicBezTo>
                  <a:pt x="258366" y="183833"/>
                  <a:pt x="257413" y="198120"/>
                  <a:pt x="258366" y="212408"/>
                </a:cubicBezTo>
                <a:cubicBezTo>
                  <a:pt x="259318" y="227647"/>
                  <a:pt x="258366" y="238125"/>
                  <a:pt x="237410" y="238125"/>
                </a:cubicBezTo>
                <a:cubicBezTo>
                  <a:pt x="216456" y="238125"/>
                  <a:pt x="214551" y="228600"/>
                  <a:pt x="215503" y="211455"/>
                </a:cubicBezTo>
                <a:close/>
                <a:moveTo>
                  <a:pt x="215503" y="293370"/>
                </a:moveTo>
                <a:cubicBezTo>
                  <a:pt x="215503" y="258128"/>
                  <a:pt x="218360" y="256222"/>
                  <a:pt x="256460" y="264795"/>
                </a:cubicBezTo>
                <a:cubicBezTo>
                  <a:pt x="256460" y="289560"/>
                  <a:pt x="256460" y="314325"/>
                  <a:pt x="256460" y="342900"/>
                </a:cubicBezTo>
                <a:cubicBezTo>
                  <a:pt x="245983" y="342900"/>
                  <a:pt x="237410" y="344805"/>
                  <a:pt x="229791" y="341947"/>
                </a:cubicBezTo>
                <a:cubicBezTo>
                  <a:pt x="224076" y="340043"/>
                  <a:pt x="216456" y="333375"/>
                  <a:pt x="215503" y="327660"/>
                </a:cubicBezTo>
                <a:cubicBezTo>
                  <a:pt x="214551" y="316230"/>
                  <a:pt x="215503" y="304800"/>
                  <a:pt x="215503" y="293370"/>
                </a:cubicBezTo>
                <a:close/>
                <a:moveTo>
                  <a:pt x="149781" y="214313"/>
                </a:moveTo>
                <a:cubicBezTo>
                  <a:pt x="150733" y="199072"/>
                  <a:pt x="149781" y="184785"/>
                  <a:pt x="149781" y="168593"/>
                </a:cubicBezTo>
                <a:cubicBezTo>
                  <a:pt x="164068" y="168593"/>
                  <a:pt x="175498" y="168593"/>
                  <a:pt x="190738" y="168593"/>
                </a:cubicBezTo>
                <a:cubicBezTo>
                  <a:pt x="190738" y="184785"/>
                  <a:pt x="189785" y="199072"/>
                  <a:pt x="190738" y="214313"/>
                </a:cubicBezTo>
                <a:cubicBezTo>
                  <a:pt x="191691" y="229553"/>
                  <a:pt x="188833" y="238125"/>
                  <a:pt x="170735" y="238125"/>
                </a:cubicBezTo>
                <a:cubicBezTo>
                  <a:pt x="152638" y="238125"/>
                  <a:pt x="148828" y="230505"/>
                  <a:pt x="149781" y="214313"/>
                </a:cubicBezTo>
                <a:close/>
                <a:moveTo>
                  <a:pt x="92631" y="73343"/>
                </a:moveTo>
                <a:cubicBezTo>
                  <a:pt x="108823" y="73343"/>
                  <a:pt x="120253" y="73343"/>
                  <a:pt x="134541" y="73343"/>
                </a:cubicBezTo>
                <a:cubicBezTo>
                  <a:pt x="134541" y="92393"/>
                  <a:pt x="134541" y="110490"/>
                  <a:pt x="134541" y="128588"/>
                </a:cubicBezTo>
                <a:cubicBezTo>
                  <a:pt x="134541" y="144780"/>
                  <a:pt x="123110" y="141922"/>
                  <a:pt x="113585" y="141922"/>
                </a:cubicBezTo>
                <a:cubicBezTo>
                  <a:pt x="104060" y="141922"/>
                  <a:pt x="92631" y="145733"/>
                  <a:pt x="92631" y="129540"/>
                </a:cubicBezTo>
                <a:cubicBezTo>
                  <a:pt x="92631" y="111443"/>
                  <a:pt x="92631" y="93345"/>
                  <a:pt x="92631" y="73343"/>
                </a:cubicBezTo>
                <a:close/>
                <a:moveTo>
                  <a:pt x="134541" y="170497"/>
                </a:moveTo>
                <a:cubicBezTo>
                  <a:pt x="134541" y="187643"/>
                  <a:pt x="134541" y="205740"/>
                  <a:pt x="134541" y="223838"/>
                </a:cubicBezTo>
                <a:cubicBezTo>
                  <a:pt x="134541" y="240030"/>
                  <a:pt x="123110" y="237172"/>
                  <a:pt x="113585" y="237172"/>
                </a:cubicBezTo>
                <a:cubicBezTo>
                  <a:pt x="104060" y="237172"/>
                  <a:pt x="92631" y="240030"/>
                  <a:pt x="92631" y="223838"/>
                </a:cubicBezTo>
                <a:cubicBezTo>
                  <a:pt x="92631" y="215265"/>
                  <a:pt x="92631" y="207645"/>
                  <a:pt x="92631" y="199072"/>
                </a:cubicBezTo>
                <a:cubicBezTo>
                  <a:pt x="92631" y="162878"/>
                  <a:pt x="93583" y="161925"/>
                  <a:pt x="134541" y="170497"/>
                </a:cubicBezTo>
                <a:close/>
                <a:moveTo>
                  <a:pt x="91678" y="281940"/>
                </a:moveTo>
                <a:cubicBezTo>
                  <a:pt x="90726" y="265747"/>
                  <a:pt x="96441" y="260985"/>
                  <a:pt x="112633" y="260033"/>
                </a:cubicBezTo>
                <a:cubicBezTo>
                  <a:pt x="129778" y="260033"/>
                  <a:pt x="136446" y="264795"/>
                  <a:pt x="134541" y="281940"/>
                </a:cubicBezTo>
                <a:cubicBezTo>
                  <a:pt x="133588" y="288608"/>
                  <a:pt x="134541" y="295275"/>
                  <a:pt x="134541" y="302895"/>
                </a:cubicBezTo>
                <a:cubicBezTo>
                  <a:pt x="134541" y="308610"/>
                  <a:pt x="134541" y="313372"/>
                  <a:pt x="134541" y="319088"/>
                </a:cubicBezTo>
                <a:cubicBezTo>
                  <a:pt x="136446" y="334328"/>
                  <a:pt x="132635" y="342900"/>
                  <a:pt x="114538" y="342900"/>
                </a:cubicBezTo>
                <a:cubicBezTo>
                  <a:pt x="95488" y="342900"/>
                  <a:pt x="90726" y="335280"/>
                  <a:pt x="92631" y="318135"/>
                </a:cubicBezTo>
                <a:cubicBezTo>
                  <a:pt x="92631" y="306705"/>
                  <a:pt x="92631" y="294322"/>
                  <a:pt x="91678" y="281940"/>
                </a:cubicBezTo>
                <a:close/>
                <a:moveTo>
                  <a:pt x="38338" y="73343"/>
                </a:moveTo>
                <a:cubicBezTo>
                  <a:pt x="47863" y="73343"/>
                  <a:pt x="55483" y="73343"/>
                  <a:pt x="65960" y="73343"/>
                </a:cubicBezTo>
                <a:cubicBezTo>
                  <a:pt x="65960" y="95250"/>
                  <a:pt x="65960" y="117158"/>
                  <a:pt x="65960" y="140970"/>
                </a:cubicBezTo>
                <a:cubicBezTo>
                  <a:pt x="56435" y="140970"/>
                  <a:pt x="48816" y="140970"/>
                  <a:pt x="38338" y="140970"/>
                </a:cubicBezTo>
                <a:cubicBezTo>
                  <a:pt x="38338" y="119063"/>
                  <a:pt x="38338" y="97155"/>
                  <a:pt x="38338" y="73343"/>
                </a:cubicBezTo>
                <a:close/>
                <a:moveTo>
                  <a:pt x="35481" y="277178"/>
                </a:moveTo>
                <a:cubicBezTo>
                  <a:pt x="35481" y="265747"/>
                  <a:pt x="39291" y="260985"/>
                  <a:pt x="51673" y="260985"/>
                </a:cubicBezTo>
                <a:cubicBezTo>
                  <a:pt x="64056" y="260985"/>
                  <a:pt x="67866" y="265747"/>
                  <a:pt x="67866" y="277178"/>
                </a:cubicBezTo>
                <a:cubicBezTo>
                  <a:pt x="67866" y="285750"/>
                  <a:pt x="67866" y="294322"/>
                  <a:pt x="67866" y="301943"/>
                </a:cubicBezTo>
                <a:cubicBezTo>
                  <a:pt x="67866" y="310515"/>
                  <a:pt x="67866" y="319088"/>
                  <a:pt x="67866" y="326708"/>
                </a:cubicBezTo>
                <a:cubicBezTo>
                  <a:pt x="68818" y="339090"/>
                  <a:pt x="61198" y="343853"/>
                  <a:pt x="50721" y="340995"/>
                </a:cubicBezTo>
                <a:cubicBezTo>
                  <a:pt x="45006" y="339090"/>
                  <a:pt x="37385" y="332422"/>
                  <a:pt x="36433" y="326708"/>
                </a:cubicBezTo>
                <a:cubicBezTo>
                  <a:pt x="34528" y="310515"/>
                  <a:pt x="36433" y="294322"/>
                  <a:pt x="35481" y="277178"/>
                </a:cubicBezTo>
                <a:close/>
                <a:moveTo>
                  <a:pt x="36433" y="379095"/>
                </a:moveTo>
                <a:cubicBezTo>
                  <a:pt x="37385" y="374333"/>
                  <a:pt x="46910" y="367665"/>
                  <a:pt x="52626" y="367665"/>
                </a:cubicBezTo>
                <a:cubicBezTo>
                  <a:pt x="57388" y="367665"/>
                  <a:pt x="65960" y="375285"/>
                  <a:pt x="65960" y="379095"/>
                </a:cubicBezTo>
                <a:cubicBezTo>
                  <a:pt x="67866" y="397193"/>
                  <a:pt x="66913" y="415290"/>
                  <a:pt x="66913" y="435293"/>
                </a:cubicBezTo>
                <a:cubicBezTo>
                  <a:pt x="55483" y="435293"/>
                  <a:pt x="46910" y="435293"/>
                  <a:pt x="35481" y="435293"/>
                </a:cubicBezTo>
                <a:cubicBezTo>
                  <a:pt x="36433" y="416243"/>
                  <a:pt x="34528" y="397193"/>
                  <a:pt x="36433" y="37909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91">
            <a:extLst>
              <a:ext uri="{FF2B5EF4-FFF2-40B4-BE49-F238E27FC236}">
                <a16:creationId xmlns:a16="http://schemas.microsoft.com/office/drawing/2014/main" xmlns="" id="{560796EC-3A65-4AF8-9B86-08A82ABA0813}"/>
              </a:ext>
            </a:extLst>
          </p:cNvPr>
          <p:cNvSpPr/>
          <p:nvPr/>
        </p:nvSpPr>
        <p:spPr>
          <a:xfrm>
            <a:off x="9303169" y="5722998"/>
            <a:ext cx="275703" cy="716828"/>
          </a:xfrm>
          <a:custGeom>
            <a:avLst/>
            <a:gdLst>
              <a:gd name="connsiteX0" fmla="*/ 341947 w 333375"/>
              <a:gd name="connsiteY0" fmla="*/ 873443 h 866775"/>
              <a:gd name="connsiteX1" fmla="*/ 341947 w 333375"/>
              <a:gd name="connsiteY1" fmla="*/ 143828 h 866775"/>
              <a:gd name="connsiteX2" fmla="*/ 332422 w 333375"/>
              <a:gd name="connsiteY2" fmla="*/ 141922 h 866775"/>
              <a:gd name="connsiteX3" fmla="*/ 242888 w 333375"/>
              <a:gd name="connsiteY3" fmla="*/ 141922 h 866775"/>
              <a:gd name="connsiteX4" fmla="*/ 189548 w 333375"/>
              <a:gd name="connsiteY4" fmla="*/ 89535 h 866775"/>
              <a:gd name="connsiteX5" fmla="*/ 189548 w 333375"/>
              <a:gd name="connsiteY5" fmla="*/ 0 h 866775"/>
              <a:gd name="connsiteX6" fmla="*/ 152400 w 333375"/>
              <a:gd name="connsiteY6" fmla="*/ 0 h 866775"/>
              <a:gd name="connsiteX7" fmla="*/ 152400 w 333375"/>
              <a:gd name="connsiteY7" fmla="*/ 141922 h 866775"/>
              <a:gd name="connsiteX8" fmla="*/ 0 w 333375"/>
              <a:gd name="connsiteY8" fmla="*/ 141922 h 866775"/>
              <a:gd name="connsiteX9" fmla="*/ 0 w 333375"/>
              <a:gd name="connsiteY9" fmla="*/ 874395 h 866775"/>
              <a:gd name="connsiteX10" fmla="*/ 341947 w 333375"/>
              <a:gd name="connsiteY10" fmla="*/ 874395 h 866775"/>
              <a:gd name="connsiteX11" fmla="*/ 286703 w 333375"/>
              <a:gd name="connsiteY11" fmla="*/ 693420 h 866775"/>
              <a:gd name="connsiteX12" fmla="*/ 246698 w 333375"/>
              <a:gd name="connsiteY12" fmla="*/ 693420 h 866775"/>
              <a:gd name="connsiteX13" fmla="*/ 247650 w 333375"/>
              <a:gd name="connsiteY13" fmla="*/ 584835 h 866775"/>
              <a:gd name="connsiteX14" fmla="*/ 270510 w 333375"/>
              <a:gd name="connsiteY14" fmla="*/ 576263 h 866775"/>
              <a:gd name="connsiteX15" fmla="*/ 285750 w 333375"/>
              <a:gd name="connsiteY15" fmla="*/ 588645 h 866775"/>
              <a:gd name="connsiteX16" fmla="*/ 286703 w 333375"/>
              <a:gd name="connsiteY16" fmla="*/ 693420 h 866775"/>
              <a:gd name="connsiteX17" fmla="*/ 247650 w 333375"/>
              <a:gd name="connsiteY17" fmla="*/ 529590 h 866775"/>
              <a:gd name="connsiteX18" fmla="*/ 247650 w 333375"/>
              <a:gd name="connsiteY18" fmla="*/ 415290 h 866775"/>
              <a:gd name="connsiteX19" fmla="*/ 285750 w 333375"/>
              <a:gd name="connsiteY19" fmla="*/ 415290 h 866775"/>
              <a:gd name="connsiteX20" fmla="*/ 285750 w 333375"/>
              <a:gd name="connsiteY20" fmla="*/ 529590 h 866775"/>
              <a:gd name="connsiteX21" fmla="*/ 247650 w 333375"/>
              <a:gd name="connsiteY21" fmla="*/ 529590 h 866775"/>
              <a:gd name="connsiteX22" fmla="*/ 247650 w 333375"/>
              <a:gd name="connsiteY22" fmla="*/ 261938 h 866775"/>
              <a:gd name="connsiteX23" fmla="*/ 269558 w 333375"/>
              <a:gd name="connsiteY23" fmla="*/ 251460 h 866775"/>
              <a:gd name="connsiteX24" fmla="*/ 286703 w 333375"/>
              <a:gd name="connsiteY24" fmla="*/ 264795 h 866775"/>
              <a:gd name="connsiteX25" fmla="*/ 287655 w 333375"/>
              <a:gd name="connsiteY25" fmla="*/ 369570 h 866775"/>
              <a:gd name="connsiteX26" fmla="*/ 247650 w 333375"/>
              <a:gd name="connsiteY26" fmla="*/ 369570 h 866775"/>
              <a:gd name="connsiteX27" fmla="*/ 247650 w 333375"/>
              <a:gd name="connsiteY27" fmla="*/ 261938 h 866775"/>
              <a:gd name="connsiteX28" fmla="*/ 221933 w 333375"/>
              <a:gd name="connsiteY28" fmla="*/ 693420 h 866775"/>
              <a:gd name="connsiteX29" fmla="*/ 180023 w 333375"/>
              <a:gd name="connsiteY29" fmla="*/ 693420 h 866775"/>
              <a:gd name="connsiteX30" fmla="*/ 180975 w 333375"/>
              <a:gd name="connsiteY30" fmla="*/ 584835 h 866775"/>
              <a:gd name="connsiteX31" fmla="*/ 206692 w 333375"/>
              <a:gd name="connsiteY31" fmla="*/ 576263 h 866775"/>
              <a:gd name="connsiteX32" fmla="*/ 221933 w 333375"/>
              <a:gd name="connsiteY32" fmla="*/ 589597 h 866775"/>
              <a:gd name="connsiteX33" fmla="*/ 221933 w 333375"/>
              <a:gd name="connsiteY33" fmla="*/ 693420 h 866775"/>
              <a:gd name="connsiteX34" fmla="*/ 180023 w 333375"/>
              <a:gd name="connsiteY34" fmla="*/ 260032 h 866775"/>
              <a:gd name="connsiteX35" fmla="*/ 204788 w 333375"/>
              <a:gd name="connsiteY35" fmla="*/ 250507 h 866775"/>
              <a:gd name="connsiteX36" fmla="*/ 220027 w 333375"/>
              <a:gd name="connsiteY36" fmla="*/ 262890 h 866775"/>
              <a:gd name="connsiteX37" fmla="*/ 220980 w 333375"/>
              <a:gd name="connsiteY37" fmla="*/ 367665 h 866775"/>
              <a:gd name="connsiteX38" fmla="*/ 179070 w 333375"/>
              <a:gd name="connsiteY38" fmla="*/ 367665 h 866775"/>
              <a:gd name="connsiteX39" fmla="*/ 180023 w 333375"/>
              <a:gd name="connsiteY39" fmla="*/ 260032 h 866775"/>
              <a:gd name="connsiteX40" fmla="*/ 111442 w 333375"/>
              <a:gd name="connsiteY40" fmla="*/ 416243 h 866775"/>
              <a:gd name="connsiteX41" fmla="*/ 153352 w 333375"/>
              <a:gd name="connsiteY41" fmla="*/ 416243 h 866775"/>
              <a:gd name="connsiteX42" fmla="*/ 153352 w 333375"/>
              <a:gd name="connsiteY42" fmla="*/ 529590 h 866775"/>
              <a:gd name="connsiteX43" fmla="*/ 133350 w 333375"/>
              <a:gd name="connsiteY43" fmla="*/ 531495 h 866775"/>
              <a:gd name="connsiteX44" fmla="*/ 110490 w 333375"/>
              <a:gd name="connsiteY44" fmla="*/ 510540 h 866775"/>
              <a:gd name="connsiteX45" fmla="*/ 111442 w 333375"/>
              <a:gd name="connsiteY45" fmla="*/ 416243 h 866775"/>
              <a:gd name="connsiteX46" fmla="*/ 47625 w 333375"/>
              <a:gd name="connsiteY46" fmla="*/ 252413 h 866775"/>
              <a:gd name="connsiteX47" fmla="*/ 88583 w 333375"/>
              <a:gd name="connsiteY47" fmla="*/ 284797 h 866775"/>
              <a:gd name="connsiteX48" fmla="*/ 88583 w 333375"/>
              <a:gd name="connsiteY48" fmla="*/ 334328 h 866775"/>
              <a:gd name="connsiteX49" fmla="*/ 47625 w 333375"/>
              <a:gd name="connsiteY49" fmla="*/ 367665 h 866775"/>
              <a:gd name="connsiteX50" fmla="*/ 47625 w 333375"/>
              <a:gd name="connsiteY50" fmla="*/ 252413 h 866775"/>
              <a:gd name="connsiteX51" fmla="*/ 47625 w 333375"/>
              <a:gd name="connsiteY51" fmla="*/ 415290 h 866775"/>
              <a:gd name="connsiteX52" fmla="*/ 88583 w 333375"/>
              <a:gd name="connsiteY52" fmla="*/ 415290 h 866775"/>
              <a:gd name="connsiteX53" fmla="*/ 87630 w 333375"/>
              <a:gd name="connsiteY53" fmla="*/ 519113 h 866775"/>
              <a:gd name="connsiteX54" fmla="*/ 74295 w 333375"/>
              <a:gd name="connsiteY54" fmla="*/ 529590 h 866775"/>
              <a:gd name="connsiteX55" fmla="*/ 46673 w 333375"/>
              <a:gd name="connsiteY55" fmla="*/ 530543 h 866775"/>
              <a:gd name="connsiteX56" fmla="*/ 47625 w 333375"/>
              <a:gd name="connsiteY56" fmla="*/ 415290 h 866775"/>
              <a:gd name="connsiteX57" fmla="*/ 46673 w 333375"/>
              <a:gd name="connsiteY57" fmla="*/ 579120 h 866775"/>
              <a:gd name="connsiteX58" fmla="*/ 88583 w 333375"/>
              <a:gd name="connsiteY58" fmla="*/ 606743 h 866775"/>
              <a:gd name="connsiteX59" fmla="*/ 88583 w 333375"/>
              <a:gd name="connsiteY59" fmla="*/ 661988 h 866775"/>
              <a:gd name="connsiteX60" fmla="*/ 46673 w 333375"/>
              <a:gd name="connsiteY60" fmla="*/ 692468 h 866775"/>
              <a:gd name="connsiteX61" fmla="*/ 46673 w 333375"/>
              <a:gd name="connsiteY61" fmla="*/ 579120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3375" h="866775">
                <a:moveTo>
                  <a:pt x="341947" y="873443"/>
                </a:moveTo>
                <a:cubicBezTo>
                  <a:pt x="341947" y="628650"/>
                  <a:pt x="341947" y="385763"/>
                  <a:pt x="341947" y="143828"/>
                </a:cubicBezTo>
                <a:cubicBezTo>
                  <a:pt x="337185" y="142875"/>
                  <a:pt x="334328" y="141922"/>
                  <a:pt x="332422" y="141922"/>
                </a:cubicBezTo>
                <a:cubicBezTo>
                  <a:pt x="302895" y="141922"/>
                  <a:pt x="273367" y="141922"/>
                  <a:pt x="242888" y="141922"/>
                </a:cubicBezTo>
                <a:cubicBezTo>
                  <a:pt x="189548" y="141922"/>
                  <a:pt x="189548" y="141922"/>
                  <a:pt x="189548" y="89535"/>
                </a:cubicBezTo>
                <a:cubicBezTo>
                  <a:pt x="189548" y="60007"/>
                  <a:pt x="189548" y="30480"/>
                  <a:pt x="189548" y="0"/>
                </a:cubicBezTo>
                <a:cubicBezTo>
                  <a:pt x="176213" y="0"/>
                  <a:pt x="165735" y="0"/>
                  <a:pt x="152400" y="0"/>
                </a:cubicBezTo>
                <a:cubicBezTo>
                  <a:pt x="152400" y="47625"/>
                  <a:pt x="152400" y="93345"/>
                  <a:pt x="152400" y="141922"/>
                </a:cubicBezTo>
                <a:cubicBezTo>
                  <a:pt x="101917" y="141922"/>
                  <a:pt x="52388" y="141922"/>
                  <a:pt x="0" y="141922"/>
                </a:cubicBezTo>
                <a:cubicBezTo>
                  <a:pt x="0" y="387668"/>
                  <a:pt x="0" y="630555"/>
                  <a:pt x="0" y="874395"/>
                </a:cubicBezTo>
                <a:lnTo>
                  <a:pt x="341947" y="874395"/>
                </a:lnTo>
                <a:close/>
                <a:moveTo>
                  <a:pt x="286703" y="693420"/>
                </a:moveTo>
                <a:cubicBezTo>
                  <a:pt x="272415" y="693420"/>
                  <a:pt x="260985" y="693420"/>
                  <a:pt x="246698" y="693420"/>
                </a:cubicBezTo>
                <a:cubicBezTo>
                  <a:pt x="246698" y="656272"/>
                  <a:pt x="245745" y="620078"/>
                  <a:pt x="247650" y="584835"/>
                </a:cubicBezTo>
                <a:cubicBezTo>
                  <a:pt x="247650" y="581025"/>
                  <a:pt x="262890" y="576263"/>
                  <a:pt x="270510" y="576263"/>
                </a:cubicBezTo>
                <a:cubicBezTo>
                  <a:pt x="276225" y="576263"/>
                  <a:pt x="285750" y="583882"/>
                  <a:pt x="285750" y="588645"/>
                </a:cubicBezTo>
                <a:cubicBezTo>
                  <a:pt x="287655" y="622935"/>
                  <a:pt x="286703" y="657225"/>
                  <a:pt x="286703" y="693420"/>
                </a:cubicBezTo>
                <a:close/>
                <a:moveTo>
                  <a:pt x="247650" y="529590"/>
                </a:moveTo>
                <a:cubicBezTo>
                  <a:pt x="247650" y="490538"/>
                  <a:pt x="247650" y="453390"/>
                  <a:pt x="247650" y="415290"/>
                </a:cubicBezTo>
                <a:cubicBezTo>
                  <a:pt x="260985" y="415290"/>
                  <a:pt x="272415" y="415290"/>
                  <a:pt x="285750" y="415290"/>
                </a:cubicBezTo>
                <a:cubicBezTo>
                  <a:pt x="285750" y="453390"/>
                  <a:pt x="285750" y="491490"/>
                  <a:pt x="285750" y="529590"/>
                </a:cubicBezTo>
                <a:cubicBezTo>
                  <a:pt x="272415" y="529590"/>
                  <a:pt x="260985" y="529590"/>
                  <a:pt x="247650" y="529590"/>
                </a:cubicBezTo>
                <a:close/>
                <a:moveTo>
                  <a:pt x="247650" y="261938"/>
                </a:moveTo>
                <a:cubicBezTo>
                  <a:pt x="247650" y="258128"/>
                  <a:pt x="261938" y="251460"/>
                  <a:pt x="269558" y="251460"/>
                </a:cubicBezTo>
                <a:cubicBezTo>
                  <a:pt x="275273" y="251460"/>
                  <a:pt x="286703" y="260032"/>
                  <a:pt x="286703" y="264795"/>
                </a:cubicBezTo>
                <a:cubicBezTo>
                  <a:pt x="288608" y="299085"/>
                  <a:pt x="287655" y="333375"/>
                  <a:pt x="287655" y="369570"/>
                </a:cubicBezTo>
                <a:cubicBezTo>
                  <a:pt x="273367" y="369570"/>
                  <a:pt x="261938" y="369570"/>
                  <a:pt x="247650" y="369570"/>
                </a:cubicBezTo>
                <a:cubicBezTo>
                  <a:pt x="246698" y="332422"/>
                  <a:pt x="245745" y="297180"/>
                  <a:pt x="247650" y="261938"/>
                </a:cubicBezTo>
                <a:close/>
                <a:moveTo>
                  <a:pt x="221933" y="693420"/>
                </a:moveTo>
                <a:cubicBezTo>
                  <a:pt x="206692" y="693420"/>
                  <a:pt x="195263" y="693420"/>
                  <a:pt x="180023" y="693420"/>
                </a:cubicBezTo>
                <a:cubicBezTo>
                  <a:pt x="180023" y="656272"/>
                  <a:pt x="179070" y="620078"/>
                  <a:pt x="180975" y="584835"/>
                </a:cubicBezTo>
                <a:cubicBezTo>
                  <a:pt x="180975" y="581025"/>
                  <a:pt x="197167" y="576263"/>
                  <a:pt x="206692" y="576263"/>
                </a:cubicBezTo>
                <a:cubicBezTo>
                  <a:pt x="211455" y="576263"/>
                  <a:pt x="221933" y="584835"/>
                  <a:pt x="221933" y="589597"/>
                </a:cubicBezTo>
                <a:cubicBezTo>
                  <a:pt x="221933" y="622935"/>
                  <a:pt x="221933" y="657225"/>
                  <a:pt x="221933" y="693420"/>
                </a:cubicBezTo>
                <a:close/>
                <a:moveTo>
                  <a:pt x="180023" y="260032"/>
                </a:moveTo>
                <a:cubicBezTo>
                  <a:pt x="180023" y="256222"/>
                  <a:pt x="196215" y="251460"/>
                  <a:pt x="204788" y="250507"/>
                </a:cubicBezTo>
                <a:cubicBezTo>
                  <a:pt x="210502" y="250507"/>
                  <a:pt x="220027" y="258128"/>
                  <a:pt x="220027" y="262890"/>
                </a:cubicBezTo>
                <a:cubicBezTo>
                  <a:pt x="220980" y="297180"/>
                  <a:pt x="220980" y="330518"/>
                  <a:pt x="220980" y="367665"/>
                </a:cubicBezTo>
                <a:cubicBezTo>
                  <a:pt x="205740" y="367665"/>
                  <a:pt x="194310" y="367665"/>
                  <a:pt x="179070" y="367665"/>
                </a:cubicBezTo>
                <a:cubicBezTo>
                  <a:pt x="179070" y="332422"/>
                  <a:pt x="178117" y="296228"/>
                  <a:pt x="180023" y="260032"/>
                </a:cubicBezTo>
                <a:close/>
                <a:moveTo>
                  <a:pt x="111442" y="416243"/>
                </a:moveTo>
                <a:cubicBezTo>
                  <a:pt x="125730" y="416243"/>
                  <a:pt x="138113" y="416243"/>
                  <a:pt x="153352" y="416243"/>
                </a:cubicBezTo>
                <a:cubicBezTo>
                  <a:pt x="153352" y="454343"/>
                  <a:pt x="153352" y="491490"/>
                  <a:pt x="153352" y="529590"/>
                </a:cubicBezTo>
                <a:cubicBezTo>
                  <a:pt x="146685" y="530543"/>
                  <a:pt x="140017" y="530543"/>
                  <a:pt x="133350" y="531495"/>
                </a:cubicBezTo>
                <a:cubicBezTo>
                  <a:pt x="117158" y="533400"/>
                  <a:pt x="109538" y="528638"/>
                  <a:pt x="110490" y="510540"/>
                </a:cubicBezTo>
                <a:cubicBezTo>
                  <a:pt x="111442" y="479107"/>
                  <a:pt x="111442" y="448628"/>
                  <a:pt x="111442" y="416243"/>
                </a:cubicBezTo>
                <a:close/>
                <a:moveTo>
                  <a:pt x="47625" y="252413"/>
                </a:moveTo>
                <a:cubicBezTo>
                  <a:pt x="88583" y="246697"/>
                  <a:pt x="88583" y="246697"/>
                  <a:pt x="88583" y="284797"/>
                </a:cubicBezTo>
                <a:cubicBezTo>
                  <a:pt x="88583" y="300990"/>
                  <a:pt x="88583" y="318135"/>
                  <a:pt x="88583" y="334328"/>
                </a:cubicBezTo>
                <a:cubicBezTo>
                  <a:pt x="88583" y="373380"/>
                  <a:pt x="88583" y="373380"/>
                  <a:pt x="47625" y="367665"/>
                </a:cubicBezTo>
                <a:cubicBezTo>
                  <a:pt x="47625" y="329565"/>
                  <a:pt x="47625" y="291465"/>
                  <a:pt x="47625" y="252413"/>
                </a:cubicBezTo>
                <a:close/>
                <a:moveTo>
                  <a:pt x="47625" y="415290"/>
                </a:moveTo>
                <a:cubicBezTo>
                  <a:pt x="60960" y="415290"/>
                  <a:pt x="73342" y="415290"/>
                  <a:pt x="88583" y="415290"/>
                </a:cubicBezTo>
                <a:cubicBezTo>
                  <a:pt x="88583" y="450532"/>
                  <a:pt x="88583" y="484822"/>
                  <a:pt x="87630" y="519113"/>
                </a:cubicBezTo>
                <a:cubicBezTo>
                  <a:pt x="87630" y="522922"/>
                  <a:pt x="80010" y="528638"/>
                  <a:pt x="74295" y="529590"/>
                </a:cubicBezTo>
                <a:cubicBezTo>
                  <a:pt x="66675" y="531495"/>
                  <a:pt x="58102" y="530543"/>
                  <a:pt x="46673" y="530543"/>
                </a:cubicBezTo>
                <a:cubicBezTo>
                  <a:pt x="47625" y="491490"/>
                  <a:pt x="47625" y="454343"/>
                  <a:pt x="47625" y="415290"/>
                </a:cubicBezTo>
                <a:close/>
                <a:moveTo>
                  <a:pt x="46673" y="579120"/>
                </a:moveTo>
                <a:cubicBezTo>
                  <a:pt x="82867" y="567690"/>
                  <a:pt x="88583" y="571500"/>
                  <a:pt x="88583" y="606743"/>
                </a:cubicBezTo>
                <a:cubicBezTo>
                  <a:pt x="88583" y="624840"/>
                  <a:pt x="88583" y="642938"/>
                  <a:pt x="88583" y="661988"/>
                </a:cubicBezTo>
                <a:cubicBezTo>
                  <a:pt x="88583" y="699135"/>
                  <a:pt x="88583" y="699135"/>
                  <a:pt x="46673" y="692468"/>
                </a:cubicBezTo>
                <a:cubicBezTo>
                  <a:pt x="46673" y="653415"/>
                  <a:pt x="46673" y="616268"/>
                  <a:pt x="46673" y="57912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92">
            <a:extLst>
              <a:ext uri="{FF2B5EF4-FFF2-40B4-BE49-F238E27FC236}">
                <a16:creationId xmlns:a16="http://schemas.microsoft.com/office/drawing/2014/main" xmlns="" id="{19B69781-AD07-4CDB-A494-47244B5284B3}"/>
              </a:ext>
            </a:extLst>
          </p:cNvPr>
          <p:cNvSpPr/>
          <p:nvPr/>
        </p:nvSpPr>
        <p:spPr>
          <a:xfrm>
            <a:off x="6056475" y="5273345"/>
            <a:ext cx="1121561" cy="1166481"/>
          </a:xfrm>
          <a:custGeom>
            <a:avLst/>
            <a:gdLst>
              <a:gd name="connsiteX0" fmla="*/ 91855 w 1303698"/>
              <a:gd name="connsiteY0" fmla="*/ 1312553 h 1355913"/>
              <a:gd name="connsiteX1" fmla="*/ 91855 w 1303698"/>
              <a:gd name="connsiteY1" fmla="*/ 1330841 h 1355913"/>
              <a:gd name="connsiteX2" fmla="*/ 274735 w 1303698"/>
              <a:gd name="connsiteY2" fmla="*/ 1330841 h 1355913"/>
              <a:gd name="connsiteX3" fmla="*/ 274735 w 1303698"/>
              <a:gd name="connsiteY3" fmla="*/ 1312553 h 1355913"/>
              <a:gd name="connsiteX4" fmla="*/ 928130 w 1303698"/>
              <a:gd name="connsiteY4" fmla="*/ 1308135 h 1355913"/>
              <a:gd name="connsiteX5" fmla="*/ 928130 w 1303698"/>
              <a:gd name="connsiteY5" fmla="*/ 1326423 h 1355913"/>
              <a:gd name="connsiteX6" fmla="*/ 1111010 w 1303698"/>
              <a:gd name="connsiteY6" fmla="*/ 1326423 h 1355913"/>
              <a:gd name="connsiteX7" fmla="*/ 1111010 w 1303698"/>
              <a:gd name="connsiteY7" fmla="*/ 1308135 h 1355913"/>
              <a:gd name="connsiteX8" fmla="*/ 713802 w 1303698"/>
              <a:gd name="connsiteY8" fmla="*/ 1307881 h 1355913"/>
              <a:gd name="connsiteX9" fmla="*/ 713802 w 1303698"/>
              <a:gd name="connsiteY9" fmla="*/ 1326169 h 1355913"/>
              <a:gd name="connsiteX10" fmla="*/ 896682 w 1303698"/>
              <a:gd name="connsiteY10" fmla="*/ 1326169 h 1355913"/>
              <a:gd name="connsiteX11" fmla="*/ 896682 w 1303698"/>
              <a:gd name="connsiteY11" fmla="*/ 1307881 h 1355913"/>
              <a:gd name="connsiteX12" fmla="*/ 91855 w 1303698"/>
              <a:gd name="connsiteY12" fmla="*/ 1284733 h 1355913"/>
              <a:gd name="connsiteX13" fmla="*/ 91855 w 1303698"/>
              <a:gd name="connsiteY13" fmla="*/ 1303021 h 1355913"/>
              <a:gd name="connsiteX14" fmla="*/ 274735 w 1303698"/>
              <a:gd name="connsiteY14" fmla="*/ 1303021 h 1355913"/>
              <a:gd name="connsiteX15" fmla="*/ 274735 w 1303698"/>
              <a:gd name="connsiteY15" fmla="*/ 1284733 h 1355913"/>
              <a:gd name="connsiteX16" fmla="*/ 928130 w 1303698"/>
              <a:gd name="connsiteY16" fmla="*/ 1280315 h 1355913"/>
              <a:gd name="connsiteX17" fmla="*/ 928130 w 1303698"/>
              <a:gd name="connsiteY17" fmla="*/ 1298603 h 1355913"/>
              <a:gd name="connsiteX18" fmla="*/ 1111010 w 1303698"/>
              <a:gd name="connsiteY18" fmla="*/ 1298603 h 1355913"/>
              <a:gd name="connsiteX19" fmla="*/ 1111010 w 1303698"/>
              <a:gd name="connsiteY19" fmla="*/ 1280315 h 1355913"/>
              <a:gd name="connsiteX20" fmla="*/ 713802 w 1303698"/>
              <a:gd name="connsiteY20" fmla="*/ 1280061 h 1355913"/>
              <a:gd name="connsiteX21" fmla="*/ 713802 w 1303698"/>
              <a:gd name="connsiteY21" fmla="*/ 1298349 h 1355913"/>
              <a:gd name="connsiteX22" fmla="*/ 896682 w 1303698"/>
              <a:gd name="connsiteY22" fmla="*/ 1298349 h 1355913"/>
              <a:gd name="connsiteX23" fmla="*/ 896682 w 1303698"/>
              <a:gd name="connsiteY23" fmla="*/ 1280061 h 1355913"/>
              <a:gd name="connsiteX24" fmla="*/ 91855 w 1303698"/>
              <a:gd name="connsiteY24" fmla="*/ 1256914 h 1355913"/>
              <a:gd name="connsiteX25" fmla="*/ 91855 w 1303698"/>
              <a:gd name="connsiteY25" fmla="*/ 1275202 h 1355913"/>
              <a:gd name="connsiteX26" fmla="*/ 274735 w 1303698"/>
              <a:gd name="connsiteY26" fmla="*/ 1275202 h 1355913"/>
              <a:gd name="connsiteX27" fmla="*/ 274735 w 1303698"/>
              <a:gd name="connsiteY27" fmla="*/ 1256914 h 1355913"/>
              <a:gd name="connsiteX28" fmla="*/ 928130 w 1303698"/>
              <a:gd name="connsiteY28" fmla="*/ 1252496 h 1355913"/>
              <a:gd name="connsiteX29" fmla="*/ 928130 w 1303698"/>
              <a:gd name="connsiteY29" fmla="*/ 1270784 h 1355913"/>
              <a:gd name="connsiteX30" fmla="*/ 1111010 w 1303698"/>
              <a:gd name="connsiteY30" fmla="*/ 1270784 h 1355913"/>
              <a:gd name="connsiteX31" fmla="*/ 1111010 w 1303698"/>
              <a:gd name="connsiteY31" fmla="*/ 1252496 h 1355913"/>
              <a:gd name="connsiteX32" fmla="*/ 713802 w 1303698"/>
              <a:gd name="connsiteY32" fmla="*/ 1252242 h 1355913"/>
              <a:gd name="connsiteX33" fmla="*/ 713802 w 1303698"/>
              <a:gd name="connsiteY33" fmla="*/ 1270530 h 1355913"/>
              <a:gd name="connsiteX34" fmla="*/ 896682 w 1303698"/>
              <a:gd name="connsiteY34" fmla="*/ 1270530 h 1355913"/>
              <a:gd name="connsiteX35" fmla="*/ 896682 w 1303698"/>
              <a:gd name="connsiteY35" fmla="*/ 1252242 h 1355913"/>
              <a:gd name="connsiteX36" fmla="*/ 91855 w 1303698"/>
              <a:gd name="connsiteY36" fmla="*/ 1229095 h 1355913"/>
              <a:gd name="connsiteX37" fmla="*/ 91855 w 1303698"/>
              <a:gd name="connsiteY37" fmla="*/ 1247383 h 1355913"/>
              <a:gd name="connsiteX38" fmla="*/ 274735 w 1303698"/>
              <a:gd name="connsiteY38" fmla="*/ 1247383 h 1355913"/>
              <a:gd name="connsiteX39" fmla="*/ 274735 w 1303698"/>
              <a:gd name="connsiteY39" fmla="*/ 1229095 h 1355913"/>
              <a:gd name="connsiteX40" fmla="*/ 928130 w 1303698"/>
              <a:gd name="connsiteY40" fmla="*/ 1224677 h 1355913"/>
              <a:gd name="connsiteX41" fmla="*/ 928130 w 1303698"/>
              <a:gd name="connsiteY41" fmla="*/ 1242965 h 1355913"/>
              <a:gd name="connsiteX42" fmla="*/ 1111010 w 1303698"/>
              <a:gd name="connsiteY42" fmla="*/ 1242965 h 1355913"/>
              <a:gd name="connsiteX43" fmla="*/ 1111010 w 1303698"/>
              <a:gd name="connsiteY43" fmla="*/ 1224677 h 1355913"/>
              <a:gd name="connsiteX44" fmla="*/ 713802 w 1303698"/>
              <a:gd name="connsiteY44" fmla="*/ 1224423 h 1355913"/>
              <a:gd name="connsiteX45" fmla="*/ 713802 w 1303698"/>
              <a:gd name="connsiteY45" fmla="*/ 1242711 h 1355913"/>
              <a:gd name="connsiteX46" fmla="*/ 896682 w 1303698"/>
              <a:gd name="connsiteY46" fmla="*/ 1242711 h 1355913"/>
              <a:gd name="connsiteX47" fmla="*/ 896682 w 1303698"/>
              <a:gd name="connsiteY47" fmla="*/ 1224423 h 1355913"/>
              <a:gd name="connsiteX48" fmla="*/ 1172454 w 1303698"/>
              <a:gd name="connsiteY48" fmla="*/ 1139433 h 1355913"/>
              <a:gd name="connsiteX49" fmla="*/ 1172454 w 1303698"/>
              <a:gd name="connsiteY49" fmla="*/ 1176009 h 1355913"/>
              <a:gd name="connsiteX50" fmla="*/ 1218416 w 1303698"/>
              <a:gd name="connsiteY50" fmla="*/ 1176009 h 1355913"/>
              <a:gd name="connsiteX51" fmla="*/ 1218416 w 1303698"/>
              <a:gd name="connsiteY51" fmla="*/ 1139433 h 1355913"/>
              <a:gd name="connsiteX52" fmla="*/ 1096012 w 1303698"/>
              <a:gd name="connsiteY52" fmla="*/ 1139433 h 1355913"/>
              <a:gd name="connsiteX53" fmla="*/ 1096012 w 1303698"/>
              <a:gd name="connsiteY53" fmla="*/ 1176009 h 1355913"/>
              <a:gd name="connsiteX54" fmla="*/ 1141974 w 1303698"/>
              <a:gd name="connsiteY54" fmla="*/ 1176009 h 1355913"/>
              <a:gd name="connsiteX55" fmla="*/ 1141974 w 1303698"/>
              <a:gd name="connsiteY55" fmla="*/ 1139433 h 1355913"/>
              <a:gd name="connsiteX56" fmla="*/ 1019570 w 1303698"/>
              <a:gd name="connsiteY56" fmla="*/ 1139433 h 1355913"/>
              <a:gd name="connsiteX57" fmla="*/ 1019570 w 1303698"/>
              <a:gd name="connsiteY57" fmla="*/ 1176009 h 1355913"/>
              <a:gd name="connsiteX58" fmla="*/ 1065532 w 1303698"/>
              <a:gd name="connsiteY58" fmla="*/ 1176009 h 1355913"/>
              <a:gd name="connsiteX59" fmla="*/ 1065532 w 1303698"/>
              <a:gd name="connsiteY59" fmla="*/ 1139433 h 1355913"/>
              <a:gd name="connsiteX60" fmla="*/ 943128 w 1303698"/>
              <a:gd name="connsiteY60" fmla="*/ 1139433 h 1355913"/>
              <a:gd name="connsiteX61" fmla="*/ 943128 w 1303698"/>
              <a:gd name="connsiteY61" fmla="*/ 1176009 h 1355913"/>
              <a:gd name="connsiteX62" fmla="*/ 989090 w 1303698"/>
              <a:gd name="connsiteY62" fmla="*/ 1176009 h 1355913"/>
              <a:gd name="connsiteX63" fmla="*/ 989090 w 1303698"/>
              <a:gd name="connsiteY63" fmla="*/ 1139433 h 1355913"/>
              <a:gd name="connsiteX64" fmla="*/ 866686 w 1303698"/>
              <a:gd name="connsiteY64" fmla="*/ 1139433 h 1355913"/>
              <a:gd name="connsiteX65" fmla="*/ 866686 w 1303698"/>
              <a:gd name="connsiteY65" fmla="*/ 1176009 h 1355913"/>
              <a:gd name="connsiteX66" fmla="*/ 912648 w 1303698"/>
              <a:gd name="connsiteY66" fmla="*/ 1176009 h 1355913"/>
              <a:gd name="connsiteX67" fmla="*/ 912648 w 1303698"/>
              <a:gd name="connsiteY67" fmla="*/ 1139433 h 1355913"/>
              <a:gd name="connsiteX68" fmla="*/ 790244 w 1303698"/>
              <a:gd name="connsiteY68" fmla="*/ 1139433 h 1355913"/>
              <a:gd name="connsiteX69" fmla="*/ 790244 w 1303698"/>
              <a:gd name="connsiteY69" fmla="*/ 1176009 h 1355913"/>
              <a:gd name="connsiteX70" fmla="*/ 836206 w 1303698"/>
              <a:gd name="connsiteY70" fmla="*/ 1176009 h 1355913"/>
              <a:gd name="connsiteX71" fmla="*/ 836206 w 1303698"/>
              <a:gd name="connsiteY71" fmla="*/ 1139433 h 1355913"/>
              <a:gd name="connsiteX72" fmla="*/ 713802 w 1303698"/>
              <a:gd name="connsiteY72" fmla="*/ 1139433 h 1355913"/>
              <a:gd name="connsiteX73" fmla="*/ 713802 w 1303698"/>
              <a:gd name="connsiteY73" fmla="*/ 1176009 h 1355913"/>
              <a:gd name="connsiteX74" fmla="*/ 759764 w 1303698"/>
              <a:gd name="connsiteY74" fmla="*/ 1176009 h 1355913"/>
              <a:gd name="connsiteX75" fmla="*/ 759764 w 1303698"/>
              <a:gd name="connsiteY75" fmla="*/ 1139433 h 1355913"/>
              <a:gd name="connsiteX76" fmla="*/ 550507 w 1303698"/>
              <a:gd name="connsiteY76" fmla="*/ 1139433 h 1355913"/>
              <a:gd name="connsiteX77" fmla="*/ 550507 w 1303698"/>
              <a:gd name="connsiteY77" fmla="*/ 1176009 h 1355913"/>
              <a:gd name="connsiteX78" fmla="*/ 596469 w 1303698"/>
              <a:gd name="connsiteY78" fmla="*/ 1176009 h 1355913"/>
              <a:gd name="connsiteX79" fmla="*/ 596469 w 1303698"/>
              <a:gd name="connsiteY79" fmla="*/ 1139433 h 1355913"/>
              <a:gd name="connsiteX80" fmla="*/ 474065 w 1303698"/>
              <a:gd name="connsiteY80" fmla="*/ 1139433 h 1355913"/>
              <a:gd name="connsiteX81" fmla="*/ 474065 w 1303698"/>
              <a:gd name="connsiteY81" fmla="*/ 1176009 h 1355913"/>
              <a:gd name="connsiteX82" fmla="*/ 520027 w 1303698"/>
              <a:gd name="connsiteY82" fmla="*/ 1176009 h 1355913"/>
              <a:gd name="connsiteX83" fmla="*/ 520027 w 1303698"/>
              <a:gd name="connsiteY83" fmla="*/ 1139433 h 1355913"/>
              <a:gd name="connsiteX84" fmla="*/ 397623 w 1303698"/>
              <a:gd name="connsiteY84" fmla="*/ 1139433 h 1355913"/>
              <a:gd name="connsiteX85" fmla="*/ 397623 w 1303698"/>
              <a:gd name="connsiteY85" fmla="*/ 1176009 h 1355913"/>
              <a:gd name="connsiteX86" fmla="*/ 443585 w 1303698"/>
              <a:gd name="connsiteY86" fmla="*/ 1176009 h 1355913"/>
              <a:gd name="connsiteX87" fmla="*/ 443585 w 1303698"/>
              <a:gd name="connsiteY87" fmla="*/ 1139433 h 1355913"/>
              <a:gd name="connsiteX88" fmla="*/ 321181 w 1303698"/>
              <a:gd name="connsiteY88" fmla="*/ 1139433 h 1355913"/>
              <a:gd name="connsiteX89" fmla="*/ 321181 w 1303698"/>
              <a:gd name="connsiteY89" fmla="*/ 1176009 h 1355913"/>
              <a:gd name="connsiteX90" fmla="*/ 367143 w 1303698"/>
              <a:gd name="connsiteY90" fmla="*/ 1176009 h 1355913"/>
              <a:gd name="connsiteX91" fmla="*/ 367143 w 1303698"/>
              <a:gd name="connsiteY91" fmla="*/ 1139433 h 1355913"/>
              <a:gd name="connsiteX92" fmla="*/ 244739 w 1303698"/>
              <a:gd name="connsiteY92" fmla="*/ 1139433 h 1355913"/>
              <a:gd name="connsiteX93" fmla="*/ 244739 w 1303698"/>
              <a:gd name="connsiteY93" fmla="*/ 1176009 h 1355913"/>
              <a:gd name="connsiteX94" fmla="*/ 290701 w 1303698"/>
              <a:gd name="connsiteY94" fmla="*/ 1176009 h 1355913"/>
              <a:gd name="connsiteX95" fmla="*/ 290701 w 1303698"/>
              <a:gd name="connsiteY95" fmla="*/ 1139433 h 1355913"/>
              <a:gd name="connsiteX96" fmla="*/ 168297 w 1303698"/>
              <a:gd name="connsiteY96" fmla="*/ 1139433 h 1355913"/>
              <a:gd name="connsiteX97" fmla="*/ 168297 w 1303698"/>
              <a:gd name="connsiteY97" fmla="*/ 1176009 h 1355913"/>
              <a:gd name="connsiteX98" fmla="*/ 214259 w 1303698"/>
              <a:gd name="connsiteY98" fmla="*/ 1176009 h 1355913"/>
              <a:gd name="connsiteX99" fmla="*/ 214259 w 1303698"/>
              <a:gd name="connsiteY99" fmla="*/ 1139433 h 1355913"/>
              <a:gd name="connsiteX100" fmla="*/ 91855 w 1303698"/>
              <a:gd name="connsiteY100" fmla="*/ 1139433 h 1355913"/>
              <a:gd name="connsiteX101" fmla="*/ 91855 w 1303698"/>
              <a:gd name="connsiteY101" fmla="*/ 1176009 h 1355913"/>
              <a:gd name="connsiteX102" fmla="*/ 137817 w 1303698"/>
              <a:gd name="connsiteY102" fmla="*/ 1176009 h 1355913"/>
              <a:gd name="connsiteX103" fmla="*/ 137817 w 1303698"/>
              <a:gd name="connsiteY103" fmla="*/ 1139433 h 1355913"/>
              <a:gd name="connsiteX104" fmla="*/ 1172454 w 1303698"/>
              <a:gd name="connsiteY104" fmla="*/ 1066462 h 1355913"/>
              <a:gd name="connsiteX105" fmla="*/ 1172454 w 1303698"/>
              <a:gd name="connsiteY105" fmla="*/ 1103038 h 1355913"/>
              <a:gd name="connsiteX106" fmla="*/ 1218416 w 1303698"/>
              <a:gd name="connsiteY106" fmla="*/ 1103038 h 1355913"/>
              <a:gd name="connsiteX107" fmla="*/ 1218416 w 1303698"/>
              <a:gd name="connsiteY107" fmla="*/ 1066462 h 1355913"/>
              <a:gd name="connsiteX108" fmla="*/ 1096012 w 1303698"/>
              <a:gd name="connsiteY108" fmla="*/ 1066462 h 1355913"/>
              <a:gd name="connsiteX109" fmla="*/ 1096012 w 1303698"/>
              <a:gd name="connsiteY109" fmla="*/ 1103038 h 1355913"/>
              <a:gd name="connsiteX110" fmla="*/ 1141974 w 1303698"/>
              <a:gd name="connsiteY110" fmla="*/ 1103038 h 1355913"/>
              <a:gd name="connsiteX111" fmla="*/ 1141974 w 1303698"/>
              <a:gd name="connsiteY111" fmla="*/ 1066462 h 1355913"/>
              <a:gd name="connsiteX112" fmla="*/ 1019570 w 1303698"/>
              <a:gd name="connsiteY112" fmla="*/ 1066462 h 1355913"/>
              <a:gd name="connsiteX113" fmla="*/ 1019570 w 1303698"/>
              <a:gd name="connsiteY113" fmla="*/ 1103038 h 1355913"/>
              <a:gd name="connsiteX114" fmla="*/ 1065532 w 1303698"/>
              <a:gd name="connsiteY114" fmla="*/ 1103038 h 1355913"/>
              <a:gd name="connsiteX115" fmla="*/ 1065532 w 1303698"/>
              <a:gd name="connsiteY115" fmla="*/ 1066462 h 1355913"/>
              <a:gd name="connsiteX116" fmla="*/ 943128 w 1303698"/>
              <a:gd name="connsiteY116" fmla="*/ 1066462 h 1355913"/>
              <a:gd name="connsiteX117" fmla="*/ 943128 w 1303698"/>
              <a:gd name="connsiteY117" fmla="*/ 1103038 h 1355913"/>
              <a:gd name="connsiteX118" fmla="*/ 989090 w 1303698"/>
              <a:gd name="connsiteY118" fmla="*/ 1103038 h 1355913"/>
              <a:gd name="connsiteX119" fmla="*/ 989090 w 1303698"/>
              <a:gd name="connsiteY119" fmla="*/ 1066462 h 1355913"/>
              <a:gd name="connsiteX120" fmla="*/ 866686 w 1303698"/>
              <a:gd name="connsiteY120" fmla="*/ 1066462 h 1355913"/>
              <a:gd name="connsiteX121" fmla="*/ 866686 w 1303698"/>
              <a:gd name="connsiteY121" fmla="*/ 1103038 h 1355913"/>
              <a:gd name="connsiteX122" fmla="*/ 912648 w 1303698"/>
              <a:gd name="connsiteY122" fmla="*/ 1103038 h 1355913"/>
              <a:gd name="connsiteX123" fmla="*/ 912648 w 1303698"/>
              <a:gd name="connsiteY123" fmla="*/ 1066462 h 1355913"/>
              <a:gd name="connsiteX124" fmla="*/ 790244 w 1303698"/>
              <a:gd name="connsiteY124" fmla="*/ 1066462 h 1355913"/>
              <a:gd name="connsiteX125" fmla="*/ 790244 w 1303698"/>
              <a:gd name="connsiteY125" fmla="*/ 1103038 h 1355913"/>
              <a:gd name="connsiteX126" fmla="*/ 836206 w 1303698"/>
              <a:gd name="connsiteY126" fmla="*/ 1103038 h 1355913"/>
              <a:gd name="connsiteX127" fmla="*/ 836206 w 1303698"/>
              <a:gd name="connsiteY127" fmla="*/ 1066462 h 1355913"/>
              <a:gd name="connsiteX128" fmla="*/ 713802 w 1303698"/>
              <a:gd name="connsiteY128" fmla="*/ 1066462 h 1355913"/>
              <a:gd name="connsiteX129" fmla="*/ 713802 w 1303698"/>
              <a:gd name="connsiteY129" fmla="*/ 1103038 h 1355913"/>
              <a:gd name="connsiteX130" fmla="*/ 759764 w 1303698"/>
              <a:gd name="connsiteY130" fmla="*/ 1103038 h 1355913"/>
              <a:gd name="connsiteX131" fmla="*/ 759764 w 1303698"/>
              <a:gd name="connsiteY131" fmla="*/ 1066462 h 1355913"/>
              <a:gd name="connsiteX132" fmla="*/ 550507 w 1303698"/>
              <a:gd name="connsiteY132" fmla="*/ 1066462 h 1355913"/>
              <a:gd name="connsiteX133" fmla="*/ 550507 w 1303698"/>
              <a:gd name="connsiteY133" fmla="*/ 1103038 h 1355913"/>
              <a:gd name="connsiteX134" fmla="*/ 596469 w 1303698"/>
              <a:gd name="connsiteY134" fmla="*/ 1103038 h 1355913"/>
              <a:gd name="connsiteX135" fmla="*/ 596469 w 1303698"/>
              <a:gd name="connsiteY135" fmla="*/ 1066462 h 1355913"/>
              <a:gd name="connsiteX136" fmla="*/ 474065 w 1303698"/>
              <a:gd name="connsiteY136" fmla="*/ 1066462 h 1355913"/>
              <a:gd name="connsiteX137" fmla="*/ 474065 w 1303698"/>
              <a:gd name="connsiteY137" fmla="*/ 1103038 h 1355913"/>
              <a:gd name="connsiteX138" fmla="*/ 520027 w 1303698"/>
              <a:gd name="connsiteY138" fmla="*/ 1103038 h 1355913"/>
              <a:gd name="connsiteX139" fmla="*/ 520027 w 1303698"/>
              <a:gd name="connsiteY139" fmla="*/ 1066462 h 1355913"/>
              <a:gd name="connsiteX140" fmla="*/ 397623 w 1303698"/>
              <a:gd name="connsiteY140" fmla="*/ 1066462 h 1355913"/>
              <a:gd name="connsiteX141" fmla="*/ 397623 w 1303698"/>
              <a:gd name="connsiteY141" fmla="*/ 1103038 h 1355913"/>
              <a:gd name="connsiteX142" fmla="*/ 443585 w 1303698"/>
              <a:gd name="connsiteY142" fmla="*/ 1103038 h 1355913"/>
              <a:gd name="connsiteX143" fmla="*/ 443585 w 1303698"/>
              <a:gd name="connsiteY143" fmla="*/ 1066462 h 1355913"/>
              <a:gd name="connsiteX144" fmla="*/ 321181 w 1303698"/>
              <a:gd name="connsiteY144" fmla="*/ 1066462 h 1355913"/>
              <a:gd name="connsiteX145" fmla="*/ 321181 w 1303698"/>
              <a:gd name="connsiteY145" fmla="*/ 1103038 h 1355913"/>
              <a:gd name="connsiteX146" fmla="*/ 367143 w 1303698"/>
              <a:gd name="connsiteY146" fmla="*/ 1103038 h 1355913"/>
              <a:gd name="connsiteX147" fmla="*/ 367143 w 1303698"/>
              <a:gd name="connsiteY147" fmla="*/ 1066462 h 1355913"/>
              <a:gd name="connsiteX148" fmla="*/ 244739 w 1303698"/>
              <a:gd name="connsiteY148" fmla="*/ 1066462 h 1355913"/>
              <a:gd name="connsiteX149" fmla="*/ 244739 w 1303698"/>
              <a:gd name="connsiteY149" fmla="*/ 1103038 h 1355913"/>
              <a:gd name="connsiteX150" fmla="*/ 290701 w 1303698"/>
              <a:gd name="connsiteY150" fmla="*/ 1103038 h 1355913"/>
              <a:gd name="connsiteX151" fmla="*/ 290701 w 1303698"/>
              <a:gd name="connsiteY151" fmla="*/ 1066462 h 1355913"/>
              <a:gd name="connsiteX152" fmla="*/ 168297 w 1303698"/>
              <a:gd name="connsiteY152" fmla="*/ 1066462 h 1355913"/>
              <a:gd name="connsiteX153" fmla="*/ 168297 w 1303698"/>
              <a:gd name="connsiteY153" fmla="*/ 1103038 h 1355913"/>
              <a:gd name="connsiteX154" fmla="*/ 214259 w 1303698"/>
              <a:gd name="connsiteY154" fmla="*/ 1103038 h 1355913"/>
              <a:gd name="connsiteX155" fmla="*/ 214259 w 1303698"/>
              <a:gd name="connsiteY155" fmla="*/ 1066462 h 1355913"/>
              <a:gd name="connsiteX156" fmla="*/ 91855 w 1303698"/>
              <a:gd name="connsiteY156" fmla="*/ 1066462 h 1355913"/>
              <a:gd name="connsiteX157" fmla="*/ 91855 w 1303698"/>
              <a:gd name="connsiteY157" fmla="*/ 1103038 h 1355913"/>
              <a:gd name="connsiteX158" fmla="*/ 137817 w 1303698"/>
              <a:gd name="connsiteY158" fmla="*/ 1103038 h 1355913"/>
              <a:gd name="connsiteX159" fmla="*/ 137817 w 1303698"/>
              <a:gd name="connsiteY159" fmla="*/ 1066462 h 1355913"/>
              <a:gd name="connsiteX160" fmla="*/ 1172454 w 1303698"/>
              <a:gd name="connsiteY160" fmla="*/ 987699 h 1355913"/>
              <a:gd name="connsiteX161" fmla="*/ 1172454 w 1303698"/>
              <a:gd name="connsiteY161" fmla="*/ 1024275 h 1355913"/>
              <a:gd name="connsiteX162" fmla="*/ 1218416 w 1303698"/>
              <a:gd name="connsiteY162" fmla="*/ 1024275 h 1355913"/>
              <a:gd name="connsiteX163" fmla="*/ 1218416 w 1303698"/>
              <a:gd name="connsiteY163" fmla="*/ 987699 h 1355913"/>
              <a:gd name="connsiteX164" fmla="*/ 1096012 w 1303698"/>
              <a:gd name="connsiteY164" fmla="*/ 987699 h 1355913"/>
              <a:gd name="connsiteX165" fmla="*/ 1096012 w 1303698"/>
              <a:gd name="connsiteY165" fmla="*/ 1024275 h 1355913"/>
              <a:gd name="connsiteX166" fmla="*/ 1141974 w 1303698"/>
              <a:gd name="connsiteY166" fmla="*/ 1024275 h 1355913"/>
              <a:gd name="connsiteX167" fmla="*/ 1141974 w 1303698"/>
              <a:gd name="connsiteY167" fmla="*/ 987699 h 1355913"/>
              <a:gd name="connsiteX168" fmla="*/ 1019570 w 1303698"/>
              <a:gd name="connsiteY168" fmla="*/ 987699 h 1355913"/>
              <a:gd name="connsiteX169" fmla="*/ 1019570 w 1303698"/>
              <a:gd name="connsiteY169" fmla="*/ 1024275 h 1355913"/>
              <a:gd name="connsiteX170" fmla="*/ 1065532 w 1303698"/>
              <a:gd name="connsiteY170" fmla="*/ 1024275 h 1355913"/>
              <a:gd name="connsiteX171" fmla="*/ 1065532 w 1303698"/>
              <a:gd name="connsiteY171" fmla="*/ 987699 h 1355913"/>
              <a:gd name="connsiteX172" fmla="*/ 943128 w 1303698"/>
              <a:gd name="connsiteY172" fmla="*/ 987699 h 1355913"/>
              <a:gd name="connsiteX173" fmla="*/ 943128 w 1303698"/>
              <a:gd name="connsiteY173" fmla="*/ 1024275 h 1355913"/>
              <a:gd name="connsiteX174" fmla="*/ 989090 w 1303698"/>
              <a:gd name="connsiteY174" fmla="*/ 1024275 h 1355913"/>
              <a:gd name="connsiteX175" fmla="*/ 989090 w 1303698"/>
              <a:gd name="connsiteY175" fmla="*/ 987699 h 1355913"/>
              <a:gd name="connsiteX176" fmla="*/ 866686 w 1303698"/>
              <a:gd name="connsiteY176" fmla="*/ 987699 h 1355913"/>
              <a:gd name="connsiteX177" fmla="*/ 866686 w 1303698"/>
              <a:gd name="connsiteY177" fmla="*/ 1024275 h 1355913"/>
              <a:gd name="connsiteX178" fmla="*/ 912648 w 1303698"/>
              <a:gd name="connsiteY178" fmla="*/ 1024275 h 1355913"/>
              <a:gd name="connsiteX179" fmla="*/ 912648 w 1303698"/>
              <a:gd name="connsiteY179" fmla="*/ 987699 h 1355913"/>
              <a:gd name="connsiteX180" fmla="*/ 790244 w 1303698"/>
              <a:gd name="connsiteY180" fmla="*/ 987699 h 1355913"/>
              <a:gd name="connsiteX181" fmla="*/ 790244 w 1303698"/>
              <a:gd name="connsiteY181" fmla="*/ 1024275 h 1355913"/>
              <a:gd name="connsiteX182" fmla="*/ 836206 w 1303698"/>
              <a:gd name="connsiteY182" fmla="*/ 1024275 h 1355913"/>
              <a:gd name="connsiteX183" fmla="*/ 836206 w 1303698"/>
              <a:gd name="connsiteY183" fmla="*/ 987699 h 1355913"/>
              <a:gd name="connsiteX184" fmla="*/ 713802 w 1303698"/>
              <a:gd name="connsiteY184" fmla="*/ 987699 h 1355913"/>
              <a:gd name="connsiteX185" fmla="*/ 713802 w 1303698"/>
              <a:gd name="connsiteY185" fmla="*/ 1024275 h 1355913"/>
              <a:gd name="connsiteX186" fmla="*/ 759764 w 1303698"/>
              <a:gd name="connsiteY186" fmla="*/ 1024275 h 1355913"/>
              <a:gd name="connsiteX187" fmla="*/ 759764 w 1303698"/>
              <a:gd name="connsiteY187" fmla="*/ 987699 h 1355913"/>
              <a:gd name="connsiteX188" fmla="*/ 1172454 w 1303698"/>
              <a:gd name="connsiteY188" fmla="*/ 914728 h 1355913"/>
              <a:gd name="connsiteX189" fmla="*/ 1172454 w 1303698"/>
              <a:gd name="connsiteY189" fmla="*/ 951304 h 1355913"/>
              <a:gd name="connsiteX190" fmla="*/ 1218416 w 1303698"/>
              <a:gd name="connsiteY190" fmla="*/ 951304 h 1355913"/>
              <a:gd name="connsiteX191" fmla="*/ 1218416 w 1303698"/>
              <a:gd name="connsiteY191" fmla="*/ 914728 h 1355913"/>
              <a:gd name="connsiteX192" fmla="*/ 1096012 w 1303698"/>
              <a:gd name="connsiteY192" fmla="*/ 914728 h 1355913"/>
              <a:gd name="connsiteX193" fmla="*/ 1096012 w 1303698"/>
              <a:gd name="connsiteY193" fmla="*/ 951304 h 1355913"/>
              <a:gd name="connsiteX194" fmla="*/ 1141974 w 1303698"/>
              <a:gd name="connsiteY194" fmla="*/ 951304 h 1355913"/>
              <a:gd name="connsiteX195" fmla="*/ 1141974 w 1303698"/>
              <a:gd name="connsiteY195" fmla="*/ 914728 h 1355913"/>
              <a:gd name="connsiteX196" fmla="*/ 1019570 w 1303698"/>
              <a:gd name="connsiteY196" fmla="*/ 914728 h 1355913"/>
              <a:gd name="connsiteX197" fmla="*/ 1019570 w 1303698"/>
              <a:gd name="connsiteY197" fmla="*/ 951304 h 1355913"/>
              <a:gd name="connsiteX198" fmla="*/ 1065532 w 1303698"/>
              <a:gd name="connsiteY198" fmla="*/ 951304 h 1355913"/>
              <a:gd name="connsiteX199" fmla="*/ 1065532 w 1303698"/>
              <a:gd name="connsiteY199" fmla="*/ 914728 h 1355913"/>
              <a:gd name="connsiteX200" fmla="*/ 943128 w 1303698"/>
              <a:gd name="connsiteY200" fmla="*/ 914728 h 1355913"/>
              <a:gd name="connsiteX201" fmla="*/ 943128 w 1303698"/>
              <a:gd name="connsiteY201" fmla="*/ 951304 h 1355913"/>
              <a:gd name="connsiteX202" fmla="*/ 989090 w 1303698"/>
              <a:gd name="connsiteY202" fmla="*/ 951304 h 1355913"/>
              <a:gd name="connsiteX203" fmla="*/ 989090 w 1303698"/>
              <a:gd name="connsiteY203" fmla="*/ 914728 h 1355913"/>
              <a:gd name="connsiteX204" fmla="*/ 866686 w 1303698"/>
              <a:gd name="connsiteY204" fmla="*/ 914728 h 1355913"/>
              <a:gd name="connsiteX205" fmla="*/ 866686 w 1303698"/>
              <a:gd name="connsiteY205" fmla="*/ 951304 h 1355913"/>
              <a:gd name="connsiteX206" fmla="*/ 912648 w 1303698"/>
              <a:gd name="connsiteY206" fmla="*/ 951304 h 1355913"/>
              <a:gd name="connsiteX207" fmla="*/ 912648 w 1303698"/>
              <a:gd name="connsiteY207" fmla="*/ 914728 h 1355913"/>
              <a:gd name="connsiteX208" fmla="*/ 790244 w 1303698"/>
              <a:gd name="connsiteY208" fmla="*/ 914728 h 1355913"/>
              <a:gd name="connsiteX209" fmla="*/ 790244 w 1303698"/>
              <a:gd name="connsiteY209" fmla="*/ 951304 h 1355913"/>
              <a:gd name="connsiteX210" fmla="*/ 836206 w 1303698"/>
              <a:gd name="connsiteY210" fmla="*/ 951304 h 1355913"/>
              <a:gd name="connsiteX211" fmla="*/ 836206 w 1303698"/>
              <a:gd name="connsiteY211" fmla="*/ 914728 h 1355913"/>
              <a:gd name="connsiteX212" fmla="*/ 713802 w 1303698"/>
              <a:gd name="connsiteY212" fmla="*/ 914728 h 1355913"/>
              <a:gd name="connsiteX213" fmla="*/ 713802 w 1303698"/>
              <a:gd name="connsiteY213" fmla="*/ 951304 h 1355913"/>
              <a:gd name="connsiteX214" fmla="*/ 759764 w 1303698"/>
              <a:gd name="connsiteY214" fmla="*/ 951304 h 1355913"/>
              <a:gd name="connsiteX215" fmla="*/ 759764 w 1303698"/>
              <a:gd name="connsiteY215" fmla="*/ 914728 h 1355913"/>
              <a:gd name="connsiteX216" fmla="*/ 406719 w 1303698"/>
              <a:gd name="connsiteY216" fmla="*/ 768369 h 1355913"/>
              <a:gd name="connsiteX217" fmla="*/ 392429 w 1303698"/>
              <a:gd name="connsiteY217" fmla="*/ 781560 h 1355913"/>
              <a:gd name="connsiteX218" fmla="*/ 391879 w 1303698"/>
              <a:gd name="connsiteY218" fmla="*/ 942049 h 1355913"/>
              <a:gd name="connsiteX219" fmla="*/ 405620 w 1303698"/>
              <a:gd name="connsiteY219" fmla="*/ 956339 h 1355913"/>
              <a:gd name="connsiteX220" fmla="*/ 419360 w 1303698"/>
              <a:gd name="connsiteY220" fmla="*/ 942049 h 1355913"/>
              <a:gd name="connsiteX221" fmla="*/ 419360 w 1303698"/>
              <a:gd name="connsiteY221" fmla="*/ 863453 h 1355913"/>
              <a:gd name="connsiteX222" fmla="*/ 419360 w 1303698"/>
              <a:gd name="connsiteY222" fmla="*/ 782110 h 1355913"/>
              <a:gd name="connsiteX223" fmla="*/ 406719 w 1303698"/>
              <a:gd name="connsiteY223" fmla="*/ 768369 h 1355913"/>
              <a:gd name="connsiteX224" fmla="*/ 555116 w 1303698"/>
              <a:gd name="connsiteY224" fmla="*/ 723300 h 1355913"/>
              <a:gd name="connsiteX225" fmla="*/ 544674 w 1303698"/>
              <a:gd name="connsiteY225" fmla="*/ 734842 h 1355913"/>
              <a:gd name="connsiteX226" fmla="*/ 545223 w 1303698"/>
              <a:gd name="connsiteY226" fmla="*/ 944797 h 1355913"/>
              <a:gd name="connsiteX227" fmla="*/ 556765 w 1303698"/>
              <a:gd name="connsiteY227" fmla="*/ 956339 h 1355913"/>
              <a:gd name="connsiteX228" fmla="*/ 600185 w 1303698"/>
              <a:gd name="connsiteY228" fmla="*/ 956339 h 1355913"/>
              <a:gd name="connsiteX229" fmla="*/ 615025 w 1303698"/>
              <a:gd name="connsiteY229" fmla="*/ 941499 h 1355913"/>
              <a:gd name="connsiteX230" fmla="*/ 615025 w 1303698"/>
              <a:gd name="connsiteY230" fmla="*/ 866751 h 1355913"/>
              <a:gd name="connsiteX231" fmla="*/ 621071 w 1303698"/>
              <a:gd name="connsiteY231" fmla="*/ 853010 h 1355913"/>
              <a:gd name="connsiteX232" fmla="*/ 637559 w 1303698"/>
              <a:gd name="connsiteY232" fmla="*/ 827728 h 1355913"/>
              <a:gd name="connsiteX233" fmla="*/ 625468 w 1303698"/>
              <a:gd name="connsiteY233" fmla="*/ 816735 h 1355913"/>
              <a:gd name="connsiteX234" fmla="*/ 585895 w 1303698"/>
              <a:gd name="connsiteY234" fmla="*/ 816735 h 1355913"/>
              <a:gd name="connsiteX235" fmla="*/ 567208 w 1303698"/>
              <a:gd name="connsiteY235" fmla="*/ 798598 h 1355913"/>
              <a:gd name="connsiteX236" fmla="*/ 567208 w 1303698"/>
              <a:gd name="connsiteY236" fmla="*/ 767819 h 1355913"/>
              <a:gd name="connsiteX237" fmla="*/ 566659 w 1303698"/>
              <a:gd name="connsiteY237" fmla="*/ 767819 h 1355913"/>
              <a:gd name="connsiteX238" fmla="*/ 566659 w 1303698"/>
              <a:gd name="connsiteY238" fmla="*/ 735392 h 1355913"/>
              <a:gd name="connsiteX239" fmla="*/ 555116 w 1303698"/>
              <a:gd name="connsiteY239" fmla="*/ 723300 h 1355913"/>
              <a:gd name="connsiteX240" fmla="*/ 509498 w 1303698"/>
              <a:gd name="connsiteY240" fmla="*/ 565559 h 1355913"/>
              <a:gd name="connsiteX241" fmla="*/ 495208 w 1303698"/>
              <a:gd name="connsiteY241" fmla="*/ 572704 h 1355913"/>
              <a:gd name="connsiteX242" fmla="*/ 502353 w 1303698"/>
              <a:gd name="connsiteY242" fmla="*/ 601284 h 1355913"/>
              <a:gd name="connsiteX243" fmla="*/ 545223 w 1303698"/>
              <a:gd name="connsiteY243" fmla="*/ 674384 h 1355913"/>
              <a:gd name="connsiteX244" fmla="*/ 571605 w 1303698"/>
              <a:gd name="connsiteY244" fmla="*/ 702964 h 1355913"/>
              <a:gd name="connsiteX245" fmla="*/ 578750 w 1303698"/>
              <a:gd name="connsiteY245" fmla="*/ 703514 h 1355913"/>
              <a:gd name="connsiteX246" fmla="*/ 588643 w 1303698"/>
              <a:gd name="connsiteY246" fmla="*/ 715056 h 1355913"/>
              <a:gd name="connsiteX247" fmla="*/ 588093 w 1303698"/>
              <a:gd name="connsiteY247" fmla="*/ 767270 h 1355913"/>
              <a:gd name="connsiteX248" fmla="*/ 613376 w 1303698"/>
              <a:gd name="connsiteY248" fmla="*/ 794751 h 1355913"/>
              <a:gd name="connsiteX249" fmla="*/ 617773 w 1303698"/>
              <a:gd name="connsiteY249" fmla="*/ 795300 h 1355913"/>
              <a:gd name="connsiteX250" fmla="*/ 637559 w 1303698"/>
              <a:gd name="connsiteY250" fmla="*/ 783758 h 1355913"/>
              <a:gd name="connsiteX251" fmla="*/ 620521 w 1303698"/>
              <a:gd name="connsiteY251" fmla="*/ 754629 h 1355913"/>
              <a:gd name="connsiteX252" fmla="*/ 597987 w 1303698"/>
              <a:gd name="connsiteY252" fmla="*/ 731545 h 1355913"/>
              <a:gd name="connsiteX253" fmla="*/ 597987 w 1303698"/>
              <a:gd name="connsiteY253" fmla="*/ 656796 h 1355913"/>
              <a:gd name="connsiteX254" fmla="*/ 597437 w 1303698"/>
              <a:gd name="connsiteY254" fmla="*/ 656796 h 1355913"/>
              <a:gd name="connsiteX255" fmla="*/ 597437 w 1303698"/>
              <a:gd name="connsiteY255" fmla="*/ 580949 h 1355913"/>
              <a:gd name="connsiteX256" fmla="*/ 582597 w 1303698"/>
              <a:gd name="connsiteY256" fmla="*/ 565559 h 1355913"/>
              <a:gd name="connsiteX257" fmla="*/ 509498 w 1303698"/>
              <a:gd name="connsiteY257" fmla="*/ 565559 h 1355913"/>
              <a:gd name="connsiteX258" fmla="*/ 1099240 w 1303698"/>
              <a:gd name="connsiteY258" fmla="*/ 0 h 1355913"/>
              <a:gd name="connsiteX259" fmla="*/ 1179484 w 1303698"/>
              <a:gd name="connsiteY259" fmla="*/ 0 h 1355913"/>
              <a:gd name="connsiteX260" fmla="*/ 1216309 w 1303698"/>
              <a:gd name="connsiteY260" fmla="*/ 756827 h 1355913"/>
              <a:gd name="connsiteX261" fmla="*/ 1303698 w 1303698"/>
              <a:gd name="connsiteY261" fmla="*/ 758476 h 1355913"/>
              <a:gd name="connsiteX262" fmla="*/ 1301500 w 1303698"/>
              <a:gd name="connsiteY262" fmla="*/ 1355913 h 1355913"/>
              <a:gd name="connsiteX263" fmla="*/ 0 w 1303698"/>
              <a:gd name="connsiteY263" fmla="*/ 1355913 h 1355913"/>
              <a:gd name="connsiteX264" fmla="*/ 2199 w 1303698"/>
              <a:gd name="connsiteY264" fmla="*/ 951942 h 1355913"/>
              <a:gd name="connsiteX265" fmla="*/ 149497 w 1303698"/>
              <a:gd name="connsiteY265" fmla="*/ 867850 h 1355913"/>
              <a:gd name="connsiteX266" fmla="*/ 190719 w 1303698"/>
              <a:gd name="connsiteY266" fmla="*/ 943698 h 1355913"/>
              <a:gd name="connsiteX267" fmla="*/ 325925 w 1303698"/>
              <a:gd name="connsiteY267" fmla="*/ 867300 h 1355913"/>
              <a:gd name="connsiteX268" fmla="*/ 364398 w 1303698"/>
              <a:gd name="connsiteY268" fmla="*/ 938751 h 1355913"/>
              <a:gd name="connsiteX269" fmla="*/ 366047 w 1303698"/>
              <a:gd name="connsiteY269" fmla="*/ 767270 h 1355913"/>
              <a:gd name="connsiteX270" fmla="*/ 391879 w 1303698"/>
              <a:gd name="connsiteY270" fmla="*/ 741987 h 1355913"/>
              <a:gd name="connsiteX271" fmla="*/ 419910 w 1303698"/>
              <a:gd name="connsiteY271" fmla="*/ 714506 h 1355913"/>
              <a:gd name="connsiteX272" fmla="*/ 419910 w 1303698"/>
              <a:gd name="connsiteY272" fmla="*/ 661193 h 1355913"/>
              <a:gd name="connsiteX273" fmla="*/ 454536 w 1303698"/>
              <a:gd name="connsiteY273" fmla="*/ 606231 h 1355913"/>
              <a:gd name="connsiteX274" fmla="*/ 467727 w 1303698"/>
              <a:gd name="connsiteY274" fmla="*/ 584796 h 1355913"/>
              <a:gd name="connsiteX275" fmla="*/ 467177 w 1303698"/>
              <a:gd name="connsiteY275" fmla="*/ 555116 h 1355913"/>
              <a:gd name="connsiteX276" fmla="*/ 482017 w 1303698"/>
              <a:gd name="connsiteY276" fmla="*/ 539178 h 1355913"/>
              <a:gd name="connsiteX277" fmla="*/ 607330 w 1303698"/>
              <a:gd name="connsiteY277" fmla="*/ 539178 h 1355913"/>
              <a:gd name="connsiteX278" fmla="*/ 624368 w 1303698"/>
              <a:gd name="connsiteY278" fmla="*/ 558414 h 1355913"/>
              <a:gd name="connsiteX279" fmla="*/ 624368 w 1303698"/>
              <a:gd name="connsiteY279" fmla="*/ 673834 h 1355913"/>
              <a:gd name="connsiteX280" fmla="*/ 626017 w 1303698"/>
              <a:gd name="connsiteY280" fmla="*/ 717254 h 1355913"/>
              <a:gd name="connsiteX281" fmla="*/ 632063 w 1303698"/>
              <a:gd name="connsiteY281" fmla="*/ 726598 h 1355913"/>
              <a:gd name="connsiteX282" fmla="*/ 637010 w 1303698"/>
              <a:gd name="connsiteY282" fmla="*/ 717804 h 1355913"/>
              <a:gd name="connsiteX283" fmla="*/ 637010 w 1303698"/>
              <a:gd name="connsiteY283" fmla="*/ 690873 h 1355913"/>
              <a:gd name="connsiteX284" fmla="*/ 653498 w 1303698"/>
              <a:gd name="connsiteY284" fmla="*/ 674384 h 1355913"/>
              <a:gd name="connsiteX285" fmla="*/ 671086 w 1303698"/>
              <a:gd name="connsiteY285" fmla="*/ 658445 h 1355913"/>
              <a:gd name="connsiteX286" fmla="*/ 695819 w 1303698"/>
              <a:gd name="connsiteY286" fmla="*/ 611727 h 1355913"/>
              <a:gd name="connsiteX287" fmla="*/ 715056 w 1303698"/>
              <a:gd name="connsiteY287" fmla="*/ 594140 h 1355913"/>
              <a:gd name="connsiteX288" fmla="*/ 753529 w 1303698"/>
              <a:gd name="connsiteY288" fmla="*/ 597987 h 1355913"/>
              <a:gd name="connsiteX289" fmla="*/ 762323 w 1303698"/>
              <a:gd name="connsiteY289" fmla="*/ 606231 h 1355913"/>
              <a:gd name="connsiteX290" fmla="*/ 795850 w 1303698"/>
              <a:gd name="connsiteY290" fmla="*/ 665590 h 1355913"/>
              <a:gd name="connsiteX291" fmla="*/ 795850 w 1303698"/>
              <a:gd name="connsiteY291" fmla="*/ 765071 h 1355913"/>
              <a:gd name="connsiteX292" fmla="*/ 862903 w 1303698"/>
              <a:gd name="connsiteY292" fmla="*/ 761773 h 1355913"/>
              <a:gd name="connsiteX293" fmla="*/ 898079 w 1303698"/>
              <a:gd name="connsiteY293" fmla="*/ 155543 h 1355913"/>
              <a:gd name="connsiteX294" fmla="*/ 979973 w 1303698"/>
              <a:gd name="connsiteY294" fmla="*/ 155543 h 1355913"/>
              <a:gd name="connsiteX295" fmla="*/ 1016797 w 1303698"/>
              <a:gd name="connsiteY295" fmla="*/ 759026 h 1355913"/>
              <a:gd name="connsiteX296" fmla="*/ 1063515 w 1303698"/>
              <a:gd name="connsiteY296" fmla="*/ 757376 h 135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</a:cxnLst>
            <a:rect l="l" t="t" r="r" b="b"/>
            <a:pathLst>
              <a:path w="1303698" h="1355913">
                <a:moveTo>
                  <a:pt x="91855" y="1312553"/>
                </a:moveTo>
                <a:lnTo>
                  <a:pt x="91855" y="1330841"/>
                </a:lnTo>
                <a:lnTo>
                  <a:pt x="274735" y="1330841"/>
                </a:lnTo>
                <a:lnTo>
                  <a:pt x="274735" y="1312553"/>
                </a:lnTo>
                <a:close/>
                <a:moveTo>
                  <a:pt x="928130" y="1308135"/>
                </a:moveTo>
                <a:lnTo>
                  <a:pt x="928130" y="1326423"/>
                </a:lnTo>
                <a:lnTo>
                  <a:pt x="1111010" y="1326423"/>
                </a:lnTo>
                <a:lnTo>
                  <a:pt x="1111010" y="1308135"/>
                </a:lnTo>
                <a:close/>
                <a:moveTo>
                  <a:pt x="713802" y="1307881"/>
                </a:moveTo>
                <a:lnTo>
                  <a:pt x="713802" y="1326169"/>
                </a:lnTo>
                <a:lnTo>
                  <a:pt x="896682" y="1326169"/>
                </a:lnTo>
                <a:lnTo>
                  <a:pt x="896682" y="1307881"/>
                </a:lnTo>
                <a:close/>
                <a:moveTo>
                  <a:pt x="91855" y="1284733"/>
                </a:moveTo>
                <a:lnTo>
                  <a:pt x="91855" y="1303021"/>
                </a:lnTo>
                <a:lnTo>
                  <a:pt x="274735" y="1303021"/>
                </a:lnTo>
                <a:lnTo>
                  <a:pt x="274735" y="1284733"/>
                </a:lnTo>
                <a:close/>
                <a:moveTo>
                  <a:pt x="928130" y="1280315"/>
                </a:moveTo>
                <a:lnTo>
                  <a:pt x="928130" y="1298603"/>
                </a:lnTo>
                <a:lnTo>
                  <a:pt x="1111010" y="1298603"/>
                </a:lnTo>
                <a:lnTo>
                  <a:pt x="1111010" y="1280315"/>
                </a:lnTo>
                <a:close/>
                <a:moveTo>
                  <a:pt x="713802" y="1280061"/>
                </a:moveTo>
                <a:lnTo>
                  <a:pt x="713802" y="1298349"/>
                </a:lnTo>
                <a:lnTo>
                  <a:pt x="896682" y="1298349"/>
                </a:lnTo>
                <a:lnTo>
                  <a:pt x="896682" y="1280061"/>
                </a:lnTo>
                <a:close/>
                <a:moveTo>
                  <a:pt x="91855" y="1256914"/>
                </a:moveTo>
                <a:lnTo>
                  <a:pt x="91855" y="1275202"/>
                </a:lnTo>
                <a:lnTo>
                  <a:pt x="274735" y="1275202"/>
                </a:lnTo>
                <a:lnTo>
                  <a:pt x="274735" y="1256914"/>
                </a:lnTo>
                <a:close/>
                <a:moveTo>
                  <a:pt x="928130" y="1252496"/>
                </a:moveTo>
                <a:lnTo>
                  <a:pt x="928130" y="1270784"/>
                </a:lnTo>
                <a:lnTo>
                  <a:pt x="1111010" y="1270784"/>
                </a:lnTo>
                <a:lnTo>
                  <a:pt x="1111010" y="1252496"/>
                </a:lnTo>
                <a:close/>
                <a:moveTo>
                  <a:pt x="713802" y="1252242"/>
                </a:moveTo>
                <a:lnTo>
                  <a:pt x="713802" y="1270530"/>
                </a:lnTo>
                <a:lnTo>
                  <a:pt x="896682" y="1270530"/>
                </a:lnTo>
                <a:lnTo>
                  <a:pt x="896682" y="1252242"/>
                </a:lnTo>
                <a:close/>
                <a:moveTo>
                  <a:pt x="91855" y="1229095"/>
                </a:moveTo>
                <a:lnTo>
                  <a:pt x="91855" y="1247383"/>
                </a:lnTo>
                <a:lnTo>
                  <a:pt x="274735" y="1247383"/>
                </a:lnTo>
                <a:lnTo>
                  <a:pt x="274735" y="1229095"/>
                </a:lnTo>
                <a:close/>
                <a:moveTo>
                  <a:pt x="928130" y="1224677"/>
                </a:moveTo>
                <a:lnTo>
                  <a:pt x="928130" y="1242965"/>
                </a:lnTo>
                <a:lnTo>
                  <a:pt x="1111010" y="1242965"/>
                </a:lnTo>
                <a:lnTo>
                  <a:pt x="1111010" y="1224677"/>
                </a:lnTo>
                <a:close/>
                <a:moveTo>
                  <a:pt x="713802" y="1224423"/>
                </a:moveTo>
                <a:lnTo>
                  <a:pt x="713802" y="1242711"/>
                </a:lnTo>
                <a:lnTo>
                  <a:pt x="896682" y="1242711"/>
                </a:lnTo>
                <a:lnTo>
                  <a:pt x="896682" y="1224423"/>
                </a:lnTo>
                <a:close/>
                <a:moveTo>
                  <a:pt x="1172454" y="1139433"/>
                </a:moveTo>
                <a:lnTo>
                  <a:pt x="1172454" y="1176009"/>
                </a:lnTo>
                <a:lnTo>
                  <a:pt x="1218416" y="1176009"/>
                </a:lnTo>
                <a:lnTo>
                  <a:pt x="1218416" y="1139433"/>
                </a:lnTo>
                <a:close/>
                <a:moveTo>
                  <a:pt x="1096012" y="1139433"/>
                </a:moveTo>
                <a:lnTo>
                  <a:pt x="1096012" y="1176009"/>
                </a:lnTo>
                <a:lnTo>
                  <a:pt x="1141974" y="1176009"/>
                </a:lnTo>
                <a:lnTo>
                  <a:pt x="1141974" y="1139433"/>
                </a:lnTo>
                <a:close/>
                <a:moveTo>
                  <a:pt x="1019570" y="1139433"/>
                </a:moveTo>
                <a:lnTo>
                  <a:pt x="1019570" y="1176009"/>
                </a:lnTo>
                <a:lnTo>
                  <a:pt x="1065532" y="1176009"/>
                </a:lnTo>
                <a:lnTo>
                  <a:pt x="1065532" y="1139433"/>
                </a:lnTo>
                <a:close/>
                <a:moveTo>
                  <a:pt x="943128" y="1139433"/>
                </a:moveTo>
                <a:lnTo>
                  <a:pt x="943128" y="1176009"/>
                </a:lnTo>
                <a:lnTo>
                  <a:pt x="989090" y="1176009"/>
                </a:lnTo>
                <a:lnTo>
                  <a:pt x="989090" y="1139433"/>
                </a:lnTo>
                <a:close/>
                <a:moveTo>
                  <a:pt x="866686" y="1139433"/>
                </a:moveTo>
                <a:lnTo>
                  <a:pt x="866686" y="1176009"/>
                </a:lnTo>
                <a:lnTo>
                  <a:pt x="912648" y="1176009"/>
                </a:lnTo>
                <a:lnTo>
                  <a:pt x="912648" y="1139433"/>
                </a:lnTo>
                <a:close/>
                <a:moveTo>
                  <a:pt x="790244" y="1139433"/>
                </a:moveTo>
                <a:lnTo>
                  <a:pt x="790244" y="1176009"/>
                </a:lnTo>
                <a:lnTo>
                  <a:pt x="836206" y="1176009"/>
                </a:lnTo>
                <a:lnTo>
                  <a:pt x="836206" y="1139433"/>
                </a:lnTo>
                <a:close/>
                <a:moveTo>
                  <a:pt x="713802" y="1139433"/>
                </a:moveTo>
                <a:lnTo>
                  <a:pt x="713802" y="1176009"/>
                </a:lnTo>
                <a:lnTo>
                  <a:pt x="759764" y="1176009"/>
                </a:lnTo>
                <a:lnTo>
                  <a:pt x="759764" y="1139433"/>
                </a:lnTo>
                <a:close/>
                <a:moveTo>
                  <a:pt x="550507" y="1139433"/>
                </a:moveTo>
                <a:lnTo>
                  <a:pt x="550507" y="1176009"/>
                </a:lnTo>
                <a:lnTo>
                  <a:pt x="596469" y="1176009"/>
                </a:lnTo>
                <a:lnTo>
                  <a:pt x="596469" y="1139433"/>
                </a:lnTo>
                <a:close/>
                <a:moveTo>
                  <a:pt x="474065" y="1139433"/>
                </a:moveTo>
                <a:lnTo>
                  <a:pt x="474065" y="1176009"/>
                </a:lnTo>
                <a:lnTo>
                  <a:pt x="520027" y="1176009"/>
                </a:lnTo>
                <a:lnTo>
                  <a:pt x="520027" y="1139433"/>
                </a:lnTo>
                <a:close/>
                <a:moveTo>
                  <a:pt x="397623" y="1139433"/>
                </a:moveTo>
                <a:lnTo>
                  <a:pt x="397623" y="1176009"/>
                </a:lnTo>
                <a:lnTo>
                  <a:pt x="443585" y="1176009"/>
                </a:lnTo>
                <a:lnTo>
                  <a:pt x="443585" y="1139433"/>
                </a:lnTo>
                <a:close/>
                <a:moveTo>
                  <a:pt x="321181" y="1139433"/>
                </a:moveTo>
                <a:lnTo>
                  <a:pt x="321181" y="1176009"/>
                </a:lnTo>
                <a:lnTo>
                  <a:pt x="367143" y="1176009"/>
                </a:lnTo>
                <a:lnTo>
                  <a:pt x="367143" y="1139433"/>
                </a:lnTo>
                <a:close/>
                <a:moveTo>
                  <a:pt x="244739" y="1139433"/>
                </a:moveTo>
                <a:lnTo>
                  <a:pt x="244739" y="1176009"/>
                </a:lnTo>
                <a:lnTo>
                  <a:pt x="290701" y="1176009"/>
                </a:lnTo>
                <a:lnTo>
                  <a:pt x="290701" y="1139433"/>
                </a:lnTo>
                <a:close/>
                <a:moveTo>
                  <a:pt x="168297" y="1139433"/>
                </a:moveTo>
                <a:lnTo>
                  <a:pt x="168297" y="1176009"/>
                </a:lnTo>
                <a:lnTo>
                  <a:pt x="214259" y="1176009"/>
                </a:lnTo>
                <a:lnTo>
                  <a:pt x="214259" y="1139433"/>
                </a:lnTo>
                <a:close/>
                <a:moveTo>
                  <a:pt x="91855" y="1139433"/>
                </a:moveTo>
                <a:lnTo>
                  <a:pt x="91855" y="1176009"/>
                </a:lnTo>
                <a:lnTo>
                  <a:pt x="137817" y="1176009"/>
                </a:lnTo>
                <a:lnTo>
                  <a:pt x="137817" y="1139433"/>
                </a:lnTo>
                <a:close/>
                <a:moveTo>
                  <a:pt x="1172454" y="1066462"/>
                </a:moveTo>
                <a:lnTo>
                  <a:pt x="1172454" y="1103038"/>
                </a:lnTo>
                <a:lnTo>
                  <a:pt x="1218416" y="1103038"/>
                </a:lnTo>
                <a:lnTo>
                  <a:pt x="1218416" y="1066462"/>
                </a:lnTo>
                <a:close/>
                <a:moveTo>
                  <a:pt x="1096012" y="1066462"/>
                </a:moveTo>
                <a:lnTo>
                  <a:pt x="1096012" y="1103038"/>
                </a:lnTo>
                <a:lnTo>
                  <a:pt x="1141974" y="1103038"/>
                </a:lnTo>
                <a:lnTo>
                  <a:pt x="1141974" y="1066462"/>
                </a:lnTo>
                <a:close/>
                <a:moveTo>
                  <a:pt x="1019570" y="1066462"/>
                </a:moveTo>
                <a:lnTo>
                  <a:pt x="1019570" y="1103038"/>
                </a:lnTo>
                <a:lnTo>
                  <a:pt x="1065532" y="1103038"/>
                </a:lnTo>
                <a:lnTo>
                  <a:pt x="1065532" y="1066462"/>
                </a:lnTo>
                <a:close/>
                <a:moveTo>
                  <a:pt x="943128" y="1066462"/>
                </a:moveTo>
                <a:lnTo>
                  <a:pt x="943128" y="1103038"/>
                </a:lnTo>
                <a:lnTo>
                  <a:pt x="989090" y="1103038"/>
                </a:lnTo>
                <a:lnTo>
                  <a:pt x="989090" y="1066462"/>
                </a:lnTo>
                <a:close/>
                <a:moveTo>
                  <a:pt x="866686" y="1066462"/>
                </a:moveTo>
                <a:lnTo>
                  <a:pt x="866686" y="1103038"/>
                </a:lnTo>
                <a:lnTo>
                  <a:pt x="912648" y="1103038"/>
                </a:lnTo>
                <a:lnTo>
                  <a:pt x="912648" y="1066462"/>
                </a:lnTo>
                <a:close/>
                <a:moveTo>
                  <a:pt x="790244" y="1066462"/>
                </a:moveTo>
                <a:lnTo>
                  <a:pt x="790244" y="1103038"/>
                </a:lnTo>
                <a:lnTo>
                  <a:pt x="836206" y="1103038"/>
                </a:lnTo>
                <a:lnTo>
                  <a:pt x="836206" y="1066462"/>
                </a:lnTo>
                <a:close/>
                <a:moveTo>
                  <a:pt x="713802" y="1066462"/>
                </a:moveTo>
                <a:lnTo>
                  <a:pt x="713802" y="1103038"/>
                </a:lnTo>
                <a:lnTo>
                  <a:pt x="759764" y="1103038"/>
                </a:lnTo>
                <a:lnTo>
                  <a:pt x="759764" y="1066462"/>
                </a:lnTo>
                <a:close/>
                <a:moveTo>
                  <a:pt x="550507" y="1066462"/>
                </a:moveTo>
                <a:lnTo>
                  <a:pt x="550507" y="1103038"/>
                </a:lnTo>
                <a:lnTo>
                  <a:pt x="596469" y="1103038"/>
                </a:lnTo>
                <a:lnTo>
                  <a:pt x="596469" y="1066462"/>
                </a:lnTo>
                <a:close/>
                <a:moveTo>
                  <a:pt x="474065" y="1066462"/>
                </a:moveTo>
                <a:lnTo>
                  <a:pt x="474065" y="1103038"/>
                </a:lnTo>
                <a:lnTo>
                  <a:pt x="520027" y="1103038"/>
                </a:lnTo>
                <a:lnTo>
                  <a:pt x="520027" y="1066462"/>
                </a:lnTo>
                <a:close/>
                <a:moveTo>
                  <a:pt x="397623" y="1066462"/>
                </a:moveTo>
                <a:lnTo>
                  <a:pt x="397623" y="1103038"/>
                </a:lnTo>
                <a:lnTo>
                  <a:pt x="443585" y="1103038"/>
                </a:lnTo>
                <a:lnTo>
                  <a:pt x="443585" y="1066462"/>
                </a:lnTo>
                <a:close/>
                <a:moveTo>
                  <a:pt x="321181" y="1066462"/>
                </a:moveTo>
                <a:lnTo>
                  <a:pt x="321181" y="1103038"/>
                </a:lnTo>
                <a:lnTo>
                  <a:pt x="367143" y="1103038"/>
                </a:lnTo>
                <a:lnTo>
                  <a:pt x="367143" y="1066462"/>
                </a:lnTo>
                <a:close/>
                <a:moveTo>
                  <a:pt x="244739" y="1066462"/>
                </a:moveTo>
                <a:lnTo>
                  <a:pt x="244739" y="1103038"/>
                </a:lnTo>
                <a:lnTo>
                  <a:pt x="290701" y="1103038"/>
                </a:lnTo>
                <a:lnTo>
                  <a:pt x="290701" y="1066462"/>
                </a:lnTo>
                <a:close/>
                <a:moveTo>
                  <a:pt x="168297" y="1066462"/>
                </a:moveTo>
                <a:lnTo>
                  <a:pt x="168297" y="1103038"/>
                </a:lnTo>
                <a:lnTo>
                  <a:pt x="214259" y="1103038"/>
                </a:lnTo>
                <a:lnTo>
                  <a:pt x="214259" y="1066462"/>
                </a:lnTo>
                <a:close/>
                <a:moveTo>
                  <a:pt x="91855" y="1066462"/>
                </a:moveTo>
                <a:lnTo>
                  <a:pt x="91855" y="1103038"/>
                </a:lnTo>
                <a:lnTo>
                  <a:pt x="137817" y="1103038"/>
                </a:lnTo>
                <a:lnTo>
                  <a:pt x="137817" y="1066462"/>
                </a:lnTo>
                <a:close/>
                <a:moveTo>
                  <a:pt x="1172454" y="987699"/>
                </a:moveTo>
                <a:lnTo>
                  <a:pt x="1172454" y="1024275"/>
                </a:lnTo>
                <a:lnTo>
                  <a:pt x="1218416" y="1024275"/>
                </a:lnTo>
                <a:lnTo>
                  <a:pt x="1218416" y="987699"/>
                </a:lnTo>
                <a:close/>
                <a:moveTo>
                  <a:pt x="1096012" y="987699"/>
                </a:moveTo>
                <a:lnTo>
                  <a:pt x="1096012" y="1024275"/>
                </a:lnTo>
                <a:lnTo>
                  <a:pt x="1141974" y="1024275"/>
                </a:lnTo>
                <a:lnTo>
                  <a:pt x="1141974" y="987699"/>
                </a:lnTo>
                <a:close/>
                <a:moveTo>
                  <a:pt x="1019570" y="987699"/>
                </a:moveTo>
                <a:lnTo>
                  <a:pt x="1019570" y="1024275"/>
                </a:lnTo>
                <a:lnTo>
                  <a:pt x="1065532" y="1024275"/>
                </a:lnTo>
                <a:lnTo>
                  <a:pt x="1065532" y="987699"/>
                </a:lnTo>
                <a:close/>
                <a:moveTo>
                  <a:pt x="943128" y="987699"/>
                </a:moveTo>
                <a:lnTo>
                  <a:pt x="943128" y="1024275"/>
                </a:lnTo>
                <a:lnTo>
                  <a:pt x="989090" y="1024275"/>
                </a:lnTo>
                <a:lnTo>
                  <a:pt x="989090" y="987699"/>
                </a:lnTo>
                <a:close/>
                <a:moveTo>
                  <a:pt x="866686" y="987699"/>
                </a:moveTo>
                <a:lnTo>
                  <a:pt x="866686" y="1024275"/>
                </a:lnTo>
                <a:lnTo>
                  <a:pt x="912648" y="1024275"/>
                </a:lnTo>
                <a:lnTo>
                  <a:pt x="912648" y="987699"/>
                </a:lnTo>
                <a:close/>
                <a:moveTo>
                  <a:pt x="790244" y="987699"/>
                </a:moveTo>
                <a:lnTo>
                  <a:pt x="790244" y="1024275"/>
                </a:lnTo>
                <a:lnTo>
                  <a:pt x="836206" y="1024275"/>
                </a:lnTo>
                <a:lnTo>
                  <a:pt x="836206" y="987699"/>
                </a:lnTo>
                <a:close/>
                <a:moveTo>
                  <a:pt x="713802" y="987699"/>
                </a:moveTo>
                <a:lnTo>
                  <a:pt x="713802" y="1024275"/>
                </a:lnTo>
                <a:lnTo>
                  <a:pt x="759764" y="1024275"/>
                </a:lnTo>
                <a:lnTo>
                  <a:pt x="759764" y="987699"/>
                </a:lnTo>
                <a:close/>
                <a:moveTo>
                  <a:pt x="1172454" y="914728"/>
                </a:moveTo>
                <a:lnTo>
                  <a:pt x="1172454" y="951304"/>
                </a:lnTo>
                <a:lnTo>
                  <a:pt x="1218416" y="951304"/>
                </a:lnTo>
                <a:lnTo>
                  <a:pt x="1218416" y="914728"/>
                </a:lnTo>
                <a:close/>
                <a:moveTo>
                  <a:pt x="1096012" y="914728"/>
                </a:moveTo>
                <a:lnTo>
                  <a:pt x="1096012" y="951304"/>
                </a:lnTo>
                <a:lnTo>
                  <a:pt x="1141974" y="951304"/>
                </a:lnTo>
                <a:lnTo>
                  <a:pt x="1141974" y="914728"/>
                </a:lnTo>
                <a:close/>
                <a:moveTo>
                  <a:pt x="1019570" y="914728"/>
                </a:moveTo>
                <a:lnTo>
                  <a:pt x="1019570" y="951304"/>
                </a:lnTo>
                <a:lnTo>
                  <a:pt x="1065532" y="951304"/>
                </a:lnTo>
                <a:lnTo>
                  <a:pt x="1065532" y="914728"/>
                </a:lnTo>
                <a:close/>
                <a:moveTo>
                  <a:pt x="943128" y="914728"/>
                </a:moveTo>
                <a:lnTo>
                  <a:pt x="943128" y="951304"/>
                </a:lnTo>
                <a:lnTo>
                  <a:pt x="989090" y="951304"/>
                </a:lnTo>
                <a:lnTo>
                  <a:pt x="989090" y="914728"/>
                </a:lnTo>
                <a:close/>
                <a:moveTo>
                  <a:pt x="866686" y="914728"/>
                </a:moveTo>
                <a:lnTo>
                  <a:pt x="866686" y="951304"/>
                </a:lnTo>
                <a:lnTo>
                  <a:pt x="912648" y="951304"/>
                </a:lnTo>
                <a:lnTo>
                  <a:pt x="912648" y="914728"/>
                </a:lnTo>
                <a:close/>
                <a:moveTo>
                  <a:pt x="790244" y="914728"/>
                </a:moveTo>
                <a:lnTo>
                  <a:pt x="790244" y="951304"/>
                </a:lnTo>
                <a:lnTo>
                  <a:pt x="836206" y="951304"/>
                </a:lnTo>
                <a:lnTo>
                  <a:pt x="836206" y="914728"/>
                </a:lnTo>
                <a:close/>
                <a:moveTo>
                  <a:pt x="713802" y="914728"/>
                </a:moveTo>
                <a:lnTo>
                  <a:pt x="713802" y="951304"/>
                </a:lnTo>
                <a:lnTo>
                  <a:pt x="759764" y="951304"/>
                </a:lnTo>
                <a:lnTo>
                  <a:pt x="759764" y="914728"/>
                </a:lnTo>
                <a:close/>
                <a:moveTo>
                  <a:pt x="406719" y="768369"/>
                </a:moveTo>
                <a:cubicBezTo>
                  <a:pt x="397376" y="768369"/>
                  <a:pt x="392429" y="770567"/>
                  <a:pt x="392429" y="781560"/>
                </a:cubicBezTo>
                <a:cubicBezTo>
                  <a:pt x="392979" y="834873"/>
                  <a:pt x="392979" y="888736"/>
                  <a:pt x="391879" y="942049"/>
                </a:cubicBezTo>
                <a:cubicBezTo>
                  <a:pt x="391879" y="951942"/>
                  <a:pt x="395177" y="956339"/>
                  <a:pt x="405620" y="956339"/>
                </a:cubicBezTo>
                <a:cubicBezTo>
                  <a:pt x="416063" y="956339"/>
                  <a:pt x="419360" y="952492"/>
                  <a:pt x="419360" y="942049"/>
                </a:cubicBezTo>
                <a:cubicBezTo>
                  <a:pt x="418811" y="915667"/>
                  <a:pt x="419360" y="889835"/>
                  <a:pt x="419360" y="863453"/>
                </a:cubicBezTo>
                <a:cubicBezTo>
                  <a:pt x="419360" y="836522"/>
                  <a:pt x="418811" y="809041"/>
                  <a:pt x="419360" y="782110"/>
                </a:cubicBezTo>
                <a:cubicBezTo>
                  <a:pt x="419360" y="772766"/>
                  <a:pt x="417162" y="768369"/>
                  <a:pt x="406719" y="768369"/>
                </a:cubicBezTo>
                <a:close/>
                <a:moveTo>
                  <a:pt x="555116" y="723300"/>
                </a:moveTo>
                <a:cubicBezTo>
                  <a:pt x="546872" y="723300"/>
                  <a:pt x="544674" y="727697"/>
                  <a:pt x="544674" y="734842"/>
                </a:cubicBezTo>
                <a:cubicBezTo>
                  <a:pt x="544674" y="804644"/>
                  <a:pt x="544674" y="874446"/>
                  <a:pt x="545223" y="944797"/>
                </a:cubicBezTo>
                <a:cubicBezTo>
                  <a:pt x="544674" y="953041"/>
                  <a:pt x="548521" y="956339"/>
                  <a:pt x="556765" y="956339"/>
                </a:cubicBezTo>
                <a:cubicBezTo>
                  <a:pt x="571056" y="955789"/>
                  <a:pt x="585895" y="955789"/>
                  <a:pt x="600185" y="956339"/>
                </a:cubicBezTo>
                <a:cubicBezTo>
                  <a:pt x="611177" y="956889"/>
                  <a:pt x="615025" y="952492"/>
                  <a:pt x="615025" y="941499"/>
                </a:cubicBezTo>
                <a:cubicBezTo>
                  <a:pt x="614475" y="916217"/>
                  <a:pt x="615025" y="891484"/>
                  <a:pt x="615025" y="866751"/>
                </a:cubicBezTo>
                <a:cubicBezTo>
                  <a:pt x="615025" y="861255"/>
                  <a:pt x="613926" y="853010"/>
                  <a:pt x="621071" y="853010"/>
                </a:cubicBezTo>
                <a:cubicBezTo>
                  <a:pt x="640857" y="853010"/>
                  <a:pt x="637010" y="839270"/>
                  <a:pt x="637559" y="827728"/>
                </a:cubicBezTo>
                <a:cubicBezTo>
                  <a:pt x="637559" y="818934"/>
                  <a:pt x="633712" y="816735"/>
                  <a:pt x="625468" y="816735"/>
                </a:cubicBezTo>
                <a:cubicBezTo>
                  <a:pt x="612277" y="816735"/>
                  <a:pt x="599086" y="816186"/>
                  <a:pt x="585895" y="816735"/>
                </a:cubicBezTo>
                <a:cubicBezTo>
                  <a:pt x="572704" y="817285"/>
                  <a:pt x="567208" y="811239"/>
                  <a:pt x="567208" y="798598"/>
                </a:cubicBezTo>
                <a:cubicBezTo>
                  <a:pt x="567208" y="788705"/>
                  <a:pt x="567208" y="778262"/>
                  <a:pt x="567208" y="767819"/>
                </a:cubicBezTo>
                <a:cubicBezTo>
                  <a:pt x="566659" y="767819"/>
                  <a:pt x="566659" y="767819"/>
                  <a:pt x="566659" y="767819"/>
                </a:cubicBezTo>
                <a:cubicBezTo>
                  <a:pt x="566659" y="756827"/>
                  <a:pt x="566659" y="746384"/>
                  <a:pt x="566659" y="735392"/>
                </a:cubicBezTo>
                <a:cubicBezTo>
                  <a:pt x="566659" y="727148"/>
                  <a:pt x="563910" y="723300"/>
                  <a:pt x="555116" y="723300"/>
                </a:cubicBezTo>
                <a:close/>
                <a:moveTo>
                  <a:pt x="509498" y="565559"/>
                </a:moveTo>
                <a:cubicBezTo>
                  <a:pt x="503452" y="565559"/>
                  <a:pt x="495208" y="563910"/>
                  <a:pt x="495208" y="572704"/>
                </a:cubicBezTo>
                <a:cubicBezTo>
                  <a:pt x="495208" y="582597"/>
                  <a:pt x="488063" y="595239"/>
                  <a:pt x="502353" y="601284"/>
                </a:cubicBezTo>
                <a:cubicBezTo>
                  <a:pt x="534781" y="615025"/>
                  <a:pt x="546322" y="640857"/>
                  <a:pt x="545223" y="674384"/>
                </a:cubicBezTo>
                <a:cubicBezTo>
                  <a:pt x="544674" y="705712"/>
                  <a:pt x="543025" y="702964"/>
                  <a:pt x="571605" y="702964"/>
                </a:cubicBezTo>
                <a:cubicBezTo>
                  <a:pt x="574353" y="702964"/>
                  <a:pt x="576552" y="702964"/>
                  <a:pt x="578750" y="703514"/>
                </a:cubicBezTo>
                <a:cubicBezTo>
                  <a:pt x="584796" y="704613"/>
                  <a:pt x="589193" y="706262"/>
                  <a:pt x="588643" y="715056"/>
                </a:cubicBezTo>
                <a:cubicBezTo>
                  <a:pt x="586994" y="732644"/>
                  <a:pt x="588093" y="749682"/>
                  <a:pt x="588093" y="767270"/>
                </a:cubicBezTo>
                <a:cubicBezTo>
                  <a:pt x="588093" y="793651"/>
                  <a:pt x="588093" y="793651"/>
                  <a:pt x="613376" y="794751"/>
                </a:cubicBezTo>
                <a:cubicBezTo>
                  <a:pt x="615025" y="794751"/>
                  <a:pt x="616124" y="795300"/>
                  <a:pt x="617773" y="795300"/>
                </a:cubicBezTo>
                <a:cubicBezTo>
                  <a:pt x="627117" y="795850"/>
                  <a:pt x="637010" y="799148"/>
                  <a:pt x="637559" y="783758"/>
                </a:cubicBezTo>
                <a:cubicBezTo>
                  <a:pt x="638658" y="756827"/>
                  <a:pt x="638658" y="755178"/>
                  <a:pt x="620521" y="754629"/>
                </a:cubicBezTo>
                <a:cubicBezTo>
                  <a:pt x="602384" y="753529"/>
                  <a:pt x="597987" y="749682"/>
                  <a:pt x="597987" y="731545"/>
                </a:cubicBezTo>
                <a:cubicBezTo>
                  <a:pt x="597987" y="706262"/>
                  <a:pt x="597987" y="681529"/>
                  <a:pt x="597987" y="656796"/>
                </a:cubicBezTo>
                <a:cubicBezTo>
                  <a:pt x="597437" y="656796"/>
                  <a:pt x="597437" y="656796"/>
                  <a:pt x="597437" y="656796"/>
                </a:cubicBezTo>
                <a:cubicBezTo>
                  <a:pt x="597437" y="631514"/>
                  <a:pt x="596887" y="606231"/>
                  <a:pt x="597437" y="580949"/>
                </a:cubicBezTo>
                <a:cubicBezTo>
                  <a:pt x="597987" y="569956"/>
                  <a:pt x="594689" y="565009"/>
                  <a:pt x="582597" y="565559"/>
                </a:cubicBezTo>
                <a:cubicBezTo>
                  <a:pt x="558414" y="566109"/>
                  <a:pt x="533681" y="565559"/>
                  <a:pt x="509498" y="565559"/>
                </a:cubicBezTo>
                <a:close/>
                <a:moveTo>
                  <a:pt x="1099240" y="0"/>
                </a:moveTo>
                <a:lnTo>
                  <a:pt x="1179484" y="0"/>
                </a:lnTo>
                <a:lnTo>
                  <a:pt x="1216309" y="756827"/>
                </a:lnTo>
                <a:lnTo>
                  <a:pt x="1303698" y="758476"/>
                </a:lnTo>
                <a:lnTo>
                  <a:pt x="1301500" y="1355913"/>
                </a:lnTo>
                <a:lnTo>
                  <a:pt x="0" y="1355913"/>
                </a:lnTo>
                <a:lnTo>
                  <a:pt x="2199" y="951942"/>
                </a:lnTo>
                <a:lnTo>
                  <a:pt x="149497" y="867850"/>
                </a:lnTo>
                <a:lnTo>
                  <a:pt x="190719" y="943698"/>
                </a:lnTo>
                <a:lnTo>
                  <a:pt x="325925" y="867300"/>
                </a:lnTo>
                <a:lnTo>
                  <a:pt x="364398" y="938751"/>
                </a:lnTo>
                <a:cubicBezTo>
                  <a:pt x="364398" y="881591"/>
                  <a:pt x="365498" y="824430"/>
                  <a:pt x="366047" y="767270"/>
                </a:cubicBezTo>
                <a:cubicBezTo>
                  <a:pt x="366047" y="743636"/>
                  <a:pt x="367696" y="741987"/>
                  <a:pt x="391879" y="741987"/>
                </a:cubicBezTo>
                <a:cubicBezTo>
                  <a:pt x="423208" y="741987"/>
                  <a:pt x="419910" y="745835"/>
                  <a:pt x="419910" y="714506"/>
                </a:cubicBezTo>
                <a:cubicBezTo>
                  <a:pt x="419910" y="696918"/>
                  <a:pt x="419910" y="678781"/>
                  <a:pt x="419910" y="661193"/>
                </a:cubicBezTo>
                <a:cubicBezTo>
                  <a:pt x="420460" y="635911"/>
                  <a:pt x="431452" y="616674"/>
                  <a:pt x="454536" y="606231"/>
                </a:cubicBezTo>
                <a:cubicBezTo>
                  <a:pt x="464979" y="601834"/>
                  <a:pt x="468826" y="595788"/>
                  <a:pt x="467727" y="584796"/>
                </a:cubicBezTo>
                <a:cubicBezTo>
                  <a:pt x="466628" y="574903"/>
                  <a:pt x="467177" y="565009"/>
                  <a:pt x="467177" y="555116"/>
                </a:cubicBezTo>
                <a:cubicBezTo>
                  <a:pt x="466628" y="544674"/>
                  <a:pt x="471574" y="539178"/>
                  <a:pt x="482017" y="539178"/>
                </a:cubicBezTo>
                <a:cubicBezTo>
                  <a:pt x="523788" y="539178"/>
                  <a:pt x="565559" y="539178"/>
                  <a:pt x="607330" y="539178"/>
                </a:cubicBezTo>
                <a:cubicBezTo>
                  <a:pt x="620521" y="539178"/>
                  <a:pt x="624368" y="546872"/>
                  <a:pt x="624368" y="558414"/>
                </a:cubicBezTo>
                <a:cubicBezTo>
                  <a:pt x="623819" y="596887"/>
                  <a:pt x="623819" y="635361"/>
                  <a:pt x="624368" y="673834"/>
                </a:cubicBezTo>
                <a:cubicBezTo>
                  <a:pt x="624368" y="688124"/>
                  <a:pt x="625468" y="702964"/>
                  <a:pt x="626017" y="717254"/>
                </a:cubicBezTo>
                <a:cubicBezTo>
                  <a:pt x="626017" y="721651"/>
                  <a:pt x="626017" y="727148"/>
                  <a:pt x="632063" y="726598"/>
                </a:cubicBezTo>
                <a:cubicBezTo>
                  <a:pt x="637559" y="726048"/>
                  <a:pt x="637010" y="721651"/>
                  <a:pt x="637010" y="717804"/>
                </a:cubicBezTo>
                <a:cubicBezTo>
                  <a:pt x="637010" y="708461"/>
                  <a:pt x="637559" y="699667"/>
                  <a:pt x="637010" y="690873"/>
                </a:cubicBezTo>
                <a:cubicBezTo>
                  <a:pt x="636460" y="679330"/>
                  <a:pt x="641407" y="672735"/>
                  <a:pt x="653498" y="674384"/>
                </a:cubicBezTo>
                <a:cubicBezTo>
                  <a:pt x="665590" y="676033"/>
                  <a:pt x="671086" y="672186"/>
                  <a:pt x="671086" y="658445"/>
                </a:cubicBezTo>
                <a:cubicBezTo>
                  <a:pt x="671086" y="639208"/>
                  <a:pt x="680430" y="623819"/>
                  <a:pt x="695819" y="611727"/>
                </a:cubicBezTo>
                <a:cubicBezTo>
                  <a:pt x="702414" y="606231"/>
                  <a:pt x="710109" y="602933"/>
                  <a:pt x="715056" y="594140"/>
                </a:cubicBezTo>
                <a:cubicBezTo>
                  <a:pt x="720002" y="585346"/>
                  <a:pt x="748582" y="588643"/>
                  <a:pt x="753529" y="597987"/>
                </a:cubicBezTo>
                <a:cubicBezTo>
                  <a:pt x="755728" y="601834"/>
                  <a:pt x="758476" y="604033"/>
                  <a:pt x="762323" y="606231"/>
                </a:cubicBezTo>
                <a:cubicBezTo>
                  <a:pt x="785407" y="619422"/>
                  <a:pt x="795850" y="639758"/>
                  <a:pt x="795850" y="665590"/>
                </a:cubicBezTo>
                <a:cubicBezTo>
                  <a:pt x="795850" y="698567"/>
                  <a:pt x="795850" y="732094"/>
                  <a:pt x="795850" y="765071"/>
                </a:cubicBezTo>
                <a:lnTo>
                  <a:pt x="862903" y="761773"/>
                </a:lnTo>
                <a:lnTo>
                  <a:pt x="898079" y="155543"/>
                </a:lnTo>
                <a:lnTo>
                  <a:pt x="979973" y="155543"/>
                </a:lnTo>
                <a:lnTo>
                  <a:pt x="1016797" y="759026"/>
                </a:lnTo>
                <a:lnTo>
                  <a:pt x="1063515" y="75737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" name="Freeform: Shape 93">
            <a:extLst>
              <a:ext uri="{FF2B5EF4-FFF2-40B4-BE49-F238E27FC236}">
                <a16:creationId xmlns:a16="http://schemas.microsoft.com/office/drawing/2014/main" xmlns="" id="{6BEB784C-4106-41F2-85C1-694B07CEC2C3}"/>
              </a:ext>
            </a:extLst>
          </p:cNvPr>
          <p:cNvSpPr/>
          <p:nvPr/>
        </p:nvSpPr>
        <p:spPr>
          <a:xfrm rot="16200000">
            <a:off x="1562599" y="6143407"/>
            <a:ext cx="565444" cy="676134"/>
          </a:xfrm>
          <a:custGeom>
            <a:avLst/>
            <a:gdLst>
              <a:gd name="connsiteX0" fmla="*/ 182559 w 565444"/>
              <a:gd name="connsiteY0" fmla="*/ 37056 h 676134"/>
              <a:gd name="connsiteX1" fmla="*/ 182559 w 565444"/>
              <a:gd name="connsiteY1" fmla="*/ 175472 h 676134"/>
              <a:gd name="connsiteX2" fmla="*/ 108447 w 565444"/>
              <a:gd name="connsiteY2" fmla="*/ 175472 h 676134"/>
              <a:gd name="connsiteX3" fmla="*/ 108447 w 565444"/>
              <a:gd name="connsiteY3" fmla="*/ 37056 h 676134"/>
              <a:gd name="connsiteX4" fmla="*/ 145503 w 565444"/>
              <a:gd name="connsiteY4" fmla="*/ 0 h 676134"/>
              <a:gd name="connsiteX5" fmla="*/ 182559 w 565444"/>
              <a:gd name="connsiteY5" fmla="*/ 37056 h 676134"/>
              <a:gd name="connsiteX6" fmla="*/ 456997 w 565444"/>
              <a:gd name="connsiteY6" fmla="*/ 37056 h 676134"/>
              <a:gd name="connsiteX7" fmla="*/ 456997 w 565444"/>
              <a:gd name="connsiteY7" fmla="*/ 175472 h 676134"/>
              <a:gd name="connsiteX8" fmla="*/ 382885 w 565444"/>
              <a:gd name="connsiteY8" fmla="*/ 175472 h 676134"/>
              <a:gd name="connsiteX9" fmla="*/ 382885 w 565444"/>
              <a:gd name="connsiteY9" fmla="*/ 37056 h 676134"/>
              <a:gd name="connsiteX10" fmla="*/ 419941 w 565444"/>
              <a:gd name="connsiteY10" fmla="*/ 0 h 676134"/>
              <a:gd name="connsiteX11" fmla="*/ 456997 w 565444"/>
              <a:gd name="connsiteY11" fmla="*/ 37056 h 676134"/>
              <a:gd name="connsiteX12" fmla="*/ 486828 w 565444"/>
              <a:gd name="connsiteY12" fmla="*/ 382985 h 676134"/>
              <a:gd name="connsiteX13" fmla="*/ 486828 w 565444"/>
              <a:gd name="connsiteY13" fmla="*/ 382986 h 676134"/>
              <a:gd name="connsiteX14" fmla="*/ 483130 w 565444"/>
              <a:gd name="connsiteY14" fmla="*/ 374057 h 676134"/>
              <a:gd name="connsiteX15" fmla="*/ 474201 w 565444"/>
              <a:gd name="connsiteY15" fmla="*/ 370359 h 676134"/>
              <a:gd name="connsiteX16" fmla="*/ 91242 w 565444"/>
              <a:gd name="connsiteY16" fmla="*/ 370358 h 676134"/>
              <a:gd name="connsiteX17" fmla="*/ 78615 w 565444"/>
              <a:gd name="connsiteY17" fmla="*/ 382985 h 676134"/>
              <a:gd name="connsiteX18" fmla="*/ 78614 w 565444"/>
              <a:gd name="connsiteY18" fmla="*/ 382985 h 676134"/>
              <a:gd name="connsiteX19" fmla="*/ 91241 w 565444"/>
              <a:gd name="connsiteY19" fmla="*/ 395612 h 676134"/>
              <a:gd name="connsiteX20" fmla="*/ 474201 w 565444"/>
              <a:gd name="connsiteY20" fmla="*/ 395612 h 676134"/>
              <a:gd name="connsiteX21" fmla="*/ 483130 w 565444"/>
              <a:gd name="connsiteY21" fmla="*/ 391914 h 676134"/>
              <a:gd name="connsiteX22" fmla="*/ 486828 w 565444"/>
              <a:gd name="connsiteY22" fmla="*/ 382986 h 676134"/>
              <a:gd name="connsiteX23" fmla="*/ 486828 w 565444"/>
              <a:gd name="connsiteY23" fmla="*/ 382986 h 676134"/>
              <a:gd name="connsiteX24" fmla="*/ 486828 w 565444"/>
              <a:gd name="connsiteY24" fmla="*/ 329551 h 676134"/>
              <a:gd name="connsiteX25" fmla="*/ 483130 w 565444"/>
              <a:gd name="connsiteY25" fmla="*/ 320622 h 676134"/>
              <a:gd name="connsiteX26" fmla="*/ 474201 w 565444"/>
              <a:gd name="connsiteY26" fmla="*/ 316924 h 676134"/>
              <a:gd name="connsiteX27" fmla="*/ 91242 w 565444"/>
              <a:gd name="connsiteY27" fmla="*/ 316923 h 676134"/>
              <a:gd name="connsiteX28" fmla="*/ 78615 w 565444"/>
              <a:gd name="connsiteY28" fmla="*/ 329550 h 676134"/>
              <a:gd name="connsiteX29" fmla="*/ 78614 w 565444"/>
              <a:gd name="connsiteY29" fmla="*/ 329550 h 676134"/>
              <a:gd name="connsiteX30" fmla="*/ 91241 w 565444"/>
              <a:gd name="connsiteY30" fmla="*/ 342177 h 676134"/>
              <a:gd name="connsiteX31" fmla="*/ 474201 w 565444"/>
              <a:gd name="connsiteY31" fmla="*/ 342177 h 676134"/>
              <a:gd name="connsiteX32" fmla="*/ 483130 w 565444"/>
              <a:gd name="connsiteY32" fmla="*/ 338479 h 676134"/>
              <a:gd name="connsiteX33" fmla="*/ 486828 w 565444"/>
              <a:gd name="connsiteY33" fmla="*/ 276116 h 676134"/>
              <a:gd name="connsiteX34" fmla="*/ 483130 w 565444"/>
              <a:gd name="connsiteY34" fmla="*/ 267187 h 676134"/>
              <a:gd name="connsiteX35" fmla="*/ 474201 w 565444"/>
              <a:gd name="connsiteY35" fmla="*/ 263489 h 676134"/>
              <a:gd name="connsiteX36" fmla="*/ 91242 w 565444"/>
              <a:gd name="connsiteY36" fmla="*/ 263488 h 676134"/>
              <a:gd name="connsiteX37" fmla="*/ 78615 w 565444"/>
              <a:gd name="connsiteY37" fmla="*/ 276115 h 676134"/>
              <a:gd name="connsiteX38" fmla="*/ 78614 w 565444"/>
              <a:gd name="connsiteY38" fmla="*/ 276115 h 676134"/>
              <a:gd name="connsiteX39" fmla="*/ 91241 w 565444"/>
              <a:gd name="connsiteY39" fmla="*/ 288742 h 676134"/>
              <a:gd name="connsiteX40" fmla="*/ 474201 w 565444"/>
              <a:gd name="connsiteY40" fmla="*/ 288742 h 676134"/>
              <a:gd name="connsiteX41" fmla="*/ 483130 w 565444"/>
              <a:gd name="connsiteY41" fmla="*/ 285044 h 676134"/>
              <a:gd name="connsiteX42" fmla="*/ 565444 w 565444"/>
              <a:gd name="connsiteY42" fmla="*/ 194687 h 676134"/>
              <a:gd name="connsiteX43" fmla="*/ 546230 w 565444"/>
              <a:gd name="connsiteY43" fmla="*/ 213901 h 676134"/>
              <a:gd name="connsiteX44" fmla="*/ 525276 w 565444"/>
              <a:gd name="connsiteY44" fmla="*/ 213901 h 676134"/>
              <a:gd name="connsiteX45" fmla="*/ 508899 w 565444"/>
              <a:gd name="connsiteY45" fmla="*/ 524387 h 676134"/>
              <a:gd name="connsiteX46" fmla="*/ 378243 w 565444"/>
              <a:gd name="connsiteY46" fmla="*/ 676134 h 676134"/>
              <a:gd name="connsiteX47" fmla="*/ 184455 w 565444"/>
              <a:gd name="connsiteY47" fmla="*/ 676134 h 676134"/>
              <a:gd name="connsiteX48" fmla="*/ 53798 w 565444"/>
              <a:gd name="connsiteY48" fmla="*/ 524387 h 676134"/>
              <a:gd name="connsiteX49" fmla="*/ 37421 w 565444"/>
              <a:gd name="connsiteY49" fmla="*/ 213901 h 676134"/>
              <a:gd name="connsiteX50" fmla="*/ 19214 w 565444"/>
              <a:gd name="connsiteY50" fmla="*/ 213901 h 676134"/>
              <a:gd name="connsiteX51" fmla="*/ 0 w 565444"/>
              <a:gd name="connsiteY51" fmla="*/ 194687 h 676134"/>
              <a:gd name="connsiteX52" fmla="*/ 19214 w 565444"/>
              <a:gd name="connsiteY52" fmla="*/ 175473 h 676134"/>
              <a:gd name="connsiteX53" fmla="*/ 546230 w 565444"/>
              <a:gd name="connsiteY53" fmla="*/ 175473 h 676134"/>
              <a:gd name="connsiteX54" fmla="*/ 565444 w 565444"/>
              <a:gd name="connsiteY54" fmla="*/ 194687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65444" h="676134">
                <a:moveTo>
                  <a:pt x="182559" y="37056"/>
                </a:move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ubicBezTo>
                  <a:pt x="165968" y="0"/>
                  <a:pt x="182559" y="16591"/>
                  <a:pt x="182559" y="37056"/>
                </a:cubicBezTo>
                <a:close/>
                <a:moveTo>
                  <a:pt x="456997" y="37056"/>
                </a:move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ubicBezTo>
                  <a:pt x="440406" y="0"/>
                  <a:pt x="456997" y="16591"/>
                  <a:pt x="456997" y="37056"/>
                </a:cubicBezTo>
                <a:close/>
                <a:moveTo>
                  <a:pt x="486828" y="382985"/>
                </a:moveTo>
                <a:lnTo>
                  <a:pt x="486828" y="382986"/>
                </a:lnTo>
                <a:lnTo>
                  <a:pt x="483130" y="374057"/>
                </a:lnTo>
                <a:cubicBezTo>
                  <a:pt x="480845" y="371772"/>
                  <a:pt x="477688" y="370359"/>
                  <a:pt x="474201" y="370359"/>
                </a:cubicBezTo>
                <a:lnTo>
                  <a:pt x="91242" y="370358"/>
                </a:lnTo>
                <a:cubicBezTo>
                  <a:pt x="84268" y="370358"/>
                  <a:pt x="78615" y="376011"/>
                  <a:pt x="78615" y="382985"/>
                </a:cubicBezTo>
                <a:lnTo>
                  <a:pt x="78614" y="382985"/>
                </a:lnTo>
                <a:cubicBezTo>
                  <a:pt x="78614" y="389959"/>
                  <a:pt x="84267" y="395612"/>
                  <a:pt x="91241" y="395612"/>
                </a:cubicBezTo>
                <a:lnTo>
                  <a:pt x="474201" y="395612"/>
                </a:lnTo>
                <a:cubicBezTo>
                  <a:pt x="477688" y="395612"/>
                  <a:pt x="480845" y="394199"/>
                  <a:pt x="483130" y="391914"/>
                </a:cubicBezTo>
                <a:lnTo>
                  <a:pt x="486828" y="382986"/>
                </a:lnTo>
                <a:lnTo>
                  <a:pt x="486828" y="382986"/>
                </a:lnTo>
                <a:close/>
                <a:moveTo>
                  <a:pt x="486828" y="329551"/>
                </a:moveTo>
                <a:lnTo>
                  <a:pt x="483130" y="320622"/>
                </a:lnTo>
                <a:cubicBezTo>
                  <a:pt x="480845" y="318337"/>
                  <a:pt x="477688" y="316924"/>
                  <a:pt x="474201" y="316924"/>
                </a:cubicBezTo>
                <a:lnTo>
                  <a:pt x="91242" y="316923"/>
                </a:lnTo>
                <a:cubicBezTo>
                  <a:pt x="84268" y="316923"/>
                  <a:pt x="78615" y="322576"/>
                  <a:pt x="78615" y="329550"/>
                </a:cubicBezTo>
                <a:lnTo>
                  <a:pt x="78614" y="329550"/>
                </a:lnTo>
                <a:cubicBezTo>
                  <a:pt x="78614" y="336524"/>
                  <a:pt x="84267" y="342177"/>
                  <a:pt x="91241" y="342177"/>
                </a:cubicBezTo>
                <a:lnTo>
                  <a:pt x="474201" y="342177"/>
                </a:lnTo>
                <a:cubicBezTo>
                  <a:pt x="477688" y="342177"/>
                  <a:pt x="480845" y="340764"/>
                  <a:pt x="483130" y="338479"/>
                </a:cubicBezTo>
                <a:close/>
                <a:moveTo>
                  <a:pt x="486828" y="276116"/>
                </a:moveTo>
                <a:lnTo>
                  <a:pt x="483130" y="267187"/>
                </a:lnTo>
                <a:cubicBezTo>
                  <a:pt x="480845" y="264902"/>
                  <a:pt x="477688" y="263489"/>
                  <a:pt x="474201" y="263489"/>
                </a:cubicBezTo>
                <a:lnTo>
                  <a:pt x="91242" y="263488"/>
                </a:lnTo>
                <a:cubicBezTo>
                  <a:pt x="84268" y="263488"/>
                  <a:pt x="78615" y="269141"/>
                  <a:pt x="78615" y="276115"/>
                </a:cubicBezTo>
                <a:lnTo>
                  <a:pt x="78614" y="276115"/>
                </a:lnTo>
                <a:cubicBezTo>
                  <a:pt x="78614" y="283089"/>
                  <a:pt x="84267" y="288742"/>
                  <a:pt x="91241" y="288742"/>
                </a:cubicBezTo>
                <a:lnTo>
                  <a:pt x="474201" y="288742"/>
                </a:lnTo>
                <a:cubicBezTo>
                  <a:pt x="477688" y="288742"/>
                  <a:pt x="480845" y="287329"/>
                  <a:pt x="483130" y="285044"/>
                </a:cubicBezTo>
                <a:close/>
                <a:moveTo>
                  <a:pt x="565444" y="194687"/>
                </a:move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7"/>
                </a:lnTo>
                <a:cubicBezTo>
                  <a:pt x="504507" y="609787"/>
                  <a:pt x="447139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7"/>
                </a:cubicBezTo>
                <a:lnTo>
                  <a:pt x="37421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lnTo>
                  <a:pt x="546230" y="175473"/>
                </a:lnTo>
                <a:cubicBezTo>
                  <a:pt x="556842" y="175473"/>
                  <a:pt x="565444" y="184075"/>
                  <a:pt x="565444" y="1946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Arrow: Bent 94">
            <a:extLst>
              <a:ext uri="{FF2B5EF4-FFF2-40B4-BE49-F238E27FC236}">
                <a16:creationId xmlns:a16="http://schemas.microsoft.com/office/drawing/2014/main" xmlns="" id="{01565C77-9377-4BF8-8E4C-81AE5EF15D75}"/>
              </a:ext>
            </a:extLst>
          </p:cNvPr>
          <p:cNvSpPr/>
          <p:nvPr/>
        </p:nvSpPr>
        <p:spPr>
          <a:xfrm flipH="1" flipV="1">
            <a:off x="2091667" y="5961307"/>
            <a:ext cx="8974693" cy="582611"/>
          </a:xfrm>
          <a:prstGeom prst="bentArrow">
            <a:avLst>
              <a:gd name="adj1" fmla="val 14113"/>
              <a:gd name="adj2" fmla="val 12152"/>
              <a:gd name="adj3" fmla="val 0"/>
              <a:gd name="adj4" fmla="val 545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5" name="Group 95">
            <a:extLst>
              <a:ext uri="{FF2B5EF4-FFF2-40B4-BE49-F238E27FC236}">
                <a16:creationId xmlns:a16="http://schemas.microsoft.com/office/drawing/2014/main" xmlns="" id="{A66A7A5D-ABE0-4814-8DAF-8AF0D6B3A4FC}"/>
              </a:ext>
            </a:extLst>
          </p:cNvPr>
          <p:cNvGrpSpPr/>
          <p:nvPr/>
        </p:nvGrpSpPr>
        <p:grpSpPr>
          <a:xfrm>
            <a:off x="4499524" y="5955057"/>
            <a:ext cx="1511367" cy="490966"/>
            <a:chOff x="2751274" y="4321303"/>
            <a:chExt cx="1511367" cy="490966"/>
          </a:xfrm>
        </p:grpSpPr>
        <p:sp>
          <p:nvSpPr>
            <p:cNvPr id="26" name="Freeform: Shape 96">
              <a:extLst>
                <a:ext uri="{FF2B5EF4-FFF2-40B4-BE49-F238E27FC236}">
                  <a16:creationId xmlns:a16="http://schemas.microsoft.com/office/drawing/2014/main" xmlns="" id="{B6184886-F418-44A8-8A9B-124850509777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97">
              <a:extLst>
                <a:ext uri="{FF2B5EF4-FFF2-40B4-BE49-F238E27FC236}">
                  <a16:creationId xmlns:a16="http://schemas.microsoft.com/office/drawing/2014/main" xmlns="" id="{A9AA23E2-7EDA-451E-A0E4-606A591B31BB}"/>
                </a:ext>
              </a:extLst>
            </p:cNvPr>
            <p:cNvSpPr/>
            <p:nvPr/>
          </p:nvSpPr>
          <p:spPr>
            <a:xfrm>
              <a:off x="3027027" y="4321303"/>
              <a:ext cx="592071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98">
              <a:extLst>
                <a:ext uri="{FF2B5EF4-FFF2-40B4-BE49-F238E27FC236}">
                  <a16:creationId xmlns:a16="http://schemas.microsoft.com/office/drawing/2014/main" xmlns="" id="{CB2F3D8E-4CEF-4371-88A4-F9B18A1CDB04}"/>
                </a:ext>
              </a:extLst>
            </p:cNvPr>
            <p:cNvSpPr/>
            <p:nvPr/>
          </p:nvSpPr>
          <p:spPr>
            <a:xfrm>
              <a:off x="3610202" y="4506062"/>
              <a:ext cx="369265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99">
              <a:extLst>
                <a:ext uri="{FF2B5EF4-FFF2-40B4-BE49-F238E27FC236}">
                  <a16:creationId xmlns:a16="http://schemas.microsoft.com/office/drawing/2014/main" xmlns="" id="{2A9B5A57-835E-40E7-8683-9FEE62036BBF}"/>
                </a:ext>
              </a:extLst>
            </p:cNvPr>
            <p:cNvSpPr/>
            <p:nvPr/>
          </p:nvSpPr>
          <p:spPr>
            <a:xfrm>
              <a:off x="3967237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oup 100">
            <a:extLst>
              <a:ext uri="{FF2B5EF4-FFF2-40B4-BE49-F238E27FC236}">
                <a16:creationId xmlns:a16="http://schemas.microsoft.com/office/drawing/2014/main" xmlns="" id="{1F593391-0205-4682-B685-725FF10FF84F}"/>
              </a:ext>
            </a:extLst>
          </p:cNvPr>
          <p:cNvGrpSpPr/>
          <p:nvPr/>
        </p:nvGrpSpPr>
        <p:grpSpPr>
          <a:xfrm>
            <a:off x="9997932" y="3049156"/>
            <a:ext cx="2036454" cy="2914798"/>
            <a:chOff x="9392570" y="2693010"/>
            <a:chExt cx="2036454" cy="2914798"/>
          </a:xfrm>
          <a:solidFill>
            <a:schemeClr val="accent1"/>
          </a:solidFill>
        </p:grpSpPr>
        <p:sp>
          <p:nvSpPr>
            <p:cNvPr id="31" name="Oval 1">
              <a:extLst>
                <a:ext uri="{FF2B5EF4-FFF2-40B4-BE49-F238E27FC236}">
                  <a16:creationId xmlns:a16="http://schemas.microsoft.com/office/drawing/2014/main" xmlns="" id="{E7B418EC-6DA6-45A5-B1C7-E8DC192DB320}"/>
                </a:ext>
              </a:extLst>
            </p:cNvPr>
            <p:cNvSpPr/>
            <p:nvPr/>
          </p:nvSpPr>
          <p:spPr>
            <a:xfrm flipH="1">
              <a:off x="10130361" y="5170309"/>
              <a:ext cx="560872" cy="10016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Oval 1">
              <a:extLst>
                <a:ext uri="{FF2B5EF4-FFF2-40B4-BE49-F238E27FC236}">
                  <a16:creationId xmlns:a16="http://schemas.microsoft.com/office/drawing/2014/main" xmlns="" id="{465B9201-F88F-418C-AB48-93CA2FEE02C5}"/>
                </a:ext>
              </a:extLst>
            </p:cNvPr>
            <p:cNvSpPr/>
            <p:nvPr/>
          </p:nvSpPr>
          <p:spPr>
            <a:xfrm flipH="1">
              <a:off x="10190455" y="5447560"/>
              <a:ext cx="440684" cy="16024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3" name="Oval 1">
              <a:extLst>
                <a:ext uri="{FF2B5EF4-FFF2-40B4-BE49-F238E27FC236}">
                  <a16:creationId xmlns:a16="http://schemas.microsoft.com/office/drawing/2014/main" xmlns="" id="{5A2B46F4-8D8E-4DEE-9981-E31E29A21DEF}"/>
                </a:ext>
              </a:extLst>
            </p:cNvPr>
            <p:cNvSpPr/>
            <p:nvPr/>
          </p:nvSpPr>
          <p:spPr>
            <a:xfrm flipH="1">
              <a:off x="10150393" y="5308935"/>
              <a:ext cx="520809" cy="10016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1">
              <a:extLst>
                <a:ext uri="{FF2B5EF4-FFF2-40B4-BE49-F238E27FC236}">
                  <a16:creationId xmlns:a16="http://schemas.microsoft.com/office/drawing/2014/main" xmlns="" id="{3FDD2D98-994B-4989-8034-5FE99E6F9C49}"/>
                </a:ext>
              </a:extLst>
            </p:cNvPr>
            <p:cNvSpPr/>
            <p:nvPr/>
          </p:nvSpPr>
          <p:spPr>
            <a:xfrm flipH="1">
              <a:off x="10110330" y="5031684"/>
              <a:ext cx="600935" cy="10016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Freeform: Shape 105">
              <a:extLst>
                <a:ext uri="{FF2B5EF4-FFF2-40B4-BE49-F238E27FC236}">
                  <a16:creationId xmlns:a16="http://schemas.microsoft.com/office/drawing/2014/main" xmlns="" id="{F466C665-F357-4BB2-B987-457B2801338F}"/>
                </a:ext>
              </a:extLst>
            </p:cNvPr>
            <p:cNvSpPr/>
            <p:nvPr/>
          </p:nvSpPr>
          <p:spPr>
            <a:xfrm flipH="1">
              <a:off x="9392570" y="2693010"/>
              <a:ext cx="2036454" cy="2246601"/>
            </a:xfrm>
            <a:custGeom>
              <a:avLst/>
              <a:gdLst>
                <a:gd name="connsiteX0" fmla="*/ 696638 w 2036454"/>
                <a:gd name="connsiteY0" fmla="*/ 2081097 h 2246601"/>
                <a:gd name="connsiteX1" fmla="*/ 717664 w 2036454"/>
                <a:gd name="connsiteY1" fmla="*/ 2094765 h 2246601"/>
                <a:gd name="connsiteX2" fmla="*/ 709915 w 2036454"/>
                <a:gd name="connsiteY2" fmla="*/ 2093208 h 2246601"/>
                <a:gd name="connsiteX3" fmla="*/ 1016176 w 2036454"/>
                <a:gd name="connsiteY3" fmla="*/ 69112 h 2246601"/>
                <a:gd name="connsiteX4" fmla="*/ 1972239 w 2036454"/>
                <a:gd name="connsiteY4" fmla="*/ 1025175 h 2246601"/>
                <a:gd name="connsiteX5" fmla="*/ 1016176 w 2036454"/>
                <a:gd name="connsiteY5" fmla="*/ 1981238 h 2246601"/>
                <a:gd name="connsiteX6" fmla="*/ 60113 w 2036454"/>
                <a:gd name="connsiteY6" fmla="*/ 1025175 h 2246601"/>
                <a:gd name="connsiteX7" fmla="*/ 1016176 w 2036454"/>
                <a:gd name="connsiteY7" fmla="*/ 69112 h 2246601"/>
                <a:gd name="connsiteX8" fmla="*/ 1020136 w 2036454"/>
                <a:gd name="connsiteY8" fmla="*/ 0 h 2246601"/>
                <a:gd name="connsiteX9" fmla="*/ 1018229 w 2036454"/>
                <a:gd name="connsiteY9" fmla="*/ 147 h 2246601"/>
                <a:gd name="connsiteX10" fmla="*/ 1016319 w 2036454"/>
                <a:gd name="connsiteY10" fmla="*/ 0 h 2246601"/>
                <a:gd name="connsiteX11" fmla="*/ 0 w 2036454"/>
                <a:gd name="connsiteY11" fmla="*/ 1016319 h 2246601"/>
                <a:gd name="connsiteX12" fmla="*/ 484581 w 2036454"/>
                <a:gd name="connsiteY12" fmla="*/ 1942131 h 2246601"/>
                <a:gd name="connsiteX13" fmla="*/ 533756 w 2036454"/>
                <a:gd name="connsiteY13" fmla="*/ 2149329 h 2246601"/>
                <a:gd name="connsiteX14" fmla="*/ 663812 w 2036454"/>
                <a:gd name="connsiteY14" fmla="*/ 2246601 h 2246601"/>
                <a:gd name="connsiteX15" fmla="*/ 1018229 w 2036454"/>
                <a:gd name="connsiteY15" fmla="*/ 2245332 h 2246601"/>
                <a:gd name="connsiteX16" fmla="*/ 1372641 w 2036454"/>
                <a:gd name="connsiteY16" fmla="*/ 2246601 h 2246601"/>
                <a:gd name="connsiteX17" fmla="*/ 1502697 w 2036454"/>
                <a:gd name="connsiteY17" fmla="*/ 2149329 h 2246601"/>
                <a:gd name="connsiteX18" fmla="*/ 1551873 w 2036454"/>
                <a:gd name="connsiteY18" fmla="*/ 1942131 h 2246601"/>
                <a:gd name="connsiteX19" fmla="*/ 2036454 w 2036454"/>
                <a:gd name="connsiteY19" fmla="*/ 1016319 h 2246601"/>
                <a:gd name="connsiteX20" fmla="*/ 1020136 w 2036454"/>
                <a:gd name="connsiteY20" fmla="*/ 0 h 2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6454" h="2246601">
                  <a:moveTo>
                    <a:pt x="696638" y="2081097"/>
                  </a:moveTo>
                  <a:lnTo>
                    <a:pt x="717664" y="2094765"/>
                  </a:lnTo>
                  <a:lnTo>
                    <a:pt x="709915" y="2093208"/>
                  </a:lnTo>
                  <a:close/>
                  <a:moveTo>
                    <a:pt x="1016176" y="69112"/>
                  </a:moveTo>
                  <a:cubicBezTo>
                    <a:pt x="1544195" y="69112"/>
                    <a:pt x="1972239" y="497156"/>
                    <a:pt x="1972239" y="1025175"/>
                  </a:cubicBezTo>
                  <a:cubicBezTo>
                    <a:pt x="1972239" y="1553194"/>
                    <a:pt x="1544195" y="1981238"/>
                    <a:pt x="1016176" y="1981238"/>
                  </a:cubicBezTo>
                  <a:cubicBezTo>
                    <a:pt x="488157" y="1981238"/>
                    <a:pt x="60113" y="1553194"/>
                    <a:pt x="60113" y="1025175"/>
                  </a:cubicBezTo>
                  <a:cubicBezTo>
                    <a:pt x="60113" y="497156"/>
                    <a:pt x="488157" y="69112"/>
                    <a:pt x="1016176" y="69112"/>
                  </a:cubicBezTo>
                  <a:close/>
                  <a:moveTo>
                    <a:pt x="1020136" y="0"/>
                  </a:moveTo>
                  <a:lnTo>
                    <a:pt x="1018229" y="147"/>
                  </a:lnTo>
                  <a:lnTo>
                    <a:pt x="1016319" y="0"/>
                  </a:lnTo>
                  <a:cubicBezTo>
                    <a:pt x="455022" y="0"/>
                    <a:pt x="0" y="455021"/>
                    <a:pt x="0" y="1016319"/>
                  </a:cubicBezTo>
                  <a:cubicBezTo>
                    <a:pt x="0" y="1396151"/>
                    <a:pt x="271200" y="1771022"/>
                    <a:pt x="484581" y="1942131"/>
                  </a:cubicBezTo>
                  <a:cubicBezTo>
                    <a:pt x="548151" y="2015370"/>
                    <a:pt x="520096" y="2053853"/>
                    <a:pt x="533756" y="2149329"/>
                  </a:cubicBezTo>
                  <a:cubicBezTo>
                    <a:pt x="569271" y="2223033"/>
                    <a:pt x="601038" y="2246601"/>
                    <a:pt x="663812" y="2246601"/>
                  </a:cubicBezTo>
                  <a:lnTo>
                    <a:pt x="1018229" y="2245332"/>
                  </a:lnTo>
                  <a:lnTo>
                    <a:pt x="1372641" y="2246601"/>
                  </a:lnTo>
                  <a:cubicBezTo>
                    <a:pt x="1435417" y="2246601"/>
                    <a:pt x="1467183" y="2223033"/>
                    <a:pt x="1502697" y="2149329"/>
                  </a:cubicBezTo>
                  <a:cubicBezTo>
                    <a:pt x="1516357" y="2053853"/>
                    <a:pt x="1488303" y="2015370"/>
                    <a:pt x="1551873" y="1942131"/>
                  </a:cubicBezTo>
                  <a:cubicBezTo>
                    <a:pt x="1765253" y="1771022"/>
                    <a:pt x="2036454" y="1396151"/>
                    <a:pt x="2036454" y="1016319"/>
                  </a:cubicBezTo>
                  <a:cubicBezTo>
                    <a:pt x="2036454" y="455021"/>
                    <a:pt x="1581432" y="0"/>
                    <a:pt x="10201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6" name="Group 106">
            <a:extLst>
              <a:ext uri="{FF2B5EF4-FFF2-40B4-BE49-F238E27FC236}">
                <a16:creationId xmlns:a16="http://schemas.microsoft.com/office/drawing/2014/main" xmlns="" id="{5FE87391-C889-4896-991A-8ECDA7F99E67}"/>
              </a:ext>
            </a:extLst>
          </p:cNvPr>
          <p:cNvGrpSpPr/>
          <p:nvPr/>
        </p:nvGrpSpPr>
        <p:grpSpPr>
          <a:xfrm>
            <a:off x="2210100" y="5281426"/>
            <a:ext cx="2295222" cy="1166481"/>
            <a:chOff x="1786971" y="4942919"/>
            <a:chExt cx="2041538" cy="1037553"/>
          </a:xfrm>
        </p:grpSpPr>
        <p:sp>
          <p:nvSpPr>
            <p:cNvPr id="37" name="Rectangle: Rounded Corners 107">
              <a:extLst>
                <a:ext uri="{FF2B5EF4-FFF2-40B4-BE49-F238E27FC236}">
                  <a16:creationId xmlns:a16="http://schemas.microsoft.com/office/drawing/2014/main" xmlns="" id="{7587636A-EB2A-4288-ADC5-CA727E67A881}"/>
                </a:ext>
              </a:extLst>
            </p:cNvPr>
            <p:cNvSpPr/>
            <p:nvPr/>
          </p:nvSpPr>
          <p:spPr>
            <a:xfrm>
              <a:off x="1886713" y="4942919"/>
              <a:ext cx="1842053" cy="6216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rapezoid 108">
              <a:extLst>
                <a:ext uri="{FF2B5EF4-FFF2-40B4-BE49-F238E27FC236}">
                  <a16:creationId xmlns:a16="http://schemas.microsoft.com/office/drawing/2014/main" xmlns="" id="{A748781E-BE2A-4F42-B6D6-E89EAD7B99B6}"/>
                </a:ext>
              </a:extLst>
            </p:cNvPr>
            <p:cNvSpPr/>
            <p:nvPr/>
          </p:nvSpPr>
          <p:spPr>
            <a:xfrm>
              <a:off x="1786971" y="5005087"/>
              <a:ext cx="2041538" cy="972483"/>
            </a:xfrm>
            <a:prstGeom prst="trapezoid">
              <a:avLst>
                <a:gd name="adj" fmla="val 1541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rapezoid 109">
              <a:extLst>
                <a:ext uri="{FF2B5EF4-FFF2-40B4-BE49-F238E27FC236}">
                  <a16:creationId xmlns:a16="http://schemas.microsoft.com/office/drawing/2014/main" xmlns="" id="{FD28689A-3E9E-4416-9FC0-9571F305714C}"/>
                </a:ext>
              </a:extLst>
            </p:cNvPr>
            <p:cNvSpPr/>
            <p:nvPr/>
          </p:nvSpPr>
          <p:spPr>
            <a:xfrm>
              <a:off x="1950379" y="5043805"/>
              <a:ext cx="1714722" cy="187750"/>
            </a:xfrm>
            <a:prstGeom prst="trapezoi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110">
              <a:extLst>
                <a:ext uri="{FF2B5EF4-FFF2-40B4-BE49-F238E27FC236}">
                  <a16:creationId xmlns:a16="http://schemas.microsoft.com/office/drawing/2014/main" xmlns="" id="{9BA124C8-2056-438F-80B6-E54B24F7C02C}"/>
                </a:ext>
              </a:extLst>
            </p:cNvPr>
            <p:cNvGrpSpPr/>
            <p:nvPr/>
          </p:nvGrpSpPr>
          <p:grpSpPr>
            <a:xfrm>
              <a:off x="2260924" y="5043805"/>
              <a:ext cx="1107473" cy="187751"/>
              <a:chOff x="7962899" y="2433000"/>
              <a:chExt cx="2294160" cy="371747"/>
            </a:xfrm>
          </p:grpSpPr>
          <p:grpSp>
            <p:nvGrpSpPr>
              <p:cNvPr id="94" name="Group 164">
                <a:extLst>
                  <a:ext uri="{FF2B5EF4-FFF2-40B4-BE49-F238E27FC236}">
                    <a16:creationId xmlns:a16="http://schemas.microsoft.com/office/drawing/2014/main" xmlns="" id="{4B5B1BB0-ACA5-4AB9-99F9-C66FFE25BB8E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03" name="Rectangle 173">
                  <a:extLst>
                    <a:ext uri="{FF2B5EF4-FFF2-40B4-BE49-F238E27FC236}">
                      <a16:creationId xmlns:a16="http://schemas.microsoft.com/office/drawing/2014/main" xmlns="" id="{5938D5E9-9C6C-49E2-87C5-8C496C2F5501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 174">
                  <a:extLst>
                    <a:ext uri="{FF2B5EF4-FFF2-40B4-BE49-F238E27FC236}">
                      <a16:creationId xmlns:a16="http://schemas.microsoft.com/office/drawing/2014/main" xmlns="" id="{CD5D69FB-5C45-4305-8876-684885200B22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Trapezoid 175">
                  <a:extLst>
                    <a:ext uri="{FF2B5EF4-FFF2-40B4-BE49-F238E27FC236}">
                      <a16:creationId xmlns:a16="http://schemas.microsoft.com/office/drawing/2014/main" xmlns="" id="{C74861BC-ED81-44BE-979E-2F7B002D2BF8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5" name="Group 165">
                <a:extLst>
                  <a:ext uri="{FF2B5EF4-FFF2-40B4-BE49-F238E27FC236}">
                    <a16:creationId xmlns:a16="http://schemas.microsoft.com/office/drawing/2014/main" xmlns="" id="{B10B5AD5-05EA-4783-9AF9-519A292C1749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00" name="Rectangle 170">
                  <a:extLst>
                    <a:ext uri="{FF2B5EF4-FFF2-40B4-BE49-F238E27FC236}">
                      <a16:creationId xmlns:a16="http://schemas.microsoft.com/office/drawing/2014/main" xmlns="" id="{F54FF0DA-BC22-44F3-B091-D87A015A7C9A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 171">
                  <a:extLst>
                    <a:ext uri="{FF2B5EF4-FFF2-40B4-BE49-F238E27FC236}">
                      <a16:creationId xmlns:a16="http://schemas.microsoft.com/office/drawing/2014/main" xmlns="" id="{100A3735-B26A-4A33-8291-1F8F98B927C2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Trapezoid 172">
                  <a:extLst>
                    <a:ext uri="{FF2B5EF4-FFF2-40B4-BE49-F238E27FC236}">
                      <a16:creationId xmlns:a16="http://schemas.microsoft.com/office/drawing/2014/main" xmlns="" id="{654C0254-36FD-4742-B7D9-A61450859382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6" name="Group 166">
                <a:extLst>
                  <a:ext uri="{FF2B5EF4-FFF2-40B4-BE49-F238E27FC236}">
                    <a16:creationId xmlns:a16="http://schemas.microsoft.com/office/drawing/2014/main" xmlns="" id="{E2ABD643-D510-4D66-A32A-2AE70DE2C7D4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97" name="Rectangle 167">
                  <a:extLst>
                    <a:ext uri="{FF2B5EF4-FFF2-40B4-BE49-F238E27FC236}">
                      <a16:creationId xmlns:a16="http://schemas.microsoft.com/office/drawing/2014/main" xmlns="" id="{1C469770-1AED-46EC-B8FF-BC73C198F1CD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Rectangle 168">
                  <a:extLst>
                    <a:ext uri="{FF2B5EF4-FFF2-40B4-BE49-F238E27FC236}">
                      <a16:creationId xmlns:a16="http://schemas.microsoft.com/office/drawing/2014/main" xmlns="" id="{E2FC8F6E-DBAE-4DA7-B8A2-BD619153E038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Trapezoid 169">
                  <a:extLst>
                    <a:ext uri="{FF2B5EF4-FFF2-40B4-BE49-F238E27FC236}">
                      <a16:creationId xmlns:a16="http://schemas.microsoft.com/office/drawing/2014/main" xmlns="" id="{61548F42-6222-4EA7-ACA1-D6FD93772BDF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1" name="Trapezoid 111">
              <a:extLst>
                <a:ext uri="{FF2B5EF4-FFF2-40B4-BE49-F238E27FC236}">
                  <a16:creationId xmlns:a16="http://schemas.microsoft.com/office/drawing/2014/main" xmlns="" id="{4B4845CB-74B5-417C-B669-D0FE9EFB53EF}"/>
                </a:ext>
              </a:extLst>
            </p:cNvPr>
            <p:cNvSpPr/>
            <p:nvPr/>
          </p:nvSpPr>
          <p:spPr>
            <a:xfrm>
              <a:off x="1842501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Trapezoid 112">
              <a:extLst>
                <a:ext uri="{FF2B5EF4-FFF2-40B4-BE49-F238E27FC236}">
                  <a16:creationId xmlns:a16="http://schemas.microsoft.com/office/drawing/2014/main" xmlns="" id="{48EF3EEB-A0E8-4F68-A30C-B6EF6302353C}"/>
                </a:ext>
              </a:extLst>
            </p:cNvPr>
            <p:cNvSpPr/>
            <p:nvPr/>
          </p:nvSpPr>
          <p:spPr>
            <a:xfrm>
              <a:off x="2313764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rapezoid 113">
              <a:extLst>
                <a:ext uri="{FF2B5EF4-FFF2-40B4-BE49-F238E27FC236}">
                  <a16:creationId xmlns:a16="http://schemas.microsoft.com/office/drawing/2014/main" xmlns="" id="{4123758E-FE01-4173-990E-D73E6A5AC2F2}"/>
                </a:ext>
              </a:extLst>
            </p:cNvPr>
            <p:cNvSpPr/>
            <p:nvPr/>
          </p:nvSpPr>
          <p:spPr>
            <a:xfrm>
              <a:off x="2785027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Trapezoid 114">
              <a:extLst>
                <a:ext uri="{FF2B5EF4-FFF2-40B4-BE49-F238E27FC236}">
                  <a16:creationId xmlns:a16="http://schemas.microsoft.com/office/drawing/2014/main" xmlns="" id="{72CBCCA8-961E-42BE-B4BC-6AF44C6AA538}"/>
                </a:ext>
              </a:extLst>
            </p:cNvPr>
            <p:cNvSpPr/>
            <p:nvPr/>
          </p:nvSpPr>
          <p:spPr>
            <a:xfrm>
              <a:off x="3256290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5" name="Group 115">
              <a:extLst>
                <a:ext uri="{FF2B5EF4-FFF2-40B4-BE49-F238E27FC236}">
                  <a16:creationId xmlns:a16="http://schemas.microsoft.com/office/drawing/2014/main" xmlns="" id="{37AE4310-7AE3-4B3A-8234-95B43E0459C6}"/>
                </a:ext>
              </a:extLst>
            </p:cNvPr>
            <p:cNvGrpSpPr/>
            <p:nvPr/>
          </p:nvGrpSpPr>
          <p:grpSpPr>
            <a:xfrm>
              <a:off x="1962670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83" name="Rectangle: Rounded Corners 153">
                <a:extLst>
                  <a:ext uri="{FF2B5EF4-FFF2-40B4-BE49-F238E27FC236}">
                    <a16:creationId xmlns:a16="http://schemas.microsoft.com/office/drawing/2014/main" xmlns="" id="{9104A7ED-9991-4D3F-85D7-072E7195FE1F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: Rounded Corners 154">
                <a:extLst>
                  <a:ext uri="{FF2B5EF4-FFF2-40B4-BE49-F238E27FC236}">
                    <a16:creationId xmlns:a16="http://schemas.microsoft.com/office/drawing/2014/main" xmlns="" id="{541D78C7-E906-4790-9DFB-2791E7CF1DF1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: Rounded Corners 155">
                <a:extLst>
                  <a:ext uri="{FF2B5EF4-FFF2-40B4-BE49-F238E27FC236}">
                    <a16:creationId xmlns:a16="http://schemas.microsoft.com/office/drawing/2014/main" xmlns="" id="{FCAB0740-7ED6-480E-92D3-A3BF5DA97A28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: Rounded Corners 156">
                <a:extLst>
                  <a:ext uri="{FF2B5EF4-FFF2-40B4-BE49-F238E27FC236}">
                    <a16:creationId xmlns:a16="http://schemas.microsoft.com/office/drawing/2014/main" xmlns="" id="{CB509E06-BE50-44CA-857E-8C518D1A2A6E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157">
                <a:extLst>
                  <a:ext uri="{FF2B5EF4-FFF2-40B4-BE49-F238E27FC236}">
                    <a16:creationId xmlns:a16="http://schemas.microsoft.com/office/drawing/2014/main" xmlns="" id="{E1071A60-B38D-45D0-8578-5440FDD8D211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: Rounded Corners 158">
                <a:extLst>
                  <a:ext uri="{FF2B5EF4-FFF2-40B4-BE49-F238E27FC236}">
                    <a16:creationId xmlns:a16="http://schemas.microsoft.com/office/drawing/2014/main" xmlns="" id="{8A236EB1-D21E-45E8-AE01-D5285B1A1A13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: Rounded Corners 159">
                <a:extLst>
                  <a:ext uri="{FF2B5EF4-FFF2-40B4-BE49-F238E27FC236}">
                    <a16:creationId xmlns:a16="http://schemas.microsoft.com/office/drawing/2014/main" xmlns="" id="{AD3B3DFD-B64B-4230-8E74-5D562E2A36EB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: Rounded Corners 160">
                <a:extLst>
                  <a:ext uri="{FF2B5EF4-FFF2-40B4-BE49-F238E27FC236}">
                    <a16:creationId xmlns:a16="http://schemas.microsoft.com/office/drawing/2014/main" xmlns="" id="{8848B930-4FF3-43B3-94BA-92682E0A219E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: Rounded Corners 161">
                <a:extLst>
                  <a:ext uri="{FF2B5EF4-FFF2-40B4-BE49-F238E27FC236}">
                    <a16:creationId xmlns:a16="http://schemas.microsoft.com/office/drawing/2014/main" xmlns="" id="{B5222D7A-2AF7-4C8B-B297-CC41E213DA49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162">
                <a:extLst>
                  <a:ext uri="{FF2B5EF4-FFF2-40B4-BE49-F238E27FC236}">
                    <a16:creationId xmlns:a16="http://schemas.microsoft.com/office/drawing/2014/main" xmlns="" id="{7DA8773B-B6F9-4311-8FFA-D9DA3C7382AB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163">
                <a:extLst>
                  <a:ext uri="{FF2B5EF4-FFF2-40B4-BE49-F238E27FC236}">
                    <a16:creationId xmlns:a16="http://schemas.microsoft.com/office/drawing/2014/main" xmlns="" id="{7DD1D5E2-DACD-4ED8-B433-C07AF66921A9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116">
              <a:extLst>
                <a:ext uri="{FF2B5EF4-FFF2-40B4-BE49-F238E27FC236}">
                  <a16:creationId xmlns:a16="http://schemas.microsoft.com/office/drawing/2014/main" xmlns="" id="{C3443C17-C742-4DE7-AC11-5CC98C49351F}"/>
                </a:ext>
              </a:extLst>
            </p:cNvPr>
            <p:cNvGrpSpPr/>
            <p:nvPr/>
          </p:nvGrpSpPr>
          <p:grpSpPr>
            <a:xfrm>
              <a:off x="2430707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72" name="Rectangle: Rounded Corners 142">
                <a:extLst>
                  <a:ext uri="{FF2B5EF4-FFF2-40B4-BE49-F238E27FC236}">
                    <a16:creationId xmlns:a16="http://schemas.microsoft.com/office/drawing/2014/main" xmlns="" id="{528EB430-6766-4060-8D80-D45EEFD3A1A1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143">
                <a:extLst>
                  <a:ext uri="{FF2B5EF4-FFF2-40B4-BE49-F238E27FC236}">
                    <a16:creationId xmlns:a16="http://schemas.microsoft.com/office/drawing/2014/main" xmlns="" id="{383D4052-0A02-4E0B-95ED-79E03865D507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: Rounded Corners 144">
                <a:extLst>
                  <a:ext uri="{FF2B5EF4-FFF2-40B4-BE49-F238E27FC236}">
                    <a16:creationId xmlns:a16="http://schemas.microsoft.com/office/drawing/2014/main" xmlns="" id="{D0F89063-1A83-469D-922B-FC463C990A56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145">
                <a:extLst>
                  <a:ext uri="{FF2B5EF4-FFF2-40B4-BE49-F238E27FC236}">
                    <a16:creationId xmlns:a16="http://schemas.microsoft.com/office/drawing/2014/main" xmlns="" id="{CAE094AE-342F-4F35-B452-94CBA2E0B094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: Rounded Corners 146">
                <a:extLst>
                  <a:ext uri="{FF2B5EF4-FFF2-40B4-BE49-F238E27FC236}">
                    <a16:creationId xmlns:a16="http://schemas.microsoft.com/office/drawing/2014/main" xmlns="" id="{8388D68B-8EEB-4A43-8911-6D9B6EA8ECF0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: Rounded Corners 147">
                <a:extLst>
                  <a:ext uri="{FF2B5EF4-FFF2-40B4-BE49-F238E27FC236}">
                    <a16:creationId xmlns:a16="http://schemas.microsoft.com/office/drawing/2014/main" xmlns="" id="{B2077893-F929-4E2B-AE45-67E882FB6312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148">
                <a:extLst>
                  <a:ext uri="{FF2B5EF4-FFF2-40B4-BE49-F238E27FC236}">
                    <a16:creationId xmlns:a16="http://schemas.microsoft.com/office/drawing/2014/main" xmlns="" id="{EFB5F968-16B2-4786-A537-3D3A1713007C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149">
                <a:extLst>
                  <a:ext uri="{FF2B5EF4-FFF2-40B4-BE49-F238E27FC236}">
                    <a16:creationId xmlns:a16="http://schemas.microsoft.com/office/drawing/2014/main" xmlns="" id="{756838A8-2255-4ACD-ADBC-60963ECBAF1C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150">
                <a:extLst>
                  <a:ext uri="{FF2B5EF4-FFF2-40B4-BE49-F238E27FC236}">
                    <a16:creationId xmlns:a16="http://schemas.microsoft.com/office/drawing/2014/main" xmlns="" id="{20DEAF80-8701-4489-A57F-F82921A35A87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: Rounded Corners 151">
                <a:extLst>
                  <a:ext uri="{FF2B5EF4-FFF2-40B4-BE49-F238E27FC236}">
                    <a16:creationId xmlns:a16="http://schemas.microsoft.com/office/drawing/2014/main" xmlns="" id="{B83073EF-EC8E-420B-B9F1-8533B1D23D09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: Rounded Corners 152">
                <a:extLst>
                  <a:ext uri="{FF2B5EF4-FFF2-40B4-BE49-F238E27FC236}">
                    <a16:creationId xmlns:a16="http://schemas.microsoft.com/office/drawing/2014/main" xmlns="" id="{AA6E042D-A630-4CA8-8FEF-ED30A678C828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117">
              <a:extLst>
                <a:ext uri="{FF2B5EF4-FFF2-40B4-BE49-F238E27FC236}">
                  <a16:creationId xmlns:a16="http://schemas.microsoft.com/office/drawing/2014/main" xmlns="" id="{847EE16F-1B1B-4DDA-AC70-13DF000FA518}"/>
                </a:ext>
              </a:extLst>
            </p:cNvPr>
            <p:cNvGrpSpPr/>
            <p:nvPr/>
          </p:nvGrpSpPr>
          <p:grpSpPr>
            <a:xfrm>
              <a:off x="2898745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61" name="Rectangle: Rounded Corners 131">
                <a:extLst>
                  <a:ext uri="{FF2B5EF4-FFF2-40B4-BE49-F238E27FC236}">
                    <a16:creationId xmlns:a16="http://schemas.microsoft.com/office/drawing/2014/main" xmlns="" id="{3DD960BE-DAE5-4FF5-BDF9-DC7D850A0B6D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132">
                <a:extLst>
                  <a:ext uri="{FF2B5EF4-FFF2-40B4-BE49-F238E27FC236}">
                    <a16:creationId xmlns:a16="http://schemas.microsoft.com/office/drawing/2014/main" xmlns="" id="{54BC0F2F-8F82-4A7E-926A-09265E19C800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133">
                <a:extLst>
                  <a:ext uri="{FF2B5EF4-FFF2-40B4-BE49-F238E27FC236}">
                    <a16:creationId xmlns:a16="http://schemas.microsoft.com/office/drawing/2014/main" xmlns="" id="{42EB8486-FD09-4ADF-BC9C-0AA24239402F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134">
                <a:extLst>
                  <a:ext uri="{FF2B5EF4-FFF2-40B4-BE49-F238E27FC236}">
                    <a16:creationId xmlns:a16="http://schemas.microsoft.com/office/drawing/2014/main" xmlns="" id="{D8026961-B232-45C4-9516-2A87008DD46A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135">
                <a:extLst>
                  <a:ext uri="{FF2B5EF4-FFF2-40B4-BE49-F238E27FC236}">
                    <a16:creationId xmlns:a16="http://schemas.microsoft.com/office/drawing/2014/main" xmlns="" id="{E05A02CE-5891-4AF3-B28A-875B1743EBEB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: Rounded Corners 136">
                <a:extLst>
                  <a:ext uri="{FF2B5EF4-FFF2-40B4-BE49-F238E27FC236}">
                    <a16:creationId xmlns:a16="http://schemas.microsoft.com/office/drawing/2014/main" xmlns="" id="{C3C3FE60-AE24-41E5-8C5B-0A8FC21EEF26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137">
                <a:extLst>
                  <a:ext uri="{FF2B5EF4-FFF2-40B4-BE49-F238E27FC236}">
                    <a16:creationId xmlns:a16="http://schemas.microsoft.com/office/drawing/2014/main" xmlns="" id="{B9AC5FD6-E643-420E-9897-7659AB137C97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: Rounded Corners 138">
                <a:extLst>
                  <a:ext uri="{FF2B5EF4-FFF2-40B4-BE49-F238E27FC236}">
                    <a16:creationId xmlns:a16="http://schemas.microsoft.com/office/drawing/2014/main" xmlns="" id="{D35F24AD-5724-46E9-8081-31D00C3D94FE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139">
                <a:extLst>
                  <a:ext uri="{FF2B5EF4-FFF2-40B4-BE49-F238E27FC236}">
                    <a16:creationId xmlns:a16="http://schemas.microsoft.com/office/drawing/2014/main" xmlns="" id="{519CE061-FD7A-46B2-A9A8-91E426AF2EFF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: Rounded Corners 140">
                <a:extLst>
                  <a:ext uri="{FF2B5EF4-FFF2-40B4-BE49-F238E27FC236}">
                    <a16:creationId xmlns:a16="http://schemas.microsoft.com/office/drawing/2014/main" xmlns="" id="{F45EE808-9A89-40A4-B59F-B2E6AB10AB48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141">
                <a:extLst>
                  <a:ext uri="{FF2B5EF4-FFF2-40B4-BE49-F238E27FC236}">
                    <a16:creationId xmlns:a16="http://schemas.microsoft.com/office/drawing/2014/main" xmlns="" id="{70FFB972-4167-436E-A4FC-ABD7EDFB00D6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118">
              <a:extLst>
                <a:ext uri="{FF2B5EF4-FFF2-40B4-BE49-F238E27FC236}">
                  <a16:creationId xmlns:a16="http://schemas.microsoft.com/office/drawing/2014/main" xmlns="" id="{36553349-4062-469B-B802-B83EFEE7ED7B}"/>
                </a:ext>
              </a:extLst>
            </p:cNvPr>
            <p:cNvGrpSpPr/>
            <p:nvPr/>
          </p:nvGrpSpPr>
          <p:grpSpPr>
            <a:xfrm>
              <a:off x="3366783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50" name="Rectangle: Rounded Corners 120">
                <a:extLst>
                  <a:ext uri="{FF2B5EF4-FFF2-40B4-BE49-F238E27FC236}">
                    <a16:creationId xmlns:a16="http://schemas.microsoft.com/office/drawing/2014/main" xmlns="" id="{8979EF89-1879-41AE-84ED-75737666F69F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Rounded Corners 121">
                <a:extLst>
                  <a:ext uri="{FF2B5EF4-FFF2-40B4-BE49-F238E27FC236}">
                    <a16:creationId xmlns:a16="http://schemas.microsoft.com/office/drawing/2014/main" xmlns="" id="{3A6CC7BE-D149-408F-9F87-674DFE929599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122">
                <a:extLst>
                  <a:ext uri="{FF2B5EF4-FFF2-40B4-BE49-F238E27FC236}">
                    <a16:creationId xmlns:a16="http://schemas.microsoft.com/office/drawing/2014/main" xmlns="" id="{52F945C1-37F6-430D-B103-18ADADFBDFCB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123">
                <a:extLst>
                  <a:ext uri="{FF2B5EF4-FFF2-40B4-BE49-F238E27FC236}">
                    <a16:creationId xmlns:a16="http://schemas.microsoft.com/office/drawing/2014/main" xmlns="" id="{13EA597A-9DC5-4FC0-BFD0-3944FB366346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Rounded Corners 124">
                <a:extLst>
                  <a:ext uri="{FF2B5EF4-FFF2-40B4-BE49-F238E27FC236}">
                    <a16:creationId xmlns:a16="http://schemas.microsoft.com/office/drawing/2014/main" xmlns="" id="{52446245-560B-4862-B47D-2AC2896BBB79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125">
                <a:extLst>
                  <a:ext uri="{FF2B5EF4-FFF2-40B4-BE49-F238E27FC236}">
                    <a16:creationId xmlns:a16="http://schemas.microsoft.com/office/drawing/2014/main" xmlns="" id="{FBDEAF89-7CFE-4583-A496-8974AC08F80A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: Rounded Corners 126">
                <a:extLst>
                  <a:ext uri="{FF2B5EF4-FFF2-40B4-BE49-F238E27FC236}">
                    <a16:creationId xmlns:a16="http://schemas.microsoft.com/office/drawing/2014/main" xmlns="" id="{FE760519-3D36-4C48-ACF7-CC173D11C61A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127">
                <a:extLst>
                  <a:ext uri="{FF2B5EF4-FFF2-40B4-BE49-F238E27FC236}">
                    <a16:creationId xmlns:a16="http://schemas.microsoft.com/office/drawing/2014/main" xmlns="" id="{6E177140-87CB-4FD8-8252-408DCB1CFE8C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128">
                <a:extLst>
                  <a:ext uri="{FF2B5EF4-FFF2-40B4-BE49-F238E27FC236}">
                    <a16:creationId xmlns:a16="http://schemas.microsoft.com/office/drawing/2014/main" xmlns="" id="{9582C656-1207-480F-A33D-C06BF5155520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129">
                <a:extLst>
                  <a:ext uri="{FF2B5EF4-FFF2-40B4-BE49-F238E27FC236}">
                    <a16:creationId xmlns:a16="http://schemas.microsoft.com/office/drawing/2014/main" xmlns="" id="{0927D760-25CE-4AD3-A6E5-437AD615DDCF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Rounded Corners 130">
                <a:extLst>
                  <a:ext uri="{FF2B5EF4-FFF2-40B4-BE49-F238E27FC236}">
                    <a16:creationId xmlns:a16="http://schemas.microsoft.com/office/drawing/2014/main" xmlns="" id="{9AC04430-A9A9-4C33-A6A4-17B9D793032B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9" name="Graphic 119">
              <a:extLst>
                <a:ext uri="{FF2B5EF4-FFF2-40B4-BE49-F238E27FC236}">
                  <a16:creationId xmlns:a16="http://schemas.microsoft.com/office/drawing/2014/main" xmlns="" id="{EFD73378-86C7-482B-938E-54EF91DDD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1843781" y="5671824"/>
              <a:ext cx="1940381" cy="308648"/>
            </a:xfrm>
            <a:prstGeom prst="rect">
              <a:avLst/>
            </a:prstGeom>
          </p:spPr>
        </p:pic>
      </p:grpSp>
      <p:sp>
        <p:nvSpPr>
          <p:cNvPr id="106" name="Freeform: Shape 176">
            <a:extLst>
              <a:ext uri="{FF2B5EF4-FFF2-40B4-BE49-F238E27FC236}">
                <a16:creationId xmlns:a16="http://schemas.microsoft.com/office/drawing/2014/main" xmlns="" id="{C08190BB-009E-4287-8B23-52CF71209745}"/>
              </a:ext>
            </a:extLst>
          </p:cNvPr>
          <p:cNvSpPr/>
          <p:nvPr/>
        </p:nvSpPr>
        <p:spPr>
          <a:xfrm flipH="1">
            <a:off x="10543161" y="1770218"/>
            <a:ext cx="892078" cy="1332338"/>
          </a:xfrm>
          <a:custGeom>
            <a:avLst/>
            <a:gdLst>
              <a:gd name="connsiteX0" fmla="*/ 501893 w 892078"/>
              <a:gd name="connsiteY0" fmla="*/ 0 h 1332338"/>
              <a:gd name="connsiteX1" fmla="*/ 498205 w 892078"/>
              <a:gd name="connsiteY1" fmla="*/ 53000 h 1332338"/>
              <a:gd name="connsiteX2" fmla="*/ 456830 w 892078"/>
              <a:gd name="connsiteY2" fmla="*/ 120945 h 1332338"/>
              <a:gd name="connsiteX3" fmla="*/ 387912 w 892078"/>
              <a:gd name="connsiteY3" fmla="*/ 218109 h 1332338"/>
              <a:gd name="connsiteX4" fmla="*/ 391667 w 892078"/>
              <a:gd name="connsiteY4" fmla="*/ 334412 h 1332338"/>
              <a:gd name="connsiteX5" fmla="*/ 407219 w 892078"/>
              <a:gd name="connsiteY5" fmla="*/ 351214 h 1332338"/>
              <a:gd name="connsiteX6" fmla="*/ 413637 w 892078"/>
              <a:gd name="connsiteY6" fmla="*/ 474030 h 1332338"/>
              <a:gd name="connsiteX7" fmla="*/ 416812 w 892078"/>
              <a:gd name="connsiteY7" fmla="*/ 504492 h 1332338"/>
              <a:gd name="connsiteX8" fmla="*/ 402754 w 892078"/>
              <a:gd name="connsiteY8" fmla="*/ 505610 h 1332338"/>
              <a:gd name="connsiteX9" fmla="*/ 369924 w 892078"/>
              <a:gd name="connsiteY9" fmla="*/ 475906 h 1332338"/>
              <a:gd name="connsiteX10" fmla="*/ 126043 w 892078"/>
              <a:gd name="connsiteY10" fmla="*/ 282053 h 1332338"/>
              <a:gd name="connsiteX11" fmla="*/ 204209 w 892078"/>
              <a:gd name="connsiteY11" fmla="*/ 408681 h 1332338"/>
              <a:gd name="connsiteX12" fmla="*/ 344910 w 892078"/>
              <a:gd name="connsiteY12" fmla="*/ 500918 h 1332338"/>
              <a:gd name="connsiteX13" fmla="*/ 418387 w 892078"/>
              <a:gd name="connsiteY13" fmla="*/ 565015 h 1332338"/>
              <a:gd name="connsiteX14" fmla="*/ 404318 w 892078"/>
              <a:gd name="connsiteY14" fmla="*/ 841726 h 1332338"/>
              <a:gd name="connsiteX15" fmla="*/ 354290 w 892078"/>
              <a:gd name="connsiteY15" fmla="*/ 830783 h 1332338"/>
              <a:gd name="connsiteX16" fmla="*/ 353526 w 892078"/>
              <a:gd name="connsiteY16" fmla="*/ 831058 h 1332338"/>
              <a:gd name="connsiteX17" fmla="*/ 350580 w 892078"/>
              <a:gd name="connsiteY17" fmla="*/ 827584 h 1332338"/>
              <a:gd name="connsiteX18" fmla="*/ 347061 w 892078"/>
              <a:gd name="connsiteY18" fmla="*/ 800105 h 1332338"/>
              <a:gd name="connsiteX19" fmla="*/ 281402 w 892078"/>
              <a:gd name="connsiteY19" fmla="*/ 603126 h 1332338"/>
              <a:gd name="connsiteX20" fmla="*/ 0 w 892078"/>
              <a:gd name="connsiteY20" fmla="*/ 531211 h 1332338"/>
              <a:gd name="connsiteX21" fmla="*/ 87546 w 892078"/>
              <a:gd name="connsiteY21" fmla="*/ 639081 h 1332338"/>
              <a:gd name="connsiteX22" fmla="*/ 156335 w 892078"/>
              <a:gd name="connsiteY22" fmla="*/ 770401 h 1332338"/>
              <a:gd name="connsiteX23" fmla="*/ 309542 w 892078"/>
              <a:gd name="connsiteY23" fmla="*/ 829808 h 1332338"/>
              <a:gd name="connsiteX24" fmla="*/ 340979 w 892078"/>
              <a:gd name="connsiteY24" fmla="*/ 837942 h 1332338"/>
              <a:gd name="connsiteX25" fmla="*/ 348283 w 892078"/>
              <a:gd name="connsiteY25" fmla="*/ 838787 h 1332338"/>
              <a:gd name="connsiteX26" fmla="*/ 348036 w 892078"/>
              <a:gd name="connsiteY26" fmla="*/ 840162 h 1332338"/>
              <a:gd name="connsiteX27" fmla="*/ 405880 w 892078"/>
              <a:gd name="connsiteY27" fmla="*/ 949596 h 1332338"/>
              <a:gd name="connsiteX28" fmla="*/ 392717 w 892078"/>
              <a:gd name="connsiteY28" fmla="*/ 1332338 h 1332338"/>
              <a:gd name="connsiteX29" fmla="*/ 473368 w 892078"/>
              <a:gd name="connsiteY29" fmla="*/ 1332338 h 1332338"/>
              <a:gd name="connsiteX30" fmla="*/ 463724 w 892078"/>
              <a:gd name="connsiteY30" fmla="*/ 999622 h 1332338"/>
              <a:gd name="connsiteX31" fmla="*/ 476231 w 892078"/>
              <a:gd name="connsiteY31" fmla="*/ 908949 h 1332338"/>
              <a:gd name="connsiteX32" fmla="*/ 523131 w 892078"/>
              <a:gd name="connsiteY32" fmla="*/ 880809 h 1332338"/>
              <a:gd name="connsiteX33" fmla="*/ 827981 w 892078"/>
              <a:gd name="connsiteY33" fmla="*/ 722913 h 1332338"/>
              <a:gd name="connsiteX34" fmla="*/ 892078 w 892078"/>
              <a:gd name="connsiteY34" fmla="*/ 391486 h 1332338"/>
              <a:gd name="connsiteX35" fmla="*/ 671648 w 892078"/>
              <a:gd name="connsiteY35" fmla="*/ 560326 h 1332338"/>
              <a:gd name="connsiteX36" fmla="*/ 535636 w 892078"/>
              <a:gd name="connsiteY36" fmla="*/ 646309 h 1332338"/>
              <a:gd name="connsiteX37" fmla="*/ 480920 w 892078"/>
              <a:gd name="connsiteY37" fmla="*/ 830783 h 1332338"/>
              <a:gd name="connsiteX38" fmla="*/ 448091 w 892078"/>
              <a:gd name="connsiteY38" fmla="*/ 882373 h 1332338"/>
              <a:gd name="connsiteX39" fmla="*/ 448091 w 892078"/>
              <a:gd name="connsiteY39" fmla="*/ 608790 h 1332338"/>
              <a:gd name="connsiteX40" fmla="*/ 513752 w 892078"/>
              <a:gd name="connsiteY40" fmla="*/ 546257 h 1332338"/>
              <a:gd name="connsiteX41" fmla="*/ 582537 w 892078"/>
              <a:gd name="connsiteY41" fmla="*/ 540003 h 1332338"/>
              <a:gd name="connsiteX42" fmla="*/ 748253 w 892078"/>
              <a:gd name="connsiteY42" fmla="*/ 207012 h 1332338"/>
              <a:gd name="connsiteX43" fmla="*/ 596608 w 892078"/>
              <a:gd name="connsiteY43" fmla="*/ 313318 h 1332338"/>
              <a:gd name="connsiteX44" fmla="*/ 451217 w 892078"/>
              <a:gd name="connsiteY44" fmla="*/ 482159 h 1332338"/>
              <a:gd name="connsiteX45" fmla="*/ 445183 w 892078"/>
              <a:gd name="connsiteY45" fmla="*/ 497255 h 1332338"/>
              <a:gd name="connsiteX46" fmla="*/ 439086 w 892078"/>
              <a:gd name="connsiteY46" fmla="*/ 500090 h 1332338"/>
              <a:gd name="connsiteX47" fmla="*/ 435706 w 892078"/>
              <a:gd name="connsiteY47" fmla="*/ 482384 h 1332338"/>
              <a:gd name="connsiteX48" fmla="*/ 420305 w 892078"/>
              <a:gd name="connsiteY48" fmla="*/ 370688 h 1332338"/>
              <a:gd name="connsiteX49" fmla="*/ 426244 w 892078"/>
              <a:gd name="connsiteY49" fmla="*/ 360755 h 1332338"/>
              <a:gd name="connsiteX50" fmla="*/ 485748 w 892078"/>
              <a:gd name="connsiteY50" fmla="*/ 335852 h 1332338"/>
              <a:gd name="connsiteX51" fmla="*/ 556629 w 892078"/>
              <a:gd name="connsiteY51" fmla="*/ 224791 h 1332338"/>
              <a:gd name="connsiteX52" fmla="*/ 533558 w 892078"/>
              <a:gd name="connsiteY52" fmla="*/ 68029 h 1332338"/>
              <a:gd name="connsiteX53" fmla="*/ 501893 w 892078"/>
              <a:gd name="connsiteY53" fmla="*/ 0 h 133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92078" h="1332338">
                <a:moveTo>
                  <a:pt x="501893" y="0"/>
                </a:moveTo>
                <a:cubicBezTo>
                  <a:pt x="505496" y="20041"/>
                  <a:pt x="503339" y="36518"/>
                  <a:pt x="498205" y="53000"/>
                </a:cubicBezTo>
                <a:cubicBezTo>
                  <a:pt x="489909" y="79014"/>
                  <a:pt x="474662" y="101069"/>
                  <a:pt x="456830" y="120945"/>
                </a:cubicBezTo>
                <a:cubicBezTo>
                  <a:pt x="430082" y="150759"/>
                  <a:pt x="404129" y="181166"/>
                  <a:pt x="387912" y="218109"/>
                </a:cubicBezTo>
                <a:cubicBezTo>
                  <a:pt x="370904" y="257435"/>
                  <a:pt x="367592" y="296342"/>
                  <a:pt x="391667" y="334412"/>
                </a:cubicBezTo>
                <a:cubicBezTo>
                  <a:pt x="396044" y="341153"/>
                  <a:pt x="402085" y="346893"/>
                  <a:pt x="407219" y="351214"/>
                </a:cubicBezTo>
                <a:cubicBezTo>
                  <a:pt x="406074" y="380095"/>
                  <a:pt x="409823" y="433373"/>
                  <a:pt x="413637" y="474030"/>
                </a:cubicBezTo>
                <a:lnTo>
                  <a:pt x="416812" y="504492"/>
                </a:lnTo>
                <a:lnTo>
                  <a:pt x="402754" y="505610"/>
                </a:lnTo>
                <a:cubicBezTo>
                  <a:pt x="393375" y="507174"/>
                  <a:pt x="371487" y="502482"/>
                  <a:pt x="369924" y="475906"/>
                </a:cubicBezTo>
                <a:cubicBezTo>
                  <a:pt x="358979" y="328953"/>
                  <a:pt x="269870" y="258602"/>
                  <a:pt x="126043" y="282053"/>
                </a:cubicBezTo>
                <a:cubicBezTo>
                  <a:pt x="168253" y="316446"/>
                  <a:pt x="180759" y="364908"/>
                  <a:pt x="204209" y="408681"/>
                </a:cubicBezTo>
                <a:cubicBezTo>
                  <a:pt x="232351" y="463399"/>
                  <a:pt x="265180" y="511863"/>
                  <a:pt x="344910" y="500918"/>
                </a:cubicBezTo>
                <a:cubicBezTo>
                  <a:pt x="371487" y="496228"/>
                  <a:pt x="423077" y="507174"/>
                  <a:pt x="418387" y="565015"/>
                </a:cubicBezTo>
                <a:cubicBezTo>
                  <a:pt x="412133" y="655690"/>
                  <a:pt x="409008" y="747925"/>
                  <a:pt x="404318" y="841726"/>
                </a:cubicBezTo>
                <a:cubicBezTo>
                  <a:pt x="387119" y="838598"/>
                  <a:pt x="371487" y="833909"/>
                  <a:pt x="354290" y="830783"/>
                </a:cubicBezTo>
                <a:lnTo>
                  <a:pt x="353526" y="831058"/>
                </a:lnTo>
                <a:lnTo>
                  <a:pt x="350580" y="827584"/>
                </a:lnTo>
                <a:cubicBezTo>
                  <a:pt x="345889" y="820623"/>
                  <a:pt x="344717" y="813002"/>
                  <a:pt x="347061" y="800105"/>
                </a:cubicBezTo>
                <a:cubicBezTo>
                  <a:pt x="362694" y="723500"/>
                  <a:pt x="339244" y="656278"/>
                  <a:pt x="281402" y="603126"/>
                </a:cubicBezTo>
                <a:cubicBezTo>
                  <a:pt x="218869" y="545282"/>
                  <a:pt x="87546" y="512451"/>
                  <a:pt x="0" y="531211"/>
                </a:cubicBezTo>
                <a:cubicBezTo>
                  <a:pt x="43773" y="554661"/>
                  <a:pt x="68787" y="595308"/>
                  <a:pt x="87546" y="639081"/>
                </a:cubicBezTo>
                <a:cubicBezTo>
                  <a:pt x="106307" y="684418"/>
                  <a:pt x="123503" y="731318"/>
                  <a:pt x="156335" y="770401"/>
                </a:cubicBezTo>
                <a:cubicBezTo>
                  <a:pt x="196980" y="818865"/>
                  <a:pt x="240755" y="856384"/>
                  <a:pt x="309542" y="829808"/>
                </a:cubicBezTo>
                <a:cubicBezTo>
                  <a:pt x="322440" y="823945"/>
                  <a:pt x="330940" y="833912"/>
                  <a:pt x="340979" y="837942"/>
                </a:cubicBezTo>
                <a:lnTo>
                  <a:pt x="348283" y="838787"/>
                </a:lnTo>
                <a:lnTo>
                  <a:pt x="348036" y="840162"/>
                </a:lnTo>
                <a:cubicBezTo>
                  <a:pt x="404318" y="857359"/>
                  <a:pt x="409008" y="898006"/>
                  <a:pt x="405880" y="949596"/>
                </a:cubicBezTo>
                <a:lnTo>
                  <a:pt x="392717" y="1332338"/>
                </a:lnTo>
                <a:lnTo>
                  <a:pt x="473368" y="1332338"/>
                </a:lnTo>
                <a:lnTo>
                  <a:pt x="463724" y="999622"/>
                </a:lnTo>
                <a:cubicBezTo>
                  <a:pt x="463724" y="968357"/>
                  <a:pt x="463724" y="938653"/>
                  <a:pt x="476231" y="908949"/>
                </a:cubicBezTo>
                <a:cubicBezTo>
                  <a:pt x="485610" y="887063"/>
                  <a:pt x="490302" y="874556"/>
                  <a:pt x="523131" y="880809"/>
                </a:cubicBezTo>
                <a:cubicBezTo>
                  <a:pt x="652888" y="904260"/>
                  <a:pt x="767011" y="840162"/>
                  <a:pt x="827981" y="722913"/>
                </a:cubicBezTo>
                <a:cubicBezTo>
                  <a:pt x="878009" y="624423"/>
                  <a:pt x="884261" y="516553"/>
                  <a:pt x="892078" y="391486"/>
                </a:cubicBezTo>
                <a:cubicBezTo>
                  <a:pt x="840488" y="494664"/>
                  <a:pt x="756068" y="525932"/>
                  <a:pt x="671648" y="560326"/>
                </a:cubicBezTo>
                <a:cubicBezTo>
                  <a:pt x="621620" y="580648"/>
                  <a:pt x="573158" y="607226"/>
                  <a:pt x="535636" y="646309"/>
                </a:cubicBezTo>
                <a:cubicBezTo>
                  <a:pt x="485610" y="697899"/>
                  <a:pt x="448091" y="754179"/>
                  <a:pt x="480920" y="830783"/>
                </a:cubicBezTo>
                <a:cubicBezTo>
                  <a:pt x="488738" y="849542"/>
                  <a:pt x="477793" y="868302"/>
                  <a:pt x="448091" y="882373"/>
                </a:cubicBezTo>
                <a:cubicBezTo>
                  <a:pt x="448091" y="787008"/>
                  <a:pt x="448091" y="697899"/>
                  <a:pt x="448091" y="608790"/>
                </a:cubicBezTo>
                <a:cubicBezTo>
                  <a:pt x="448091" y="565015"/>
                  <a:pt x="455908" y="533749"/>
                  <a:pt x="513752" y="546257"/>
                </a:cubicBezTo>
                <a:cubicBezTo>
                  <a:pt x="535636" y="550946"/>
                  <a:pt x="559087" y="546257"/>
                  <a:pt x="582537" y="540003"/>
                </a:cubicBezTo>
                <a:cubicBezTo>
                  <a:pt x="701352" y="504046"/>
                  <a:pt x="779518" y="347712"/>
                  <a:pt x="748253" y="207012"/>
                </a:cubicBezTo>
                <a:cubicBezTo>
                  <a:pt x="716985" y="269546"/>
                  <a:pt x="652888" y="285178"/>
                  <a:pt x="596608" y="313318"/>
                </a:cubicBezTo>
                <a:cubicBezTo>
                  <a:pt x="524693" y="349275"/>
                  <a:pt x="454344" y="386797"/>
                  <a:pt x="451217" y="482159"/>
                </a:cubicBezTo>
                <a:cubicBezTo>
                  <a:pt x="450826" y="489194"/>
                  <a:pt x="448579" y="493982"/>
                  <a:pt x="445183" y="497255"/>
                </a:cubicBezTo>
                <a:lnTo>
                  <a:pt x="439086" y="500090"/>
                </a:lnTo>
                <a:lnTo>
                  <a:pt x="435706" y="482384"/>
                </a:lnTo>
                <a:cubicBezTo>
                  <a:pt x="429401" y="445321"/>
                  <a:pt x="420625" y="384681"/>
                  <a:pt x="420305" y="370688"/>
                </a:cubicBezTo>
                <a:cubicBezTo>
                  <a:pt x="420100" y="366322"/>
                  <a:pt x="417511" y="361166"/>
                  <a:pt x="426244" y="360755"/>
                </a:cubicBezTo>
                <a:cubicBezTo>
                  <a:pt x="449067" y="359727"/>
                  <a:pt x="467310" y="348584"/>
                  <a:pt x="485748" y="335852"/>
                </a:cubicBezTo>
                <a:cubicBezTo>
                  <a:pt x="524607" y="308401"/>
                  <a:pt x="549757" y="272437"/>
                  <a:pt x="556629" y="224791"/>
                </a:cubicBezTo>
                <a:cubicBezTo>
                  <a:pt x="564085" y="170396"/>
                  <a:pt x="553286" y="118213"/>
                  <a:pt x="533558" y="68029"/>
                </a:cubicBezTo>
                <a:cubicBezTo>
                  <a:pt x="524789" y="45615"/>
                  <a:pt x="518004" y="22205"/>
                  <a:pt x="501893" y="0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07" name="Group 177">
            <a:extLst>
              <a:ext uri="{FF2B5EF4-FFF2-40B4-BE49-F238E27FC236}">
                <a16:creationId xmlns:a16="http://schemas.microsoft.com/office/drawing/2014/main" xmlns="" id="{C7688F19-0B6A-4AD8-8D04-91558875F955}"/>
              </a:ext>
            </a:extLst>
          </p:cNvPr>
          <p:cNvGrpSpPr/>
          <p:nvPr/>
        </p:nvGrpSpPr>
        <p:grpSpPr>
          <a:xfrm>
            <a:off x="10109699" y="3135699"/>
            <a:ext cx="1832724" cy="1832724"/>
            <a:chOff x="4547049" y="1897856"/>
            <a:chExt cx="3071634" cy="3071634"/>
          </a:xfrm>
          <a:effectLst/>
        </p:grpSpPr>
        <p:sp>
          <p:nvSpPr>
            <p:cNvPr id="108" name="Freeform: Shape 178">
              <a:extLst>
                <a:ext uri="{FF2B5EF4-FFF2-40B4-BE49-F238E27FC236}">
                  <a16:creationId xmlns:a16="http://schemas.microsoft.com/office/drawing/2014/main" xmlns="" id="{1BE9FE2F-EB07-49F8-8824-8A77AA8014B0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79">
              <a:extLst>
                <a:ext uri="{FF2B5EF4-FFF2-40B4-BE49-F238E27FC236}">
                  <a16:creationId xmlns:a16="http://schemas.microsoft.com/office/drawing/2014/main" xmlns="" id="{816653B2-4688-4688-BC32-22A1E0552679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0" name="Freeform 18">
            <a:extLst>
              <a:ext uri="{FF2B5EF4-FFF2-40B4-BE49-F238E27FC236}">
                <a16:creationId xmlns:a16="http://schemas.microsoft.com/office/drawing/2014/main" xmlns="" id="{F4766307-5CD4-4483-A8EE-74E30C480168}"/>
              </a:ext>
            </a:extLst>
          </p:cNvPr>
          <p:cNvSpPr>
            <a:spLocks/>
          </p:cNvSpPr>
          <p:nvPr/>
        </p:nvSpPr>
        <p:spPr bwMode="auto">
          <a:xfrm>
            <a:off x="131588" y="1752706"/>
            <a:ext cx="2504738" cy="2807044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sp>
        <p:nvSpPr>
          <p:cNvPr id="111" name="Freeform 9">
            <a:extLst>
              <a:ext uri="{FF2B5EF4-FFF2-40B4-BE49-F238E27FC236}">
                <a16:creationId xmlns:a16="http://schemas.microsoft.com/office/drawing/2014/main" xmlns="" id="{8F15DA3F-074F-4ACD-8C73-08EA9D0D1DFD}"/>
              </a:ext>
            </a:extLst>
          </p:cNvPr>
          <p:cNvSpPr>
            <a:spLocks noEditPoints="1"/>
          </p:cNvSpPr>
          <p:nvPr/>
        </p:nvSpPr>
        <p:spPr bwMode="auto">
          <a:xfrm>
            <a:off x="-22417" y="3929833"/>
            <a:ext cx="6134924" cy="668930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grpSp>
        <p:nvGrpSpPr>
          <p:cNvPr id="112" name="Group 255">
            <a:extLst>
              <a:ext uri="{FF2B5EF4-FFF2-40B4-BE49-F238E27FC236}">
                <a16:creationId xmlns:a16="http://schemas.microsoft.com/office/drawing/2014/main" xmlns="" id="{02E166F8-024F-41C7-B00B-A47BCB46E6A3}"/>
              </a:ext>
            </a:extLst>
          </p:cNvPr>
          <p:cNvGrpSpPr/>
          <p:nvPr/>
        </p:nvGrpSpPr>
        <p:grpSpPr>
          <a:xfrm>
            <a:off x="4681973" y="757402"/>
            <a:ext cx="2144372" cy="3241943"/>
            <a:chOff x="4144231" y="176813"/>
            <a:chExt cx="4117709" cy="6225306"/>
          </a:xfrm>
        </p:grpSpPr>
        <p:sp>
          <p:nvSpPr>
            <p:cNvPr id="113" name="Freeform: Shape 256">
              <a:extLst>
                <a:ext uri="{FF2B5EF4-FFF2-40B4-BE49-F238E27FC236}">
                  <a16:creationId xmlns:a16="http://schemas.microsoft.com/office/drawing/2014/main" xmlns="" id="{D282D7FE-B0C3-44B9-BB07-5A5C1236F660}"/>
                </a:ext>
              </a:extLst>
            </p:cNvPr>
            <p:cNvSpPr/>
            <p:nvPr/>
          </p:nvSpPr>
          <p:spPr>
            <a:xfrm>
              <a:off x="5290700" y="3539494"/>
              <a:ext cx="1855304" cy="1689608"/>
            </a:xfrm>
            <a:custGeom>
              <a:avLst/>
              <a:gdLst>
                <a:gd name="connsiteX0" fmla="*/ 759215 w 1855304"/>
                <a:gd name="connsiteY0" fmla="*/ 210 h 1689608"/>
                <a:gd name="connsiteX1" fmla="*/ 927652 w 1855304"/>
                <a:gd name="connsiteY1" fmla="*/ 1840 h 1689608"/>
                <a:gd name="connsiteX2" fmla="*/ 1096089 w 1855304"/>
                <a:gd name="connsiteY2" fmla="*/ 210 h 1689608"/>
                <a:gd name="connsiteX3" fmla="*/ 1268322 w 1855304"/>
                <a:gd name="connsiteY3" fmla="*/ 42635 h 1689608"/>
                <a:gd name="connsiteX4" fmla="*/ 1314783 w 1855304"/>
                <a:gd name="connsiteY4" fmla="*/ 68201 h 1689608"/>
                <a:gd name="connsiteX5" fmla="*/ 1347587 w 1855304"/>
                <a:gd name="connsiteY5" fmla="*/ 84088 h 1689608"/>
                <a:gd name="connsiteX6" fmla="*/ 1419643 w 1855304"/>
                <a:gd name="connsiteY6" fmla="*/ 145301 h 1689608"/>
                <a:gd name="connsiteX7" fmla="*/ 1458484 w 1855304"/>
                <a:gd name="connsiteY7" fmla="*/ 267544 h 1689608"/>
                <a:gd name="connsiteX8" fmla="*/ 1468722 w 1855304"/>
                <a:gd name="connsiteY8" fmla="*/ 372803 h 1689608"/>
                <a:gd name="connsiteX9" fmla="*/ 1573527 w 1855304"/>
                <a:gd name="connsiteY9" fmla="*/ 953821 h 1689608"/>
                <a:gd name="connsiteX10" fmla="*/ 1855304 w 1855304"/>
                <a:gd name="connsiteY10" fmla="*/ 1689608 h 1689608"/>
                <a:gd name="connsiteX11" fmla="*/ 1742594 w 1855304"/>
                <a:gd name="connsiteY11" fmla="*/ 1665546 h 1689608"/>
                <a:gd name="connsiteX12" fmla="*/ 1455117 w 1855304"/>
                <a:gd name="connsiteY12" fmla="*/ 1603492 h 1689608"/>
                <a:gd name="connsiteX13" fmla="*/ 1429156 w 1855304"/>
                <a:gd name="connsiteY13" fmla="*/ 1601592 h 1689608"/>
                <a:gd name="connsiteX14" fmla="*/ 927652 w 1855304"/>
                <a:gd name="connsiteY14" fmla="*/ 1602232 h 1689608"/>
                <a:gd name="connsiteX15" fmla="*/ 426148 w 1855304"/>
                <a:gd name="connsiteY15" fmla="*/ 1601592 h 1689608"/>
                <a:gd name="connsiteX16" fmla="*/ 400187 w 1855304"/>
                <a:gd name="connsiteY16" fmla="*/ 1603492 h 1689608"/>
                <a:gd name="connsiteX17" fmla="*/ 112710 w 1855304"/>
                <a:gd name="connsiteY17" fmla="*/ 1665546 h 1689608"/>
                <a:gd name="connsiteX18" fmla="*/ 0 w 1855304"/>
                <a:gd name="connsiteY18" fmla="*/ 1689608 h 1689608"/>
                <a:gd name="connsiteX19" fmla="*/ 281777 w 1855304"/>
                <a:gd name="connsiteY19" fmla="*/ 953821 h 1689608"/>
                <a:gd name="connsiteX20" fmla="*/ 386582 w 1855304"/>
                <a:gd name="connsiteY20" fmla="*/ 372803 h 1689608"/>
                <a:gd name="connsiteX21" fmla="*/ 396820 w 1855304"/>
                <a:gd name="connsiteY21" fmla="*/ 267544 h 1689608"/>
                <a:gd name="connsiteX22" fmla="*/ 435661 w 1855304"/>
                <a:gd name="connsiteY22" fmla="*/ 145301 h 1689608"/>
                <a:gd name="connsiteX23" fmla="*/ 507717 w 1855304"/>
                <a:gd name="connsiteY23" fmla="*/ 84088 h 1689608"/>
                <a:gd name="connsiteX24" fmla="*/ 540521 w 1855304"/>
                <a:gd name="connsiteY24" fmla="*/ 68201 h 1689608"/>
                <a:gd name="connsiteX25" fmla="*/ 586982 w 1855304"/>
                <a:gd name="connsiteY25" fmla="*/ 42635 h 1689608"/>
                <a:gd name="connsiteX26" fmla="*/ 759215 w 1855304"/>
                <a:gd name="connsiteY26" fmla="*/ 210 h 168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55304" h="1689608">
                  <a:moveTo>
                    <a:pt x="759215" y="210"/>
                  </a:moveTo>
                  <a:lnTo>
                    <a:pt x="927652" y="1840"/>
                  </a:lnTo>
                  <a:lnTo>
                    <a:pt x="1096089" y="210"/>
                  </a:lnTo>
                  <a:cubicBezTo>
                    <a:pt x="1158775" y="-1690"/>
                    <a:pt x="1215131" y="9074"/>
                    <a:pt x="1268322" y="42635"/>
                  </a:cubicBezTo>
                  <a:cubicBezTo>
                    <a:pt x="1283202" y="52133"/>
                    <a:pt x="1298874" y="60365"/>
                    <a:pt x="1314783" y="68201"/>
                  </a:cubicBezTo>
                  <a:lnTo>
                    <a:pt x="1347587" y="84088"/>
                  </a:lnTo>
                  <a:lnTo>
                    <a:pt x="1419643" y="145301"/>
                  </a:lnTo>
                  <a:lnTo>
                    <a:pt x="1458484" y="267544"/>
                  </a:lnTo>
                  <a:lnTo>
                    <a:pt x="1468722" y="372803"/>
                  </a:lnTo>
                  <a:cubicBezTo>
                    <a:pt x="1491725" y="569859"/>
                    <a:pt x="1526037" y="762909"/>
                    <a:pt x="1573527" y="953821"/>
                  </a:cubicBezTo>
                  <a:cubicBezTo>
                    <a:pt x="1637481" y="1209003"/>
                    <a:pt x="1720432" y="1457221"/>
                    <a:pt x="1855304" y="1689608"/>
                  </a:cubicBezTo>
                  <a:cubicBezTo>
                    <a:pt x="1816047" y="1681377"/>
                    <a:pt x="1779321" y="1673777"/>
                    <a:pt x="1742594" y="1665546"/>
                  </a:cubicBezTo>
                  <a:cubicBezTo>
                    <a:pt x="1646979" y="1644651"/>
                    <a:pt x="1550732" y="1624387"/>
                    <a:pt x="1455117" y="1603492"/>
                  </a:cubicBezTo>
                  <a:cubicBezTo>
                    <a:pt x="1446886" y="1601592"/>
                    <a:pt x="1438020" y="1601592"/>
                    <a:pt x="1429156" y="1601592"/>
                  </a:cubicBezTo>
                  <a:lnTo>
                    <a:pt x="927652" y="1602232"/>
                  </a:lnTo>
                  <a:lnTo>
                    <a:pt x="426148" y="1601592"/>
                  </a:lnTo>
                  <a:cubicBezTo>
                    <a:pt x="417284" y="1601592"/>
                    <a:pt x="408418" y="1601592"/>
                    <a:pt x="400187" y="1603492"/>
                  </a:cubicBezTo>
                  <a:cubicBezTo>
                    <a:pt x="304572" y="1624387"/>
                    <a:pt x="208325" y="1644651"/>
                    <a:pt x="112710" y="1665546"/>
                  </a:cubicBezTo>
                  <a:cubicBezTo>
                    <a:pt x="75983" y="1673777"/>
                    <a:pt x="39257" y="1681377"/>
                    <a:pt x="0" y="1689608"/>
                  </a:cubicBezTo>
                  <a:cubicBezTo>
                    <a:pt x="134872" y="1457221"/>
                    <a:pt x="217823" y="1209003"/>
                    <a:pt x="281777" y="953821"/>
                  </a:cubicBezTo>
                  <a:cubicBezTo>
                    <a:pt x="329267" y="762909"/>
                    <a:pt x="363579" y="569859"/>
                    <a:pt x="386582" y="372803"/>
                  </a:cubicBezTo>
                  <a:lnTo>
                    <a:pt x="396820" y="267544"/>
                  </a:lnTo>
                  <a:lnTo>
                    <a:pt x="435661" y="145301"/>
                  </a:lnTo>
                  <a:lnTo>
                    <a:pt x="507717" y="84088"/>
                  </a:lnTo>
                  <a:lnTo>
                    <a:pt x="540521" y="68201"/>
                  </a:lnTo>
                  <a:cubicBezTo>
                    <a:pt x="556430" y="60365"/>
                    <a:pt x="572102" y="52133"/>
                    <a:pt x="586982" y="42635"/>
                  </a:cubicBezTo>
                  <a:cubicBezTo>
                    <a:pt x="640173" y="9074"/>
                    <a:pt x="696529" y="-1690"/>
                    <a:pt x="759215" y="210"/>
                  </a:cubicBezTo>
                  <a:close/>
                </a:path>
              </a:pathLst>
            </a:custGeom>
            <a:solidFill>
              <a:schemeClr val="accent5"/>
            </a:solidFill>
            <a:ln w="329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14" name="Freeform: Shape 257">
              <a:extLst>
                <a:ext uri="{FF2B5EF4-FFF2-40B4-BE49-F238E27FC236}">
                  <a16:creationId xmlns:a16="http://schemas.microsoft.com/office/drawing/2014/main" xmlns="" id="{35B03216-E1F0-484D-953F-7691A9702D26}"/>
                </a:ext>
              </a:extLst>
            </p:cNvPr>
            <p:cNvSpPr/>
            <p:nvPr/>
          </p:nvSpPr>
          <p:spPr>
            <a:xfrm>
              <a:off x="5230548" y="5319333"/>
              <a:ext cx="1975608" cy="1082786"/>
            </a:xfrm>
            <a:custGeom>
              <a:avLst/>
              <a:gdLst>
                <a:gd name="connsiteX0" fmla="*/ 1030573 w 1027280"/>
                <a:gd name="connsiteY0" fmla="*/ 54821 h 563028"/>
                <a:gd name="connsiteX1" fmla="*/ 1030573 w 1027280"/>
                <a:gd name="connsiteY1" fmla="*/ 518414 h 563028"/>
                <a:gd name="connsiteX2" fmla="*/ 943320 w 1027280"/>
                <a:gd name="connsiteY2" fmla="*/ 537182 h 563028"/>
                <a:gd name="connsiteX3" fmla="*/ 827751 w 1027280"/>
                <a:gd name="connsiteY3" fmla="*/ 561547 h 563028"/>
                <a:gd name="connsiteX4" fmla="*/ 798776 w 1027280"/>
                <a:gd name="connsiteY4" fmla="*/ 564181 h 563028"/>
                <a:gd name="connsiteX5" fmla="*/ 709548 w 1027280"/>
                <a:gd name="connsiteY5" fmla="*/ 564181 h 563028"/>
                <a:gd name="connsiteX6" fmla="*/ 709548 w 1027280"/>
                <a:gd name="connsiteY6" fmla="*/ 549035 h 563028"/>
                <a:gd name="connsiteX7" fmla="*/ 709877 w 1027280"/>
                <a:gd name="connsiteY7" fmla="*/ 234266 h 563028"/>
                <a:gd name="connsiteX8" fmla="*/ 698024 w 1027280"/>
                <a:gd name="connsiteY8" fmla="*/ 213194 h 563028"/>
                <a:gd name="connsiteX9" fmla="*/ 315428 w 1027280"/>
                <a:gd name="connsiteY9" fmla="*/ 224718 h 563028"/>
                <a:gd name="connsiteX10" fmla="*/ 306209 w 1027280"/>
                <a:gd name="connsiteY10" fmla="*/ 241839 h 563028"/>
                <a:gd name="connsiteX11" fmla="*/ 306538 w 1027280"/>
                <a:gd name="connsiteY11" fmla="*/ 549694 h 563028"/>
                <a:gd name="connsiteX12" fmla="*/ 306538 w 1027280"/>
                <a:gd name="connsiteY12" fmla="*/ 564510 h 563028"/>
                <a:gd name="connsiteX13" fmla="*/ 190969 w 1027280"/>
                <a:gd name="connsiteY13" fmla="*/ 559242 h 563028"/>
                <a:gd name="connsiteX14" fmla="*/ 12841 w 1027280"/>
                <a:gd name="connsiteY14" fmla="*/ 521378 h 563028"/>
                <a:gd name="connsiteX15" fmla="*/ 329 w 1027280"/>
                <a:gd name="connsiteY15" fmla="*/ 518414 h 563028"/>
                <a:gd name="connsiteX16" fmla="*/ 329 w 1027280"/>
                <a:gd name="connsiteY16" fmla="*/ 506890 h 563028"/>
                <a:gd name="connsiteX17" fmla="*/ 0 w 1027280"/>
                <a:gd name="connsiteY17" fmla="*/ 66016 h 563028"/>
                <a:gd name="connsiteX18" fmla="*/ 12182 w 1027280"/>
                <a:gd name="connsiteY18" fmla="*/ 51858 h 563028"/>
                <a:gd name="connsiteX19" fmla="*/ 243979 w 1027280"/>
                <a:gd name="connsiteY19" fmla="*/ 1482 h 563028"/>
                <a:gd name="connsiteX20" fmla="*/ 259783 w 1027280"/>
                <a:gd name="connsiteY20" fmla="*/ 165 h 563028"/>
                <a:gd name="connsiteX21" fmla="*/ 774082 w 1027280"/>
                <a:gd name="connsiteY21" fmla="*/ 823 h 563028"/>
                <a:gd name="connsiteX22" fmla="*/ 850140 w 1027280"/>
                <a:gd name="connsiteY22" fmla="*/ 14652 h 563028"/>
                <a:gd name="connsiteX23" fmla="*/ 1024646 w 1027280"/>
                <a:gd name="connsiteY23" fmla="*/ 53175 h 563028"/>
                <a:gd name="connsiteX24" fmla="*/ 1030573 w 1027280"/>
                <a:gd name="connsiteY24" fmla="*/ 54821 h 563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27280" h="563028">
                  <a:moveTo>
                    <a:pt x="1030573" y="54821"/>
                  </a:moveTo>
                  <a:cubicBezTo>
                    <a:pt x="1030573" y="209242"/>
                    <a:pt x="1030573" y="363335"/>
                    <a:pt x="1030573" y="518414"/>
                  </a:cubicBezTo>
                  <a:cubicBezTo>
                    <a:pt x="1001598" y="524670"/>
                    <a:pt x="972295" y="530926"/>
                    <a:pt x="943320" y="537182"/>
                  </a:cubicBezTo>
                  <a:cubicBezTo>
                    <a:pt x="904797" y="545413"/>
                    <a:pt x="866274" y="553645"/>
                    <a:pt x="827751" y="561547"/>
                  </a:cubicBezTo>
                  <a:cubicBezTo>
                    <a:pt x="818202" y="563522"/>
                    <a:pt x="808325" y="564181"/>
                    <a:pt x="798776" y="564181"/>
                  </a:cubicBezTo>
                  <a:cubicBezTo>
                    <a:pt x="769472" y="564510"/>
                    <a:pt x="740169" y="564181"/>
                    <a:pt x="709548" y="564181"/>
                  </a:cubicBezTo>
                  <a:cubicBezTo>
                    <a:pt x="709548" y="558584"/>
                    <a:pt x="709548" y="553645"/>
                    <a:pt x="709548" y="549035"/>
                  </a:cubicBezTo>
                  <a:cubicBezTo>
                    <a:pt x="709548" y="444002"/>
                    <a:pt x="709548" y="339299"/>
                    <a:pt x="709877" y="234266"/>
                  </a:cubicBezTo>
                  <a:cubicBezTo>
                    <a:pt x="709877" y="224059"/>
                    <a:pt x="707243" y="218132"/>
                    <a:pt x="698024" y="213194"/>
                  </a:cubicBezTo>
                  <a:cubicBezTo>
                    <a:pt x="568297" y="144708"/>
                    <a:pt x="440875" y="148001"/>
                    <a:pt x="315428" y="224718"/>
                  </a:cubicBezTo>
                  <a:cubicBezTo>
                    <a:pt x="308513" y="228998"/>
                    <a:pt x="306209" y="233937"/>
                    <a:pt x="306209" y="241839"/>
                  </a:cubicBezTo>
                  <a:cubicBezTo>
                    <a:pt x="306538" y="344567"/>
                    <a:pt x="306538" y="446966"/>
                    <a:pt x="306538" y="549694"/>
                  </a:cubicBezTo>
                  <a:cubicBezTo>
                    <a:pt x="306538" y="553974"/>
                    <a:pt x="306538" y="558584"/>
                    <a:pt x="306538" y="564510"/>
                  </a:cubicBezTo>
                  <a:cubicBezTo>
                    <a:pt x="267356" y="562205"/>
                    <a:pt x="229163" y="567803"/>
                    <a:pt x="190969" y="559242"/>
                  </a:cubicBezTo>
                  <a:cubicBezTo>
                    <a:pt x="131703" y="545743"/>
                    <a:pt x="72107" y="533889"/>
                    <a:pt x="12841" y="521378"/>
                  </a:cubicBezTo>
                  <a:cubicBezTo>
                    <a:pt x="8890" y="520390"/>
                    <a:pt x="4939" y="519402"/>
                    <a:pt x="329" y="518414"/>
                  </a:cubicBezTo>
                  <a:cubicBezTo>
                    <a:pt x="329" y="514463"/>
                    <a:pt x="329" y="510841"/>
                    <a:pt x="329" y="506890"/>
                  </a:cubicBezTo>
                  <a:cubicBezTo>
                    <a:pt x="329" y="360042"/>
                    <a:pt x="329" y="212864"/>
                    <a:pt x="0" y="66016"/>
                  </a:cubicBezTo>
                  <a:cubicBezTo>
                    <a:pt x="0" y="56468"/>
                    <a:pt x="2963" y="53834"/>
                    <a:pt x="12182" y="51858"/>
                  </a:cubicBezTo>
                  <a:cubicBezTo>
                    <a:pt x="89558" y="35395"/>
                    <a:pt x="166604" y="18274"/>
                    <a:pt x="243979" y="1482"/>
                  </a:cubicBezTo>
                  <a:cubicBezTo>
                    <a:pt x="248918" y="494"/>
                    <a:pt x="254515" y="165"/>
                    <a:pt x="259783" y="165"/>
                  </a:cubicBezTo>
                  <a:cubicBezTo>
                    <a:pt x="431326" y="165"/>
                    <a:pt x="602539" y="-494"/>
                    <a:pt x="774082" y="823"/>
                  </a:cubicBezTo>
                  <a:cubicBezTo>
                    <a:pt x="799435" y="1152"/>
                    <a:pt x="824788" y="9384"/>
                    <a:pt x="850140" y="14652"/>
                  </a:cubicBezTo>
                  <a:cubicBezTo>
                    <a:pt x="908419" y="27164"/>
                    <a:pt x="966697" y="40334"/>
                    <a:pt x="1024646" y="53175"/>
                  </a:cubicBezTo>
                  <a:cubicBezTo>
                    <a:pt x="1026293" y="52846"/>
                    <a:pt x="1028268" y="53834"/>
                    <a:pt x="1030573" y="54821"/>
                  </a:cubicBezTo>
                  <a:close/>
                </a:path>
              </a:pathLst>
            </a:custGeom>
            <a:solidFill>
              <a:schemeClr val="accent5"/>
            </a:solidFill>
            <a:ln w="3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Rectangle: Rounded Corners 258">
              <a:extLst>
                <a:ext uri="{FF2B5EF4-FFF2-40B4-BE49-F238E27FC236}">
                  <a16:creationId xmlns:a16="http://schemas.microsoft.com/office/drawing/2014/main" xmlns="" id="{14F2B756-B631-476F-A974-06B0D0C0FA38}"/>
                </a:ext>
              </a:extLst>
            </p:cNvPr>
            <p:cNvSpPr/>
            <p:nvPr/>
          </p:nvSpPr>
          <p:spPr>
            <a:xfrm rot="18909359">
              <a:off x="6111693" y="176813"/>
              <a:ext cx="168078" cy="5663051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: Rounded Corners 259">
              <a:extLst>
                <a:ext uri="{FF2B5EF4-FFF2-40B4-BE49-F238E27FC236}">
                  <a16:creationId xmlns:a16="http://schemas.microsoft.com/office/drawing/2014/main" xmlns="" id="{59F887B5-ED66-42FF-AA25-818D62D84629}"/>
                </a:ext>
              </a:extLst>
            </p:cNvPr>
            <p:cNvSpPr/>
            <p:nvPr/>
          </p:nvSpPr>
          <p:spPr>
            <a:xfrm rot="2690641" flipH="1">
              <a:off x="6161809" y="176813"/>
              <a:ext cx="168078" cy="5663051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260">
              <a:extLst>
                <a:ext uri="{FF2B5EF4-FFF2-40B4-BE49-F238E27FC236}">
                  <a16:creationId xmlns:a16="http://schemas.microsoft.com/office/drawing/2014/main" xmlns="" id="{059473AE-48F2-4191-863C-316DC8640F7E}"/>
                </a:ext>
              </a:extLst>
            </p:cNvPr>
            <p:cNvSpPr/>
            <p:nvPr/>
          </p:nvSpPr>
          <p:spPr>
            <a:xfrm rot="2727619">
              <a:off x="3943522" y="1671545"/>
              <a:ext cx="2020026" cy="5886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261">
              <a:extLst>
                <a:ext uri="{FF2B5EF4-FFF2-40B4-BE49-F238E27FC236}">
                  <a16:creationId xmlns:a16="http://schemas.microsoft.com/office/drawing/2014/main" xmlns="" id="{A0EB473F-BFED-4A15-A82D-A1BA13217889}"/>
                </a:ext>
              </a:extLst>
            </p:cNvPr>
            <p:cNvSpPr/>
            <p:nvPr/>
          </p:nvSpPr>
          <p:spPr>
            <a:xfrm rot="2727619">
              <a:off x="6434756" y="3777754"/>
              <a:ext cx="2020026" cy="5886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262">
              <a:extLst>
                <a:ext uri="{FF2B5EF4-FFF2-40B4-BE49-F238E27FC236}">
                  <a16:creationId xmlns:a16="http://schemas.microsoft.com/office/drawing/2014/main" xmlns="" id="{86E5E9CF-D3CF-4AEC-9434-B6BC7E60ADD4}"/>
                </a:ext>
              </a:extLst>
            </p:cNvPr>
            <p:cNvSpPr/>
            <p:nvPr/>
          </p:nvSpPr>
          <p:spPr>
            <a:xfrm rot="18900000">
              <a:off x="6241914" y="1475911"/>
              <a:ext cx="2020026" cy="5886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263">
              <a:extLst>
                <a:ext uri="{FF2B5EF4-FFF2-40B4-BE49-F238E27FC236}">
                  <a16:creationId xmlns:a16="http://schemas.microsoft.com/office/drawing/2014/main" xmlns="" id="{65EB6774-9C45-4400-A2EE-7CE2706C8D74}"/>
                </a:ext>
              </a:extLst>
            </p:cNvPr>
            <p:cNvSpPr/>
            <p:nvPr/>
          </p:nvSpPr>
          <p:spPr>
            <a:xfrm rot="18900000">
              <a:off x="4144231" y="3970243"/>
              <a:ext cx="2020026" cy="5886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: Shape 264">
              <a:extLst>
                <a:ext uri="{FF2B5EF4-FFF2-40B4-BE49-F238E27FC236}">
                  <a16:creationId xmlns:a16="http://schemas.microsoft.com/office/drawing/2014/main" xmlns="" id="{C06802C9-E704-471E-8FFE-17F8E37879C2}"/>
                </a:ext>
              </a:extLst>
            </p:cNvPr>
            <p:cNvSpPr/>
            <p:nvPr/>
          </p:nvSpPr>
          <p:spPr>
            <a:xfrm>
              <a:off x="5821443" y="2739357"/>
              <a:ext cx="793819" cy="602902"/>
            </a:xfrm>
            <a:custGeom>
              <a:avLst/>
              <a:gdLst>
                <a:gd name="connsiteX0" fmla="*/ 128115 w 793819"/>
                <a:gd name="connsiteY0" fmla="*/ 211016 h 602902"/>
                <a:gd name="connsiteX1" fmla="*/ 665704 w 793819"/>
                <a:gd name="connsiteY1" fmla="*/ 211016 h 602902"/>
                <a:gd name="connsiteX2" fmla="*/ 793819 w 793819"/>
                <a:gd name="connsiteY2" fmla="*/ 602902 h 602902"/>
                <a:gd name="connsiteX3" fmla="*/ 0 w 793819"/>
                <a:gd name="connsiteY3" fmla="*/ 602902 h 602902"/>
                <a:gd name="connsiteX4" fmla="*/ 398779 w 793819"/>
                <a:gd name="connsiteY4" fmla="*/ 0 h 602902"/>
                <a:gd name="connsiteX5" fmla="*/ 668123 w 793819"/>
                <a:gd name="connsiteY5" fmla="*/ 211015 h 602902"/>
                <a:gd name="connsiteX6" fmla="*/ 129434 w 793819"/>
                <a:gd name="connsiteY6" fmla="*/ 211015 h 60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819" h="602902">
                  <a:moveTo>
                    <a:pt x="128115" y="211016"/>
                  </a:moveTo>
                  <a:lnTo>
                    <a:pt x="665704" y="211016"/>
                  </a:lnTo>
                  <a:lnTo>
                    <a:pt x="793819" y="602902"/>
                  </a:lnTo>
                  <a:lnTo>
                    <a:pt x="0" y="602902"/>
                  </a:lnTo>
                  <a:close/>
                  <a:moveTo>
                    <a:pt x="398779" y="0"/>
                  </a:moveTo>
                  <a:lnTo>
                    <a:pt x="668123" y="211015"/>
                  </a:lnTo>
                  <a:lnTo>
                    <a:pt x="129434" y="21101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265">
            <a:extLst>
              <a:ext uri="{FF2B5EF4-FFF2-40B4-BE49-F238E27FC236}">
                <a16:creationId xmlns:a16="http://schemas.microsoft.com/office/drawing/2014/main" xmlns="" id="{0EA73B4B-D419-4FA6-ADBE-74A8AFEF1859}"/>
              </a:ext>
            </a:extLst>
          </p:cNvPr>
          <p:cNvGrpSpPr/>
          <p:nvPr/>
        </p:nvGrpSpPr>
        <p:grpSpPr>
          <a:xfrm>
            <a:off x="6751558" y="1405232"/>
            <a:ext cx="2398746" cy="2793823"/>
            <a:chOff x="4743450" y="1335205"/>
            <a:chExt cx="3240592" cy="3774323"/>
          </a:xfrm>
        </p:grpSpPr>
        <p:sp>
          <p:nvSpPr>
            <p:cNvPr id="123" name="Freeform: Shape 266">
              <a:extLst>
                <a:ext uri="{FF2B5EF4-FFF2-40B4-BE49-F238E27FC236}">
                  <a16:creationId xmlns:a16="http://schemas.microsoft.com/office/drawing/2014/main" xmlns="" id="{5E5B2E93-9494-45B2-80DA-9107F836A791}"/>
                </a:ext>
              </a:extLst>
            </p:cNvPr>
            <p:cNvSpPr/>
            <p:nvPr/>
          </p:nvSpPr>
          <p:spPr>
            <a:xfrm>
              <a:off x="4743450" y="1335205"/>
              <a:ext cx="2365084" cy="3774323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Freeform: Shape 267">
              <a:extLst>
                <a:ext uri="{FF2B5EF4-FFF2-40B4-BE49-F238E27FC236}">
                  <a16:creationId xmlns:a16="http://schemas.microsoft.com/office/drawing/2014/main" xmlns="" id="{C5AB2999-4A77-4DAF-BC23-E39EEDBA82D4}"/>
                </a:ext>
              </a:extLst>
            </p:cNvPr>
            <p:cNvSpPr/>
            <p:nvPr/>
          </p:nvSpPr>
          <p:spPr>
            <a:xfrm>
              <a:off x="6392512" y="2933634"/>
              <a:ext cx="1286414" cy="2052927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Freeform: Shape 268">
              <a:extLst>
                <a:ext uri="{FF2B5EF4-FFF2-40B4-BE49-F238E27FC236}">
                  <a16:creationId xmlns:a16="http://schemas.microsoft.com/office/drawing/2014/main" xmlns="" id="{E7EDDE78-78F9-41A1-B83E-D59E1909B5E7}"/>
                </a:ext>
              </a:extLst>
            </p:cNvPr>
            <p:cNvSpPr/>
            <p:nvPr/>
          </p:nvSpPr>
          <p:spPr>
            <a:xfrm>
              <a:off x="7430035" y="4044739"/>
              <a:ext cx="554007" cy="884114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Freeform: Shape 269">
              <a:extLst>
                <a:ext uri="{FF2B5EF4-FFF2-40B4-BE49-F238E27FC236}">
                  <a16:creationId xmlns:a16="http://schemas.microsoft.com/office/drawing/2014/main" xmlns="" id="{4398FF5F-2F67-408B-82B9-3E42E24B3EB4}"/>
                </a:ext>
              </a:extLst>
            </p:cNvPr>
            <p:cNvSpPr/>
            <p:nvPr/>
          </p:nvSpPr>
          <p:spPr>
            <a:xfrm>
              <a:off x="5175911" y="1999241"/>
              <a:ext cx="1469324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Freeform: Shape 270">
              <a:extLst>
                <a:ext uri="{FF2B5EF4-FFF2-40B4-BE49-F238E27FC236}">
                  <a16:creationId xmlns:a16="http://schemas.microsoft.com/office/drawing/2014/main" xmlns="" id="{1CFD0E6E-BC73-4446-B0D1-EE2C6EC00EEA}"/>
                </a:ext>
              </a:extLst>
            </p:cNvPr>
            <p:cNvSpPr/>
            <p:nvPr/>
          </p:nvSpPr>
          <p:spPr>
            <a:xfrm>
              <a:off x="6632772" y="3259788"/>
              <a:ext cx="905673" cy="932988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Freeform: Shape 271">
              <a:extLst>
                <a:ext uri="{FF2B5EF4-FFF2-40B4-BE49-F238E27FC236}">
                  <a16:creationId xmlns:a16="http://schemas.microsoft.com/office/drawing/2014/main" xmlns="" id="{6943B9D3-8475-4091-AE46-97E9A45741D6}"/>
                </a:ext>
              </a:extLst>
            </p:cNvPr>
            <p:cNvSpPr/>
            <p:nvPr/>
          </p:nvSpPr>
          <p:spPr>
            <a:xfrm>
              <a:off x="5379540" y="2024432"/>
              <a:ext cx="1414402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Freeform: Shape 272">
              <a:extLst>
                <a:ext uri="{FF2B5EF4-FFF2-40B4-BE49-F238E27FC236}">
                  <a16:creationId xmlns:a16="http://schemas.microsoft.com/office/drawing/2014/main" xmlns="" id="{D739A85C-8B6A-498E-8533-7A08FA028003}"/>
                </a:ext>
              </a:extLst>
            </p:cNvPr>
            <p:cNvSpPr/>
            <p:nvPr/>
          </p:nvSpPr>
          <p:spPr>
            <a:xfrm>
              <a:off x="6761047" y="3284876"/>
              <a:ext cx="824434" cy="91610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Freeform: Shape 273">
              <a:extLst>
                <a:ext uri="{FF2B5EF4-FFF2-40B4-BE49-F238E27FC236}">
                  <a16:creationId xmlns:a16="http://schemas.microsoft.com/office/drawing/2014/main" xmlns="" id="{97FDF06D-5634-4A04-9ADC-9FA5D6A7C814}"/>
                </a:ext>
              </a:extLst>
            </p:cNvPr>
            <p:cNvSpPr/>
            <p:nvPr/>
          </p:nvSpPr>
          <p:spPr>
            <a:xfrm>
              <a:off x="6418281" y="2024329"/>
              <a:ext cx="926940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Freeform: Shape 274">
              <a:extLst>
                <a:ext uri="{FF2B5EF4-FFF2-40B4-BE49-F238E27FC236}">
                  <a16:creationId xmlns:a16="http://schemas.microsoft.com/office/drawing/2014/main" xmlns="" id="{51CFBA38-BBC4-45D4-8227-4D3F264D9507}"/>
                </a:ext>
              </a:extLst>
            </p:cNvPr>
            <p:cNvSpPr/>
            <p:nvPr/>
          </p:nvSpPr>
          <p:spPr>
            <a:xfrm>
              <a:off x="6646499" y="2049522"/>
              <a:ext cx="783536" cy="1257502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Freeform: Shape 275">
              <a:extLst>
                <a:ext uri="{FF2B5EF4-FFF2-40B4-BE49-F238E27FC236}">
                  <a16:creationId xmlns:a16="http://schemas.microsoft.com/office/drawing/2014/main" xmlns="" id="{CE11B936-D055-4C8E-9523-407F5A83DF4A}"/>
                </a:ext>
              </a:extLst>
            </p:cNvPr>
            <p:cNvSpPr/>
            <p:nvPr/>
          </p:nvSpPr>
          <p:spPr>
            <a:xfrm>
              <a:off x="7301758" y="3281934"/>
              <a:ext cx="530925" cy="929410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Freeform: Shape 276">
              <a:extLst>
                <a:ext uri="{FF2B5EF4-FFF2-40B4-BE49-F238E27FC236}">
                  <a16:creationId xmlns:a16="http://schemas.microsoft.com/office/drawing/2014/main" xmlns="" id="{AD26181D-7896-4DCC-9ED6-A75D61DA0C7D}"/>
                </a:ext>
              </a:extLst>
            </p:cNvPr>
            <p:cNvSpPr/>
            <p:nvPr/>
          </p:nvSpPr>
          <p:spPr>
            <a:xfrm>
              <a:off x="7430035" y="3307022"/>
              <a:ext cx="442115" cy="88411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4" name="Group 286">
            <a:extLst>
              <a:ext uri="{FF2B5EF4-FFF2-40B4-BE49-F238E27FC236}">
                <a16:creationId xmlns:a16="http://schemas.microsoft.com/office/drawing/2014/main" xmlns="" id="{49E001F5-85B7-4F35-B25D-DFF6CAAAAD76}"/>
              </a:ext>
            </a:extLst>
          </p:cNvPr>
          <p:cNvGrpSpPr/>
          <p:nvPr/>
        </p:nvGrpSpPr>
        <p:grpSpPr>
          <a:xfrm>
            <a:off x="8645265" y="942059"/>
            <a:ext cx="2036454" cy="1463807"/>
            <a:chOff x="4402904" y="822061"/>
            <a:chExt cx="3952766" cy="2841256"/>
          </a:xfrm>
        </p:grpSpPr>
        <p:grpSp>
          <p:nvGrpSpPr>
            <p:cNvPr id="135" name="Group 277">
              <a:extLst>
                <a:ext uri="{FF2B5EF4-FFF2-40B4-BE49-F238E27FC236}">
                  <a16:creationId xmlns:a16="http://schemas.microsoft.com/office/drawing/2014/main" xmlns="" id="{B0FD58A6-84BE-44F7-A8AD-0C35FFA242C4}"/>
                </a:ext>
              </a:extLst>
            </p:cNvPr>
            <p:cNvGrpSpPr/>
            <p:nvPr/>
          </p:nvGrpSpPr>
          <p:grpSpPr>
            <a:xfrm>
              <a:off x="4960005" y="1133489"/>
              <a:ext cx="2218401" cy="2218401"/>
              <a:chOff x="4547049" y="1897856"/>
              <a:chExt cx="3071634" cy="3071634"/>
            </a:xfrm>
            <a:effectLst/>
          </p:grpSpPr>
          <p:sp>
            <p:nvSpPr>
              <p:cNvPr id="142" name="Freeform: Shape 278">
                <a:extLst>
                  <a:ext uri="{FF2B5EF4-FFF2-40B4-BE49-F238E27FC236}">
                    <a16:creationId xmlns:a16="http://schemas.microsoft.com/office/drawing/2014/main" xmlns="" id="{6ACA0B7B-C417-4CDF-9000-DB7340E6459D}"/>
                  </a:ext>
                </a:extLst>
              </p:cNvPr>
              <p:cNvSpPr/>
              <p:nvPr/>
            </p:nvSpPr>
            <p:spPr>
              <a:xfrm>
                <a:off x="4547049" y="1897856"/>
                <a:ext cx="3071634" cy="307163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3" name="Freeform: Shape 279">
                <a:extLst>
                  <a:ext uri="{FF2B5EF4-FFF2-40B4-BE49-F238E27FC236}">
                    <a16:creationId xmlns:a16="http://schemas.microsoft.com/office/drawing/2014/main" xmlns="" id="{B9B634F2-4EFD-4E44-8510-FF712A7BC7B2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36" name="Freeform: Shape 280">
              <a:extLst>
                <a:ext uri="{FF2B5EF4-FFF2-40B4-BE49-F238E27FC236}">
                  <a16:creationId xmlns:a16="http://schemas.microsoft.com/office/drawing/2014/main" xmlns="" id="{FDE51C7B-0D90-44D7-BD59-540A804FF169}"/>
                </a:ext>
              </a:extLst>
            </p:cNvPr>
            <p:cNvSpPr/>
            <p:nvPr/>
          </p:nvSpPr>
          <p:spPr>
            <a:xfrm rot="20965310">
              <a:off x="4402904" y="1941168"/>
              <a:ext cx="489707" cy="585571"/>
            </a:xfrm>
            <a:custGeom>
              <a:avLst/>
              <a:gdLst>
                <a:gd name="connsiteX0" fmla="*/ 474202 w 565444"/>
                <a:gd name="connsiteY0" fmla="*/ 370360 h 676134"/>
                <a:gd name="connsiteX1" fmla="*/ 91243 w 565444"/>
                <a:gd name="connsiteY1" fmla="*/ 370359 h 676134"/>
                <a:gd name="connsiteX2" fmla="*/ 78616 w 565444"/>
                <a:gd name="connsiteY2" fmla="*/ 382986 h 676134"/>
                <a:gd name="connsiteX3" fmla="*/ 78615 w 565444"/>
                <a:gd name="connsiteY3" fmla="*/ 382987 h 676134"/>
                <a:gd name="connsiteX4" fmla="*/ 91242 w 565444"/>
                <a:gd name="connsiteY4" fmla="*/ 395613 h 676134"/>
                <a:gd name="connsiteX5" fmla="*/ 474202 w 565444"/>
                <a:gd name="connsiteY5" fmla="*/ 395613 h 676134"/>
                <a:gd name="connsiteX6" fmla="*/ 483131 w 565444"/>
                <a:gd name="connsiteY6" fmla="*/ 391915 h 676134"/>
                <a:gd name="connsiteX7" fmla="*/ 486829 w 565444"/>
                <a:gd name="connsiteY7" fmla="*/ 382986 h 676134"/>
                <a:gd name="connsiteX8" fmla="*/ 486829 w 565444"/>
                <a:gd name="connsiteY8" fmla="*/ 382987 h 676134"/>
                <a:gd name="connsiteX9" fmla="*/ 486829 w 565444"/>
                <a:gd name="connsiteY9" fmla="*/ 382986 h 676134"/>
                <a:gd name="connsiteX10" fmla="*/ 486829 w 565444"/>
                <a:gd name="connsiteY10" fmla="*/ 382986 h 676134"/>
                <a:gd name="connsiteX11" fmla="*/ 483131 w 565444"/>
                <a:gd name="connsiteY11" fmla="*/ 374059 h 676134"/>
                <a:gd name="connsiteX12" fmla="*/ 474202 w 565444"/>
                <a:gd name="connsiteY12" fmla="*/ 370360 h 676134"/>
                <a:gd name="connsiteX13" fmla="*/ 474201 w 565444"/>
                <a:gd name="connsiteY13" fmla="*/ 316925 h 676134"/>
                <a:gd name="connsiteX14" fmla="*/ 91242 w 565444"/>
                <a:gd name="connsiteY14" fmla="*/ 316924 h 676134"/>
                <a:gd name="connsiteX15" fmla="*/ 78615 w 565444"/>
                <a:gd name="connsiteY15" fmla="*/ 329551 h 676134"/>
                <a:gd name="connsiteX16" fmla="*/ 78614 w 565444"/>
                <a:gd name="connsiteY16" fmla="*/ 329551 h 676134"/>
                <a:gd name="connsiteX17" fmla="*/ 91241 w 565444"/>
                <a:gd name="connsiteY17" fmla="*/ 342178 h 676134"/>
                <a:gd name="connsiteX18" fmla="*/ 474201 w 565444"/>
                <a:gd name="connsiteY18" fmla="*/ 342178 h 676134"/>
                <a:gd name="connsiteX19" fmla="*/ 483130 w 565444"/>
                <a:gd name="connsiteY19" fmla="*/ 338480 h 676134"/>
                <a:gd name="connsiteX20" fmla="*/ 486828 w 565444"/>
                <a:gd name="connsiteY20" fmla="*/ 329551 h 676134"/>
                <a:gd name="connsiteX21" fmla="*/ 486828 w 565444"/>
                <a:gd name="connsiteY21" fmla="*/ 329552 h 676134"/>
                <a:gd name="connsiteX22" fmla="*/ 486828 w 565444"/>
                <a:gd name="connsiteY22" fmla="*/ 329551 h 676134"/>
                <a:gd name="connsiteX23" fmla="*/ 486828 w 565444"/>
                <a:gd name="connsiteY23" fmla="*/ 329551 h 676134"/>
                <a:gd name="connsiteX24" fmla="*/ 483130 w 565444"/>
                <a:gd name="connsiteY24" fmla="*/ 320623 h 676134"/>
                <a:gd name="connsiteX25" fmla="*/ 474201 w 565444"/>
                <a:gd name="connsiteY25" fmla="*/ 316925 h 676134"/>
                <a:gd name="connsiteX26" fmla="*/ 474202 w 565444"/>
                <a:gd name="connsiteY26" fmla="*/ 263490 h 676134"/>
                <a:gd name="connsiteX27" fmla="*/ 91243 w 565444"/>
                <a:gd name="connsiteY27" fmla="*/ 263489 h 676134"/>
                <a:gd name="connsiteX28" fmla="*/ 78616 w 565444"/>
                <a:gd name="connsiteY28" fmla="*/ 276116 h 676134"/>
                <a:gd name="connsiteX29" fmla="*/ 78615 w 565444"/>
                <a:gd name="connsiteY29" fmla="*/ 276116 h 676134"/>
                <a:gd name="connsiteX30" fmla="*/ 91242 w 565444"/>
                <a:gd name="connsiteY30" fmla="*/ 288743 h 676134"/>
                <a:gd name="connsiteX31" fmla="*/ 474202 w 565444"/>
                <a:gd name="connsiteY31" fmla="*/ 288743 h 676134"/>
                <a:gd name="connsiteX32" fmla="*/ 483130 w 565444"/>
                <a:gd name="connsiteY32" fmla="*/ 285045 h 676134"/>
                <a:gd name="connsiteX33" fmla="*/ 486828 w 565444"/>
                <a:gd name="connsiteY33" fmla="*/ 276116 h 676134"/>
                <a:gd name="connsiteX34" fmla="*/ 486829 w 565444"/>
                <a:gd name="connsiteY34" fmla="*/ 276117 h 676134"/>
                <a:gd name="connsiteX35" fmla="*/ 486828 w 565444"/>
                <a:gd name="connsiteY35" fmla="*/ 276116 h 676134"/>
                <a:gd name="connsiteX36" fmla="*/ 486828 w 565444"/>
                <a:gd name="connsiteY36" fmla="*/ 276116 h 676134"/>
                <a:gd name="connsiteX37" fmla="*/ 483131 w 565444"/>
                <a:gd name="connsiteY37" fmla="*/ 267188 h 676134"/>
                <a:gd name="connsiteX38" fmla="*/ 474202 w 565444"/>
                <a:gd name="connsiteY38" fmla="*/ 263490 h 676134"/>
                <a:gd name="connsiteX39" fmla="*/ 546230 w 565444"/>
                <a:gd name="connsiteY39" fmla="*/ 175473 h 676134"/>
                <a:gd name="connsiteX40" fmla="*/ 565444 w 565444"/>
                <a:gd name="connsiteY40" fmla="*/ 194687 h 676134"/>
                <a:gd name="connsiteX41" fmla="*/ 546230 w 565444"/>
                <a:gd name="connsiteY41" fmla="*/ 213901 h 676134"/>
                <a:gd name="connsiteX42" fmla="*/ 525276 w 565444"/>
                <a:gd name="connsiteY42" fmla="*/ 213901 h 676134"/>
                <a:gd name="connsiteX43" fmla="*/ 508899 w 565444"/>
                <a:gd name="connsiteY43" fmla="*/ 524388 h 676134"/>
                <a:gd name="connsiteX44" fmla="*/ 378243 w 565444"/>
                <a:gd name="connsiteY44" fmla="*/ 676134 h 676134"/>
                <a:gd name="connsiteX45" fmla="*/ 184455 w 565444"/>
                <a:gd name="connsiteY45" fmla="*/ 676134 h 676134"/>
                <a:gd name="connsiteX46" fmla="*/ 53798 w 565444"/>
                <a:gd name="connsiteY46" fmla="*/ 524388 h 676134"/>
                <a:gd name="connsiteX47" fmla="*/ 37422 w 565444"/>
                <a:gd name="connsiteY47" fmla="*/ 213901 h 676134"/>
                <a:gd name="connsiteX48" fmla="*/ 19214 w 565444"/>
                <a:gd name="connsiteY48" fmla="*/ 213901 h 676134"/>
                <a:gd name="connsiteX49" fmla="*/ 0 w 565444"/>
                <a:gd name="connsiteY49" fmla="*/ 194687 h 676134"/>
                <a:gd name="connsiteX50" fmla="*/ 19214 w 565444"/>
                <a:gd name="connsiteY50" fmla="*/ 175473 h 676134"/>
                <a:gd name="connsiteX51" fmla="*/ 145503 w 565444"/>
                <a:gd name="connsiteY51" fmla="*/ 0 h 676134"/>
                <a:gd name="connsiteX52" fmla="*/ 182559 w 565444"/>
                <a:gd name="connsiteY52" fmla="*/ 37056 h 676134"/>
                <a:gd name="connsiteX53" fmla="*/ 182559 w 565444"/>
                <a:gd name="connsiteY53" fmla="*/ 175472 h 676134"/>
                <a:gd name="connsiteX54" fmla="*/ 108447 w 565444"/>
                <a:gd name="connsiteY54" fmla="*/ 175472 h 676134"/>
                <a:gd name="connsiteX55" fmla="*/ 108447 w 565444"/>
                <a:gd name="connsiteY55" fmla="*/ 37056 h 676134"/>
                <a:gd name="connsiteX56" fmla="*/ 145503 w 565444"/>
                <a:gd name="connsiteY56" fmla="*/ 0 h 676134"/>
                <a:gd name="connsiteX57" fmla="*/ 419941 w 565444"/>
                <a:gd name="connsiteY57" fmla="*/ 0 h 676134"/>
                <a:gd name="connsiteX58" fmla="*/ 456997 w 565444"/>
                <a:gd name="connsiteY58" fmla="*/ 37056 h 676134"/>
                <a:gd name="connsiteX59" fmla="*/ 456997 w 565444"/>
                <a:gd name="connsiteY59" fmla="*/ 175472 h 676134"/>
                <a:gd name="connsiteX60" fmla="*/ 382885 w 565444"/>
                <a:gd name="connsiteY60" fmla="*/ 175472 h 676134"/>
                <a:gd name="connsiteX61" fmla="*/ 382885 w 565444"/>
                <a:gd name="connsiteY61" fmla="*/ 37056 h 676134"/>
                <a:gd name="connsiteX62" fmla="*/ 419941 w 565444"/>
                <a:gd name="connsiteY62" fmla="*/ 0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65444" h="676134">
                  <a:moveTo>
                    <a:pt x="474202" y="370360"/>
                  </a:moveTo>
                  <a:lnTo>
                    <a:pt x="91243" y="370359"/>
                  </a:lnTo>
                  <a:cubicBezTo>
                    <a:pt x="84269" y="370359"/>
                    <a:pt x="78616" y="376012"/>
                    <a:pt x="78616" y="382986"/>
                  </a:cubicBezTo>
                  <a:lnTo>
                    <a:pt x="78615" y="382987"/>
                  </a:lnTo>
                  <a:cubicBezTo>
                    <a:pt x="78615" y="389961"/>
                    <a:pt x="84268" y="395613"/>
                    <a:pt x="91242" y="395613"/>
                  </a:cubicBezTo>
                  <a:lnTo>
                    <a:pt x="474202" y="395613"/>
                  </a:lnTo>
                  <a:cubicBezTo>
                    <a:pt x="477689" y="395614"/>
                    <a:pt x="480846" y="394200"/>
                    <a:pt x="483131" y="391915"/>
                  </a:cubicBezTo>
                  <a:lnTo>
                    <a:pt x="486829" y="382986"/>
                  </a:lnTo>
                  <a:lnTo>
                    <a:pt x="486829" y="382987"/>
                  </a:lnTo>
                  <a:lnTo>
                    <a:pt x="486829" y="382986"/>
                  </a:lnTo>
                  <a:lnTo>
                    <a:pt x="486829" y="382986"/>
                  </a:lnTo>
                  <a:lnTo>
                    <a:pt x="483131" y="374059"/>
                  </a:lnTo>
                  <a:cubicBezTo>
                    <a:pt x="480846" y="371774"/>
                    <a:pt x="477689" y="370360"/>
                    <a:pt x="474202" y="370360"/>
                  </a:cubicBezTo>
                  <a:close/>
                  <a:moveTo>
                    <a:pt x="474201" y="316925"/>
                  </a:moveTo>
                  <a:lnTo>
                    <a:pt x="91242" y="316924"/>
                  </a:lnTo>
                  <a:cubicBezTo>
                    <a:pt x="84268" y="316924"/>
                    <a:pt x="78615" y="322577"/>
                    <a:pt x="78615" y="329551"/>
                  </a:cubicBezTo>
                  <a:lnTo>
                    <a:pt x="78614" y="329551"/>
                  </a:lnTo>
                  <a:cubicBezTo>
                    <a:pt x="78614" y="336525"/>
                    <a:pt x="84267" y="342178"/>
                    <a:pt x="91241" y="342178"/>
                  </a:cubicBezTo>
                  <a:lnTo>
                    <a:pt x="474201" y="342178"/>
                  </a:lnTo>
                  <a:cubicBezTo>
                    <a:pt x="477688" y="342178"/>
                    <a:pt x="480845" y="340765"/>
                    <a:pt x="483130" y="338480"/>
                  </a:cubicBezTo>
                  <a:lnTo>
                    <a:pt x="486828" y="329551"/>
                  </a:lnTo>
                  <a:lnTo>
                    <a:pt x="486828" y="329552"/>
                  </a:lnTo>
                  <a:lnTo>
                    <a:pt x="486828" y="329551"/>
                  </a:lnTo>
                  <a:lnTo>
                    <a:pt x="486828" y="329551"/>
                  </a:lnTo>
                  <a:lnTo>
                    <a:pt x="483130" y="320623"/>
                  </a:lnTo>
                  <a:cubicBezTo>
                    <a:pt x="480845" y="318338"/>
                    <a:pt x="477688" y="316925"/>
                    <a:pt x="474201" y="316925"/>
                  </a:cubicBezTo>
                  <a:close/>
                  <a:moveTo>
                    <a:pt x="474202" y="263490"/>
                  </a:moveTo>
                  <a:lnTo>
                    <a:pt x="91243" y="263489"/>
                  </a:lnTo>
                  <a:cubicBezTo>
                    <a:pt x="84269" y="263489"/>
                    <a:pt x="78616" y="269142"/>
                    <a:pt x="78616" y="276116"/>
                  </a:cubicBezTo>
                  <a:lnTo>
                    <a:pt x="78615" y="276116"/>
                  </a:lnTo>
                  <a:cubicBezTo>
                    <a:pt x="78615" y="283090"/>
                    <a:pt x="84268" y="288743"/>
                    <a:pt x="91242" y="288743"/>
                  </a:cubicBezTo>
                  <a:lnTo>
                    <a:pt x="474202" y="288743"/>
                  </a:lnTo>
                  <a:cubicBezTo>
                    <a:pt x="477689" y="288743"/>
                    <a:pt x="480846" y="287330"/>
                    <a:pt x="483130" y="285045"/>
                  </a:cubicBezTo>
                  <a:lnTo>
                    <a:pt x="486828" y="276116"/>
                  </a:lnTo>
                  <a:lnTo>
                    <a:pt x="486829" y="276117"/>
                  </a:lnTo>
                  <a:lnTo>
                    <a:pt x="486828" y="276116"/>
                  </a:lnTo>
                  <a:lnTo>
                    <a:pt x="486828" y="276116"/>
                  </a:lnTo>
                  <a:lnTo>
                    <a:pt x="483131" y="267188"/>
                  </a:lnTo>
                  <a:cubicBezTo>
                    <a:pt x="480845" y="264903"/>
                    <a:pt x="477689" y="263490"/>
                    <a:pt x="474202" y="263490"/>
                  </a:cubicBezTo>
                  <a:close/>
                  <a:moveTo>
                    <a:pt x="546230" y="175473"/>
                  </a:moveTo>
                  <a:cubicBezTo>
                    <a:pt x="556842" y="175473"/>
                    <a:pt x="565444" y="184075"/>
                    <a:pt x="565444" y="194687"/>
                  </a:cubicBez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8"/>
                  </a:lnTo>
                  <a:cubicBezTo>
                    <a:pt x="504507" y="609787"/>
                    <a:pt x="447140" y="676134"/>
                    <a:pt x="378243" y="676134"/>
                  </a:cubicBezTo>
                  <a:lnTo>
                    <a:pt x="184455" y="676134"/>
                  </a:lnTo>
                  <a:cubicBezTo>
                    <a:pt x="115558" y="676134"/>
                    <a:pt x="58190" y="609787"/>
                    <a:pt x="53798" y="524388"/>
                  </a:cubicBezTo>
                  <a:lnTo>
                    <a:pt x="37422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close/>
                  <a:moveTo>
                    <a:pt x="145503" y="0"/>
                  </a:moveTo>
                  <a:cubicBezTo>
                    <a:pt x="165968" y="0"/>
                    <a:pt x="182559" y="16591"/>
                    <a:pt x="182559" y="37056"/>
                  </a:cubicBez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lose/>
                  <a:moveTo>
                    <a:pt x="419941" y="0"/>
                  </a:moveTo>
                  <a:cubicBezTo>
                    <a:pt x="440406" y="0"/>
                    <a:pt x="456997" y="16591"/>
                    <a:pt x="456997" y="37056"/>
                  </a:cubicBez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Block Arc 281">
              <a:extLst>
                <a:ext uri="{FF2B5EF4-FFF2-40B4-BE49-F238E27FC236}">
                  <a16:creationId xmlns:a16="http://schemas.microsoft.com/office/drawing/2014/main" xmlns="" id="{BF863CA7-6352-447E-B49D-495FFCE80235}"/>
                </a:ext>
              </a:extLst>
            </p:cNvPr>
            <p:cNvSpPr/>
            <p:nvPr/>
          </p:nvSpPr>
          <p:spPr>
            <a:xfrm>
              <a:off x="4648578" y="822061"/>
              <a:ext cx="2841256" cy="2841256"/>
            </a:xfrm>
            <a:prstGeom prst="blockArc">
              <a:avLst>
                <a:gd name="adj1" fmla="val 794951"/>
                <a:gd name="adj2" fmla="val 10121114"/>
                <a:gd name="adj3" fmla="val 23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38" name="Graphic 30">
              <a:extLst>
                <a:ext uri="{FF2B5EF4-FFF2-40B4-BE49-F238E27FC236}">
                  <a16:creationId xmlns:a16="http://schemas.microsoft.com/office/drawing/2014/main" xmlns="" id="{31A2817E-E62F-48F4-8287-D3C04BB1B109}"/>
                </a:ext>
              </a:extLst>
            </p:cNvPr>
            <p:cNvGrpSpPr/>
            <p:nvPr/>
          </p:nvGrpSpPr>
          <p:grpSpPr>
            <a:xfrm rot="1052635">
              <a:off x="7017236" y="1488581"/>
              <a:ext cx="1338434" cy="1227345"/>
              <a:chOff x="5655092" y="376887"/>
              <a:chExt cx="4490688" cy="4117968"/>
            </a:xfrm>
            <a:solidFill>
              <a:schemeClr val="accent1"/>
            </a:solidFill>
          </p:grpSpPr>
          <p:sp>
            <p:nvSpPr>
              <p:cNvPr id="139" name="Freeform: Shape 283">
                <a:extLst>
                  <a:ext uri="{FF2B5EF4-FFF2-40B4-BE49-F238E27FC236}">
                    <a16:creationId xmlns:a16="http://schemas.microsoft.com/office/drawing/2014/main" xmlns="" id="{6AAA2EDC-031B-4E99-9CFF-5E888635290E}"/>
                  </a:ext>
                </a:extLst>
              </p:cNvPr>
              <p:cNvSpPr/>
              <p:nvPr/>
            </p:nvSpPr>
            <p:spPr>
              <a:xfrm>
                <a:off x="5655092" y="385052"/>
                <a:ext cx="4490688" cy="4109803"/>
              </a:xfrm>
              <a:custGeom>
                <a:avLst/>
                <a:gdLst>
                  <a:gd name="connsiteX0" fmla="*/ 568 w 4490127"/>
                  <a:gd name="connsiteY0" fmla="*/ 1465456 h 4087093"/>
                  <a:gd name="connsiteX1" fmla="*/ 10785 w 4490127"/>
                  <a:gd name="connsiteY1" fmla="*/ 1371794 h 4087093"/>
                  <a:gd name="connsiteX2" fmla="*/ 67551 w 4490127"/>
                  <a:gd name="connsiteY2" fmla="*/ 1099321 h 4087093"/>
                  <a:gd name="connsiteX3" fmla="*/ 86283 w 4490127"/>
                  <a:gd name="connsiteY3" fmla="*/ 1090238 h 4087093"/>
                  <a:gd name="connsiteX4" fmla="*/ 379192 w 4490127"/>
                  <a:gd name="connsiteY4" fmla="*/ 1150977 h 4087093"/>
                  <a:gd name="connsiteX5" fmla="*/ 849775 w 4490127"/>
                  <a:gd name="connsiteY5" fmla="*/ 1335464 h 4087093"/>
                  <a:gd name="connsiteX6" fmla="*/ 1353282 w 4490127"/>
                  <a:gd name="connsiteY6" fmla="*/ 1755527 h 4087093"/>
                  <a:gd name="connsiteX7" fmla="*/ 1554799 w 4490127"/>
                  <a:gd name="connsiteY7" fmla="*/ 2227813 h 4087093"/>
                  <a:gd name="connsiteX8" fmla="*/ 1580911 w 4490127"/>
                  <a:gd name="connsiteY8" fmla="*/ 2615519 h 4087093"/>
                  <a:gd name="connsiteX9" fmla="*/ 1601914 w 4490127"/>
                  <a:gd name="connsiteY9" fmla="*/ 2773327 h 4087093"/>
                  <a:gd name="connsiteX10" fmla="*/ 1784698 w 4490127"/>
                  <a:gd name="connsiteY10" fmla="*/ 3363117 h 4087093"/>
                  <a:gd name="connsiteX11" fmla="*/ 1810242 w 4490127"/>
                  <a:gd name="connsiteY11" fmla="*/ 3428397 h 4087093"/>
                  <a:gd name="connsiteX12" fmla="*/ 1811945 w 4490127"/>
                  <a:gd name="connsiteY12" fmla="*/ 3431235 h 4087093"/>
                  <a:gd name="connsiteX13" fmla="*/ 1818757 w 4490127"/>
                  <a:gd name="connsiteY13" fmla="*/ 3422720 h 4087093"/>
                  <a:gd name="connsiteX14" fmla="*/ 2071362 w 4490127"/>
                  <a:gd name="connsiteY14" fmla="*/ 2656390 h 4087093"/>
                  <a:gd name="connsiteX15" fmla="*/ 2135507 w 4490127"/>
                  <a:gd name="connsiteY15" fmla="*/ 2303311 h 4087093"/>
                  <a:gd name="connsiteX16" fmla="*/ 2136642 w 4490127"/>
                  <a:gd name="connsiteY16" fmla="*/ 2275496 h 4087093"/>
                  <a:gd name="connsiteX17" fmla="*/ 2147428 w 4490127"/>
                  <a:gd name="connsiteY17" fmla="*/ 1900846 h 4087093"/>
                  <a:gd name="connsiteX18" fmla="*/ 2365406 w 4490127"/>
                  <a:gd name="connsiteY18" fmla="*/ 1158924 h 4087093"/>
                  <a:gd name="connsiteX19" fmla="*/ 2640149 w 4490127"/>
                  <a:gd name="connsiteY19" fmla="*/ 801304 h 4087093"/>
                  <a:gd name="connsiteX20" fmla="*/ 3362203 w 4490127"/>
                  <a:gd name="connsiteY20" fmla="*/ 297796 h 4087093"/>
                  <a:gd name="connsiteX21" fmla="*/ 4107530 w 4490127"/>
                  <a:gd name="connsiteY21" fmla="*/ 46894 h 4087093"/>
                  <a:gd name="connsiteX22" fmla="*/ 4371488 w 4490127"/>
                  <a:gd name="connsiteY22" fmla="*/ 347 h 4087093"/>
                  <a:gd name="connsiteX23" fmla="*/ 4390220 w 4490127"/>
                  <a:gd name="connsiteY23" fmla="*/ 11700 h 4087093"/>
                  <a:gd name="connsiteX24" fmla="*/ 4473665 w 4490127"/>
                  <a:gd name="connsiteY24" fmla="*/ 409056 h 4087093"/>
                  <a:gd name="connsiteX25" fmla="*/ 4489560 w 4490127"/>
                  <a:gd name="connsiteY25" fmla="*/ 713318 h 4087093"/>
                  <a:gd name="connsiteX26" fmla="*/ 4181324 w 4490127"/>
                  <a:gd name="connsiteY26" fmla="*/ 1554010 h 4087093"/>
                  <a:gd name="connsiteX27" fmla="*/ 3764100 w 4490127"/>
                  <a:gd name="connsiteY27" fmla="*/ 1900846 h 4087093"/>
                  <a:gd name="connsiteX28" fmla="*/ 3106759 w 4490127"/>
                  <a:gd name="connsiteY28" fmla="*/ 2167074 h 4087093"/>
                  <a:gd name="connsiteX29" fmla="*/ 2613470 w 4490127"/>
                  <a:gd name="connsiteY29" fmla="*/ 2263008 h 4087093"/>
                  <a:gd name="connsiteX30" fmla="*/ 2374488 w 4490127"/>
                  <a:gd name="connsiteY30" fmla="*/ 2287416 h 4087093"/>
                  <a:gd name="connsiteX31" fmla="*/ 2356323 w 4490127"/>
                  <a:gd name="connsiteY31" fmla="*/ 2302175 h 4087093"/>
                  <a:gd name="connsiteX32" fmla="*/ 2101448 w 4490127"/>
                  <a:gd name="connsiteY32" fmla="*/ 3137759 h 4087093"/>
                  <a:gd name="connsiteX33" fmla="*/ 1990756 w 4490127"/>
                  <a:gd name="connsiteY33" fmla="*/ 3606072 h 4087093"/>
                  <a:gd name="connsiteX34" fmla="*/ 1953858 w 4490127"/>
                  <a:gd name="connsiteY34" fmla="*/ 3948366 h 4087093"/>
                  <a:gd name="connsiteX35" fmla="*/ 1962941 w 4490127"/>
                  <a:gd name="connsiteY35" fmla="*/ 4014214 h 4087093"/>
                  <a:gd name="connsiteX36" fmla="*/ 1957832 w 4490127"/>
                  <a:gd name="connsiteY36" fmla="*/ 4030676 h 4087093"/>
                  <a:gd name="connsiteX37" fmla="*/ 1783563 w 4490127"/>
                  <a:gd name="connsiteY37" fmla="*/ 4092550 h 4087093"/>
                  <a:gd name="connsiteX38" fmla="*/ 1637676 w 4490127"/>
                  <a:gd name="connsiteY38" fmla="*/ 4016484 h 4087093"/>
                  <a:gd name="connsiteX39" fmla="*/ 1631432 w 4490127"/>
                  <a:gd name="connsiteY39" fmla="*/ 4007970 h 4087093"/>
                  <a:gd name="connsiteX40" fmla="*/ 1621782 w 4490127"/>
                  <a:gd name="connsiteY40" fmla="*/ 3889330 h 4087093"/>
                  <a:gd name="connsiteX41" fmla="*/ 1697279 w 4490127"/>
                  <a:gd name="connsiteY41" fmla="*/ 3717899 h 4087093"/>
                  <a:gd name="connsiteX42" fmla="*/ 1699550 w 4490127"/>
                  <a:gd name="connsiteY42" fmla="*/ 3658864 h 4087093"/>
                  <a:gd name="connsiteX43" fmla="*/ 1634270 w 4490127"/>
                  <a:gd name="connsiteY43" fmla="*/ 3314866 h 4087093"/>
                  <a:gd name="connsiteX44" fmla="*/ 1435024 w 4490127"/>
                  <a:gd name="connsiteY44" fmla="*/ 2643334 h 4087093"/>
                  <a:gd name="connsiteX45" fmla="*/ 1412318 w 4490127"/>
                  <a:gd name="connsiteY45" fmla="*/ 2625169 h 4087093"/>
                  <a:gd name="connsiteX46" fmla="*/ 1103515 w 4490127"/>
                  <a:gd name="connsiteY46" fmla="*/ 2584866 h 4087093"/>
                  <a:gd name="connsiteX47" fmla="*/ 504075 w 4490127"/>
                  <a:gd name="connsiteY47" fmla="*/ 2375970 h 4087093"/>
                  <a:gd name="connsiteX48" fmla="*/ 118072 w 4490127"/>
                  <a:gd name="connsiteY48" fmla="*/ 2005293 h 4087093"/>
                  <a:gd name="connsiteX49" fmla="*/ 6244 w 4490127"/>
                  <a:gd name="connsiteY49" fmla="*/ 1652214 h 4087093"/>
                  <a:gd name="connsiteX50" fmla="*/ 0 w 4490127"/>
                  <a:gd name="connsiteY50" fmla="*/ 1598855 h 4087093"/>
                  <a:gd name="connsiteX51" fmla="*/ 568 w 4490127"/>
                  <a:gd name="connsiteY51" fmla="*/ 1465456 h 4087093"/>
                  <a:gd name="connsiteX0" fmla="*/ 568 w 4490688"/>
                  <a:gd name="connsiteY0" fmla="*/ 1465456 h 4092582"/>
                  <a:gd name="connsiteX1" fmla="*/ 10785 w 4490688"/>
                  <a:gd name="connsiteY1" fmla="*/ 1371794 h 4092582"/>
                  <a:gd name="connsiteX2" fmla="*/ 67551 w 4490688"/>
                  <a:gd name="connsiteY2" fmla="*/ 1099321 h 4092582"/>
                  <a:gd name="connsiteX3" fmla="*/ 86283 w 4490688"/>
                  <a:gd name="connsiteY3" fmla="*/ 1090238 h 4092582"/>
                  <a:gd name="connsiteX4" fmla="*/ 379192 w 4490688"/>
                  <a:gd name="connsiteY4" fmla="*/ 1150977 h 4092582"/>
                  <a:gd name="connsiteX5" fmla="*/ 849775 w 4490688"/>
                  <a:gd name="connsiteY5" fmla="*/ 1335464 h 4092582"/>
                  <a:gd name="connsiteX6" fmla="*/ 1353282 w 4490688"/>
                  <a:gd name="connsiteY6" fmla="*/ 1755527 h 4092582"/>
                  <a:gd name="connsiteX7" fmla="*/ 1554799 w 4490688"/>
                  <a:gd name="connsiteY7" fmla="*/ 2227813 h 4092582"/>
                  <a:gd name="connsiteX8" fmla="*/ 1580911 w 4490688"/>
                  <a:gd name="connsiteY8" fmla="*/ 2615519 h 4092582"/>
                  <a:gd name="connsiteX9" fmla="*/ 1601914 w 4490688"/>
                  <a:gd name="connsiteY9" fmla="*/ 2773327 h 4092582"/>
                  <a:gd name="connsiteX10" fmla="*/ 1784698 w 4490688"/>
                  <a:gd name="connsiteY10" fmla="*/ 3363117 h 4092582"/>
                  <a:gd name="connsiteX11" fmla="*/ 1810242 w 4490688"/>
                  <a:gd name="connsiteY11" fmla="*/ 3428397 h 4092582"/>
                  <a:gd name="connsiteX12" fmla="*/ 1811945 w 4490688"/>
                  <a:gd name="connsiteY12" fmla="*/ 3431235 h 4092582"/>
                  <a:gd name="connsiteX13" fmla="*/ 1818757 w 4490688"/>
                  <a:gd name="connsiteY13" fmla="*/ 3422720 h 4092582"/>
                  <a:gd name="connsiteX14" fmla="*/ 2071362 w 4490688"/>
                  <a:gd name="connsiteY14" fmla="*/ 2656390 h 4092582"/>
                  <a:gd name="connsiteX15" fmla="*/ 2135507 w 4490688"/>
                  <a:gd name="connsiteY15" fmla="*/ 2303311 h 4092582"/>
                  <a:gd name="connsiteX16" fmla="*/ 2136642 w 4490688"/>
                  <a:gd name="connsiteY16" fmla="*/ 2275496 h 4092582"/>
                  <a:gd name="connsiteX17" fmla="*/ 2147428 w 4490688"/>
                  <a:gd name="connsiteY17" fmla="*/ 1900846 h 4092582"/>
                  <a:gd name="connsiteX18" fmla="*/ 2365406 w 4490688"/>
                  <a:gd name="connsiteY18" fmla="*/ 1158924 h 4092582"/>
                  <a:gd name="connsiteX19" fmla="*/ 2640149 w 4490688"/>
                  <a:gd name="connsiteY19" fmla="*/ 801304 h 4092582"/>
                  <a:gd name="connsiteX20" fmla="*/ 3362203 w 4490688"/>
                  <a:gd name="connsiteY20" fmla="*/ 297796 h 4092582"/>
                  <a:gd name="connsiteX21" fmla="*/ 4107530 w 4490688"/>
                  <a:gd name="connsiteY21" fmla="*/ 46894 h 4092582"/>
                  <a:gd name="connsiteX22" fmla="*/ 4371488 w 4490688"/>
                  <a:gd name="connsiteY22" fmla="*/ 347 h 4092582"/>
                  <a:gd name="connsiteX23" fmla="*/ 4390220 w 4490688"/>
                  <a:gd name="connsiteY23" fmla="*/ 11700 h 4092582"/>
                  <a:gd name="connsiteX24" fmla="*/ 4473665 w 4490688"/>
                  <a:gd name="connsiteY24" fmla="*/ 409056 h 4092582"/>
                  <a:gd name="connsiteX25" fmla="*/ 4489560 w 4490688"/>
                  <a:gd name="connsiteY25" fmla="*/ 713318 h 4092582"/>
                  <a:gd name="connsiteX26" fmla="*/ 4181324 w 4490688"/>
                  <a:gd name="connsiteY26" fmla="*/ 1554010 h 4092582"/>
                  <a:gd name="connsiteX27" fmla="*/ 3764100 w 4490688"/>
                  <a:gd name="connsiteY27" fmla="*/ 1900846 h 4092582"/>
                  <a:gd name="connsiteX28" fmla="*/ 3106759 w 4490688"/>
                  <a:gd name="connsiteY28" fmla="*/ 2167074 h 4092582"/>
                  <a:gd name="connsiteX29" fmla="*/ 2613470 w 4490688"/>
                  <a:gd name="connsiteY29" fmla="*/ 2263008 h 4092582"/>
                  <a:gd name="connsiteX30" fmla="*/ 2374488 w 4490688"/>
                  <a:gd name="connsiteY30" fmla="*/ 2287416 h 4092582"/>
                  <a:gd name="connsiteX31" fmla="*/ 2356323 w 4490688"/>
                  <a:gd name="connsiteY31" fmla="*/ 2302175 h 4092582"/>
                  <a:gd name="connsiteX32" fmla="*/ 2101448 w 4490688"/>
                  <a:gd name="connsiteY32" fmla="*/ 3137759 h 4092582"/>
                  <a:gd name="connsiteX33" fmla="*/ 1990756 w 4490688"/>
                  <a:gd name="connsiteY33" fmla="*/ 3606072 h 4092582"/>
                  <a:gd name="connsiteX34" fmla="*/ 1953858 w 4490688"/>
                  <a:gd name="connsiteY34" fmla="*/ 3948366 h 4092582"/>
                  <a:gd name="connsiteX35" fmla="*/ 1962941 w 4490688"/>
                  <a:gd name="connsiteY35" fmla="*/ 4014214 h 4092582"/>
                  <a:gd name="connsiteX36" fmla="*/ 1957832 w 4490688"/>
                  <a:gd name="connsiteY36" fmla="*/ 4030676 h 4092582"/>
                  <a:gd name="connsiteX37" fmla="*/ 1783563 w 4490688"/>
                  <a:gd name="connsiteY37" fmla="*/ 4092550 h 4092582"/>
                  <a:gd name="connsiteX38" fmla="*/ 1637676 w 4490688"/>
                  <a:gd name="connsiteY38" fmla="*/ 4016484 h 4092582"/>
                  <a:gd name="connsiteX39" fmla="*/ 1621782 w 4490688"/>
                  <a:gd name="connsiteY39" fmla="*/ 3889330 h 4092582"/>
                  <a:gd name="connsiteX40" fmla="*/ 1697279 w 4490688"/>
                  <a:gd name="connsiteY40" fmla="*/ 3717899 h 4092582"/>
                  <a:gd name="connsiteX41" fmla="*/ 1699550 w 4490688"/>
                  <a:gd name="connsiteY41" fmla="*/ 3658864 h 4092582"/>
                  <a:gd name="connsiteX42" fmla="*/ 1634270 w 4490688"/>
                  <a:gd name="connsiteY42" fmla="*/ 3314866 h 4092582"/>
                  <a:gd name="connsiteX43" fmla="*/ 1435024 w 4490688"/>
                  <a:gd name="connsiteY43" fmla="*/ 2643334 h 4092582"/>
                  <a:gd name="connsiteX44" fmla="*/ 1412318 w 4490688"/>
                  <a:gd name="connsiteY44" fmla="*/ 2625169 h 4092582"/>
                  <a:gd name="connsiteX45" fmla="*/ 1103515 w 4490688"/>
                  <a:gd name="connsiteY45" fmla="*/ 2584866 h 4092582"/>
                  <a:gd name="connsiteX46" fmla="*/ 504075 w 4490688"/>
                  <a:gd name="connsiteY46" fmla="*/ 2375970 h 4092582"/>
                  <a:gd name="connsiteX47" fmla="*/ 118072 w 4490688"/>
                  <a:gd name="connsiteY47" fmla="*/ 2005293 h 4092582"/>
                  <a:gd name="connsiteX48" fmla="*/ 6244 w 4490688"/>
                  <a:gd name="connsiteY48" fmla="*/ 1652214 h 4092582"/>
                  <a:gd name="connsiteX49" fmla="*/ 0 w 4490688"/>
                  <a:gd name="connsiteY49" fmla="*/ 1598855 h 4092582"/>
                  <a:gd name="connsiteX50" fmla="*/ 568 w 4490688"/>
                  <a:gd name="connsiteY50" fmla="*/ 1465456 h 4092582"/>
                  <a:gd name="connsiteX0" fmla="*/ 568 w 4490688"/>
                  <a:gd name="connsiteY0" fmla="*/ 1465456 h 4098571"/>
                  <a:gd name="connsiteX1" fmla="*/ 10785 w 4490688"/>
                  <a:gd name="connsiteY1" fmla="*/ 1371794 h 4098571"/>
                  <a:gd name="connsiteX2" fmla="*/ 67551 w 4490688"/>
                  <a:gd name="connsiteY2" fmla="*/ 1099321 h 4098571"/>
                  <a:gd name="connsiteX3" fmla="*/ 86283 w 4490688"/>
                  <a:gd name="connsiteY3" fmla="*/ 1090238 h 4098571"/>
                  <a:gd name="connsiteX4" fmla="*/ 379192 w 4490688"/>
                  <a:gd name="connsiteY4" fmla="*/ 1150977 h 4098571"/>
                  <a:gd name="connsiteX5" fmla="*/ 849775 w 4490688"/>
                  <a:gd name="connsiteY5" fmla="*/ 1335464 h 4098571"/>
                  <a:gd name="connsiteX6" fmla="*/ 1353282 w 4490688"/>
                  <a:gd name="connsiteY6" fmla="*/ 1755527 h 4098571"/>
                  <a:gd name="connsiteX7" fmla="*/ 1554799 w 4490688"/>
                  <a:gd name="connsiteY7" fmla="*/ 2227813 h 4098571"/>
                  <a:gd name="connsiteX8" fmla="*/ 1580911 w 4490688"/>
                  <a:gd name="connsiteY8" fmla="*/ 2615519 h 4098571"/>
                  <a:gd name="connsiteX9" fmla="*/ 1601914 w 4490688"/>
                  <a:gd name="connsiteY9" fmla="*/ 2773327 h 4098571"/>
                  <a:gd name="connsiteX10" fmla="*/ 1784698 w 4490688"/>
                  <a:gd name="connsiteY10" fmla="*/ 3363117 h 4098571"/>
                  <a:gd name="connsiteX11" fmla="*/ 1810242 w 4490688"/>
                  <a:gd name="connsiteY11" fmla="*/ 3428397 h 4098571"/>
                  <a:gd name="connsiteX12" fmla="*/ 1811945 w 4490688"/>
                  <a:gd name="connsiteY12" fmla="*/ 3431235 h 4098571"/>
                  <a:gd name="connsiteX13" fmla="*/ 1818757 w 4490688"/>
                  <a:gd name="connsiteY13" fmla="*/ 3422720 h 4098571"/>
                  <a:gd name="connsiteX14" fmla="*/ 2071362 w 4490688"/>
                  <a:gd name="connsiteY14" fmla="*/ 2656390 h 4098571"/>
                  <a:gd name="connsiteX15" fmla="*/ 2135507 w 4490688"/>
                  <a:gd name="connsiteY15" fmla="*/ 2303311 h 4098571"/>
                  <a:gd name="connsiteX16" fmla="*/ 2136642 w 4490688"/>
                  <a:gd name="connsiteY16" fmla="*/ 2275496 h 4098571"/>
                  <a:gd name="connsiteX17" fmla="*/ 2147428 w 4490688"/>
                  <a:gd name="connsiteY17" fmla="*/ 1900846 h 4098571"/>
                  <a:gd name="connsiteX18" fmla="*/ 2365406 w 4490688"/>
                  <a:gd name="connsiteY18" fmla="*/ 1158924 h 4098571"/>
                  <a:gd name="connsiteX19" fmla="*/ 2640149 w 4490688"/>
                  <a:gd name="connsiteY19" fmla="*/ 801304 h 4098571"/>
                  <a:gd name="connsiteX20" fmla="*/ 3362203 w 4490688"/>
                  <a:gd name="connsiteY20" fmla="*/ 297796 h 4098571"/>
                  <a:gd name="connsiteX21" fmla="*/ 4107530 w 4490688"/>
                  <a:gd name="connsiteY21" fmla="*/ 46894 h 4098571"/>
                  <a:gd name="connsiteX22" fmla="*/ 4371488 w 4490688"/>
                  <a:gd name="connsiteY22" fmla="*/ 347 h 4098571"/>
                  <a:gd name="connsiteX23" fmla="*/ 4390220 w 4490688"/>
                  <a:gd name="connsiteY23" fmla="*/ 11700 h 4098571"/>
                  <a:gd name="connsiteX24" fmla="*/ 4473665 w 4490688"/>
                  <a:gd name="connsiteY24" fmla="*/ 409056 h 4098571"/>
                  <a:gd name="connsiteX25" fmla="*/ 4489560 w 4490688"/>
                  <a:gd name="connsiteY25" fmla="*/ 713318 h 4098571"/>
                  <a:gd name="connsiteX26" fmla="*/ 4181324 w 4490688"/>
                  <a:gd name="connsiteY26" fmla="*/ 1554010 h 4098571"/>
                  <a:gd name="connsiteX27" fmla="*/ 3764100 w 4490688"/>
                  <a:gd name="connsiteY27" fmla="*/ 1900846 h 4098571"/>
                  <a:gd name="connsiteX28" fmla="*/ 3106759 w 4490688"/>
                  <a:gd name="connsiteY28" fmla="*/ 2167074 h 4098571"/>
                  <a:gd name="connsiteX29" fmla="*/ 2613470 w 4490688"/>
                  <a:gd name="connsiteY29" fmla="*/ 2263008 h 4098571"/>
                  <a:gd name="connsiteX30" fmla="*/ 2374488 w 4490688"/>
                  <a:gd name="connsiteY30" fmla="*/ 2287416 h 4098571"/>
                  <a:gd name="connsiteX31" fmla="*/ 2356323 w 4490688"/>
                  <a:gd name="connsiteY31" fmla="*/ 2302175 h 4098571"/>
                  <a:gd name="connsiteX32" fmla="*/ 2101448 w 4490688"/>
                  <a:gd name="connsiteY32" fmla="*/ 3137759 h 4098571"/>
                  <a:gd name="connsiteX33" fmla="*/ 1990756 w 4490688"/>
                  <a:gd name="connsiteY33" fmla="*/ 3606072 h 4098571"/>
                  <a:gd name="connsiteX34" fmla="*/ 1953858 w 4490688"/>
                  <a:gd name="connsiteY34" fmla="*/ 3948366 h 4098571"/>
                  <a:gd name="connsiteX35" fmla="*/ 1962941 w 4490688"/>
                  <a:gd name="connsiteY35" fmla="*/ 4014214 h 4098571"/>
                  <a:gd name="connsiteX36" fmla="*/ 1957832 w 4490688"/>
                  <a:gd name="connsiteY36" fmla="*/ 4030676 h 4098571"/>
                  <a:gd name="connsiteX37" fmla="*/ 1783563 w 4490688"/>
                  <a:gd name="connsiteY37" fmla="*/ 4092550 h 4098571"/>
                  <a:gd name="connsiteX38" fmla="*/ 1621782 w 4490688"/>
                  <a:gd name="connsiteY38" fmla="*/ 3889330 h 4098571"/>
                  <a:gd name="connsiteX39" fmla="*/ 1697279 w 4490688"/>
                  <a:gd name="connsiteY39" fmla="*/ 3717899 h 4098571"/>
                  <a:gd name="connsiteX40" fmla="*/ 1699550 w 4490688"/>
                  <a:gd name="connsiteY40" fmla="*/ 3658864 h 4098571"/>
                  <a:gd name="connsiteX41" fmla="*/ 1634270 w 4490688"/>
                  <a:gd name="connsiteY41" fmla="*/ 3314866 h 4098571"/>
                  <a:gd name="connsiteX42" fmla="*/ 1435024 w 4490688"/>
                  <a:gd name="connsiteY42" fmla="*/ 2643334 h 4098571"/>
                  <a:gd name="connsiteX43" fmla="*/ 1412318 w 4490688"/>
                  <a:gd name="connsiteY43" fmla="*/ 2625169 h 4098571"/>
                  <a:gd name="connsiteX44" fmla="*/ 1103515 w 4490688"/>
                  <a:gd name="connsiteY44" fmla="*/ 2584866 h 4098571"/>
                  <a:gd name="connsiteX45" fmla="*/ 504075 w 4490688"/>
                  <a:gd name="connsiteY45" fmla="*/ 2375970 h 4098571"/>
                  <a:gd name="connsiteX46" fmla="*/ 118072 w 4490688"/>
                  <a:gd name="connsiteY46" fmla="*/ 2005293 h 4098571"/>
                  <a:gd name="connsiteX47" fmla="*/ 6244 w 4490688"/>
                  <a:gd name="connsiteY47" fmla="*/ 1652214 h 4098571"/>
                  <a:gd name="connsiteX48" fmla="*/ 0 w 4490688"/>
                  <a:gd name="connsiteY48" fmla="*/ 1598855 h 4098571"/>
                  <a:gd name="connsiteX49" fmla="*/ 568 w 4490688"/>
                  <a:gd name="connsiteY49" fmla="*/ 1465456 h 4098571"/>
                  <a:gd name="connsiteX0" fmla="*/ 568 w 4490688"/>
                  <a:gd name="connsiteY0" fmla="*/ 1465456 h 4109802"/>
                  <a:gd name="connsiteX1" fmla="*/ 10785 w 4490688"/>
                  <a:gd name="connsiteY1" fmla="*/ 1371794 h 4109802"/>
                  <a:gd name="connsiteX2" fmla="*/ 67551 w 4490688"/>
                  <a:gd name="connsiteY2" fmla="*/ 1099321 h 4109802"/>
                  <a:gd name="connsiteX3" fmla="*/ 86283 w 4490688"/>
                  <a:gd name="connsiteY3" fmla="*/ 1090238 h 4109802"/>
                  <a:gd name="connsiteX4" fmla="*/ 379192 w 4490688"/>
                  <a:gd name="connsiteY4" fmla="*/ 1150977 h 4109802"/>
                  <a:gd name="connsiteX5" fmla="*/ 849775 w 4490688"/>
                  <a:gd name="connsiteY5" fmla="*/ 1335464 h 4109802"/>
                  <a:gd name="connsiteX6" fmla="*/ 1353282 w 4490688"/>
                  <a:gd name="connsiteY6" fmla="*/ 1755527 h 4109802"/>
                  <a:gd name="connsiteX7" fmla="*/ 1554799 w 4490688"/>
                  <a:gd name="connsiteY7" fmla="*/ 2227813 h 4109802"/>
                  <a:gd name="connsiteX8" fmla="*/ 1580911 w 4490688"/>
                  <a:gd name="connsiteY8" fmla="*/ 2615519 h 4109802"/>
                  <a:gd name="connsiteX9" fmla="*/ 1601914 w 4490688"/>
                  <a:gd name="connsiteY9" fmla="*/ 2773327 h 4109802"/>
                  <a:gd name="connsiteX10" fmla="*/ 1784698 w 4490688"/>
                  <a:gd name="connsiteY10" fmla="*/ 3363117 h 4109802"/>
                  <a:gd name="connsiteX11" fmla="*/ 1810242 w 4490688"/>
                  <a:gd name="connsiteY11" fmla="*/ 3428397 h 4109802"/>
                  <a:gd name="connsiteX12" fmla="*/ 1811945 w 4490688"/>
                  <a:gd name="connsiteY12" fmla="*/ 3431235 h 4109802"/>
                  <a:gd name="connsiteX13" fmla="*/ 1818757 w 4490688"/>
                  <a:gd name="connsiteY13" fmla="*/ 3422720 h 4109802"/>
                  <a:gd name="connsiteX14" fmla="*/ 2071362 w 4490688"/>
                  <a:gd name="connsiteY14" fmla="*/ 2656390 h 4109802"/>
                  <a:gd name="connsiteX15" fmla="*/ 2135507 w 4490688"/>
                  <a:gd name="connsiteY15" fmla="*/ 2303311 h 4109802"/>
                  <a:gd name="connsiteX16" fmla="*/ 2136642 w 4490688"/>
                  <a:gd name="connsiteY16" fmla="*/ 2275496 h 4109802"/>
                  <a:gd name="connsiteX17" fmla="*/ 2147428 w 4490688"/>
                  <a:gd name="connsiteY17" fmla="*/ 1900846 h 4109802"/>
                  <a:gd name="connsiteX18" fmla="*/ 2365406 w 4490688"/>
                  <a:gd name="connsiteY18" fmla="*/ 1158924 h 4109802"/>
                  <a:gd name="connsiteX19" fmla="*/ 2640149 w 4490688"/>
                  <a:gd name="connsiteY19" fmla="*/ 801304 h 4109802"/>
                  <a:gd name="connsiteX20" fmla="*/ 3362203 w 4490688"/>
                  <a:gd name="connsiteY20" fmla="*/ 297796 h 4109802"/>
                  <a:gd name="connsiteX21" fmla="*/ 4107530 w 4490688"/>
                  <a:gd name="connsiteY21" fmla="*/ 46894 h 4109802"/>
                  <a:gd name="connsiteX22" fmla="*/ 4371488 w 4490688"/>
                  <a:gd name="connsiteY22" fmla="*/ 347 h 4109802"/>
                  <a:gd name="connsiteX23" fmla="*/ 4390220 w 4490688"/>
                  <a:gd name="connsiteY23" fmla="*/ 11700 h 4109802"/>
                  <a:gd name="connsiteX24" fmla="*/ 4473665 w 4490688"/>
                  <a:gd name="connsiteY24" fmla="*/ 409056 h 4109802"/>
                  <a:gd name="connsiteX25" fmla="*/ 4489560 w 4490688"/>
                  <a:gd name="connsiteY25" fmla="*/ 713318 h 4109802"/>
                  <a:gd name="connsiteX26" fmla="*/ 4181324 w 4490688"/>
                  <a:gd name="connsiteY26" fmla="*/ 1554010 h 4109802"/>
                  <a:gd name="connsiteX27" fmla="*/ 3764100 w 4490688"/>
                  <a:gd name="connsiteY27" fmla="*/ 1900846 h 4109802"/>
                  <a:gd name="connsiteX28" fmla="*/ 3106759 w 4490688"/>
                  <a:gd name="connsiteY28" fmla="*/ 2167074 h 4109802"/>
                  <a:gd name="connsiteX29" fmla="*/ 2613470 w 4490688"/>
                  <a:gd name="connsiteY29" fmla="*/ 2263008 h 4109802"/>
                  <a:gd name="connsiteX30" fmla="*/ 2374488 w 4490688"/>
                  <a:gd name="connsiteY30" fmla="*/ 2287416 h 4109802"/>
                  <a:gd name="connsiteX31" fmla="*/ 2356323 w 4490688"/>
                  <a:gd name="connsiteY31" fmla="*/ 2302175 h 4109802"/>
                  <a:gd name="connsiteX32" fmla="*/ 2101448 w 4490688"/>
                  <a:gd name="connsiteY32" fmla="*/ 3137759 h 4109802"/>
                  <a:gd name="connsiteX33" fmla="*/ 1990756 w 4490688"/>
                  <a:gd name="connsiteY33" fmla="*/ 3606072 h 4109802"/>
                  <a:gd name="connsiteX34" fmla="*/ 1953858 w 4490688"/>
                  <a:gd name="connsiteY34" fmla="*/ 3948366 h 4109802"/>
                  <a:gd name="connsiteX35" fmla="*/ 1962941 w 4490688"/>
                  <a:gd name="connsiteY35" fmla="*/ 4014214 h 4109802"/>
                  <a:gd name="connsiteX36" fmla="*/ 1957832 w 4490688"/>
                  <a:gd name="connsiteY36" fmla="*/ 4030676 h 4109802"/>
                  <a:gd name="connsiteX37" fmla="*/ 1783563 w 4490688"/>
                  <a:gd name="connsiteY37" fmla="*/ 4092550 h 4109802"/>
                  <a:gd name="connsiteX38" fmla="*/ 1697279 w 4490688"/>
                  <a:gd name="connsiteY38" fmla="*/ 3717899 h 4109802"/>
                  <a:gd name="connsiteX39" fmla="*/ 1699550 w 4490688"/>
                  <a:gd name="connsiteY39" fmla="*/ 3658864 h 4109802"/>
                  <a:gd name="connsiteX40" fmla="*/ 1634270 w 4490688"/>
                  <a:gd name="connsiteY40" fmla="*/ 3314866 h 4109802"/>
                  <a:gd name="connsiteX41" fmla="*/ 1435024 w 4490688"/>
                  <a:gd name="connsiteY41" fmla="*/ 2643334 h 4109802"/>
                  <a:gd name="connsiteX42" fmla="*/ 1412318 w 4490688"/>
                  <a:gd name="connsiteY42" fmla="*/ 2625169 h 4109802"/>
                  <a:gd name="connsiteX43" fmla="*/ 1103515 w 4490688"/>
                  <a:gd name="connsiteY43" fmla="*/ 2584866 h 4109802"/>
                  <a:gd name="connsiteX44" fmla="*/ 504075 w 4490688"/>
                  <a:gd name="connsiteY44" fmla="*/ 2375970 h 4109802"/>
                  <a:gd name="connsiteX45" fmla="*/ 118072 w 4490688"/>
                  <a:gd name="connsiteY45" fmla="*/ 2005293 h 4109802"/>
                  <a:gd name="connsiteX46" fmla="*/ 6244 w 4490688"/>
                  <a:gd name="connsiteY46" fmla="*/ 1652214 h 4109802"/>
                  <a:gd name="connsiteX47" fmla="*/ 0 w 4490688"/>
                  <a:gd name="connsiteY47" fmla="*/ 1598855 h 4109802"/>
                  <a:gd name="connsiteX48" fmla="*/ 568 w 4490688"/>
                  <a:gd name="connsiteY48" fmla="*/ 1465456 h 410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490688" h="4109802">
                    <a:moveTo>
                      <a:pt x="568" y="1465456"/>
                    </a:moveTo>
                    <a:lnTo>
                      <a:pt x="10785" y="1371794"/>
                    </a:lnTo>
                    <a:cubicBezTo>
                      <a:pt x="22138" y="1279267"/>
                      <a:pt x="42006" y="1189010"/>
                      <a:pt x="67551" y="1099321"/>
                    </a:cubicBezTo>
                    <a:cubicBezTo>
                      <a:pt x="70956" y="1087400"/>
                      <a:pt x="78336" y="1089103"/>
                      <a:pt x="86283" y="1090238"/>
                    </a:cubicBezTo>
                    <a:cubicBezTo>
                      <a:pt x="185055" y="1104997"/>
                      <a:pt x="282691" y="1124865"/>
                      <a:pt x="379192" y="1150977"/>
                    </a:cubicBezTo>
                    <a:cubicBezTo>
                      <a:pt x="542675" y="1195822"/>
                      <a:pt x="699915" y="1255425"/>
                      <a:pt x="849775" y="1335464"/>
                    </a:cubicBezTo>
                    <a:cubicBezTo>
                      <a:pt x="1046183" y="1441047"/>
                      <a:pt x="1217613" y="1576716"/>
                      <a:pt x="1353282" y="1755527"/>
                    </a:cubicBezTo>
                    <a:cubicBezTo>
                      <a:pt x="1460001" y="1896304"/>
                      <a:pt x="1524146" y="2055247"/>
                      <a:pt x="1554799" y="2227813"/>
                    </a:cubicBezTo>
                    <a:cubicBezTo>
                      <a:pt x="1577505" y="2356102"/>
                      <a:pt x="1583749" y="2484959"/>
                      <a:pt x="1580911" y="2615519"/>
                    </a:cubicBezTo>
                    <a:cubicBezTo>
                      <a:pt x="1579776" y="2668879"/>
                      <a:pt x="1591696" y="2721103"/>
                      <a:pt x="1601914" y="2773327"/>
                    </a:cubicBezTo>
                    <a:cubicBezTo>
                      <a:pt x="1642785" y="2975978"/>
                      <a:pt x="1710335" y="3170683"/>
                      <a:pt x="1784698" y="3363117"/>
                    </a:cubicBezTo>
                    <a:cubicBezTo>
                      <a:pt x="1793213" y="3384688"/>
                      <a:pt x="1801727" y="3406826"/>
                      <a:pt x="1810242" y="3428397"/>
                    </a:cubicBezTo>
                    <a:cubicBezTo>
                      <a:pt x="1810810" y="3429532"/>
                      <a:pt x="1811377" y="3430668"/>
                      <a:pt x="1811945" y="3431235"/>
                    </a:cubicBezTo>
                    <a:cubicBezTo>
                      <a:pt x="1817622" y="3431235"/>
                      <a:pt x="1817622" y="3426126"/>
                      <a:pt x="1818757" y="3422720"/>
                    </a:cubicBezTo>
                    <a:cubicBezTo>
                      <a:pt x="1916393" y="3171818"/>
                      <a:pt x="2006082" y="2918078"/>
                      <a:pt x="2071362" y="2656390"/>
                    </a:cubicBezTo>
                    <a:cubicBezTo>
                      <a:pt x="2100312" y="2540022"/>
                      <a:pt x="2123586" y="2423085"/>
                      <a:pt x="2135507" y="2303311"/>
                    </a:cubicBezTo>
                    <a:cubicBezTo>
                      <a:pt x="2136642" y="2294228"/>
                      <a:pt x="2136642" y="2284578"/>
                      <a:pt x="2136642" y="2275496"/>
                    </a:cubicBezTo>
                    <a:cubicBezTo>
                      <a:pt x="2134939" y="2150612"/>
                      <a:pt x="2135507" y="2025161"/>
                      <a:pt x="2147428" y="1900846"/>
                    </a:cubicBezTo>
                    <a:cubicBezTo>
                      <a:pt x="2171837" y="1639158"/>
                      <a:pt x="2233711" y="1388823"/>
                      <a:pt x="2365406" y="1158924"/>
                    </a:cubicBezTo>
                    <a:cubicBezTo>
                      <a:pt x="2440904" y="1027229"/>
                      <a:pt x="2534566" y="909725"/>
                      <a:pt x="2640149" y="801304"/>
                    </a:cubicBezTo>
                    <a:cubicBezTo>
                      <a:pt x="2848478" y="586731"/>
                      <a:pt x="3093136" y="424950"/>
                      <a:pt x="3362203" y="297796"/>
                    </a:cubicBezTo>
                    <a:cubicBezTo>
                      <a:pt x="3600617" y="184834"/>
                      <a:pt x="3850383" y="103659"/>
                      <a:pt x="4107530" y="46894"/>
                    </a:cubicBezTo>
                    <a:cubicBezTo>
                      <a:pt x="4194948" y="27594"/>
                      <a:pt x="4282934" y="12267"/>
                      <a:pt x="4371488" y="347"/>
                    </a:cubicBezTo>
                    <a:cubicBezTo>
                      <a:pt x="4381706" y="-789"/>
                      <a:pt x="4386815" y="347"/>
                      <a:pt x="4390220" y="11700"/>
                    </a:cubicBezTo>
                    <a:cubicBezTo>
                      <a:pt x="4427686" y="142260"/>
                      <a:pt x="4456636" y="273955"/>
                      <a:pt x="4473665" y="409056"/>
                    </a:cubicBezTo>
                    <a:cubicBezTo>
                      <a:pt x="4486721" y="510098"/>
                      <a:pt x="4493533" y="611708"/>
                      <a:pt x="4489560" y="713318"/>
                    </a:cubicBezTo>
                    <a:cubicBezTo>
                      <a:pt x="4478774" y="1027229"/>
                      <a:pt x="4385112" y="1311055"/>
                      <a:pt x="4181324" y="1554010"/>
                    </a:cubicBezTo>
                    <a:cubicBezTo>
                      <a:pt x="4063253" y="1694788"/>
                      <a:pt x="3921907" y="1807751"/>
                      <a:pt x="3764100" y="1900846"/>
                    </a:cubicBezTo>
                    <a:cubicBezTo>
                      <a:pt x="3558610" y="2022323"/>
                      <a:pt x="3337226" y="2105768"/>
                      <a:pt x="3106759" y="2167074"/>
                    </a:cubicBezTo>
                    <a:cubicBezTo>
                      <a:pt x="2944411" y="2210216"/>
                      <a:pt x="2780359" y="2241437"/>
                      <a:pt x="2613470" y="2263008"/>
                    </a:cubicBezTo>
                    <a:cubicBezTo>
                      <a:pt x="2533998" y="2273225"/>
                      <a:pt x="2454527" y="2281740"/>
                      <a:pt x="2374488" y="2287416"/>
                    </a:cubicBezTo>
                    <a:cubicBezTo>
                      <a:pt x="2363703" y="2287984"/>
                      <a:pt x="2359162" y="2291958"/>
                      <a:pt x="2356323" y="2302175"/>
                    </a:cubicBezTo>
                    <a:cubicBezTo>
                      <a:pt x="2263796" y="2578622"/>
                      <a:pt x="2177513" y="2856771"/>
                      <a:pt x="2101448" y="3137759"/>
                    </a:cubicBezTo>
                    <a:cubicBezTo>
                      <a:pt x="2059441" y="3292728"/>
                      <a:pt x="2020273" y="3448265"/>
                      <a:pt x="1990756" y="3606072"/>
                    </a:cubicBezTo>
                    <a:cubicBezTo>
                      <a:pt x="1969752" y="3719035"/>
                      <a:pt x="1950452" y="3832565"/>
                      <a:pt x="1953858" y="3948366"/>
                    </a:cubicBezTo>
                    <a:cubicBezTo>
                      <a:pt x="1954426" y="3970504"/>
                      <a:pt x="1957264" y="3992643"/>
                      <a:pt x="1962941" y="4014214"/>
                    </a:cubicBezTo>
                    <a:cubicBezTo>
                      <a:pt x="1964643" y="4021026"/>
                      <a:pt x="1964643" y="4026134"/>
                      <a:pt x="1957832" y="4030676"/>
                    </a:cubicBezTo>
                    <a:cubicBezTo>
                      <a:pt x="1904472" y="4065302"/>
                      <a:pt x="1826989" y="4144680"/>
                      <a:pt x="1783563" y="4092550"/>
                    </a:cubicBezTo>
                    <a:cubicBezTo>
                      <a:pt x="1740138" y="4040421"/>
                      <a:pt x="1711281" y="3790180"/>
                      <a:pt x="1697279" y="3717899"/>
                    </a:cubicBezTo>
                    <a:cubicBezTo>
                      <a:pt x="1705794" y="3698599"/>
                      <a:pt x="1701253" y="3678732"/>
                      <a:pt x="1699550" y="3658864"/>
                    </a:cubicBezTo>
                    <a:cubicBezTo>
                      <a:pt x="1687629" y="3542495"/>
                      <a:pt x="1662653" y="3428397"/>
                      <a:pt x="1634270" y="3314866"/>
                    </a:cubicBezTo>
                    <a:cubicBezTo>
                      <a:pt x="1577505" y="3088374"/>
                      <a:pt x="1508819" y="2865286"/>
                      <a:pt x="1435024" y="2643334"/>
                    </a:cubicBezTo>
                    <a:cubicBezTo>
                      <a:pt x="1431051" y="2630846"/>
                      <a:pt x="1425942" y="2625737"/>
                      <a:pt x="1412318" y="2625169"/>
                    </a:cubicBezTo>
                    <a:cubicBezTo>
                      <a:pt x="1308438" y="2617222"/>
                      <a:pt x="1205693" y="2604166"/>
                      <a:pt x="1103515" y="2584866"/>
                    </a:cubicBezTo>
                    <a:cubicBezTo>
                      <a:pt x="893484" y="2544563"/>
                      <a:pt x="690832" y="2482689"/>
                      <a:pt x="504075" y="2375970"/>
                    </a:cubicBezTo>
                    <a:cubicBezTo>
                      <a:pt x="344565" y="2284578"/>
                      <a:pt x="210031" y="2167074"/>
                      <a:pt x="118072" y="2005293"/>
                    </a:cubicBezTo>
                    <a:cubicBezTo>
                      <a:pt x="55630" y="1895737"/>
                      <a:pt x="19868" y="1777665"/>
                      <a:pt x="6244" y="1652214"/>
                    </a:cubicBezTo>
                    <a:cubicBezTo>
                      <a:pt x="4541" y="1634617"/>
                      <a:pt x="5677" y="1615884"/>
                      <a:pt x="0" y="1598855"/>
                    </a:cubicBezTo>
                    <a:cubicBezTo>
                      <a:pt x="568" y="1554578"/>
                      <a:pt x="568" y="1510301"/>
                      <a:pt x="568" y="1465456"/>
                    </a:cubicBezTo>
                    <a:close/>
                  </a:path>
                </a:pathLst>
              </a:custGeom>
              <a:grpFill/>
              <a:ln w="56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0" name="Freeform: Shape 284">
                <a:extLst>
                  <a:ext uri="{FF2B5EF4-FFF2-40B4-BE49-F238E27FC236}">
                    <a16:creationId xmlns:a16="http://schemas.microsoft.com/office/drawing/2014/main" xmlns="" id="{583C091A-1E4D-4661-8F56-E000713877CB}"/>
                  </a:ext>
                </a:extLst>
              </p:cNvPr>
              <p:cNvSpPr/>
              <p:nvPr/>
            </p:nvSpPr>
            <p:spPr>
              <a:xfrm>
                <a:off x="7600719" y="376887"/>
                <a:ext cx="2435227" cy="2185460"/>
              </a:xfrm>
              <a:custGeom>
                <a:avLst/>
                <a:gdLst>
                  <a:gd name="connsiteX0" fmla="*/ 2436079 w 2435226"/>
                  <a:gd name="connsiteY0" fmla="*/ 568 h 2185459"/>
                  <a:gd name="connsiteX1" fmla="*/ 2361717 w 2435226"/>
                  <a:gd name="connsiteY1" fmla="*/ 9650 h 2185459"/>
                  <a:gd name="connsiteX2" fmla="*/ 1811095 w 2435226"/>
                  <a:gd name="connsiteY2" fmla="*/ 119207 h 2185459"/>
                  <a:gd name="connsiteX3" fmla="*/ 1059523 w 2435226"/>
                  <a:gd name="connsiteY3" fmla="*/ 436524 h 2185459"/>
                  <a:gd name="connsiteX4" fmla="*/ 448730 w 2435226"/>
                  <a:gd name="connsiteY4" fmla="*/ 979200 h 2185459"/>
                  <a:gd name="connsiteX5" fmla="*/ 176825 w 2435226"/>
                  <a:gd name="connsiteY5" fmla="*/ 1575802 h 2185459"/>
                  <a:gd name="connsiteX6" fmla="*/ 109274 w 2435226"/>
                  <a:gd name="connsiteY6" fmla="*/ 2124154 h 2185459"/>
                  <a:gd name="connsiteX7" fmla="*/ 107003 w 2435226"/>
                  <a:gd name="connsiteY7" fmla="*/ 2188866 h 2185459"/>
                  <a:gd name="connsiteX8" fmla="*/ 66700 w 2435226"/>
                  <a:gd name="connsiteY8" fmla="*/ 2053765 h 2185459"/>
                  <a:gd name="connsiteX9" fmla="*/ 1988 w 2435226"/>
                  <a:gd name="connsiteY9" fmla="*/ 1474192 h 2185459"/>
                  <a:gd name="connsiteX10" fmla="*/ 287517 w 2435226"/>
                  <a:gd name="connsiteY10" fmla="*/ 723189 h 2185459"/>
                  <a:gd name="connsiteX11" fmla="*/ 695659 w 2435226"/>
                  <a:gd name="connsiteY11" fmla="*/ 387139 h 2185459"/>
                  <a:gd name="connsiteX12" fmla="*/ 1307587 w 2435226"/>
                  <a:gd name="connsiteY12" fmla="*/ 140210 h 2185459"/>
                  <a:gd name="connsiteX13" fmla="*/ 1781009 w 2435226"/>
                  <a:gd name="connsiteY13" fmla="*/ 44845 h 2185459"/>
                  <a:gd name="connsiteX14" fmla="*/ 2271460 w 2435226"/>
                  <a:gd name="connsiteY14" fmla="*/ 2838 h 2185459"/>
                  <a:gd name="connsiteX15" fmla="*/ 2285084 w 2435226"/>
                  <a:gd name="connsiteY15" fmla="*/ 0 h 2185459"/>
                  <a:gd name="connsiteX16" fmla="*/ 2436079 w 2435226"/>
                  <a:gd name="connsiteY16" fmla="*/ 568 h 2185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35226" h="2185459">
                    <a:moveTo>
                      <a:pt x="2436079" y="568"/>
                    </a:moveTo>
                    <a:cubicBezTo>
                      <a:pt x="2411671" y="6812"/>
                      <a:pt x="2386694" y="6812"/>
                      <a:pt x="2361717" y="9650"/>
                    </a:cubicBezTo>
                    <a:cubicBezTo>
                      <a:pt x="2174960" y="31221"/>
                      <a:pt x="1991608" y="68686"/>
                      <a:pt x="1811095" y="119207"/>
                    </a:cubicBezTo>
                    <a:cubicBezTo>
                      <a:pt x="1547137" y="193002"/>
                      <a:pt x="1294531" y="294611"/>
                      <a:pt x="1059523" y="436524"/>
                    </a:cubicBezTo>
                    <a:cubicBezTo>
                      <a:pt x="822245" y="579573"/>
                      <a:pt x="615052" y="756680"/>
                      <a:pt x="448730" y="979200"/>
                    </a:cubicBezTo>
                    <a:cubicBezTo>
                      <a:pt x="315332" y="1158578"/>
                      <a:pt x="228481" y="1359526"/>
                      <a:pt x="176825" y="1575802"/>
                    </a:cubicBezTo>
                    <a:cubicBezTo>
                      <a:pt x="133683" y="1756315"/>
                      <a:pt x="114383" y="1939099"/>
                      <a:pt x="109274" y="2124154"/>
                    </a:cubicBezTo>
                    <a:cubicBezTo>
                      <a:pt x="108706" y="2145724"/>
                      <a:pt x="109274" y="2167295"/>
                      <a:pt x="107003" y="2188866"/>
                    </a:cubicBezTo>
                    <a:cubicBezTo>
                      <a:pt x="89974" y="2144589"/>
                      <a:pt x="78053" y="2099177"/>
                      <a:pt x="66700" y="2053765"/>
                    </a:cubicBezTo>
                    <a:cubicBezTo>
                      <a:pt x="18450" y="1863601"/>
                      <a:pt x="-7662" y="1670600"/>
                      <a:pt x="1988" y="1474192"/>
                    </a:cubicBezTo>
                    <a:cubicBezTo>
                      <a:pt x="16179" y="1193204"/>
                      <a:pt x="105868" y="940599"/>
                      <a:pt x="287517" y="723189"/>
                    </a:cubicBezTo>
                    <a:cubicBezTo>
                      <a:pt x="402750" y="585817"/>
                      <a:pt x="541257" y="476828"/>
                      <a:pt x="695659" y="387139"/>
                    </a:cubicBezTo>
                    <a:cubicBezTo>
                      <a:pt x="888093" y="275311"/>
                      <a:pt x="1094150" y="198111"/>
                      <a:pt x="1307587" y="140210"/>
                    </a:cubicBezTo>
                    <a:cubicBezTo>
                      <a:pt x="1463124" y="98204"/>
                      <a:pt x="1621499" y="66983"/>
                      <a:pt x="1781009" y="44845"/>
                    </a:cubicBezTo>
                    <a:cubicBezTo>
                      <a:pt x="1943925" y="22138"/>
                      <a:pt x="2106841" y="7379"/>
                      <a:pt x="2271460" y="2838"/>
                    </a:cubicBezTo>
                    <a:cubicBezTo>
                      <a:pt x="2276002" y="2838"/>
                      <a:pt x="2281111" y="3974"/>
                      <a:pt x="2285084" y="0"/>
                    </a:cubicBezTo>
                    <a:cubicBezTo>
                      <a:pt x="2335605" y="568"/>
                      <a:pt x="2386126" y="568"/>
                      <a:pt x="2436079" y="568"/>
                    </a:cubicBezTo>
                    <a:close/>
                  </a:path>
                </a:pathLst>
              </a:custGeom>
              <a:grpFill/>
              <a:ln w="56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285">
                <a:extLst>
                  <a:ext uri="{FF2B5EF4-FFF2-40B4-BE49-F238E27FC236}">
                    <a16:creationId xmlns:a16="http://schemas.microsoft.com/office/drawing/2014/main" xmlns="" id="{F8C1AEF8-237B-4279-9D54-CE5D8376DFF5}"/>
                  </a:ext>
                </a:extLst>
              </p:cNvPr>
              <p:cNvSpPr/>
              <p:nvPr/>
            </p:nvSpPr>
            <p:spPr>
              <a:xfrm>
                <a:off x="5750459" y="1472498"/>
                <a:ext cx="1612132" cy="1458865"/>
              </a:xfrm>
              <a:custGeom>
                <a:avLst/>
                <a:gdLst>
                  <a:gd name="connsiteX0" fmla="*/ 0 w 1612131"/>
                  <a:gd name="connsiteY0" fmla="*/ 1093 h 1458865"/>
                  <a:gd name="connsiteX1" fmla="*/ 233873 w 1612131"/>
                  <a:gd name="connsiteY1" fmla="*/ 7904 h 1458865"/>
                  <a:gd name="connsiteX2" fmla="*/ 630094 w 1612131"/>
                  <a:gd name="connsiteY2" fmla="*/ 66940 h 1458865"/>
                  <a:gd name="connsiteX3" fmla="*/ 1207963 w 1612131"/>
                  <a:gd name="connsiteY3" fmla="*/ 297407 h 1458865"/>
                  <a:gd name="connsiteX4" fmla="*/ 1533796 w 1612131"/>
                  <a:gd name="connsiteY4" fmla="*/ 662975 h 1458865"/>
                  <a:gd name="connsiteX5" fmla="*/ 1610429 w 1612131"/>
                  <a:gd name="connsiteY5" fmla="*/ 966669 h 1458865"/>
                  <a:gd name="connsiteX6" fmla="*/ 1546284 w 1612131"/>
                  <a:gd name="connsiteY6" fmla="*/ 1458823 h 1458865"/>
                  <a:gd name="connsiteX7" fmla="*/ 1543446 w 1612131"/>
                  <a:gd name="connsiteY7" fmla="*/ 1463932 h 1458865"/>
                  <a:gd name="connsiteX8" fmla="*/ 1540608 w 1612131"/>
                  <a:gd name="connsiteY8" fmla="*/ 1451443 h 1458865"/>
                  <a:gd name="connsiteX9" fmla="*/ 1471354 w 1612131"/>
                  <a:gd name="connsiteY9" fmla="*/ 972913 h 1458865"/>
                  <a:gd name="connsiteX10" fmla="*/ 1176175 w 1612131"/>
                  <a:gd name="connsiteY10" fmla="*/ 501194 h 1458865"/>
                  <a:gd name="connsiteX11" fmla="*/ 634635 w 1612131"/>
                  <a:gd name="connsiteY11" fmla="*/ 158332 h 1458865"/>
                  <a:gd name="connsiteX12" fmla="*/ 82877 w 1612131"/>
                  <a:gd name="connsiteY12" fmla="*/ 11310 h 1458865"/>
                  <a:gd name="connsiteX13" fmla="*/ 0 w 1612131"/>
                  <a:gd name="connsiteY13" fmla="*/ 1093 h 1458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2131" h="1458865">
                    <a:moveTo>
                      <a:pt x="0" y="1093"/>
                    </a:moveTo>
                    <a:cubicBezTo>
                      <a:pt x="77768" y="-1746"/>
                      <a:pt x="156104" y="1093"/>
                      <a:pt x="233873" y="7904"/>
                    </a:cubicBezTo>
                    <a:cubicBezTo>
                      <a:pt x="367271" y="18690"/>
                      <a:pt x="499534" y="37422"/>
                      <a:pt x="630094" y="66940"/>
                    </a:cubicBezTo>
                    <a:cubicBezTo>
                      <a:pt x="835016" y="112920"/>
                      <a:pt x="1031424" y="180471"/>
                      <a:pt x="1207963" y="297407"/>
                    </a:cubicBezTo>
                    <a:cubicBezTo>
                      <a:pt x="1348741" y="390502"/>
                      <a:pt x="1461704" y="508573"/>
                      <a:pt x="1533796" y="662975"/>
                    </a:cubicBezTo>
                    <a:cubicBezTo>
                      <a:pt x="1578640" y="759476"/>
                      <a:pt x="1602482" y="861085"/>
                      <a:pt x="1610429" y="966669"/>
                    </a:cubicBezTo>
                    <a:cubicBezTo>
                      <a:pt x="1622349" y="1135261"/>
                      <a:pt x="1593399" y="1298177"/>
                      <a:pt x="1546284" y="1458823"/>
                    </a:cubicBezTo>
                    <a:cubicBezTo>
                      <a:pt x="1545716" y="1460526"/>
                      <a:pt x="1544581" y="1461661"/>
                      <a:pt x="1543446" y="1463932"/>
                    </a:cubicBezTo>
                    <a:cubicBezTo>
                      <a:pt x="1538904" y="1460526"/>
                      <a:pt x="1540608" y="1455417"/>
                      <a:pt x="1540608" y="1451443"/>
                    </a:cubicBezTo>
                    <a:cubicBezTo>
                      <a:pt x="1537769" y="1289095"/>
                      <a:pt x="1519604" y="1129017"/>
                      <a:pt x="1471354" y="972913"/>
                    </a:cubicBezTo>
                    <a:cubicBezTo>
                      <a:pt x="1415156" y="789561"/>
                      <a:pt x="1313547" y="634025"/>
                      <a:pt x="1176175" y="501194"/>
                    </a:cubicBezTo>
                    <a:cubicBezTo>
                      <a:pt x="1018935" y="349631"/>
                      <a:pt x="836151" y="240074"/>
                      <a:pt x="634635" y="158332"/>
                    </a:cubicBezTo>
                    <a:cubicBezTo>
                      <a:pt x="456960" y="86240"/>
                      <a:pt x="272473" y="39125"/>
                      <a:pt x="82877" y="11310"/>
                    </a:cubicBezTo>
                    <a:cubicBezTo>
                      <a:pt x="55630" y="6769"/>
                      <a:pt x="27815" y="3931"/>
                      <a:pt x="0" y="1093"/>
                    </a:cubicBezTo>
                    <a:close/>
                  </a:path>
                </a:pathLst>
              </a:custGeom>
              <a:grpFill/>
              <a:ln w="56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4" name="Group 287">
            <a:extLst>
              <a:ext uri="{FF2B5EF4-FFF2-40B4-BE49-F238E27FC236}">
                <a16:creationId xmlns:a16="http://schemas.microsoft.com/office/drawing/2014/main" xmlns="" id="{707CA3E6-F7D5-4720-BBBE-D0DFBBA2A753}"/>
              </a:ext>
            </a:extLst>
          </p:cNvPr>
          <p:cNvGrpSpPr/>
          <p:nvPr/>
        </p:nvGrpSpPr>
        <p:grpSpPr>
          <a:xfrm rot="18347570" flipH="1">
            <a:off x="320347" y="5003733"/>
            <a:ext cx="943094" cy="1438529"/>
            <a:chOff x="8121550" y="3125447"/>
            <a:chExt cx="1101023" cy="1679422"/>
          </a:xfrm>
        </p:grpSpPr>
        <p:sp>
          <p:nvSpPr>
            <p:cNvPr id="145" name="Freeform: Shape 288">
              <a:extLst>
                <a:ext uri="{FF2B5EF4-FFF2-40B4-BE49-F238E27FC236}">
                  <a16:creationId xmlns:a16="http://schemas.microsoft.com/office/drawing/2014/main" xmlns="" id="{F388249F-04B1-41E4-8240-BFEB42A6EA9C}"/>
                </a:ext>
              </a:extLst>
            </p:cNvPr>
            <p:cNvSpPr/>
            <p:nvPr/>
          </p:nvSpPr>
          <p:spPr>
            <a:xfrm>
              <a:off x="8121550" y="3125447"/>
              <a:ext cx="1101023" cy="1678680"/>
            </a:xfrm>
            <a:custGeom>
              <a:avLst/>
              <a:gdLst>
                <a:gd name="connsiteX0" fmla="*/ 0 w 1268858"/>
                <a:gd name="connsiteY0" fmla="*/ 1006972 h 1676542"/>
                <a:gd name="connsiteX1" fmla="*/ 10536 w 1268858"/>
                <a:gd name="connsiteY1" fmla="*/ 997353 h 1676542"/>
                <a:gd name="connsiteX2" fmla="*/ 1076469 w 1268858"/>
                <a:gd name="connsiteY2" fmla="*/ 1216311 h 1676542"/>
                <a:gd name="connsiteX3" fmla="*/ 1099372 w 1268858"/>
                <a:gd name="connsiteY3" fmla="*/ 1230053 h 1676542"/>
                <a:gd name="connsiteX4" fmla="*/ 1169457 w 1268858"/>
                <a:gd name="connsiteY4" fmla="*/ 1252957 h 1676542"/>
                <a:gd name="connsiteX5" fmla="*/ 1116779 w 1268858"/>
                <a:gd name="connsiteY5" fmla="*/ 1124697 h 1676542"/>
                <a:gd name="connsiteX6" fmla="*/ 953706 w 1268858"/>
                <a:gd name="connsiteY6" fmla="*/ 945591 h 1676542"/>
                <a:gd name="connsiteX7" fmla="*/ 944544 w 1268858"/>
                <a:gd name="connsiteY7" fmla="*/ 913984 h 1676542"/>
                <a:gd name="connsiteX8" fmla="*/ 940880 w 1268858"/>
                <a:gd name="connsiteY8" fmla="*/ 901158 h 1676542"/>
                <a:gd name="connsiteX9" fmla="*/ 875833 w 1268858"/>
                <a:gd name="connsiteY9" fmla="*/ 859473 h 1676542"/>
                <a:gd name="connsiteX10" fmla="*/ 820865 w 1268858"/>
                <a:gd name="connsiteY10" fmla="*/ 848937 h 1676542"/>
                <a:gd name="connsiteX11" fmla="*/ 182771 w 1268858"/>
                <a:gd name="connsiteY11" fmla="*/ 195727 h 1676542"/>
                <a:gd name="connsiteX12" fmla="*/ 171777 w 1268858"/>
                <a:gd name="connsiteY12" fmla="*/ 11582 h 1676542"/>
                <a:gd name="connsiteX13" fmla="*/ 180938 w 1268858"/>
                <a:gd name="connsiteY13" fmla="*/ 1505 h 1676542"/>
                <a:gd name="connsiteX14" fmla="*/ 229952 w 1268858"/>
                <a:gd name="connsiteY14" fmla="*/ 62886 h 1676542"/>
                <a:gd name="connsiteX15" fmla="*/ 425549 w 1268858"/>
                <a:gd name="connsiteY15" fmla="*/ 299251 h 1676542"/>
                <a:gd name="connsiteX16" fmla="*/ 636720 w 1268858"/>
                <a:gd name="connsiteY16" fmla="*/ 553481 h 1676542"/>
                <a:gd name="connsiteX17" fmla="*/ 842852 w 1268858"/>
                <a:gd name="connsiteY17" fmla="*/ 802214 h 1676542"/>
                <a:gd name="connsiteX18" fmla="*/ 877666 w 1268858"/>
                <a:gd name="connsiteY18" fmla="*/ 842983 h 1676542"/>
                <a:gd name="connsiteX19" fmla="*/ 886369 w 1268858"/>
                <a:gd name="connsiteY19" fmla="*/ 815498 h 1676542"/>
                <a:gd name="connsiteX20" fmla="*/ 917976 w 1268858"/>
                <a:gd name="connsiteY20" fmla="*/ 871383 h 1676542"/>
                <a:gd name="connsiteX21" fmla="*/ 1003177 w 1268858"/>
                <a:gd name="connsiteY21" fmla="*/ 916732 h 1676542"/>
                <a:gd name="connsiteX22" fmla="*/ 987145 w 1268858"/>
                <a:gd name="connsiteY22" fmla="*/ 850312 h 1676542"/>
                <a:gd name="connsiteX23" fmla="*/ 986687 w 1268858"/>
                <a:gd name="connsiteY23" fmla="*/ 828324 h 1676542"/>
                <a:gd name="connsiteX24" fmla="*/ 974777 w 1268858"/>
                <a:gd name="connsiteY24" fmla="*/ 782059 h 1676542"/>
                <a:gd name="connsiteX25" fmla="*/ 1097998 w 1268858"/>
                <a:gd name="connsiteY25" fmla="*/ 157707 h 1676542"/>
                <a:gd name="connsiteX26" fmla="*/ 1107618 w 1268858"/>
                <a:gd name="connsiteY26" fmla="*/ 151752 h 1676542"/>
                <a:gd name="connsiteX27" fmla="*/ 1109450 w 1268858"/>
                <a:gd name="connsiteY27" fmla="*/ 173282 h 1676542"/>
                <a:gd name="connsiteX28" fmla="*/ 1040281 w 1268858"/>
                <a:gd name="connsiteY28" fmla="*/ 574094 h 1676542"/>
                <a:gd name="connsiteX29" fmla="*/ 1003635 w 1268858"/>
                <a:gd name="connsiteY29" fmla="*/ 788472 h 1676542"/>
                <a:gd name="connsiteX30" fmla="*/ 1003177 w 1268858"/>
                <a:gd name="connsiteY30" fmla="*/ 806337 h 1676542"/>
                <a:gd name="connsiteX31" fmla="*/ 1010965 w 1268858"/>
                <a:gd name="connsiteY31" fmla="*/ 888790 h 1676542"/>
                <a:gd name="connsiteX32" fmla="*/ 1048068 w 1268858"/>
                <a:gd name="connsiteY32" fmla="*/ 948339 h 1676542"/>
                <a:gd name="connsiteX33" fmla="*/ 1067766 w 1268858"/>
                <a:gd name="connsiteY33" fmla="*/ 944216 h 1676542"/>
                <a:gd name="connsiteX34" fmla="*/ 1076011 w 1268858"/>
                <a:gd name="connsiteY34" fmla="*/ 930016 h 1676542"/>
                <a:gd name="connsiteX35" fmla="*/ 1087463 w 1268858"/>
                <a:gd name="connsiteY35" fmla="*/ 919939 h 1676542"/>
                <a:gd name="connsiteX36" fmla="*/ 1094334 w 1268858"/>
                <a:gd name="connsiteY36" fmla="*/ 933223 h 1676542"/>
                <a:gd name="connsiteX37" fmla="*/ 1100289 w 1268858"/>
                <a:gd name="connsiteY37" fmla="*/ 975823 h 1676542"/>
                <a:gd name="connsiteX38" fmla="*/ 1117237 w 1268858"/>
                <a:gd name="connsiteY38" fmla="*/ 1023921 h 1676542"/>
                <a:gd name="connsiteX39" fmla="*/ 1233587 w 1268858"/>
                <a:gd name="connsiteY39" fmla="*/ 1274944 h 1676542"/>
                <a:gd name="connsiteX40" fmla="*/ 1270691 w 1268858"/>
                <a:gd name="connsiteY40" fmla="*/ 1503522 h 1676542"/>
                <a:gd name="connsiteX41" fmla="*/ 1267027 w 1268858"/>
                <a:gd name="connsiteY41" fmla="*/ 1656518 h 1676542"/>
                <a:gd name="connsiteX42" fmla="*/ 1262446 w 1268858"/>
                <a:gd name="connsiteY42" fmla="*/ 1673467 h 1676542"/>
                <a:gd name="connsiteX43" fmla="*/ 1258323 w 1268858"/>
                <a:gd name="connsiteY43" fmla="*/ 1676673 h 1676542"/>
                <a:gd name="connsiteX44" fmla="*/ 1214349 w 1268858"/>
                <a:gd name="connsiteY44" fmla="*/ 1676215 h 1676542"/>
                <a:gd name="connsiteX45" fmla="*/ 1212516 w 1268858"/>
                <a:gd name="connsiteY45" fmla="*/ 1674383 h 1676542"/>
                <a:gd name="connsiteX46" fmla="*/ 1218471 w 1268858"/>
                <a:gd name="connsiteY46" fmla="*/ 1514058 h 1676542"/>
                <a:gd name="connsiteX47" fmla="*/ 1208852 w 1268858"/>
                <a:gd name="connsiteY47" fmla="*/ 1410533 h 1676542"/>
                <a:gd name="connsiteX48" fmla="*/ 1198316 w 1268858"/>
                <a:gd name="connsiteY48" fmla="*/ 1388088 h 1676542"/>
                <a:gd name="connsiteX49" fmla="*/ 1176787 w 1268858"/>
                <a:gd name="connsiteY49" fmla="*/ 1353733 h 1676542"/>
                <a:gd name="connsiteX50" fmla="*/ 1198316 w 1268858"/>
                <a:gd name="connsiteY50" fmla="*/ 1358313 h 1676542"/>
                <a:gd name="connsiteX51" fmla="*/ 1176328 w 1268858"/>
                <a:gd name="connsiteY51" fmla="*/ 1272654 h 1676542"/>
                <a:gd name="connsiteX52" fmla="*/ 1164419 w 1268858"/>
                <a:gd name="connsiteY52" fmla="*/ 1264409 h 1676542"/>
                <a:gd name="connsiteX53" fmla="*/ 1083798 w 1268858"/>
                <a:gd name="connsiteY53" fmla="*/ 1239673 h 1676542"/>
                <a:gd name="connsiteX54" fmla="*/ 862549 w 1268858"/>
                <a:gd name="connsiteY54" fmla="*/ 1192033 h 1676542"/>
                <a:gd name="connsiteX55" fmla="*/ 125970 w 1268858"/>
                <a:gd name="connsiteY55" fmla="*/ 1036747 h 1676542"/>
                <a:gd name="connsiteX56" fmla="*/ 16491 w 1268858"/>
                <a:gd name="connsiteY56" fmla="*/ 1013843 h 1676542"/>
                <a:gd name="connsiteX57" fmla="*/ 0 w 1268858"/>
                <a:gd name="connsiteY57" fmla="*/ 1006972 h 1676542"/>
                <a:gd name="connsiteX0" fmla="*/ 87263 w 1342448"/>
                <a:gd name="connsiteY0" fmla="*/ 1013843 h 1678680"/>
                <a:gd name="connsiteX1" fmla="*/ 81308 w 1342448"/>
                <a:gd name="connsiteY1" fmla="*/ 997353 h 1678680"/>
                <a:gd name="connsiteX2" fmla="*/ 1147241 w 1342448"/>
                <a:gd name="connsiteY2" fmla="*/ 1216311 h 1678680"/>
                <a:gd name="connsiteX3" fmla="*/ 1170144 w 1342448"/>
                <a:gd name="connsiteY3" fmla="*/ 1230053 h 1678680"/>
                <a:gd name="connsiteX4" fmla="*/ 1240229 w 1342448"/>
                <a:gd name="connsiteY4" fmla="*/ 1252957 h 1678680"/>
                <a:gd name="connsiteX5" fmla="*/ 1187551 w 1342448"/>
                <a:gd name="connsiteY5" fmla="*/ 1124697 h 1678680"/>
                <a:gd name="connsiteX6" fmla="*/ 1024478 w 1342448"/>
                <a:gd name="connsiteY6" fmla="*/ 945591 h 1678680"/>
                <a:gd name="connsiteX7" fmla="*/ 1015316 w 1342448"/>
                <a:gd name="connsiteY7" fmla="*/ 913984 h 1678680"/>
                <a:gd name="connsiteX8" fmla="*/ 1011652 w 1342448"/>
                <a:gd name="connsiteY8" fmla="*/ 901158 h 1678680"/>
                <a:gd name="connsiteX9" fmla="*/ 946605 w 1342448"/>
                <a:gd name="connsiteY9" fmla="*/ 859473 h 1678680"/>
                <a:gd name="connsiteX10" fmla="*/ 891637 w 1342448"/>
                <a:gd name="connsiteY10" fmla="*/ 848937 h 1678680"/>
                <a:gd name="connsiteX11" fmla="*/ 253543 w 1342448"/>
                <a:gd name="connsiteY11" fmla="*/ 195727 h 1678680"/>
                <a:gd name="connsiteX12" fmla="*/ 242549 w 1342448"/>
                <a:gd name="connsiteY12" fmla="*/ 11582 h 1678680"/>
                <a:gd name="connsiteX13" fmla="*/ 251710 w 1342448"/>
                <a:gd name="connsiteY13" fmla="*/ 1505 h 1678680"/>
                <a:gd name="connsiteX14" fmla="*/ 300724 w 1342448"/>
                <a:gd name="connsiteY14" fmla="*/ 62886 h 1678680"/>
                <a:gd name="connsiteX15" fmla="*/ 496321 w 1342448"/>
                <a:gd name="connsiteY15" fmla="*/ 299251 h 1678680"/>
                <a:gd name="connsiteX16" fmla="*/ 707492 w 1342448"/>
                <a:gd name="connsiteY16" fmla="*/ 553481 h 1678680"/>
                <a:gd name="connsiteX17" fmla="*/ 913624 w 1342448"/>
                <a:gd name="connsiteY17" fmla="*/ 802214 h 1678680"/>
                <a:gd name="connsiteX18" fmla="*/ 948438 w 1342448"/>
                <a:gd name="connsiteY18" fmla="*/ 842983 h 1678680"/>
                <a:gd name="connsiteX19" fmla="*/ 957141 w 1342448"/>
                <a:gd name="connsiteY19" fmla="*/ 815498 h 1678680"/>
                <a:gd name="connsiteX20" fmla="*/ 988748 w 1342448"/>
                <a:gd name="connsiteY20" fmla="*/ 871383 h 1678680"/>
                <a:gd name="connsiteX21" fmla="*/ 1073949 w 1342448"/>
                <a:gd name="connsiteY21" fmla="*/ 916732 h 1678680"/>
                <a:gd name="connsiteX22" fmla="*/ 1057917 w 1342448"/>
                <a:gd name="connsiteY22" fmla="*/ 850312 h 1678680"/>
                <a:gd name="connsiteX23" fmla="*/ 1057459 w 1342448"/>
                <a:gd name="connsiteY23" fmla="*/ 828324 h 1678680"/>
                <a:gd name="connsiteX24" fmla="*/ 1045549 w 1342448"/>
                <a:gd name="connsiteY24" fmla="*/ 782059 h 1678680"/>
                <a:gd name="connsiteX25" fmla="*/ 1168770 w 1342448"/>
                <a:gd name="connsiteY25" fmla="*/ 157707 h 1678680"/>
                <a:gd name="connsiteX26" fmla="*/ 1178390 w 1342448"/>
                <a:gd name="connsiteY26" fmla="*/ 151752 h 1678680"/>
                <a:gd name="connsiteX27" fmla="*/ 1180222 w 1342448"/>
                <a:gd name="connsiteY27" fmla="*/ 173282 h 1678680"/>
                <a:gd name="connsiteX28" fmla="*/ 1111053 w 1342448"/>
                <a:gd name="connsiteY28" fmla="*/ 574094 h 1678680"/>
                <a:gd name="connsiteX29" fmla="*/ 1074407 w 1342448"/>
                <a:gd name="connsiteY29" fmla="*/ 788472 h 1678680"/>
                <a:gd name="connsiteX30" fmla="*/ 1073949 w 1342448"/>
                <a:gd name="connsiteY30" fmla="*/ 806337 h 1678680"/>
                <a:gd name="connsiteX31" fmla="*/ 1081737 w 1342448"/>
                <a:gd name="connsiteY31" fmla="*/ 888790 h 1678680"/>
                <a:gd name="connsiteX32" fmla="*/ 1118840 w 1342448"/>
                <a:gd name="connsiteY32" fmla="*/ 948339 h 1678680"/>
                <a:gd name="connsiteX33" fmla="*/ 1138538 w 1342448"/>
                <a:gd name="connsiteY33" fmla="*/ 944216 h 1678680"/>
                <a:gd name="connsiteX34" fmla="*/ 1146783 w 1342448"/>
                <a:gd name="connsiteY34" fmla="*/ 930016 h 1678680"/>
                <a:gd name="connsiteX35" fmla="*/ 1158235 w 1342448"/>
                <a:gd name="connsiteY35" fmla="*/ 919939 h 1678680"/>
                <a:gd name="connsiteX36" fmla="*/ 1165106 w 1342448"/>
                <a:gd name="connsiteY36" fmla="*/ 933223 h 1678680"/>
                <a:gd name="connsiteX37" fmla="*/ 1171061 w 1342448"/>
                <a:gd name="connsiteY37" fmla="*/ 975823 h 1678680"/>
                <a:gd name="connsiteX38" fmla="*/ 1188009 w 1342448"/>
                <a:gd name="connsiteY38" fmla="*/ 1023921 h 1678680"/>
                <a:gd name="connsiteX39" fmla="*/ 1304359 w 1342448"/>
                <a:gd name="connsiteY39" fmla="*/ 1274944 h 1678680"/>
                <a:gd name="connsiteX40" fmla="*/ 1341463 w 1342448"/>
                <a:gd name="connsiteY40" fmla="*/ 1503522 h 1678680"/>
                <a:gd name="connsiteX41" fmla="*/ 1337799 w 1342448"/>
                <a:gd name="connsiteY41" fmla="*/ 1656518 h 1678680"/>
                <a:gd name="connsiteX42" fmla="*/ 1333218 w 1342448"/>
                <a:gd name="connsiteY42" fmla="*/ 1673467 h 1678680"/>
                <a:gd name="connsiteX43" fmla="*/ 1329095 w 1342448"/>
                <a:gd name="connsiteY43" fmla="*/ 1676673 h 1678680"/>
                <a:gd name="connsiteX44" fmla="*/ 1285121 w 1342448"/>
                <a:gd name="connsiteY44" fmla="*/ 1676215 h 1678680"/>
                <a:gd name="connsiteX45" fmla="*/ 1283288 w 1342448"/>
                <a:gd name="connsiteY45" fmla="*/ 1674383 h 1678680"/>
                <a:gd name="connsiteX46" fmla="*/ 1289243 w 1342448"/>
                <a:gd name="connsiteY46" fmla="*/ 1514058 h 1678680"/>
                <a:gd name="connsiteX47" fmla="*/ 1279624 w 1342448"/>
                <a:gd name="connsiteY47" fmla="*/ 1410533 h 1678680"/>
                <a:gd name="connsiteX48" fmla="*/ 1269088 w 1342448"/>
                <a:gd name="connsiteY48" fmla="*/ 1388088 h 1678680"/>
                <a:gd name="connsiteX49" fmla="*/ 1247559 w 1342448"/>
                <a:gd name="connsiteY49" fmla="*/ 1353733 h 1678680"/>
                <a:gd name="connsiteX50" fmla="*/ 1269088 w 1342448"/>
                <a:gd name="connsiteY50" fmla="*/ 1358313 h 1678680"/>
                <a:gd name="connsiteX51" fmla="*/ 1247100 w 1342448"/>
                <a:gd name="connsiteY51" fmla="*/ 1272654 h 1678680"/>
                <a:gd name="connsiteX52" fmla="*/ 1235191 w 1342448"/>
                <a:gd name="connsiteY52" fmla="*/ 1264409 h 1678680"/>
                <a:gd name="connsiteX53" fmla="*/ 1154570 w 1342448"/>
                <a:gd name="connsiteY53" fmla="*/ 1239673 h 1678680"/>
                <a:gd name="connsiteX54" fmla="*/ 933321 w 1342448"/>
                <a:gd name="connsiteY54" fmla="*/ 1192033 h 1678680"/>
                <a:gd name="connsiteX55" fmla="*/ 196742 w 1342448"/>
                <a:gd name="connsiteY55" fmla="*/ 1036747 h 1678680"/>
                <a:gd name="connsiteX56" fmla="*/ 87263 w 1342448"/>
                <a:gd name="connsiteY56" fmla="*/ 1013843 h 1678680"/>
                <a:gd name="connsiteX0" fmla="*/ 115434 w 1261140"/>
                <a:gd name="connsiteY0" fmla="*/ 1036747 h 1678680"/>
                <a:gd name="connsiteX1" fmla="*/ 0 w 1261140"/>
                <a:gd name="connsiteY1" fmla="*/ 997353 h 1678680"/>
                <a:gd name="connsiteX2" fmla="*/ 1065933 w 1261140"/>
                <a:gd name="connsiteY2" fmla="*/ 1216311 h 1678680"/>
                <a:gd name="connsiteX3" fmla="*/ 1088836 w 1261140"/>
                <a:gd name="connsiteY3" fmla="*/ 1230053 h 1678680"/>
                <a:gd name="connsiteX4" fmla="*/ 1158921 w 1261140"/>
                <a:gd name="connsiteY4" fmla="*/ 1252957 h 1678680"/>
                <a:gd name="connsiteX5" fmla="*/ 1106243 w 1261140"/>
                <a:gd name="connsiteY5" fmla="*/ 1124697 h 1678680"/>
                <a:gd name="connsiteX6" fmla="*/ 943170 w 1261140"/>
                <a:gd name="connsiteY6" fmla="*/ 945591 h 1678680"/>
                <a:gd name="connsiteX7" fmla="*/ 934008 w 1261140"/>
                <a:gd name="connsiteY7" fmla="*/ 913984 h 1678680"/>
                <a:gd name="connsiteX8" fmla="*/ 930344 w 1261140"/>
                <a:gd name="connsiteY8" fmla="*/ 901158 h 1678680"/>
                <a:gd name="connsiteX9" fmla="*/ 865297 w 1261140"/>
                <a:gd name="connsiteY9" fmla="*/ 859473 h 1678680"/>
                <a:gd name="connsiteX10" fmla="*/ 810329 w 1261140"/>
                <a:gd name="connsiteY10" fmla="*/ 848937 h 1678680"/>
                <a:gd name="connsiteX11" fmla="*/ 172235 w 1261140"/>
                <a:gd name="connsiteY11" fmla="*/ 195727 h 1678680"/>
                <a:gd name="connsiteX12" fmla="*/ 161241 w 1261140"/>
                <a:gd name="connsiteY12" fmla="*/ 11582 h 1678680"/>
                <a:gd name="connsiteX13" fmla="*/ 170402 w 1261140"/>
                <a:gd name="connsiteY13" fmla="*/ 1505 h 1678680"/>
                <a:gd name="connsiteX14" fmla="*/ 219416 w 1261140"/>
                <a:gd name="connsiteY14" fmla="*/ 62886 h 1678680"/>
                <a:gd name="connsiteX15" fmla="*/ 415013 w 1261140"/>
                <a:gd name="connsiteY15" fmla="*/ 299251 h 1678680"/>
                <a:gd name="connsiteX16" fmla="*/ 626184 w 1261140"/>
                <a:gd name="connsiteY16" fmla="*/ 553481 h 1678680"/>
                <a:gd name="connsiteX17" fmla="*/ 832316 w 1261140"/>
                <a:gd name="connsiteY17" fmla="*/ 802214 h 1678680"/>
                <a:gd name="connsiteX18" fmla="*/ 867130 w 1261140"/>
                <a:gd name="connsiteY18" fmla="*/ 842983 h 1678680"/>
                <a:gd name="connsiteX19" fmla="*/ 875833 w 1261140"/>
                <a:gd name="connsiteY19" fmla="*/ 815498 h 1678680"/>
                <a:gd name="connsiteX20" fmla="*/ 907440 w 1261140"/>
                <a:gd name="connsiteY20" fmla="*/ 871383 h 1678680"/>
                <a:gd name="connsiteX21" fmla="*/ 992641 w 1261140"/>
                <a:gd name="connsiteY21" fmla="*/ 916732 h 1678680"/>
                <a:gd name="connsiteX22" fmla="*/ 976609 w 1261140"/>
                <a:gd name="connsiteY22" fmla="*/ 850312 h 1678680"/>
                <a:gd name="connsiteX23" fmla="*/ 976151 w 1261140"/>
                <a:gd name="connsiteY23" fmla="*/ 828324 h 1678680"/>
                <a:gd name="connsiteX24" fmla="*/ 964241 w 1261140"/>
                <a:gd name="connsiteY24" fmla="*/ 782059 h 1678680"/>
                <a:gd name="connsiteX25" fmla="*/ 1087462 w 1261140"/>
                <a:gd name="connsiteY25" fmla="*/ 157707 h 1678680"/>
                <a:gd name="connsiteX26" fmla="*/ 1097082 w 1261140"/>
                <a:gd name="connsiteY26" fmla="*/ 151752 h 1678680"/>
                <a:gd name="connsiteX27" fmla="*/ 1098914 w 1261140"/>
                <a:gd name="connsiteY27" fmla="*/ 173282 h 1678680"/>
                <a:gd name="connsiteX28" fmla="*/ 1029745 w 1261140"/>
                <a:gd name="connsiteY28" fmla="*/ 574094 h 1678680"/>
                <a:gd name="connsiteX29" fmla="*/ 993099 w 1261140"/>
                <a:gd name="connsiteY29" fmla="*/ 788472 h 1678680"/>
                <a:gd name="connsiteX30" fmla="*/ 992641 w 1261140"/>
                <a:gd name="connsiteY30" fmla="*/ 806337 h 1678680"/>
                <a:gd name="connsiteX31" fmla="*/ 1000429 w 1261140"/>
                <a:gd name="connsiteY31" fmla="*/ 888790 h 1678680"/>
                <a:gd name="connsiteX32" fmla="*/ 1037532 w 1261140"/>
                <a:gd name="connsiteY32" fmla="*/ 948339 h 1678680"/>
                <a:gd name="connsiteX33" fmla="*/ 1057230 w 1261140"/>
                <a:gd name="connsiteY33" fmla="*/ 944216 h 1678680"/>
                <a:gd name="connsiteX34" fmla="*/ 1065475 w 1261140"/>
                <a:gd name="connsiteY34" fmla="*/ 930016 h 1678680"/>
                <a:gd name="connsiteX35" fmla="*/ 1076927 w 1261140"/>
                <a:gd name="connsiteY35" fmla="*/ 919939 h 1678680"/>
                <a:gd name="connsiteX36" fmla="*/ 1083798 w 1261140"/>
                <a:gd name="connsiteY36" fmla="*/ 933223 h 1678680"/>
                <a:gd name="connsiteX37" fmla="*/ 1089753 w 1261140"/>
                <a:gd name="connsiteY37" fmla="*/ 975823 h 1678680"/>
                <a:gd name="connsiteX38" fmla="*/ 1106701 w 1261140"/>
                <a:gd name="connsiteY38" fmla="*/ 1023921 h 1678680"/>
                <a:gd name="connsiteX39" fmla="*/ 1223051 w 1261140"/>
                <a:gd name="connsiteY39" fmla="*/ 1274944 h 1678680"/>
                <a:gd name="connsiteX40" fmla="*/ 1260155 w 1261140"/>
                <a:gd name="connsiteY40" fmla="*/ 1503522 h 1678680"/>
                <a:gd name="connsiteX41" fmla="*/ 1256491 w 1261140"/>
                <a:gd name="connsiteY41" fmla="*/ 1656518 h 1678680"/>
                <a:gd name="connsiteX42" fmla="*/ 1251910 w 1261140"/>
                <a:gd name="connsiteY42" fmla="*/ 1673467 h 1678680"/>
                <a:gd name="connsiteX43" fmla="*/ 1247787 w 1261140"/>
                <a:gd name="connsiteY43" fmla="*/ 1676673 h 1678680"/>
                <a:gd name="connsiteX44" fmla="*/ 1203813 w 1261140"/>
                <a:gd name="connsiteY44" fmla="*/ 1676215 h 1678680"/>
                <a:gd name="connsiteX45" fmla="*/ 1201980 w 1261140"/>
                <a:gd name="connsiteY45" fmla="*/ 1674383 h 1678680"/>
                <a:gd name="connsiteX46" fmla="*/ 1207935 w 1261140"/>
                <a:gd name="connsiteY46" fmla="*/ 1514058 h 1678680"/>
                <a:gd name="connsiteX47" fmla="*/ 1198316 w 1261140"/>
                <a:gd name="connsiteY47" fmla="*/ 1410533 h 1678680"/>
                <a:gd name="connsiteX48" fmla="*/ 1187780 w 1261140"/>
                <a:gd name="connsiteY48" fmla="*/ 1388088 h 1678680"/>
                <a:gd name="connsiteX49" fmla="*/ 1166251 w 1261140"/>
                <a:gd name="connsiteY49" fmla="*/ 1353733 h 1678680"/>
                <a:gd name="connsiteX50" fmla="*/ 1187780 w 1261140"/>
                <a:gd name="connsiteY50" fmla="*/ 1358313 h 1678680"/>
                <a:gd name="connsiteX51" fmla="*/ 1165792 w 1261140"/>
                <a:gd name="connsiteY51" fmla="*/ 1272654 h 1678680"/>
                <a:gd name="connsiteX52" fmla="*/ 1153883 w 1261140"/>
                <a:gd name="connsiteY52" fmla="*/ 1264409 h 1678680"/>
                <a:gd name="connsiteX53" fmla="*/ 1073262 w 1261140"/>
                <a:gd name="connsiteY53" fmla="*/ 1239673 h 1678680"/>
                <a:gd name="connsiteX54" fmla="*/ 852013 w 1261140"/>
                <a:gd name="connsiteY54" fmla="*/ 1192033 h 1678680"/>
                <a:gd name="connsiteX55" fmla="*/ 115434 w 1261140"/>
                <a:gd name="connsiteY55" fmla="*/ 1036747 h 1678680"/>
                <a:gd name="connsiteX0" fmla="*/ 0 w 1145706"/>
                <a:gd name="connsiteY0" fmla="*/ 1036747 h 1678680"/>
                <a:gd name="connsiteX1" fmla="*/ 950499 w 1145706"/>
                <a:gd name="connsiteY1" fmla="*/ 1216311 h 1678680"/>
                <a:gd name="connsiteX2" fmla="*/ 973402 w 1145706"/>
                <a:gd name="connsiteY2" fmla="*/ 1230053 h 1678680"/>
                <a:gd name="connsiteX3" fmla="*/ 1043487 w 1145706"/>
                <a:gd name="connsiteY3" fmla="*/ 1252957 h 1678680"/>
                <a:gd name="connsiteX4" fmla="*/ 990809 w 1145706"/>
                <a:gd name="connsiteY4" fmla="*/ 1124697 h 1678680"/>
                <a:gd name="connsiteX5" fmla="*/ 827736 w 1145706"/>
                <a:gd name="connsiteY5" fmla="*/ 945591 h 1678680"/>
                <a:gd name="connsiteX6" fmla="*/ 818574 w 1145706"/>
                <a:gd name="connsiteY6" fmla="*/ 913984 h 1678680"/>
                <a:gd name="connsiteX7" fmla="*/ 814910 w 1145706"/>
                <a:gd name="connsiteY7" fmla="*/ 901158 h 1678680"/>
                <a:gd name="connsiteX8" fmla="*/ 749863 w 1145706"/>
                <a:gd name="connsiteY8" fmla="*/ 859473 h 1678680"/>
                <a:gd name="connsiteX9" fmla="*/ 694895 w 1145706"/>
                <a:gd name="connsiteY9" fmla="*/ 848937 h 1678680"/>
                <a:gd name="connsiteX10" fmla="*/ 56801 w 1145706"/>
                <a:gd name="connsiteY10" fmla="*/ 195727 h 1678680"/>
                <a:gd name="connsiteX11" fmla="*/ 45807 w 1145706"/>
                <a:gd name="connsiteY11" fmla="*/ 11582 h 1678680"/>
                <a:gd name="connsiteX12" fmla="*/ 54968 w 1145706"/>
                <a:gd name="connsiteY12" fmla="*/ 1505 h 1678680"/>
                <a:gd name="connsiteX13" fmla="*/ 103982 w 1145706"/>
                <a:gd name="connsiteY13" fmla="*/ 62886 h 1678680"/>
                <a:gd name="connsiteX14" fmla="*/ 299579 w 1145706"/>
                <a:gd name="connsiteY14" fmla="*/ 299251 h 1678680"/>
                <a:gd name="connsiteX15" fmla="*/ 510750 w 1145706"/>
                <a:gd name="connsiteY15" fmla="*/ 553481 h 1678680"/>
                <a:gd name="connsiteX16" fmla="*/ 716882 w 1145706"/>
                <a:gd name="connsiteY16" fmla="*/ 802214 h 1678680"/>
                <a:gd name="connsiteX17" fmla="*/ 751696 w 1145706"/>
                <a:gd name="connsiteY17" fmla="*/ 842983 h 1678680"/>
                <a:gd name="connsiteX18" fmla="*/ 760399 w 1145706"/>
                <a:gd name="connsiteY18" fmla="*/ 815498 h 1678680"/>
                <a:gd name="connsiteX19" fmla="*/ 792006 w 1145706"/>
                <a:gd name="connsiteY19" fmla="*/ 871383 h 1678680"/>
                <a:gd name="connsiteX20" fmla="*/ 877207 w 1145706"/>
                <a:gd name="connsiteY20" fmla="*/ 916732 h 1678680"/>
                <a:gd name="connsiteX21" fmla="*/ 861175 w 1145706"/>
                <a:gd name="connsiteY21" fmla="*/ 850312 h 1678680"/>
                <a:gd name="connsiteX22" fmla="*/ 860717 w 1145706"/>
                <a:gd name="connsiteY22" fmla="*/ 828324 h 1678680"/>
                <a:gd name="connsiteX23" fmla="*/ 848807 w 1145706"/>
                <a:gd name="connsiteY23" fmla="*/ 782059 h 1678680"/>
                <a:gd name="connsiteX24" fmla="*/ 972028 w 1145706"/>
                <a:gd name="connsiteY24" fmla="*/ 157707 h 1678680"/>
                <a:gd name="connsiteX25" fmla="*/ 981648 w 1145706"/>
                <a:gd name="connsiteY25" fmla="*/ 151752 h 1678680"/>
                <a:gd name="connsiteX26" fmla="*/ 983480 w 1145706"/>
                <a:gd name="connsiteY26" fmla="*/ 173282 h 1678680"/>
                <a:gd name="connsiteX27" fmla="*/ 914311 w 1145706"/>
                <a:gd name="connsiteY27" fmla="*/ 574094 h 1678680"/>
                <a:gd name="connsiteX28" fmla="*/ 877665 w 1145706"/>
                <a:gd name="connsiteY28" fmla="*/ 788472 h 1678680"/>
                <a:gd name="connsiteX29" fmla="*/ 877207 w 1145706"/>
                <a:gd name="connsiteY29" fmla="*/ 806337 h 1678680"/>
                <a:gd name="connsiteX30" fmla="*/ 884995 w 1145706"/>
                <a:gd name="connsiteY30" fmla="*/ 888790 h 1678680"/>
                <a:gd name="connsiteX31" fmla="*/ 922098 w 1145706"/>
                <a:gd name="connsiteY31" fmla="*/ 948339 h 1678680"/>
                <a:gd name="connsiteX32" fmla="*/ 941796 w 1145706"/>
                <a:gd name="connsiteY32" fmla="*/ 944216 h 1678680"/>
                <a:gd name="connsiteX33" fmla="*/ 950041 w 1145706"/>
                <a:gd name="connsiteY33" fmla="*/ 930016 h 1678680"/>
                <a:gd name="connsiteX34" fmla="*/ 961493 w 1145706"/>
                <a:gd name="connsiteY34" fmla="*/ 919939 h 1678680"/>
                <a:gd name="connsiteX35" fmla="*/ 968364 w 1145706"/>
                <a:gd name="connsiteY35" fmla="*/ 933223 h 1678680"/>
                <a:gd name="connsiteX36" fmla="*/ 974319 w 1145706"/>
                <a:gd name="connsiteY36" fmla="*/ 975823 h 1678680"/>
                <a:gd name="connsiteX37" fmla="*/ 991267 w 1145706"/>
                <a:gd name="connsiteY37" fmla="*/ 1023921 h 1678680"/>
                <a:gd name="connsiteX38" fmla="*/ 1107617 w 1145706"/>
                <a:gd name="connsiteY38" fmla="*/ 1274944 h 1678680"/>
                <a:gd name="connsiteX39" fmla="*/ 1144721 w 1145706"/>
                <a:gd name="connsiteY39" fmla="*/ 1503522 h 1678680"/>
                <a:gd name="connsiteX40" fmla="*/ 1141057 w 1145706"/>
                <a:gd name="connsiteY40" fmla="*/ 1656518 h 1678680"/>
                <a:gd name="connsiteX41" fmla="*/ 1136476 w 1145706"/>
                <a:gd name="connsiteY41" fmla="*/ 1673467 h 1678680"/>
                <a:gd name="connsiteX42" fmla="*/ 1132353 w 1145706"/>
                <a:gd name="connsiteY42" fmla="*/ 1676673 h 1678680"/>
                <a:gd name="connsiteX43" fmla="*/ 1088379 w 1145706"/>
                <a:gd name="connsiteY43" fmla="*/ 1676215 h 1678680"/>
                <a:gd name="connsiteX44" fmla="*/ 1086546 w 1145706"/>
                <a:gd name="connsiteY44" fmla="*/ 1674383 h 1678680"/>
                <a:gd name="connsiteX45" fmla="*/ 1092501 w 1145706"/>
                <a:gd name="connsiteY45" fmla="*/ 1514058 h 1678680"/>
                <a:gd name="connsiteX46" fmla="*/ 1082882 w 1145706"/>
                <a:gd name="connsiteY46" fmla="*/ 1410533 h 1678680"/>
                <a:gd name="connsiteX47" fmla="*/ 1072346 w 1145706"/>
                <a:gd name="connsiteY47" fmla="*/ 1388088 h 1678680"/>
                <a:gd name="connsiteX48" fmla="*/ 1050817 w 1145706"/>
                <a:gd name="connsiteY48" fmla="*/ 1353733 h 1678680"/>
                <a:gd name="connsiteX49" fmla="*/ 1072346 w 1145706"/>
                <a:gd name="connsiteY49" fmla="*/ 1358313 h 1678680"/>
                <a:gd name="connsiteX50" fmla="*/ 1050358 w 1145706"/>
                <a:gd name="connsiteY50" fmla="*/ 1272654 h 1678680"/>
                <a:gd name="connsiteX51" fmla="*/ 1038449 w 1145706"/>
                <a:gd name="connsiteY51" fmla="*/ 1264409 h 1678680"/>
                <a:gd name="connsiteX52" fmla="*/ 957828 w 1145706"/>
                <a:gd name="connsiteY52" fmla="*/ 1239673 h 1678680"/>
                <a:gd name="connsiteX53" fmla="*/ 736579 w 1145706"/>
                <a:gd name="connsiteY53" fmla="*/ 1192033 h 1678680"/>
                <a:gd name="connsiteX54" fmla="*/ 0 w 1145706"/>
                <a:gd name="connsiteY54" fmla="*/ 1036747 h 1678680"/>
                <a:gd name="connsiteX0" fmla="*/ 691895 w 1101022"/>
                <a:gd name="connsiteY0" fmla="*/ 1192033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52" fmla="*/ 913144 w 1101022"/>
                <a:gd name="connsiteY52" fmla="*/ 1239673 h 1678680"/>
                <a:gd name="connsiteX53" fmla="*/ 691895 w 1101022"/>
                <a:gd name="connsiteY53" fmla="*/ 1192033 h 1678680"/>
                <a:gd name="connsiteX0" fmla="*/ 913144 w 1101022"/>
                <a:gd name="connsiteY0" fmla="*/ 1239673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52" fmla="*/ 913144 w 1101022"/>
                <a:gd name="connsiteY52" fmla="*/ 1239673 h 1678680"/>
                <a:gd name="connsiteX0" fmla="*/ 993765 w 1101022"/>
                <a:gd name="connsiteY0" fmla="*/ 1264409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0" fmla="*/ 993765 w 1101022"/>
                <a:gd name="connsiteY0" fmla="*/ 1264409 h 1678680"/>
                <a:gd name="connsiteX1" fmla="*/ 905815 w 1101022"/>
                <a:gd name="connsiteY1" fmla="*/ 1216311 h 1678680"/>
                <a:gd name="connsiteX2" fmla="*/ 998803 w 1101022"/>
                <a:gd name="connsiteY2" fmla="*/ 1252957 h 1678680"/>
                <a:gd name="connsiteX3" fmla="*/ 946125 w 1101022"/>
                <a:gd name="connsiteY3" fmla="*/ 1124697 h 1678680"/>
                <a:gd name="connsiteX4" fmla="*/ 783052 w 1101022"/>
                <a:gd name="connsiteY4" fmla="*/ 945591 h 1678680"/>
                <a:gd name="connsiteX5" fmla="*/ 773890 w 1101022"/>
                <a:gd name="connsiteY5" fmla="*/ 913984 h 1678680"/>
                <a:gd name="connsiteX6" fmla="*/ 770226 w 1101022"/>
                <a:gd name="connsiteY6" fmla="*/ 901158 h 1678680"/>
                <a:gd name="connsiteX7" fmla="*/ 705179 w 1101022"/>
                <a:gd name="connsiteY7" fmla="*/ 859473 h 1678680"/>
                <a:gd name="connsiteX8" fmla="*/ 650211 w 1101022"/>
                <a:gd name="connsiteY8" fmla="*/ 848937 h 1678680"/>
                <a:gd name="connsiteX9" fmla="*/ 12117 w 1101022"/>
                <a:gd name="connsiteY9" fmla="*/ 195727 h 1678680"/>
                <a:gd name="connsiteX10" fmla="*/ 1123 w 1101022"/>
                <a:gd name="connsiteY10" fmla="*/ 11582 h 1678680"/>
                <a:gd name="connsiteX11" fmla="*/ 10284 w 1101022"/>
                <a:gd name="connsiteY11" fmla="*/ 1505 h 1678680"/>
                <a:gd name="connsiteX12" fmla="*/ 59298 w 1101022"/>
                <a:gd name="connsiteY12" fmla="*/ 62886 h 1678680"/>
                <a:gd name="connsiteX13" fmla="*/ 254895 w 1101022"/>
                <a:gd name="connsiteY13" fmla="*/ 299251 h 1678680"/>
                <a:gd name="connsiteX14" fmla="*/ 466066 w 1101022"/>
                <a:gd name="connsiteY14" fmla="*/ 553481 h 1678680"/>
                <a:gd name="connsiteX15" fmla="*/ 672198 w 1101022"/>
                <a:gd name="connsiteY15" fmla="*/ 802214 h 1678680"/>
                <a:gd name="connsiteX16" fmla="*/ 707012 w 1101022"/>
                <a:gd name="connsiteY16" fmla="*/ 842983 h 1678680"/>
                <a:gd name="connsiteX17" fmla="*/ 715715 w 1101022"/>
                <a:gd name="connsiteY17" fmla="*/ 815498 h 1678680"/>
                <a:gd name="connsiteX18" fmla="*/ 747322 w 1101022"/>
                <a:gd name="connsiteY18" fmla="*/ 871383 h 1678680"/>
                <a:gd name="connsiteX19" fmla="*/ 832523 w 1101022"/>
                <a:gd name="connsiteY19" fmla="*/ 916732 h 1678680"/>
                <a:gd name="connsiteX20" fmla="*/ 816491 w 1101022"/>
                <a:gd name="connsiteY20" fmla="*/ 850312 h 1678680"/>
                <a:gd name="connsiteX21" fmla="*/ 816033 w 1101022"/>
                <a:gd name="connsiteY21" fmla="*/ 828324 h 1678680"/>
                <a:gd name="connsiteX22" fmla="*/ 804123 w 1101022"/>
                <a:gd name="connsiteY22" fmla="*/ 782059 h 1678680"/>
                <a:gd name="connsiteX23" fmla="*/ 927344 w 1101022"/>
                <a:gd name="connsiteY23" fmla="*/ 157707 h 1678680"/>
                <a:gd name="connsiteX24" fmla="*/ 936964 w 1101022"/>
                <a:gd name="connsiteY24" fmla="*/ 151752 h 1678680"/>
                <a:gd name="connsiteX25" fmla="*/ 938796 w 1101022"/>
                <a:gd name="connsiteY25" fmla="*/ 173282 h 1678680"/>
                <a:gd name="connsiteX26" fmla="*/ 869627 w 1101022"/>
                <a:gd name="connsiteY26" fmla="*/ 574094 h 1678680"/>
                <a:gd name="connsiteX27" fmla="*/ 832981 w 1101022"/>
                <a:gd name="connsiteY27" fmla="*/ 788472 h 1678680"/>
                <a:gd name="connsiteX28" fmla="*/ 832523 w 1101022"/>
                <a:gd name="connsiteY28" fmla="*/ 806337 h 1678680"/>
                <a:gd name="connsiteX29" fmla="*/ 840311 w 1101022"/>
                <a:gd name="connsiteY29" fmla="*/ 888790 h 1678680"/>
                <a:gd name="connsiteX30" fmla="*/ 877414 w 1101022"/>
                <a:gd name="connsiteY30" fmla="*/ 948339 h 1678680"/>
                <a:gd name="connsiteX31" fmla="*/ 897112 w 1101022"/>
                <a:gd name="connsiteY31" fmla="*/ 944216 h 1678680"/>
                <a:gd name="connsiteX32" fmla="*/ 905357 w 1101022"/>
                <a:gd name="connsiteY32" fmla="*/ 930016 h 1678680"/>
                <a:gd name="connsiteX33" fmla="*/ 916809 w 1101022"/>
                <a:gd name="connsiteY33" fmla="*/ 919939 h 1678680"/>
                <a:gd name="connsiteX34" fmla="*/ 923680 w 1101022"/>
                <a:gd name="connsiteY34" fmla="*/ 933223 h 1678680"/>
                <a:gd name="connsiteX35" fmla="*/ 929635 w 1101022"/>
                <a:gd name="connsiteY35" fmla="*/ 975823 h 1678680"/>
                <a:gd name="connsiteX36" fmla="*/ 946583 w 1101022"/>
                <a:gd name="connsiteY36" fmla="*/ 1023921 h 1678680"/>
                <a:gd name="connsiteX37" fmla="*/ 1062933 w 1101022"/>
                <a:gd name="connsiteY37" fmla="*/ 1274944 h 1678680"/>
                <a:gd name="connsiteX38" fmla="*/ 1100037 w 1101022"/>
                <a:gd name="connsiteY38" fmla="*/ 1503522 h 1678680"/>
                <a:gd name="connsiteX39" fmla="*/ 1096373 w 1101022"/>
                <a:gd name="connsiteY39" fmla="*/ 1656518 h 1678680"/>
                <a:gd name="connsiteX40" fmla="*/ 1091792 w 1101022"/>
                <a:gd name="connsiteY40" fmla="*/ 1673467 h 1678680"/>
                <a:gd name="connsiteX41" fmla="*/ 1087669 w 1101022"/>
                <a:gd name="connsiteY41" fmla="*/ 1676673 h 1678680"/>
                <a:gd name="connsiteX42" fmla="*/ 1043695 w 1101022"/>
                <a:gd name="connsiteY42" fmla="*/ 1676215 h 1678680"/>
                <a:gd name="connsiteX43" fmla="*/ 1041862 w 1101022"/>
                <a:gd name="connsiteY43" fmla="*/ 1674383 h 1678680"/>
                <a:gd name="connsiteX44" fmla="*/ 1047817 w 1101022"/>
                <a:gd name="connsiteY44" fmla="*/ 1514058 h 1678680"/>
                <a:gd name="connsiteX45" fmla="*/ 1038198 w 1101022"/>
                <a:gd name="connsiteY45" fmla="*/ 1410533 h 1678680"/>
                <a:gd name="connsiteX46" fmla="*/ 1027662 w 1101022"/>
                <a:gd name="connsiteY46" fmla="*/ 1388088 h 1678680"/>
                <a:gd name="connsiteX47" fmla="*/ 1006133 w 1101022"/>
                <a:gd name="connsiteY47" fmla="*/ 1353733 h 1678680"/>
                <a:gd name="connsiteX48" fmla="*/ 1027662 w 1101022"/>
                <a:gd name="connsiteY48" fmla="*/ 1358313 h 1678680"/>
                <a:gd name="connsiteX49" fmla="*/ 1005674 w 1101022"/>
                <a:gd name="connsiteY49" fmla="*/ 1272654 h 1678680"/>
                <a:gd name="connsiteX50" fmla="*/ 993765 w 1101022"/>
                <a:gd name="connsiteY50" fmla="*/ 1264409 h 1678680"/>
                <a:gd name="connsiteX0" fmla="*/ 993765 w 1101022"/>
                <a:gd name="connsiteY0" fmla="*/ 1264409 h 1678680"/>
                <a:gd name="connsiteX1" fmla="*/ 998803 w 1101022"/>
                <a:gd name="connsiteY1" fmla="*/ 1252957 h 1678680"/>
                <a:gd name="connsiteX2" fmla="*/ 946125 w 1101022"/>
                <a:gd name="connsiteY2" fmla="*/ 1124697 h 1678680"/>
                <a:gd name="connsiteX3" fmla="*/ 783052 w 1101022"/>
                <a:gd name="connsiteY3" fmla="*/ 945591 h 1678680"/>
                <a:gd name="connsiteX4" fmla="*/ 773890 w 1101022"/>
                <a:gd name="connsiteY4" fmla="*/ 913984 h 1678680"/>
                <a:gd name="connsiteX5" fmla="*/ 770226 w 1101022"/>
                <a:gd name="connsiteY5" fmla="*/ 901158 h 1678680"/>
                <a:gd name="connsiteX6" fmla="*/ 705179 w 1101022"/>
                <a:gd name="connsiteY6" fmla="*/ 859473 h 1678680"/>
                <a:gd name="connsiteX7" fmla="*/ 650211 w 1101022"/>
                <a:gd name="connsiteY7" fmla="*/ 848937 h 1678680"/>
                <a:gd name="connsiteX8" fmla="*/ 12117 w 1101022"/>
                <a:gd name="connsiteY8" fmla="*/ 195727 h 1678680"/>
                <a:gd name="connsiteX9" fmla="*/ 1123 w 1101022"/>
                <a:gd name="connsiteY9" fmla="*/ 11582 h 1678680"/>
                <a:gd name="connsiteX10" fmla="*/ 10284 w 1101022"/>
                <a:gd name="connsiteY10" fmla="*/ 1505 h 1678680"/>
                <a:gd name="connsiteX11" fmla="*/ 59298 w 1101022"/>
                <a:gd name="connsiteY11" fmla="*/ 62886 h 1678680"/>
                <a:gd name="connsiteX12" fmla="*/ 254895 w 1101022"/>
                <a:gd name="connsiteY12" fmla="*/ 299251 h 1678680"/>
                <a:gd name="connsiteX13" fmla="*/ 466066 w 1101022"/>
                <a:gd name="connsiteY13" fmla="*/ 553481 h 1678680"/>
                <a:gd name="connsiteX14" fmla="*/ 672198 w 1101022"/>
                <a:gd name="connsiteY14" fmla="*/ 802214 h 1678680"/>
                <a:gd name="connsiteX15" fmla="*/ 707012 w 1101022"/>
                <a:gd name="connsiteY15" fmla="*/ 842983 h 1678680"/>
                <a:gd name="connsiteX16" fmla="*/ 715715 w 1101022"/>
                <a:gd name="connsiteY16" fmla="*/ 815498 h 1678680"/>
                <a:gd name="connsiteX17" fmla="*/ 747322 w 1101022"/>
                <a:gd name="connsiteY17" fmla="*/ 871383 h 1678680"/>
                <a:gd name="connsiteX18" fmla="*/ 832523 w 1101022"/>
                <a:gd name="connsiteY18" fmla="*/ 916732 h 1678680"/>
                <a:gd name="connsiteX19" fmla="*/ 816491 w 1101022"/>
                <a:gd name="connsiteY19" fmla="*/ 850312 h 1678680"/>
                <a:gd name="connsiteX20" fmla="*/ 816033 w 1101022"/>
                <a:gd name="connsiteY20" fmla="*/ 828324 h 1678680"/>
                <a:gd name="connsiteX21" fmla="*/ 804123 w 1101022"/>
                <a:gd name="connsiteY21" fmla="*/ 782059 h 1678680"/>
                <a:gd name="connsiteX22" fmla="*/ 927344 w 1101022"/>
                <a:gd name="connsiteY22" fmla="*/ 157707 h 1678680"/>
                <a:gd name="connsiteX23" fmla="*/ 936964 w 1101022"/>
                <a:gd name="connsiteY23" fmla="*/ 151752 h 1678680"/>
                <a:gd name="connsiteX24" fmla="*/ 938796 w 1101022"/>
                <a:gd name="connsiteY24" fmla="*/ 173282 h 1678680"/>
                <a:gd name="connsiteX25" fmla="*/ 869627 w 1101022"/>
                <a:gd name="connsiteY25" fmla="*/ 574094 h 1678680"/>
                <a:gd name="connsiteX26" fmla="*/ 832981 w 1101022"/>
                <a:gd name="connsiteY26" fmla="*/ 788472 h 1678680"/>
                <a:gd name="connsiteX27" fmla="*/ 832523 w 1101022"/>
                <a:gd name="connsiteY27" fmla="*/ 806337 h 1678680"/>
                <a:gd name="connsiteX28" fmla="*/ 840311 w 1101022"/>
                <a:gd name="connsiteY28" fmla="*/ 888790 h 1678680"/>
                <a:gd name="connsiteX29" fmla="*/ 877414 w 1101022"/>
                <a:gd name="connsiteY29" fmla="*/ 948339 h 1678680"/>
                <a:gd name="connsiteX30" fmla="*/ 897112 w 1101022"/>
                <a:gd name="connsiteY30" fmla="*/ 944216 h 1678680"/>
                <a:gd name="connsiteX31" fmla="*/ 905357 w 1101022"/>
                <a:gd name="connsiteY31" fmla="*/ 930016 h 1678680"/>
                <a:gd name="connsiteX32" fmla="*/ 916809 w 1101022"/>
                <a:gd name="connsiteY32" fmla="*/ 919939 h 1678680"/>
                <a:gd name="connsiteX33" fmla="*/ 923680 w 1101022"/>
                <a:gd name="connsiteY33" fmla="*/ 933223 h 1678680"/>
                <a:gd name="connsiteX34" fmla="*/ 929635 w 1101022"/>
                <a:gd name="connsiteY34" fmla="*/ 975823 h 1678680"/>
                <a:gd name="connsiteX35" fmla="*/ 946583 w 1101022"/>
                <a:gd name="connsiteY35" fmla="*/ 1023921 h 1678680"/>
                <a:gd name="connsiteX36" fmla="*/ 1062933 w 1101022"/>
                <a:gd name="connsiteY36" fmla="*/ 1274944 h 1678680"/>
                <a:gd name="connsiteX37" fmla="*/ 1100037 w 1101022"/>
                <a:gd name="connsiteY37" fmla="*/ 1503522 h 1678680"/>
                <a:gd name="connsiteX38" fmla="*/ 1096373 w 1101022"/>
                <a:gd name="connsiteY38" fmla="*/ 1656518 h 1678680"/>
                <a:gd name="connsiteX39" fmla="*/ 1091792 w 1101022"/>
                <a:gd name="connsiteY39" fmla="*/ 1673467 h 1678680"/>
                <a:gd name="connsiteX40" fmla="*/ 1087669 w 1101022"/>
                <a:gd name="connsiteY40" fmla="*/ 1676673 h 1678680"/>
                <a:gd name="connsiteX41" fmla="*/ 1043695 w 1101022"/>
                <a:gd name="connsiteY41" fmla="*/ 1676215 h 1678680"/>
                <a:gd name="connsiteX42" fmla="*/ 1041862 w 1101022"/>
                <a:gd name="connsiteY42" fmla="*/ 1674383 h 1678680"/>
                <a:gd name="connsiteX43" fmla="*/ 1047817 w 1101022"/>
                <a:gd name="connsiteY43" fmla="*/ 1514058 h 1678680"/>
                <a:gd name="connsiteX44" fmla="*/ 1038198 w 1101022"/>
                <a:gd name="connsiteY44" fmla="*/ 1410533 h 1678680"/>
                <a:gd name="connsiteX45" fmla="*/ 1027662 w 1101022"/>
                <a:gd name="connsiteY45" fmla="*/ 1388088 h 1678680"/>
                <a:gd name="connsiteX46" fmla="*/ 1006133 w 1101022"/>
                <a:gd name="connsiteY46" fmla="*/ 1353733 h 1678680"/>
                <a:gd name="connsiteX47" fmla="*/ 1027662 w 1101022"/>
                <a:gd name="connsiteY47" fmla="*/ 1358313 h 1678680"/>
                <a:gd name="connsiteX48" fmla="*/ 1005674 w 1101022"/>
                <a:gd name="connsiteY48" fmla="*/ 1272654 h 1678680"/>
                <a:gd name="connsiteX49" fmla="*/ 993765 w 1101022"/>
                <a:gd name="connsiteY49" fmla="*/ 1264409 h 167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01022" h="1678680">
                  <a:moveTo>
                    <a:pt x="993765" y="1264409"/>
                  </a:moveTo>
                  <a:cubicBezTo>
                    <a:pt x="992620" y="1261126"/>
                    <a:pt x="1006743" y="1276242"/>
                    <a:pt x="998803" y="1252957"/>
                  </a:cubicBezTo>
                  <a:cubicBezTo>
                    <a:pt x="984145" y="1206692"/>
                    <a:pt x="967196" y="1165007"/>
                    <a:pt x="946125" y="1124697"/>
                  </a:cubicBezTo>
                  <a:cubicBezTo>
                    <a:pt x="907189" y="1050947"/>
                    <a:pt x="857259" y="987275"/>
                    <a:pt x="783052" y="945591"/>
                  </a:cubicBezTo>
                  <a:cubicBezTo>
                    <a:pt x="769768" y="937803"/>
                    <a:pt x="767019" y="928184"/>
                    <a:pt x="773890" y="913984"/>
                  </a:cubicBezTo>
                  <a:cubicBezTo>
                    <a:pt x="777555" y="906654"/>
                    <a:pt x="774348" y="904822"/>
                    <a:pt x="770226" y="901158"/>
                  </a:cubicBezTo>
                  <a:cubicBezTo>
                    <a:pt x="750070" y="884667"/>
                    <a:pt x="727625" y="871383"/>
                    <a:pt x="705179" y="859473"/>
                  </a:cubicBezTo>
                  <a:cubicBezTo>
                    <a:pt x="689147" y="851228"/>
                    <a:pt x="668534" y="852602"/>
                    <a:pt x="650211" y="848937"/>
                  </a:cubicBezTo>
                  <a:cubicBezTo>
                    <a:pt x="325896" y="785724"/>
                    <a:pt x="67085" y="520958"/>
                    <a:pt x="12117" y="195727"/>
                  </a:cubicBezTo>
                  <a:cubicBezTo>
                    <a:pt x="1581" y="134804"/>
                    <a:pt x="-2084" y="73422"/>
                    <a:pt x="1123" y="11582"/>
                  </a:cubicBezTo>
                  <a:cubicBezTo>
                    <a:pt x="1581" y="7001"/>
                    <a:pt x="-2542" y="-3992"/>
                    <a:pt x="10284" y="1505"/>
                  </a:cubicBezTo>
                  <a:cubicBezTo>
                    <a:pt x="24485" y="23950"/>
                    <a:pt x="42807" y="42731"/>
                    <a:pt x="59298" y="62886"/>
                  </a:cubicBezTo>
                  <a:cubicBezTo>
                    <a:pt x="123886" y="142133"/>
                    <a:pt x="189849" y="220463"/>
                    <a:pt x="254895" y="299251"/>
                  </a:cubicBezTo>
                  <a:lnTo>
                    <a:pt x="466066" y="553481"/>
                  </a:lnTo>
                  <a:lnTo>
                    <a:pt x="672198" y="802214"/>
                  </a:lnTo>
                  <a:cubicBezTo>
                    <a:pt x="683650" y="815956"/>
                    <a:pt x="694644" y="829698"/>
                    <a:pt x="707012" y="842983"/>
                  </a:cubicBezTo>
                  <a:cubicBezTo>
                    <a:pt x="714799" y="834737"/>
                    <a:pt x="703347" y="821453"/>
                    <a:pt x="715715" y="815498"/>
                  </a:cubicBezTo>
                  <a:cubicBezTo>
                    <a:pt x="709760" y="843899"/>
                    <a:pt x="724876" y="856725"/>
                    <a:pt x="747322" y="871383"/>
                  </a:cubicBezTo>
                  <a:cubicBezTo>
                    <a:pt x="774348" y="888332"/>
                    <a:pt x="803207" y="901158"/>
                    <a:pt x="832523" y="916732"/>
                  </a:cubicBezTo>
                  <a:cubicBezTo>
                    <a:pt x="824278" y="894745"/>
                    <a:pt x="817865" y="873215"/>
                    <a:pt x="816491" y="850312"/>
                  </a:cubicBezTo>
                  <a:cubicBezTo>
                    <a:pt x="816033" y="842983"/>
                    <a:pt x="813742" y="834737"/>
                    <a:pt x="816033" y="828324"/>
                  </a:cubicBezTo>
                  <a:cubicBezTo>
                    <a:pt x="821530" y="810001"/>
                    <a:pt x="812368" y="796717"/>
                    <a:pt x="804123" y="782059"/>
                  </a:cubicBezTo>
                  <a:cubicBezTo>
                    <a:pt x="685940" y="571346"/>
                    <a:pt x="738161" y="306122"/>
                    <a:pt x="927344" y="157707"/>
                  </a:cubicBezTo>
                  <a:cubicBezTo>
                    <a:pt x="930551" y="155417"/>
                    <a:pt x="933757" y="153584"/>
                    <a:pt x="936964" y="151752"/>
                  </a:cubicBezTo>
                  <a:cubicBezTo>
                    <a:pt x="941545" y="158623"/>
                    <a:pt x="939712" y="165952"/>
                    <a:pt x="938796" y="173282"/>
                  </a:cubicBezTo>
                  <a:cubicBezTo>
                    <a:pt x="915892" y="307038"/>
                    <a:pt x="892531" y="440337"/>
                    <a:pt x="869627" y="574094"/>
                  </a:cubicBezTo>
                  <a:cubicBezTo>
                    <a:pt x="857259" y="645554"/>
                    <a:pt x="844891" y="717013"/>
                    <a:pt x="832981" y="788472"/>
                  </a:cubicBezTo>
                  <a:cubicBezTo>
                    <a:pt x="832065" y="794427"/>
                    <a:pt x="831149" y="800382"/>
                    <a:pt x="832523" y="806337"/>
                  </a:cubicBezTo>
                  <a:cubicBezTo>
                    <a:pt x="830691" y="834279"/>
                    <a:pt x="832523" y="861763"/>
                    <a:pt x="840311" y="888790"/>
                  </a:cubicBezTo>
                  <a:cubicBezTo>
                    <a:pt x="847182" y="912151"/>
                    <a:pt x="857717" y="932764"/>
                    <a:pt x="877414" y="948339"/>
                  </a:cubicBezTo>
                  <a:cubicBezTo>
                    <a:pt x="886118" y="955210"/>
                    <a:pt x="892073" y="955210"/>
                    <a:pt x="897112" y="944216"/>
                  </a:cubicBezTo>
                  <a:cubicBezTo>
                    <a:pt x="899402" y="939178"/>
                    <a:pt x="902150" y="934597"/>
                    <a:pt x="905357" y="930016"/>
                  </a:cubicBezTo>
                  <a:cubicBezTo>
                    <a:pt x="908563" y="925893"/>
                    <a:pt x="910396" y="919022"/>
                    <a:pt x="916809" y="919939"/>
                  </a:cubicBezTo>
                  <a:cubicBezTo>
                    <a:pt x="923680" y="920855"/>
                    <a:pt x="922764" y="928184"/>
                    <a:pt x="923680" y="933223"/>
                  </a:cubicBezTo>
                  <a:cubicBezTo>
                    <a:pt x="925970" y="947423"/>
                    <a:pt x="928260" y="961623"/>
                    <a:pt x="929635" y="975823"/>
                  </a:cubicBezTo>
                  <a:cubicBezTo>
                    <a:pt x="931009" y="993230"/>
                    <a:pt x="935590" y="1009263"/>
                    <a:pt x="946583" y="1023921"/>
                  </a:cubicBezTo>
                  <a:cubicBezTo>
                    <a:pt x="1002468" y="1099503"/>
                    <a:pt x="1038198" y="1185162"/>
                    <a:pt x="1062933" y="1274944"/>
                  </a:cubicBezTo>
                  <a:cubicBezTo>
                    <a:pt x="1083547" y="1349610"/>
                    <a:pt x="1097289" y="1425650"/>
                    <a:pt x="1100037" y="1503522"/>
                  </a:cubicBezTo>
                  <a:cubicBezTo>
                    <a:pt x="1101870" y="1554826"/>
                    <a:pt x="1101412" y="1605672"/>
                    <a:pt x="1096373" y="1656518"/>
                  </a:cubicBezTo>
                  <a:cubicBezTo>
                    <a:pt x="1095915" y="1662473"/>
                    <a:pt x="1095457" y="1668428"/>
                    <a:pt x="1091792" y="1673467"/>
                  </a:cubicBezTo>
                  <a:cubicBezTo>
                    <a:pt x="1090876" y="1674841"/>
                    <a:pt x="1089502" y="1675757"/>
                    <a:pt x="1087669" y="1676673"/>
                  </a:cubicBezTo>
                  <a:cubicBezTo>
                    <a:pt x="1073011" y="1678964"/>
                    <a:pt x="1058353" y="1679880"/>
                    <a:pt x="1043695" y="1676215"/>
                  </a:cubicBezTo>
                  <a:lnTo>
                    <a:pt x="1041862" y="1674383"/>
                  </a:lnTo>
                  <a:cubicBezTo>
                    <a:pt x="1047817" y="1621247"/>
                    <a:pt x="1050108" y="1567652"/>
                    <a:pt x="1047817" y="1514058"/>
                  </a:cubicBezTo>
                  <a:cubicBezTo>
                    <a:pt x="1046443" y="1479244"/>
                    <a:pt x="1042320" y="1444889"/>
                    <a:pt x="1038198" y="1410533"/>
                  </a:cubicBezTo>
                  <a:cubicBezTo>
                    <a:pt x="1036823" y="1401830"/>
                    <a:pt x="1031785" y="1394959"/>
                    <a:pt x="1027662" y="1388088"/>
                  </a:cubicBezTo>
                  <a:cubicBezTo>
                    <a:pt x="1020791" y="1376636"/>
                    <a:pt x="1013462" y="1365184"/>
                    <a:pt x="1006133" y="1353733"/>
                  </a:cubicBezTo>
                  <a:cubicBezTo>
                    <a:pt x="1013920" y="1351900"/>
                    <a:pt x="1019417" y="1358313"/>
                    <a:pt x="1027662" y="1358313"/>
                  </a:cubicBezTo>
                  <a:cubicBezTo>
                    <a:pt x="1022623" y="1328997"/>
                    <a:pt x="1014836" y="1300596"/>
                    <a:pt x="1005674" y="1272654"/>
                  </a:cubicBezTo>
                  <a:cubicBezTo>
                    <a:pt x="1003842" y="1267615"/>
                    <a:pt x="998345" y="1266241"/>
                    <a:pt x="993765" y="1264409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289">
              <a:extLst>
                <a:ext uri="{FF2B5EF4-FFF2-40B4-BE49-F238E27FC236}">
                  <a16:creationId xmlns:a16="http://schemas.microsoft.com/office/drawing/2014/main" xmlns="" id="{1D94352F-2DDE-4F95-BE4B-7EF459411B89}"/>
                </a:ext>
              </a:extLst>
            </p:cNvPr>
            <p:cNvSpPr/>
            <p:nvPr/>
          </p:nvSpPr>
          <p:spPr>
            <a:xfrm>
              <a:off x="8128215" y="3126951"/>
              <a:ext cx="705431" cy="847433"/>
            </a:xfrm>
            <a:custGeom>
              <a:avLst/>
              <a:gdLst>
                <a:gd name="connsiteX0" fmla="*/ 708135 w 705430"/>
                <a:gd name="connsiteY0" fmla="*/ 814910 h 847432"/>
                <a:gd name="connsiteX1" fmla="*/ 705845 w 705430"/>
                <a:gd name="connsiteY1" fmla="*/ 839646 h 847432"/>
                <a:gd name="connsiteX2" fmla="*/ 703096 w 705430"/>
                <a:gd name="connsiteY2" fmla="*/ 848807 h 847432"/>
                <a:gd name="connsiteX3" fmla="*/ 694851 w 705430"/>
                <a:gd name="connsiteY3" fmla="*/ 843768 h 847432"/>
                <a:gd name="connsiteX4" fmla="*/ 649502 w 705430"/>
                <a:gd name="connsiteY4" fmla="*/ 788800 h 847432"/>
                <a:gd name="connsiteX5" fmla="*/ 567049 w 705430"/>
                <a:gd name="connsiteY5" fmla="*/ 689398 h 847432"/>
                <a:gd name="connsiteX6" fmla="*/ 461234 w 705430"/>
                <a:gd name="connsiteY6" fmla="*/ 561596 h 847432"/>
                <a:gd name="connsiteX7" fmla="*/ 367788 w 705430"/>
                <a:gd name="connsiteY7" fmla="*/ 448452 h 847432"/>
                <a:gd name="connsiteX8" fmla="*/ 272509 w 705430"/>
                <a:gd name="connsiteY8" fmla="*/ 333018 h 847432"/>
                <a:gd name="connsiteX9" fmla="*/ 178604 w 705430"/>
                <a:gd name="connsiteY9" fmla="*/ 220333 h 847432"/>
                <a:gd name="connsiteX10" fmla="*/ 86074 w 705430"/>
                <a:gd name="connsiteY10" fmla="*/ 108563 h 847432"/>
                <a:gd name="connsiteX11" fmla="*/ 6827 w 705430"/>
                <a:gd name="connsiteY11" fmla="*/ 12368 h 847432"/>
                <a:gd name="connsiteX12" fmla="*/ 3163 w 705430"/>
                <a:gd name="connsiteY12" fmla="*/ 0 h 847432"/>
                <a:gd name="connsiteX13" fmla="*/ 166236 w 705430"/>
                <a:gd name="connsiteY13" fmla="*/ 38020 h 847432"/>
                <a:gd name="connsiteX14" fmla="*/ 692103 w 705430"/>
                <a:gd name="connsiteY14" fmla="*/ 639010 h 847432"/>
                <a:gd name="connsiteX15" fmla="*/ 708135 w 705430"/>
                <a:gd name="connsiteY15" fmla="*/ 814910 h 84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5430" h="847432">
                  <a:moveTo>
                    <a:pt x="708135" y="814910"/>
                  </a:moveTo>
                  <a:cubicBezTo>
                    <a:pt x="703096" y="822697"/>
                    <a:pt x="706761" y="831400"/>
                    <a:pt x="705845" y="839646"/>
                  </a:cubicBezTo>
                  <a:cubicBezTo>
                    <a:pt x="705387" y="842852"/>
                    <a:pt x="707219" y="847433"/>
                    <a:pt x="703096" y="848807"/>
                  </a:cubicBezTo>
                  <a:cubicBezTo>
                    <a:pt x="698974" y="850181"/>
                    <a:pt x="696683" y="846059"/>
                    <a:pt x="694851" y="843768"/>
                  </a:cubicBezTo>
                  <a:cubicBezTo>
                    <a:pt x="679735" y="825445"/>
                    <a:pt x="664618" y="807123"/>
                    <a:pt x="649502" y="788800"/>
                  </a:cubicBezTo>
                  <a:cubicBezTo>
                    <a:pt x="622018" y="755818"/>
                    <a:pt x="594533" y="722837"/>
                    <a:pt x="567049" y="689398"/>
                  </a:cubicBezTo>
                  <a:cubicBezTo>
                    <a:pt x="531778" y="646797"/>
                    <a:pt x="496506" y="604197"/>
                    <a:pt x="461234" y="561596"/>
                  </a:cubicBezTo>
                  <a:cubicBezTo>
                    <a:pt x="430086" y="524034"/>
                    <a:pt x="398937" y="486014"/>
                    <a:pt x="367788" y="448452"/>
                  </a:cubicBezTo>
                  <a:cubicBezTo>
                    <a:pt x="336181" y="409974"/>
                    <a:pt x="304116" y="371496"/>
                    <a:pt x="272509" y="333018"/>
                  </a:cubicBezTo>
                  <a:cubicBezTo>
                    <a:pt x="241360" y="295456"/>
                    <a:pt x="209753" y="257894"/>
                    <a:pt x="178604" y="220333"/>
                  </a:cubicBezTo>
                  <a:cubicBezTo>
                    <a:pt x="147455" y="183229"/>
                    <a:pt x="116764" y="145667"/>
                    <a:pt x="86074" y="108563"/>
                  </a:cubicBezTo>
                  <a:cubicBezTo>
                    <a:pt x="59505" y="76498"/>
                    <a:pt x="33395" y="44433"/>
                    <a:pt x="6827" y="12368"/>
                  </a:cubicBezTo>
                  <a:cubicBezTo>
                    <a:pt x="4079" y="9161"/>
                    <a:pt x="-4625" y="6413"/>
                    <a:pt x="3163" y="0"/>
                  </a:cubicBezTo>
                  <a:cubicBezTo>
                    <a:pt x="59505" y="4581"/>
                    <a:pt x="114016" y="17865"/>
                    <a:pt x="166236" y="38020"/>
                  </a:cubicBezTo>
                  <a:cubicBezTo>
                    <a:pt x="447950" y="144751"/>
                    <a:pt x="623850" y="345386"/>
                    <a:pt x="692103" y="639010"/>
                  </a:cubicBezTo>
                  <a:cubicBezTo>
                    <a:pt x="705387" y="696269"/>
                    <a:pt x="710426" y="755360"/>
                    <a:pt x="708135" y="81491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290">
              <a:extLst>
                <a:ext uri="{FF2B5EF4-FFF2-40B4-BE49-F238E27FC236}">
                  <a16:creationId xmlns:a16="http://schemas.microsoft.com/office/drawing/2014/main" xmlns="" id="{97C587B2-F1F9-491F-AA17-B4462D6E2B3C}"/>
                </a:ext>
              </a:extLst>
            </p:cNvPr>
            <p:cNvSpPr/>
            <p:nvPr/>
          </p:nvSpPr>
          <p:spPr>
            <a:xfrm>
              <a:off x="8946943" y="3277199"/>
              <a:ext cx="192390" cy="655043"/>
            </a:xfrm>
            <a:custGeom>
              <a:avLst/>
              <a:gdLst>
                <a:gd name="connsiteX0" fmla="*/ 3925 w 192390"/>
                <a:gd name="connsiteY0" fmla="*/ 655959 h 655042"/>
                <a:gd name="connsiteX1" fmla="*/ 719 w 192390"/>
                <a:gd name="connsiteY1" fmla="*/ 642217 h 655042"/>
                <a:gd name="connsiteX2" fmla="*/ 32326 w 192390"/>
                <a:gd name="connsiteY2" fmla="*/ 463111 h 655042"/>
                <a:gd name="connsiteX3" fmla="*/ 66223 w 192390"/>
                <a:gd name="connsiteY3" fmla="*/ 262017 h 655042"/>
                <a:gd name="connsiteX4" fmla="*/ 103785 w 192390"/>
                <a:gd name="connsiteY4" fmla="*/ 48098 h 655042"/>
                <a:gd name="connsiteX5" fmla="*/ 110656 w 192390"/>
                <a:gd name="connsiteY5" fmla="*/ 0 h 655042"/>
                <a:gd name="connsiteX6" fmla="*/ 117069 w 192390"/>
                <a:gd name="connsiteY6" fmla="*/ 7787 h 655042"/>
                <a:gd name="connsiteX7" fmla="*/ 190360 w 192390"/>
                <a:gd name="connsiteY7" fmla="*/ 207048 h 655042"/>
                <a:gd name="connsiteX8" fmla="*/ 188070 w 192390"/>
                <a:gd name="connsiteY8" fmla="*/ 342638 h 655042"/>
                <a:gd name="connsiteX9" fmla="*/ 189902 w 192390"/>
                <a:gd name="connsiteY9" fmla="*/ 356838 h 655042"/>
                <a:gd name="connsiteX10" fmla="*/ 18125 w 192390"/>
                <a:gd name="connsiteY10" fmla="*/ 650004 h 655042"/>
                <a:gd name="connsiteX11" fmla="*/ 3925 w 192390"/>
                <a:gd name="connsiteY11" fmla="*/ 655959 h 65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390" h="655042">
                  <a:moveTo>
                    <a:pt x="3925" y="655959"/>
                  </a:moveTo>
                  <a:cubicBezTo>
                    <a:pt x="-1114" y="652294"/>
                    <a:pt x="-197" y="646797"/>
                    <a:pt x="719" y="642217"/>
                  </a:cubicBezTo>
                  <a:cubicBezTo>
                    <a:pt x="11254" y="582667"/>
                    <a:pt x="21790" y="523118"/>
                    <a:pt x="32326" y="463111"/>
                  </a:cubicBezTo>
                  <a:cubicBezTo>
                    <a:pt x="43777" y="396232"/>
                    <a:pt x="54771" y="328896"/>
                    <a:pt x="66223" y="262017"/>
                  </a:cubicBezTo>
                  <a:cubicBezTo>
                    <a:pt x="78591" y="190558"/>
                    <a:pt x="91417" y="119557"/>
                    <a:pt x="103785" y="48098"/>
                  </a:cubicBezTo>
                  <a:cubicBezTo>
                    <a:pt x="106533" y="32065"/>
                    <a:pt x="108366" y="16033"/>
                    <a:pt x="110656" y="0"/>
                  </a:cubicBezTo>
                  <a:cubicBezTo>
                    <a:pt x="115695" y="458"/>
                    <a:pt x="116153" y="4123"/>
                    <a:pt x="117069" y="7787"/>
                  </a:cubicBezTo>
                  <a:cubicBezTo>
                    <a:pt x="158295" y="68253"/>
                    <a:pt x="180283" y="135589"/>
                    <a:pt x="190360" y="207048"/>
                  </a:cubicBezTo>
                  <a:cubicBezTo>
                    <a:pt x="196773" y="251939"/>
                    <a:pt x="196773" y="297289"/>
                    <a:pt x="188070" y="342638"/>
                  </a:cubicBezTo>
                  <a:cubicBezTo>
                    <a:pt x="191277" y="347218"/>
                    <a:pt x="190819" y="351799"/>
                    <a:pt x="189902" y="356838"/>
                  </a:cubicBezTo>
                  <a:cubicBezTo>
                    <a:pt x="167915" y="475020"/>
                    <a:pt x="110656" y="573048"/>
                    <a:pt x="18125" y="650004"/>
                  </a:cubicBezTo>
                  <a:cubicBezTo>
                    <a:pt x="14461" y="653210"/>
                    <a:pt x="10338" y="657333"/>
                    <a:pt x="3925" y="6559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291">
              <a:extLst>
                <a:ext uri="{FF2B5EF4-FFF2-40B4-BE49-F238E27FC236}">
                  <a16:creationId xmlns:a16="http://schemas.microsoft.com/office/drawing/2014/main" xmlns="" id="{5D38A128-2AC1-4DA7-A8AC-E73319E15D83}"/>
                </a:ext>
              </a:extLst>
            </p:cNvPr>
            <p:cNvSpPr/>
            <p:nvPr/>
          </p:nvSpPr>
          <p:spPr>
            <a:xfrm>
              <a:off x="9162955" y="4800288"/>
              <a:ext cx="45807" cy="4581"/>
            </a:xfrm>
            <a:custGeom>
              <a:avLst/>
              <a:gdLst>
                <a:gd name="connsiteX0" fmla="*/ 45807 w 45807"/>
                <a:gd name="connsiteY0" fmla="*/ 458 h 0"/>
                <a:gd name="connsiteX1" fmla="*/ 0 w 45807"/>
                <a:gd name="connsiteY1" fmla="*/ 0 h 0"/>
                <a:gd name="connsiteX2" fmla="*/ 45807 w 45807"/>
                <a:gd name="connsiteY2" fmla="*/ 45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807">
                  <a:moveTo>
                    <a:pt x="45807" y="458"/>
                  </a:moveTo>
                  <a:cubicBezTo>
                    <a:pt x="30691" y="4123"/>
                    <a:pt x="15116" y="4581"/>
                    <a:pt x="0" y="0"/>
                  </a:cubicBezTo>
                  <a:cubicBezTo>
                    <a:pt x="15116" y="458"/>
                    <a:pt x="30691" y="458"/>
                    <a:pt x="45807" y="458"/>
                  </a:cubicBezTo>
                  <a:close/>
                </a:path>
              </a:pathLst>
            </a:custGeom>
            <a:solidFill>
              <a:srgbClr val="C1531C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9" name="Group 292">
            <a:extLst>
              <a:ext uri="{FF2B5EF4-FFF2-40B4-BE49-F238E27FC236}">
                <a16:creationId xmlns:a16="http://schemas.microsoft.com/office/drawing/2014/main" xmlns="" id="{674DF3FF-4092-4F68-A048-1F5C6A07F961}"/>
              </a:ext>
            </a:extLst>
          </p:cNvPr>
          <p:cNvGrpSpPr/>
          <p:nvPr/>
        </p:nvGrpSpPr>
        <p:grpSpPr>
          <a:xfrm rot="19020586">
            <a:off x="381346" y="5052540"/>
            <a:ext cx="1716167" cy="1333914"/>
            <a:chOff x="5965311" y="2561066"/>
            <a:chExt cx="3777367" cy="2936010"/>
          </a:xfrm>
        </p:grpSpPr>
        <p:grpSp>
          <p:nvGrpSpPr>
            <p:cNvPr id="150" name="Group 293">
              <a:extLst>
                <a:ext uri="{FF2B5EF4-FFF2-40B4-BE49-F238E27FC236}">
                  <a16:creationId xmlns:a16="http://schemas.microsoft.com/office/drawing/2014/main" xmlns="" id="{B0EA97A9-097C-4D24-8D47-6B9B4FD3745B}"/>
                </a:ext>
              </a:extLst>
            </p:cNvPr>
            <p:cNvGrpSpPr/>
            <p:nvPr/>
          </p:nvGrpSpPr>
          <p:grpSpPr>
            <a:xfrm rot="5200220" flipH="1">
              <a:off x="6483191" y="2237588"/>
              <a:ext cx="2741608" cy="3777367"/>
              <a:chOff x="10544040" y="571910"/>
              <a:chExt cx="1744339" cy="2403337"/>
            </a:xfrm>
          </p:grpSpPr>
          <p:sp>
            <p:nvSpPr>
              <p:cNvPr id="154" name="Freeform: Shape 297">
                <a:extLst>
                  <a:ext uri="{FF2B5EF4-FFF2-40B4-BE49-F238E27FC236}">
                    <a16:creationId xmlns:a16="http://schemas.microsoft.com/office/drawing/2014/main" xmlns="" id="{7847D3BA-97CC-49FD-BD90-262DF6915E03}"/>
                  </a:ext>
                </a:extLst>
              </p:cNvPr>
              <p:cNvSpPr/>
              <p:nvPr/>
            </p:nvSpPr>
            <p:spPr>
              <a:xfrm>
                <a:off x="11216947" y="1624559"/>
                <a:ext cx="1067307" cy="384780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298">
                <a:extLst>
                  <a:ext uri="{FF2B5EF4-FFF2-40B4-BE49-F238E27FC236}">
                    <a16:creationId xmlns:a16="http://schemas.microsoft.com/office/drawing/2014/main" xmlns="" id="{F64B3983-688E-4BD4-99A0-2E35307875A1}"/>
                  </a:ext>
                </a:extLst>
              </p:cNvPr>
              <p:cNvSpPr/>
              <p:nvPr/>
            </p:nvSpPr>
            <p:spPr>
              <a:xfrm>
                <a:off x="10544040" y="571910"/>
                <a:ext cx="1744339" cy="2403337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847236 w 1744338"/>
                  <a:gd name="connsiteY9" fmla="*/ 87206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1074637 w 1744338"/>
                  <a:gd name="connsiteY38" fmla="*/ 1525837 h 2403337"/>
                  <a:gd name="connsiteX39" fmla="*/ 1049443 w 1744338"/>
                  <a:gd name="connsiteY39" fmla="*/ 1527211 h 2403337"/>
                  <a:gd name="connsiteX40" fmla="*/ 821323 w 1744338"/>
                  <a:gd name="connsiteY40" fmla="*/ 1527211 h 2403337"/>
                  <a:gd name="connsiteX41" fmla="*/ 529531 w 1744338"/>
                  <a:gd name="connsiteY41" fmla="*/ 1524005 h 2403337"/>
                  <a:gd name="connsiteX42" fmla="*/ 516247 w 1744338"/>
                  <a:gd name="connsiteY42" fmla="*/ 1523547 h 2403337"/>
                  <a:gd name="connsiteX43" fmla="*/ 485556 w 1744338"/>
                  <a:gd name="connsiteY43" fmla="*/ 1525837 h 2403337"/>
                  <a:gd name="connsiteX44" fmla="*/ 416387 w 1744338"/>
                  <a:gd name="connsiteY44" fmla="*/ 1542786 h 2403337"/>
                  <a:gd name="connsiteX45" fmla="*/ 404935 w 1744338"/>
                  <a:gd name="connsiteY45" fmla="*/ 1553322 h 2403337"/>
                  <a:gd name="connsiteX46" fmla="*/ 259727 w 1744338"/>
                  <a:gd name="connsiteY46" fmla="*/ 1858397 h 2403337"/>
                  <a:gd name="connsiteX47" fmla="*/ 272095 w 1744338"/>
                  <a:gd name="connsiteY47" fmla="*/ 1875346 h 2403337"/>
                  <a:gd name="connsiteX48" fmla="*/ 298663 w 1744338"/>
                  <a:gd name="connsiteY48" fmla="*/ 1876262 h 2403337"/>
                  <a:gd name="connsiteX49" fmla="*/ 301869 w 1744338"/>
                  <a:gd name="connsiteY49" fmla="*/ 1877636 h 2403337"/>
                  <a:gd name="connsiteX50" fmla="*/ 250107 w 1744338"/>
                  <a:gd name="connsiteY50" fmla="*/ 1914740 h 2403337"/>
                  <a:gd name="connsiteX51" fmla="*/ 238197 w 1744338"/>
                  <a:gd name="connsiteY51" fmla="*/ 1930773 h 2403337"/>
                  <a:gd name="connsiteX52" fmla="*/ 206590 w 1744338"/>
                  <a:gd name="connsiteY52" fmla="*/ 2211113 h 2403337"/>
                  <a:gd name="connsiteX53" fmla="*/ 207965 w 1744338"/>
                  <a:gd name="connsiteY53" fmla="*/ 2215235 h 2403337"/>
                  <a:gd name="connsiteX54" fmla="*/ 244610 w 1744338"/>
                  <a:gd name="connsiteY54" fmla="*/ 2193248 h 2403337"/>
                  <a:gd name="connsiteX55" fmla="*/ 213003 w 1744338"/>
                  <a:gd name="connsiteY55" fmla="*/ 2275243 h 2403337"/>
                  <a:gd name="connsiteX56" fmla="*/ 207049 w 1744338"/>
                  <a:gd name="connsiteY56" fmla="*/ 2310056 h 2403337"/>
                  <a:gd name="connsiteX57" fmla="*/ 208423 w 1744338"/>
                  <a:gd name="connsiteY57" fmla="*/ 2393425 h 2403337"/>
                  <a:gd name="connsiteX58" fmla="*/ 197887 w 1744338"/>
                  <a:gd name="connsiteY58" fmla="*/ 2402587 h 2403337"/>
                  <a:gd name="connsiteX59" fmla="*/ 162616 w 1744338"/>
                  <a:gd name="connsiteY59" fmla="*/ 2401670 h 2403337"/>
                  <a:gd name="connsiteX60" fmla="*/ 158493 w 1744338"/>
                  <a:gd name="connsiteY60" fmla="*/ 2398922 h 2403337"/>
                  <a:gd name="connsiteX61" fmla="*/ 155744 w 1744338"/>
                  <a:gd name="connsiteY61" fmla="*/ 2387470 h 2403337"/>
                  <a:gd name="connsiteX62" fmla="*/ 152538 w 1744338"/>
                  <a:gd name="connsiteY62" fmla="*/ 2183628 h 2403337"/>
                  <a:gd name="connsiteX63" fmla="*/ 208881 w 1744338"/>
                  <a:gd name="connsiteY63" fmla="*/ 1846946 h 2403337"/>
                  <a:gd name="connsiteX64" fmla="*/ 301411 w 1744338"/>
                  <a:gd name="connsiteY64" fmla="*/ 1630736 h 2403337"/>
                  <a:gd name="connsiteX65" fmla="*/ 305076 w 1744338"/>
                  <a:gd name="connsiteY65" fmla="*/ 1595006 h 2403337"/>
                  <a:gd name="connsiteX66" fmla="*/ 290876 w 1744338"/>
                  <a:gd name="connsiteY66" fmla="*/ 1528128 h 2403337"/>
                  <a:gd name="connsiteX67" fmla="*/ 278508 w 1744338"/>
                  <a:gd name="connsiteY67" fmla="*/ 1505224 h 2403337"/>
                  <a:gd name="connsiteX68" fmla="*/ 127802 w 1744338"/>
                  <a:gd name="connsiteY68" fmla="*/ 1332989 h 2403337"/>
                  <a:gd name="connsiteX69" fmla="*/ 65046 w 1744338"/>
                  <a:gd name="connsiteY69" fmla="*/ 1218013 h 2403337"/>
                  <a:gd name="connsiteX70" fmla="*/ 0 w 1744338"/>
                  <a:gd name="connsiteY70" fmla="*/ 870336 h 2403337"/>
                  <a:gd name="connsiteX71" fmla="*/ 149790 w 1744338"/>
                  <a:gd name="connsiteY71" fmla="*/ 418678 h 2403337"/>
                  <a:gd name="connsiteX72" fmla="*/ 161699 w 1744338"/>
                  <a:gd name="connsiteY72" fmla="*/ 410890 h 2403337"/>
                  <a:gd name="connsiteX73" fmla="*/ 178190 w 1744338"/>
                  <a:gd name="connsiteY73" fmla="*/ 534570 h 2403337"/>
                  <a:gd name="connsiteX74" fmla="*/ 259269 w 1744338"/>
                  <a:gd name="connsiteY74" fmla="*/ 1182741 h 2403337"/>
                  <a:gd name="connsiteX75" fmla="*/ 297289 w 1744338"/>
                  <a:gd name="connsiteY75" fmla="*/ 1486901 h 2403337"/>
                  <a:gd name="connsiteX76" fmla="*/ 301869 w 1744338"/>
                  <a:gd name="connsiteY76" fmla="*/ 1502476 h 2403337"/>
                  <a:gd name="connsiteX77" fmla="*/ 310573 w 1744338"/>
                  <a:gd name="connsiteY77" fmla="*/ 1532250 h 2403337"/>
                  <a:gd name="connsiteX78" fmla="*/ 322483 w 1744338"/>
                  <a:gd name="connsiteY78" fmla="*/ 1587677 h 2403337"/>
                  <a:gd name="connsiteX79" fmla="*/ 352715 w 1744338"/>
                  <a:gd name="connsiteY79" fmla="*/ 1536831 h 2403337"/>
                  <a:gd name="connsiteX80" fmla="*/ 534570 w 1744338"/>
                  <a:gd name="connsiteY80" fmla="*/ 1275272 h 2403337"/>
                  <a:gd name="connsiteX81" fmla="*/ 542815 w 1744338"/>
                  <a:gd name="connsiteY81" fmla="*/ 1234045 h 2403337"/>
                  <a:gd name="connsiteX82" fmla="*/ 523576 w 1744338"/>
                  <a:gd name="connsiteY82" fmla="*/ 1148386 h 2403337"/>
                  <a:gd name="connsiteX83" fmla="*/ 490595 w 1744338"/>
                  <a:gd name="connsiteY83" fmla="*/ 1080133 h 2403337"/>
                  <a:gd name="connsiteX84" fmla="*/ 450743 w 1744338"/>
                  <a:gd name="connsiteY84" fmla="*/ 1026539 h 2403337"/>
                  <a:gd name="connsiteX85" fmla="*/ 306450 w 1744338"/>
                  <a:gd name="connsiteY85" fmla="*/ 553809 h 2403337"/>
                  <a:gd name="connsiteX86" fmla="*/ 522660 w 1744338"/>
                  <a:gd name="connsiteY86" fmla="*/ 9161 h 2403337"/>
                  <a:gd name="connsiteX87" fmla="*/ 527699 w 1744338"/>
                  <a:gd name="connsiteY87" fmla="*/ 2290 h 2403337"/>
                  <a:gd name="connsiteX88" fmla="*/ 529989 w 1744338"/>
                  <a:gd name="connsiteY88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1074637 w 1744338"/>
                  <a:gd name="connsiteY38" fmla="*/ 1525837 h 2403337"/>
                  <a:gd name="connsiteX39" fmla="*/ 821323 w 1744338"/>
                  <a:gd name="connsiteY39" fmla="*/ 1527211 h 2403337"/>
                  <a:gd name="connsiteX40" fmla="*/ 529531 w 1744338"/>
                  <a:gd name="connsiteY40" fmla="*/ 1524005 h 2403337"/>
                  <a:gd name="connsiteX41" fmla="*/ 516247 w 1744338"/>
                  <a:gd name="connsiteY41" fmla="*/ 1523547 h 2403337"/>
                  <a:gd name="connsiteX42" fmla="*/ 485556 w 1744338"/>
                  <a:gd name="connsiteY42" fmla="*/ 1525837 h 2403337"/>
                  <a:gd name="connsiteX43" fmla="*/ 416387 w 1744338"/>
                  <a:gd name="connsiteY43" fmla="*/ 1542786 h 2403337"/>
                  <a:gd name="connsiteX44" fmla="*/ 404935 w 1744338"/>
                  <a:gd name="connsiteY44" fmla="*/ 1553322 h 2403337"/>
                  <a:gd name="connsiteX45" fmla="*/ 259727 w 1744338"/>
                  <a:gd name="connsiteY45" fmla="*/ 1858397 h 2403337"/>
                  <a:gd name="connsiteX46" fmla="*/ 272095 w 1744338"/>
                  <a:gd name="connsiteY46" fmla="*/ 1875346 h 2403337"/>
                  <a:gd name="connsiteX47" fmla="*/ 298663 w 1744338"/>
                  <a:gd name="connsiteY47" fmla="*/ 1876262 h 2403337"/>
                  <a:gd name="connsiteX48" fmla="*/ 301869 w 1744338"/>
                  <a:gd name="connsiteY48" fmla="*/ 1877636 h 2403337"/>
                  <a:gd name="connsiteX49" fmla="*/ 250107 w 1744338"/>
                  <a:gd name="connsiteY49" fmla="*/ 1914740 h 2403337"/>
                  <a:gd name="connsiteX50" fmla="*/ 238197 w 1744338"/>
                  <a:gd name="connsiteY50" fmla="*/ 1930773 h 2403337"/>
                  <a:gd name="connsiteX51" fmla="*/ 206590 w 1744338"/>
                  <a:gd name="connsiteY51" fmla="*/ 2211113 h 2403337"/>
                  <a:gd name="connsiteX52" fmla="*/ 207965 w 1744338"/>
                  <a:gd name="connsiteY52" fmla="*/ 2215235 h 2403337"/>
                  <a:gd name="connsiteX53" fmla="*/ 244610 w 1744338"/>
                  <a:gd name="connsiteY53" fmla="*/ 2193248 h 2403337"/>
                  <a:gd name="connsiteX54" fmla="*/ 213003 w 1744338"/>
                  <a:gd name="connsiteY54" fmla="*/ 2275243 h 2403337"/>
                  <a:gd name="connsiteX55" fmla="*/ 207049 w 1744338"/>
                  <a:gd name="connsiteY55" fmla="*/ 2310056 h 2403337"/>
                  <a:gd name="connsiteX56" fmla="*/ 208423 w 1744338"/>
                  <a:gd name="connsiteY56" fmla="*/ 2393425 h 2403337"/>
                  <a:gd name="connsiteX57" fmla="*/ 197887 w 1744338"/>
                  <a:gd name="connsiteY57" fmla="*/ 2402587 h 2403337"/>
                  <a:gd name="connsiteX58" fmla="*/ 162616 w 1744338"/>
                  <a:gd name="connsiteY58" fmla="*/ 2401670 h 2403337"/>
                  <a:gd name="connsiteX59" fmla="*/ 158493 w 1744338"/>
                  <a:gd name="connsiteY59" fmla="*/ 2398922 h 2403337"/>
                  <a:gd name="connsiteX60" fmla="*/ 155744 w 1744338"/>
                  <a:gd name="connsiteY60" fmla="*/ 2387470 h 2403337"/>
                  <a:gd name="connsiteX61" fmla="*/ 152538 w 1744338"/>
                  <a:gd name="connsiteY61" fmla="*/ 2183628 h 2403337"/>
                  <a:gd name="connsiteX62" fmla="*/ 208881 w 1744338"/>
                  <a:gd name="connsiteY62" fmla="*/ 1846946 h 2403337"/>
                  <a:gd name="connsiteX63" fmla="*/ 301411 w 1744338"/>
                  <a:gd name="connsiteY63" fmla="*/ 1630736 h 2403337"/>
                  <a:gd name="connsiteX64" fmla="*/ 305076 w 1744338"/>
                  <a:gd name="connsiteY64" fmla="*/ 1595006 h 2403337"/>
                  <a:gd name="connsiteX65" fmla="*/ 290876 w 1744338"/>
                  <a:gd name="connsiteY65" fmla="*/ 1528128 h 2403337"/>
                  <a:gd name="connsiteX66" fmla="*/ 278508 w 1744338"/>
                  <a:gd name="connsiteY66" fmla="*/ 1505224 h 2403337"/>
                  <a:gd name="connsiteX67" fmla="*/ 127802 w 1744338"/>
                  <a:gd name="connsiteY67" fmla="*/ 1332989 h 2403337"/>
                  <a:gd name="connsiteX68" fmla="*/ 65046 w 1744338"/>
                  <a:gd name="connsiteY68" fmla="*/ 1218013 h 2403337"/>
                  <a:gd name="connsiteX69" fmla="*/ 0 w 1744338"/>
                  <a:gd name="connsiteY69" fmla="*/ 870336 h 2403337"/>
                  <a:gd name="connsiteX70" fmla="*/ 149790 w 1744338"/>
                  <a:gd name="connsiteY70" fmla="*/ 418678 h 2403337"/>
                  <a:gd name="connsiteX71" fmla="*/ 161699 w 1744338"/>
                  <a:gd name="connsiteY71" fmla="*/ 410890 h 2403337"/>
                  <a:gd name="connsiteX72" fmla="*/ 178190 w 1744338"/>
                  <a:gd name="connsiteY72" fmla="*/ 534570 h 2403337"/>
                  <a:gd name="connsiteX73" fmla="*/ 259269 w 1744338"/>
                  <a:gd name="connsiteY73" fmla="*/ 1182741 h 2403337"/>
                  <a:gd name="connsiteX74" fmla="*/ 297289 w 1744338"/>
                  <a:gd name="connsiteY74" fmla="*/ 1486901 h 2403337"/>
                  <a:gd name="connsiteX75" fmla="*/ 301869 w 1744338"/>
                  <a:gd name="connsiteY75" fmla="*/ 1502476 h 2403337"/>
                  <a:gd name="connsiteX76" fmla="*/ 310573 w 1744338"/>
                  <a:gd name="connsiteY76" fmla="*/ 1532250 h 2403337"/>
                  <a:gd name="connsiteX77" fmla="*/ 322483 w 1744338"/>
                  <a:gd name="connsiteY77" fmla="*/ 1587677 h 2403337"/>
                  <a:gd name="connsiteX78" fmla="*/ 352715 w 1744338"/>
                  <a:gd name="connsiteY78" fmla="*/ 1536831 h 2403337"/>
                  <a:gd name="connsiteX79" fmla="*/ 534570 w 1744338"/>
                  <a:gd name="connsiteY79" fmla="*/ 1275272 h 2403337"/>
                  <a:gd name="connsiteX80" fmla="*/ 542815 w 1744338"/>
                  <a:gd name="connsiteY80" fmla="*/ 1234045 h 2403337"/>
                  <a:gd name="connsiteX81" fmla="*/ 523576 w 1744338"/>
                  <a:gd name="connsiteY81" fmla="*/ 1148386 h 2403337"/>
                  <a:gd name="connsiteX82" fmla="*/ 490595 w 1744338"/>
                  <a:gd name="connsiteY82" fmla="*/ 1080133 h 2403337"/>
                  <a:gd name="connsiteX83" fmla="*/ 450743 w 1744338"/>
                  <a:gd name="connsiteY83" fmla="*/ 1026539 h 2403337"/>
                  <a:gd name="connsiteX84" fmla="*/ 306450 w 1744338"/>
                  <a:gd name="connsiteY84" fmla="*/ 553809 h 2403337"/>
                  <a:gd name="connsiteX85" fmla="*/ 522660 w 1744338"/>
                  <a:gd name="connsiteY85" fmla="*/ 9161 h 2403337"/>
                  <a:gd name="connsiteX86" fmla="*/ 527699 w 1744338"/>
                  <a:gd name="connsiteY86" fmla="*/ 2290 h 2403337"/>
                  <a:gd name="connsiteX87" fmla="*/ 529989 w 1744338"/>
                  <a:gd name="connsiteY87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821323 w 1744338"/>
                  <a:gd name="connsiteY38" fmla="*/ 1527211 h 2403337"/>
                  <a:gd name="connsiteX39" fmla="*/ 529531 w 1744338"/>
                  <a:gd name="connsiteY39" fmla="*/ 1524005 h 2403337"/>
                  <a:gd name="connsiteX40" fmla="*/ 516247 w 1744338"/>
                  <a:gd name="connsiteY40" fmla="*/ 1523547 h 2403337"/>
                  <a:gd name="connsiteX41" fmla="*/ 485556 w 1744338"/>
                  <a:gd name="connsiteY41" fmla="*/ 1525837 h 2403337"/>
                  <a:gd name="connsiteX42" fmla="*/ 416387 w 1744338"/>
                  <a:gd name="connsiteY42" fmla="*/ 1542786 h 2403337"/>
                  <a:gd name="connsiteX43" fmla="*/ 404935 w 1744338"/>
                  <a:gd name="connsiteY43" fmla="*/ 1553322 h 2403337"/>
                  <a:gd name="connsiteX44" fmla="*/ 259727 w 1744338"/>
                  <a:gd name="connsiteY44" fmla="*/ 1858397 h 2403337"/>
                  <a:gd name="connsiteX45" fmla="*/ 272095 w 1744338"/>
                  <a:gd name="connsiteY45" fmla="*/ 1875346 h 2403337"/>
                  <a:gd name="connsiteX46" fmla="*/ 298663 w 1744338"/>
                  <a:gd name="connsiteY46" fmla="*/ 1876262 h 2403337"/>
                  <a:gd name="connsiteX47" fmla="*/ 301869 w 1744338"/>
                  <a:gd name="connsiteY47" fmla="*/ 1877636 h 2403337"/>
                  <a:gd name="connsiteX48" fmla="*/ 250107 w 1744338"/>
                  <a:gd name="connsiteY48" fmla="*/ 1914740 h 2403337"/>
                  <a:gd name="connsiteX49" fmla="*/ 238197 w 1744338"/>
                  <a:gd name="connsiteY49" fmla="*/ 1930773 h 2403337"/>
                  <a:gd name="connsiteX50" fmla="*/ 206590 w 1744338"/>
                  <a:gd name="connsiteY50" fmla="*/ 2211113 h 2403337"/>
                  <a:gd name="connsiteX51" fmla="*/ 207965 w 1744338"/>
                  <a:gd name="connsiteY51" fmla="*/ 2215235 h 2403337"/>
                  <a:gd name="connsiteX52" fmla="*/ 244610 w 1744338"/>
                  <a:gd name="connsiteY52" fmla="*/ 2193248 h 2403337"/>
                  <a:gd name="connsiteX53" fmla="*/ 213003 w 1744338"/>
                  <a:gd name="connsiteY53" fmla="*/ 2275243 h 2403337"/>
                  <a:gd name="connsiteX54" fmla="*/ 207049 w 1744338"/>
                  <a:gd name="connsiteY54" fmla="*/ 2310056 h 2403337"/>
                  <a:gd name="connsiteX55" fmla="*/ 208423 w 1744338"/>
                  <a:gd name="connsiteY55" fmla="*/ 2393425 h 2403337"/>
                  <a:gd name="connsiteX56" fmla="*/ 197887 w 1744338"/>
                  <a:gd name="connsiteY56" fmla="*/ 2402587 h 2403337"/>
                  <a:gd name="connsiteX57" fmla="*/ 162616 w 1744338"/>
                  <a:gd name="connsiteY57" fmla="*/ 2401670 h 2403337"/>
                  <a:gd name="connsiteX58" fmla="*/ 158493 w 1744338"/>
                  <a:gd name="connsiteY58" fmla="*/ 2398922 h 2403337"/>
                  <a:gd name="connsiteX59" fmla="*/ 155744 w 1744338"/>
                  <a:gd name="connsiteY59" fmla="*/ 2387470 h 2403337"/>
                  <a:gd name="connsiteX60" fmla="*/ 152538 w 1744338"/>
                  <a:gd name="connsiteY60" fmla="*/ 2183628 h 2403337"/>
                  <a:gd name="connsiteX61" fmla="*/ 208881 w 1744338"/>
                  <a:gd name="connsiteY61" fmla="*/ 1846946 h 2403337"/>
                  <a:gd name="connsiteX62" fmla="*/ 301411 w 1744338"/>
                  <a:gd name="connsiteY62" fmla="*/ 1630736 h 2403337"/>
                  <a:gd name="connsiteX63" fmla="*/ 305076 w 1744338"/>
                  <a:gd name="connsiteY63" fmla="*/ 1595006 h 2403337"/>
                  <a:gd name="connsiteX64" fmla="*/ 290876 w 1744338"/>
                  <a:gd name="connsiteY64" fmla="*/ 1528128 h 2403337"/>
                  <a:gd name="connsiteX65" fmla="*/ 278508 w 1744338"/>
                  <a:gd name="connsiteY65" fmla="*/ 1505224 h 2403337"/>
                  <a:gd name="connsiteX66" fmla="*/ 127802 w 1744338"/>
                  <a:gd name="connsiteY66" fmla="*/ 1332989 h 2403337"/>
                  <a:gd name="connsiteX67" fmla="*/ 65046 w 1744338"/>
                  <a:gd name="connsiteY67" fmla="*/ 1218013 h 2403337"/>
                  <a:gd name="connsiteX68" fmla="*/ 0 w 1744338"/>
                  <a:gd name="connsiteY68" fmla="*/ 870336 h 2403337"/>
                  <a:gd name="connsiteX69" fmla="*/ 149790 w 1744338"/>
                  <a:gd name="connsiteY69" fmla="*/ 418678 h 2403337"/>
                  <a:gd name="connsiteX70" fmla="*/ 161699 w 1744338"/>
                  <a:gd name="connsiteY70" fmla="*/ 410890 h 2403337"/>
                  <a:gd name="connsiteX71" fmla="*/ 178190 w 1744338"/>
                  <a:gd name="connsiteY71" fmla="*/ 534570 h 2403337"/>
                  <a:gd name="connsiteX72" fmla="*/ 259269 w 1744338"/>
                  <a:gd name="connsiteY72" fmla="*/ 1182741 h 2403337"/>
                  <a:gd name="connsiteX73" fmla="*/ 297289 w 1744338"/>
                  <a:gd name="connsiteY73" fmla="*/ 1486901 h 2403337"/>
                  <a:gd name="connsiteX74" fmla="*/ 301869 w 1744338"/>
                  <a:gd name="connsiteY74" fmla="*/ 1502476 h 2403337"/>
                  <a:gd name="connsiteX75" fmla="*/ 310573 w 1744338"/>
                  <a:gd name="connsiteY75" fmla="*/ 1532250 h 2403337"/>
                  <a:gd name="connsiteX76" fmla="*/ 322483 w 1744338"/>
                  <a:gd name="connsiteY76" fmla="*/ 1587677 h 2403337"/>
                  <a:gd name="connsiteX77" fmla="*/ 352715 w 1744338"/>
                  <a:gd name="connsiteY77" fmla="*/ 1536831 h 2403337"/>
                  <a:gd name="connsiteX78" fmla="*/ 534570 w 1744338"/>
                  <a:gd name="connsiteY78" fmla="*/ 1275272 h 2403337"/>
                  <a:gd name="connsiteX79" fmla="*/ 542815 w 1744338"/>
                  <a:gd name="connsiteY79" fmla="*/ 1234045 h 2403337"/>
                  <a:gd name="connsiteX80" fmla="*/ 523576 w 1744338"/>
                  <a:gd name="connsiteY80" fmla="*/ 1148386 h 2403337"/>
                  <a:gd name="connsiteX81" fmla="*/ 490595 w 1744338"/>
                  <a:gd name="connsiteY81" fmla="*/ 1080133 h 2403337"/>
                  <a:gd name="connsiteX82" fmla="*/ 450743 w 1744338"/>
                  <a:gd name="connsiteY82" fmla="*/ 1026539 h 2403337"/>
                  <a:gd name="connsiteX83" fmla="*/ 306450 w 1744338"/>
                  <a:gd name="connsiteY83" fmla="*/ 553809 h 2403337"/>
                  <a:gd name="connsiteX84" fmla="*/ 522660 w 1744338"/>
                  <a:gd name="connsiteY84" fmla="*/ 9161 h 2403337"/>
                  <a:gd name="connsiteX85" fmla="*/ 527699 w 1744338"/>
                  <a:gd name="connsiteY85" fmla="*/ 2290 h 2403337"/>
                  <a:gd name="connsiteX86" fmla="*/ 529989 w 1744338"/>
                  <a:gd name="connsiteY86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821323 w 1744338"/>
                  <a:gd name="connsiteY37" fmla="*/ 1527211 h 2403337"/>
                  <a:gd name="connsiteX38" fmla="*/ 529531 w 1744338"/>
                  <a:gd name="connsiteY38" fmla="*/ 1524005 h 2403337"/>
                  <a:gd name="connsiteX39" fmla="*/ 516247 w 1744338"/>
                  <a:gd name="connsiteY39" fmla="*/ 1523547 h 2403337"/>
                  <a:gd name="connsiteX40" fmla="*/ 485556 w 1744338"/>
                  <a:gd name="connsiteY40" fmla="*/ 1525837 h 2403337"/>
                  <a:gd name="connsiteX41" fmla="*/ 416387 w 1744338"/>
                  <a:gd name="connsiteY41" fmla="*/ 1542786 h 2403337"/>
                  <a:gd name="connsiteX42" fmla="*/ 404935 w 1744338"/>
                  <a:gd name="connsiteY42" fmla="*/ 1553322 h 2403337"/>
                  <a:gd name="connsiteX43" fmla="*/ 259727 w 1744338"/>
                  <a:gd name="connsiteY43" fmla="*/ 1858397 h 2403337"/>
                  <a:gd name="connsiteX44" fmla="*/ 272095 w 1744338"/>
                  <a:gd name="connsiteY44" fmla="*/ 1875346 h 2403337"/>
                  <a:gd name="connsiteX45" fmla="*/ 298663 w 1744338"/>
                  <a:gd name="connsiteY45" fmla="*/ 1876262 h 2403337"/>
                  <a:gd name="connsiteX46" fmla="*/ 301869 w 1744338"/>
                  <a:gd name="connsiteY46" fmla="*/ 1877636 h 2403337"/>
                  <a:gd name="connsiteX47" fmla="*/ 250107 w 1744338"/>
                  <a:gd name="connsiteY47" fmla="*/ 1914740 h 2403337"/>
                  <a:gd name="connsiteX48" fmla="*/ 238197 w 1744338"/>
                  <a:gd name="connsiteY48" fmla="*/ 1930773 h 2403337"/>
                  <a:gd name="connsiteX49" fmla="*/ 206590 w 1744338"/>
                  <a:gd name="connsiteY49" fmla="*/ 2211113 h 2403337"/>
                  <a:gd name="connsiteX50" fmla="*/ 207965 w 1744338"/>
                  <a:gd name="connsiteY50" fmla="*/ 2215235 h 2403337"/>
                  <a:gd name="connsiteX51" fmla="*/ 244610 w 1744338"/>
                  <a:gd name="connsiteY51" fmla="*/ 2193248 h 2403337"/>
                  <a:gd name="connsiteX52" fmla="*/ 213003 w 1744338"/>
                  <a:gd name="connsiteY52" fmla="*/ 2275243 h 2403337"/>
                  <a:gd name="connsiteX53" fmla="*/ 207049 w 1744338"/>
                  <a:gd name="connsiteY53" fmla="*/ 2310056 h 2403337"/>
                  <a:gd name="connsiteX54" fmla="*/ 208423 w 1744338"/>
                  <a:gd name="connsiteY54" fmla="*/ 2393425 h 2403337"/>
                  <a:gd name="connsiteX55" fmla="*/ 197887 w 1744338"/>
                  <a:gd name="connsiteY55" fmla="*/ 2402587 h 2403337"/>
                  <a:gd name="connsiteX56" fmla="*/ 162616 w 1744338"/>
                  <a:gd name="connsiteY56" fmla="*/ 2401670 h 2403337"/>
                  <a:gd name="connsiteX57" fmla="*/ 158493 w 1744338"/>
                  <a:gd name="connsiteY57" fmla="*/ 2398922 h 2403337"/>
                  <a:gd name="connsiteX58" fmla="*/ 155744 w 1744338"/>
                  <a:gd name="connsiteY58" fmla="*/ 2387470 h 2403337"/>
                  <a:gd name="connsiteX59" fmla="*/ 152538 w 1744338"/>
                  <a:gd name="connsiteY59" fmla="*/ 2183628 h 2403337"/>
                  <a:gd name="connsiteX60" fmla="*/ 208881 w 1744338"/>
                  <a:gd name="connsiteY60" fmla="*/ 1846946 h 2403337"/>
                  <a:gd name="connsiteX61" fmla="*/ 301411 w 1744338"/>
                  <a:gd name="connsiteY61" fmla="*/ 1630736 h 2403337"/>
                  <a:gd name="connsiteX62" fmla="*/ 305076 w 1744338"/>
                  <a:gd name="connsiteY62" fmla="*/ 1595006 h 2403337"/>
                  <a:gd name="connsiteX63" fmla="*/ 290876 w 1744338"/>
                  <a:gd name="connsiteY63" fmla="*/ 1528128 h 2403337"/>
                  <a:gd name="connsiteX64" fmla="*/ 278508 w 1744338"/>
                  <a:gd name="connsiteY64" fmla="*/ 1505224 h 2403337"/>
                  <a:gd name="connsiteX65" fmla="*/ 127802 w 1744338"/>
                  <a:gd name="connsiteY65" fmla="*/ 1332989 h 2403337"/>
                  <a:gd name="connsiteX66" fmla="*/ 65046 w 1744338"/>
                  <a:gd name="connsiteY66" fmla="*/ 1218013 h 2403337"/>
                  <a:gd name="connsiteX67" fmla="*/ 0 w 1744338"/>
                  <a:gd name="connsiteY67" fmla="*/ 870336 h 2403337"/>
                  <a:gd name="connsiteX68" fmla="*/ 149790 w 1744338"/>
                  <a:gd name="connsiteY68" fmla="*/ 418678 h 2403337"/>
                  <a:gd name="connsiteX69" fmla="*/ 161699 w 1744338"/>
                  <a:gd name="connsiteY69" fmla="*/ 410890 h 2403337"/>
                  <a:gd name="connsiteX70" fmla="*/ 178190 w 1744338"/>
                  <a:gd name="connsiteY70" fmla="*/ 534570 h 2403337"/>
                  <a:gd name="connsiteX71" fmla="*/ 259269 w 1744338"/>
                  <a:gd name="connsiteY71" fmla="*/ 1182741 h 2403337"/>
                  <a:gd name="connsiteX72" fmla="*/ 297289 w 1744338"/>
                  <a:gd name="connsiteY72" fmla="*/ 1486901 h 2403337"/>
                  <a:gd name="connsiteX73" fmla="*/ 301869 w 1744338"/>
                  <a:gd name="connsiteY73" fmla="*/ 1502476 h 2403337"/>
                  <a:gd name="connsiteX74" fmla="*/ 310573 w 1744338"/>
                  <a:gd name="connsiteY74" fmla="*/ 1532250 h 2403337"/>
                  <a:gd name="connsiteX75" fmla="*/ 322483 w 1744338"/>
                  <a:gd name="connsiteY75" fmla="*/ 1587677 h 2403337"/>
                  <a:gd name="connsiteX76" fmla="*/ 352715 w 1744338"/>
                  <a:gd name="connsiteY76" fmla="*/ 1536831 h 2403337"/>
                  <a:gd name="connsiteX77" fmla="*/ 534570 w 1744338"/>
                  <a:gd name="connsiteY77" fmla="*/ 1275272 h 2403337"/>
                  <a:gd name="connsiteX78" fmla="*/ 542815 w 1744338"/>
                  <a:gd name="connsiteY78" fmla="*/ 1234045 h 2403337"/>
                  <a:gd name="connsiteX79" fmla="*/ 523576 w 1744338"/>
                  <a:gd name="connsiteY79" fmla="*/ 1148386 h 2403337"/>
                  <a:gd name="connsiteX80" fmla="*/ 490595 w 1744338"/>
                  <a:gd name="connsiteY80" fmla="*/ 1080133 h 2403337"/>
                  <a:gd name="connsiteX81" fmla="*/ 450743 w 1744338"/>
                  <a:gd name="connsiteY81" fmla="*/ 1026539 h 2403337"/>
                  <a:gd name="connsiteX82" fmla="*/ 306450 w 1744338"/>
                  <a:gd name="connsiteY82" fmla="*/ 553809 h 2403337"/>
                  <a:gd name="connsiteX83" fmla="*/ 522660 w 1744338"/>
                  <a:gd name="connsiteY83" fmla="*/ 9161 h 2403337"/>
                  <a:gd name="connsiteX84" fmla="*/ 527699 w 1744338"/>
                  <a:gd name="connsiteY84" fmla="*/ 2290 h 2403337"/>
                  <a:gd name="connsiteX85" fmla="*/ 529989 w 1744338"/>
                  <a:gd name="connsiteY85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821323 w 1744338"/>
                  <a:gd name="connsiteY36" fmla="*/ 1527211 h 2403337"/>
                  <a:gd name="connsiteX37" fmla="*/ 529531 w 1744338"/>
                  <a:gd name="connsiteY37" fmla="*/ 1524005 h 2403337"/>
                  <a:gd name="connsiteX38" fmla="*/ 516247 w 1744338"/>
                  <a:gd name="connsiteY38" fmla="*/ 1523547 h 2403337"/>
                  <a:gd name="connsiteX39" fmla="*/ 485556 w 1744338"/>
                  <a:gd name="connsiteY39" fmla="*/ 1525837 h 2403337"/>
                  <a:gd name="connsiteX40" fmla="*/ 416387 w 1744338"/>
                  <a:gd name="connsiteY40" fmla="*/ 1542786 h 2403337"/>
                  <a:gd name="connsiteX41" fmla="*/ 404935 w 1744338"/>
                  <a:gd name="connsiteY41" fmla="*/ 1553322 h 2403337"/>
                  <a:gd name="connsiteX42" fmla="*/ 259727 w 1744338"/>
                  <a:gd name="connsiteY42" fmla="*/ 1858397 h 2403337"/>
                  <a:gd name="connsiteX43" fmla="*/ 272095 w 1744338"/>
                  <a:gd name="connsiteY43" fmla="*/ 1875346 h 2403337"/>
                  <a:gd name="connsiteX44" fmla="*/ 298663 w 1744338"/>
                  <a:gd name="connsiteY44" fmla="*/ 1876262 h 2403337"/>
                  <a:gd name="connsiteX45" fmla="*/ 301869 w 1744338"/>
                  <a:gd name="connsiteY45" fmla="*/ 1877636 h 2403337"/>
                  <a:gd name="connsiteX46" fmla="*/ 250107 w 1744338"/>
                  <a:gd name="connsiteY46" fmla="*/ 1914740 h 2403337"/>
                  <a:gd name="connsiteX47" fmla="*/ 238197 w 1744338"/>
                  <a:gd name="connsiteY47" fmla="*/ 1930773 h 2403337"/>
                  <a:gd name="connsiteX48" fmla="*/ 206590 w 1744338"/>
                  <a:gd name="connsiteY48" fmla="*/ 2211113 h 2403337"/>
                  <a:gd name="connsiteX49" fmla="*/ 207965 w 1744338"/>
                  <a:gd name="connsiteY49" fmla="*/ 2215235 h 2403337"/>
                  <a:gd name="connsiteX50" fmla="*/ 244610 w 1744338"/>
                  <a:gd name="connsiteY50" fmla="*/ 2193248 h 2403337"/>
                  <a:gd name="connsiteX51" fmla="*/ 213003 w 1744338"/>
                  <a:gd name="connsiteY51" fmla="*/ 2275243 h 2403337"/>
                  <a:gd name="connsiteX52" fmla="*/ 207049 w 1744338"/>
                  <a:gd name="connsiteY52" fmla="*/ 2310056 h 2403337"/>
                  <a:gd name="connsiteX53" fmla="*/ 208423 w 1744338"/>
                  <a:gd name="connsiteY53" fmla="*/ 2393425 h 2403337"/>
                  <a:gd name="connsiteX54" fmla="*/ 197887 w 1744338"/>
                  <a:gd name="connsiteY54" fmla="*/ 2402587 h 2403337"/>
                  <a:gd name="connsiteX55" fmla="*/ 162616 w 1744338"/>
                  <a:gd name="connsiteY55" fmla="*/ 2401670 h 2403337"/>
                  <a:gd name="connsiteX56" fmla="*/ 158493 w 1744338"/>
                  <a:gd name="connsiteY56" fmla="*/ 2398922 h 2403337"/>
                  <a:gd name="connsiteX57" fmla="*/ 155744 w 1744338"/>
                  <a:gd name="connsiteY57" fmla="*/ 2387470 h 2403337"/>
                  <a:gd name="connsiteX58" fmla="*/ 152538 w 1744338"/>
                  <a:gd name="connsiteY58" fmla="*/ 2183628 h 2403337"/>
                  <a:gd name="connsiteX59" fmla="*/ 208881 w 1744338"/>
                  <a:gd name="connsiteY59" fmla="*/ 1846946 h 2403337"/>
                  <a:gd name="connsiteX60" fmla="*/ 301411 w 1744338"/>
                  <a:gd name="connsiteY60" fmla="*/ 1630736 h 2403337"/>
                  <a:gd name="connsiteX61" fmla="*/ 305076 w 1744338"/>
                  <a:gd name="connsiteY61" fmla="*/ 1595006 h 2403337"/>
                  <a:gd name="connsiteX62" fmla="*/ 290876 w 1744338"/>
                  <a:gd name="connsiteY62" fmla="*/ 1528128 h 2403337"/>
                  <a:gd name="connsiteX63" fmla="*/ 278508 w 1744338"/>
                  <a:gd name="connsiteY63" fmla="*/ 1505224 h 2403337"/>
                  <a:gd name="connsiteX64" fmla="*/ 127802 w 1744338"/>
                  <a:gd name="connsiteY64" fmla="*/ 1332989 h 2403337"/>
                  <a:gd name="connsiteX65" fmla="*/ 65046 w 1744338"/>
                  <a:gd name="connsiteY65" fmla="*/ 1218013 h 2403337"/>
                  <a:gd name="connsiteX66" fmla="*/ 0 w 1744338"/>
                  <a:gd name="connsiteY66" fmla="*/ 870336 h 2403337"/>
                  <a:gd name="connsiteX67" fmla="*/ 149790 w 1744338"/>
                  <a:gd name="connsiteY67" fmla="*/ 418678 h 2403337"/>
                  <a:gd name="connsiteX68" fmla="*/ 161699 w 1744338"/>
                  <a:gd name="connsiteY68" fmla="*/ 410890 h 2403337"/>
                  <a:gd name="connsiteX69" fmla="*/ 178190 w 1744338"/>
                  <a:gd name="connsiteY69" fmla="*/ 534570 h 2403337"/>
                  <a:gd name="connsiteX70" fmla="*/ 259269 w 1744338"/>
                  <a:gd name="connsiteY70" fmla="*/ 1182741 h 2403337"/>
                  <a:gd name="connsiteX71" fmla="*/ 297289 w 1744338"/>
                  <a:gd name="connsiteY71" fmla="*/ 1486901 h 2403337"/>
                  <a:gd name="connsiteX72" fmla="*/ 301869 w 1744338"/>
                  <a:gd name="connsiteY72" fmla="*/ 1502476 h 2403337"/>
                  <a:gd name="connsiteX73" fmla="*/ 310573 w 1744338"/>
                  <a:gd name="connsiteY73" fmla="*/ 1532250 h 2403337"/>
                  <a:gd name="connsiteX74" fmla="*/ 322483 w 1744338"/>
                  <a:gd name="connsiteY74" fmla="*/ 1587677 h 2403337"/>
                  <a:gd name="connsiteX75" fmla="*/ 352715 w 1744338"/>
                  <a:gd name="connsiteY75" fmla="*/ 1536831 h 2403337"/>
                  <a:gd name="connsiteX76" fmla="*/ 534570 w 1744338"/>
                  <a:gd name="connsiteY76" fmla="*/ 1275272 h 2403337"/>
                  <a:gd name="connsiteX77" fmla="*/ 542815 w 1744338"/>
                  <a:gd name="connsiteY77" fmla="*/ 1234045 h 2403337"/>
                  <a:gd name="connsiteX78" fmla="*/ 523576 w 1744338"/>
                  <a:gd name="connsiteY78" fmla="*/ 1148386 h 2403337"/>
                  <a:gd name="connsiteX79" fmla="*/ 490595 w 1744338"/>
                  <a:gd name="connsiteY79" fmla="*/ 1080133 h 2403337"/>
                  <a:gd name="connsiteX80" fmla="*/ 450743 w 1744338"/>
                  <a:gd name="connsiteY80" fmla="*/ 1026539 h 2403337"/>
                  <a:gd name="connsiteX81" fmla="*/ 306450 w 1744338"/>
                  <a:gd name="connsiteY81" fmla="*/ 553809 h 2403337"/>
                  <a:gd name="connsiteX82" fmla="*/ 522660 w 1744338"/>
                  <a:gd name="connsiteY82" fmla="*/ 9161 h 2403337"/>
                  <a:gd name="connsiteX83" fmla="*/ 527699 w 1744338"/>
                  <a:gd name="connsiteY83" fmla="*/ 2290 h 2403337"/>
                  <a:gd name="connsiteX84" fmla="*/ 529989 w 1744338"/>
                  <a:gd name="connsiteY84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1167167 w 1744338"/>
                  <a:gd name="connsiteY34" fmla="*/ 1506140 h 2403337"/>
                  <a:gd name="connsiteX35" fmla="*/ 821323 w 1744338"/>
                  <a:gd name="connsiteY35" fmla="*/ 1527211 h 2403337"/>
                  <a:gd name="connsiteX36" fmla="*/ 529531 w 1744338"/>
                  <a:gd name="connsiteY36" fmla="*/ 1524005 h 2403337"/>
                  <a:gd name="connsiteX37" fmla="*/ 516247 w 1744338"/>
                  <a:gd name="connsiteY37" fmla="*/ 1523547 h 2403337"/>
                  <a:gd name="connsiteX38" fmla="*/ 485556 w 1744338"/>
                  <a:gd name="connsiteY38" fmla="*/ 1525837 h 2403337"/>
                  <a:gd name="connsiteX39" fmla="*/ 416387 w 1744338"/>
                  <a:gd name="connsiteY39" fmla="*/ 1542786 h 2403337"/>
                  <a:gd name="connsiteX40" fmla="*/ 404935 w 1744338"/>
                  <a:gd name="connsiteY40" fmla="*/ 1553322 h 2403337"/>
                  <a:gd name="connsiteX41" fmla="*/ 259727 w 1744338"/>
                  <a:gd name="connsiteY41" fmla="*/ 1858397 h 2403337"/>
                  <a:gd name="connsiteX42" fmla="*/ 272095 w 1744338"/>
                  <a:gd name="connsiteY42" fmla="*/ 1875346 h 2403337"/>
                  <a:gd name="connsiteX43" fmla="*/ 298663 w 1744338"/>
                  <a:gd name="connsiteY43" fmla="*/ 1876262 h 2403337"/>
                  <a:gd name="connsiteX44" fmla="*/ 301869 w 1744338"/>
                  <a:gd name="connsiteY44" fmla="*/ 1877636 h 2403337"/>
                  <a:gd name="connsiteX45" fmla="*/ 250107 w 1744338"/>
                  <a:gd name="connsiteY45" fmla="*/ 1914740 h 2403337"/>
                  <a:gd name="connsiteX46" fmla="*/ 238197 w 1744338"/>
                  <a:gd name="connsiteY46" fmla="*/ 1930773 h 2403337"/>
                  <a:gd name="connsiteX47" fmla="*/ 206590 w 1744338"/>
                  <a:gd name="connsiteY47" fmla="*/ 2211113 h 2403337"/>
                  <a:gd name="connsiteX48" fmla="*/ 207965 w 1744338"/>
                  <a:gd name="connsiteY48" fmla="*/ 2215235 h 2403337"/>
                  <a:gd name="connsiteX49" fmla="*/ 244610 w 1744338"/>
                  <a:gd name="connsiteY49" fmla="*/ 2193248 h 2403337"/>
                  <a:gd name="connsiteX50" fmla="*/ 213003 w 1744338"/>
                  <a:gd name="connsiteY50" fmla="*/ 2275243 h 2403337"/>
                  <a:gd name="connsiteX51" fmla="*/ 207049 w 1744338"/>
                  <a:gd name="connsiteY51" fmla="*/ 2310056 h 2403337"/>
                  <a:gd name="connsiteX52" fmla="*/ 208423 w 1744338"/>
                  <a:gd name="connsiteY52" fmla="*/ 2393425 h 2403337"/>
                  <a:gd name="connsiteX53" fmla="*/ 197887 w 1744338"/>
                  <a:gd name="connsiteY53" fmla="*/ 2402587 h 2403337"/>
                  <a:gd name="connsiteX54" fmla="*/ 162616 w 1744338"/>
                  <a:gd name="connsiteY54" fmla="*/ 2401670 h 2403337"/>
                  <a:gd name="connsiteX55" fmla="*/ 158493 w 1744338"/>
                  <a:gd name="connsiteY55" fmla="*/ 2398922 h 2403337"/>
                  <a:gd name="connsiteX56" fmla="*/ 155744 w 1744338"/>
                  <a:gd name="connsiteY56" fmla="*/ 2387470 h 2403337"/>
                  <a:gd name="connsiteX57" fmla="*/ 152538 w 1744338"/>
                  <a:gd name="connsiteY57" fmla="*/ 2183628 h 2403337"/>
                  <a:gd name="connsiteX58" fmla="*/ 208881 w 1744338"/>
                  <a:gd name="connsiteY58" fmla="*/ 1846946 h 2403337"/>
                  <a:gd name="connsiteX59" fmla="*/ 301411 w 1744338"/>
                  <a:gd name="connsiteY59" fmla="*/ 1630736 h 2403337"/>
                  <a:gd name="connsiteX60" fmla="*/ 305076 w 1744338"/>
                  <a:gd name="connsiteY60" fmla="*/ 1595006 h 2403337"/>
                  <a:gd name="connsiteX61" fmla="*/ 290876 w 1744338"/>
                  <a:gd name="connsiteY61" fmla="*/ 1528128 h 2403337"/>
                  <a:gd name="connsiteX62" fmla="*/ 278508 w 1744338"/>
                  <a:gd name="connsiteY62" fmla="*/ 1505224 h 2403337"/>
                  <a:gd name="connsiteX63" fmla="*/ 127802 w 1744338"/>
                  <a:gd name="connsiteY63" fmla="*/ 1332989 h 2403337"/>
                  <a:gd name="connsiteX64" fmla="*/ 65046 w 1744338"/>
                  <a:gd name="connsiteY64" fmla="*/ 1218013 h 2403337"/>
                  <a:gd name="connsiteX65" fmla="*/ 0 w 1744338"/>
                  <a:gd name="connsiteY65" fmla="*/ 870336 h 2403337"/>
                  <a:gd name="connsiteX66" fmla="*/ 149790 w 1744338"/>
                  <a:gd name="connsiteY66" fmla="*/ 418678 h 2403337"/>
                  <a:gd name="connsiteX67" fmla="*/ 161699 w 1744338"/>
                  <a:gd name="connsiteY67" fmla="*/ 410890 h 2403337"/>
                  <a:gd name="connsiteX68" fmla="*/ 178190 w 1744338"/>
                  <a:gd name="connsiteY68" fmla="*/ 534570 h 2403337"/>
                  <a:gd name="connsiteX69" fmla="*/ 259269 w 1744338"/>
                  <a:gd name="connsiteY69" fmla="*/ 1182741 h 2403337"/>
                  <a:gd name="connsiteX70" fmla="*/ 297289 w 1744338"/>
                  <a:gd name="connsiteY70" fmla="*/ 1486901 h 2403337"/>
                  <a:gd name="connsiteX71" fmla="*/ 301869 w 1744338"/>
                  <a:gd name="connsiteY71" fmla="*/ 1502476 h 2403337"/>
                  <a:gd name="connsiteX72" fmla="*/ 310573 w 1744338"/>
                  <a:gd name="connsiteY72" fmla="*/ 1532250 h 2403337"/>
                  <a:gd name="connsiteX73" fmla="*/ 322483 w 1744338"/>
                  <a:gd name="connsiteY73" fmla="*/ 1587677 h 2403337"/>
                  <a:gd name="connsiteX74" fmla="*/ 352715 w 1744338"/>
                  <a:gd name="connsiteY74" fmla="*/ 1536831 h 2403337"/>
                  <a:gd name="connsiteX75" fmla="*/ 534570 w 1744338"/>
                  <a:gd name="connsiteY75" fmla="*/ 1275272 h 2403337"/>
                  <a:gd name="connsiteX76" fmla="*/ 542815 w 1744338"/>
                  <a:gd name="connsiteY76" fmla="*/ 1234045 h 2403337"/>
                  <a:gd name="connsiteX77" fmla="*/ 523576 w 1744338"/>
                  <a:gd name="connsiteY77" fmla="*/ 1148386 h 2403337"/>
                  <a:gd name="connsiteX78" fmla="*/ 490595 w 1744338"/>
                  <a:gd name="connsiteY78" fmla="*/ 1080133 h 2403337"/>
                  <a:gd name="connsiteX79" fmla="*/ 450743 w 1744338"/>
                  <a:gd name="connsiteY79" fmla="*/ 1026539 h 2403337"/>
                  <a:gd name="connsiteX80" fmla="*/ 306450 w 1744338"/>
                  <a:gd name="connsiteY80" fmla="*/ 553809 h 2403337"/>
                  <a:gd name="connsiteX81" fmla="*/ 522660 w 1744338"/>
                  <a:gd name="connsiteY81" fmla="*/ 9161 h 2403337"/>
                  <a:gd name="connsiteX82" fmla="*/ 527699 w 1744338"/>
                  <a:gd name="connsiteY82" fmla="*/ 2290 h 2403337"/>
                  <a:gd name="connsiteX83" fmla="*/ 529989 w 1744338"/>
                  <a:gd name="connsiteY83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1167167 w 1744338"/>
                  <a:gd name="connsiteY34" fmla="*/ 1506140 h 2403337"/>
                  <a:gd name="connsiteX35" fmla="*/ 529531 w 1744338"/>
                  <a:gd name="connsiteY35" fmla="*/ 1524005 h 2403337"/>
                  <a:gd name="connsiteX36" fmla="*/ 516247 w 1744338"/>
                  <a:gd name="connsiteY36" fmla="*/ 1523547 h 2403337"/>
                  <a:gd name="connsiteX37" fmla="*/ 485556 w 1744338"/>
                  <a:gd name="connsiteY37" fmla="*/ 1525837 h 2403337"/>
                  <a:gd name="connsiteX38" fmla="*/ 416387 w 1744338"/>
                  <a:gd name="connsiteY38" fmla="*/ 1542786 h 2403337"/>
                  <a:gd name="connsiteX39" fmla="*/ 404935 w 1744338"/>
                  <a:gd name="connsiteY39" fmla="*/ 1553322 h 2403337"/>
                  <a:gd name="connsiteX40" fmla="*/ 259727 w 1744338"/>
                  <a:gd name="connsiteY40" fmla="*/ 1858397 h 2403337"/>
                  <a:gd name="connsiteX41" fmla="*/ 272095 w 1744338"/>
                  <a:gd name="connsiteY41" fmla="*/ 1875346 h 2403337"/>
                  <a:gd name="connsiteX42" fmla="*/ 298663 w 1744338"/>
                  <a:gd name="connsiteY42" fmla="*/ 1876262 h 2403337"/>
                  <a:gd name="connsiteX43" fmla="*/ 301869 w 1744338"/>
                  <a:gd name="connsiteY43" fmla="*/ 1877636 h 2403337"/>
                  <a:gd name="connsiteX44" fmla="*/ 250107 w 1744338"/>
                  <a:gd name="connsiteY44" fmla="*/ 1914740 h 2403337"/>
                  <a:gd name="connsiteX45" fmla="*/ 238197 w 1744338"/>
                  <a:gd name="connsiteY45" fmla="*/ 1930773 h 2403337"/>
                  <a:gd name="connsiteX46" fmla="*/ 206590 w 1744338"/>
                  <a:gd name="connsiteY46" fmla="*/ 2211113 h 2403337"/>
                  <a:gd name="connsiteX47" fmla="*/ 207965 w 1744338"/>
                  <a:gd name="connsiteY47" fmla="*/ 2215235 h 2403337"/>
                  <a:gd name="connsiteX48" fmla="*/ 244610 w 1744338"/>
                  <a:gd name="connsiteY48" fmla="*/ 2193248 h 2403337"/>
                  <a:gd name="connsiteX49" fmla="*/ 213003 w 1744338"/>
                  <a:gd name="connsiteY49" fmla="*/ 2275243 h 2403337"/>
                  <a:gd name="connsiteX50" fmla="*/ 207049 w 1744338"/>
                  <a:gd name="connsiteY50" fmla="*/ 2310056 h 2403337"/>
                  <a:gd name="connsiteX51" fmla="*/ 208423 w 1744338"/>
                  <a:gd name="connsiteY51" fmla="*/ 2393425 h 2403337"/>
                  <a:gd name="connsiteX52" fmla="*/ 197887 w 1744338"/>
                  <a:gd name="connsiteY52" fmla="*/ 2402587 h 2403337"/>
                  <a:gd name="connsiteX53" fmla="*/ 162616 w 1744338"/>
                  <a:gd name="connsiteY53" fmla="*/ 2401670 h 2403337"/>
                  <a:gd name="connsiteX54" fmla="*/ 158493 w 1744338"/>
                  <a:gd name="connsiteY54" fmla="*/ 2398922 h 2403337"/>
                  <a:gd name="connsiteX55" fmla="*/ 155744 w 1744338"/>
                  <a:gd name="connsiteY55" fmla="*/ 2387470 h 2403337"/>
                  <a:gd name="connsiteX56" fmla="*/ 152538 w 1744338"/>
                  <a:gd name="connsiteY56" fmla="*/ 2183628 h 2403337"/>
                  <a:gd name="connsiteX57" fmla="*/ 208881 w 1744338"/>
                  <a:gd name="connsiteY57" fmla="*/ 1846946 h 2403337"/>
                  <a:gd name="connsiteX58" fmla="*/ 301411 w 1744338"/>
                  <a:gd name="connsiteY58" fmla="*/ 1630736 h 2403337"/>
                  <a:gd name="connsiteX59" fmla="*/ 305076 w 1744338"/>
                  <a:gd name="connsiteY59" fmla="*/ 1595006 h 2403337"/>
                  <a:gd name="connsiteX60" fmla="*/ 290876 w 1744338"/>
                  <a:gd name="connsiteY60" fmla="*/ 1528128 h 2403337"/>
                  <a:gd name="connsiteX61" fmla="*/ 278508 w 1744338"/>
                  <a:gd name="connsiteY61" fmla="*/ 1505224 h 2403337"/>
                  <a:gd name="connsiteX62" fmla="*/ 127802 w 1744338"/>
                  <a:gd name="connsiteY62" fmla="*/ 1332989 h 2403337"/>
                  <a:gd name="connsiteX63" fmla="*/ 65046 w 1744338"/>
                  <a:gd name="connsiteY63" fmla="*/ 1218013 h 2403337"/>
                  <a:gd name="connsiteX64" fmla="*/ 0 w 1744338"/>
                  <a:gd name="connsiteY64" fmla="*/ 870336 h 2403337"/>
                  <a:gd name="connsiteX65" fmla="*/ 149790 w 1744338"/>
                  <a:gd name="connsiteY65" fmla="*/ 418678 h 2403337"/>
                  <a:gd name="connsiteX66" fmla="*/ 161699 w 1744338"/>
                  <a:gd name="connsiteY66" fmla="*/ 410890 h 2403337"/>
                  <a:gd name="connsiteX67" fmla="*/ 178190 w 1744338"/>
                  <a:gd name="connsiteY67" fmla="*/ 534570 h 2403337"/>
                  <a:gd name="connsiteX68" fmla="*/ 259269 w 1744338"/>
                  <a:gd name="connsiteY68" fmla="*/ 1182741 h 2403337"/>
                  <a:gd name="connsiteX69" fmla="*/ 297289 w 1744338"/>
                  <a:gd name="connsiteY69" fmla="*/ 1486901 h 2403337"/>
                  <a:gd name="connsiteX70" fmla="*/ 301869 w 1744338"/>
                  <a:gd name="connsiteY70" fmla="*/ 1502476 h 2403337"/>
                  <a:gd name="connsiteX71" fmla="*/ 310573 w 1744338"/>
                  <a:gd name="connsiteY71" fmla="*/ 1532250 h 2403337"/>
                  <a:gd name="connsiteX72" fmla="*/ 322483 w 1744338"/>
                  <a:gd name="connsiteY72" fmla="*/ 1587677 h 2403337"/>
                  <a:gd name="connsiteX73" fmla="*/ 352715 w 1744338"/>
                  <a:gd name="connsiteY73" fmla="*/ 1536831 h 2403337"/>
                  <a:gd name="connsiteX74" fmla="*/ 534570 w 1744338"/>
                  <a:gd name="connsiteY74" fmla="*/ 1275272 h 2403337"/>
                  <a:gd name="connsiteX75" fmla="*/ 542815 w 1744338"/>
                  <a:gd name="connsiteY75" fmla="*/ 1234045 h 2403337"/>
                  <a:gd name="connsiteX76" fmla="*/ 523576 w 1744338"/>
                  <a:gd name="connsiteY76" fmla="*/ 1148386 h 2403337"/>
                  <a:gd name="connsiteX77" fmla="*/ 490595 w 1744338"/>
                  <a:gd name="connsiteY77" fmla="*/ 1080133 h 2403337"/>
                  <a:gd name="connsiteX78" fmla="*/ 450743 w 1744338"/>
                  <a:gd name="connsiteY78" fmla="*/ 1026539 h 2403337"/>
                  <a:gd name="connsiteX79" fmla="*/ 306450 w 1744338"/>
                  <a:gd name="connsiteY79" fmla="*/ 553809 h 2403337"/>
                  <a:gd name="connsiteX80" fmla="*/ 522660 w 1744338"/>
                  <a:gd name="connsiteY80" fmla="*/ 9161 h 2403337"/>
                  <a:gd name="connsiteX81" fmla="*/ 527699 w 1744338"/>
                  <a:gd name="connsiteY81" fmla="*/ 2290 h 2403337"/>
                  <a:gd name="connsiteX82" fmla="*/ 529989 w 1744338"/>
                  <a:gd name="connsiteY82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516247 w 1744338"/>
                  <a:gd name="connsiteY35" fmla="*/ 1523547 h 2403337"/>
                  <a:gd name="connsiteX36" fmla="*/ 485556 w 1744338"/>
                  <a:gd name="connsiteY36" fmla="*/ 1525837 h 2403337"/>
                  <a:gd name="connsiteX37" fmla="*/ 416387 w 1744338"/>
                  <a:gd name="connsiteY37" fmla="*/ 1542786 h 2403337"/>
                  <a:gd name="connsiteX38" fmla="*/ 404935 w 1744338"/>
                  <a:gd name="connsiteY38" fmla="*/ 1553322 h 2403337"/>
                  <a:gd name="connsiteX39" fmla="*/ 259727 w 1744338"/>
                  <a:gd name="connsiteY39" fmla="*/ 1858397 h 2403337"/>
                  <a:gd name="connsiteX40" fmla="*/ 272095 w 1744338"/>
                  <a:gd name="connsiteY40" fmla="*/ 1875346 h 2403337"/>
                  <a:gd name="connsiteX41" fmla="*/ 298663 w 1744338"/>
                  <a:gd name="connsiteY41" fmla="*/ 1876262 h 2403337"/>
                  <a:gd name="connsiteX42" fmla="*/ 301869 w 1744338"/>
                  <a:gd name="connsiteY42" fmla="*/ 1877636 h 2403337"/>
                  <a:gd name="connsiteX43" fmla="*/ 250107 w 1744338"/>
                  <a:gd name="connsiteY43" fmla="*/ 1914740 h 2403337"/>
                  <a:gd name="connsiteX44" fmla="*/ 238197 w 1744338"/>
                  <a:gd name="connsiteY44" fmla="*/ 1930773 h 2403337"/>
                  <a:gd name="connsiteX45" fmla="*/ 206590 w 1744338"/>
                  <a:gd name="connsiteY45" fmla="*/ 2211113 h 2403337"/>
                  <a:gd name="connsiteX46" fmla="*/ 207965 w 1744338"/>
                  <a:gd name="connsiteY46" fmla="*/ 2215235 h 2403337"/>
                  <a:gd name="connsiteX47" fmla="*/ 244610 w 1744338"/>
                  <a:gd name="connsiteY47" fmla="*/ 2193248 h 2403337"/>
                  <a:gd name="connsiteX48" fmla="*/ 213003 w 1744338"/>
                  <a:gd name="connsiteY48" fmla="*/ 2275243 h 2403337"/>
                  <a:gd name="connsiteX49" fmla="*/ 207049 w 1744338"/>
                  <a:gd name="connsiteY49" fmla="*/ 2310056 h 2403337"/>
                  <a:gd name="connsiteX50" fmla="*/ 208423 w 1744338"/>
                  <a:gd name="connsiteY50" fmla="*/ 2393425 h 2403337"/>
                  <a:gd name="connsiteX51" fmla="*/ 197887 w 1744338"/>
                  <a:gd name="connsiteY51" fmla="*/ 2402587 h 2403337"/>
                  <a:gd name="connsiteX52" fmla="*/ 162616 w 1744338"/>
                  <a:gd name="connsiteY52" fmla="*/ 2401670 h 2403337"/>
                  <a:gd name="connsiteX53" fmla="*/ 158493 w 1744338"/>
                  <a:gd name="connsiteY53" fmla="*/ 2398922 h 2403337"/>
                  <a:gd name="connsiteX54" fmla="*/ 155744 w 1744338"/>
                  <a:gd name="connsiteY54" fmla="*/ 2387470 h 2403337"/>
                  <a:gd name="connsiteX55" fmla="*/ 152538 w 1744338"/>
                  <a:gd name="connsiteY55" fmla="*/ 2183628 h 2403337"/>
                  <a:gd name="connsiteX56" fmla="*/ 208881 w 1744338"/>
                  <a:gd name="connsiteY56" fmla="*/ 1846946 h 2403337"/>
                  <a:gd name="connsiteX57" fmla="*/ 301411 w 1744338"/>
                  <a:gd name="connsiteY57" fmla="*/ 1630736 h 2403337"/>
                  <a:gd name="connsiteX58" fmla="*/ 305076 w 1744338"/>
                  <a:gd name="connsiteY58" fmla="*/ 1595006 h 2403337"/>
                  <a:gd name="connsiteX59" fmla="*/ 290876 w 1744338"/>
                  <a:gd name="connsiteY59" fmla="*/ 1528128 h 2403337"/>
                  <a:gd name="connsiteX60" fmla="*/ 278508 w 1744338"/>
                  <a:gd name="connsiteY60" fmla="*/ 1505224 h 2403337"/>
                  <a:gd name="connsiteX61" fmla="*/ 127802 w 1744338"/>
                  <a:gd name="connsiteY61" fmla="*/ 1332989 h 2403337"/>
                  <a:gd name="connsiteX62" fmla="*/ 65046 w 1744338"/>
                  <a:gd name="connsiteY62" fmla="*/ 1218013 h 2403337"/>
                  <a:gd name="connsiteX63" fmla="*/ 0 w 1744338"/>
                  <a:gd name="connsiteY63" fmla="*/ 870336 h 2403337"/>
                  <a:gd name="connsiteX64" fmla="*/ 149790 w 1744338"/>
                  <a:gd name="connsiteY64" fmla="*/ 418678 h 2403337"/>
                  <a:gd name="connsiteX65" fmla="*/ 161699 w 1744338"/>
                  <a:gd name="connsiteY65" fmla="*/ 410890 h 2403337"/>
                  <a:gd name="connsiteX66" fmla="*/ 178190 w 1744338"/>
                  <a:gd name="connsiteY66" fmla="*/ 534570 h 2403337"/>
                  <a:gd name="connsiteX67" fmla="*/ 259269 w 1744338"/>
                  <a:gd name="connsiteY67" fmla="*/ 1182741 h 2403337"/>
                  <a:gd name="connsiteX68" fmla="*/ 297289 w 1744338"/>
                  <a:gd name="connsiteY68" fmla="*/ 1486901 h 2403337"/>
                  <a:gd name="connsiteX69" fmla="*/ 301869 w 1744338"/>
                  <a:gd name="connsiteY69" fmla="*/ 1502476 h 2403337"/>
                  <a:gd name="connsiteX70" fmla="*/ 310573 w 1744338"/>
                  <a:gd name="connsiteY70" fmla="*/ 1532250 h 2403337"/>
                  <a:gd name="connsiteX71" fmla="*/ 322483 w 1744338"/>
                  <a:gd name="connsiteY71" fmla="*/ 1587677 h 2403337"/>
                  <a:gd name="connsiteX72" fmla="*/ 352715 w 1744338"/>
                  <a:gd name="connsiteY72" fmla="*/ 1536831 h 2403337"/>
                  <a:gd name="connsiteX73" fmla="*/ 534570 w 1744338"/>
                  <a:gd name="connsiteY73" fmla="*/ 1275272 h 2403337"/>
                  <a:gd name="connsiteX74" fmla="*/ 542815 w 1744338"/>
                  <a:gd name="connsiteY74" fmla="*/ 1234045 h 2403337"/>
                  <a:gd name="connsiteX75" fmla="*/ 523576 w 1744338"/>
                  <a:gd name="connsiteY75" fmla="*/ 1148386 h 2403337"/>
                  <a:gd name="connsiteX76" fmla="*/ 490595 w 1744338"/>
                  <a:gd name="connsiteY76" fmla="*/ 1080133 h 2403337"/>
                  <a:gd name="connsiteX77" fmla="*/ 450743 w 1744338"/>
                  <a:gd name="connsiteY77" fmla="*/ 1026539 h 2403337"/>
                  <a:gd name="connsiteX78" fmla="*/ 306450 w 1744338"/>
                  <a:gd name="connsiteY78" fmla="*/ 553809 h 2403337"/>
                  <a:gd name="connsiteX79" fmla="*/ 522660 w 1744338"/>
                  <a:gd name="connsiteY79" fmla="*/ 9161 h 2403337"/>
                  <a:gd name="connsiteX80" fmla="*/ 527699 w 1744338"/>
                  <a:gd name="connsiteY80" fmla="*/ 2290 h 2403337"/>
                  <a:gd name="connsiteX81" fmla="*/ 529989 w 1744338"/>
                  <a:gd name="connsiteY81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516247 w 1744338"/>
                  <a:gd name="connsiteY35" fmla="*/ 1523547 h 2403337"/>
                  <a:gd name="connsiteX36" fmla="*/ 416387 w 1744338"/>
                  <a:gd name="connsiteY36" fmla="*/ 1542786 h 2403337"/>
                  <a:gd name="connsiteX37" fmla="*/ 404935 w 1744338"/>
                  <a:gd name="connsiteY37" fmla="*/ 1553322 h 2403337"/>
                  <a:gd name="connsiteX38" fmla="*/ 259727 w 1744338"/>
                  <a:gd name="connsiteY38" fmla="*/ 1858397 h 2403337"/>
                  <a:gd name="connsiteX39" fmla="*/ 272095 w 1744338"/>
                  <a:gd name="connsiteY39" fmla="*/ 1875346 h 2403337"/>
                  <a:gd name="connsiteX40" fmla="*/ 298663 w 1744338"/>
                  <a:gd name="connsiteY40" fmla="*/ 1876262 h 2403337"/>
                  <a:gd name="connsiteX41" fmla="*/ 301869 w 1744338"/>
                  <a:gd name="connsiteY41" fmla="*/ 1877636 h 2403337"/>
                  <a:gd name="connsiteX42" fmla="*/ 250107 w 1744338"/>
                  <a:gd name="connsiteY42" fmla="*/ 1914740 h 2403337"/>
                  <a:gd name="connsiteX43" fmla="*/ 238197 w 1744338"/>
                  <a:gd name="connsiteY43" fmla="*/ 1930773 h 2403337"/>
                  <a:gd name="connsiteX44" fmla="*/ 206590 w 1744338"/>
                  <a:gd name="connsiteY44" fmla="*/ 2211113 h 2403337"/>
                  <a:gd name="connsiteX45" fmla="*/ 207965 w 1744338"/>
                  <a:gd name="connsiteY45" fmla="*/ 2215235 h 2403337"/>
                  <a:gd name="connsiteX46" fmla="*/ 244610 w 1744338"/>
                  <a:gd name="connsiteY46" fmla="*/ 2193248 h 2403337"/>
                  <a:gd name="connsiteX47" fmla="*/ 213003 w 1744338"/>
                  <a:gd name="connsiteY47" fmla="*/ 2275243 h 2403337"/>
                  <a:gd name="connsiteX48" fmla="*/ 207049 w 1744338"/>
                  <a:gd name="connsiteY48" fmla="*/ 2310056 h 2403337"/>
                  <a:gd name="connsiteX49" fmla="*/ 208423 w 1744338"/>
                  <a:gd name="connsiteY49" fmla="*/ 2393425 h 2403337"/>
                  <a:gd name="connsiteX50" fmla="*/ 197887 w 1744338"/>
                  <a:gd name="connsiteY50" fmla="*/ 2402587 h 2403337"/>
                  <a:gd name="connsiteX51" fmla="*/ 162616 w 1744338"/>
                  <a:gd name="connsiteY51" fmla="*/ 2401670 h 2403337"/>
                  <a:gd name="connsiteX52" fmla="*/ 158493 w 1744338"/>
                  <a:gd name="connsiteY52" fmla="*/ 2398922 h 2403337"/>
                  <a:gd name="connsiteX53" fmla="*/ 155744 w 1744338"/>
                  <a:gd name="connsiteY53" fmla="*/ 2387470 h 2403337"/>
                  <a:gd name="connsiteX54" fmla="*/ 152538 w 1744338"/>
                  <a:gd name="connsiteY54" fmla="*/ 2183628 h 2403337"/>
                  <a:gd name="connsiteX55" fmla="*/ 208881 w 1744338"/>
                  <a:gd name="connsiteY55" fmla="*/ 1846946 h 2403337"/>
                  <a:gd name="connsiteX56" fmla="*/ 301411 w 1744338"/>
                  <a:gd name="connsiteY56" fmla="*/ 1630736 h 2403337"/>
                  <a:gd name="connsiteX57" fmla="*/ 305076 w 1744338"/>
                  <a:gd name="connsiteY57" fmla="*/ 1595006 h 2403337"/>
                  <a:gd name="connsiteX58" fmla="*/ 290876 w 1744338"/>
                  <a:gd name="connsiteY58" fmla="*/ 1528128 h 2403337"/>
                  <a:gd name="connsiteX59" fmla="*/ 278508 w 1744338"/>
                  <a:gd name="connsiteY59" fmla="*/ 1505224 h 2403337"/>
                  <a:gd name="connsiteX60" fmla="*/ 127802 w 1744338"/>
                  <a:gd name="connsiteY60" fmla="*/ 1332989 h 2403337"/>
                  <a:gd name="connsiteX61" fmla="*/ 65046 w 1744338"/>
                  <a:gd name="connsiteY61" fmla="*/ 1218013 h 2403337"/>
                  <a:gd name="connsiteX62" fmla="*/ 0 w 1744338"/>
                  <a:gd name="connsiteY62" fmla="*/ 870336 h 2403337"/>
                  <a:gd name="connsiteX63" fmla="*/ 149790 w 1744338"/>
                  <a:gd name="connsiteY63" fmla="*/ 418678 h 2403337"/>
                  <a:gd name="connsiteX64" fmla="*/ 161699 w 1744338"/>
                  <a:gd name="connsiteY64" fmla="*/ 410890 h 2403337"/>
                  <a:gd name="connsiteX65" fmla="*/ 178190 w 1744338"/>
                  <a:gd name="connsiteY65" fmla="*/ 534570 h 2403337"/>
                  <a:gd name="connsiteX66" fmla="*/ 259269 w 1744338"/>
                  <a:gd name="connsiteY66" fmla="*/ 1182741 h 2403337"/>
                  <a:gd name="connsiteX67" fmla="*/ 297289 w 1744338"/>
                  <a:gd name="connsiteY67" fmla="*/ 1486901 h 2403337"/>
                  <a:gd name="connsiteX68" fmla="*/ 301869 w 1744338"/>
                  <a:gd name="connsiteY68" fmla="*/ 1502476 h 2403337"/>
                  <a:gd name="connsiteX69" fmla="*/ 310573 w 1744338"/>
                  <a:gd name="connsiteY69" fmla="*/ 1532250 h 2403337"/>
                  <a:gd name="connsiteX70" fmla="*/ 322483 w 1744338"/>
                  <a:gd name="connsiteY70" fmla="*/ 1587677 h 2403337"/>
                  <a:gd name="connsiteX71" fmla="*/ 352715 w 1744338"/>
                  <a:gd name="connsiteY71" fmla="*/ 1536831 h 2403337"/>
                  <a:gd name="connsiteX72" fmla="*/ 534570 w 1744338"/>
                  <a:gd name="connsiteY72" fmla="*/ 1275272 h 2403337"/>
                  <a:gd name="connsiteX73" fmla="*/ 542815 w 1744338"/>
                  <a:gd name="connsiteY73" fmla="*/ 1234045 h 2403337"/>
                  <a:gd name="connsiteX74" fmla="*/ 523576 w 1744338"/>
                  <a:gd name="connsiteY74" fmla="*/ 1148386 h 2403337"/>
                  <a:gd name="connsiteX75" fmla="*/ 490595 w 1744338"/>
                  <a:gd name="connsiteY75" fmla="*/ 1080133 h 2403337"/>
                  <a:gd name="connsiteX76" fmla="*/ 450743 w 1744338"/>
                  <a:gd name="connsiteY76" fmla="*/ 1026539 h 2403337"/>
                  <a:gd name="connsiteX77" fmla="*/ 306450 w 1744338"/>
                  <a:gd name="connsiteY77" fmla="*/ 553809 h 2403337"/>
                  <a:gd name="connsiteX78" fmla="*/ 522660 w 1744338"/>
                  <a:gd name="connsiteY78" fmla="*/ 9161 h 2403337"/>
                  <a:gd name="connsiteX79" fmla="*/ 527699 w 1744338"/>
                  <a:gd name="connsiteY79" fmla="*/ 2290 h 2403337"/>
                  <a:gd name="connsiteX80" fmla="*/ 529989 w 1744338"/>
                  <a:gd name="connsiteY80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416387 w 1744338"/>
                  <a:gd name="connsiteY35" fmla="*/ 1542786 h 2403337"/>
                  <a:gd name="connsiteX36" fmla="*/ 404935 w 1744338"/>
                  <a:gd name="connsiteY36" fmla="*/ 1553322 h 2403337"/>
                  <a:gd name="connsiteX37" fmla="*/ 259727 w 1744338"/>
                  <a:gd name="connsiteY37" fmla="*/ 1858397 h 2403337"/>
                  <a:gd name="connsiteX38" fmla="*/ 272095 w 1744338"/>
                  <a:gd name="connsiteY38" fmla="*/ 1875346 h 2403337"/>
                  <a:gd name="connsiteX39" fmla="*/ 298663 w 1744338"/>
                  <a:gd name="connsiteY39" fmla="*/ 1876262 h 2403337"/>
                  <a:gd name="connsiteX40" fmla="*/ 301869 w 1744338"/>
                  <a:gd name="connsiteY40" fmla="*/ 1877636 h 2403337"/>
                  <a:gd name="connsiteX41" fmla="*/ 250107 w 1744338"/>
                  <a:gd name="connsiteY41" fmla="*/ 1914740 h 2403337"/>
                  <a:gd name="connsiteX42" fmla="*/ 238197 w 1744338"/>
                  <a:gd name="connsiteY42" fmla="*/ 1930773 h 2403337"/>
                  <a:gd name="connsiteX43" fmla="*/ 206590 w 1744338"/>
                  <a:gd name="connsiteY43" fmla="*/ 2211113 h 2403337"/>
                  <a:gd name="connsiteX44" fmla="*/ 207965 w 1744338"/>
                  <a:gd name="connsiteY44" fmla="*/ 2215235 h 2403337"/>
                  <a:gd name="connsiteX45" fmla="*/ 244610 w 1744338"/>
                  <a:gd name="connsiteY45" fmla="*/ 2193248 h 2403337"/>
                  <a:gd name="connsiteX46" fmla="*/ 213003 w 1744338"/>
                  <a:gd name="connsiteY46" fmla="*/ 2275243 h 2403337"/>
                  <a:gd name="connsiteX47" fmla="*/ 207049 w 1744338"/>
                  <a:gd name="connsiteY47" fmla="*/ 2310056 h 2403337"/>
                  <a:gd name="connsiteX48" fmla="*/ 208423 w 1744338"/>
                  <a:gd name="connsiteY48" fmla="*/ 2393425 h 2403337"/>
                  <a:gd name="connsiteX49" fmla="*/ 197887 w 1744338"/>
                  <a:gd name="connsiteY49" fmla="*/ 2402587 h 2403337"/>
                  <a:gd name="connsiteX50" fmla="*/ 162616 w 1744338"/>
                  <a:gd name="connsiteY50" fmla="*/ 2401670 h 2403337"/>
                  <a:gd name="connsiteX51" fmla="*/ 158493 w 1744338"/>
                  <a:gd name="connsiteY51" fmla="*/ 2398922 h 2403337"/>
                  <a:gd name="connsiteX52" fmla="*/ 155744 w 1744338"/>
                  <a:gd name="connsiteY52" fmla="*/ 2387470 h 2403337"/>
                  <a:gd name="connsiteX53" fmla="*/ 152538 w 1744338"/>
                  <a:gd name="connsiteY53" fmla="*/ 2183628 h 2403337"/>
                  <a:gd name="connsiteX54" fmla="*/ 208881 w 1744338"/>
                  <a:gd name="connsiteY54" fmla="*/ 1846946 h 2403337"/>
                  <a:gd name="connsiteX55" fmla="*/ 301411 w 1744338"/>
                  <a:gd name="connsiteY55" fmla="*/ 1630736 h 2403337"/>
                  <a:gd name="connsiteX56" fmla="*/ 305076 w 1744338"/>
                  <a:gd name="connsiteY56" fmla="*/ 1595006 h 2403337"/>
                  <a:gd name="connsiteX57" fmla="*/ 290876 w 1744338"/>
                  <a:gd name="connsiteY57" fmla="*/ 1528128 h 2403337"/>
                  <a:gd name="connsiteX58" fmla="*/ 278508 w 1744338"/>
                  <a:gd name="connsiteY58" fmla="*/ 1505224 h 2403337"/>
                  <a:gd name="connsiteX59" fmla="*/ 127802 w 1744338"/>
                  <a:gd name="connsiteY59" fmla="*/ 1332989 h 2403337"/>
                  <a:gd name="connsiteX60" fmla="*/ 65046 w 1744338"/>
                  <a:gd name="connsiteY60" fmla="*/ 1218013 h 2403337"/>
                  <a:gd name="connsiteX61" fmla="*/ 0 w 1744338"/>
                  <a:gd name="connsiteY61" fmla="*/ 870336 h 2403337"/>
                  <a:gd name="connsiteX62" fmla="*/ 149790 w 1744338"/>
                  <a:gd name="connsiteY62" fmla="*/ 418678 h 2403337"/>
                  <a:gd name="connsiteX63" fmla="*/ 161699 w 1744338"/>
                  <a:gd name="connsiteY63" fmla="*/ 410890 h 2403337"/>
                  <a:gd name="connsiteX64" fmla="*/ 178190 w 1744338"/>
                  <a:gd name="connsiteY64" fmla="*/ 534570 h 2403337"/>
                  <a:gd name="connsiteX65" fmla="*/ 259269 w 1744338"/>
                  <a:gd name="connsiteY65" fmla="*/ 1182741 h 2403337"/>
                  <a:gd name="connsiteX66" fmla="*/ 297289 w 1744338"/>
                  <a:gd name="connsiteY66" fmla="*/ 1486901 h 2403337"/>
                  <a:gd name="connsiteX67" fmla="*/ 301869 w 1744338"/>
                  <a:gd name="connsiteY67" fmla="*/ 1502476 h 2403337"/>
                  <a:gd name="connsiteX68" fmla="*/ 310573 w 1744338"/>
                  <a:gd name="connsiteY68" fmla="*/ 1532250 h 2403337"/>
                  <a:gd name="connsiteX69" fmla="*/ 322483 w 1744338"/>
                  <a:gd name="connsiteY69" fmla="*/ 1587677 h 2403337"/>
                  <a:gd name="connsiteX70" fmla="*/ 352715 w 1744338"/>
                  <a:gd name="connsiteY70" fmla="*/ 1536831 h 2403337"/>
                  <a:gd name="connsiteX71" fmla="*/ 534570 w 1744338"/>
                  <a:gd name="connsiteY71" fmla="*/ 1275272 h 2403337"/>
                  <a:gd name="connsiteX72" fmla="*/ 542815 w 1744338"/>
                  <a:gd name="connsiteY72" fmla="*/ 1234045 h 2403337"/>
                  <a:gd name="connsiteX73" fmla="*/ 523576 w 1744338"/>
                  <a:gd name="connsiteY73" fmla="*/ 1148386 h 2403337"/>
                  <a:gd name="connsiteX74" fmla="*/ 490595 w 1744338"/>
                  <a:gd name="connsiteY74" fmla="*/ 1080133 h 2403337"/>
                  <a:gd name="connsiteX75" fmla="*/ 450743 w 1744338"/>
                  <a:gd name="connsiteY75" fmla="*/ 1026539 h 2403337"/>
                  <a:gd name="connsiteX76" fmla="*/ 306450 w 1744338"/>
                  <a:gd name="connsiteY76" fmla="*/ 553809 h 2403337"/>
                  <a:gd name="connsiteX77" fmla="*/ 522660 w 1744338"/>
                  <a:gd name="connsiteY77" fmla="*/ 9161 h 2403337"/>
                  <a:gd name="connsiteX78" fmla="*/ 527699 w 1744338"/>
                  <a:gd name="connsiteY78" fmla="*/ 2290 h 2403337"/>
                  <a:gd name="connsiteX79" fmla="*/ 529989 w 1744338"/>
                  <a:gd name="connsiteY7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416387 w 1744338"/>
                  <a:gd name="connsiteY34" fmla="*/ 1542786 h 2403337"/>
                  <a:gd name="connsiteX35" fmla="*/ 404935 w 1744338"/>
                  <a:gd name="connsiteY35" fmla="*/ 1553322 h 2403337"/>
                  <a:gd name="connsiteX36" fmla="*/ 259727 w 1744338"/>
                  <a:gd name="connsiteY36" fmla="*/ 1858397 h 2403337"/>
                  <a:gd name="connsiteX37" fmla="*/ 272095 w 1744338"/>
                  <a:gd name="connsiteY37" fmla="*/ 1875346 h 2403337"/>
                  <a:gd name="connsiteX38" fmla="*/ 298663 w 1744338"/>
                  <a:gd name="connsiteY38" fmla="*/ 1876262 h 2403337"/>
                  <a:gd name="connsiteX39" fmla="*/ 301869 w 1744338"/>
                  <a:gd name="connsiteY39" fmla="*/ 1877636 h 2403337"/>
                  <a:gd name="connsiteX40" fmla="*/ 250107 w 1744338"/>
                  <a:gd name="connsiteY40" fmla="*/ 1914740 h 2403337"/>
                  <a:gd name="connsiteX41" fmla="*/ 238197 w 1744338"/>
                  <a:gd name="connsiteY41" fmla="*/ 1930773 h 2403337"/>
                  <a:gd name="connsiteX42" fmla="*/ 206590 w 1744338"/>
                  <a:gd name="connsiteY42" fmla="*/ 2211113 h 2403337"/>
                  <a:gd name="connsiteX43" fmla="*/ 207965 w 1744338"/>
                  <a:gd name="connsiteY43" fmla="*/ 2215235 h 2403337"/>
                  <a:gd name="connsiteX44" fmla="*/ 244610 w 1744338"/>
                  <a:gd name="connsiteY44" fmla="*/ 2193248 h 2403337"/>
                  <a:gd name="connsiteX45" fmla="*/ 213003 w 1744338"/>
                  <a:gd name="connsiteY45" fmla="*/ 2275243 h 2403337"/>
                  <a:gd name="connsiteX46" fmla="*/ 207049 w 1744338"/>
                  <a:gd name="connsiteY46" fmla="*/ 2310056 h 2403337"/>
                  <a:gd name="connsiteX47" fmla="*/ 208423 w 1744338"/>
                  <a:gd name="connsiteY47" fmla="*/ 2393425 h 2403337"/>
                  <a:gd name="connsiteX48" fmla="*/ 197887 w 1744338"/>
                  <a:gd name="connsiteY48" fmla="*/ 2402587 h 2403337"/>
                  <a:gd name="connsiteX49" fmla="*/ 162616 w 1744338"/>
                  <a:gd name="connsiteY49" fmla="*/ 2401670 h 2403337"/>
                  <a:gd name="connsiteX50" fmla="*/ 158493 w 1744338"/>
                  <a:gd name="connsiteY50" fmla="*/ 2398922 h 2403337"/>
                  <a:gd name="connsiteX51" fmla="*/ 155744 w 1744338"/>
                  <a:gd name="connsiteY51" fmla="*/ 2387470 h 2403337"/>
                  <a:gd name="connsiteX52" fmla="*/ 152538 w 1744338"/>
                  <a:gd name="connsiteY52" fmla="*/ 2183628 h 2403337"/>
                  <a:gd name="connsiteX53" fmla="*/ 208881 w 1744338"/>
                  <a:gd name="connsiteY53" fmla="*/ 1846946 h 2403337"/>
                  <a:gd name="connsiteX54" fmla="*/ 301411 w 1744338"/>
                  <a:gd name="connsiteY54" fmla="*/ 1630736 h 2403337"/>
                  <a:gd name="connsiteX55" fmla="*/ 305076 w 1744338"/>
                  <a:gd name="connsiteY55" fmla="*/ 1595006 h 2403337"/>
                  <a:gd name="connsiteX56" fmla="*/ 290876 w 1744338"/>
                  <a:gd name="connsiteY56" fmla="*/ 1528128 h 2403337"/>
                  <a:gd name="connsiteX57" fmla="*/ 278508 w 1744338"/>
                  <a:gd name="connsiteY57" fmla="*/ 1505224 h 2403337"/>
                  <a:gd name="connsiteX58" fmla="*/ 127802 w 1744338"/>
                  <a:gd name="connsiteY58" fmla="*/ 1332989 h 2403337"/>
                  <a:gd name="connsiteX59" fmla="*/ 65046 w 1744338"/>
                  <a:gd name="connsiteY59" fmla="*/ 1218013 h 2403337"/>
                  <a:gd name="connsiteX60" fmla="*/ 0 w 1744338"/>
                  <a:gd name="connsiteY60" fmla="*/ 870336 h 2403337"/>
                  <a:gd name="connsiteX61" fmla="*/ 149790 w 1744338"/>
                  <a:gd name="connsiteY61" fmla="*/ 418678 h 2403337"/>
                  <a:gd name="connsiteX62" fmla="*/ 161699 w 1744338"/>
                  <a:gd name="connsiteY62" fmla="*/ 410890 h 2403337"/>
                  <a:gd name="connsiteX63" fmla="*/ 178190 w 1744338"/>
                  <a:gd name="connsiteY63" fmla="*/ 534570 h 2403337"/>
                  <a:gd name="connsiteX64" fmla="*/ 259269 w 1744338"/>
                  <a:gd name="connsiteY64" fmla="*/ 1182741 h 2403337"/>
                  <a:gd name="connsiteX65" fmla="*/ 297289 w 1744338"/>
                  <a:gd name="connsiteY65" fmla="*/ 1486901 h 2403337"/>
                  <a:gd name="connsiteX66" fmla="*/ 301869 w 1744338"/>
                  <a:gd name="connsiteY66" fmla="*/ 1502476 h 2403337"/>
                  <a:gd name="connsiteX67" fmla="*/ 310573 w 1744338"/>
                  <a:gd name="connsiteY67" fmla="*/ 1532250 h 2403337"/>
                  <a:gd name="connsiteX68" fmla="*/ 322483 w 1744338"/>
                  <a:gd name="connsiteY68" fmla="*/ 1587677 h 2403337"/>
                  <a:gd name="connsiteX69" fmla="*/ 352715 w 1744338"/>
                  <a:gd name="connsiteY69" fmla="*/ 1536831 h 2403337"/>
                  <a:gd name="connsiteX70" fmla="*/ 534570 w 1744338"/>
                  <a:gd name="connsiteY70" fmla="*/ 1275272 h 2403337"/>
                  <a:gd name="connsiteX71" fmla="*/ 542815 w 1744338"/>
                  <a:gd name="connsiteY71" fmla="*/ 1234045 h 2403337"/>
                  <a:gd name="connsiteX72" fmla="*/ 523576 w 1744338"/>
                  <a:gd name="connsiteY72" fmla="*/ 1148386 h 2403337"/>
                  <a:gd name="connsiteX73" fmla="*/ 490595 w 1744338"/>
                  <a:gd name="connsiteY73" fmla="*/ 1080133 h 2403337"/>
                  <a:gd name="connsiteX74" fmla="*/ 450743 w 1744338"/>
                  <a:gd name="connsiteY74" fmla="*/ 1026539 h 2403337"/>
                  <a:gd name="connsiteX75" fmla="*/ 306450 w 1744338"/>
                  <a:gd name="connsiteY75" fmla="*/ 553809 h 2403337"/>
                  <a:gd name="connsiteX76" fmla="*/ 522660 w 1744338"/>
                  <a:gd name="connsiteY76" fmla="*/ 9161 h 2403337"/>
                  <a:gd name="connsiteX77" fmla="*/ 527699 w 1744338"/>
                  <a:gd name="connsiteY77" fmla="*/ 2290 h 2403337"/>
                  <a:gd name="connsiteX78" fmla="*/ 529989 w 1744338"/>
                  <a:gd name="connsiteY78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416387 w 1744338"/>
                  <a:gd name="connsiteY33" fmla="*/ 1542786 h 2403337"/>
                  <a:gd name="connsiteX34" fmla="*/ 404935 w 1744338"/>
                  <a:gd name="connsiteY34" fmla="*/ 1553322 h 2403337"/>
                  <a:gd name="connsiteX35" fmla="*/ 259727 w 1744338"/>
                  <a:gd name="connsiteY35" fmla="*/ 1858397 h 2403337"/>
                  <a:gd name="connsiteX36" fmla="*/ 272095 w 1744338"/>
                  <a:gd name="connsiteY36" fmla="*/ 1875346 h 2403337"/>
                  <a:gd name="connsiteX37" fmla="*/ 298663 w 1744338"/>
                  <a:gd name="connsiteY37" fmla="*/ 1876262 h 2403337"/>
                  <a:gd name="connsiteX38" fmla="*/ 301869 w 1744338"/>
                  <a:gd name="connsiteY38" fmla="*/ 1877636 h 2403337"/>
                  <a:gd name="connsiteX39" fmla="*/ 250107 w 1744338"/>
                  <a:gd name="connsiteY39" fmla="*/ 1914740 h 2403337"/>
                  <a:gd name="connsiteX40" fmla="*/ 238197 w 1744338"/>
                  <a:gd name="connsiteY40" fmla="*/ 1930773 h 2403337"/>
                  <a:gd name="connsiteX41" fmla="*/ 206590 w 1744338"/>
                  <a:gd name="connsiteY41" fmla="*/ 2211113 h 2403337"/>
                  <a:gd name="connsiteX42" fmla="*/ 207965 w 1744338"/>
                  <a:gd name="connsiteY42" fmla="*/ 2215235 h 2403337"/>
                  <a:gd name="connsiteX43" fmla="*/ 244610 w 1744338"/>
                  <a:gd name="connsiteY43" fmla="*/ 2193248 h 2403337"/>
                  <a:gd name="connsiteX44" fmla="*/ 213003 w 1744338"/>
                  <a:gd name="connsiteY44" fmla="*/ 2275243 h 2403337"/>
                  <a:gd name="connsiteX45" fmla="*/ 207049 w 1744338"/>
                  <a:gd name="connsiteY45" fmla="*/ 2310056 h 2403337"/>
                  <a:gd name="connsiteX46" fmla="*/ 208423 w 1744338"/>
                  <a:gd name="connsiteY46" fmla="*/ 2393425 h 2403337"/>
                  <a:gd name="connsiteX47" fmla="*/ 197887 w 1744338"/>
                  <a:gd name="connsiteY47" fmla="*/ 2402587 h 2403337"/>
                  <a:gd name="connsiteX48" fmla="*/ 162616 w 1744338"/>
                  <a:gd name="connsiteY48" fmla="*/ 2401670 h 2403337"/>
                  <a:gd name="connsiteX49" fmla="*/ 158493 w 1744338"/>
                  <a:gd name="connsiteY49" fmla="*/ 2398922 h 2403337"/>
                  <a:gd name="connsiteX50" fmla="*/ 155744 w 1744338"/>
                  <a:gd name="connsiteY50" fmla="*/ 2387470 h 2403337"/>
                  <a:gd name="connsiteX51" fmla="*/ 152538 w 1744338"/>
                  <a:gd name="connsiteY51" fmla="*/ 2183628 h 2403337"/>
                  <a:gd name="connsiteX52" fmla="*/ 208881 w 1744338"/>
                  <a:gd name="connsiteY52" fmla="*/ 1846946 h 2403337"/>
                  <a:gd name="connsiteX53" fmla="*/ 301411 w 1744338"/>
                  <a:gd name="connsiteY53" fmla="*/ 1630736 h 2403337"/>
                  <a:gd name="connsiteX54" fmla="*/ 305076 w 1744338"/>
                  <a:gd name="connsiteY54" fmla="*/ 1595006 h 2403337"/>
                  <a:gd name="connsiteX55" fmla="*/ 290876 w 1744338"/>
                  <a:gd name="connsiteY55" fmla="*/ 1528128 h 2403337"/>
                  <a:gd name="connsiteX56" fmla="*/ 278508 w 1744338"/>
                  <a:gd name="connsiteY56" fmla="*/ 1505224 h 2403337"/>
                  <a:gd name="connsiteX57" fmla="*/ 127802 w 1744338"/>
                  <a:gd name="connsiteY57" fmla="*/ 1332989 h 2403337"/>
                  <a:gd name="connsiteX58" fmla="*/ 65046 w 1744338"/>
                  <a:gd name="connsiteY58" fmla="*/ 1218013 h 2403337"/>
                  <a:gd name="connsiteX59" fmla="*/ 0 w 1744338"/>
                  <a:gd name="connsiteY59" fmla="*/ 870336 h 2403337"/>
                  <a:gd name="connsiteX60" fmla="*/ 149790 w 1744338"/>
                  <a:gd name="connsiteY60" fmla="*/ 418678 h 2403337"/>
                  <a:gd name="connsiteX61" fmla="*/ 161699 w 1744338"/>
                  <a:gd name="connsiteY61" fmla="*/ 410890 h 2403337"/>
                  <a:gd name="connsiteX62" fmla="*/ 178190 w 1744338"/>
                  <a:gd name="connsiteY62" fmla="*/ 534570 h 2403337"/>
                  <a:gd name="connsiteX63" fmla="*/ 259269 w 1744338"/>
                  <a:gd name="connsiteY63" fmla="*/ 1182741 h 2403337"/>
                  <a:gd name="connsiteX64" fmla="*/ 297289 w 1744338"/>
                  <a:gd name="connsiteY64" fmla="*/ 1486901 h 2403337"/>
                  <a:gd name="connsiteX65" fmla="*/ 301869 w 1744338"/>
                  <a:gd name="connsiteY65" fmla="*/ 1502476 h 2403337"/>
                  <a:gd name="connsiteX66" fmla="*/ 310573 w 1744338"/>
                  <a:gd name="connsiteY66" fmla="*/ 1532250 h 2403337"/>
                  <a:gd name="connsiteX67" fmla="*/ 322483 w 1744338"/>
                  <a:gd name="connsiteY67" fmla="*/ 1587677 h 2403337"/>
                  <a:gd name="connsiteX68" fmla="*/ 352715 w 1744338"/>
                  <a:gd name="connsiteY68" fmla="*/ 1536831 h 2403337"/>
                  <a:gd name="connsiteX69" fmla="*/ 534570 w 1744338"/>
                  <a:gd name="connsiteY69" fmla="*/ 1275272 h 2403337"/>
                  <a:gd name="connsiteX70" fmla="*/ 542815 w 1744338"/>
                  <a:gd name="connsiteY70" fmla="*/ 1234045 h 2403337"/>
                  <a:gd name="connsiteX71" fmla="*/ 523576 w 1744338"/>
                  <a:gd name="connsiteY71" fmla="*/ 1148386 h 2403337"/>
                  <a:gd name="connsiteX72" fmla="*/ 490595 w 1744338"/>
                  <a:gd name="connsiteY72" fmla="*/ 1080133 h 2403337"/>
                  <a:gd name="connsiteX73" fmla="*/ 450743 w 1744338"/>
                  <a:gd name="connsiteY73" fmla="*/ 1026539 h 2403337"/>
                  <a:gd name="connsiteX74" fmla="*/ 306450 w 1744338"/>
                  <a:gd name="connsiteY74" fmla="*/ 553809 h 2403337"/>
                  <a:gd name="connsiteX75" fmla="*/ 522660 w 1744338"/>
                  <a:gd name="connsiteY75" fmla="*/ 9161 h 2403337"/>
                  <a:gd name="connsiteX76" fmla="*/ 527699 w 1744338"/>
                  <a:gd name="connsiteY76" fmla="*/ 2290 h 2403337"/>
                  <a:gd name="connsiteX77" fmla="*/ 529989 w 1744338"/>
                  <a:gd name="connsiteY77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416387 w 1744338"/>
                  <a:gd name="connsiteY32" fmla="*/ 1542786 h 2403337"/>
                  <a:gd name="connsiteX33" fmla="*/ 404935 w 1744338"/>
                  <a:gd name="connsiteY33" fmla="*/ 1553322 h 2403337"/>
                  <a:gd name="connsiteX34" fmla="*/ 259727 w 1744338"/>
                  <a:gd name="connsiteY34" fmla="*/ 1858397 h 2403337"/>
                  <a:gd name="connsiteX35" fmla="*/ 272095 w 1744338"/>
                  <a:gd name="connsiteY35" fmla="*/ 1875346 h 2403337"/>
                  <a:gd name="connsiteX36" fmla="*/ 298663 w 1744338"/>
                  <a:gd name="connsiteY36" fmla="*/ 1876262 h 2403337"/>
                  <a:gd name="connsiteX37" fmla="*/ 301869 w 1744338"/>
                  <a:gd name="connsiteY37" fmla="*/ 1877636 h 2403337"/>
                  <a:gd name="connsiteX38" fmla="*/ 250107 w 1744338"/>
                  <a:gd name="connsiteY38" fmla="*/ 1914740 h 2403337"/>
                  <a:gd name="connsiteX39" fmla="*/ 238197 w 1744338"/>
                  <a:gd name="connsiteY39" fmla="*/ 1930773 h 2403337"/>
                  <a:gd name="connsiteX40" fmla="*/ 206590 w 1744338"/>
                  <a:gd name="connsiteY40" fmla="*/ 2211113 h 2403337"/>
                  <a:gd name="connsiteX41" fmla="*/ 207965 w 1744338"/>
                  <a:gd name="connsiteY41" fmla="*/ 2215235 h 2403337"/>
                  <a:gd name="connsiteX42" fmla="*/ 244610 w 1744338"/>
                  <a:gd name="connsiteY42" fmla="*/ 2193248 h 2403337"/>
                  <a:gd name="connsiteX43" fmla="*/ 213003 w 1744338"/>
                  <a:gd name="connsiteY43" fmla="*/ 2275243 h 2403337"/>
                  <a:gd name="connsiteX44" fmla="*/ 207049 w 1744338"/>
                  <a:gd name="connsiteY44" fmla="*/ 2310056 h 2403337"/>
                  <a:gd name="connsiteX45" fmla="*/ 208423 w 1744338"/>
                  <a:gd name="connsiteY45" fmla="*/ 2393425 h 2403337"/>
                  <a:gd name="connsiteX46" fmla="*/ 197887 w 1744338"/>
                  <a:gd name="connsiteY46" fmla="*/ 2402587 h 2403337"/>
                  <a:gd name="connsiteX47" fmla="*/ 162616 w 1744338"/>
                  <a:gd name="connsiteY47" fmla="*/ 2401670 h 2403337"/>
                  <a:gd name="connsiteX48" fmla="*/ 158493 w 1744338"/>
                  <a:gd name="connsiteY48" fmla="*/ 2398922 h 2403337"/>
                  <a:gd name="connsiteX49" fmla="*/ 155744 w 1744338"/>
                  <a:gd name="connsiteY49" fmla="*/ 2387470 h 2403337"/>
                  <a:gd name="connsiteX50" fmla="*/ 152538 w 1744338"/>
                  <a:gd name="connsiteY50" fmla="*/ 2183628 h 2403337"/>
                  <a:gd name="connsiteX51" fmla="*/ 208881 w 1744338"/>
                  <a:gd name="connsiteY51" fmla="*/ 1846946 h 2403337"/>
                  <a:gd name="connsiteX52" fmla="*/ 301411 w 1744338"/>
                  <a:gd name="connsiteY52" fmla="*/ 1630736 h 2403337"/>
                  <a:gd name="connsiteX53" fmla="*/ 305076 w 1744338"/>
                  <a:gd name="connsiteY53" fmla="*/ 1595006 h 2403337"/>
                  <a:gd name="connsiteX54" fmla="*/ 290876 w 1744338"/>
                  <a:gd name="connsiteY54" fmla="*/ 1528128 h 2403337"/>
                  <a:gd name="connsiteX55" fmla="*/ 278508 w 1744338"/>
                  <a:gd name="connsiteY55" fmla="*/ 1505224 h 2403337"/>
                  <a:gd name="connsiteX56" fmla="*/ 127802 w 1744338"/>
                  <a:gd name="connsiteY56" fmla="*/ 1332989 h 2403337"/>
                  <a:gd name="connsiteX57" fmla="*/ 65046 w 1744338"/>
                  <a:gd name="connsiteY57" fmla="*/ 1218013 h 2403337"/>
                  <a:gd name="connsiteX58" fmla="*/ 0 w 1744338"/>
                  <a:gd name="connsiteY58" fmla="*/ 870336 h 2403337"/>
                  <a:gd name="connsiteX59" fmla="*/ 149790 w 1744338"/>
                  <a:gd name="connsiteY59" fmla="*/ 418678 h 2403337"/>
                  <a:gd name="connsiteX60" fmla="*/ 161699 w 1744338"/>
                  <a:gd name="connsiteY60" fmla="*/ 410890 h 2403337"/>
                  <a:gd name="connsiteX61" fmla="*/ 178190 w 1744338"/>
                  <a:gd name="connsiteY61" fmla="*/ 534570 h 2403337"/>
                  <a:gd name="connsiteX62" fmla="*/ 259269 w 1744338"/>
                  <a:gd name="connsiteY62" fmla="*/ 1182741 h 2403337"/>
                  <a:gd name="connsiteX63" fmla="*/ 297289 w 1744338"/>
                  <a:gd name="connsiteY63" fmla="*/ 1486901 h 2403337"/>
                  <a:gd name="connsiteX64" fmla="*/ 301869 w 1744338"/>
                  <a:gd name="connsiteY64" fmla="*/ 1502476 h 2403337"/>
                  <a:gd name="connsiteX65" fmla="*/ 310573 w 1744338"/>
                  <a:gd name="connsiteY65" fmla="*/ 1532250 h 2403337"/>
                  <a:gd name="connsiteX66" fmla="*/ 322483 w 1744338"/>
                  <a:gd name="connsiteY66" fmla="*/ 1587677 h 2403337"/>
                  <a:gd name="connsiteX67" fmla="*/ 352715 w 1744338"/>
                  <a:gd name="connsiteY67" fmla="*/ 1536831 h 2403337"/>
                  <a:gd name="connsiteX68" fmla="*/ 534570 w 1744338"/>
                  <a:gd name="connsiteY68" fmla="*/ 1275272 h 2403337"/>
                  <a:gd name="connsiteX69" fmla="*/ 542815 w 1744338"/>
                  <a:gd name="connsiteY69" fmla="*/ 1234045 h 2403337"/>
                  <a:gd name="connsiteX70" fmla="*/ 523576 w 1744338"/>
                  <a:gd name="connsiteY70" fmla="*/ 1148386 h 2403337"/>
                  <a:gd name="connsiteX71" fmla="*/ 490595 w 1744338"/>
                  <a:gd name="connsiteY71" fmla="*/ 1080133 h 2403337"/>
                  <a:gd name="connsiteX72" fmla="*/ 450743 w 1744338"/>
                  <a:gd name="connsiteY72" fmla="*/ 1026539 h 2403337"/>
                  <a:gd name="connsiteX73" fmla="*/ 306450 w 1744338"/>
                  <a:gd name="connsiteY73" fmla="*/ 553809 h 2403337"/>
                  <a:gd name="connsiteX74" fmla="*/ 522660 w 1744338"/>
                  <a:gd name="connsiteY74" fmla="*/ 9161 h 2403337"/>
                  <a:gd name="connsiteX75" fmla="*/ 527699 w 1744338"/>
                  <a:gd name="connsiteY75" fmla="*/ 2290 h 2403337"/>
                  <a:gd name="connsiteX76" fmla="*/ 529989 w 1744338"/>
                  <a:gd name="connsiteY76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416387 w 1744338"/>
                  <a:gd name="connsiteY32" fmla="*/ 1542786 h 2403337"/>
                  <a:gd name="connsiteX33" fmla="*/ 259727 w 1744338"/>
                  <a:gd name="connsiteY33" fmla="*/ 1858397 h 2403337"/>
                  <a:gd name="connsiteX34" fmla="*/ 272095 w 1744338"/>
                  <a:gd name="connsiteY34" fmla="*/ 1875346 h 2403337"/>
                  <a:gd name="connsiteX35" fmla="*/ 298663 w 1744338"/>
                  <a:gd name="connsiteY35" fmla="*/ 1876262 h 2403337"/>
                  <a:gd name="connsiteX36" fmla="*/ 301869 w 1744338"/>
                  <a:gd name="connsiteY36" fmla="*/ 1877636 h 2403337"/>
                  <a:gd name="connsiteX37" fmla="*/ 250107 w 1744338"/>
                  <a:gd name="connsiteY37" fmla="*/ 1914740 h 2403337"/>
                  <a:gd name="connsiteX38" fmla="*/ 238197 w 1744338"/>
                  <a:gd name="connsiteY38" fmla="*/ 1930773 h 2403337"/>
                  <a:gd name="connsiteX39" fmla="*/ 206590 w 1744338"/>
                  <a:gd name="connsiteY39" fmla="*/ 2211113 h 2403337"/>
                  <a:gd name="connsiteX40" fmla="*/ 207965 w 1744338"/>
                  <a:gd name="connsiteY40" fmla="*/ 2215235 h 2403337"/>
                  <a:gd name="connsiteX41" fmla="*/ 244610 w 1744338"/>
                  <a:gd name="connsiteY41" fmla="*/ 2193248 h 2403337"/>
                  <a:gd name="connsiteX42" fmla="*/ 213003 w 1744338"/>
                  <a:gd name="connsiteY42" fmla="*/ 2275243 h 2403337"/>
                  <a:gd name="connsiteX43" fmla="*/ 207049 w 1744338"/>
                  <a:gd name="connsiteY43" fmla="*/ 2310056 h 2403337"/>
                  <a:gd name="connsiteX44" fmla="*/ 208423 w 1744338"/>
                  <a:gd name="connsiteY44" fmla="*/ 2393425 h 2403337"/>
                  <a:gd name="connsiteX45" fmla="*/ 197887 w 1744338"/>
                  <a:gd name="connsiteY45" fmla="*/ 2402587 h 2403337"/>
                  <a:gd name="connsiteX46" fmla="*/ 162616 w 1744338"/>
                  <a:gd name="connsiteY46" fmla="*/ 2401670 h 2403337"/>
                  <a:gd name="connsiteX47" fmla="*/ 158493 w 1744338"/>
                  <a:gd name="connsiteY47" fmla="*/ 2398922 h 2403337"/>
                  <a:gd name="connsiteX48" fmla="*/ 155744 w 1744338"/>
                  <a:gd name="connsiteY48" fmla="*/ 2387470 h 2403337"/>
                  <a:gd name="connsiteX49" fmla="*/ 152538 w 1744338"/>
                  <a:gd name="connsiteY49" fmla="*/ 2183628 h 2403337"/>
                  <a:gd name="connsiteX50" fmla="*/ 208881 w 1744338"/>
                  <a:gd name="connsiteY50" fmla="*/ 1846946 h 2403337"/>
                  <a:gd name="connsiteX51" fmla="*/ 301411 w 1744338"/>
                  <a:gd name="connsiteY51" fmla="*/ 1630736 h 2403337"/>
                  <a:gd name="connsiteX52" fmla="*/ 305076 w 1744338"/>
                  <a:gd name="connsiteY52" fmla="*/ 1595006 h 2403337"/>
                  <a:gd name="connsiteX53" fmla="*/ 290876 w 1744338"/>
                  <a:gd name="connsiteY53" fmla="*/ 1528128 h 2403337"/>
                  <a:gd name="connsiteX54" fmla="*/ 278508 w 1744338"/>
                  <a:gd name="connsiteY54" fmla="*/ 1505224 h 2403337"/>
                  <a:gd name="connsiteX55" fmla="*/ 127802 w 1744338"/>
                  <a:gd name="connsiteY55" fmla="*/ 1332989 h 2403337"/>
                  <a:gd name="connsiteX56" fmla="*/ 65046 w 1744338"/>
                  <a:gd name="connsiteY56" fmla="*/ 1218013 h 2403337"/>
                  <a:gd name="connsiteX57" fmla="*/ 0 w 1744338"/>
                  <a:gd name="connsiteY57" fmla="*/ 870336 h 2403337"/>
                  <a:gd name="connsiteX58" fmla="*/ 149790 w 1744338"/>
                  <a:gd name="connsiteY58" fmla="*/ 418678 h 2403337"/>
                  <a:gd name="connsiteX59" fmla="*/ 161699 w 1744338"/>
                  <a:gd name="connsiteY59" fmla="*/ 410890 h 2403337"/>
                  <a:gd name="connsiteX60" fmla="*/ 178190 w 1744338"/>
                  <a:gd name="connsiteY60" fmla="*/ 534570 h 2403337"/>
                  <a:gd name="connsiteX61" fmla="*/ 259269 w 1744338"/>
                  <a:gd name="connsiteY61" fmla="*/ 1182741 h 2403337"/>
                  <a:gd name="connsiteX62" fmla="*/ 297289 w 1744338"/>
                  <a:gd name="connsiteY62" fmla="*/ 1486901 h 2403337"/>
                  <a:gd name="connsiteX63" fmla="*/ 301869 w 1744338"/>
                  <a:gd name="connsiteY63" fmla="*/ 1502476 h 2403337"/>
                  <a:gd name="connsiteX64" fmla="*/ 310573 w 1744338"/>
                  <a:gd name="connsiteY64" fmla="*/ 1532250 h 2403337"/>
                  <a:gd name="connsiteX65" fmla="*/ 322483 w 1744338"/>
                  <a:gd name="connsiteY65" fmla="*/ 1587677 h 2403337"/>
                  <a:gd name="connsiteX66" fmla="*/ 352715 w 1744338"/>
                  <a:gd name="connsiteY66" fmla="*/ 1536831 h 2403337"/>
                  <a:gd name="connsiteX67" fmla="*/ 534570 w 1744338"/>
                  <a:gd name="connsiteY67" fmla="*/ 1275272 h 2403337"/>
                  <a:gd name="connsiteX68" fmla="*/ 542815 w 1744338"/>
                  <a:gd name="connsiteY68" fmla="*/ 1234045 h 2403337"/>
                  <a:gd name="connsiteX69" fmla="*/ 523576 w 1744338"/>
                  <a:gd name="connsiteY69" fmla="*/ 1148386 h 2403337"/>
                  <a:gd name="connsiteX70" fmla="*/ 490595 w 1744338"/>
                  <a:gd name="connsiteY70" fmla="*/ 1080133 h 2403337"/>
                  <a:gd name="connsiteX71" fmla="*/ 450743 w 1744338"/>
                  <a:gd name="connsiteY71" fmla="*/ 1026539 h 2403337"/>
                  <a:gd name="connsiteX72" fmla="*/ 306450 w 1744338"/>
                  <a:gd name="connsiteY72" fmla="*/ 553809 h 2403337"/>
                  <a:gd name="connsiteX73" fmla="*/ 522660 w 1744338"/>
                  <a:gd name="connsiteY73" fmla="*/ 9161 h 2403337"/>
                  <a:gd name="connsiteX74" fmla="*/ 527699 w 1744338"/>
                  <a:gd name="connsiteY74" fmla="*/ 2290 h 2403337"/>
                  <a:gd name="connsiteX75" fmla="*/ 529989 w 1744338"/>
                  <a:gd name="connsiteY75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16387 w 1744338"/>
                  <a:gd name="connsiteY31" fmla="*/ 1542786 h 2403337"/>
                  <a:gd name="connsiteX32" fmla="*/ 259727 w 1744338"/>
                  <a:gd name="connsiteY32" fmla="*/ 1858397 h 2403337"/>
                  <a:gd name="connsiteX33" fmla="*/ 272095 w 1744338"/>
                  <a:gd name="connsiteY33" fmla="*/ 1875346 h 2403337"/>
                  <a:gd name="connsiteX34" fmla="*/ 298663 w 1744338"/>
                  <a:gd name="connsiteY34" fmla="*/ 1876262 h 2403337"/>
                  <a:gd name="connsiteX35" fmla="*/ 301869 w 1744338"/>
                  <a:gd name="connsiteY35" fmla="*/ 1877636 h 2403337"/>
                  <a:gd name="connsiteX36" fmla="*/ 250107 w 1744338"/>
                  <a:gd name="connsiteY36" fmla="*/ 1914740 h 2403337"/>
                  <a:gd name="connsiteX37" fmla="*/ 238197 w 1744338"/>
                  <a:gd name="connsiteY37" fmla="*/ 1930773 h 2403337"/>
                  <a:gd name="connsiteX38" fmla="*/ 206590 w 1744338"/>
                  <a:gd name="connsiteY38" fmla="*/ 2211113 h 2403337"/>
                  <a:gd name="connsiteX39" fmla="*/ 207965 w 1744338"/>
                  <a:gd name="connsiteY39" fmla="*/ 2215235 h 2403337"/>
                  <a:gd name="connsiteX40" fmla="*/ 244610 w 1744338"/>
                  <a:gd name="connsiteY40" fmla="*/ 2193248 h 2403337"/>
                  <a:gd name="connsiteX41" fmla="*/ 213003 w 1744338"/>
                  <a:gd name="connsiteY41" fmla="*/ 2275243 h 2403337"/>
                  <a:gd name="connsiteX42" fmla="*/ 207049 w 1744338"/>
                  <a:gd name="connsiteY42" fmla="*/ 2310056 h 2403337"/>
                  <a:gd name="connsiteX43" fmla="*/ 208423 w 1744338"/>
                  <a:gd name="connsiteY43" fmla="*/ 2393425 h 2403337"/>
                  <a:gd name="connsiteX44" fmla="*/ 197887 w 1744338"/>
                  <a:gd name="connsiteY44" fmla="*/ 2402587 h 2403337"/>
                  <a:gd name="connsiteX45" fmla="*/ 162616 w 1744338"/>
                  <a:gd name="connsiteY45" fmla="*/ 2401670 h 2403337"/>
                  <a:gd name="connsiteX46" fmla="*/ 158493 w 1744338"/>
                  <a:gd name="connsiteY46" fmla="*/ 2398922 h 2403337"/>
                  <a:gd name="connsiteX47" fmla="*/ 155744 w 1744338"/>
                  <a:gd name="connsiteY47" fmla="*/ 2387470 h 2403337"/>
                  <a:gd name="connsiteX48" fmla="*/ 152538 w 1744338"/>
                  <a:gd name="connsiteY48" fmla="*/ 2183628 h 2403337"/>
                  <a:gd name="connsiteX49" fmla="*/ 208881 w 1744338"/>
                  <a:gd name="connsiteY49" fmla="*/ 1846946 h 2403337"/>
                  <a:gd name="connsiteX50" fmla="*/ 301411 w 1744338"/>
                  <a:gd name="connsiteY50" fmla="*/ 1630736 h 2403337"/>
                  <a:gd name="connsiteX51" fmla="*/ 305076 w 1744338"/>
                  <a:gd name="connsiteY51" fmla="*/ 1595006 h 2403337"/>
                  <a:gd name="connsiteX52" fmla="*/ 290876 w 1744338"/>
                  <a:gd name="connsiteY52" fmla="*/ 1528128 h 2403337"/>
                  <a:gd name="connsiteX53" fmla="*/ 278508 w 1744338"/>
                  <a:gd name="connsiteY53" fmla="*/ 1505224 h 2403337"/>
                  <a:gd name="connsiteX54" fmla="*/ 127802 w 1744338"/>
                  <a:gd name="connsiteY54" fmla="*/ 1332989 h 2403337"/>
                  <a:gd name="connsiteX55" fmla="*/ 65046 w 1744338"/>
                  <a:gd name="connsiteY55" fmla="*/ 1218013 h 2403337"/>
                  <a:gd name="connsiteX56" fmla="*/ 0 w 1744338"/>
                  <a:gd name="connsiteY56" fmla="*/ 870336 h 2403337"/>
                  <a:gd name="connsiteX57" fmla="*/ 149790 w 1744338"/>
                  <a:gd name="connsiteY57" fmla="*/ 418678 h 2403337"/>
                  <a:gd name="connsiteX58" fmla="*/ 161699 w 1744338"/>
                  <a:gd name="connsiteY58" fmla="*/ 410890 h 2403337"/>
                  <a:gd name="connsiteX59" fmla="*/ 178190 w 1744338"/>
                  <a:gd name="connsiteY59" fmla="*/ 534570 h 2403337"/>
                  <a:gd name="connsiteX60" fmla="*/ 259269 w 1744338"/>
                  <a:gd name="connsiteY60" fmla="*/ 1182741 h 2403337"/>
                  <a:gd name="connsiteX61" fmla="*/ 297289 w 1744338"/>
                  <a:gd name="connsiteY61" fmla="*/ 1486901 h 2403337"/>
                  <a:gd name="connsiteX62" fmla="*/ 301869 w 1744338"/>
                  <a:gd name="connsiteY62" fmla="*/ 1502476 h 2403337"/>
                  <a:gd name="connsiteX63" fmla="*/ 310573 w 1744338"/>
                  <a:gd name="connsiteY63" fmla="*/ 1532250 h 2403337"/>
                  <a:gd name="connsiteX64" fmla="*/ 322483 w 1744338"/>
                  <a:gd name="connsiteY64" fmla="*/ 1587677 h 2403337"/>
                  <a:gd name="connsiteX65" fmla="*/ 352715 w 1744338"/>
                  <a:gd name="connsiteY65" fmla="*/ 1536831 h 2403337"/>
                  <a:gd name="connsiteX66" fmla="*/ 534570 w 1744338"/>
                  <a:gd name="connsiteY66" fmla="*/ 1275272 h 2403337"/>
                  <a:gd name="connsiteX67" fmla="*/ 542815 w 1744338"/>
                  <a:gd name="connsiteY67" fmla="*/ 1234045 h 2403337"/>
                  <a:gd name="connsiteX68" fmla="*/ 523576 w 1744338"/>
                  <a:gd name="connsiteY68" fmla="*/ 1148386 h 2403337"/>
                  <a:gd name="connsiteX69" fmla="*/ 490595 w 1744338"/>
                  <a:gd name="connsiteY69" fmla="*/ 1080133 h 2403337"/>
                  <a:gd name="connsiteX70" fmla="*/ 450743 w 1744338"/>
                  <a:gd name="connsiteY70" fmla="*/ 1026539 h 2403337"/>
                  <a:gd name="connsiteX71" fmla="*/ 306450 w 1744338"/>
                  <a:gd name="connsiteY71" fmla="*/ 553809 h 2403337"/>
                  <a:gd name="connsiteX72" fmla="*/ 522660 w 1744338"/>
                  <a:gd name="connsiteY72" fmla="*/ 9161 h 2403337"/>
                  <a:gd name="connsiteX73" fmla="*/ 527699 w 1744338"/>
                  <a:gd name="connsiteY73" fmla="*/ 2290 h 2403337"/>
                  <a:gd name="connsiteX74" fmla="*/ 529989 w 1744338"/>
                  <a:gd name="connsiteY74" fmla="*/ 0 h 240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744338" h="2403337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lnTo>
                      <a:pt x="535028" y="1082424"/>
                    </a:ln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lnTo>
                      <a:pt x="599158" y="1193735"/>
                    </a:ln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919500" y="844446"/>
                      <a:pt x="912924" y="857230"/>
                    </a:cubicBezTo>
                    <a:cubicBezTo>
                      <a:pt x="888715" y="904292"/>
                      <a:pt x="713521" y="1122611"/>
                      <a:pt x="671991" y="1178161"/>
                    </a:cubicBezTo>
                    <a:cubicBezTo>
                      <a:pt x="630461" y="1233711"/>
                      <a:pt x="666495" y="1186406"/>
                      <a:pt x="663746" y="1190529"/>
                    </a:cubicBezTo>
                    <a:lnTo>
                      <a:pt x="539609" y="1352228"/>
                    </a:ln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lnTo>
                      <a:pt x="1744338" y="1052649"/>
                    </a:ln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lnTo>
                      <a:pt x="1357267" y="1162586"/>
                    </a:lnTo>
                    <a:lnTo>
                      <a:pt x="1068682" y="1242291"/>
                    </a:lnTo>
                    <a:lnTo>
                      <a:pt x="693979" y="1345815"/>
                    </a:ln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35181" y="1367268"/>
                      <a:pt x="516705" y="1393454"/>
                    </a:cubicBezTo>
                    <a:cubicBezTo>
                      <a:pt x="498229" y="1419640"/>
                      <a:pt x="459217" y="1465296"/>
                      <a:pt x="416387" y="1542786"/>
                    </a:cubicBezTo>
                    <a:cubicBezTo>
                      <a:pt x="388139" y="1598976"/>
                      <a:pt x="283776" y="180297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lnTo>
                      <a:pt x="250107" y="1914740"/>
                    </a:ln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lnTo>
                      <a:pt x="244610" y="2193248"/>
                    </a:ln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299">
                <a:extLst>
                  <a:ext uri="{FF2B5EF4-FFF2-40B4-BE49-F238E27FC236}">
                    <a16:creationId xmlns:a16="http://schemas.microsoft.com/office/drawing/2014/main" xmlns="" id="{E7DA1322-58E4-4E9C-BF6D-CE787AC02EBB}"/>
                  </a:ext>
                </a:extLst>
              </p:cNvPr>
              <p:cNvSpPr/>
              <p:nvPr/>
            </p:nvSpPr>
            <p:spPr>
              <a:xfrm>
                <a:off x="10701602" y="980510"/>
                <a:ext cx="297747" cy="1094792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300">
                <a:extLst>
                  <a:ext uri="{FF2B5EF4-FFF2-40B4-BE49-F238E27FC236}">
                    <a16:creationId xmlns:a16="http://schemas.microsoft.com/office/drawing/2014/main" xmlns="" id="{F54C2A79-AAC1-40EA-AEC5-AED148F61D2E}"/>
                  </a:ext>
                </a:extLst>
              </p:cNvPr>
              <p:cNvSpPr/>
              <p:nvPr/>
            </p:nvSpPr>
            <p:spPr>
              <a:xfrm>
                <a:off x="11073556" y="577865"/>
                <a:ext cx="219874" cy="1103953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1" name="Group 294">
              <a:extLst>
                <a:ext uri="{FF2B5EF4-FFF2-40B4-BE49-F238E27FC236}">
                  <a16:creationId xmlns:a16="http://schemas.microsoft.com/office/drawing/2014/main" xmlns="" id="{AC6A0E0D-7F44-4499-AA60-2A84AC8D2561}"/>
                </a:ext>
              </a:extLst>
            </p:cNvPr>
            <p:cNvGrpSpPr/>
            <p:nvPr/>
          </p:nvGrpSpPr>
          <p:grpSpPr>
            <a:xfrm rot="10538332" flipV="1">
              <a:off x="8220786" y="2561066"/>
              <a:ext cx="1306480" cy="1525341"/>
              <a:chOff x="8739710" y="248266"/>
              <a:chExt cx="765266" cy="893463"/>
            </a:xfrm>
          </p:grpSpPr>
          <p:sp>
            <p:nvSpPr>
              <p:cNvPr id="152" name="Freeform: Shape 295">
                <a:extLst>
                  <a:ext uri="{FF2B5EF4-FFF2-40B4-BE49-F238E27FC236}">
                    <a16:creationId xmlns:a16="http://schemas.microsoft.com/office/drawing/2014/main" xmlns="" id="{E3F129B8-95E3-4C90-B0BC-CC0647F9F0CB}"/>
                  </a:ext>
                </a:extLst>
              </p:cNvPr>
              <p:cNvSpPr/>
              <p:nvPr/>
            </p:nvSpPr>
            <p:spPr>
              <a:xfrm>
                <a:off x="8739710" y="248266"/>
                <a:ext cx="765266" cy="893463"/>
              </a:xfrm>
              <a:custGeom>
                <a:avLst/>
                <a:gdLst>
                  <a:gd name="connsiteX0" fmla="*/ 10284 w 765266"/>
                  <a:gd name="connsiteY0" fmla="*/ 1505 h 893463"/>
                  <a:gd name="connsiteX1" fmla="*/ 59298 w 765266"/>
                  <a:gd name="connsiteY1" fmla="*/ 62886 h 893463"/>
                  <a:gd name="connsiteX2" fmla="*/ 254895 w 765266"/>
                  <a:gd name="connsiteY2" fmla="*/ 299251 h 893463"/>
                  <a:gd name="connsiteX3" fmla="*/ 466066 w 765266"/>
                  <a:gd name="connsiteY3" fmla="*/ 553481 h 893463"/>
                  <a:gd name="connsiteX4" fmla="*/ 672199 w 765266"/>
                  <a:gd name="connsiteY4" fmla="*/ 802215 h 893463"/>
                  <a:gd name="connsiteX5" fmla="*/ 707013 w 765266"/>
                  <a:gd name="connsiteY5" fmla="*/ 842984 h 893463"/>
                  <a:gd name="connsiteX6" fmla="*/ 715716 w 765266"/>
                  <a:gd name="connsiteY6" fmla="*/ 815499 h 893463"/>
                  <a:gd name="connsiteX7" fmla="*/ 747323 w 765266"/>
                  <a:gd name="connsiteY7" fmla="*/ 871384 h 893463"/>
                  <a:gd name="connsiteX8" fmla="*/ 765266 w 765266"/>
                  <a:gd name="connsiteY8" fmla="*/ 880934 h 893463"/>
                  <a:gd name="connsiteX9" fmla="*/ 758219 w 765266"/>
                  <a:gd name="connsiteY9" fmla="*/ 893463 h 893463"/>
                  <a:gd name="connsiteX10" fmla="*/ 705180 w 765266"/>
                  <a:gd name="connsiteY10" fmla="*/ 859474 h 893463"/>
                  <a:gd name="connsiteX11" fmla="*/ 650212 w 765266"/>
                  <a:gd name="connsiteY11" fmla="*/ 848938 h 893463"/>
                  <a:gd name="connsiteX12" fmla="*/ 12117 w 765266"/>
                  <a:gd name="connsiteY12" fmla="*/ 195727 h 893463"/>
                  <a:gd name="connsiteX13" fmla="*/ 1123 w 765266"/>
                  <a:gd name="connsiteY13" fmla="*/ 11582 h 893463"/>
                  <a:gd name="connsiteX14" fmla="*/ 10284 w 765266"/>
                  <a:gd name="connsiteY14" fmla="*/ 1505 h 893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65266" h="893463">
                    <a:moveTo>
                      <a:pt x="10284" y="1505"/>
                    </a:moveTo>
                    <a:cubicBezTo>
                      <a:pt x="24485" y="23950"/>
                      <a:pt x="42807" y="42731"/>
                      <a:pt x="59298" y="62886"/>
                    </a:cubicBezTo>
                    <a:cubicBezTo>
                      <a:pt x="123886" y="142133"/>
                      <a:pt x="189849" y="220463"/>
                      <a:pt x="254895" y="299251"/>
                    </a:cubicBezTo>
                    <a:cubicBezTo>
                      <a:pt x="324980" y="383995"/>
                      <a:pt x="395523" y="468738"/>
                      <a:pt x="466066" y="553481"/>
                    </a:cubicBezTo>
                    <a:cubicBezTo>
                      <a:pt x="534778" y="636392"/>
                      <a:pt x="603947" y="718845"/>
                      <a:pt x="672199" y="802215"/>
                    </a:cubicBezTo>
                    <a:cubicBezTo>
                      <a:pt x="683651" y="815957"/>
                      <a:pt x="694645" y="829699"/>
                      <a:pt x="707013" y="842984"/>
                    </a:cubicBezTo>
                    <a:cubicBezTo>
                      <a:pt x="714800" y="834738"/>
                      <a:pt x="703348" y="821454"/>
                      <a:pt x="715716" y="815499"/>
                    </a:cubicBezTo>
                    <a:cubicBezTo>
                      <a:pt x="709761" y="843900"/>
                      <a:pt x="724877" y="856726"/>
                      <a:pt x="747323" y="871384"/>
                    </a:cubicBezTo>
                    <a:lnTo>
                      <a:pt x="765266" y="880934"/>
                    </a:lnTo>
                    <a:lnTo>
                      <a:pt x="758219" y="893463"/>
                    </a:lnTo>
                    <a:lnTo>
                      <a:pt x="705180" y="859474"/>
                    </a:lnTo>
                    <a:cubicBezTo>
                      <a:pt x="689148" y="851229"/>
                      <a:pt x="668535" y="852603"/>
                      <a:pt x="650212" y="848938"/>
                    </a:cubicBezTo>
                    <a:cubicBezTo>
                      <a:pt x="325896" y="785724"/>
                      <a:pt x="67085" y="520958"/>
                      <a:pt x="12117" y="195727"/>
                    </a:cubicBezTo>
                    <a:cubicBezTo>
                      <a:pt x="1581" y="134804"/>
                      <a:pt x="-2084" y="73422"/>
                      <a:pt x="1123" y="11582"/>
                    </a:cubicBezTo>
                    <a:cubicBezTo>
                      <a:pt x="1581" y="7001"/>
                      <a:pt x="-2542" y="-3992"/>
                      <a:pt x="10284" y="15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3" name="Freeform: Shape 296">
                <a:extLst>
                  <a:ext uri="{FF2B5EF4-FFF2-40B4-BE49-F238E27FC236}">
                    <a16:creationId xmlns:a16="http://schemas.microsoft.com/office/drawing/2014/main" xmlns="" id="{68114FE5-DD54-4D3E-9B18-FEF6D3D16217}"/>
                  </a:ext>
                </a:extLst>
              </p:cNvPr>
              <p:cNvSpPr/>
              <p:nvPr/>
            </p:nvSpPr>
            <p:spPr>
              <a:xfrm>
                <a:off x="8746374" y="249770"/>
                <a:ext cx="705431" cy="847433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19565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6">
            <a:extLst>
              <a:ext uri="{FF2B5EF4-FFF2-40B4-BE49-F238E27FC236}">
                <a16:creationId xmlns:a16="http://schemas.microsoft.com/office/drawing/2014/main" xmlns="" id="{BEDB01E6-578A-462F-BF32-C2C3AA7DEEA1}"/>
              </a:ext>
            </a:extLst>
          </p:cNvPr>
          <p:cNvGrpSpPr/>
          <p:nvPr/>
        </p:nvGrpSpPr>
        <p:grpSpPr>
          <a:xfrm>
            <a:off x="6911026" y="1676894"/>
            <a:ext cx="1017088" cy="1215057"/>
            <a:chOff x="7981066" y="2575110"/>
            <a:chExt cx="1017088" cy="1215057"/>
          </a:xfrm>
          <a:solidFill>
            <a:srgbClr val="82C650"/>
          </a:solidFill>
        </p:grpSpPr>
        <p:sp>
          <p:nvSpPr>
            <p:cNvPr id="50" name="Freeform: Shape 43">
              <a:extLst>
                <a:ext uri="{FF2B5EF4-FFF2-40B4-BE49-F238E27FC236}">
                  <a16:creationId xmlns:a16="http://schemas.microsoft.com/office/drawing/2014/main" xmlns="" id="{C686EFE8-A78C-4299-840D-6FDC52CBF015}"/>
                </a:ext>
              </a:extLst>
            </p:cNvPr>
            <p:cNvSpPr/>
            <p:nvPr/>
          </p:nvSpPr>
          <p:spPr>
            <a:xfrm>
              <a:off x="7981066" y="2811194"/>
              <a:ext cx="1017088" cy="978973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1" name="Graphic 12">
              <a:extLst>
                <a:ext uri="{FF2B5EF4-FFF2-40B4-BE49-F238E27FC236}">
                  <a16:creationId xmlns:a16="http://schemas.microsoft.com/office/drawing/2014/main" xmlns="" id="{521DE834-C4EC-4D1D-B2BE-B86330067E3B}"/>
                </a:ext>
              </a:extLst>
            </p:cNvPr>
            <p:cNvSpPr/>
            <p:nvPr/>
          </p:nvSpPr>
          <p:spPr>
            <a:xfrm>
              <a:off x="8006387" y="2575110"/>
              <a:ext cx="629297" cy="357806"/>
            </a:xfrm>
            <a:custGeom>
              <a:avLst/>
              <a:gdLst>
                <a:gd name="connsiteX0" fmla="*/ 11922847 w 11944350"/>
                <a:gd name="connsiteY0" fmla="*/ 958396 h 6791325"/>
                <a:gd name="connsiteX1" fmla="*/ 9884497 w 11944350"/>
                <a:gd name="connsiteY1" fmla="*/ 6848 h 6791325"/>
                <a:gd name="connsiteX2" fmla="*/ 6293573 w 11944350"/>
                <a:gd name="connsiteY2" fmla="*/ 1401308 h 6791325"/>
                <a:gd name="connsiteX3" fmla="*/ 1673948 w 11944350"/>
                <a:gd name="connsiteY3" fmla="*/ 996496 h 6791325"/>
                <a:gd name="connsiteX4" fmla="*/ 1488210 w 11944350"/>
                <a:gd name="connsiteY4" fmla="*/ 2358571 h 6791325"/>
                <a:gd name="connsiteX5" fmla="*/ 1841588 w 11944350"/>
                <a:gd name="connsiteY5" fmla="*/ 3539671 h 6791325"/>
                <a:gd name="connsiteX6" fmla="*/ 155663 w 11944350"/>
                <a:gd name="connsiteY6" fmla="*/ 4530271 h 6791325"/>
                <a:gd name="connsiteX7" fmla="*/ 1294853 w 11944350"/>
                <a:gd name="connsiteY7" fmla="*/ 6156188 h 6791325"/>
                <a:gd name="connsiteX8" fmla="*/ 1816823 w 11944350"/>
                <a:gd name="connsiteY8" fmla="*/ 6426699 h 6791325"/>
                <a:gd name="connsiteX9" fmla="*/ 2181630 w 11944350"/>
                <a:gd name="connsiteY9" fmla="*/ 6753406 h 6791325"/>
                <a:gd name="connsiteX10" fmla="*/ 2930295 w 11944350"/>
                <a:gd name="connsiteY10" fmla="*/ 6784838 h 6791325"/>
                <a:gd name="connsiteX11" fmla="*/ 2451188 w 11944350"/>
                <a:gd name="connsiteY11" fmla="*/ 6126661 h 6791325"/>
                <a:gd name="connsiteX12" fmla="*/ 2352128 w 11944350"/>
                <a:gd name="connsiteY12" fmla="*/ 5419906 h 6791325"/>
                <a:gd name="connsiteX13" fmla="*/ 3638003 w 11944350"/>
                <a:gd name="connsiteY13" fmla="*/ 4676003 h 6791325"/>
                <a:gd name="connsiteX14" fmla="*/ 3425595 w 11944350"/>
                <a:gd name="connsiteY14" fmla="*/ 3607298 h 6791325"/>
                <a:gd name="connsiteX15" fmla="*/ 5353456 w 11944350"/>
                <a:gd name="connsiteY15" fmla="*/ 3782558 h 6791325"/>
                <a:gd name="connsiteX16" fmla="*/ 7006995 w 11944350"/>
                <a:gd name="connsiteY16" fmla="*/ 3392986 h 6791325"/>
                <a:gd name="connsiteX17" fmla="*/ 8492895 w 11944350"/>
                <a:gd name="connsiteY17" fmla="*/ 2407148 h 6791325"/>
                <a:gd name="connsiteX18" fmla="*/ 10588395 w 11944350"/>
                <a:gd name="connsiteY18" fmla="*/ 2607173 h 6791325"/>
                <a:gd name="connsiteX19" fmla="*/ 11922847 w 11944350"/>
                <a:gd name="connsiteY19" fmla="*/ 958396 h 6791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944350" h="6791325">
                  <a:moveTo>
                    <a:pt x="11922847" y="958396"/>
                  </a:moveTo>
                  <a:cubicBezTo>
                    <a:pt x="11710441" y="147818"/>
                    <a:pt x="10620780" y="-40777"/>
                    <a:pt x="9884497" y="6848"/>
                  </a:cubicBezTo>
                  <a:cubicBezTo>
                    <a:pt x="8818650" y="76381"/>
                    <a:pt x="7229881" y="1044121"/>
                    <a:pt x="6293573" y="1401308"/>
                  </a:cubicBezTo>
                  <a:cubicBezTo>
                    <a:pt x="4570501" y="2059486"/>
                    <a:pt x="3269385" y="-370342"/>
                    <a:pt x="1673948" y="996496"/>
                  </a:cubicBezTo>
                  <a:cubicBezTo>
                    <a:pt x="1366290" y="1260338"/>
                    <a:pt x="1319618" y="1964236"/>
                    <a:pt x="1488210" y="2358571"/>
                  </a:cubicBezTo>
                  <a:cubicBezTo>
                    <a:pt x="1616798" y="2657656"/>
                    <a:pt x="1783485" y="3209153"/>
                    <a:pt x="1841588" y="3539671"/>
                  </a:cubicBezTo>
                  <a:cubicBezTo>
                    <a:pt x="1971128" y="4275953"/>
                    <a:pt x="487133" y="3938768"/>
                    <a:pt x="155663" y="4530271"/>
                  </a:cubicBezTo>
                  <a:cubicBezTo>
                    <a:pt x="-386310" y="5498011"/>
                    <a:pt x="607148" y="5906633"/>
                    <a:pt x="1294853" y="6156188"/>
                  </a:cubicBezTo>
                  <a:cubicBezTo>
                    <a:pt x="1482495" y="6223816"/>
                    <a:pt x="1677758" y="6279061"/>
                    <a:pt x="1816823" y="6426699"/>
                  </a:cubicBezTo>
                  <a:cubicBezTo>
                    <a:pt x="1829205" y="6440033"/>
                    <a:pt x="2205443" y="6767693"/>
                    <a:pt x="2181630" y="6753406"/>
                  </a:cubicBezTo>
                  <a:cubicBezTo>
                    <a:pt x="2294025" y="6823891"/>
                    <a:pt x="2802660" y="6784838"/>
                    <a:pt x="2930295" y="6784838"/>
                  </a:cubicBezTo>
                  <a:cubicBezTo>
                    <a:pt x="2831235" y="6709591"/>
                    <a:pt x="2550248" y="6259058"/>
                    <a:pt x="2451188" y="6126661"/>
                  </a:cubicBezTo>
                  <a:cubicBezTo>
                    <a:pt x="2279738" y="5898061"/>
                    <a:pt x="2165438" y="5698036"/>
                    <a:pt x="2352128" y="5419906"/>
                  </a:cubicBezTo>
                  <a:cubicBezTo>
                    <a:pt x="2632163" y="5002711"/>
                    <a:pt x="3646575" y="5310368"/>
                    <a:pt x="3638003" y="4676003"/>
                  </a:cubicBezTo>
                  <a:cubicBezTo>
                    <a:pt x="3631335" y="4198801"/>
                    <a:pt x="2949345" y="4121648"/>
                    <a:pt x="3425595" y="3607298"/>
                  </a:cubicBezTo>
                  <a:cubicBezTo>
                    <a:pt x="3972330" y="3016748"/>
                    <a:pt x="4710518" y="3607298"/>
                    <a:pt x="5353456" y="3782558"/>
                  </a:cubicBezTo>
                  <a:cubicBezTo>
                    <a:pt x="5906858" y="3934006"/>
                    <a:pt x="6559320" y="3850186"/>
                    <a:pt x="7006995" y="3392986"/>
                  </a:cubicBezTo>
                  <a:cubicBezTo>
                    <a:pt x="7565160" y="2821486"/>
                    <a:pt x="7475626" y="2466203"/>
                    <a:pt x="8492895" y="2407148"/>
                  </a:cubicBezTo>
                  <a:cubicBezTo>
                    <a:pt x="9212985" y="2365238"/>
                    <a:pt x="9866400" y="2736713"/>
                    <a:pt x="10588395" y="2607173"/>
                  </a:cubicBezTo>
                  <a:cubicBezTo>
                    <a:pt x="11225618" y="2491921"/>
                    <a:pt x="12105728" y="1653721"/>
                    <a:pt x="11922847" y="9583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52" name="Group 1">
            <a:extLst>
              <a:ext uri="{FF2B5EF4-FFF2-40B4-BE49-F238E27FC236}">
                <a16:creationId xmlns:a16="http://schemas.microsoft.com/office/drawing/2014/main" xmlns="" id="{DCBF4C2A-841A-41B9-98BA-B1B6BCBD9E47}"/>
              </a:ext>
            </a:extLst>
          </p:cNvPr>
          <p:cNvGrpSpPr/>
          <p:nvPr/>
        </p:nvGrpSpPr>
        <p:grpSpPr>
          <a:xfrm>
            <a:off x="5896004" y="897971"/>
            <a:ext cx="1040343" cy="2681980"/>
            <a:chOff x="5896004" y="897971"/>
            <a:chExt cx="1040343" cy="2681980"/>
          </a:xfrm>
          <a:solidFill>
            <a:srgbClr val="5CBE7A"/>
          </a:solidFill>
        </p:grpSpPr>
        <p:sp>
          <p:nvSpPr>
            <p:cNvPr id="53" name="Freeform: Shape 41">
              <a:extLst>
                <a:ext uri="{FF2B5EF4-FFF2-40B4-BE49-F238E27FC236}">
                  <a16:creationId xmlns:a16="http://schemas.microsoft.com/office/drawing/2014/main" xmlns="" id="{0B672E30-0915-4756-8DA9-EC7826FEA941}"/>
                </a:ext>
              </a:extLst>
            </p:cNvPr>
            <p:cNvSpPr/>
            <p:nvPr/>
          </p:nvSpPr>
          <p:spPr>
            <a:xfrm flipH="1">
              <a:off x="5896004" y="897971"/>
              <a:ext cx="1040343" cy="2681980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4" name="Freeform: Shape 42">
              <a:extLst>
                <a:ext uri="{FF2B5EF4-FFF2-40B4-BE49-F238E27FC236}">
                  <a16:creationId xmlns:a16="http://schemas.microsoft.com/office/drawing/2014/main" xmlns="" id="{3C215486-5581-41DA-BB13-EC2929BFDFF6}"/>
                </a:ext>
              </a:extLst>
            </p:cNvPr>
            <p:cNvSpPr/>
            <p:nvPr/>
          </p:nvSpPr>
          <p:spPr>
            <a:xfrm flipH="1">
              <a:off x="6332703" y="1594640"/>
              <a:ext cx="603644" cy="1556181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55" name="Group 32">
            <a:extLst>
              <a:ext uri="{FF2B5EF4-FFF2-40B4-BE49-F238E27FC236}">
                <a16:creationId xmlns:a16="http://schemas.microsoft.com/office/drawing/2014/main" xmlns="" id="{1A54AB28-9F5A-48C0-A57A-AE3E743FFDE1}"/>
              </a:ext>
            </a:extLst>
          </p:cNvPr>
          <p:cNvGrpSpPr/>
          <p:nvPr/>
        </p:nvGrpSpPr>
        <p:grpSpPr>
          <a:xfrm>
            <a:off x="3609104" y="2369880"/>
            <a:ext cx="4336199" cy="1622461"/>
            <a:chOff x="5615841" y="4238904"/>
            <a:chExt cx="1552845" cy="581023"/>
          </a:xfrm>
          <a:solidFill>
            <a:srgbClr val="2CB8AE"/>
          </a:solidFill>
        </p:grpSpPr>
        <p:sp>
          <p:nvSpPr>
            <p:cNvPr id="56" name="Freeform: Shape 30">
              <a:extLst>
                <a:ext uri="{FF2B5EF4-FFF2-40B4-BE49-F238E27FC236}">
                  <a16:creationId xmlns:a16="http://schemas.microsoft.com/office/drawing/2014/main" xmlns="" id="{7F06776A-A1FE-49DF-9DF8-D21E35001880}"/>
                </a:ext>
              </a:extLst>
            </p:cNvPr>
            <p:cNvSpPr/>
            <p:nvPr/>
          </p:nvSpPr>
          <p:spPr>
            <a:xfrm rot="221733">
              <a:off x="5615841" y="4238904"/>
              <a:ext cx="906894" cy="577971"/>
            </a:xfrm>
            <a:custGeom>
              <a:avLst/>
              <a:gdLst>
                <a:gd name="connsiteX0" fmla="*/ 891999 w 904552"/>
                <a:gd name="connsiteY0" fmla="*/ 534735 h 576210"/>
                <a:gd name="connsiteX1" fmla="*/ 789633 w 904552"/>
                <a:gd name="connsiteY1" fmla="*/ 575295 h 576210"/>
                <a:gd name="connsiteX2" fmla="*/ 691774 w 904552"/>
                <a:gd name="connsiteY2" fmla="*/ 575295 h 576210"/>
                <a:gd name="connsiteX3" fmla="*/ 618379 w 904552"/>
                <a:gd name="connsiteY3" fmla="*/ 559521 h 576210"/>
                <a:gd name="connsiteX4" fmla="*/ 453242 w 904552"/>
                <a:gd name="connsiteY4" fmla="*/ 479045 h 576210"/>
                <a:gd name="connsiteX5" fmla="*/ 366006 w 904552"/>
                <a:gd name="connsiteY5" fmla="*/ 381186 h 576210"/>
                <a:gd name="connsiteX6" fmla="*/ 297762 w 904552"/>
                <a:gd name="connsiteY6" fmla="*/ 286224 h 576210"/>
                <a:gd name="connsiteX7" fmla="*/ 206985 w 904552"/>
                <a:gd name="connsiteY7" fmla="*/ 196091 h 576210"/>
                <a:gd name="connsiteX8" fmla="*/ 135844 w 904552"/>
                <a:gd name="connsiteY8" fmla="*/ 135250 h 576210"/>
                <a:gd name="connsiteX9" fmla="*/ 37663 w 904552"/>
                <a:gd name="connsiteY9" fmla="*/ 58959 h 576210"/>
                <a:gd name="connsiteX10" fmla="*/ 0 w 904552"/>
                <a:gd name="connsiteY10" fmla="*/ 31919 h 576210"/>
                <a:gd name="connsiteX11" fmla="*/ 67278 w 904552"/>
                <a:gd name="connsiteY11" fmla="*/ 31919 h 576210"/>
                <a:gd name="connsiteX12" fmla="*/ 351198 w 904552"/>
                <a:gd name="connsiteY12" fmla="*/ 7776 h 576210"/>
                <a:gd name="connsiteX13" fmla="*/ 639625 w 904552"/>
                <a:gd name="connsiteY13" fmla="*/ 45761 h 576210"/>
                <a:gd name="connsiteX14" fmla="*/ 823111 w 904552"/>
                <a:gd name="connsiteY14" fmla="*/ 233110 h 576210"/>
                <a:gd name="connsiteX15" fmla="*/ 906806 w 904552"/>
                <a:gd name="connsiteY15" fmla="*/ 491921 h 576210"/>
                <a:gd name="connsiteX16" fmla="*/ 906163 w 904552"/>
                <a:gd name="connsiteY16" fmla="*/ 499325 h 576210"/>
                <a:gd name="connsiteX17" fmla="*/ 833734 w 904552"/>
                <a:gd name="connsiteY17" fmla="*/ 455868 h 576210"/>
                <a:gd name="connsiteX18" fmla="*/ 717526 w 904552"/>
                <a:gd name="connsiteY18" fmla="*/ 356077 h 576210"/>
                <a:gd name="connsiteX19" fmla="*/ 642844 w 904552"/>
                <a:gd name="connsiteY19" fmla="*/ 254677 h 576210"/>
                <a:gd name="connsiteX20" fmla="*/ 559471 w 904552"/>
                <a:gd name="connsiteY20" fmla="*/ 178708 h 576210"/>
                <a:gd name="connsiteX21" fmla="*/ 481248 w 904552"/>
                <a:gd name="connsiteY21" fmla="*/ 168407 h 576210"/>
                <a:gd name="connsiteX22" fmla="*/ 502172 w 904552"/>
                <a:gd name="connsiteY22" fmla="*/ 175167 h 576210"/>
                <a:gd name="connsiteX23" fmla="*/ 607435 w 904552"/>
                <a:gd name="connsiteY23" fmla="*/ 247595 h 576210"/>
                <a:gd name="connsiteX24" fmla="*/ 673747 w 904552"/>
                <a:gd name="connsiteY24" fmla="*/ 347386 h 576210"/>
                <a:gd name="connsiteX25" fmla="*/ 769031 w 904552"/>
                <a:gd name="connsiteY25" fmla="*/ 441704 h 576210"/>
                <a:gd name="connsiteX26" fmla="*/ 891999 w 904552"/>
                <a:gd name="connsiteY26" fmla="*/ 534735 h 576210"/>
                <a:gd name="connsiteX0" fmla="*/ 891999 w 906893"/>
                <a:gd name="connsiteY0" fmla="*/ 534735 h 577971"/>
                <a:gd name="connsiteX1" fmla="*/ 789633 w 906893"/>
                <a:gd name="connsiteY1" fmla="*/ 575295 h 577971"/>
                <a:gd name="connsiteX2" fmla="*/ 691774 w 906893"/>
                <a:gd name="connsiteY2" fmla="*/ 575295 h 577971"/>
                <a:gd name="connsiteX3" fmla="*/ 618379 w 906893"/>
                <a:gd name="connsiteY3" fmla="*/ 559521 h 577971"/>
                <a:gd name="connsiteX4" fmla="*/ 453242 w 906893"/>
                <a:gd name="connsiteY4" fmla="*/ 479045 h 577971"/>
                <a:gd name="connsiteX5" fmla="*/ 366006 w 906893"/>
                <a:gd name="connsiteY5" fmla="*/ 381186 h 577971"/>
                <a:gd name="connsiteX6" fmla="*/ 297762 w 906893"/>
                <a:gd name="connsiteY6" fmla="*/ 286224 h 577971"/>
                <a:gd name="connsiteX7" fmla="*/ 206985 w 906893"/>
                <a:gd name="connsiteY7" fmla="*/ 196091 h 577971"/>
                <a:gd name="connsiteX8" fmla="*/ 135844 w 906893"/>
                <a:gd name="connsiteY8" fmla="*/ 135250 h 577971"/>
                <a:gd name="connsiteX9" fmla="*/ 37663 w 906893"/>
                <a:gd name="connsiteY9" fmla="*/ 58959 h 577971"/>
                <a:gd name="connsiteX10" fmla="*/ 0 w 906893"/>
                <a:gd name="connsiteY10" fmla="*/ 31919 h 577971"/>
                <a:gd name="connsiteX11" fmla="*/ 351198 w 906893"/>
                <a:gd name="connsiteY11" fmla="*/ 7776 h 577971"/>
                <a:gd name="connsiteX12" fmla="*/ 639625 w 906893"/>
                <a:gd name="connsiteY12" fmla="*/ 45761 h 577971"/>
                <a:gd name="connsiteX13" fmla="*/ 823111 w 906893"/>
                <a:gd name="connsiteY13" fmla="*/ 233110 h 577971"/>
                <a:gd name="connsiteX14" fmla="*/ 906806 w 906893"/>
                <a:gd name="connsiteY14" fmla="*/ 491921 h 577971"/>
                <a:gd name="connsiteX15" fmla="*/ 906163 w 906893"/>
                <a:gd name="connsiteY15" fmla="*/ 499325 h 577971"/>
                <a:gd name="connsiteX16" fmla="*/ 833734 w 906893"/>
                <a:gd name="connsiteY16" fmla="*/ 455868 h 577971"/>
                <a:gd name="connsiteX17" fmla="*/ 717526 w 906893"/>
                <a:gd name="connsiteY17" fmla="*/ 356077 h 577971"/>
                <a:gd name="connsiteX18" fmla="*/ 642844 w 906893"/>
                <a:gd name="connsiteY18" fmla="*/ 254677 h 577971"/>
                <a:gd name="connsiteX19" fmla="*/ 559471 w 906893"/>
                <a:gd name="connsiteY19" fmla="*/ 178708 h 577971"/>
                <a:gd name="connsiteX20" fmla="*/ 481248 w 906893"/>
                <a:gd name="connsiteY20" fmla="*/ 168407 h 577971"/>
                <a:gd name="connsiteX21" fmla="*/ 502172 w 906893"/>
                <a:gd name="connsiteY21" fmla="*/ 175167 h 577971"/>
                <a:gd name="connsiteX22" fmla="*/ 607435 w 906893"/>
                <a:gd name="connsiteY22" fmla="*/ 247595 h 577971"/>
                <a:gd name="connsiteX23" fmla="*/ 673747 w 906893"/>
                <a:gd name="connsiteY23" fmla="*/ 347386 h 577971"/>
                <a:gd name="connsiteX24" fmla="*/ 769031 w 906893"/>
                <a:gd name="connsiteY24" fmla="*/ 441704 h 577971"/>
                <a:gd name="connsiteX25" fmla="*/ 891999 w 906893"/>
                <a:gd name="connsiteY25" fmla="*/ 534735 h 57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6893" h="577971">
                  <a:moveTo>
                    <a:pt x="891999" y="534735"/>
                  </a:moveTo>
                  <a:cubicBezTo>
                    <a:pt x="860774" y="558878"/>
                    <a:pt x="826330" y="570466"/>
                    <a:pt x="789633" y="575295"/>
                  </a:cubicBezTo>
                  <a:cubicBezTo>
                    <a:pt x="757121" y="579479"/>
                    <a:pt x="724286" y="578192"/>
                    <a:pt x="691774" y="575295"/>
                  </a:cubicBezTo>
                  <a:cubicBezTo>
                    <a:pt x="666987" y="573363"/>
                    <a:pt x="642522" y="566603"/>
                    <a:pt x="618379" y="559521"/>
                  </a:cubicBezTo>
                  <a:cubicBezTo>
                    <a:pt x="558827" y="541817"/>
                    <a:pt x="502816" y="516708"/>
                    <a:pt x="453242" y="479045"/>
                  </a:cubicBezTo>
                  <a:cubicBezTo>
                    <a:pt x="418155" y="452005"/>
                    <a:pt x="386286" y="422068"/>
                    <a:pt x="366006" y="381186"/>
                  </a:cubicBezTo>
                  <a:cubicBezTo>
                    <a:pt x="348623" y="345776"/>
                    <a:pt x="322549" y="316483"/>
                    <a:pt x="297762" y="286224"/>
                  </a:cubicBezTo>
                  <a:cubicBezTo>
                    <a:pt x="270400" y="253068"/>
                    <a:pt x="237244" y="226028"/>
                    <a:pt x="206985" y="196091"/>
                  </a:cubicBezTo>
                  <a:cubicBezTo>
                    <a:pt x="184773" y="174201"/>
                    <a:pt x="160309" y="154887"/>
                    <a:pt x="135844" y="135250"/>
                  </a:cubicBezTo>
                  <a:cubicBezTo>
                    <a:pt x="103653" y="109176"/>
                    <a:pt x="70497" y="84068"/>
                    <a:pt x="37663" y="58959"/>
                  </a:cubicBezTo>
                  <a:cubicBezTo>
                    <a:pt x="25431" y="49624"/>
                    <a:pt x="12232" y="40932"/>
                    <a:pt x="0" y="31919"/>
                  </a:cubicBezTo>
                  <a:lnTo>
                    <a:pt x="351198" y="7776"/>
                  </a:lnTo>
                  <a:cubicBezTo>
                    <a:pt x="450667" y="-7997"/>
                    <a:pt x="548204" y="-1881"/>
                    <a:pt x="639625" y="45761"/>
                  </a:cubicBezTo>
                  <a:cubicBezTo>
                    <a:pt x="721067" y="88252"/>
                    <a:pt x="779654" y="153599"/>
                    <a:pt x="823111" y="233110"/>
                  </a:cubicBezTo>
                  <a:cubicBezTo>
                    <a:pt x="867212" y="313908"/>
                    <a:pt x="892321" y="401144"/>
                    <a:pt x="906806" y="491921"/>
                  </a:cubicBezTo>
                  <a:cubicBezTo>
                    <a:pt x="907128" y="493853"/>
                    <a:pt x="906484" y="496106"/>
                    <a:pt x="906163" y="499325"/>
                  </a:cubicBezTo>
                  <a:cubicBezTo>
                    <a:pt x="879444" y="488059"/>
                    <a:pt x="856911" y="470997"/>
                    <a:pt x="833734" y="455868"/>
                  </a:cubicBezTo>
                  <a:cubicBezTo>
                    <a:pt x="790599" y="427540"/>
                    <a:pt x="752614" y="393418"/>
                    <a:pt x="717526" y="356077"/>
                  </a:cubicBezTo>
                  <a:cubicBezTo>
                    <a:pt x="688555" y="325496"/>
                    <a:pt x="667953" y="288155"/>
                    <a:pt x="642844" y="254677"/>
                  </a:cubicBezTo>
                  <a:cubicBezTo>
                    <a:pt x="619989" y="224096"/>
                    <a:pt x="594880" y="196091"/>
                    <a:pt x="559471" y="178708"/>
                  </a:cubicBezTo>
                  <a:cubicBezTo>
                    <a:pt x="534362" y="166475"/>
                    <a:pt x="508288" y="167119"/>
                    <a:pt x="481248" y="168407"/>
                  </a:cubicBezTo>
                  <a:cubicBezTo>
                    <a:pt x="487364" y="174523"/>
                    <a:pt x="495090" y="173879"/>
                    <a:pt x="502172" y="175167"/>
                  </a:cubicBezTo>
                  <a:cubicBezTo>
                    <a:pt x="548848" y="182571"/>
                    <a:pt x="580395" y="211542"/>
                    <a:pt x="607435" y="247595"/>
                  </a:cubicBezTo>
                  <a:cubicBezTo>
                    <a:pt x="631256" y="279786"/>
                    <a:pt x="652823" y="313264"/>
                    <a:pt x="673747" y="347386"/>
                  </a:cubicBezTo>
                  <a:cubicBezTo>
                    <a:pt x="697890" y="386336"/>
                    <a:pt x="735231" y="412411"/>
                    <a:pt x="769031" y="441704"/>
                  </a:cubicBezTo>
                  <a:cubicBezTo>
                    <a:pt x="807338" y="474860"/>
                    <a:pt x="848220" y="506085"/>
                    <a:pt x="891999" y="534735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7" name="Freeform: Shape 31">
              <a:extLst>
                <a:ext uri="{FF2B5EF4-FFF2-40B4-BE49-F238E27FC236}">
                  <a16:creationId xmlns:a16="http://schemas.microsoft.com/office/drawing/2014/main" xmlns="" id="{0723D289-969B-426B-B8FA-FC6EE52575F3}"/>
                </a:ext>
              </a:extLst>
            </p:cNvPr>
            <p:cNvSpPr/>
            <p:nvPr/>
          </p:nvSpPr>
          <p:spPr>
            <a:xfrm>
              <a:off x="6530026" y="4411923"/>
              <a:ext cx="638660" cy="408004"/>
            </a:xfrm>
            <a:custGeom>
              <a:avLst/>
              <a:gdLst>
                <a:gd name="connsiteX0" fmla="*/ 638659 w 637371"/>
                <a:gd name="connsiteY0" fmla="*/ 20878 h 405600"/>
                <a:gd name="connsiteX1" fmla="*/ 469338 w 637371"/>
                <a:gd name="connsiteY1" fmla="*/ 158653 h 405600"/>
                <a:gd name="connsiteX2" fmla="*/ 380170 w 637371"/>
                <a:gd name="connsiteY2" fmla="*/ 269066 h 405600"/>
                <a:gd name="connsiteX3" fmla="*/ 283276 w 637371"/>
                <a:gd name="connsiteY3" fmla="*/ 359522 h 405600"/>
                <a:gd name="connsiteX4" fmla="*/ 136810 w 637371"/>
                <a:gd name="connsiteY4" fmla="*/ 406520 h 405600"/>
                <a:gd name="connsiteX5" fmla="*/ 24143 w 637371"/>
                <a:gd name="connsiteY5" fmla="*/ 387849 h 405600"/>
                <a:gd name="connsiteX6" fmla="*/ 9657 w 637371"/>
                <a:gd name="connsiteY6" fmla="*/ 377227 h 405600"/>
                <a:gd name="connsiteX7" fmla="*/ 114598 w 637371"/>
                <a:gd name="connsiteY7" fmla="*/ 296107 h 405600"/>
                <a:gd name="connsiteX8" fmla="*/ 176404 w 637371"/>
                <a:gd name="connsiteY8" fmla="*/ 224966 h 405600"/>
                <a:gd name="connsiteX9" fmla="*/ 219861 w 637371"/>
                <a:gd name="connsiteY9" fmla="*/ 163160 h 405600"/>
                <a:gd name="connsiteX10" fmla="*/ 286817 w 637371"/>
                <a:gd name="connsiteY10" fmla="*/ 122278 h 405600"/>
                <a:gd name="connsiteX11" fmla="*/ 300337 w 637371"/>
                <a:gd name="connsiteY11" fmla="*/ 117771 h 405600"/>
                <a:gd name="connsiteX12" fmla="*/ 214711 w 637371"/>
                <a:gd name="connsiteY12" fmla="*/ 145133 h 405600"/>
                <a:gd name="connsiteX13" fmla="*/ 168034 w 637371"/>
                <a:gd name="connsiteY13" fmla="*/ 204364 h 405600"/>
                <a:gd name="connsiteX14" fmla="*/ 0 w 637371"/>
                <a:gd name="connsiteY14" fmla="*/ 352118 h 405600"/>
                <a:gd name="connsiteX15" fmla="*/ 21889 w 637371"/>
                <a:gd name="connsiteY15" fmla="*/ 253293 h 405600"/>
                <a:gd name="connsiteX16" fmla="*/ 161274 w 637371"/>
                <a:gd name="connsiteY16" fmla="*/ 46308 h 405600"/>
                <a:gd name="connsiteX17" fmla="*/ 264928 w 637371"/>
                <a:gd name="connsiteY17" fmla="*/ 5104 h 405600"/>
                <a:gd name="connsiteX18" fmla="*/ 426846 w 637371"/>
                <a:gd name="connsiteY18" fmla="*/ 10577 h 405600"/>
                <a:gd name="connsiteX19" fmla="*/ 602606 w 637371"/>
                <a:gd name="connsiteY19" fmla="*/ 21522 h 405600"/>
                <a:gd name="connsiteX20" fmla="*/ 638659 w 637371"/>
                <a:gd name="connsiteY20" fmla="*/ 20878 h 405600"/>
                <a:gd name="connsiteX0" fmla="*/ 638659 w 638659"/>
                <a:gd name="connsiteY0" fmla="*/ 20878 h 408004"/>
                <a:gd name="connsiteX1" fmla="*/ 469338 w 638659"/>
                <a:gd name="connsiteY1" fmla="*/ 158653 h 408004"/>
                <a:gd name="connsiteX2" fmla="*/ 380170 w 638659"/>
                <a:gd name="connsiteY2" fmla="*/ 269066 h 408004"/>
                <a:gd name="connsiteX3" fmla="*/ 283276 w 638659"/>
                <a:gd name="connsiteY3" fmla="*/ 359522 h 408004"/>
                <a:gd name="connsiteX4" fmla="*/ 136810 w 638659"/>
                <a:gd name="connsiteY4" fmla="*/ 406520 h 408004"/>
                <a:gd name="connsiteX5" fmla="*/ 24143 w 638659"/>
                <a:gd name="connsiteY5" fmla="*/ 387849 h 408004"/>
                <a:gd name="connsiteX6" fmla="*/ 9657 w 638659"/>
                <a:gd name="connsiteY6" fmla="*/ 377227 h 408004"/>
                <a:gd name="connsiteX7" fmla="*/ 114598 w 638659"/>
                <a:gd name="connsiteY7" fmla="*/ 296107 h 408004"/>
                <a:gd name="connsiteX8" fmla="*/ 176404 w 638659"/>
                <a:gd name="connsiteY8" fmla="*/ 224966 h 408004"/>
                <a:gd name="connsiteX9" fmla="*/ 219861 w 638659"/>
                <a:gd name="connsiteY9" fmla="*/ 163160 h 408004"/>
                <a:gd name="connsiteX10" fmla="*/ 286817 w 638659"/>
                <a:gd name="connsiteY10" fmla="*/ 122278 h 408004"/>
                <a:gd name="connsiteX11" fmla="*/ 300337 w 638659"/>
                <a:gd name="connsiteY11" fmla="*/ 117771 h 408004"/>
                <a:gd name="connsiteX12" fmla="*/ 214711 w 638659"/>
                <a:gd name="connsiteY12" fmla="*/ 145133 h 408004"/>
                <a:gd name="connsiteX13" fmla="*/ 168034 w 638659"/>
                <a:gd name="connsiteY13" fmla="*/ 204364 h 408004"/>
                <a:gd name="connsiteX14" fmla="*/ 0 w 638659"/>
                <a:gd name="connsiteY14" fmla="*/ 352118 h 408004"/>
                <a:gd name="connsiteX15" fmla="*/ 21889 w 638659"/>
                <a:gd name="connsiteY15" fmla="*/ 253293 h 408004"/>
                <a:gd name="connsiteX16" fmla="*/ 161274 w 638659"/>
                <a:gd name="connsiteY16" fmla="*/ 46308 h 408004"/>
                <a:gd name="connsiteX17" fmla="*/ 264928 w 638659"/>
                <a:gd name="connsiteY17" fmla="*/ 5104 h 408004"/>
                <a:gd name="connsiteX18" fmla="*/ 426846 w 638659"/>
                <a:gd name="connsiteY18" fmla="*/ 10577 h 408004"/>
                <a:gd name="connsiteX19" fmla="*/ 638659 w 638659"/>
                <a:gd name="connsiteY19" fmla="*/ 20878 h 40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8659" h="408004">
                  <a:moveTo>
                    <a:pt x="638659" y="20878"/>
                  </a:moveTo>
                  <a:cubicBezTo>
                    <a:pt x="576854" y="64657"/>
                    <a:pt x="521486" y="109723"/>
                    <a:pt x="469338" y="158653"/>
                  </a:cubicBezTo>
                  <a:cubicBezTo>
                    <a:pt x="434572" y="191166"/>
                    <a:pt x="402703" y="226253"/>
                    <a:pt x="380170" y="269066"/>
                  </a:cubicBezTo>
                  <a:cubicBezTo>
                    <a:pt x="358602" y="310592"/>
                    <a:pt x="322549" y="336989"/>
                    <a:pt x="283276" y="359522"/>
                  </a:cubicBezTo>
                  <a:cubicBezTo>
                    <a:pt x="237888" y="385596"/>
                    <a:pt x="188958" y="400726"/>
                    <a:pt x="136810" y="406520"/>
                  </a:cubicBezTo>
                  <a:cubicBezTo>
                    <a:pt x="97215" y="410705"/>
                    <a:pt x="59552" y="406520"/>
                    <a:pt x="24143" y="387849"/>
                  </a:cubicBezTo>
                  <a:cubicBezTo>
                    <a:pt x="18670" y="384952"/>
                    <a:pt x="15129" y="381411"/>
                    <a:pt x="9657" y="377227"/>
                  </a:cubicBezTo>
                  <a:cubicBezTo>
                    <a:pt x="46998" y="351796"/>
                    <a:pt x="81442" y="324756"/>
                    <a:pt x="114598" y="296107"/>
                  </a:cubicBezTo>
                  <a:cubicBezTo>
                    <a:pt x="138741" y="275183"/>
                    <a:pt x="160631" y="253293"/>
                    <a:pt x="176404" y="224966"/>
                  </a:cubicBezTo>
                  <a:cubicBezTo>
                    <a:pt x="188636" y="203076"/>
                    <a:pt x="203766" y="182796"/>
                    <a:pt x="219861" y="163160"/>
                  </a:cubicBezTo>
                  <a:cubicBezTo>
                    <a:pt x="237566" y="141914"/>
                    <a:pt x="258812" y="126463"/>
                    <a:pt x="286817" y="122278"/>
                  </a:cubicBezTo>
                  <a:cubicBezTo>
                    <a:pt x="291002" y="121634"/>
                    <a:pt x="296475" y="122600"/>
                    <a:pt x="300337" y="117771"/>
                  </a:cubicBezTo>
                  <a:cubicBezTo>
                    <a:pt x="267181" y="113265"/>
                    <a:pt x="238853" y="122278"/>
                    <a:pt x="214711" y="145133"/>
                  </a:cubicBezTo>
                  <a:cubicBezTo>
                    <a:pt x="196362" y="162516"/>
                    <a:pt x="181876" y="183118"/>
                    <a:pt x="168034" y="204364"/>
                  </a:cubicBezTo>
                  <a:cubicBezTo>
                    <a:pt x="126187" y="268101"/>
                    <a:pt x="67922" y="313811"/>
                    <a:pt x="0" y="352118"/>
                  </a:cubicBezTo>
                  <a:cubicBezTo>
                    <a:pt x="3863" y="316709"/>
                    <a:pt x="11910" y="284518"/>
                    <a:pt x="21889" y="253293"/>
                  </a:cubicBezTo>
                  <a:cubicBezTo>
                    <a:pt x="47964" y="170564"/>
                    <a:pt x="89811" y="98457"/>
                    <a:pt x="161274" y="46308"/>
                  </a:cubicBezTo>
                  <a:cubicBezTo>
                    <a:pt x="192177" y="23775"/>
                    <a:pt x="227909" y="12186"/>
                    <a:pt x="264928" y="5104"/>
                  </a:cubicBezTo>
                  <a:cubicBezTo>
                    <a:pt x="319330" y="-5197"/>
                    <a:pt x="372766" y="1885"/>
                    <a:pt x="426846" y="10577"/>
                  </a:cubicBezTo>
                  <a:cubicBezTo>
                    <a:pt x="489134" y="13206"/>
                    <a:pt x="631577" y="-3801"/>
                    <a:pt x="638659" y="20878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F8DB6FFD-AFE5-43BD-ABD6-00113C4BD74C}"/>
              </a:ext>
            </a:extLst>
          </p:cNvPr>
          <p:cNvSpPr/>
          <p:nvPr/>
        </p:nvSpPr>
        <p:spPr>
          <a:xfrm>
            <a:off x="0" y="4153709"/>
            <a:ext cx="12192000" cy="1381292"/>
          </a:xfrm>
          <a:prstGeom prst="rect">
            <a:avLst/>
          </a:pr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59" name="Group 44">
            <a:extLst>
              <a:ext uri="{FF2B5EF4-FFF2-40B4-BE49-F238E27FC236}">
                <a16:creationId xmlns:a16="http://schemas.microsoft.com/office/drawing/2014/main" xmlns="" id="{3FBB36C2-2713-4D8A-BA46-DEEB982E310F}"/>
              </a:ext>
            </a:extLst>
          </p:cNvPr>
          <p:cNvGrpSpPr/>
          <p:nvPr/>
        </p:nvGrpSpPr>
        <p:grpSpPr>
          <a:xfrm>
            <a:off x="3653397" y="1887066"/>
            <a:ext cx="1546155" cy="505120"/>
            <a:chOff x="4723437" y="2782010"/>
            <a:chExt cx="1546155" cy="505120"/>
          </a:xfrm>
        </p:grpSpPr>
        <p:sp>
          <p:nvSpPr>
            <p:cNvPr id="60" name="Freeform: Shape 37">
              <a:extLst>
                <a:ext uri="{FF2B5EF4-FFF2-40B4-BE49-F238E27FC236}">
                  <a16:creationId xmlns:a16="http://schemas.microsoft.com/office/drawing/2014/main" xmlns="" id="{49AEBCB8-9322-4067-B666-83F9AF540BF1}"/>
                </a:ext>
              </a:extLst>
            </p:cNvPr>
            <p:cNvSpPr/>
            <p:nvPr/>
          </p:nvSpPr>
          <p:spPr>
            <a:xfrm>
              <a:off x="4723437" y="3035109"/>
              <a:ext cx="303918" cy="25202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1" name="Freeform: Shape 38">
              <a:extLst>
                <a:ext uri="{FF2B5EF4-FFF2-40B4-BE49-F238E27FC236}">
                  <a16:creationId xmlns:a16="http://schemas.microsoft.com/office/drawing/2014/main" xmlns="" id="{4761E601-E025-48CD-9F5D-301F067DA4FE}"/>
                </a:ext>
              </a:extLst>
            </p:cNvPr>
            <p:cNvSpPr/>
            <p:nvPr/>
          </p:nvSpPr>
          <p:spPr>
            <a:xfrm>
              <a:off x="4990334" y="2782010"/>
              <a:ext cx="609135" cy="505120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2" name="Freeform: Shape 39">
              <a:extLst>
                <a:ext uri="{FF2B5EF4-FFF2-40B4-BE49-F238E27FC236}">
                  <a16:creationId xmlns:a16="http://schemas.microsoft.com/office/drawing/2014/main" xmlns="" id="{C7E79BEC-BD2C-4EA9-AA15-040318662F43}"/>
                </a:ext>
              </a:extLst>
            </p:cNvPr>
            <p:cNvSpPr/>
            <p:nvPr/>
          </p:nvSpPr>
          <p:spPr>
            <a:xfrm>
              <a:off x="5589947" y="2972095"/>
              <a:ext cx="379909" cy="315035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3" name="Freeform: Shape 40">
              <a:extLst>
                <a:ext uri="{FF2B5EF4-FFF2-40B4-BE49-F238E27FC236}">
                  <a16:creationId xmlns:a16="http://schemas.microsoft.com/office/drawing/2014/main" xmlns="" id="{A86273BA-E6AD-48DB-8FB4-3FC95F003612}"/>
                </a:ext>
              </a:extLst>
            </p:cNvPr>
            <p:cNvSpPr/>
            <p:nvPr/>
          </p:nvSpPr>
          <p:spPr>
            <a:xfrm>
              <a:off x="5965674" y="3035109"/>
              <a:ext cx="303918" cy="25202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64" name="TextBox 59">
            <a:extLst>
              <a:ext uri="{FF2B5EF4-FFF2-40B4-BE49-F238E27FC236}">
                <a16:creationId xmlns:a16="http://schemas.microsoft.com/office/drawing/2014/main" xmlns="" id="{6F542FDA-6944-41BC-817D-DE672C425147}"/>
              </a:ext>
            </a:extLst>
          </p:cNvPr>
          <p:cNvSpPr txBox="1"/>
          <p:nvPr/>
        </p:nvSpPr>
        <p:spPr>
          <a:xfrm>
            <a:off x="3680299" y="4163010"/>
            <a:ext cx="4831402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Thank You</a:t>
            </a:r>
            <a:endParaRPr lang="ko-KR" altLang="en-US" sz="5867" dirty="0">
              <a:solidFill>
                <a:prstClr val="white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65" name="TextBox 60">
            <a:extLst>
              <a:ext uri="{FF2B5EF4-FFF2-40B4-BE49-F238E27FC236}">
                <a16:creationId xmlns:a16="http://schemas.microsoft.com/office/drawing/2014/main" xmlns="" id="{A0BB3550-DA19-4ABC-AB48-BD1351F9C880}"/>
              </a:ext>
            </a:extLst>
          </p:cNvPr>
          <p:cNvSpPr txBox="1"/>
          <p:nvPr/>
        </p:nvSpPr>
        <p:spPr>
          <a:xfrm>
            <a:off x="3680299" y="5121352"/>
            <a:ext cx="48314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prstClr val="white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66" name="Oval 61">
            <a:extLst>
              <a:ext uri="{FF2B5EF4-FFF2-40B4-BE49-F238E27FC236}">
                <a16:creationId xmlns:a16="http://schemas.microsoft.com/office/drawing/2014/main" xmlns="" id="{E61A478B-62D4-4072-997E-3837B16B99F0}"/>
              </a:ext>
            </a:extLst>
          </p:cNvPr>
          <p:cNvSpPr/>
          <p:nvPr/>
        </p:nvSpPr>
        <p:spPr>
          <a:xfrm>
            <a:off x="8211992" y="2232636"/>
            <a:ext cx="773271" cy="773271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67" name="Oval 62">
            <a:extLst>
              <a:ext uri="{FF2B5EF4-FFF2-40B4-BE49-F238E27FC236}">
                <a16:creationId xmlns:a16="http://schemas.microsoft.com/office/drawing/2014/main" xmlns="" id="{E0A05C90-FC07-4A23-B3F3-F2271CDD452A}"/>
              </a:ext>
            </a:extLst>
          </p:cNvPr>
          <p:cNvSpPr/>
          <p:nvPr/>
        </p:nvSpPr>
        <p:spPr>
          <a:xfrm>
            <a:off x="10896490" y="3035713"/>
            <a:ext cx="506393" cy="506393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68" name="Oval 63">
            <a:extLst>
              <a:ext uri="{FF2B5EF4-FFF2-40B4-BE49-F238E27FC236}">
                <a16:creationId xmlns:a16="http://schemas.microsoft.com/office/drawing/2014/main" xmlns="" id="{4654E7D2-C455-48AD-9072-7C9F160565B1}"/>
              </a:ext>
            </a:extLst>
          </p:cNvPr>
          <p:cNvSpPr/>
          <p:nvPr/>
        </p:nvSpPr>
        <p:spPr>
          <a:xfrm>
            <a:off x="9761427" y="781194"/>
            <a:ext cx="516853" cy="516853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69" name="Oval 64">
            <a:extLst>
              <a:ext uri="{FF2B5EF4-FFF2-40B4-BE49-F238E27FC236}">
                <a16:creationId xmlns:a16="http://schemas.microsoft.com/office/drawing/2014/main" xmlns="" id="{C3AEA43F-7102-4622-863C-29B6D6394F72}"/>
              </a:ext>
            </a:extLst>
          </p:cNvPr>
          <p:cNvSpPr/>
          <p:nvPr/>
        </p:nvSpPr>
        <p:spPr>
          <a:xfrm>
            <a:off x="10197311" y="2949370"/>
            <a:ext cx="901558" cy="901558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0" name="Oval 65">
            <a:extLst>
              <a:ext uri="{FF2B5EF4-FFF2-40B4-BE49-F238E27FC236}">
                <a16:creationId xmlns:a16="http://schemas.microsoft.com/office/drawing/2014/main" xmlns="" id="{447E0538-A412-4387-94A5-2B342C0A2E77}"/>
              </a:ext>
            </a:extLst>
          </p:cNvPr>
          <p:cNvSpPr/>
          <p:nvPr/>
        </p:nvSpPr>
        <p:spPr>
          <a:xfrm>
            <a:off x="2432698" y="1815596"/>
            <a:ext cx="962308" cy="962308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1" name="Oval 66">
            <a:extLst>
              <a:ext uri="{FF2B5EF4-FFF2-40B4-BE49-F238E27FC236}">
                <a16:creationId xmlns:a16="http://schemas.microsoft.com/office/drawing/2014/main" xmlns="" id="{43425CA9-3BFA-4533-A436-6EF7335C439C}"/>
              </a:ext>
            </a:extLst>
          </p:cNvPr>
          <p:cNvSpPr/>
          <p:nvPr/>
        </p:nvSpPr>
        <p:spPr>
          <a:xfrm>
            <a:off x="2668257" y="844212"/>
            <a:ext cx="656604" cy="656604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2" name="Oval 67">
            <a:extLst>
              <a:ext uri="{FF2B5EF4-FFF2-40B4-BE49-F238E27FC236}">
                <a16:creationId xmlns:a16="http://schemas.microsoft.com/office/drawing/2014/main" xmlns="" id="{16E02D60-ECA5-447C-A132-55E2E0516A52}"/>
              </a:ext>
            </a:extLst>
          </p:cNvPr>
          <p:cNvSpPr/>
          <p:nvPr/>
        </p:nvSpPr>
        <p:spPr>
          <a:xfrm>
            <a:off x="6808066" y="619083"/>
            <a:ext cx="242979" cy="242979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3" name="Oval 68">
            <a:extLst>
              <a:ext uri="{FF2B5EF4-FFF2-40B4-BE49-F238E27FC236}">
                <a16:creationId xmlns:a16="http://schemas.microsoft.com/office/drawing/2014/main" xmlns="" id="{DA4C073D-E698-4E29-BC83-EF46F8AA0768}"/>
              </a:ext>
            </a:extLst>
          </p:cNvPr>
          <p:cNvSpPr/>
          <p:nvPr/>
        </p:nvSpPr>
        <p:spPr>
          <a:xfrm>
            <a:off x="5103454" y="1046165"/>
            <a:ext cx="404592" cy="404592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4" name="Oval 69">
            <a:extLst>
              <a:ext uri="{FF2B5EF4-FFF2-40B4-BE49-F238E27FC236}">
                <a16:creationId xmlns:a16="http://schemas.microsoft.com/office/drawing/2014/main" xmlns="" id="{D816EC0B-289D-45DB-BA2A-2D5774E94545}"/>
              </a:ext>
            </a:extLst>
          </p:cNvPr>
          <p:cNvSpPr/>
          <p:nvPr/>
        </p:nvSpPr>
        <p:spPr>
          <a:xfrm>
            <a:off x="2348624" y="2503039"/>
            <a:ext cx="404592" cy="404592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5" name="Oval 70">
            <a:extLst>
              <a:ext uri="{FF2B5EF4-FFF2-40B4-BE49-F238E27FC236}">
                <a16:creationId xmlns:a16="http://schemas.microsoft.com/office/drawing/2014/main" xmlns="" id="{B3E9C167-3E74-444B-BBF1-A9F4B19A0035}"/>
              </a:ext>
            </a:extLst>
          </p:cNvPr>
          <p:cNvSpPr/>
          <p:nvPr/>
        </p:nvSpPr>
        <p:spPr>
          <a:xfrm>
            <a:off x="1357837" y="2406633"/>
            <a:ext cx="498826" cy="498826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6" name="Oval 71">
            <a:extLst>
              <a:ext uri="{FF2B5EF4-FFF2-40B4-BE49-F238E27FC236}">
                <a16:creationId xmlns:a16="http://schemas.microsoft.com/office/drawing/2014/main" xmlns="" id="{9F287556-555D-45F7-91BA-127AA0690FDF}"/>
              </a:ext>
            </a:extLst>
          </p:cNvPr>
          <p:cNvSpPr/>
          <p:nvPr/>
        </p:nvSpPr>
        <p:spPr>
          <a:xfrm>
            <a:off x="37811" y="2276039"/>
            <a:ext cx="1344768" cy="1344768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7" name="Oval 72">
            <a:extLst>
              <a:ext uri="{FF2B5EF4-FFF2-40B4-BE49-F238E27FC236}">
                <a16:creationId xmlns:a16="http://schemas.microsoft.com/office/drawing/2014/main" xmlns="" id="{83C54042-12EC-4257-9472-65969213694F}"/>
              </a:ext>
            </a:extLst>
          </p:cNvPr>
          <p:cNvSpPr/>
          <p:nvPr/>
        </p:nvSpPr>
        <p:spPr>
          <a:xfrm>
            <a:off x="10938453" y="708766"/>
            <a:ext cx="1106829" cy="1106829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8" name="Oval 73">
            <a:extLst>
              <a:ext uri="{FF2B5EF4-FFF2-40B4-BE49-F238E27FC236}">
                <a16:creationId xmlns:a16="http://schemas.microsoft.com/office/drawing/2014/main" xmlns="" id="{3C1D6E05-CC0A-452F-A74B-FE5A4584A4DF}"/>
              </a:ext>
            </a:extLst>
          </p:cNvPr>
          <p:cNvSpPr/>
          <p:nvPr/>
        </p:nvSpPr>
        <p:spPr>
          <a:xfrm>
            <a:off x="2454804" y="880520"/>
            <a:ext cx="331383" cy="331383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9" name="Oval 74">
            <a:extLst>
              <a:ext uri="{FF2B5EF4-FFF2-40B4-BE49-F238E27FC236}">
                <a16:creationId xmlns:a16="http://schemas.microsoft.com/office/drawing/2014/main" xmlns="" id="{914D98F1-76F8-41BF-A12D-78A5C07503ED}"/>
              </a:ext>
            </a:extLst>
          </p:cNvPr>
          <p:cNvSpPr/>
          <p:nvPr/>
        </p:nvSpPr>
        <p:spPr>
          <a:xfrm>
            <a:off x="145136" y="277276"/>
            <a:ext cx="820878" cy="820878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0" name="Oval 75">
            <a:extLst>
              <a:ext uri="{FF2B5EF4-FFF2-40B4-BE49-F238E27FC236}">
                <a16:creationId xmlns:a16="http://schemas.microsoft.com/office/drawing/2014/main" xmlns="" id="{9EAC5C74-3392-4FBA-8A2D-E2B9483F00A2}"/>
              </a:ext>
            </a:extLst>
          </p:cNvPr>
          <p:cNvSpPr/>
          <p:nvPr/>
        </p:nvSpPr>
        <p:spPr>
          <a:xfrm>
            <a:off x="481123" y="4439471"/>
            <a:ext cx="762187" cy="762187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1" name="Oval 76">
            <a:extLst>
              <a:ext uri="{FF2B5EF4-FFF2-40B4-BE49-F238E27FC236}">
                <a16:creationId xmlns:a16="http://schemas.microsoft.com/office/drawing/2014/main" xmlns="" id="{0952C6B5-0003-48C7-9E41-46727D58D262}"/>
              </a:ext>
            </a:extLst>
          </p:cNvPr>
          <p:cNvSpPr/>
          <p:nvPr/>
        </p:nvSpPr>
        <p:spPr>
          <a:xfrm>
            <a:off x="10520003" y="5103756"/>
            <a:ext cx="464131" cy="464131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2" name="Oval 77">
            <a:extLst>
              <a:ext uri="{FF2B5EF4-FFF2-40B4-BE49-F238E27FC236}">
                <a16:creationId xmlns:a16="http://schemas.microsoft.com/office/drawing/2014/main" xmlns="" id="{AACC6F48-963A-4D2D-891F-B11C324665FB}"/>
              </a:ext>
            </a:extLst>
          </p:cNvPr>
          <p:cNvSpPr/>
          <p:nvPr/>
        </p:nvSpPr>
        <p:spPr>
          <a:xfrm>
            <a:off x="9256939" y="6160415"/>
            <a:ext cx="516853" cy="516853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3" name="Oval 78">
            <a:extLst>
              <a:ext uri="{FF2B5EF4-FFF2-40B4-BE49-F238E27FC236}">
                <a16:creationId xmlns:a16="http://schemas.microsoft.com/office/drawing/2014/main" xmlns="" id="{2209FB43-BBDD-41E0-8C0A-051FAD8F47E4}"/>
              </a:ext>
            </a:extLst>
          </p:cNvPr>
          <p:cNvSpPr/>
          <p:nvPr/>
        </p:nvSpPr>
        <p:spPr>
          <a:xfrm>
            <a:off x="10858712" y="5119682"/>
            <a:ext cx="826317" cy="826317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4" name="Oval 79">
            <a:extLst>
              <a:ext uri="{FF2B5EF4-FFF2-40B4-BE49-F238E27FC236}">
                <a16:creationId xmlns:a16="http://schemas.microsoft.com/office/drawing/2014/main" xmlns="" id="{67878697-B718-4D49-B8FC-454C280C8238}"/>
              </a:ext>
            </a:extLst>
          </p:cNvPr>
          <p:cNvSpPr/>
          <p:nvPr/>
        </p:nvSpPr>
        <p:spPr>
          <a:xfrm>
            <a:off x="8257517" y="5000138"/>
            <a:ext cx="962308" cy="962308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5" name="Oval 80">
            <a:extLst>
              <a:ext uri="{FF2B5EF4-FFF2-40B4-BE49-F238E27FC236}">
                <a16:creationId xmlns:a16="http://schemas.microsoft.com/office/drawing/2014/main" xmlns="" id="{C37F3F48-FCE9-4756-8242-6F96B485530D}"/>
              </a:ext>
            </a:extLst>
          </p:cNvPr>
          <p:cNvSpPr/>
          <p:nvPr/>
        </p:nvSpPr>
        <p:spPr>
          <a:xfrm>
            <a:off x="3227515" y="5371302"/>
            <a:ext cx="286720" cy="286720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6" name="Oval 81">
            <a:extLst>
              <a:ext uri="{FF2B5EF4-FFF2-40B4-BE49-F238E27FC236}">
                <a16:creationId xmlns:a16="http://schemas.microsoft.com/office/drawing/2014/main" xmlns="" id="{EBC5EA47-AF78-4443-A1B8-3559FF601647}"/>
              </a:ext>
            </a:extLst>
          </p:cNvPr>
          <p:cNvSpPr/>
          <p:nvPr/>
        </p:nvSpPr>
        <p:spPr>
          <a:xfrm>
            <a:off x="2712665" y="5604458"/>
            <a:ext cx="656604" cy="656604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7" name="Oval 82">
            <a:extLst>
              <a:ext uri="{FF2B5EF4-FFF2-40B4-BE49-F238E27FC236}">
                <a16:creationId xmlns:a16="http://schemas.microsoft.com/office/drawing/2014/main" xmlns="" id="{8C34BC9F-65C8-4978-80DA-4ECADB737858}"/>
              </a:ext>
            </a:extLst>
          </p:cNvPr>
          <p:cNvSpPr/>
          <p:nvPr/>
        </p:nvSpPr>
        <p:spPr>
          <a:xfrm>
            <a:off x="1751580" y="4816286"/>
            <a:ext cx="682849" cy="682849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8" name="Oval 83">
            <a:extLst>
              <a:ext uri="{FF2B5EF4-FFF2-40B4-BE49-F238E27FC236}">
                <a16:creationId xmlns:a16="http://schemas.microsoft.com/office/drawing/2014/main" xmlns="" id="{B02291E0-B99B-4495-92DE-EB42A6C69230}"/>
              </a:ext>
            </a:extLst>
          </p:cNvPr>
          <p:cNvSpPr/>
          <p:nvPr/>
        </p:nvSpPr>
        <p:spPr>
          <a:xfrm>
            <a:off x="4783042" y="6104314"/>
            <a:ext cx="776344" cy="776344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9" name="Oval 84">
            <a:extLst>
              <a:ext uri="{FF2B5EF4-FFF2-40B4-BE49-F238E27FC236}">
                <a16:creationId xmlns:a16="http://schemas.microsoft.com/office/drawing/2014/main" xmlns="" id="{A36D0159-0FBC-4B08-91FD-B5D892CA7BA3}"/>
              </a:ext>
            </a:extLst>
          </p:cNvPr>
          <p:cNvSpPr/>
          <p:nvPr/>
        </p:nvSpPr>
        <p:spPr>
          <a:xfrm>
            <a:off x="6852474" y="5379329"/>
            <a:ext cx="242979" cy="242979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0" name="Oval 85">
            <a:extLst>
              <a:ext uri="{FF2B5EF4-FFF2-40B4-BE49-F238E27FC236}">
                <a16:creationId xmlns:a16="http://schemas.microsoft.com/office/drawing/2014/main" xmlns="" id="{7FBC0625-FE03-4E22-B678-3B0096C355B8}"/>
              </a:ext>
            </a:extLst>
          </p:cNvPr>
          <p:cNvSpPr/>
          <p:nvPr/>
        </p:nvSpPr>
        <p:spPr>
          <a:xfrm>
            <a:off x="5928058" y="5854759"/>
            <a:ext cx="242979" cy="242979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1" name="Oval 86">
            <a:extLst>
              <a:ext uri="{FF2B5EF4-FFF2-40B4-BE49-F238E27FC236}">
                <a16:creationId xmlns:a16="http://schemas.microsoft.com/office/drawing/2014/main" xmlns="" id="{15E7D22D-22B1-48B6-93B4-4286CC271BFD}"/>
              </a:ext>
            </a:extLst>
          </p:cNvPr>
          <p:cNvSpPr/>
          <p:nvPr/>
        </p:nvSpPr>
        <p:spPr>
          <a:xfrm>
            <a:off x="1171043" y="6561831"/>
            <a:ext cx="219607" cy="219607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2" name="Oval 87">
            <a:extLst>
              <a:ext uri="{FF2B5EF4-FFF2-40B4-BE49-F238E27FC236}">
                <a16:creationId xmlns:a16="http://schemas.microsoft.com/office/drawing/2014/main" xmlns="" id="{D33C6072-A605-45F7-93C8-93173206E614}"/>
              </a:ext>
            </a:extLst>
          </p:cNvPr>
          <p:cNvSpPr/>
          <p:nvPr/>
        </p:nvSpPr>
        <p:spPr>
          <a:xfrm>
            <a:off x="3255709" y="3422681"/>
            <a:ext cx="962308" cy="962308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3" name="Oval 88">
            <a:extLst>
              <a:ext uri="{FF2B5EF4-FFF2-40B4-BE49-F238E27FC236}">
                <a16:creationId xmlns:a16="http://schemas.microsoft.com/office/drawing/2014/main" xmlns="" id="{380D9025-E8B8-4F96-843E-FFA4DFCBA173}"/>
              </a:ext>
            </a:extLst>
          </p:cNvPr>
          <p:cNvSpPr/>
          <p:nvPr/>
        </p:nvSpPr>
        <p:spPr>
          <a:xfrm>
            <a:off x="8406878" y="3990900"/>
            <a:ext cx="476336" cy="476336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250165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501545"/>
            <a:ext cx="11573197" cy="724247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Shapes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9A17C5B2-9EB6-4A16-B2FE-B830C45CE154}"/>
              </a:ext>
            </a:extLst>
          </p:cNvPr>
          <p:cNvGrpSpPr/>
          <p:nvPr/>
        </p:nvGrpSpPr>
        <p:grpSpPr>
          <a:xfrm>
            <a:off x="672151" y="2700857"/>
            <a:ext cx="890994" cy="1064420"/>
            <a:chOff x="7981066" y="2575110"/>
            <a:chExt cx="1017088" cy="1215057"/>
          </a:xfrm>
          <a:solidFill>
            <a:srgbClr val="82C650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5525E0F4-B1F5-4E04-95D8-A3022DA3D79B}"/>
                </a:ext>
              </a:extLst>
            </p:cNvPr>
            <p:cNvSpPr/>
            <p:nvPr/>
          </p:nvSpPr>
          <p:spPr>
            <a:xfrm>
              <a:off x="7981066" y="2811194"/>
              <a:ext cx="1017088" cy="978973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" name="Graphic 12">
              <a:extLst>
                <a:ext uri="{FF2B5EF4-FFF2-40B4-BE49-F238E27FC236}">
                  <a16:creationId xmlns:a16="http://schemas.microsoft.com/office/drawing/2014/main" xmlns="" id="{32673DF4-DEAC-49E9-B7AB-0BDAB275C5CA}"/>
                </a:ext>
              </a:extLst>
            </p:cNvPr>
            <p:cNvSpPr/>
            <p:nvPr/>
          </p:nvSpPr>
          <p:spPr>
            <a:xfrm>
              <a:off x="8006387" y="2575110"/>
              <a:ext cx="629297" cy="357806"/>
            </a:xfrm>
            <a:custGeom>
              <a:avLst/>
              <a:gdLst>
                <a:gd name="connsiteX0" fmla="*/ 11922847 w 11944350"/>
                <a:gd name="connsiteY0" fmla="*/ 958396 h 6791325"/>
                <a:gd name="connsiteX1" fmla="*/ 9884497 w 11944350"/>
                <a:gd name="connsiteY1" fmla="*/ 6848 h 6791325"/>
                <a:gd name="connsiteX2" fmla="*/ 6293573 w 11944350"/>
                <a:gd name="connsiteY2" fmla="*/ 1401308 h 6791325"/>
                <a:gd name="connsiteX3" fmla="*/ 1673948 w 11944350"/>
                <a:gd name="connsiteY3" fmla="*/ 996496 h 6791325"/>
                <a:gd name="connsiteX4" fmla="*/ 1488210 w 11944350"/>
                <a:gd name="connsiteY4" fmla="*/ 2358571 h 6791325"/>
                <a:gd name="connsiteX5" fmla="*/ 1841588 w 11944350"/>
                <a:gd name="connsiteY5" fmla="*/ 3539671 h 6791325"/>
                <a:gd name="connsiteX6" fmla="*/ 155663 w 11944350"/>
                <a:gd name="connsiteY6" fmla="*/ 4530271 h 6791325"/>
                <a:gd name="connsiteX7" fmla="*/ 1294853 w 11944350"/>
                <a:gd name="connsiteY7" fmla="*/ 6156188 h 6791325"/>
                <a:gd name="connsiteX8" fmla="*/ 1816823 w 11944350"/>
                <a:gd name="connsiteY8" fmla="*/ 6426699 h 6791325"/>
                <a:gd name="connsiteX9" fmla="*/ 2181630 w 11944350"/>
                <a:gd name="connsiteY9" fmla="*/ 6753406 h 6791325"/>
                <a:gd name="connsiteX10" fmla="*/ 2930295 w 11944350"/>
                <a:gd name="connsiteY10" fmla="*/ 6784838 h 6791325"/>
                <a:gd name="connsiteX11" fmla="*/ 2451188 w 11944350"/>
                <a:gd name="connsiteY11" fmla="*/ 6126661 h 6791325"/>
                <a:gd name="connsiteX12" fmla="*/ 2352128 w 11944350"/>
                <a:gd name="connsiteY12" fmla="*/ 5419906 h 6791325"/>
                <a:gd name="connsiteX13" fmla="*/ 3638003 w 11944350"/>
                <a:gd name="connsiteY13" fmla="*/ 4676003 h 6791325"/>
                <a:gd name="connsiteX14" fmla="*/ 3425595 w 11944350"/>
                <a:gd name="connsiteY14" fmla="*/ 3607298 h 6791325"/>
                <a:gd name="connsiteX15" fmla="*/ 5353456 w 11944350"/>
                <a:gd name="connsiteY15" fmla="*/ 3782558 h 6791325"/>
                <a:gd name="connsiteX16" fmla="*/ 7006995 w 11944350"/>
                <a:gd name="connsiteY16" fmla="*/ 3392986 h 6791325"/>
                <a:gd name="connsiteX17" fmla="*/ 8492895 w 11944350"/>
                <a:gd name="connsiteY17" fmla="*/ 2407148 h 6791325"/>
                <a:gd name="connsiteX18" fmla="*/ 10588395 w 11944350"/>
                <a:gd name="connsiteY18" fmla="*/ 2607173 h 6791325"/>
                <a:gd name="connsiteX19" fmla="*/ 11922847 w 11944350"/>
                <a:gd name="connsiteY19" fmla="*/ 958396 h 6791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944350" h="6791325">
                  <a:moveTo>
                    <a:pt x="11922847" y="958396"/>
                  </a:moveTo>
                  <a:cubicBezTo>
                    <a:pt x="11710441" y="147818"/>
                    <a:pt x="10620780" y="-40777"/>
                    <a:pt x="9884497" y="6848"/>
                  </a:cubicBezTo>
                  <a:cubicBezTo>
                    <a:pt x="8818650" y="76381"/>
                    <a:pt x="7229881" y="1044121"/>
                    <a:pt x="6293573" y="1401308"/>
                  </a:cubicBezTo>
                  <a:cubicBezTo>
                    <a:pt x="4570501" y="2059486"/>
                    <a:pt x="3269385" y="-370342"/>
                    <a:pt x="1673948" y="996496"/>
                  </a:cubicBezTo>
                  <a:cubicBezTo>
                    <a:pt x="1366290" y="1260338"/>
                    <a:pt x="1319618" y="1964236"/>
                    <a:pt x="1488210" y="2358571"/>
                  </a:cubicBezTo>
                  <a:cubicBezTo>
                    <a:pt x="1616798" y="2657656"/>
                    <a:pt x="1783485" y="3209153"/>
                    <a:pt x="1841588" y="3539671"/>
                  </a:cubicBezTo>
                  <a:cubicBezTo>
                    <a:pt x="1971128" y="4275953"/>
                    <a:pt x="487133" y="3938768"/>
                    <a:pt x="155663" y="4530271"/>
                  </a:cubicBezTo>
                  <a:cubicBezTo>
                    <a:pt x="-386310" y="5498011"/>
                    <a:pt x="607148" y="5906633"/>
                    <a:pt x="1294853" y="6156188"/>
                  </a:cubicBezTo>
                  <a:cubicBezTo>
                    <a:pt x="1482495" y="6223816"/>
                    <a:pt x="1677758" y="6279061"/>
                    <a:pt x="1816823" y="6426699"/>
                  </a:cubicBezTo>
                  <a:cubicBezTo>
                    <a:pt x="1829205" y="6440033"/>
                    <a:pt x="2205443" y="6767693"/>
                    <a:pt x="2181630" y="6753406"/>
                  </a:cubicBezTo>
                  <a:cubicBezTo>
                    <a:pt x="2294025" y="6823891"/>
                    <a:pt x="2802660" y="6784838"/>
                    <a:pt x="2930295" y="6784838"/>
                  </a:cubicBezTo>
                  <a:cubicBezTo>
                    <a:pt x="2831235" y="6709591"/>
                    <a:pt x="2550248" y="6259058"/>
                    <a:pt x="2451188" y="6126661"/>
                  </a:cubicBezTo>
                  <a:cubicBezTo>
                    <a:pt x="2279738" y="5898061"/>
                    <a:pt x="2165438" y="5698036"/>
                    <a:pt x="2352128" y="5419906"/>
                  </a:cubicBezTo>
                  <a:cubicBezTo>
                    <a:pt x="2632163" y="5002711"/>
                    <a:pt x="3646575" y="5310368"/>
                    <a:pt x="3638003" y="4676003"/>
                  </a:cubicBezTo>
                  <a:cubicBezTo>
                    <a:pt x="3631335" y="4198801"/>
                    <a:pt x="2949345" y="4121648"/>
                    <a:pt x="3425595" y="3607298"/>
                  </a:cubicBezTo>
                  <a:cubicBezTo>
                    <a:pt x="3972330" y="3016748"/>
                    <a:pt x="4710518" y="3607298"/>
                    <a:pt x="5353456" y="3782558"/>
                  </a:cubicBezTo>
                  <a:cubicBezTo>
                    <a:pt x="5906858" y="3934006"/>
                    <a:pt x="6559320" y="3850186"/>
                    <a:pt x="7006995" y="3392986"/>
                  </a:cubicBezTo>
                  <a:cubicBezTo>
                    <a:pt x="7565160" y="2821486"/>
                    <a:pt x="7475626" y="2466203"/>
                    <a:pt x="8492895" y="2407148"/>
                  </a:cubicBezTo>
                  <a:cubicBezTo>
                    <a:pt x="9212985" y="2365238"/>
                    <a:pt x="9866400" y="2736713"/>
                    <a:pt x="10588395" y="2607173"/>
                  </a:cubicBezTo>
                  <a:cubicBezTo>
                    <a:pt x="11225618" y="2491921"/>
                    <a:pt x="12105728" y="1653721"/>
                    <a:pt x="11922847" y="9583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078E147-8B4D-4CC0-8A20-A0648E9F6085}"/>
              </a:ext>
            </a:extLst>
          </p:cNvPr>
          <p:cNvGrpSpPr/>
          <p:nvPr/>
        </p:nvGrpSpPr>
        <p:grpSpPr>
          <a:xfrm>
            <a:off x="10555354" y="3141350"/>
            <a:ext cx="1341372" cy="3458026"/>
            <a:chOff x="5896004" y="897971"/>
            <a:chExt cx="1040343" cy="2681980"/>
          </a:xfrm>
          <a:solidFill>
            <a:srgbClr val="5CBE7A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AF68CD15-4B3A-4F34-AE21-4D083D0A8CA8}"/>
                </a:ext>
              </a:extLst>
            </p:cNvPr>
            <p:cNvSpPr/>
            <p:nvPr/>
          </p:nvSpPr>
          <p:spPr>
            <a:xfrm flipH="1">
              <a:off x="5896004" y="897971"/>
              <a:ext cx="1040343" cy="2681980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25760596-CC57-431F-98E5-2DA343E8C305}"/>
                </a:ext>
              </a:extLst>
            </p:cNvPr>
            <p:cNvSpPr/>
            <p:nvPr/>
          </p:nvSpPr>
          <p:spPr>
            <a:xfrm flipH="1">
              <a:off x="6332703" y="1594640"/>
              <a:ext cx="603644" cy="1556181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1343917C-875B-4461-BE32-BC2A9133A51B}"/>
              </a:ext>
            </a:extLst>
          </p:cNvPr>
          <p:cNvGrpSpPr/>
          <p:nvPr/>
        </p:nvGrpSpPr>
        <p:grpSpPr>
          <a:xfrm>
            <a:off x="408123" y="1670717"/>
            <a:ext cx="1801096" cy="673910"/>
            <a:chOff x="5615841" y="4238904"/>
            <a:chExt cx="1552845" cy="581023"/>
          </a:xfrm>
          <a:solidFill>
            <a:srgbClr val="2CB8AE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AD74344B-F758-4F2C-8599-67727A1C4885}"/>
                </a:ext>
              </a:extLst>
            </p:cNvPr>
            <p:cNvSpPr/>
            <p:nvPr/>
          </p:nvSpPr>
          <p:spPr>
            <a:xfrm rot="221733">
              <a:off x="5615841" y="4238904"/>
              <a:ext cx="906894" cy="577971"/>
            </a:xfrm>
            <a:custGeom>
              <a:avLst/>
              <a:gdLst>
                <a:gd name="connsiteX0" fmla="*/ 891999 w 904552"/>
                <a:gd name="connsiteY0" fmla="*/ 534735 h 576210"/>
                <a:gd name="connsiteX1" fmla="*/ 789633 w 904552"/>
                <a:gd name="connsiteY1" fmla="*/ 575295 h 576210"/>
                <a:gd name="connsiteX2" fmla="*/ 691774 w 904552"/>
                <a:gd name="connsiteY2" fmla="*/ 575295 h 576210"/>
                <a:gd name="connsiteX3" fmla="*/ 618379 w 904552"/>
                <a:gd name="connsiteY3" fmla="*/ 559521 h 576210"/>
                <a:gd name="connsiteX4" fmla="*/ 453242 w 904552"/>
                <a:gd name="connsiteY4" fmla="*/ 479045 h 576210"/>
                <a:gd name="connsiteX5" fmla="*/ 366006 w 904552"/>
                <a:gd name="connsiteY5" fmla="*/ 381186 h 576210"/>
                <a:gd name="connsiteX6" fmla="*/ 297762 w 904552"/>
                <a:gd name="connsiteY6" fmla="*/ 286224 h 576210"/>
                <a:gd name="connsiteX7" fmla="*/ 206985 w 904552"/>
                <a:gd name="connsiteY7" fmla="*/ 196091 h 576210"/>
                <a:gd name="connsiteX8" fmla="*/ 135844 w 904552"/>
                <a:gd name="connsiteY8" fmla="*/ 135250 h 576210"/>
                <a:gd name="connsiteX9" fmla="*/ 37663 w 904552"/>
                <a:gd name="connsiteY9" fmla="*/ 58959 h 576210"/>
                <a:gd name="connsiteX10" fmla="*/ 0 w 904552"/>
                <a:gd name="connsiteY10" fmla="*/ 31919 h 576210"/>
                <a:gd name="connsiteX11" fmla="*/ 67278 w 904552"/>
                <a:gd name="connsiteY11" fmla="*/ 31919 h 576210"/>
                <a:gd name="connsiteX12" fmla="*/ 351198 w 904552"/>
                <a:gd name="connsiteY12" fmla="*/ 7776 h 576210"/>
                <a:gd name="connsiteX13" fmla="*/ 639625 w 904552"/>
                <a:gd name="connsiteY13" fmla="*/ 45761 h 576210"/>
                <a:gd name="connsiteX14" fmla="*/ 823111 w 904552"/>
                <a:gd name="connsiteY14" fmla="*/ 233110 h 576210"/>
                <a:gd name="connsiteX15" fmla="*/ 906806 w 904552"/>
                <a:gd name="connsiteY15" fmla="*/ 491921 h 576210"/>
                <a:gd name="connsiteX16" fmla="*/ 906163 w 904552"/>
                <a:gd name="connsiteY16" fmla="*/ 499325 h 576210"/>
                <a:gd name="connsiteX17" fmla="*/ 833734 w 904552"/>
                <a:gd name="connsiteY17" fmla="*/ 455868 h 576210"/>
                <a:gd name="connsiteX18" fmla="*/ 717526 w 904552"/>
                <a:gd name="connsiteY18" fmla="*/ 356077 h 576210"/>
                <a:gd name="connsiteX19" fmla="*/ 642844 w 904552"/>
                <a:gd name="connsiteY19" fmla="*/ 254677 h 576210"/>
                <a:gd name="connsiteX20" fmla="*/ 559471 w 904552"/>
                <a:gd name="connsiteY20" fmla="*/ 178708 h 576210"/>
                <a:gd name="connsiteX21" fmla="*/ 481248 w 904552"/>
                <a:gd name="connsiteY21" fmla="*/ 168407 h 576210"/>
                <a:gd name="connsiteX22" fmla="*/ 502172 w 904552"/>
                <a:gd name="connsiteY22" fmla="*/ 175167 h 576210"/>
                <a:gd name="connsiteX23" fmla="*/ 607435 w 904552"/>
                <a:gd name="connsiteY23" fmla="*/ 247595 h 576210"/>
                <a:gd name="connsiteX24" fmla="*/ 673747 w 904552"/>
                <a:gd name="connsiteY24" fmla="*/ 347386 h 576210"/>
                <a:gd name="connsiteX25" fmla="*/ 769031 w 904552"/>
                <a:gd name="connsiteY25" fmla="*/ 441704 h 576210"/>
                <a:gd name="connsiteX26" fmla="*/ 891999 w 904552"/>
                <a:gd name="connsiteY26" fmla="*/ 534735 h 576210"/>
                <a:gd name="connsiteX0" fmla="*/ 891999 w 906893"/>
                <a:gd name="connsiteY0" fmla="*/ 534735 h 577971"/>
                <a:gd name="connsiteX1" fmla="*/ 789633 w 906893"/>
                <a:gd name="connsiteY1" fmla="*/ 575295 h 577971"/>
                <a:gd name="connsiteX2" fmla="*/ 691774 w 906893"/>
                <a:gd name="connsiteY2" fmla="*/ 575295 h 577971"/>
                <a:gd name="connsiteX3" fmla="*/ 618379 w 906893"/>
                <a:gd name="connsiteY3" fmla="*/ 559521 h 577971"/>
                <a:gd name="connsiteX4" fmla="*/ 453242 w 906893"/>
                <a:gd name="connsiteY4" fmla="*/ 479045 h 577971"/>
                <a:gd name="connsiteX5" fmla="*/ 366006 w 906893"/>
                <a:gd name="connsiteY5" fmla="*/ 381186 h 577971"/>
                <a:gd name="connsiteX6" fmla="*/ 297762 w 906893"/>
                <a:gd name="connsiteY6" fmla="*/ 286224 h 577971"/>
                <a:gd name="connsiteX7" fmla="*/ 206985 w 906893"/>
                <a:gd name="connsiteY7" fmla="*/ 196091 h 577971"/>
                <a:gd name="connsiteX8" fmla="*/ 135844 w 906893"/>
                <a:gd name="connsiteY8" fmla="*/ 135250 h 577971"/>
                <a:gd name="connsiteX9" fmla="*/ 37663 w 906893"/>
                <a:gd name="connsiteY9" fmla="*/ 58959 h 577971"/>
                <a:gd name="connsiteX10" fmla="*/ 0 w 906893"/>
                <a:gd name="connsiteY10" fmla="*/ 31919 h 577971"/>
                <a:gd name="connsiteX11" fmla="*/ 351198 w 906893"/>
                <a:gd name="connsiteY11" fmla="*/ 7776 h 577971"/>
                <a:gd name="connsiteX12" fmla="*/ 639625 w 906893"/>
                <a:gd name="connsiteY12" fmla="*/ 45761 h 577971"/>
                <a:gd name="connsiteX13" fmla="*/ 823111 w 906893"/>
                <a:gd name="connsiteY13" fmla="*/ 233110 h 577971"/>
                <a:gd name="connsiteX14" fmla="*/ 906806 w 906893"/>
                <a:gd name="connsiteY14" fmla="*/ 491921 h 577971"/>
                <a:gd name="connsiteX15" fmla="*/ 906163 w 906893"/>
                <a:gd name="connsiteY15" fmla="*/ 499325 h 577971"/>
                <a:gd name="connsiteX16" fmla="*/ 833734 w 906893"/>
                <a:gd name="connsiteY16" fmla="*/ 455868 h 577971"/>
                <a:gd name="connsiteX17" fmla="*/ 717526 w 906893"/>
                <a:gd name="connsiteY17" fmla="*/ 356077 h 577971"/>
                <a:gd name="connsiteX18" fmla="*/ 642844 w 906893"/>
                <a:gd name="connsiteY18" fmla="*/ 254677 h 577971"/>
                <a:gd name="connsiteX19" fmla="*/ 559471 w 906893"/>
                <a:gd name="connsiteY19" fmla="*/ 178708 h 577971"/>
                <a:gd name="connsiteX20" fmla="*/ 481248 w 906893"/>
                <a:gd name="connsiteY20" fmla="*/ 168407 h 577971"/>
                <a:gd name="connsiteX21" fmla="*/ 502172 w 906893"/>
                <a:gd name="connsiteY21" fmla="*/ 175167 h 577971"/>
                <a:gd name="connsiteX22" fmla="*/ 607435 w 906893"/>
                <a:gd name="connsiteY22" fmla="*/ 247595 h 577971"/>
                <a:gd name="connsiteX23" fmla="*/ 673747 w 906893"/>
                <a:gd name="connsiteY23" fmla="*/ 347386 h 577971"/>
                <a:gd name="connsiteX24" fmla="*/ 769031 w 906893"/>
                <a:gd name="connsiteY24" fmla="*/ 441704 h 577971"/>
                <a:gd name="connsiteX25" fmla="*/ 891999 w 906893"/>
                <a:gd name="connsiteY25" fmla="*/ 534735 h 57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6893" h="577971">
                  <a:moveTo>
                    <a:pt x="891999" y="534735"/>
                  </a:moveTo>
                  <a:cubicBezTo>
                    <a:pt x="860774" y="558878"/>
                    <a:pt x="826330" y="570466"/>
                    <a:pt x="789633" y="575295"/>
                  </a:cubicBezTo>
                  <a:cubicBezTo>
                    <a:pt x="757121" y="579479"/>
                    <a:pt x="724286" y="578192"/>
                    <a:pt x="691774" y="575295"/>
                  </a:cubicBezTo>
                  <a:cubicBezTo>
                    <a:pt x="666987" y="573363"/>
                    <a:pt x="642522" y="566603"/>
                    <a:pt x="618379" y="559521"/>
                  </a:cubicBezTo>
                  <a:cubicBezTo>
                    <a:pt x="558827" y="541817"/>
                    <a:pt x="502816" y="516708"/>
                    <a:pt x="453242" y="479045"/>
                  </a:cubicBezTo>
                  <a:cubicBezTo>
                    <a:pt x="418155" y="452005"/>
                    <a:pt x="386286" y="422068"/>
                    <a:pt x="366006" y="381186"/>
                  </a:cubicBezTo>
                  <a:cubicBezTo>
                    <a:pt x="348623" y="345776"/>
                    <a:pt x="322549" y="316483"/>
                    <a:pt x="297762" y="286224"/>
                  </a:cubicBezTo>
                  <a:cubicBezTo>
                    <a:pt x="270400" y="253068"/>
                    <a:pt x="237244" y="226028"/>
                    <a:pt x="206985" y="196091"/>
                  </a:cubicBezTo>
                  <a:cubicBezTo>
                    <a:pt x="184773" y="174201"/>
                    <a:pt x="160309" y="154887"/>
                    <a:pt x="135844" y="135250"/>
                  </a:cubicBezTo>
                  <a:cubicBezTo>
                    <a:pt x="103653" y="109176"/>
                    <a:pt x="70497" y="84068"/>
                    <a:pt x="37663" y="58959"/>
                  </a:cubicBezTo>
                  <a:cubicBezTo>
                    <a:pt x="25431" y="49624"/>
                    <a:pt x="12232" y="40932"/>
                    <a:pt x="0" y="31919"/>
                  </a:cubicBezTo>
                  <a:lnTo>
                    <a:pt x="351198" y="7776"/>
                  </a:lnTo>
                  <a:cubicBezTo>
                    <a:pt x="450667" y="-7997"/>
                    <a:pt x="548204" y="-1881"/>
                    <a:pt x="639625" y="45761"/>
                  </a:cubicBezTo>
                  <a:cubicBezTo>
                    <a:pt x="721067" y="88252"/>
                    <a:pt x="779654" y="153599"/>
                    <a:pt x="823111" y="233110"/>
                  </a:cubicBezTo>
                  <a:cubicBezTo>
                    <a:pt x="867212" y="313908"/>
                    <a:pt x="892321" y="401144"/>
                    <a:pt x="906806" y="491921"/>
                  </a:cubicBezTo>
                  <a:cubicBezTo>
                    <a:pt x="907128" y="493853"/>
                    <a:pt x="906484" y="496106"/>
                    <a:pt x="906163" y="499325"/>
                  </a:cubicBezTo>
                  <a:cubicBezTo>
                    <a:pt x="879444" y="488059"/>
                    <a:pt x="856911" y="470997"/>
                    <a:pt x="833734" y="455868"/>
                  </a:cubicBezTo>
                  <a:cubicBezTo>
                    <a:pt x="790599" y="427540"/>
                    <a:pt x="752614" y="393418"/>
                    <a:pt x="717526" y="356077"/>
                  </a:cubicBezTo>
                  <a:cubicBezTo>
                    <a:pt x="688555" y="325496"/>
                    <a:pt x="667953" y="288155"/>
                    <a:pt x="642844" y="254677"/>
                  </a:cubicBezTo>
                  <a:cubicBezTo>
                    <a:pt x="619989" y="224096"/>
                    <a:pt x="594880" y="196091"/>
                    <a:pt x="559471" y="178708"/>
                  </a:cubicBezTo>
                  <a:cubicBezTo>
                    <a:pt x="534362" y="166475"/>
                    <a:pt x="508288" y="167119"/>
                    <a:pt x="481248" y="168407"/>
                  </a:cubicBezTo>
                  <a:cubicBezTo>
                    <a:pt x="487364" y="174523"/>
                    <a:pt x="495090" y="173879"/>
                    <a:pt x="502172" y="175167"/>
                  </a:cubicBezTo>
                  <a:cubicBezTo>
                    <a:pt x="548848" y="182571"/>
                    <a:pt x="580395" y="211542"/>
                    <a:pt x="607435" y="247595"/>
                  </a:cubicBezTo>
                  <a:cubicBezTo>
                    <a:pt x="631256" y="279786"/>
                    <a:pt x="652823" y="313264"/>
                    <a:pt x="673747" y="347386"/>
                  </a:cubicBezTo>
                  <a:cubicBezTo>
                    <a:pt x="697890" y="386336"/>
                    <a:pt x="735231" y="412411"/>
                    <a:pt x="769031" y="441704"/>
                  </a:cubicBezTo>
                  <a:cubicBezTo>
                    <a:pt x="807338" y="474860"/>
                    <a:pt x="848220" y="506085"/>
                    <a:pt x="891999" y="534735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0ECADDCD-DE5C-43CF-B0B8-6E8E8AA86836}"/>
                </a:ext>
              </a:extLst>
            </p:cNvPr>
            <p:cNvSpPr/>
            <p:nvPr/>
          </p:nvSpPr>
          <p:spPr>
            <a:xfrm>
              <a:off x="6530026" y="4411923"/>
              <a:ext cx="638660" cy="408004"/>
            </a:xfrm>
            <a:custGeom>
              <a:avLst/>
              <a:gdLst>
                <a:gd name="connsiteX0" fmla="*/ 638659 w 637371"/>
                <a:gd name="connsiteY0" fmla="*/ 20878 h 405600"/>
                <a:gd name="connsiteX1" fmla="*/ 469338 w 637371"/>
                <a:gd name="connsiteY1" fmla="*/ 158653 h 405600"/>
                <a:gd name="connsiteX2" fmla="*/ 380170 w 637371"/>
                <a:gd name="connsiteY2" fmla="*/ 269066 h 405600"/>
                <a:gd name="connsiteX3" fmla="*/ 283276 w 637371"/>
                <a:gd name="connsiteY3" fmla="*/ 359522 h 405600"/>
                <a:gd name="connsiteX4" fmla="*/ 136810 w 637371"/>
                <a:gd name="connsiteY4" fmla="*/ 406520 h 405600"/>
                <a:gd name="connsiteX5" fmla="*/ 24143 w 637371"/>
                <a:gd name="connsiteY5" fmla="*/ 387849 h 405600"/>
                <a:gd name="connsiteX6" fmla="*/ 9657 w 637371"/>
                <a:gd name="connsiteY6" fmla="*/ 377227 h 405600"/>
                <a:gd name="connsiteX7" fmla="*/ 114598 w 637371"/>
                <a:gd name="connsiteY7" fmla="*/ 296107 h 405600"/>
                <a:gd name="connsiteX8" fmla="*/ 176404 w 637371"/>
                <a:gd name="connsiteY8" fmla="*/ 224966 h 405600"/>
                <a:gd name="connsiteX9" fmla="*/ 219861 w 637371"/>
                <a:gd name="connsiteY9" fmla="*/ 163160 h 405600"/>
                <a:gd name="connsiteX10" fmla="*/ 286817 w 637371"/>
                <a:gd name="connsiteY10" fmla="*/ 122278 h 405600"/>
                <a:gd name="connsiteX11" fmla="*/ 300337 w 637371"/>
                <a:gd name="connsiteY11" fmla="*/ 117771 h 405600"/>
                <a:gd name="connsiteX12" fmla="*/ 214711 w 637371"/>
                <a:gd name="connsiteY12" fmla="*/ 145133 h 405600"/>
                <a:gd name="connsiteX13" fmla="*/ 168034 w 637371"/>
                <a:gd name="connsiteY13" fmla="*/ 204364 h 405600"/>
                <a:gd name="connsiteX14" fmla="*/ 0 w 637371"/>
                <a:gd name="connsiteY14" fmla="*/ 352118 h 405600"/>
                <a:gd name="connsiteX15" fmla="*/ 21889 w 637371"/>
                <a:gd name="connsiteY15" fmla="*/ 253293 h 405600"/>
                <a:gd name="connsiteX16" fmla="*/ 161274 w 637371"/>
                <a:gd name="connsiteY16" fmla="*/ 46308 h 405600"/>
                <a:gd name="connsiteX17" fmla="*/ 264928 w 637371"/>
                <a:gd name="connsiteY17" fmla="*/ 5104 h 405600"/>
                <a:gd name="connsiteX18" fmla="*/ 426846 w 637371"/>
                <a:gd name="connsiteY18" fmla="*/ 10577 h 405600"/>
                <a:gd name="connsiteX19" fmla="*/ 602606 w 637371"/>
                <a:gd name="connsiteY19" fmla="*/ 21522 h 405600"/>
                <a:gd name="connsiteX20" fmla="*/ 638659 w 637371"/>
                <a:gd name="connsiteY20" fmla="*/ 20878 h 405600"/>
                <a:gd name="connsiteX0" fmla="*/ 638659 w 638659"/>
                <a:gd name="connsiteY0" fmla="*/ 20878 h 408004"/>
                <a:gd name="connsiteX1" fmla="*/ 469338 w 638659"/>
                <a:gd name="connsiteY1" fmla="*/ 158653 h 408004"/>
                <a:gd name="connsiteX2" fmla="*/ 380170 w 638659"/>
                <a:gd name="connsiteY2" fmla="*/ 269066 h 408004"/>
                <a:gd name="connsiteX3" fmla="*/ 283276 w 638659"/>
                <a:gd name="connsiteY3" fmla="*/ 359522 h 408004"/>
                <a:gd name="connsiteX4" fmla="*/ 136810 w 638659"/>
                <a:gd name="connsiteY4" fmla="*/ 406520 h 408004"/>
                <a:gd name="connsiteX5" fmla="*/ 24143 w 638659"/>
                <a:gd name="connsiteY5" fmla="*/ 387849 h 408004"/>
                <a:gd name="connsiteX6" fmla="*/ 9657 w 638659"/>
                <a:gd name="connsiteY6" fmla="*/ 377227 h 408004"/>
                <a:gd name="connsiteX7" fmla="*/ 114598 w 638659"/>
                <a:gd name="connsiteY7" fmla="*/ 296107 h 408004"/>
                <a:gd name="connsiteX8" fmla="*/ 176404 w 638659"/>
                <a:gd name="connsiteY8" fmla="*/ 224966 h 408004"/>
                <a:gd name="connsiteX9" fmla="*/ 219861 w 638659"/>
                <a:gd name="connsiteY9" fmla="*/ 163160 h 408004"/>
                <a:gd name="connsiteX10" fmla="*/ 286817 w 638659"/>
                <a:gd name="connsiteY10" fmla="*/ 122278 h 408004"/>
                <a:gd name="connsiteX11" fmla="*/ 300337 w 638659"/>
                <a:gd name="connsiteY11" fmla="*/ 117771 h 408004"/>
                <a:gd name="connsiteX12" fmla="*/ 214711 w 638659"/>
                <a:gd name="connsiteY12" fmla="*/ 145133 h 408004"/>
                <a:gd name="connsiteX13" fmla="*/ 168034 w 638659"/>
                <a:gd name="connsiteY13" fmla="*/ 204364 h 408004"/>
                <a:gd name="connsiteX14" fmla="*/ 0 w 638659"/>
                <a:gd name="connsiteY14" fmla="*/ 352118 h 408004"/>
                <a:gd name="connsiteX15" fmla="*/ 21889 w 638659"/>
                <a:gd name="connsiteY15" fmla="*/ 253293 h 408004"/>
                <a:gd name="connsiteX16" fmla="*/ 161274 w 638659"/>
                <a:gd name="connsiteY16" fmla="*/ 46308 h 408004"/>
                <a:gd name="connsiteX17" fmla="*/ 264928 w 638659"/>
                <a:gd name="connsiteY17" fmla="*/ 5104 h 408004"/>
                <a:gd name="connsiteX18" fmla="*/ 426846 w 638659"/>
                <a:gd name="connsiteY18" fmla="*/ 10577 h 408004"/>
                <a:gd name="connsiteX19" fmla="*/ 638659 w 638659"/>
                <a:gd name="connsiteY19" fmla="*/ 20878 h 40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8659" h="408004">
                  <a:moveTo>
                    <a:pt x="638659" y="20878"/>
                  </a:moveTo>
                  <a:cubicBezTo>
                    <a:pt x="576854" y="64657"/>
                    <a:pt x="521486" y="109723"/>
                    <a:pt x="469338" y="158653"/>
                  </a:cubicBezTo>
                  <a:cubicBezTo>
                    <a:pt x="434572" y="191166"/>
                    <a:pt x="402703" y="226253"/>
                    <a:pt x="380170" y="269066"/>
                  </a:cubicBezTo>
                  <a:cubicBezTo>
                    <a:pt x="358602" y="310592"/>
                    <a:pt x="322549" y="336989"/>
                    <a:pt x="283276" y="359522"/>
                  </a:cubicBezTo>
                  <a:cubicBezTo>
                    <a:pt x="237888" y="385596"/>
                    <a:pt x="188958" y="400726"/>
                    <a:pt x="136810" y="406520"/>
                  </a:cubicBezTo>
                  <a:cubicBezTo>
                    <a:pt x="97215" y="410705"/>
                    <a:pt x="59552" y="406520"/>
                    <a:pt x="24143" y="387849"/>
                  </a:cubicBezTo>
                  <a:cubicBezTo>
                    <a:pt x="18670" y="384952"/>
                    <a:pt x="15129" y="381411"/>
                    <a:pt x="9657" y="377227"/>
                  </a:cubicBezTo>
                  <a:cubicBezTo>
                    <a:pt x="46998" y="351796"/>
                    <a:pt x="81442" y="324756"/>
                    <a:pt x="114598" y="296107"/>
                  </a:cubicBezTo>
                  <a:cubicBezTo>
                    <a:pt x="138741" y="275183"/>
                    <a:pt x="160631" y="253293"/>
                    <a:pt x="176404" y="224966"/>
                  </a:cubicBezTo>
                  <a:cubicBezTo>
                    <a:pt x="188636" y="203076"/>
                    <a:pt x="203766" y="182796"/>
                    <a:pt x="219861" y="163160"/>
                  </a:cubicBezTo>
                  <a:cubicBezTo>
                    <a:pt x="237566" y="141914"/>
                    <a:pt x="258812" y="126463"/>
                    <a:pt x="286817" y="122278"/>
                  </a:cubicBezTo>
                  <a:cubicBezTo>
                    <a:pt x="291002" y="121634"/>
                    <a:pt x="296475" y="122600"/>
                    <a:pt x="300337" y="117771"/>
                  </a:cubicBezTo>
                  <a:cubicBezTo>
                    <a:pt x="267181" y="113265"/>
                    <a:pt x="238853" y="122278"/>
                    <a:pt x="214711" y="145133"/>
                  </a:cubicBezTo>
                  <a:cubicBezTo>
                    <a:pt x="196362" y="162516"/>
                    <a:pt x="181876" y="183118"/>
                    <a:pt x="168034" y="204364"/>
                  </a:cubicBezTo>
                  <a:cubicBezTo>
                    <a:pt x="126187" y="268101"/>
                    <a:pt x="67922" y="313811"/>
                    <a:pt x="0" y="352118"/>
                  </a:cubicBezTo>
                  <a:cubicBezTo>
                    <a:pt x="3863" y="316709"/>
                    <a:pt x="11910" y="284518"/>
                    <a:pt x="21889" y="253293"/>
                  </a:cubicBezTo>
                  <a:cubicBezTo>
                    <a:pt x="47964" y="170564"/>
                    <a:pt x="89811" y="98457"/>
                    <a:pt x="161274" y="46308"/>
                  </a:cubicBezTo>
                  <a:cubicBezTo>
                    <a:pt x="192177" y="23775"/>
                    <a:pt x="227909" y="12186"/>
                    <a:pt x="264928" y="5104"/>
                  </a:cubicBezTo>
                  <a:cubicBezTo>
                    <a:pt x="319330" y="-5197"/>
                    <a:pt x="372766" y="1885"/>
                    <a:pt x="426846" y="10577"/>
                  </a:cubicBezTo>
                  <a:cubicBezTo>
                    <a:pt x="489134" y="13206"/>
                    <a:pt x="631577" y="-3801"/>
                    <a:pt x="638659" y="20878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C5883811-8F74-466E-8EDA-E013862674B5}"/>
              </a:ext>
            </a:extLst>
          </p:cNvPr>
          <p:cNvGrpSpPr/>
          <p:nvPr/>
        </p:nvGrpSpPr>
        <p:grpSpPr>
          <a:xfrm>
            <a:off x="2414546" y="1839507"/>
            <a:ext cx="1546155" cy="505120"/>
            <a:chOff x="4723437" y="2782010"/>
            <a:chExt cx="1546155" cy="50512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9CA347BA-41A6-417C-A991-2C6B53A3773F}"/>
                </a:ext>
              </a:extLst>
            </p:cNvPr>
            <p:cNvSpPr/>
            <p:nvPr/>
          </p:nvSpPr>
          <p:spPr>
            <a:xfrm>
              <a:off x="4723437" y="3035109"/>
              <a:ext cx="303918" cy="25202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C18D4EF5-80FE-45D4-9AA7-357E73E76CA2}"/>
                </a:ext>
              </a:extLst>
            </p:cNvPr>
            <p:cNvSpPr/>
            <p:nvPr/>
          </p:nvSpPr>
          <p:spPr>
            <a:xfrm>
              <a:off x="4990334" y="2782010"/>
              <a:ext cx="609135" cy="505120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C5A176A9-406E-42C0-A622-2D8FD3B1FE4E}"/>
                </a:ext>
              </a:extLst>
            </p:cNvPr>
            <p:cNvSpPr/>
            <p:nvPr/>
          </p:nvSpPr>
          <p:spPr>
            <a:xfrm>
              <a:off x="5589947" y="2972095"/>
              <a:ext cx="379909" cy="315035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AF539B9A-A617-453D-8348-49AC4C711453}"/>
                </a:ext>
              </a:extLst>
            </p:cNvPr>
            <p:cNvSpPr/>
            <p:nvPr/>
          </p:nvSpPr>
          <p:spPr>
            <a:xfrm>
              <a:off x="5965674" y="3035109"/>
              <a:ext cx="303918" cy="25202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BDE74CF-0186-4639-9D03-EA2DAD98AEB0}"/>
              </a:ext>
            </a:extLst>
          </p:cNvPr>
          <p:cNvGrpSpPr/>
          <p:nvPr/>
        </p:nvGrpSpPr>
        <p:grpSpPr>
          <a:xfrm>
            <a:off x="6013770" y="1762445"/>
            <a:ext cx="775865" cy="775865"/>
            <a:chOff x="4266660" y="45289"/>
            <a:chExt cx="768290" cy="76829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687173D7-6216-4F0A-9B6A-6CD6BD550BB5}"/>
                </a:ext>
              </a:extLst>
            </p:cNvPr>
            <p:cNvSpPr/>
            <p:nvPr/>
          </p:nvSpPr>
          <p:spPr>
            <a:xfrm>
              <a:off x="4266660" y="45289"/>
              <a:ext cx="768290" cy="768290"/>
            </a:xfrm>
            <a:custGeom>
              <a:avLst/>
              <a:gdLst>
                <a:gd name="connsiteX0" fmla="*/ 583092 w 768290"/>
                <a:gd name="connsiteY0" fmla="*/ 51758 h 768290"/>
                <a:gd name="connsiteX1" fmla="*/ 573387 w 768290"/>
                <a:gd name="connsiteY1" fmla="*/ 131014 h 768290"/>
                <a:gd name="connsiteX2" fmla="*/ 596031 w 768290"/>
                <a:gd name="connsiteY2" fmla="*/ 164980 h 768290"/>
                <a:gd name="connsiteX3" fmla="*/ 700357 w 768290"/>
                <a:gd name="connsiteY3" fmla="*/ 188433 h 768290"/>
                <a:gd name="connsiteX4" fmla="*/ 709253 w 768290"/>
                <a:gd name="connsiteY4" fmla="*/ 215121 h 768290"/>
                <a:gd name="connsiteX5" fmla="*/ 671243 w 768290"/>
                <a:gd name="connsiteY5" fmla="*/ 265262 h 768290"/>
                <a:gd name="connsiteX6" fmla="*/ 674478 w 768290"/>
                <a:gd name="connsiteY6" fmla="*/ 293568 h 768290"/>
                <a:gd name="connsiteX7" fmla="*/ 775569 w 768290"/>
                <a:gd name="connsiteY7" fmla="*/ 388189 h 768290"/>
                <a:gd name="connsiteX8" fmla="*/ 706827 w 768290"/>
                <a:gd name="connsiteY8" fmla="*/ 417303 h 768290"/>
                <a:gd name="connsiteX9" fmla="*/ 686609 w 768290"/>
                <a:gd name="connsiteY9" fmla="*/ 463400 h 768290"/>
                <a:gd name="connsiteX10" fmla="*/ 723002 w 768290"/>
                <a:gd name="connsiteY10" fmla="*/ 580666 h 768290"/>
                <a:gd name="connsiteX11" fmla="*/ 635659 w 768290"/>
                <a:gd name="connsiteY11" fmla="*/ 571770 h 768290"/>
                <a:gd name="connsiteX12" fmla="*/ 613015 w 768290"/>
                <a:gd name="connsiteY12" fmla="*/ 587944 h 768290"/>
                <a:gd name="connsiteX13" fmla="*/ 581474 w 768290"/>
                <a:gd name="connsiteY13" fmla="*/ 719767 h 768290"/>
                <a:gd name="connsiteX14" fmla="*/ 511115 w 768290"/>
                <a:gd name="connsiteY14" fmla="*/ 670434 h 768290"/>
                <a:gd name="connsiteX15" fmla="*/ 480384 w 768290"/>
                <a:gd name="connsiteY15" fmla="*/ 673669 h 768290"/>
                <a:gd name="connsiteX16" fmla="*/ 385762 w 768290"/>
                <a:gd name="connsiteY16" fmla="*/ 773951 h 768290"/>
                <a:gd name="connsiteX17" fmla="*/ 350179 w 768290"/>
                <a:gd name="connsiteY17" fmla="*/ 692270 h 768290"/>
                <a:gd name="connsiteX18" fmla="*/ 324299 w 768290"/>
                <a:gd name="connsiteY18" fmla="*/ 680948 h 768290"/>
                <a:gd name="connsiteX19" fmla="*/ 210269 w 768290"/>
                <a:gd name="connsiteY19" fmla="*/ 716532 h 768290"/>
                <a:gd name="connsiteX20" fmla="*/ 192477 w 768290"/>
                <a:gd name="connsiteY20" fmla="*/ 701975 h 768290"/>
                <a:gd name="connsiteX21" fmla="*/ 202182 w 768290"/>
                <a:gd name="connsiteY21" fmla="*/ 637276 h 768290"/>
                <a:gd name="connsiteX22" fmla="*/ 182772 w 768290"/>
                <a:gd name="connsiteY22" fmla="*/ 609780 h 768290"/>
                <a:gd name="connsiteX23" fmla="*/ 50950 w 768290"/>
                <a:gd name="connsiteY23" fmla="*/ 579048 h 768290"/>
                <a:gd name="connsiteX24" fmla="*/ 103517 w 768290"/>
                <a:gd name="connsiteY24" fmla="*/ 508689 h 768290"/>
                <a:gd name="connsiteX25" fmla="*/ 101091 w 768290"/>
                <a:gd name="connsiteY25" fmla="*/ 480384 h 768290"/>
                <a:gd name="connsiteX26" fmla="*/ 0 w 768290"/>
                <a:gd name="connsiteY26" fmla="*/ 385763 h 768290"/>
                <a:gd name="connsiteX27" fmla="*/ 73594 w 768290"/>
                <a:gd name="connsiteY27" fmla="*/ 354222 h 768290"/>
                <a:gd name="connsiteX28" fmla="*/ 91386 w 768290"/>
                <a:gd name="connsiteY28" fmla="*/ 315403 h 768290"/>
                <a:gd name="connsiteX29" fmla="*/ 53376 w 768290"/>
                <a:gd name="connsiteY29" fmla="*/ 192477 h 768290"/>
                <a:gd name="connsiteX30" fmla="*/ 140718 w 768290"/>
                <a:gd name="connsiteY30" fmla="*/ 202182 h 768290"/>
                <a:gd name="connsiteX31" fmla="*/ 164171 w 768290"/>
                <a:gd name="connsiteY31" fmla="*/ 184390 h 768290"/>
                <a:gd name="connsiteX32" fmla="*/ 195712 w 768290"/>
                <a:gd name="connsiteY32" fmla="*/ 50950 h 768290"/>
                <a:gd name="connsiteX33" fmla="*/ 257984 w 768290"/>
                <a:gd name="connsiteY33" fmla="*/ 97856 h 768290"/>
                <a:gd name="connsiteX34" fmla="*/ 303272 w 768290"/>
                <a:gd name="connsiteY34" fmla="*/ 93004 h 768290"/>
                <a:gd name="connsiteX35" fmla="*/ 389806 w 768290"/>
                <a:gd name="connsiteY35" fmla="*/ 0 h 768290"/>
                <a:gd name="connsiteX36" fmla="*/ 422155 w 768290"/>
                <a:gd name="connsiteY36" fmla="*/ 74403 h 768290"/>
                <a:gd name="connsiteX37" fmla="*/ 457739 w 768290"/>
                <a:gd name="connsiteY37" fmla="*/ 91386 h 768290"/>
                <a:gd name="connsiteX38" fmla="*/ 583092 w 768290"/>
                <a:gd name="connsiteY38" fmla="*/ 51758 h 76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8290" h="768290">
                  <a:moveTo>
                    <a:pt x="583092" y="51758"/>
                  </a:moveTo>
                  <a:cubicBezTo>
                    <a:pt x="579857" y="80064"/>
                    <a:pt x="579048" y="105943"/>
                    <a:pt x="573387" y="131014"/>
                  </a:cubicBezTo>
                  <a:cubicBezTo>
                    <a:pt x="567726" y="153658"/>
                    <a:pt x="576622" y="160937"/>
                    <a:pt x="596031" y="164980"/>
                  </a:cubicBezTo>
                  <a:cubicBezTo>
                    <a:pt x="630807" y="172259"/>
                    <a:pt x="665582" y="183581"/>
                    <a:pt x="700357" y="188433"/>
                  </a:cubicBezTo>
                  <a:cubicBezTo>
                    <a:pt x="727854" y="192477"/>
                    <a:pt x="719766" y="202182"/>
                    <a:pt x="709253" y="215121"/>
                  </a:cubicBezTo>
                  <a:cubicBezTo>
                    <a:pt x="696313" y="232104"/>
                    <a:pt x="684991" y="249896"/>
                    <a:pt x="671243" y="265262"/>
                  </a:cubicBezTo>
                  <a:cubicBezTo>
                    <a:pt x="660729" y="277393"/>
                    <a:pt x="663156" y="283863"/>
                    <a:pt x="674478" y="293568"/>
                  </a:cubicBezTo>
                  <a:cubicBezTo>
                    <a:pt x="707636" y="323491"/>
                    <a:pt x="739985" y="355031"/>
                    <a:pt x="775569" y="388189"/>
                  </a:cubicBezTo>
                  <a:cubicBezTo>
                    <a:pt x="752115" y="398702"/>
                    <a:pt x="730280" y="410833"/>
                    <a:pt x="706827" y="417303"/>
                  </a:cubicBezTo>
                  <a:cubicBezTo>
                    <a:pt x="679330" y="425390"/>
                    <a:pt x="677713" y="439138"/>
                    <a:pt x="686609" y="463400"/>
                  </a:cubicBezTo>
                  <a:cubicBezTo>
                    <a:pt x="700357" y="500602"/>
                    <a:pt x="710062" y="539421"/>
                    <a:pt x="723002" y="580666"/>
                  </a:cubicBezTo>
                  <a:cubicBezTo>
                    <a:pt x="692270" y="577431"/>
                    <a:pt x="663156" y="576622"/>
                    <a:pt x="635659" y="571770"/>
                  </a:cubicBezTo>
                  <a:cubicBezTo>
                    <a:pt x="619484" y="569343"/>
                    <a:pt x="616250" y="572578"/>
                    <a:pt x="613015" y="587944"/>
                  </a:cubicBezTo>
                  <a:cubicBezTo>
                    <a:pt x="604119" y="631615"/>
                    <a:pt x="591988" y="675287"/>
                    <a:pt x="581474" y="719767"/>
                  </a:cubicBezTo>
                  <a:cubicBezTo>
                    <a:pt x="554786" y="707636"/>
                    <a:pt x="533759" y="687417"/>
                    <a:pt x="511115" y="670434"/>
                  </a:cubicBezTo>
                  <a:cubicBezTo>
                    <a:pt x="497367" y="659921"/>
                    <a:pt x="490897" y="661538"/>
                    <a:pt x="480384" y="673669"/>
                  </a:cubicBezTo>
                  <a:cubicBezTo>
                    <a:pt x="449652" y="706827"/>
                    <a:pt x="418112" y="739176"/>
                    <a:pt x="385762" y="773951"/>
                  </a:cubicBezTo>
                  <a:cubicBezTo>
                    <a:pt x="372823" y="744837"/>
                    <a:pt x="359883" y="719767"/>
                    <a:pt x="350179" y="692270"/>
                  </a:cubicBezTo>
                  <a:cubicBezTo>
                    <a:pt x="344517" y="676904"/>
                    <a:pt x="338048" y="676095"/>
                    <a:pt x="324299" y="680948"/>
                  </a:cubicBezTo>
                  <a:cubicBezTo>
                    <a:pt x="286289" y="693887"/>
                    <a:pt x="248279" y="704401"/>
                    <a:pt x="210269" y="716532"/>
                  </a:cubicBezTo>
                  <a:cubicBezTo>
                    <a:pt x="195712" y="720575"/>
                    <a:pt x="190051" y="718149"/>
                    <a:pt x="192477" y="701975"/>
                  </a:cubicBezTo>
                  <a:cubicBezTo>
                    <a:pt x="196521" y="680139"/>
                    <a:pt x="197329" y="658303"/>
                    <a:pt x="202182" y="637276"/>
                  </a:cubicBezTo>
                  <a:cubicBezTo>
                    <a:pt x="206225" y="619484"/>
                    <a:pt x="200564" y="613015"/>
                    <a:pt x="182772" y="609780"/>
                  </a:cubicBezTo>
                  <a:cubicBezTo>
                    <a:pt x="139910" y="601692"/>
                    <a:pt x="97856" y="590370"/>
                    <a:pt x="50950" y="579048"/>
                  </a:cubicBezTo>
                  <a:cubicBezTo>
                    <a:pt x="69550" y="553978"/>
                    <a:pt x="85725" y="530525"/>
                    <a:pt x="103517" y="508689"/>
                  </a:cubicBezTo>
                  <a:cubicBezTo>
                    <a:pt x="112413" y="497367"/>
                    <a:pt x="112413" y="490088"/>
                    <a:pt x="101091" y="480384"/>
                  </a:cubicBezTo>
                  <a:cubicBezTo>
                    <a:pt x="67124" y="449652"/>
                    <a:pt x="33966" y="418112"/>
                    <a:pt x="0" y="385763"/>
                  </a:cubicBezTo>
                  <a:cubicBezTo>
                    <a:pt x="25879" y="374440"/>
                    <a:pt x="48524" y="361501"/>
                    <a:pt x="73594" y="354222"/>
                  </a:cubicBezTo>
                  <a:cubicBezTo>
                    <a:pt x="96238" y="346944"/>
                    <a:pt x="98665" y="336430"/>
                    <a:pt x="91386" y="315403"/>
                  </a:cubicBezTo>
                  <a:cubicBezTo>
                    <a:pt x="77638" y="275776"/>
                    <a:pt x="66316" y="236148"/>
                    <a:pt x="53376" y="192477"/>
                  </a:cubicBezTo>
                  <a:cubicBezTo>
                    <a:pt x="84108" y="195712"/>
                    <a:pt x="112413" y="198947"/>
                    <a:pt x="140718" y="202182"/>
                  </a:cubicBezTo>
                  <a:cubicBezTo>
                    <a:pt x="154467" y="203799"/>
                    <a:pt x="160937" y="200564"/>
                    <a:pt x="164171" y="184390"/>
                  </a:cubicBezTo>
                  <a:cubicBezTo>
                    <a:pt x="173067" y="140718"/>
                    <a:pt x="184390" y="97047"/>
                    <a:pt x="195712" y="50950"/>
                  </a:cubicBezTo>
                  <a:cubicBezTo>
                    <a:pt x="217547" y="67124"/>
                    <a:pt x="239383" y="80064"/>
                    <a:pt x="257984" y="97856"/>
                  </a:cubicBezTo>
                  <a:cubicBezTo>
                    <a:pt x="277393" y="115648"/>
                    <a:pt x="287907" y="109987"/>
                    <a:pt x="303272" y="93004"/>
                  </a:cubicBezTo>
                  <a:cubicBezTo>
                    <a:pt x="329960" y="62272"/>
                    <a:pt x="359074" y="33158"/>
                    <a:pt x="389806" y="0"/>
                  </a:cubicBezTo>
                  <a:cubicBezTo>
                    <a:pt x="401128" y="25879"/>
                    <a:pt x="412450" y="50141"/>
                    <a:pt x="422155" y="74403"/>
                  </a:cubicBezTo>
                  <a:cubicBezTo>
                    <a:pt x="428625" y="92195"/>
                    <a:pt x="437521" y="97856"/>
                    <a:pt x="457739" y="91386"/>
                  </a:cubicBezTo>
                  <a:cubicBezTo>
                    <a:pt x="497367" y="75212"/>
                    <a:pt x="538612" y="64698"/>
                    <a:pt x="583092" y="51758"/>
                  </a:cubicBezTo>
                  <a:close/>
                </a:path>
              </a:pathLst>
            </a:custGeom>
            <a:solidFill>
              <a:srgbClr val="2CB8AE">
                <a:lumMod val="60000"/>
                <a:lumOff val="40000"/>
              </a:srgbClr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945E28DA-0BAE-4B5F-A48B-DB4DBED91CD9}"/>
                </a:ext>
              </a:extLst>
            </p:cNvPr>
            <p:cNvSpPr/>
            <p:nvPr/>
          </p:nvSpPr>
          <p:spPr>
            <a:xfrm>
              <a:off x="4418684" y="198118"/>
              <a:ext cx="460974" cy="460974"/>
            </a:xfrm>
            <a:custGeom>
              <a:avLst/>
              <a:gdLst>
                <a:gd name="connsiteX0" fmla="*/ 229695 w 460974"/>
                <a:gd name="connsiteY0" fmla="*/ 463421 h 460974"/>
                <a:gd name="connsiteX1" fmla="*/ 17 w 460974"/>
                <a:gd name="connsiteY1" fmla="*/ 230507 h 460974"/>
                <a:gd name="connsiteX2" fmla="*/ 240209 w 460974"/>
                <a:gd name="connsiteY2" fmla="*/ 20 h 460974"/>
                <a:gd name="connsiteX3" fmla="*/ 466652 w 460974"/>
                <a:gd name="connsiteY3" fmla="*/ 235360 h 460974"/>
                <a:gd name="connsiteX4" fmla="*/ 229695 w 460974"/>
                <a:gd name="connsiteY4" fmla="*/ 463421 h 46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74" h="460974">
                  <a:moveTo>
                    <a:pt x="229695" y="463421"/>
                  </a:moveTo>
                  <a:cubicBezTo>
                    <a:pt x="112430" y="466655"/>
                    <a:pt x="-1601" y="369608"/>
                    <a:pt x="17" y="230507"/>
                  </a:cubicBezTo>
                  <a:cubicBezTo>
                    <a:pt x="1634" y="93833"/>
                    <a:pt x="110004" y="-1597"/>
                    <a:pt x="240209" y="20"/>
                  </a:cubicBezTo>
                  <a:cubicBezTo>
                    <a:pt x="363944" y="2446"/>
                    <a:pt x="469078" y="108390"/>
                    <a:pt x="466652" y="235360"/>
                  </a:cubicBezTo>
                  <a:cubicBezTo>
                    <a:pt x="462608" y="367991"/>
                    <a:pt x="354239" y="469082"/>
                    <a:pt x="229695" y="463421"/>
                  </a:cubicBezTo>
                  <a:close/>
                </a:path>
              </a:pathLst>
            </a:custGeom>
            <a:solidFill>
              <a:srgbClr val="2CB8AE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689EC5C-51C5-47A3-AB1E-5F6B5742985E}"/>
              </a:ext>
            </a:extLst>
          </p:cNvPr>
          <p:cNvGrpSpPr/>
          <p:nvPr/>
        </p:nvGrpSpPr>
        <p:grpSpPr>
          <a:xfrm>
            <a:off x="7287148" y="1822698"/>
            <a:ext cx="536688" cy="690919"/>
            <a:chOff x="8985075" y="-1608"/>
            <a:chExt cx="536688" cy="690919"/>
          </a:xfrm>
          <a:solidFill>
            <a:srgbClr val="24A8C2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B7F50D7B-697C-4B93-AE51-493FBE2EAC9C}"/>
                </a:ext>
              </a:extLst>
            </p:cNvPr>
            <p:cNvSpPr/>
            <p:nvPr/>
          </p:nvSpPr>
          <p:spPr>
            <a:xfrm>
              <a:off x="9136495" y="102158"/>
              <a:ext cx="385268" cy="587153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1931B4E7-6774-416A-A693-04E5596C45DB}"/>
                </a:ext>
              </a:extLst>
            </p:cNvPr>
            <p:cNvSpPr/>
            <p:nvPr/>
          </p:nvSpPr>
          <p:spPr>
            <a:xfrm>
              <a:off x="8985075" y="-1608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3" name="Graphic 93">
            <a:extLst>
              <a:ext uri="{FF2B5EF4-FFF2-40B4-BE49-F238E27FC236}">
                <a16:creationId xmlns:a16="http://schemas.microsoft.com/office/drawing/2014/main" xmlns="" id="{07A0A4E3-4154-4730-B29B-DD27F5159B39}"/>
              </a:ext>
            </a:extLst>
          </p:cNvPr>
          <p:cNvGrpSpPr/>
          <p:nvPr/>
        </p:nvGrpSpPr>
        <p:grpSpPr>
          <a:xfrm>
            <a:off x="4393000" y="1776175"/>
            <a:ext cx="1208052" cy="620062"/>
            <a:chOff x="2867025" y="1771650"/>
            <a:chExt cx="6457950" cy="3314700"/>
          </a:xfrm>
          <a:solidFill>
            <a:srgbClr val="82C650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75AC13D2-A206-4997-B144-6A56F95E9758}"/>
                </a:ext>
              </a:extLst>
            </p:cNvPr>
            <p:cNvSpPr/>
            <p:nvPr/>
          </p:nvSpPr>
          <p:spPr>
            <a:xfrm>
              <a:off x="3952359" y="1771799"/>
              <a:ext cx="4924425" cy="2000250"/>
            </a:xfrm>
            <a:custGeom>
              <a:avLst/>
              <a:gdLst>
                <a:gd name="connsiteX0" fmla="*/ 4816356 w 4924425"/>
                <a:gd name="connsiteY0" fmla="*/ 503723 h 2000250"/>
                <a:gd name="connsiteX1" fmla="*/ 3545721 w 4924425"/>
                <a:gd name="connsiteY1" fmla="*/ 1756 h 2000250"/>
                <a:gd name="connsiteX2" fmla="*/ 1398786 w 4924425"/>
                <a:gd name="connsiteY2" fmla="*/ 1522898 h 2000250"/>
                <a:gd name="connsiteX3" fmla="*/ 448191 w 4924425"/>
                <a:gd name="connsiteY3" fmla="*/ 1861036 h 2000250"/>
                <a:gd name="connsiteX4" fmla="*/ 72906 w 4924425"/>
                <a:gd name="connsiteY4" fmla="*/ 1776263 h 2000250"/>
                <a:gd name="connsiteX5" fmla="*/ 37663 w 4924425"/>
                <a:gd name="connsiteY5" fmla="*/ 1849606 h 2000250"/>
                <a:gd name="connsiteX6" fmla="*/ 1003498 w 4924425"/>
                <a:gd name="connsiteY6" fmla="*/ 1944856 h 2000250"/>
                <a:gd name="connsiteX7" fmla="*/ 3428563 w 4924425"/>
                <a:gd name="connsiteY7" fmla="*/ 254168 h 2000250"/>
                <a:gd name="connsiteX8" fmla="*/ 4616331 w 4924425"/>
                <a:gd name="connsiteY8" fmla="*/ 495151 h 2000250"/>
                <a:gd name="connsiteX9" fmla="*/ 4816356 w 4924425"/>
                <a:gd name="connsiteY9" fmla="*/ 503723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4425" h="2000250">
                  <a:moveTo>
                    <a:pt x="4816356" y="503723"/>
                  </a:moveTo>
                  <a:cubicBezTo>
                    <a:pt x="4614426" y="345608"/>
                    <a:pt x="4104839" y="-28724"/>
                    <a:pt x="3545721" y="1756"/>
                  </a:cubicBezTo>
                  <a:cubicBezTo>
                    <a:pt x="2733238" y="45571"/>
                    <a:pt x="2271276" y="718988"/>
                    <a:pt x="1398786" y="1522898"/>
                  </a:cubicBezTo>
                  <a:cubicBezTo>
                    <a:pt x="1044456" y="1849606"/>
                    <a:pt x="750133" y="1885801"/>
                    <a:pt x="448191" y="1861036"/>
                  </a:cubicBezTo>
                  <a:cubicBezTo>
                    <a:pt x="254833" y="1844843"/>
                    <a:pt x="199588" y="1760071"/>
                    <a:pt x="72906" y="1776263"/>
                  </a:cubicBezTo>
                  <a:cubicBezTo>
                    <a:pt x="-2342" y="1785788"/>
                    <a:pt x="-28059" y="1824841"/>
                    <a:pt x="37663" y="1849606"/>
                  </a:cubicBezTo>
                  <a:cubicBezTo>
                    <a:pt x="158631" y="1895326"/>
                    <a:pt x="477718" y="2100114"/>
                    <a:pt x="1003498" y="1944856"/>
                  </a:cubicBezTo>
                  <a:cubicBezTo>
                    <a:pt x="1836936" y="1697206"/>
                    <a:pt x="2517973" y="436096"/>
                    <a:pt x="3428563" y="254168"/>
                  </a:cubicBezTo>
                  <a:cubicBezTo>
                    <a:pt x="3926721" y="155108"/>
                    <a:pt x="4436309" y="376088"/>
                    <a:pt x="4616331" y="495151"/>
                  </a:cubicBezTo>
                  <a:cubicBezTo>
                    <a:pt x="4908748" y="686603"/>
                    <a:pt x="5031621" y="680888"/>
                    <a:pt x="4816356" y="503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3B4929CD-CE6B-4D55-A424-BB8CB69C8F88}"/>
                </a:ext>
              </a:extLst>
            </p:cNvPr>
            <p:cNvSpPr/>
            <p:nvPr/>
          </p:nvSpPr>
          <p:spPr>
            <a:xfrm>
              <a:off x="2867057" y="2952853"/>
              <a:ext cx="4781550" cy="2124075"/>
            </a:xfrm>
            <a:custGeom>
              <a:avLst/>
              <a:gdLst>
                <a:gd name="connsiteX0" fmla="*/ 60928 w 4781550"/>
                <a:gd name="connsiteY0" fmla="*/ 811427 h 2124075"/>
                <a:gd name="connsiteX1" fmla="*/ 1222025 w 4781550"/>
                <a:gd name="connsiteY1" fmla="*/ 2005862 h 2124075"/>
                <a:gd name="connsiteX2" fmla="*/ 3521361 w 4781550"/>
                <a:gd name="connsiteY2" fmla="*/ 1166709 h 2124075"/>
                <a:gd name="connsiteX3" fmla="*/ 4294790 w 4781550"/>
                <a:gd name="connsiteY3" fmla="*/ 288504 h 2124075"/>
                <a:gd name="connsiteX4" fmla="*/ 4736750 w 4781550"/>
                <a:gd name="connsiteY4" fmla="*/ 87527 h 2124075"/>
                <a:gd name="connsiteX5" fmla="*/ 4673886 w 4781550"/>
                <a:gd name="connsiteY5" fmla="*/ 5612 h 2124075"/>
                <a:gd name="connsiteX6" fmla="*/ 3493738 w 4781550"/>
                <a:gd name="connsiteY6" fmla="*/ 829524 h 2124075"/>
                <a:gd name="connsiteX7" fmla="*/ 1367758 w 4781550"/>
                <a:gd name="connsiteY7" fmla="*/ 1776309 h 2124075"/>
                <a:gd name="connsiteX8" fmla="*/ 216185 w 4781550"/>
                <a:gd name="connsiteY8" fmla="*/ 794282 h 2124075"/>
                <a:gd name="connsiteX9" fmla="*/ 60928 w 4781550"/>
                <a:gd name="connsiteY9" fmla="*/ 811427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1550" h="2124075">
                  <a:moveTo>
                    <a:pt x="60928" y="811427"/>
                  </a:moveTo>
                  <a:cubicBezTo>
                    <a:pt x="239045" y="1165757"/>
                    <a:pt x="554323" y="1754402"/>
                    <a:pt x="1222025" y="2005862"/>
                  </a:cubicBezTo>
                  <a:cubicBezTo>
                    <a:pt x="1984025" y="2292564"/>
                    <a:pt x="2795555" y="2114447"/>
                    <a:pt x="3521361" y="1166709"/>
                  </a:cubicBezTo>
                  <a:cubicBezTo>
                    <a:pt x="3869023" y="713319"/>
                    <a:pt x="4041425" y="431379"/>
                    <a:pt x="4294790" y="288504"/>
                  </a:cubicBezTo>
                  <a:cubicBezTo>
                    <a:pt x="4554823" y="141819"/>
                    <a:pt x="4627213" y="141819"/>
                    <a:pt x="4736750" y="87527"/>
                  </a:cubicBezTo>
                  <a:cubicBezTo>
                    <a:pt x="4804378" y="54189"/>
                    <a:pt x="4819618" y="-21058"/>
                    <a:pt x="4673886" y="5612"/>
                  </a:cubicBezTo>
                  <a:cubicBezTo>
                    <a:pt x="4180490" y="97052"/>
                    <a:pt x="3946175" y="340892"/>
                    <a:pt x="3493738" y="829524"/>
                  </a:cubicBezTo>
                  <a:cubicBezTo>
                    <a:pt x="2636488" y="1755354"/>
                    <a:pt x="2274538" y="1970619"/>
                    <a:pt x="1367758" y="1776309"/>
                  </a:cubicBezTo>
                  <a:cubicBezTo>
                    <a:pt x="738155" y="1639149"/>
                    <a:pt x="345725" y="967637"/>
                    <a:pt x="216185" y="794282"/>
                  </a:cubicBezTo>
                  <a:cubicBezTo>
                    <a:pt x="6635" y="513294"/>
                    <a:pt x="-61945" y="528534"/>
                    <a:pt x="60928" y="811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F1457A9C-BB5C-43ED-9F57-73E7B3648E80}"/>
                </a:ext>
              </a:extLst>
            </p:cNvPr>
            <p:cNvSpPr/>
            <p:nvPr/>
          </p:nvSpPr>
          <p:spPr>
            <a:xfrm>
              <a:off x="3097529" y="2204085"/>
              <a:ext cx="6229350" cy="2381250"/>
            </a:xfrm>
            <a:custGeom>
              <a:avLst/>
              <a:gdLst>
                <a:gd name="connsiteX0" fmla="*/ 25719 w 6229350"/>
                <a:gd name="connsiteY0" fmla="*/ 330517 h 2381250"/>
                <a:gd name="connsiteX1" fmla="*/ 1000126 w 6229350"/>
                <a:gd name="connsiteY1" fmla="*/ 2107883 h 2381250"/>
                <a:gd name="connsiteX2" fmla="*/ 3358516 w 6229350"/>
                <a:gd name="connsiteY2" fmla="*/ 1084898 h 2381250"/>
                <a:gd name="connsiteX3" fmla="*/ 4532949 w 6229350"/>
                <a:gd name="connsiteY3" fmla="*/ 415290 h 2381250"/>
                <a:gd name="connsiteX4" fmla="*/ 5518786 w 6229350"/>
                <a:gd name="connsiteY4" fmla="*/ 726757 h 2381250"/>
                <a:gd name="connsiteX5" fmla="*/ 5325429 w 6229350"/>
                <a:gd name="connsiteY5" fmla="*/ 2019300 h 2381250"/>
                <a:gd name="connsiteX6" fmla="*/ 4798697 w 6229350"/>
                <a:gd name="connsiteY6" fmla="*/ 1522095 h 2381250"/>
                <a:gd name="connsiteX7" fmla="*/ 5192079 w 6229350"/>
                <a:gd name="connsiteY7" fmla="*/ 1128712 h 2381250"/>
                <a:gd name="connsiteX8" fmla="*/ 5470209 w 6229350"/>
                <a:gd name="connsiteY8" fmla="*/ 1330643 h 2381250"/>
                <a:gd name="connsiteX9" fmla="*/ 5098734 w 6229350"/>
                <a:gd name="connsiteY9" fmla="*/ 1575435 h 2381250"/>
                <a:gd name="connsiteX10" fmla="*/ 5379722 w 6229350"/>
                <a:gd name="connsiteY10" fmla="*/ 1746885 h 2381250"/>
                <a:gd name="connsiteX11" fmla="*/ 5694047 w 6229350"/>
                <a:gd name="connsiteY11" fmla="*/ 1315403 h 2381250"/>
                <a:gd name="connsiteX12" fmla="*/ 5046347 w 6229350"/>
                <a:gd name="connsiteY12" fmla="*/ 864870 h 2381250"/>
                <a:gd name="connsiteX13" fmla="*/ 4449129 w 6229350"/>
                <a:gd name="connsiteY13" fmla="*/ 1474470 h 2381250"/>
                <a:gd name="connsiteX14" fmla="*/ 5313047 w 6229350"/>
                <a:gd name="connsiteY14" fmla="*/ 2382203 h 2381250"/>
                <a:gd name="connsiteX15" fmla="*/ 6136007 w 6229350"/>
                <a:gd name="connsiteY15" fmla="*/ 1859280 h 2381250"/>
                <a:gd name="connsiteX16" fmla="*/ 5916932 w 6229350"/>
                <a:gd name="connsiteY16" fmla="*/ 547688 h 2381250"/>
                <a:gd name="connsiteX17" fmla="*/ 4589147 w 6229350"/>
                <a:gd name="connsiteY17" fmla="*/ 0 h 2381250"/>
                <a:gd name="connsiteX18" fmla="*/ 3239454 w 6229350"/>
                <a:gd name="connsiteY18" fmla="*/ 626745 h 2381250"/>
                <a:gd name="connsiteX19" fmla="*/ 1113474 w 6229350"/>
                <a:gd name="connsiteY19" fmla="*/ 1830705 h 2381250"/>
                <a:gd name="connsiteX20" fmla="*/ 144781 w 6229350"/>
                <a:gd name="connsiteY20" fmla="*/ 279082 h 2381250"/>
                <a:gd name="connsiteX21" fmla="*/ 25719 w 6229350"/>
                <a:gd name="connsiteY21" fmla="*/ 330517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29350" h="2381250">
                  <a:moveTo>
                    <a:pt x="25719" y="330517"/>
                  </a:moveTo>
                  <a:cubicBezTo>
                    <a:pt x="-114299" y="1200150"/>
                    <a:pt x="332424" y="1857375"/>
                    <a:pt x="1000126" y="2107883"/>
                  </a:cubicBezTo>
                  <a:cubicBezTo>
                    <a:pt x="1762126" y="2394585"/>
                    <a:pt x="2336484" y="2121218"/>
                    <a:pt x="3358516" y="1084898"/>
                  </a:cubicBezTo>
                  <a:cubicBezTo>
                    <a:pt x="3822384" y="614363"/>
                    <a:pt x="4031934" y="507682"/>
                    <a:pt x="4532949" y="415290"/>
                  </a:cubicBezTo>
                  <a:cubicBezTo>
                    <a:pt x="4652964" y="393382"/>
                    <a:pt x="5161599" y="481013"/>
                    <a:pt x="5518786" y="726757"/>
                  </a:cubicBezTo>
                  <a:cubicBezTo>
                    <a:pt x="5968366" y="1035368"/>
                    <a:pt x="5968366" y="1968818"/>
                    <a:pt x="5325429" y="2019300"/>
                  </a:cubicBezTo>
                  <a:cubicBezTo>
                    <a:pt x="5155884" y="2032635"/>
                    <a:pt x="4754882" y="1919287"/>
                    <a:pt x="4798697" y="1522095"/>
                  </a:cubicBezTo>
                  <a:cubicBezTo>
                    <a:pt x="4806316" y="1453515"/>
                    <a:pt x="4834891" y="1163003"/>
                    <a:pt x="5192079" y="1128712"/>
                  </a:cubicBezTo>
                  <a:cubicBezTo>
                    <a:pt x="5227322" y="1124903"/>
                    <a:pt x="5465447" y="1211580"/>
                    <a:pt x="5470209" y="1330643"/>
                  </a:cubicBezTo>
                  <a:cubicBezTo>
                    <a:pt x="5488307" y="1765935"/>
                    <a:pt x="5145407" y="1486853"/>
                    <a:pt x="5098734" y="1575435"/>
                  </a:cubicBezTo>
                  <a:cubicBezTo>
                    <a:pt x="5060634" y="1647825"/>
                    <a:pt x="5215891" y="1764030"/>
                    <a:pt x="5379722" y="1746885"/>
                  </a:cubicBezTo>
                  <a:cubicBezTo>
                    <a:pt x="5620704" y="1721168"/>
                    <a:pt x="5722622" y="1493520"/>
                    <a:pt x="5694047" y="1315403"/>
                  </a:cubicBezTo>
                  <a:cubicBezTo>
                    <a:pt x="5626419" y="892493"/>
                    <a:pt x="5255897" y="820103"/>
                    <a:pt x="5046347" y="864870"/>
                  </a:cubicBezTo>
                  <a:cubicBezTo>
                    <a:pt x="4565334" y="966787"/>
                    <a:pt x="4459606" y="1340168"/>
                    <a:pt x="4449129" y="1474470"/>
                  </a:cubicBezTo>
                  <a:cubicBezTo>
                    <a:pt x="4385312" y="2303145"/>
                    <a:pt x="5052061" y="2382203"/>
                    <a:pt x="5313047" y="2382203"/>
                  </a:cubicBezTo>
                  <a:cubicBezTo>
                    <a:pt x="5772152" y="2382203"/>
                    <a:pt x="6018849" y="2139315"/>
                    <a:pt x="6136007" y="1859280"/>
                  </a:cubicBezTo>
                  <a:cubicBezTo>
                    <a:pt x="6297932" y="1473518"/>
                    <a:pt x="6264594" y="1008698"/>
                    <a:pt x="5916932" y="547688"/>
                  </a:cubicBezTo>
                  <a:cubicBezTo>
                    <a:pt x="5782629" y="370523"/>
                    <a:pt x="5327334" y="0"/>
                    <a:pt x="4589147" y="0"/>
                  </a:cubicBezTo>
                  <a:cubicBezTo>
                    <a:pt x="4246247" y="0"/>
                    <a:pt x="3691891" y="139065"/>
                    <a:pt x="3239454" y="626745"/>
                  </a:cubicBezTo>
                  <a:cubicBezTo>
                    <a:pt x="2382204" y="1552575"/>
                    <a:pt x="2020254" y="2025015"/>
                    <a:pt x="1113474" y="1830705"/>
                  </a:cubicBezTo>
                  <a:cubicBezTo>
                    <a:pt x="485776" y="1696403"/>
                    <a:pt x="8574" y="984885"/>
                    <a:pt x="144781" y="279082"/>
                  </a:cubicBezTo>
                  <a:cubicBezTo>
                    <a:pt x="199074" y="0"/>
                    <a:pt x="100014" y="3810"/>
                    <a:pt x="25719" y="330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7" name="Freeform: Shape 27">
            <a:extLst>
              <a:ext uri="{FF2B5EF4-FFF2-40B4-BE49-F238E27FC236}">
                <a16:creationId xmlns:a16="http://schemas.microsoft.com/office/drawing/2014/main" xmlns="" id="{7750A376-03A0-45CB-94E2-28BF9E3AFFB8}"/>
              </a:ext>
            </a:extLst>
          </p:cNvPr>
          <p:cNvSpPr/>
          <p:nvPr/>
        </p:nvSpPr>
        <p:spPr>
          <a:xfrm>
            <a:off x="8272941" y="1748396"/>
            <a:ext cx="542562" cy="940440"/>
          </a:xfrm>
          <a:custGeom>
            <a:avLst/>
            <a:gdLst>
              <a:gd name="connsiteX0" fmla="*/ 209564 w 363926"/>
              <a:gd name="connsiteY0" fmla="*/ 379331 h 630806"/>
              <a:gd name="connsiteX1" fmla="*/ 314699 w 363926"/>
              <a:gd name="connsiteY1" fmla="*/ 351834 h 630806"/>
              <a:gd name="connsiteX2" fmla="*/ 183685 w 363926"/>
              <a:gd name="connsiteY2" fmla="*/ 638123 h 630806"/>
              <a:gd name="connsiteX3" fmla="*/ 183685 w 363926"/>
              <a:gd name="connsiteY3" fmla="*/ 456160 h 630806"/>
              <a:gd name="connsiteX4" fmla="*/ 48628 w 363926"/>
              <a:gd name="connsiteY4" fmla="*/ 511153 h 630806"/>
              <a:gd name="connsiteX5" fmla="*/ 115752 w 363926"/>
              <a:gd name="connsiteY5" fmla="*/ 331616 h 630806"/>
              <a:gd name="connsiteX6" fmla="*/ 99577 w 363926"/>
              <a:gd name="connsiteY6" fmla="*/ 286327 h 630806"/>
              <a:gd name="connsiteX7" fmla="*/ 1722 w 363926"/>
              <a:gd name="connsiteY7" fmla="*/ 157740 h 630806"/>
              <a:gd name="connsiteX8" fmla="*/ 22748 w 363926"/>
              <a:gd name="connsiteY8" fmla="*/ 131861 h 630806"/>
              <a:gd name="connsiteX9" fmla="*/ 61567 w 363926"/>
              <a:gd name="connsiteY9" fmla="*/ 94659 h 630806"/>
              <a:gd name="connsiteX10" fmla="*/ 60759 w 363926"/>
              <a:gd name="connsiteY10" fmla="*/ 25918 h 630806"/>
              <a:gd name="connsiteX11" fmla="*/ 83403 w 363926"/>
              <a:gd name="connsiteY11" fmla="*/ 847 h 630806"/>
              <a:gd name="connsiteX12" fmla="*/ 102813 w 363926"/>
              <a:gd name="connsiteY12" fmla="*/ 25918 h 630806"/>
              <a:gd name="connsiteX13" fmla="*/ 102813 w 363926"/>
              <a:gd name="connsiteY13" fmla="*/ 113260 h 630806"/>
              <a:gd name="connsiteX14" fmla="*/ 123031 w 363926"/>
              <a:gd name="connsiteY14" fmla="*/ 132669 h 630806"/>
              <a:gd name="connsiteX15" fmla="*/ 237061 w 363926"/>
              <a:gd name="connsiteY15" fmla="*/ 132669 h 630806"/>
              <a:gd name="connsiteX16" fmla="*/ 259705 w 363926"/>
              <a:gd name="connsiteY16" fmla="*/ 108408 h 630806"/>
              <a:gd name="connsiteX17" fmla="*/ 259705 w 363926"/>
              <a:gd name="connsiteY17" fmla="*/ 27535 h 630806"/>
              <a:gd name="connsiteX18" fmla="*/ 280732 w 363926"/>
              <a:gd name="connsiteY18" fmla="*/ 38 h 630806"/>
              <a:gd name="connsiteX19" fmla="*/ 301759 w 363926"/>
              <a:gd name="connsiteY19" fmla="*/ 26726 h 630806"/>
              <a:gd name="connsiteX20" fmla="*/ 300950 w 363926"/>
              <a:gd name="connsiteY20" fmla="*/ 107599 h 630806"/>
              <a:gd name="connsiteX21" fmla="*/ 325212 w 363926"/>
              <a:gd name="connsiteY21" fmla="*/ 132669 h 630806"/>
              <a:gd name="connsiteX22" fmla="*/ 359987 w 363926"/>
              <a:gd name="connsiteY22" fmla="*/ 181193 h 630806"/>
              <a:gd name="connsiteX23" fmla="*/ 281541 w 363926"/>
              <a:gd name="connsiteY23" fmla="*/ 279049 h 630806"/>
              <a:gd name="connsiteX24" fmla="*/ 222504 w 363926"/>
              <a:gd name="connsiteY24" fmla="*/ 347791 h 630806"/>
              <a:gd name="connsiteX25" fmla="*/ 209564 w 363926"/>
              <a:gd name="connsiteY25" fmla="*/ 379331 h 63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3926" h="630806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rgbClr val="5CBE7A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xmlns="" id="{ABEF3534-0B0D-4D11-88B0-714E3A601318}"/>
              </a:ext>
            </a:extLst>
          </p:cNvPr>
          <p:cNvSpPr/>
          <p:nvPr/>
        </p:nvSpPr>
        <p:spPr>
          <a:xfrm>
            <a:off x="1917442" y="2972914"/>
            <a:ext cx="810150" cy="810150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9" name="Rectangle 41">
            <a:extLst>
              <a:ext uri="{FF2B5EF4-FFF2-40B4-BE49-F238E27FC236}">
                <a16:creationId xmlns:a16="http://schemas.microsoft.com/office/drawing/2014/main" xmlns="" id="{B5FE36C1-0ADB-45BB-A531-FE972B2BBA51}"/>
              </a:ext>
            </a:extLst>
          </p:cNvPr>
          <p:cNvSpPr>
            <a:spLocks/>
          </p:cNvSpPr>
          <p:nvPr/>
        </p:nvSpPr>
        <p:spPr>
          <a:xfrm>
            <a:off x="4073995" y="3073859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0" name="Freeform: Shape 100">
            <a:extLst>
              <a:ext uri="{FF2B5EF4-FFF2-40B4-BE49-F238E27FC236}">
                <a16:creationId xmlns:a16="http://schemas.microsoft.com/office/drawing/2014/main" xmlns="" id="{00FBF2D4-4FB9-4003-B98B-D6EEC84F6C32}"/>
              </a:ext>
            </a:extLst>
          </p:cNvPr>
          <p:cNvSpPr/>
          <p:nvPr/>
        </p:nvSpPr>
        <p:spPr>
          <a:xfrm>
            <a:off x="3005009" y="2957860"/>
            <a:ext cx="911911" cy="801556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rgbClr val="5CBE7A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31" name="Group 111">
            <a:extLst>
              <a:ext uri="{FF2B5EF4-FFF2-40B4-BE49-F238E27FC236}">
                <a16:creationId xmlns:a16="http://schemas.microsoft.com/office/drawing/2014/main" xmlns="" id="{38A9B6F5-3ACC-4590-B994-4E129F1C6ACE}"/>
              </a:ext>
            </a:extLst>
          </p:cNvPr>
          <p:cNvGrpSpPr/>
          <p:nvPr/>
        </p:nvGrpSpPr>
        <p:grpSpPr>
          <a:xfrm>
            <a:off x="9182641" y="1719154"/>
            <a:ext cx="951053" cy="953302"/>
            <a:chOff x="5882220" y="3348558"/>
            <a:chExt cx="1128277" cy="1130945"/>
          </a:xfrm>
          <a:solidFill>
            <a:srgbClr val="5CBE7A"/>
          </a:solidFill>
        </p:grpSpPr>
        <p:sp>
          <p:nvSpPr>
            <p:cNvPr id="32" name="Freeform: Shape 112">
              <a:extLst>
                <a:ext uri="{FF2B5EF4-FFF2-40B4-BE49-F238E27FC236}">
                  <a16:creationId xmlns:a16="http://schemas.microsoft.com/office/drawing/2014/main" xmlns="" id="{DAED8F79-3C28-459B-8545-93E560013BDA}"/>
                </a:ext>
              </a:extLst>
            </p:cNvPr>
            <p:cNvSpPr/>
            <p:nvPr/>
          </p:nvSpPr>
          <p:spPr>
            <a:xfrm>
              <a:off x="6280965" y="3708658"/>
              <a:ext cx="330785" cy="410744"/>
            </a:xfrm>
            <a:custGeom>
              <a:avLst/>
              <a:gdLst>
                <a:gd name="connsiteX0" fmla="*/ 2637844 w 4157304"/>
                <a:gd name="connsiteY0" fmla="*/ 4502302 h 5162222"/>
                <a:gd name="connsiteX1" fmla="*/ 2584552 w 4157304"/>
                <a:gd name="connsiteY1" fmla="*/ 4502304 h 5162222"/>
                <a:gd name="connsiteX2" fmla="*/ 1601586 w 4157304"/>
                <a:gd name="connsiteY2" fmla="*/ 4679948 h 5162222"/>
                <a:gd name="connsiteX3" fmla="*/ 1542371 w 4157304"/>
                <a:gd name="connsiteY3" fmla="*/ 4751006 h 5162222"/>
                <a:gd name="connsiteX4" fmla="*/ 1625272 w 4157304"/>
                <a:gd name="connsiteY4" fmla="*/ 4798378 h 5162222"/>
                <a:gd name="connsiteX5" fmla="*/ 2608238 w 4157304"/>
                <a:gd name="connsiteY5" fmla="*/ 4614809 h 5162222"/>
                <a:gd name="connsiteX6" fmla="*/ 2673372 w 4157304"/>
                <a:gd name="connsiteY6" fmla="*/ 4537833 h 5162222"/>
                <a:gd name="connsiteX7" fmla="*/ 2637844 w 4157304"/>
                <a:gd name="connsiteY7" fmla="*/ 4502302 h 5162222"/>
                <a:gd name="connsiteX8" fmla="*/ 2607682 w 4157304"/>
                <a:gd name="connsiteY8" fmla="*/ 4156265 h 5162222"/>
                <a:gd name="connsiteX9" fmla="*/ 2572709 w 4157304"/>
                <a:gd name="connsiteY9" fmla="*/ 4158858 h 5162222"/>
                <a:gd name="connsiteX10" fmla="*/ 1631190 w 4157304"/>
                <a:gd name="connsiteY10" fmla="*/ 4336502 h 5162222"/>
                <a:gd name="connsiteX11" fmla="*/ 1548289 w 4157304"/>
                <a:gd name="connsiteY11" fmla="*/ 4419403 h 5162222"/>
                <a:gd name="connsiteX12" fmla="*/ 1660800 w 4157304"/>
                <a:gd name="connsiteY12" fmla="*/ 4466775 h 5162222"/>
                <a:gd name="connsiteX13" fmla="*/ 2596395 w 4157304"/>
                <a:gd name="connsiteY13" fmla="*/ 4283206 h 5162222"/>
                <a:gd name="connsiteX14" fmla="*/ 2679295 w 4157304"/>
                <a:gd name="connsiteY14" fmla="*/ 4206229 h 5162222"/>
                <a:gd name="connsiteX15" fmla="*/ 2607682 w 4157304"/>
                <a:gd name="connsiteY15" fmla="*/ 4156265 h 5162222"/>
                <a:gd name="connsiteX16" fmla="*/ 2102367 w 4157304"/>
                <a:gd name="connsiteY16" fmla="*/ 2 h 5162222"/>
                <a:gd name="connsiteX17" fmla="*/ 3993865 w 4157304"/>
                <a:gd name="connsiteY17" fmla="*/ 1269174 h 5162222"/>
                <a:gd name="connsiteX18" fmla="*/ 3271444 w 4157304"/>
                <a:gd name="connsiteY18" fmla="*/ 3773965 h 5162222"/>
                <a:gd name="connsiteX19" fmla="*/ 3111561 w 4157304"/>
                <a:gd name="connsiteY19" fmla="*/ 4070039 h 5162222"/>
                <a:gd name="connsiteX20" fmla="*/ 3111561 w 4157304"/>
                <a:gd name="connsiteY20" fmla="*/ 4401642 h 5162222"/>
                <a:gd name="connsiteX21" fmla="*/ 2377297 w 4157304"/>
                <a:gd name="connsiteY21" fmla="*/ 5159592 h 5162222"/>
                <a:gd name="connsiteX22" fmla="*/ 1939107 w 4157304"/>
                <a:gd name="connsiteY22" fmla="*/ 5159592 h 5162222"/>
                <a:gd name="connsiteX23" fmla="*/ 1050885 w 4157304"/>
                <a:gd name="connsiteY23" fmla="*/ 4218073 h 5162222"/>
                <a:gd name="connsiteX24" fmla="*/ 784421 w 4157304"/>
                <a:gd name="connsiteY24" fmla="*/ 3691064 h 5162222"/>
                <a:gd name="connsiteX25" fmla="*/ 91604 w 4157304"/>
                <a:gd name="connsiteY25" fmla="*/ 1517877 h 5162222"/>
                <a:gd name="connsiteX26" fmla="*/ 1755544 w 4157304"/>
                <a:gd name="connsiteY26" fmla="*/ 31588 h 5162222"/>
                <a:gd name="connsiteX27" fmla="*/ 2102367 w 4157304"/>
                <a:gd name="connsiteY27" fmla="*/ 2 h 516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157304" h="5162222">
                  <a:moveTo>
                    <a:pt x="2637844" y="4502302"/>
                  </a:moveTo>
                  <a:cubicBezTo>
                    <a:pt x="2621561" y="4497861"/>
                    <a:pt x="2602317" y="4499342"/>
                    <a:pt x="2584552" y="4502304"/>
                  </a:cubicBezTo>
                  <a:cubicBezTo>
                    <a:pt x="2258868" y="4561519"/>
                    <a:pt x="1927265" y="4620734"/>
                    <a:pt x="1601586" y="4679948"/>
                  </a:cubicBezTo>
                  <a:cubicBezTo>
                    <a:pt x="1566057" y="4685867"/>
                    <a:pt x="1530528" y="4703634"/>
                    <a:pt x="1542371" y="4751006"/>
                  </a:cubicBezTo>
                  <a:cubicBezTo>
                    <a:pt x="1554214" y="4792453"/>
                    <a:pt x="1583818" y="4804296"/>
                    <a:pt x="1625272" y="4798378"/>
                  </a:cubicBezTo>
                  <a:cubicBezTo>
                    <a:pt x="1950951" y="4739163"/>
                    <a:pt x="2282554" y="4679948"/>
                    <a:pt x="2608238" y="4614809"/>
                  </a:cubicBezTo>
                  <a:cubicBezTo>
                    <a:pt x="2643767" y="4608891"/>
                    <a:pt x="2679296" y="4591123"/>
                    <a:pt x="2673372" y="4537833"/>
                  </a:cubicBezTo>
                  <a:cubicBezTo>
                    <a:pt x="2667450" y="4517106"/>
                    <a:pt x="2654128" y="4506743"/>
                    <a:pt x="2637844" y="4502302"/>
                  </a:cubicBezTo>
                  <a:close/>
                  <a:moveTo>
                    <a:pt x="2607682" y="4156265"/>
                  </a:moveTo>
                  <a:cubicBezTo>
                    <a:pt x="2596395" y="4156266"/>
                    <a:pt x="2584552" y="4157377"/>
                    <a:pt x="2572709" y="4158858"/>
                  </a:cubicBezTo>
                  <a:cubicBezTo>
                    <a:pt x="2258867" y="4218072"/>
                    <a:pt x="1945031" y="4277287"/>
                    <a:pt x="1631190" y="4336502"/>
                  </a:cubicBezTo>
                  <a:cubicBezTo>
                    <a:pt x="1589742" y="4342420"/>
                    <a:pt x="1542370" y="4366106"/>
                    <a:pt x="1548289" y="4419403"/>
                  </a:cubicBezTo>
                  <a:cubicBezTo>
                    <a:pt x="1554213" y="4490461"/>
                    <a:pt x="1613428" y="4454932"/>
                    <a:pt x="1660800" y="4466775"/>
                  </a:cubicBezTo>
                  <a:cubicBezTo>
                    <a:pt x="1962793" y="4413478"/>
                    <a:pt x="2276634" y="4354263"/>
                    <a:pt x="2596395" y="4283206"/>
                  </a:cubicBezTo>
                  <a:cubicBezTo>
                    <a:pt x="2643766" y="4277287"/>
                    <a:pt x="2691138" y="4265444"/>
                    <a:pt x="2679295" y="4206229"/>
                  </a:cubicBezTo>
                  <a:cubicBezTo>
                    <a:pt x="2670413" y="4166257"/>
                    <a:pt x="2641546" y="4156264"/>
                    <a:pt x="2607682" y="4156265"/>
                  </a:cubicBezTo>
                  <a:close/>
                  <a:moveTo>
                    <a:pt x="2102367" y="2"/>
                  </a:moveTo>
                  <a:cubicBezTo>
                    <a:pt x="2909678" y="1052"/>
                    <a:pt x="3682987" y="512705"/>
                    <a:pt x="3993865" y="1269174"/>
                  </a:cubicBezTo>
                  <a:cubicBezTo>
                    <a:pt x="4372840" y="2181083"/>
                    <a:pt x="4076765" y="3217345"/>
                    <a:pt x="3271444" y="3773965"/>
                  </a:cubicBezTo>
                  <a:cubicBezTo>
                    <a:pt x="3153014" y="3856865"/>
                    <a:pt x="3099718" y="3933842"/>
                    <a:pt x="3111561" y="4070039"/>
                  </a:cubicBezTo>
                  <a:cubicBezTo>
                    <a:pt x="3123404" y="4176626"/>
                    <a:pt x="3111561" y="4289131"/>
                    <a:pt x="3111561" y="4401642"/>
                  </a:cubicBezTo>
                  <a:cubicBezTo>
                    <a:pt x="3105642" y="4845750"/>
                    <a:pt x="2827329" y="5141824"/>
                    <a:pt x="2377297" y="5159592"/>
                  </a:cubicBezTo>
                  <a:cubicBezTo>
                    <a:pt x="2229263" y="5165510"/>
                    <a:pt x="2087147" y="5159592"/>
                    <a:pt x="1939107" y="5159592"/>
                  </a:cubicBezTo>
                  <a:cubicBezTo>
                    <a:pt x="1293668" y="5165510"/>
                    <a:pt x="1050885" y="4928651"/>
                    <a:pt x="1050885" y="4218073"/>
                  </a:cubicBezTo>
                  <a:cubicBezTo>
                    <a:pt x="1104181" y="4010824"/>
                    <a:pt x="991670" y="3856865"/>
                    <a:pt x="784421" y="3691064"/>
                  </a:cubicBezTo>
                  <a:cubicBezTo>
                    <a:pt x="91604" y="3122602"/>
                    <a:pt x="-151173" y="2382413"/>
                    <a:pt x="91604" y="1517877"/>
                  </a:cubicBezTo>
                  <a:cubicBezTo>
                    <a:pt x="328464" y="682951"/>
                    <a:pt x="908769" y="185546"/>
                    <a:pt x="1755544" y="31588"/>
                  </a:cubicBezTo>
                  <a:cubicBezTo>
                    <a:pt x="1871013" y="10122"/>
                    <a:pt x="1987037" y="-149"/>
                    <a:pt x="2102367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3" name="Freeform: Shape 113">
              <a:extLst>
                <a:ext uri="{FF2B5EF4-FFF2-40B4-BE49-F238E27FC236}">
                  <a16:creationId xmlns:a16="http://schemas.microsoft.com/office/drawing/2014/main" xmlns="" id="{3DA6FF79-F98D-4EA8-A4D7-DEB344479678}"/>
                </a:ext>
              </a:extLst>
            </p:cNvPr>
            <p:cNvSpPr/>
            <p:nvPr/>
          </p:nvSpPr>
          <p:spPr>
            <a:xfrm>
              <a:off x="5882220" y="3348558"/>
              <a:ext cx="1128277" cy="1130945"/>
            </a:xfrm>
            <a:custGeom>
              <a:avLst/>
              <a:gdLst>
                <a:gd name="connsiteX0" fmla="*/ 354222 w 684230"/>
                <a:gd name="connsiteY0" fmla="*/ 512733 h 685848"/>
                <a:gd name="connsiteX1" fmla="*/ 372014 w 684230"/>
                <a:gd name="connsiteY1" fmla="*/ 535377 h 685848"/>
                <a:gd name="connsiteX2" fmla="*/ 372014 w 684230"/>
                <a:gd name="connsiteY2" fmla="*/ 600885 h 685848"/>
                <a:gd name="connsiteX3" fmla="*/ 372014 w 684230"/>
                <a:gd name="connsiteY3" fmla="*/ 663966 h 685848"/>
                <a:gd name="connsiteX4" fmla="*/ 353413 w 684230"/>
                <a:gd name="connsiteY4" fmla="*/ 685801 h 685848"/>
                <a:gd name="connsiteX5" fmla="*/ 335621 w 684230"/>
                <a:gd name="connsiteY5" fmla="*/ 663157 h 685848"/>
                <a:gd name="connsiteX6" fmla="*/ 335621 w 684230"/>
                <a:gd name="connsiteY6" fmla="*/ 534568 h 685848"/>
                <a:gd name="connsiteX7" fmla="*/ 354222 w 684230"/>
                <a:gd name="connsiteY7" fmla="*/ 512733 h 685848"/>
                <a:gd name="connsiteX8" fmla="*/ 215829 w 684230"/>
                <a:gd name="connsiteY8" fmla="*/ 469870 h 685848"/>
                <a:gd name="connsiteX9" fmla="*/ 221592 w 684230"/>
                <a:gd name="connsiteY9" fmla="*/ 483618 h 685848"/>
                <a:gd name="connsiteX10" fmla="*/ 148805 w 684230"/>
                <a:gd name="connsiteY10" fmla="*/ 544273 h 685848"/>
                <a:gd name="connsiteX11" fmla="*/ 140718 w 684230"/>
                <a:gd name="connsiteY11" fmla="*/ 522437 h 685848"/>
                <a:gd name="connsiteX12" fmla="*/ 202182 w 684230"/>
                <a:gd name="connsiteY12" fmla="*/ 470678 h 685848"/>
                <a:gd name="connsiteX13" fmla="*/ 215829 w 684230"/>
                <a:gd name="connsiteY13" fmla="*/ 469870 h 685848"/>
                <a:gd name="connsiteX14" fmla="*/ 480383 w 684230"/>
                <a:gd name="connsiteY14" fmla="*/ 465826 h 685848"/>
                <a:gd name="connsiteX15" fmla="*/ 493323 w 684230"/>
                <a:gd name="connsiteY15" fmla="*/ 474722 h 685848"/>
                <a:gd name="connsiteX16" fmla="*/ 536994 w 684230"/>
                <a:gd name="connsiteY16" fmla="*/ 524055 h 685848"/>
                <a:gd name="connsiteX17" fmla="*/ 536994 w 684230"/>
                <a:gd name="connsiteY17" fmla="*/ 547508 h 685848"/>
                <a:gd name="connsiteX18" fmla="*/ 515967 w 684230"/>
                <a:gd name="connsiteY18" fmla="*/ 543465 h 685848"/>
                <a:gd name="connsiteX19" fmla="*/ 472296 w 684230"/>
                <a:gd name="connsiteY19" fmla="*/ 494131 h 685848"/>
                <a:gd name="connsiteX20" fmla="*/ 469061 w 684230"/>
                <a:gd name="connsiteY20" fmla="*/ 474722 h 685848"/>
                <a:gd name="connsiteX21" fmla="*/ 480383 w 684230"/>
                <a:gd name="connsiteY21" fmla="*/ 465826 h 685848"/>
                <a:gd name="connsiteX22" fmla="*/ 17792 w 684230"/>
                <a:gd name="connsiteY22" fmla="*/ 339665 h 685848"/>
                <a:gd name="connsiteX23" fmla="*/ 157703 w 684230"/>
                <a:gd name="connsiteY23" fmla="*/ 339665 h 685848"/>
                <a:gd name="connsiteX24" fmla="*/ 177112 w 684230"/>
                <a:gd name="connsiteY24" fmla="*/ 353413 h 685848"/>
                <a:gd name="connsiteX25" fmla="*/ 159320 w 684230"/>
                <a:gd name="connsiteY25" fmla="*/ 367971 h 685848"/>
                <a:gd name="connsiteX26" fmla="*/ 87343 w 684230"/>
                <a:gd name="connsiteY26" fmla="*/ 367971 h 685848"/>
                <a:gd name="connsiteX27" fmla="*/ 18601 w 684230"/>
                <a:gd name="connsiteY27" fmla="*/ 367971 h 685848"/>
                <a:gd name="connsiteX28" fmla="*/ 0 w 684230"/>
                <a:gd name="connsiteY28" fmla="*/ 354222 h 685848"/>
                <a:gd name="connsiteX29" fmla="*/ 17792 w 684230"/>
                <a:gd name="connsiteY29" fmla="*/ 339665 h 685848"/>
                <a:gd name="connsiteX30" fmla="*/ 530524 w 684230"/>
                <a:gd name="connsiteY30" fmla="*/ 315404 h 685848"/>
                <a:gd name="connsiteX31" fmla="*/ 664774 w 684230"/>
                <a:gd name="connsiteY31" fmla="*/ 315404 h 685848"/>
                <a:gd name="connsiteX32" fmla="*/ 684183 w 684230"/>
                <a:gd name="connsiteY32" fmla="*/ 333196 h 685848"/>
                <a:gd name="connsiteX33" fmla="*/ 663965 w 684230"/>
                <a:gd name="connsiteY33" fmla="*/ 345327 h 685848"/>
                <a:gd name="connsiteX34" fmla="*/ 598458 w 684230"/>
                <a:gd name="connsiteY34" fmla="*/ 346136 h 685848"/>
                <a:gd name="connsiteX35" fmla="*/ 529715 w 684230"/>
                <a:gd name="connsiteY35" fmla="*/ 346136 h 685848"/>
                <a:gd name="connsiteX36" fmla="*/ 510306 w 684230"/>
                <a:gd name="connsiteY36" fmla="*/ 332388 h 685848"/>
                <a:gd name="connsiteX37" fmla="*/ 530524 w 684230"/>
                <a:gd name="connsiteY37" fmla="*/ 315404 h 685848"/>
                <a:gd name="connsiteX38" fmla="*/ 541847 w 684230"/>
                <a:gd name="connsiteY38" fmla="*/ 142740 h 685848"/>
                <a:gd name="connsiteX39" fmla="*/ 550743 w 684230"/>
                <a:gd name="connsiteY39" fmla="*/ 156893 h 685848"/>
                <a:gd name="connsiteX40" fmla="*/ 542656 w 684230"/>
                <a:gd name="connsiteY40" fmla="*/ 169024 h 685848"/>
                <a:gd name="connsiteX41" fmla="*/ 490896 w 684230"/>
                <a:gd name="connsiteY41" fmla="*/ 213504 h 685848"/>
                <a:gd name="connsiteX42" fmla="*/ 469870 w 684230"/>
                <a:gd name="connsiteY42" fmla="*/ 213504 h 685848"/>
                <a:gd name="connsiteX43" fmla="*/ 471487 w 684230"/>
                <a:gd name="connsiteY43" fmla="*/ 191668 h 685848"/>
                <a:gd name="connsiteX44" fmla="*/ 525672 w 684230"/>
                <a:gd name="connsiteY44" fmla="*/ 145571 h 685848"/>
                <a:gd name="connsiteX45" fmla="*/ 541847 w 684230"/>
                <a:gd name="connsiteY45" fmla="*/ 142740 h 685848"/>
                <a:gd name="connsiteX46" fmla="*/ 156084 w 684230"/>
                <a:gd name="connsiteY46" fmla="*/ 135057 h 685848"/>
                <a:gd name="connsiteX47" fmla="*/ 215930 w 684230"/>
                <a:gd name="connsiteY47" fmla="*/ 202991 h 685848"/>
                <a:gd name="connsiteX48" fmla="*/ 208651 w 684230"/>
                <a:gd name="connsiteY48" fmla="*/ 215122 h 685848"/>
                <a:gd name="connsiteX49" fmla="*/ 190051 w 684230"/>
                <a:gd name="connsiteY49" fmla="*/ 211887 h 685848"/>
                <a:gd name="connsiteX50" fmla="*/ 143145 w 684230"/>
                <a:gd name="connsiteY50" fmla="*/ 157701 h 685848"/>
                <a:gd name="connsiteX51" fmla="*/ 140719 w 684230"/>
                <a:gd name="connsiteY51" fmla="*/ 141527 h 685848"/>
                <a:gd name="connsiteX52" fmla="*/ 156084 w 684230"/>
                <a:gd name="connsiteY52" fmla="*/ 135057 h 685848"/>
                <a:gd name="connsiteX53" fmla="*/ 329961 w 684230"/>
                <a:gd name="connsiteY53" fmla="*/ 0 h 685848"/>
                <a:gd name="connsiteX54" fmla="*/ 343709 w 684230"/>
                <a:gd name="connsiteY54" fmla="*/ 19409 h 685848"/>
                <a:gd name="connsiteX55" fmla="*/ 344518 w 684230"/>
                <a:gd name="connsiteY55" fmla="*/ 88151 h 685848"/>
                <a:gd name="connsiteX56" fmla="*/ 344518 w 684230"/>
                <a:gd name="connsiteY56" fmla="*/ 154468 h 685848"/>
                <a:gd name="connsiteX57" fmla="*/ 331578 w 684230"/>
                <a:gd name="connsiteY57" fmla="*/ 173877 h 685848"/>
                <a:gd name="connsiteX58" fmla="*/ 315403 w 684230"/>
                <a:gd name="connsiteY58" fmla="*/ 156894 h 685848"/>
                <a:gd name="connsiteX59" fmla="*/ 314594 w 684230"/>
                <a:gd name="connsiteY59" fmla="*/ 18601 h 685848"/>
                <a:gd name="connsiteX60" fmla="*/ 329961 w 684230"/>
                <a:gd name="connsiteY60" fmla="*/ 0 h 68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84230" h="685848">
                  <a:moveTo>
                    <a:pt x="354222" y="512733"/>
                  </a:moveTo>
                  <a:cubicBezTo>
                    <a:pt x="368779" y="512733"/>
                    <a:pt x="372014" y="523246"/>
                    <a:pt x="372014" y="535377"/>
                  </a:cubicBezTo>
                  <a:cubicBezTo>
                    <a:pt x="372014" y="556404"/>
                    <a:pt x="372014" y="578241"/>
                    <a:pt x="372014" y="600885"/>
                  </a:cubicBezTo>
                  <a:cubicBezTo>
                    <a:pt x="372014" y="621912"/>
                    <a:pt x="372014" y="642939"/>
                    <a:pt x="372014" y="663966"/>
                  </a:cubicBezTo>
                  <a:cubicBezTo>
                    <a:pt x="372014" y="676905"/>
                    <a:pt x="366353" y="686610"/>
                    <a:pt x="353413" y="685801"/>
                  </a:cubicBezTo>
                  <a:cubicBezTo>
                    <a:pt x="340474" y="685801"/>
                    <a:pt x="335621" y="676097"/>
                    <a:pt x="335621" y="663157"/>
                  </a:cubicBezTo>
                  <a:cubicBezTo>
                    <a:pt x="335621" y="620295"/>
                    <a:pt x="335621" y="577432"/>
                    <a:pt x="335621" y="534568"/>
                  </a:cubicBezTo>
                  <a:cubicBezTo>
                    <a:pt x="335621" y="521629"/>
                    <a:pt x="339665" y="512733"/>
                    <a:pt x="354222" y="512733"/>
                  </a:cubicBezTo>
                  <a:close/>
                  <a:moveTo>
                    <a:pt x="215829" y="469870"/>
                  </a:moveTo>
                  <a:cubicBezTo>
                    <a:pt x="219166" y="472700"/>
                    <a:pt x="221188" y="477957"/>
                    <a:pt x="221592" y="483618"/>
                  </a:cubicBezTo>
                  <a:cubicBezTo>
                    <a:pt x="222400" y="492514"/>
                    <a:pt x="160936" y="545081"/>
                    <a:pt x="148805" y="544273"/>
                  </a:cubicBezTo>
                  <a:cubicBezTo>
                    <a:pt x="137483" y="541038"/>
                    <a:pt x="132631" y="530524"/>
                    <a:pt x="140718" y="522437"/>
                  </a:cubicBezTo>
                  <a:cubicBezTo>
                    <a:pt x="159319" y="503836"/>
                    <a:pt x="180346" y="486044"/>
                    <a:pt x="202182" y="470678"/>
                  </a:cubicBezTo>
                  <a:cubicBezTo>
                    <a:pt x="207843" y="466635"/>
                    <a:pt x="212493" y="467039"/>
                    <a:pt x="215829" y="469870"/>
                  </a:cubicBezTo>
                  <a:close/>
                  <a:moveTo>
                    <a:pt x="480383" y="465826"/>
                  </a:moveTo>
                  <a:cubicBezTo>
                    <a:pt x="485235" y="469061"/>
                    <a:pt x="490088" y="471487"/>
                    <a:pt x="493323" y="474722"/>
                  </a:cubicBezTo>
                  <a:cubicBezTo>
                    <a:pt x="507880" y="490897"/>
                    <a:pt x="522437" y="507881"/>
                    <a:pt x="536994" y="524055"/>
                  </a:cubicBezTo>
                  <a:cubicBezTo>
                    <a:pt x="543464" y="531334"/>
                    <a:pt x="545890" y="541039"/>
                    <a:pt x="536994" y="547508"/>
                  </a:cubicBezTo>
                  <a:cubicBezTo>
                    <a:pt x="530524" y="552361"/>
                    <a:pt x="521628" y="550743"/>
                    <a:pt x="515967" y="543465"/>
                  </a:cubicBezTo>
                  <a:cubicBezTo>
                    <a:pt x="501410" y="527290"/>
                    <a:pt x="486853" y="510307"/>
                    <a:pt x="472296" y="494131"/>
                  </a:cubicBezTo>
                  <a:cubicBezTo>
                    <a:pt x="467443" y="488470"/>
                    <a:pt x="465826" y="481192"/>
                    <a:pt x="469061" y="474722"/>
                  </a:cubicBezTo>
                  <a:cubicBezTo>
                    <a:pt x="470678" y="471487"/>
                    <a:pt x="475531" y="469061"/>
                    <a:pt x="480383" y="465826"/>
                  </a:cubicBezTo>
                  <a:close/>
                  <a:moveTo>
                    <a:pt x="17792" y="339665"/>
                  </a:moveTo>
                  <a:cubicBezTo>
                    <a:pt x="64698" y="339665"/>
                    <a:pt x="110797" y="339665"/>
                    <a:pt x="157703" y="339665"/>
                  </a:cubicBezTo>
                  <a:cubicBezTo>
                    <a:pt x="167407" y="339665"/>
                    <a:pt x="176303" y="342900"/>
                    <a:pt x="177112" y="353413"/>
                  </a:cubicBezTo>
                  <a:cubicBezTo>
                    <a:pt x="177921" y="365545"/>
                    <a:pt x="168216" y="367971"/>
                    <a:pt x="159320" y="367971"/>
                  </a:cubicBezTo>
                  <a:cubicBezTo>
                    <a:pt x="135058" y="367971"/>
                    <a:pt x="110797" y="367163"/>
                    <a:pt x="87343" y="367971"/>
                  </a:cubicBezTo>
                  <a:cubicBezTo>
                    <a:pt x="64698" y="367971"/>
                    <a:pt x="42054" y="367971"/>
                    <a:pt x="18601" y="367971"/>
                  </a:cubicBezTo>
                  <a:cubicBezTo>
                    <a:pt x="9705" y="367971"/>
                    <a:pt x="0" y="367163"/>
                    <a:pt x="0" y="354222"/>
                  </a:cubicBezTo>
                  <a:cubicBezTo>
                    <a:pt x="0" y="342091"/>
                    <a:pt x="8087" y="339665"/>
                    <a:pt x="17792" y="339665"/>
                  </a:cubicBezTo>
                  <a:close/>
                  <a:moveTo>
                    <a:pt x="530524" y="315404"/>
                  </a:moveTo>
                  <a:cubicBezTo>
                    <a:pt x="575004" y="314595"/>
                    <a:pt x="620294" y="314595"/>
                    <a:pt x="664774" y="315404"/>
                  </a:cubicBezTo>
                  <a:cubicBezTo>
                    <a:pt x="675287" y="315404"/>
                    <a:pt x="684992" y="321065"/>
                    <a:pt x="684183" y="333196"/>
                  </a:cubicBezTo>
                  <a:cubicBezTo>
                    <a:pt x="683374" y="344519"/>
                    <a:pt x="673669" y="345327"/>
                    <a:pt x="663965" y="345327"/>
                  </a:cubicBezTo>
                  <a:cubicBezTo>
                    <a:pt x="642129" y="346136"/>
                    <a:pt x="620294" y="346136"/>
                    <a:pt x="598458" y="346136"/>
                  </a:cubicBezTo>
                  <a:cubicBezTo>
                    <a:pt x="575813" y="346136"/>
                    <a:pt x="552359" y="346136"/>
                    <a:pt x="529715" y="346136"/>
                  </a:cubicBezTo>
                  <a:cubicBezTo>
                    <a:pt x="520010" y="346136"/>
                    <a:pt x="511115" y="345327"/>
                    <a:pt x="510306" y="332388"/>
                  </a:cubicBezTo>
                  <a:cubicBezTo>
                    <a:pt x="509497" y="318638"/>
                    <a:pt x="520819" y="316212"/>
                    <a:pt x="530524" y="315404"/>
                  </a:cubicBezTo>
                  <a:close/>
                  <a:moveTo>
                    <a:pt x="541847" y="142740"/>
                  </a:moveTo>
                  <a:cubicBezTo>
                    <a:pt x="545891" y="145166"/>
                    <a:pt x="548722" y="150423"/>
                    <a:pt x="550743" y="156893"/>
                  </a:cubicBezTo>
                  <a:cubicBezTo>
                    <a:pt x="548317" y="160937"/>
                    <a:pt x="546700" y="165789"/>
                    <a:pt x="542656" y="169024"/>
                  </a:cubicBezTo>
                  <a:cubicBezTo>
                    <a:pt x="525672" y="184390"/>
                    <a:pt x="507880" y="198947"/>
                    <a:pt x="490896" y="213504"/>
                  </a:cubicBezTo>
                  <a:cubicBezTo>
                    <a:pt x="484427" y="219165"/>
                    <a:pt x="476339" y="221591"/>
                    <a:pt x="469870" y="213504"/>
                  </a:cubicBezTo>
                  <a:cubicBezTo>
                    <a:pt x="464208" y="206225"/>
                    <a:pt x="465826" y="197329"/>
                    <a:pt x="471487" y="191668"/>
                  </a:cubicBezTo>
                  <a:cubicBezTo>
                    <a:pt x="489279" y="175494"/>
                    <a:pt x="507072" y="160128"/>
                    <a:pt x="525672" y="145571"/>
                  </a:cubicBezTo>
                  <a:cubicBezTo>
                    <a:pt x="532546" y="140718"/>
                    <a:pt x="537803" y="140314"/>
                    <a:pt x="541847" y="142740"/>
                  </a:cubicBezTo>
                  <a:close/>
                  <a:moveTo>
                    <a:pt x="156084" y="135057"/>
                  </a:moveTo>
                  <a:cubicBezTo>
                    <a:pt x="165789" y="136674"/>
                    <a:pt x="215930" y="194904"/>
                    <a:pt x="215930" y="202991"/>
                  </a:cubicBezTo>
                  <a:cubicBezTo>
                    <a:pt x="215930" y="208652"/>
                    <a:pt x="212695" y="211887"/>
                    <a:pt x="208651" y="215122"/>
                  </a:cubicBezTo>
                  <a:cubicBezTo>
                    <a:pt x="201373" y="220783"/>
                    <a:pt x="194903" y="216739"/>
                    <a:pt x="190051" y="211887"/>
                  </a:cubicBezTo>
                  <a:cubicBezTo>
                    <a:pt x="173876" y="194095"/>
                    <a:pt x="158511" y="176302"/>
                    <a:pt x="143145" y="157701"/>
                  </a:cubicBezTo>
                  <a:cubicBezTo>
                    <a:pt x="139910" y="153658"/>
                    <a:pt x="135866" y="147997"/>
                    <a:pt x="140719" y="141527"/>
                  </a:cubicBezTo>
                  <a:cubicBezTo>
                    <a:pt x="144762" y="135866"/>
                    <a:pt x="149614" y="133440"/>
                    <a:pt x="156084" y="135057"/>
                  </a:cubicBezTo>
                  <a:close/>
                  <a:moveTo>
                    <a:pt x="329961" y="0"/>
                  </a:moveTo>
                  <a:cubicBezTo>
                    <a:pt x="342091" y="0"/>
                    <a:pt x="343709" y="9705"/>
                    <a:pt x="343709" y="19409"/>
                  </a:cubicBezTo>
                  <a:cubicBezTo>
                    <a:pt x="344518" y="42054"/>
                    <a:pt x="344518" y="65507"/>
                    <a:pt x="344518" y="88151"/>
                  </a:cubicBezTo>
                  <a:cubicBezTo>
                    <a:pt x="344518" y="109988"/>
                    <a:pt x="344518" y="131823"/>
                    <a:pt x="344518" y="154468"/>
                  </a:cubicBezTo>
                  <a:cubicBezTo>
                    <a:pt x="344518" y="163364"/>
                    <a:pt x="344518" y="173068"/>
                    <a:pt x="331578" y="173877"/>
                  </a:cubicBezTo>
                  <a:cubicBezTo>
                    <a:pt x="319446" y="174686"/>
                    <a:pt x="316212" y="166598"/>
                    <a:pt x="315403" y="156894"/>
                  </a:cubicBezTo>
                  <a:cubicBezTo>
                    <a:pt x="314594" y="110796"/>
                    <a:pt x="314594" y="64698"/>
                    <a:pt x="314594" y="18601"/>
                  </a:cubicBezTo>
                  <a:cubicBezTo>
                    <a:pt x="314594" y="8896"/>
                    <a:pt x="319446" y="0"/>
                    <a:pt x="329961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4" name="Graphic 205">
            <a:extLst>
              <a:ext uri="{FF2B5EF4-FFF2-40B4-BE49-F238E27FC236}">
                <a16:creationId xmlns:a16="http://schemas.microsoft.com/office/drawing/2014/main" xmlns="" id="{0D249B2A-AE50-4774-A0D9-273DA8B79B27}"/>
              </a:ext>
            </a:extLst>
          </p:cNvPr>
          <p:cNvGrpSpPr/>
          <p:nvPr/>
        </p:nvGrpSpPr>
        <p:grpSpPr>
          <a:xfrm>
            <a:off x="6028784" y="2841640"/>
            <a:ext cx="1652706" cy="1912931"/>
            <a:chOff x="3134362" y="287"/>
            <a:chExt cx="5918491" cy="6850378"/>
          </a:xfrm>
        </p:grpSpPr>
        <p:sp>
          <p:nvSpPr>
            <p:cNvPr id="35" name="Freeform: Shape 127">
              <a:extLst>
                <a:ext uri="{FF2B5EF4-FFF2-40B4-BE49-F238E27FC236}">
                  <a16:creationId xmlns:a16="http://schemas.microsoft.com/office/drawing/2014/main" xmlns="" id="{9BF261F1-3F4A-4FAB-9B7D-2E206A9A3A8F}"/>
                </a:ext>
              </a:extLst>
            </p:cNvPr>
            <p:cNvSpPr/>
            <p:nvPr/>
          </p:nvSpPr>
          <p:spPr>
            <a:xfrm>
              <a:off x="6264788" y="2852836"/>
              <a:ext cx="2788065" cy="3997829"/>
            </a:xfrm>
            <a:custGeom>
              <a:avLst/>
              <a:gdLst>
                <a:gd name="connsiteX0" fmla="*/ 134053 w 2788065"/>
                <a:gd name="connsiteY0" fmla="*/ 3064593 h 3997829"/>
                <a:gd name="connsiteX1" fmla="*/ 13077 w 2788065"/>
                <a:gd name="connsiteY1" fmla="*/ 3999556 h 3997829"/>
                <a:gd name="connsiteX2" fmla="*/ 47527 w 2788065"/>
                <a:gd name="connsiteY2" fmla="*/ 4004364 h 3997829"/>
                <a:gd name="connsiteX3" fmla="*/ 1084239 w 2788065"/>
                <a:gd name="connsiteY3" fmla="*/ 4004364 h 3997829"/>
                <a:gd name="connsiteX4" fmla="*/ 1120292 w 2788065"/>
                <a:gd name="connsiteY4" fmla="*/ 3977124 h 3997829"/>
                <a:gd name="connsiteX5" fmla="*/ 1142724 w 2788065"/>
                <a:gd name="connsiteY5" fmla="*/ 2553448 h 3997829"/>
                <a:gd name="connsiteX6" fmla="*/ 1290139 w 2788065"/>
                <a:gd name="connsiteY6" fmla="*/ 2380395 h 3997829"/>
                <a:gd name="connsiteX7" fmla="*/ 1846150 w 2788065"/>
                <a:gd name="connsiteY7" fmla="*/ 2035092 h 3997829"/>
                <a:gd name="connsiteX8" fmla="*/ 2300412 w 2788065"/>
                <a:gd name="connsiteY8" fmla="*/ 1725040 h 3997829"/>
                <a:gd name="connsiteX9" fmla="*/ 2516728 w 2788065"/>
                <a:gd name="connsiteY9" fmla="*/ 1477479 h 3997829"/>
                <a:gd name="connsiteX10" fmla="*/ 2542365 w 2788065"/>
                <a:gd name="connsiteY10" fmla="*/ 1394157 h 3997829"/>
                <a:gd name="connsiteX11" fmla="*/ 2661739 w 2788065"/>
                <a:gd name="connsiteY11" fmla="*/ 886217 h 3997829"/>
                <a:gd name="connsiteX12" fmla="*/ 2792329 w 2788065"/>
                <a:gd name="connsiteY12" fmla="*/ 291750 h 3997829"/>
                <a:gd name="connsiteX13" fmla="*/ 2781113 w 2788065"/>
                <a:gd name="connsiteY13" fmla="*/ 232463 h 3997829"/>
                <a:gd name="connsiteX14" fmla="*/ 2612868 w 2788065"/>
                <a:gd name="connsiteY14" fmla="*/ 42586 h 3997829"/>
                <a:gd name="connsiteX15" fmla="*/ 2337266 w 2788065"/>
                <a:gd name="connsiteY15" fmla="*/ 152346 h 3997829"/>
                <a:gd name="connsiteX16" fmla="*/ 2184243 w 2788065"/>
                <a:gd name="connsiteY16" fmla="*/ 931082 h 3997829"/>
                <a:gd name="connsiteX17" fmla="*/ 2076085 w 2788065"/>
                <a:gd name="connsiteY17" fmla="*/ 1310836 h 3997829"/>
                <a:gd name="connsiteX18" fmla="*/ 2023208 w 2788065"/>
                <a:gd name="connsiteY18" fmla="*/ 1373327 h 3997829"/>
                <a:gd name="connsiteX19" fmla="*/ 994508 w 2788065"/>
                <a:gd name="connsiteY19" fmla="*/ 1984618 h 3997829"/>
                <a:gd name="connsiteX20" fmla="*/ 884748 w 2788065"/>
                <a:gd name="connsiteY20" fmla="*/ 1947765 h 3997829"/>
                <a:gd name="connsiteX21" fmla="*/ 899169 w 2788065"/>
                <a:gd name="connsiteY21" fmla="*/ 1850022 h 3997829"/>
                <a:gd name="connsiteX22" fmla="*/ 1061806 w 2788065"/>
                <a:gd name="connsiteY22" fmla="*/ 1733853 h 3997829"/>
                <a:gd name="connsiteX23" fmla="*/ 1602595 w 2788065"/>
                <a:gd name="connsiteY23" fmla="*/ 1375730 h 3997829"/>
                <a:gd name="connsiteX24" fmla="*/ 1652267 w 2788065"/>
                <a:gd name="connsiteY24" fmla="*/ 1306830 h 3997829"/>
                <a:gd name="connsiteX25" fmla="*/ 1671495 w 2788065"/>
                <a:gd name="connsiteY25" fmla="*/ 1140988 h 3997829"/>
                <a:gd name="connsiteX26" fmla="*/ 1382273 w 2788065"/>
                <a:gd name="connsiteY26" fmla="*/ 860579 h 3997829"/>
                <a:gd name="connsiteX27" fmla="*/ 1321385 w 2788065"/>
                <a:gd name="connsiteY27" fmla="*/ 876603 h 3997829"/>
                <a:gd name="connsiteX28" fmla="*/ 664427 w 2788065"/>
                <a:gd name="connsiteY28" fmla="*/ 1218701 h 3997829"/>
                <a:gd name="connsiteX29" fmla="*/ 188533 w 2788065"/>
                <a:gd name="connsiteY29" fmla="*/ 1497508 h 3997829"/>
                <a:gd name="connsiteX30" fmla="*/ 19486 w 2788065"/>
                <a:gd name="connsiteY30" fmla="*/ 1940554 h 3997829"/>
                <a:gd name="connsiteX31" fmla="*/ 134053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134053" y="3064593"/>
                  </a:moveTo>
                  <a:cubicBezTo>
                    <a:pt x="136457" y="3193581"/>
                    <a:pt x="41118" y="3949884"/>
                    <a:pt x="13077" y="3999556"/>
                  </a:cubicBezTo>
                  <a:cubicBezTo>
                    <a:pt x="23492" y="4008369"/>
                    <a:pt x="36311" y="4004364"/>
                    <a:pt x="47527" y="4004364"/>
                  </a:cubicBezTo>
                  <a:cubicBezTo>
                    <a:pt x="392831" y="4004364"/>
                    <a:pt x="738134" y="4004364"/>
                    <a:pt x="1084239" y="4004364"/>
                  </a:cubicBezTo>
                  <a:cubicBezTo>
                    <a:pt x="1101063" y="4004364"/>
                    <a:pt x="1129905" y="4014779"/>
                    <a:pt x="1120292" y="3977124"/>
                  </a:cubicBezTo>
                  <a:cubicBezTo>
                    <a:pt x="1106672" y="3844130"/>
                    <a:pt x="1078631" y="2722494"/>
                    <a:pt x="1142724" y="2553448"/>
                  </a:cubicBezTo>
                  <a:cubicBezTo>
                    <a:pt x="1171566" y="2477337"/>
                    <a:pt x="1225245" y="2425261"/>
                    <a:pt x="1290139" y="2380395"/>
                  </a:cubicBezTo>
                  <a:cubicBezTo>
                    <a:pt x="1468800" y="2255413"/>
                    <a:pt x="1659478" y="2148858"/>
                    <a:pt x="1846150" y="2035092"/>
                  </a:cubicBezTo>
                  <a:cubicBezTo>
                    <a:pt x="2002378" y="1938951"/>
                    <a:pt x="2157805" y="1841209"/>
                    <a:pt x="2300412" y="1725040"/>
                  </a:cubicBezTo>
                  <a:cubicBezTo>
                    <a:pt x="2386137" y="1654537"/>
                    <a:pt x="2466254" y="1579227"/>
                    <a:pt x="2516728" y="1477479"/>
                  </a:cubicBezTo>
                  <a:cubicBezTo>
                    <a:pt x="2530348" y="1450239"/>
                    <a:pt x="2537558" y="1422198"/>
                    <a:pt x="2542365" y="1394157"/>
                  </a:cubicBezTo>
                  <a:cubicBezTo>
                    <a:pt x="2569605" y="1221906"/>
                    <a:pt x="2624886" y="1056865"/>
                    <a:pt x="2661739" y="886217"/>
                  </a:cubicBezTo>
                  <a:cubicBezTo>
                    <a:pt x="2704201" y="687527"/>
                    <a:pt x="2749067" y="489638"/>
                    <a:pt x="2792329" y="291750"/>
                  </a:cubicBezTo>
                  <a:cubicBezTo>
                    <a:pt x="2797137" y="270118"/>
                    <a:pt x="2793932" y="251691"/>
                    <a:pt x="2781113" y="232463"/>
                  </a:cubicBezTo>
                  <a:cubicBezTo>
                    <a:pt x="2733844" y="161159"/>
                    <a:pt x="2681768" y="94662"/>
                    <a:pt x="2612868" y="42586"/>
                  </a:cubicBezTo>
                  <a:cubicBezTo>
                    <a:pt x="2495897" y="-45542"/>
                    <a:pt x="2360500" y="8937"/>
                    <a:pt x="2337266" y="152346"/>
                  </a:cubicBezTo>
                  <a:cubicBezTo>
                    <a:pt x="2294804" y="413527"/>
                    <a:pt x="2245132" y="673907"/>
                    <a:pt x="2184243" y="931082"/>
                  </a:cubicBezTo>
                  <a:cubicBezTo>
                    <a:pt x="2153799" y="1059269"/>
                    <a:pt x="2124956" y="1188257"/>
                    <a:pt x="2076085" y="1310836"/>
                  </a:cubicBezTo>
                  <a:cubicBezTo>
                    <a:pt x="2064869" y="1338877"/>
                    <a:pt x="2048044" y="1358104"/>
                    <a:pt x="2023208" y="1373327"/>
                  </a:cubicBezTo>
                  <a:cubicBezTo>
                    <a:pt x="1680308" y="1576824"/>
                    <a:pt x="1337408" y="1781122"/>
                    <a:pt x="994508" y="1984618"/>
                  </a:cubicBezTo>
                  <a:cubicBezTo>
                    <a:pt x="961660" y="2003846"/>
                    <a:pt x="915192" y="1987823"/>
                    <a:pt x="884748" y="1947765"/>
                  </a:cubicBezTo>
                  <a:cubicBezTo>
                    <a:pt x="859111" y="1914115"/>
                    <a:pt x="861514" y="1879665"/>
                    <a:pt x="899169" y="1850022"/>
                  </a:cubicBezTo>
                  <a:cubicBezTo>
                    <a:pt x="951245" y="1808361"/>
                    <a:pt x="1006526" y="1770706"/>
                    <a:pt x="1061806" y="1733853"/>
                  </a:cubicBezTo>
                  <a:cubicBezTo>
                    <a:pt x="1242069" y="1613677"/>
                    <a:pt x="1422332" y="1494303"/>
                    <a:pt x="1602595" y="1375730"/>
                  </a:cubicBezTo>
                  <a:cubicBezTo>
                    <a:pt x="1629033" y="1358104"/>
                    <a:pt x="1645057" y="1337274"/>
                    <a:pt x="1652267" y="1306830"/>
                  </a:cubicBezTo>
                  <a:cubicBezTo>
                    <a:pt x="1665086" y="1252351"/>
                    <a:pt x="1676302" y="1197070"/>
                    <a:pt x="1671495" y="1140988"/>
                  </a:cubicBezTo>
                  <a:cubicBezTo>
                    <a:pt x="1654670" y="962328"/>
                    <a:pt x="1523279" y="888620"/>
                    <a:pt x="1382273" y="860579"/>
                  </a:cubicBezTo>
                  <a:cubicBezTo>
                    <a:pt x="1359841" y="856573"/>
                    <a:pt x="1340613" y="867790"/>
                    <a:pt x="1321385" y="876603"/>
                  </a:cubicBezTo>
                  <a:cubicBezTo>
                    <a:pt x="1095455" y="977550"/>
                    <a:pt x="879140" y="1095321"/>
                    <a:pt x="664427" y="1218701"/>
                  </a:cubicBezTo>
                  <a:cubicBezTo>
                    <a:pt x="504994" y="1310034"/>
                    <a:pt x="348766" y="1407777"/>
                    <a:pt x="188533" y="1497508"/>
                  </a:cubicBezTo>
                  <a:cubicBezTo>
                    <a:pt x="36311" y="1582432"/>
                    <a:pt x="-38198" y="1757888"/>
                    <a:pt x="19486" y="1940554"/>
                  </a:cubicBezTo>
                  <a:cubicBezTo>
                    <a:pt x="178919" y="2325916"/>
                    <a:pt x="144469" y="3016523"/>
                    <a:pt x="134053" y="3064593"/>
                  </a:cubicBezTo>
                  <a:close/>
                </a:path>
              </a:pathLst>
            </a:custGeom>
            <a:solidFill>
              <a:srgbClr val="5CBE7A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6" name="Freeform: Shape 128">
              <a:extLst>
                <a:ext uri="{FF2B5EF4-FFF2-40B4-BE49-F238E27FC236}">
                  <a16:creationId xmlns:a16="http://schemas.microsoft.com/office/drawing/2014/main" xmlns="" id="{50013F53-E395-42FD-9DA4-AA141D1B437A}"/>
                </a:ext>
              </a:extLst>
            </p:cNvPr>
            <p:cNvSpPr/>
            <p:nvPr/>
          </p:nvSpPr>
          <p:spPr>
            <a:xfrm>
              <a:off x="6404776" y="287"/>
              <a:ext cx="1257834" cy="1754558"/>
            </a:xfrm>
            <a:custGeom>
              <a:avLst/>
              <a:gdLst>
                <a:gd name="connsiteX0" fmla="*/ 634199 w 1257834"/>
                <a:gd name="connsiteY0" fmla="*/ 1757476 h 1754558"/>
                <a:gd name="connsiteX1" fmla="*/ 219995 w 1257834"/>
                <a:gd name="connsiteY1" fmla="*/ 1598044 h 1754558"/>
                <a:gd name="connsiteX2" fmla="*/ 10089 w 1257834"/>
                <a:gd name="connsiteY2" fmla="*/ 1227103 h 1754558"/>
                <a:gd name="connsiteX3" fmla="*/ 59761 w 1257834"/>
                <a:gd name="connsiteY3" fmla="*/ 861770 h 1754558"/>
                <a:gd name="connsiteX4" fmla="*/ 448328 w 1257834"/>
                <a:gd name="connsiteY4" fmla="*/ 209619 h 1754558"/>
                <a:gd name="connsiteX5" fmla="*/ 601351 w 1257834"/>
                <a:gd name="connsiteY5" fmla="*/ 22947 h 1754558"/>
                <a:gd name="connsiteX6" fmla="*/ 654228 w 1257834"/>
                <a:gd name="connsiteY6" fmla="*/ 14936 h 1754558"/>
                <a:gd name="connsiteX7" fmla="*/ 1014754 w 1257834"/>
                <a:gd name="connsiteY7" fmla="*/ 472403 h 1754558"/>
                <a:gd name="connsiteX8" fmla="*/ 1191011 w 1257834"/>
                <a:gd name="connsiteY8" fmla="*/ 788864 h 1754558"/>
                <a:gd name="connsiteX9" fmla="*/ 1234274 w 1257834"/>
                <a:gd name="connsiteY9" fmla="*/ 1307220 h 1754558"/>
                <a:gd name="connsiteX10" fmla="*/ 740754 w 1257834"/>
                <a:gd name="connsiteY10" fmla="*/ 1741453 h 1754558"/>
                <a:gd name="connsiteX11" fmla="*/ 634199 w 1257834"/>
                <a:gd name="connsiteY11" fmla="*/ 1757476 h 175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7834" h="1754558">
                  <a:moveTo>
                    <a:pt x="634199" y="1757476"/>
                  </a:moveTo>
                  <a:cubicBezTo>
                    <a:pt x="476369" y="1743857"/>
                    <a:pt x="338568" y="1702196"/>
                    <a:pt x="219995" y="1598044"/>
                  </a:cubicBezTo>
                  <a:cubicBezTo>
                    <a:pt x="105428" y="1497097"/>
                    <a:pt x="38931" y="1372115"/>
                    <a:pt x="10089" y="1227103"/>
                  </a:cubicBezTo>
                  <a:cubicBezTo>
                    <a:pt x="-15549" y="1101320"/>
                    <a:pt x="10089" y="980343"/>
                    <a:pt x="59761" y="861770"/>
                  </a:cubicBezTo>
                  <a:cubicBezTo>
                    <a:pt x="159106" y="625426"/>
                    <a:pt x="292901" y="411514"/>
                    <a:pt x="448328" y="209619"/>
                  </a:cubicBezTo>
                  <a:cubicBezTo>
                    <a:pt x="497199" y="146327"/>
                    <a:pt x="550076" y="84637"/>
                    <a:pt x="601351" y="22947"/>
                  </a:cubicBezTo>
                  <a:cubicBezTo>
                    <a:pt x="615772" y="6123"/>
                    <a:pt x="628591" y="-14708"/>
                    <a:pt x="654228" y="14936"/>
                  </a:cubicBezTo>
                  <a:cubicBezTo>
                    <a:pt x="780813" y="162351"/>
                    <a:pt x="904994" y="311368"/>
                    <a:pt x="1014754" y="472403"/>
                  </a:cubicBezTo>
                  <a:cubicBezTo>
                    <a:pt x="1082853" y="572549"/>
                    <a:pt x="1151753" y="673496"/>
                    <a:pt x="1191011" y="788864"/>
                  </a:cubicBezTo>
                  <a:cubicBezTo>
                    <a:pt x="1247894" y="957109"/>
                    <a:pt x="1287151" y="1126957"/>
                    <a:pt x="1234274" y="1307220"/>
                  </a:cubicBezTo>
                  <a:cubicBezTo>
                    <a:pt x="1172584" y="1518728"/>
                    <a:pt x="959473" y="1711009"/>
                    <a:pt x="740754" y="1741453"/>
                  </a:cubicBezTo>
                  <a:cubicBezTo>
                    <a:pt x="703099" y="1746260"/>
                    <a:pt x="665444" y="1752670"/>
                    <a:pt x="634199" y="1757476"/>
                  </a:cubicBezTo>
                  <a:close/>
                </a:path>
              </a:pathLst>
            </a:custGeom>
            <a:solidFill>
              <a:srgbClr val="24A8C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7" name="Freeform: Shape 129">
              <a:extLst>
                <a:ext uri="{FF2B5EF4-FFF2-40B4-BE49-F238E27FC236}">
                  <a16:creationId xmlns:a16="http://schemas.microsoft.com/office/drawing/2014/main" xmlns="" id="{D4036D4A-D333-4507-AE83-CCD14844D57B}"/>
                </a:ext>
              </a:extLst>
            </p:cNvPr>
            <p:cNvSpPr/>
            <p:nvPr/>
          </p:nvSpPr>
          <p:spPr>
            <a:xfrm>
              <a:off x="5949595" y="1687278"/>
              <a:ext cx="624911" cy="865262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rgbClr val="24A8C2">
                <a:lumMod val="60000"/>
                <a:lumOff val="40000"/>
              </a:srgb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8" name="Freeform: Shape 130">
              <a:extLst>
                <a:ext uri="{FF2B5EF4-FFF2-40B4-BE49-F238E27FC236}">
                  <a16:creationId xmlns:a16="http://schemas.microsoft.com/office/drawing/2014/main" xmlns="" id="{4D0FFF21-1210-458B-AF75-B87213EFF29E}"/>
                </a:ext>
              </a:extLst>
            </p:cNvPr>
            <p:cNvSpPr/>
            <p:nvPr/>
          </p:nvSpPr>
          <p:spPr>
            <a:xfrm>
              <a:off x="7252174" y="869368"/>
              <a:ext cx="272397" cy="576841"/>
            </a:xfrm>
            <a:custGeom>
              <a:avLst/>
              <a:gdLst>
                <a:gd name="connsiteX0" fmla="*/ 712 w 272397"/>
                <a:gd name="connsiteY0" fmla="*/ 290723 h 576841"/>
                <a:gd name="connsiteX1" fmla="*/ 712 w 272397"/>
                <a:gd name="connsiteY1" fmla="*/ 98443 h 576841"/>
                <a:gd name="connsiteX2" fmla="*/ 141718 w 272397"/>
                <a:gd name="connsiteY2" fmla="*/ 17525 h 576841"/>
                <a:gd name="connsiteX3" fmla="*/ 225039 w 272397"/>
                <a:gd name="connsiteY3" fmla="*/ 101648 h 576841"/>
                <a:gd name="connsiteX4" fmla="*/ 224238 w 272397"/>
                <a:gd name="connsiteY4" fmla="*/ 480600 h 576841"/>
                <a:gd name="connsiteX5" fmla="*/ 107267 w 272397"/>
                <a:gd name="connsiteY5" fmla="*/ 575939 h 576841"/>
                <a:gd name="connsiteX6" fmla="*/ 2314 w 272397"/>
                <a:gd name="connsiteY6" fmla="*/ 498226 h 576841"/>
                <a:gd name="connsiteX7" fmla="*/ 712 w 272397"/>
                <a:gd name="connsiteY7" fmla="*/ 290723 h 576841"/>
                <a:gd name="connsiteX8" fmla="*/ 712 w 272397"/>
                <a:gd name="connsiteY8" fmla="*/ 290723 h 57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2397" h="576841">
                  <a:moveTo>
                    <a:pt x="712" y="290723"/>
                  </a:moveTo>
                  <a:cubicBezTo>
                    <a:pt x="712" y="226630"/>
                    <a:pt x="-890" y="162537"/>
                    <a:pt x="712" y="98443"/>
                  </a:cubicBezTo>
                  <a:cubicBezTo>
                    <a:pt x="3116" y="8712"/>
                    <a:pt x="60800" y="-23335"/>
                    <a:pt x="141718" y="17525"/>
                  </a:cubicBezTo>
                  <a:cubicBezTo>
                    <a:pt x="178571" y="36753"/>
                    <a:pt x="205811" y="65595"/>
                    <a:pt x="225039" y="101648"/>
                  </a:cubicBezTo>
                  <a:cubicBezTo>
                    <a:pt x="290735" y="227431"/>
                    <a:pt x="290735" y="354817"/>
                    <a:pt x="224238" y="480600"/>
                  </a:cubicBezTo>
                  <a:cubicBezTo>
                    <a:pt x="199402" y="527869"/>
                    <a:pt x="161747" y="563922"/>
                    <a:pt x="107267" y="575939"/>
                  </a:cubicBezTo>
                  <a:cubicBezTo>
                    <a:pt x="42373" y="590360"/>
                    <a:pt x="4718" y="563922"/>
                    <a:pt x="2314" y="498226"/>
                  </a:cubicBezTo>
                  <a:cubicBezTo>
                    <a:pt x="-890" y="429326"/>
                    <a:pt x="712" y="360425"/>
                    <a:pt x="712" y="290723"/>
                  </a:cubicBezTo>
                  <a:cubicBezTo>
                    <a:pt x="712" y="290723"/>
                    <a:pt x="712" y="290723"/>
                    <a:pt x="712" y="290723"/>
                  </a:cubicBezTo>
                  <a:close/>
                </a:path>
              </a:pathLst>
            </a:custGeom>
            <a:solidFill>
              <a:srgbClr val="FEFEFE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9" name="Freeform: Shape 131">
              <a:extLst>
                <a:ext uri="{FF2B5EF4-FFF2-40B4-BE49-F238E27FC236}">
                  <a16:creationId xmlns:a16="http://schemas.microsoft.com/office/drawing/2014/main" xmlns="" id="{F8E42ADD-A56F-4889-B8B2-42EAB9475C3B}"/>
                </a:ext>
              </a:extLst>
            </p:cNvPr>
            <p:cNvSpPr/>
            <p:nvPr/>
          </p:nvSpPr>
          <p:spPr>
            <a:xfrm>
              <a:off x="3134362" y="2852836"/>
              <a:ext cx="2788065" cy="3997829"/>
            </a:xfrm>
            <a:custGeom>
              <a:avLst/>
              <a:gdLst>
                <a:gd name="connsiteX0" fmla="*/ 2660398 w 2788065"/>
                <a:gd name="connsiteY0" fmla="*/ 3064593 h 3997829"/>
                <a:gd name="connsiteX1" fmla="*/ 2781374 w 2788065"/>
                <a:gd name="connsiteY1" fmla="*/ 3999556 h 3997829"/>
                <a:gd name="connsiteX2" fmla="*/ 2746924 w 2788065"/>
                <a:gd name="connsiteY2" fmla="*/ 4004364 h 3997829"/>
                <a:gd name="connsiteX3" fmla="*/ 1710212 w 2788065"/>
                <a:gd name="connsiteY3" fmla="*/ 4004364 h 3997829"/>
                <a:gd name="connsiteX4" fmla="*/ 1674160 w 2788065"/>
                <a:gd name="connsiteY4" fmla="*/ 3977124 h 3997829"/>
                <a:gd name="connsiteX5" fmla="*/ 1651727 w 2788065"/>
                <a:gd name="connsiteY5" fmla="*/ 2553448 h 3997829"/>
                <a:gd name="connsiteX6" fmla="*/ 1504312 w 2788065"/>
                <a:gd name="connsiteY6" fmla="*/ 2380395 h 3997829"/>
                <a:gd name="connsiteX7" fmla="*/ 948301 w 2788065"/>
                <a:gd name="connsiteY7" fmla="*/ 2035092 h 3997829"/>
                <a:gd name="connsiteX8" fmla="*/ 494039 w 2788065"/>
                <a:gd name="connsiteY8" fmla="*/ 1725040 h 3997829"/>
                <a:gd name="connsiteX9" fmla="*/ 277724 w 2788065"/>
                <a:gd name="connsiteY9" fmla="*/ 1477479 h 3997829"/>
                <a:gd name="connsiteX10" fmla="*/ 252086 w 2788065"/>
                <a:gd name="connsiteY10" fmla="*/ 1394157 h 3997829"/>
                <a:gd name="connsiteX11" fmla="*/ 132712 w 2788065"/>
                <a:gd name="connsiteY11" fmla="*/ 886217 h 3997829"/>
                <a:gd name="connsiteX12" fmla="*/ 2122 w 2788065"/>
                <a:gd name="connsiteY12" fmla="*/ 291750 h 3997829"/>
                <a:gd name="connsiteX13" fmla="*/ 13338 w 2788065"/>
                <a:gd name="connsiteY13" fmla="*/ 232463 h 3997829"/>
                <a:gd name="connsiteX14" fmla="*/ 181583 w 2788065"/>
                <a:gd name="connsiteY14" fmla="*/ 42586 h 3997829"/>
                <a:gd name="connsiteX15" fmla="*/ 457185 w 2788065"/>
                <a:gd name="connsiteY15" fmla="*/ 152346 h 3997829"/>
                <a:gd name="connsiteX16" fmla="*/ 610208 w 2788065"/>
                <a:gd name="connsiteY16" fmla="*/ 931082 h 3997829"/>
                <a:gd name="connsiteX17" fmla="*/ 718366 w 2788065"/>
                <a:gd name="connsiteY17" fmla="*/ 1310836 h 3997829"/>
                <a:gd name="connsiteX18" fmla="*/ 771243 w 2788065"/>
                <a:gd name="connsiteY18" fmla="*/ 1373327 h 3997829"/>
                <a:gd name="connsiteX19" fmla="*/ 1799943 w 2788065"/>
                <a:gd name="connsiteY19" fmla="*/ 1984618 h 3997829"/>
                <a:gd name="connsiteX20" fmla="*/ 1909703 w 2788065"/>
                <a:gd name="connsiteY20" fmla="*/ 1947765 h 3997829"/>
                <a:gd name="connsiteX21" fmla="*/ 1895282 w 2788065"/>
                <a:gd name="connsiteY21" fmla="*/ 1850022 h 3997829"/>
                <a:gd name="connsiteX22" fmla="*/ 1732645 w 2788065"/>
                <a:gd name="connsiteY22" fmla="*/ 1733853 h 3997829"/>
                <a:gd name="connsiteX23" fmla="*/ 1191857 w 2788065"/>
                <a:gd name="connsiteY23" fmla="*/ 1375730 h 3997829"/>
                <a:gd name="connsiteX24" fmla="*/ 1142184 w 2788065"/>
                <a:gd name="connsiteY24" fmla="*/ 1306830 h 3997829"/>
                <a:gd name="connsiteX25" fmla="*/ 1122956 w 2788065"/>
                <a:gd name="connsiteY25" fmla="*/ 1140988 h 3997829"/>
                <a:gd name="connsiteX26" fmla="*/ 1412178 w 2788065"/>
                <a:gd name="connsiteY26" fmla="*/ 860579 h 3997829"/>
                <a:gd name="connsiteX27" fmla="*/ 1473067 w 2788065"/>
                <a:gd name="connsiteY27" fmla="*/ 876603 h 3997829"/>
                <a:gd name="connsiteX28" fmla="*/ 2130025 w 2788065"/>
                <a:gd name="connsiteY28" fmla="*/ 1218701 h 3997829"/>
                <a:gd name="connsiteX29" fmla="*/ 2605919 w 2788065"/>
                <a:gd name="connsiteY29" fmla="*/ 1497508 h 3997829"/>
                <a:gd name="connsiteX30" fmla="*/ 2774965 w 2788065"/>
                <a:gd name="connsiteY30" fmla="*/ 1940554 h 3997829"/>
                <a:gd name="connsiteX31" fmla="*/ 2660398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2660398" y="3064593"/>
                  </a:moveTo>
                  <a:cubicBezTo>
                    <a:pt x="2657994" y="3193581"/>
                    <a:pt x="2753333" y="3949884"/>
                    <a:pt x="2781374" y="3999556"/>
                  </a:cubicBezTo>
                  <a:cubicBezTo>
                    <a:pt x="2770959" y="4008369"/>
                    <a:pt x="2758141" y="4004364"/>
                    <a:pt x="2746924" y="4004364"/>
                  </a:cubicBezTo>
                  <a:cubicBezTo>
                    <a:pt x="2401621" y="4004364"/>
                    <a:pt x="2056317" y="4004364"/>
                    <a:pt x="1710212" y="4004364"/>
                  </a:cubicBezTo>
                  <a:cubicBezTo>
                    <a:pt x="1693388" y="4004364"/>
                    <a:pt x="1664546" y="4014779"/>
                    <a:pt x="1674160" y="3977124"/>
                  </a:cubicBezTo>
                  <a:cubicBezTo>
                    <a:pt x="1687780" y="3844130"/>
                    <a:pt x="1715821" y="2722494"/>
                    <a:pt x="1651727" y="2553448"/>
                  </a:cubicBezTo>
                  <a:cubicBezTo>
                    <a:pt x="1622885" y="2477337"/>
                    <a:pt x="1569207" y="2425261"/>
                    <a:pt x="1504312" y="2380395"/>
                  </a:cubicBezTo>
                  <a:cubicBezTo>
                    <a:pt x="1325652" y="2255413"/>
                    <a:pt x="1134974" y="2148858"/>
                    <a:pt x="948301" y="2035092"/>
                  </a:cubicBezTo>
                  <a:cubicBezTo>
                    <a:pt x="792074" y="1938951"/>
                    <a:pt x="636647" y="1841209"/>
                    <a:pt x="494039" y="1725040"/>
                  </a:cubicBezTo>
                  <a:cubicBezTo>
                    <a:pt x="408314" y="1654537"/>
                    <a:pt x="328197" y="1579227"/>
                    <a:pt x="277724" y="1477479"/>
                  </a:cubicBezTo>
                  <a:cubicBezTo>
                    <a:pt x="264104" y="1450239"/>
                    <a:pt x="256893" y="1422198"/>
                    <a:pt x="252086" y="1394157"/>
                  </a:cubicBezTo>
                  <a:cubicBezTo>
                    <a:pt x="224846" y="1221906"/>
                    <a:pt x="169566" y="1056865"/>
                    <a:pt x="132712" y="886217"/>
                  </a:cubicBezTo>
                  <a:cubicBezTo>
                    <a:pt x="90250" y="687527"/>
                    <a:pt x="45385" y="489638"/>
                    <a:pt x="2122" y="291750"/>
                  </a:cubicBezTo>
                  <a:cubicBezTo>
                    <a:pt x="-2685" y="270118"/>
                    <a:pt x="519" y="251691"/>
                    <a:pt x="13338" y="232463"/>
                  </a:cubicBezTo>
                  <a:cubicBezTo>
                    <a:pt x="60607" y="161159"/>
                    <a:pt x="112683" y="94662"/>
                    <a:pt x="181583" y="42586"/>
                  </a:cubicBezTo>
                  <a:cubicBezTo>
                    <a:pt x="298554" y="-45542"/>
                    <a:pt x="433951" y="8937"/>
                    <a:pt x="457185" y="152346"/>
                  </a:cubicBezTo>
                  <a:cubicBezTo>
                    <a:pt x="499647" y="413527"/>
                    <a:pt x="549320" y="673907"/>
                    <a:pt x="610208" y="931082"/>
                  </a:cubicBezTo>
                  <a:cubicBezTo>
                    <a:pt x="640653" y="1059269"/>
                    <a:pt x="669495" y="1188257"/>
                    <a:pt x="718366" y="1310836"/>
                  </a:cubicBezTo>
                  <a:cubicBezTo>
                    <a:pt x="729582" y="1338877"/>
                    <a:pt x="746407" y="1358104"/>
                    <a:pt x="771243" y="1373327"/>
                  </a:cubicBezTo>
                  <a:cubicBezTo>
                    <a:pt x="1114143" y="1576824"/>
                    <a:pt x="1457043" y="1781122"/>
                    <a:pt x="1799943" y="1984618"/>
                  </a:cubicBezTo>
                  <a:cubicBezTo>
                    <a:pt x="1832791" y="2003846"/>
                    <a:pt x="1879259" y="1987823"/>
                    <a:pt x="1909703" y="1947765"/>
                  </a:cubicBezTo>
                  <a:cubicBezTo>
                    <a:pt x="1935341" y="1914115"/>
                    <a:pt x="1932937" y="1879665"/>
                    <a:pt x="1895282" y="1850022"/>
                  </a:cubicBezTo>
                  <a:cubicBezTo>
                    <a:pt x="1843206" y="1808361"/>
                    <a:pt x="1787926" y="1770706"/>
                    <a:pt x="1732645" y="1733853"/>
                  </a:cubicBezTo>
                  <a:cubicBezTo>
                    <a:pt x="1552382" y="1613677"/>
                    <a:pt x="1372119" y="1494303"/>
                    <a:pt x="1191857" y="1375730"/>
                  </a:cubicBezTo>
                  <a:cubicBezTo>
                    <a:pt x="1165418" y="1358104"/>
                    <a:pt x="1149395" y="1337274"/>
                    <a:pt x="1142184" y="1306830"/>
                  </a:cubicBezTo>
                  <a:cubicBezTo>
                    <a:pt x="1129365" y="1252351"/>
                    <a:pt x="1118149" y="1197070"/>
                    <a:pt x="1122956" y="1140988"/>
                  </a:cubicBezTo>
                  <a:cubicBezTo>
                    <a:pt x="1139781" y="962328"/>
                    <a:pt x="1271172" y="888620"/>
                    <a:pt x="1412178" y="860579"/>
                  </a:cubicBezTo>
                  <a:cubicBezTo>
                    <a:pt x="1434610" y="856573"/>
                    <a:pt x="1453839" y="867790"/>
                    <a:pt x="1473067" y="876603"/>
                  </a:cubicBezTo>
                  <a:cubicBezTo>
                    <a:pt x="1698996" y="977550"/>
                    <a:pt x="1915311" y="1095321"/>
                    <a:pt x="2130025" y="1218701"/>
                  </a:cubicBezTo>
                  <a:cubicBezTo>
                    <a:pt x="2289457" y="1310034"/>
                    <a:pt x="2445685" y="1407777"/>
                    <a:pt x="2605919" y="1497508"/>
                  </a:cubicBezTo>
                  <a:cubicBezTo>
                    <a:pt x="2758141" y="1582432"/>
                    <a:pt x="2832649" y="1757888"/>
                    <a:pt x="2774965" y="1940554"/>
                  </a:cubicBezTo>
                  <a:cubicBezTo>
                    <a:pt x="2615532" y="2325916"/>
                    <a:pt x="2650784" y="3016523"/>
                    <a:pt x="2660398" y="3064593"/>
                  </a:cubicBezTo>
                  <a:close/>
                </a:path>
              </a:pathLst>
            </a:custGeom>
            <a:solidFill>
              <a:srgbClr val="5CBE7A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0" name="Freeform: Shape 132">
              <a:extLst>
                <a:ext uri="{FF2B5EF4-FFF2-40B4-BE49-F238E27FC236}">
                  <a16:creationId xmlns:a16="http://schemas.microsoft.com/office/drawing/2014/main" xmlns="" id="{9AEC2849-905A-4632-888B-305D54E26005}"/>
                </a:ext>
              </a:extLst>
            </p:cNvPr>
            <p:cNvSpPr/>
            <p:nvPr/>
          </p:nvSpPr>
          <p:spPr>
            <a:xfrm>
              <a:off x="3971661" y="2917553"/>
              <a:ext cx="4326308" cy="1642395"/>
            </a:xfrm>
            <a:custGeom>
              <a:avLst/>
              <a:gdLst>
                <a:gd name="connsiteX0" fmla="*/ 360166 w 4326308"/>
                <a:gd name="connsiteY0" fmla="*/ 275103 h 1642394"/>
                <a:gd name="connsiteX1" fmla="*/ 610130 w 4326308"/>
                <a:gd name="connsiteY1" fmla="*/ 27542 h 1642394"/>
                <a:gd name="connsiteX2" fmla="*/ 676627 w 4326308"/>
                <a:gd name="connsiteY2" fmla="*/ 26741 h 1642394"/>
                <a:gd name="connsiteX3" fmla="*/ 926592 w 4326308"/>
                <a:gd name="connsiteY3" fmla="*/ 273500 h 1642394"/>
                <a:gd name="connsiteX4" fmla="*/ 973861 w 4326308"/>
                <a:gd name="connsiteY4" fmla="*/ 276705 h 1642394"/>
                <a:gd name="connsiteX5" fmla="*/ 1368036 w 4326308"/>
                <a:gd name="connsiteY5" fmla="*/ 276705 h 1642394"/>
                <a:gd name="connsiteX6" fmla="*/ 1407293 w 4326308"/>
                <a:gd name="connsiteY6" fmla="*/ 272699 h 1642394"/>
                <a:gd name="connsiteX7" fmla="*/ 1663667 w 4326308"/>
                <a:gd name="connsiteY7" fmla="*/ 14723 h 1642394"/>
                <a:gd name="connsiteX8" fmla="*/ 1714941 w 4326308"/>
                <a:gd name="connsiteY8" fmla="*/ 14723 h 1642394"/>
                <a:gd name="connsiteX9" fmla="*/ 1948883 w 4326308"/>
                <a:gd name="connsiteY9" fmla="*/ 250266 h 1642394"/>
                <a:gd name="connsiteX10" fmla="*/ 2018584 w 4326308"/>
                <a:gd name="connsiteY10" fmla="*/ 279910 h 1642394"/>
                <a:gd name="connsiteX11" fmla="*/ 2366291 w 4326308"/>
                <a:gd name="connsiteY11" fmla="*/ 281512 h 1642394"/>
                <a:gd name="connsiteX12" fmla="*/ 2526525 w 4326308"/>
                <a:gd name="connsiteY12" fmla="*/ 207805 h 1642394"/>
                <a:gd name="connsiteX13" fmla="*/ 2705987 w 4326308"/>
                <a:gd name="connsiteY13" fmla="*/ 20331 h 1642394"/>
                <a:gd name="connsiteX14" fmla="*/ 2768478 w 4326308"/>
                <a:gd name="connsiteY14" fmla="*/ 20331 h 1642394"/>
                <a:gd name="connsiteX15" fmla="*/ 2988799 w 4326308"/>
                <a:gd name="connsiteY15" fmla="*/ 241453 h 1642394"/>
                <a:gd name="connsiteX16" fmla="*/ 3024050 w 4326308"/>
                <a:gd name="connsiteY16" fmla="*/ 273500 h 1642394"/>
                <a:gd name="connsiteX17" fmla="*/ 3170664 w 4326308"/>
                <a:gd name="connsiteY17" fmla="*/ 276705 h 1642394"/>
                <a:gd name="connsiteX18" fmla="*/ 3465494 w 4326308"/>
                <a:gd name="connsiteY18" fmla="*/ 276705 h 1642394"/>
                <a:gd name="connsiteX19" fmla="*/ 3504751 w 4326308"/>
                <a:gd name="connsiteY19" fmla="*/ 272699 h 1642394"/>
                <a:gd name="connsiteX20" fmla="*/ 3757921 w 4326308"/>
                <a:gd name="connsiteY20" fmla="*/ 17928 h 1642394"/>
                <a:gd name="connsiteX21" fmla="*/ 3809997 w 4326308"/>
                <a:gd name="connsiteY21" fmla="*/ 18729 h 1642394"/>
                <a:gd name="connsiteX22" fmla="*/ 4038330 w 4326308"/>
                <a:gd name="connsiteY22" fmla="*/ 247863 h 1642394"/>
                <a:gd name="connsiteX23" fmla="*/ 4071978 w 4326308"/>
                <a:gd name="connsiteY23" fmla="*/ 274301 h 1642394"/>
                <a:gd name="connsiteX24" fmla="*/ 4295504 w 4326308"/>
                <a:gd name="connsiteY24" fmla="*/ 276705 h 1642394"/>
                <a:gd name="connsiteX25" fmla="*/ 4328352 w 4326308"/>
                <a:gd name="connsiteY25" fmla="*/ 307149 h 1642394"/>
                <a:gd name="connsiteX26" fmla="*/ 4327551 w 4326308"/>
                <a:gd name="connsiteY26" fmla="*/ 890400 h 1642394"/>
                <a:gd name="connsiteX27" fmla="*/ 4324346 w 4326308"/>
                <a:gd name="connsiteY27" fmla="*/ 905622 h 1642394"/>
                <a:gd name="connsiteX28" fmla="*/ 4266663 w 4326308"/>
                <a:gd name="connsiteY28" fmla="*/ 1111522 h 1642394"/>
                <a:gd name="connsiteX29" fmla="*/ 4180136 w 4326308"/>
                <a:gd name="connsiteY29" fmla="*/ 1222084 h 1642394"/>
                <a:gd name="connsiteX30" fmla="*/ 4095212 w 4326308"/>
                <a:gd name="connsiteY30" fmla="*/ 1272557 h 1642394"/>
                <a:gd name="connsiteX31" fmla="*/ 4109633 w 4326308"/>
                <a:gd name="connsiteY31" fmla="*/ 1188434 h 1642394"/>
                <a:gd name="connsiteX32" fmla="*/ 3796377 w 4326308"/>
                <a:gd name="connsiteY32" fmla="*/ 673283 h 1642394"/>
                <a:gd name="connsiteX33" fmla="*/ 3540003 w 4326308"/>
                <a:gd name="connsiteY33" fmla="*/ 683698 h 1642394"/>
                <a:gd name="connsiteX34" fmla="*/ 2514507 w 4326308"/>
                <a:gd name="connsiteY34" fmla="*/ 1243715 h 1642394"/>
                <a:gd name="connsiteX35" fmla="*/ 2347864 w 4326308"/>
                <a:gd name="connsiteY35" fmla="*/ 1347066 h 1642394"/>
                <a:gd name="connsiteX36" fmla="*/ 2170005 w 4326308"/>
                <a:gd name="connsiteY36" fmla="*/ 1609849 h 1642394"/>
                <a:gd name="connsiteX37" fmla="*/ 2128344 w 4326308"/>
                <a:gd name="connsiteY37" fmla="*/ 1642697 h 1642394"/>
                <a:gd name="connsiteX38" fmla="*/ 2085081 w 4326308"/>
                <a:gd name="connsiteY38" fmla="*/ 1617860 h 1642394"/>
                <a:gd name="connsiteX39" fmla="*/ 1807076 w 4326308"/>
                <a:gd name="connsiteY39" fmla="*/ 1284575 h 1642394"/>
                <a:gd name="connsiteX40" fmla="*/ 893744 w 4326308"/>
                <a:gd name="connsiteY40" fmla="*/ 772628 h 1642394"/>
                <a:gd name="connsiteX41" fmla="*/ 635768 w 4326308"/>
                <a:gd name="connsiteY41" fmla="*/ 652453 h 1642394"/>
                <a:gd name="connsiteX42" fmla="*/ 574078 w 4326308"/>
                <a:gd name="connsiteY42" fmla="*/ 646043 h 1642394"/>
                <a:gd name="connsiteX43" fmla="*/ 488353 w 4326308"/>
                <a:gd name="connsiteY43" fmla="*/ 666874 h 1642394"/>
                <a:gd name="connsiteX44" fmla="*/ 153465 w 4326308"/>
                <a:gd name="connsiteY44" fmla="*/ 1228493 h 1642394"/>
                <a:gd name="connsiteX45" fmla="*/ 160675 w 4326308"/>
                <a:gd name="connsiteY45" fmla="*/ 1264545 h 1642394"/>
                <a:gd name="connsiteX46" fmla="*/ 124623 w 4326308"/>
                <a:gd name="connsiteY46" fmla="*/ 1256534 h 1642394"/>
                <a:gd name="connsiteX47" fmla="*/ 29284 w 4326308"/>
                <a:gd name="connsiteY47" fmla="*/ 1200452 h 1642394"/>
                <a:gd name="connsiteX48" fmla="*/ 3646 w 4326308"/>
                <a:gd name="connsiteY48" fmla="*/ 1163598 h 1642394"/>
                <a:gd name="connsiteX49" fmla="*/ 441 w 4326308"/>
                <a:gd name="connsiteY49" fmla="*/ 1136359 h 1642394"/>
                <a:gd name="connsiteX50" fmla="*/ 441 w 4326308"/>
                <a:gd name="connsiteY50" fmla="*/ 314360 h 1642394"/>
                <a:gd name="connsiteX51" fmla="*/ 4447 w 4326308"/>
                <a:gd name="connsiteY51" fmla="*/ 283114 h 1642394"/>
                <a:gd name="connsiteX52" fmla="*/ 4447 w 4326308"/>
                <a:gd name="connsiteY52" fmla="*/ 283114 h 1642394"/>
                <a:gd name="connsiteX53" fmla="*/ 155868 w 4326308"/>
                <a:gd name="connsiteY53" fmla="*/ 279109 h 1642394"/>
                <a:gd name="connsiteX54" fmla="*/ 360166 w 4326308"/>
                <a:gd name="connsiteY54" fmla="*/ 275103 h 164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326308" h="1642394">
                  <a:moveTo>
                    <a:pt x="360166" y="275103"/>
                  </a:moveTo>
                  <a:cubicBezTo>
                    <a:pt x="443487" y="192582"/>
                    <a:pt x="528411" y="111664"/>
                    <a:pt x="610130" y="27542"/>
                  </a:cubicBezTo>
                  <a:cubicBezTo>
                    <a:pt x="635768" y="1904"/>
                    <a:pt x="650189" y="302"/>
                    <a:pt x="676627" y="26741"/>
                  </a:cubicBezTo>
                  <a:cubicBezTo>
                    <a:pt x="758347" y="110863"/>
                    <a:pt x="842469" y="191781"/>
                    <a:pt x="926592" y="273500"/>
                  </a:cubicBezTo>
                  <a:cubicBezTo>
                    <a:pt x="941814" y="280711"/>
                    <a:pt x="957837" y="276705"/>
                    <a:pt x="973861" y="276705"/>
                  </a:cubicBezTo>
                  <a:cubicBezTo>
                    <a:pt x="1105252" y="276705"/>
                    <a:pt x="1236644" y="276705"/>
                    <a:pt x="1368036" y="276705"/>
                  </a:cubicBezTo>
                  <a:cubicBezTo>
                    <a:pt x="1380854" y="276705"/>
                    <a:pt x="1394474" y="279910"/>
                    <a:pt x="1407293" y="272699"/>
                  </a:cubicBezTo>
                  <a:cubicBezTo>
                    <a:pt x="1493018" y="186974"/>
                    <a:pt x="1579544" y="101249"/>
                    <a:pt x="1663667" y="14723"/>
                  </a:cubicBezTo>
                  <a:cubicBezTo>
                    <a:pt x="1683696" y="-5306"/>
                    <a:pt x="1695713" y="-4505"/>
                    <a:pt x="1714941" y="14723"/>
                  </a:cubicBezTo>
                  <a:cubicBezTo>
                    <a:pt x="1792655" y="94039"/>
                    <a:pt x="1871970" y="170951"/>
                    <a:pt x="1948883" y="250266"/>
                  </a:cubicBezTo>
                  <a:cubicBezTo>
                    <a:pt x="1968912" y="271097"/>
                    <a:pt x="1989742" y="279910"/>
                    <a:pt x="2018584" y="279910"/>
                  </a:cubicBezTo>
                  <a:cubicBezTo>
                    <a:pt x="2134754" y="278307"/>
                    <a:pt x="2250923" y="273500"/>
                    <a:pt x="2366291" y="281512"/>
                  </a:cubicBezTo>
                  <a:cubicBezTo>
                    <a:pt x="2437595" y="286319"/>
                    <a:pt x="2485665" y="259881"/>
                    <a:pt x="2526525" y="207805"/>
                  </a:cubicBezTo>
                  <a:cubicBezTo>
                    <a:pt x="2580203" y="139705"/>
                    <a:pt x="2647501" y="84425"/>
                    <a:pt x="2705987" y="20331"/>
                  </a:cubicBezTo>
                  <a:cubicBezTo>
                    <a:pt x="2728419" y="-4505"/>
                    <a:pt x="2745244" y="-2903"/>
                    <a:pt x="2768478" y="20331"/>
                  </a:cubicBezTo>
                  <a:cubicBezTo>
                    <a:pt x="2841384" y="94840"/>
                    <a:pt x="2915092" y="167746"/>
                    <a:pt x="2988799" y="241453"/>
                  </a:cubicBezTo>
                  <a:cubicBezTo>
                    <a:pt x="3000015" y="252670"/>
                    <a:pt x="3012033" y="263085"/>
                    <a:pt x="3024050" y="273500"/>
                  </a:cubicBezTo>
                  <a:cubicBezTo>
                    <a:pt x="3072922" y="280711"/>
                    <a:pt x="3121793" y="275904"/>
                    <a:pt x="3170664" y="276705"/>
                  </a:cubicBezTo>
                  <a:cubicBezTo>
                    <a:pt x="3269208" y="277506"/>
                    <a:pt x="3366950" y="277506"/>
                    <a:pt x="3465494" y="276705"/>
                  </a:cubicBezTo>
                  <a:cubicBezTo>
                    <a:pt x="3478313" y="276705"/>
                    <a:pt x="3491933" y="279910"/>
                    <a:pt x="3504751" y="272699"/>
                  </a:cubicBezTo>
                  <a:cubicBezTo>
                    <a:pt x="3588874" y="187775"/>
                    <a:pt x="3674599" y="103653"/>
                    <a:pt x="3757921" y="17928"/>
                  </a:cubicBezTo>
                  <a:cubicBezTo>
                    <a:pt x="3777950" y="-2102"/>
                    <a:pt x="3790768" y="-499"/>
                    <a:pt x="3809997" y="18729"/>
                  </a:cubicBezTo>
                  <a:cubicBezTo>
                    <a:pt x="3885306" y="95641"/>
                    <a:pt x="3962219" y="171752"/>
                    <a:pt x="4038330" y="247863"/>
                  </a:cubicBezTo>
                  <a:cubicBezTo>
                    <a:pt x="4048745" y="257477"/>
                    <a:pt x="4055955" y="271898"/>
                    <a:pt x="4071978" y="274301"/>
                  </a:cubicBezTo>
                  <a:cubicBezTo>
                    <a:pt x="4146487" y="281512"/>
                    <a:pt x="4220996" y="275904"/>
                    <a:pt x="4295504" y="276705"/>
                  </a:cubicBezTo>
                  <a:cubicBezTo>
                    <a:pt x="4317937" y="276705"/>
                    <a:pt x="4329154" y="280711"/>
                    <a:pt x="4328352" y="307149"/>
                  </a:cubicBezTo>
                  <a:cubicBezTo>
                    <a:pt x="4327551" y="501833"/>
                    <a:pt x="4327551" y="696517"/>
                    <a:pt x="4327551" y="890400"/>
                  </a:cubicBezTo>
                  <a:cubicBezTo>
                    <a:pt x="4327551" y="896008"/>
                    <a:pt x="4326750" y="900815"/>
                    <a:pt x="4324346" y="905622"/>
                  </a:cubicBezTo>
                  <a:cubicBezTo>
                    <a:pt x="4305119" y="974522"/>
                    <a:pt x="4284288" y="1042622"/>
                    <a:pt x="4266663" y="1111522"/>
                  </a:cubicBezTo>
                  <a:cubicBezTo>
                    <a:pt x="4253844" y="1161996"/>
                    <a:pt x="4229809" y="1200452"/>
                    <a:pt x="4180136" y="1222084"/>
                  </a:cubicBezTo>
                  <a:cubicBezTo>
                    <a:pt x="4152095" y="1234101"/>
                    <a:pt x="4128060" y="1252528"/>
                    <a:pt x="4095212" y="1272557"/>
                  </a:cubicBezTo>
                  <a:cubicBezTo>
                    <a:pt x="4100821" y="1239709"/>
                    <a:pt x="4105627" y="1214072"/>
                    <a:pt x="4109633" y="1188434"/>
                  </a:cubicBezTo>
                  <a:cubicBezTo>
                    <a:pt x="4146487" y="945681"/>
                    <a:pt x="4027914" y="753400"/>
                    <a:pt x="3796377" y="673283"/>
                  </a:cubicBezTo>
                  <a:cubicBezTo>
                    <a:pt x="3708248" y="642839"/>
                    <a:pt x="3628932" y="641237"/>
                    <a:pt x="3540003" y="683698"/>
                  </a:cubicBezTo>
                  <a:cubicBezTo>
                    <a:pt x="3188290" y="851944"/>
                    <a:pt x="2850197" y="1045827"/>
                    <a:pt x="2514507" y="1243715"/>
                  </a:cubicBezTo>
                  <a:cubicBezTo>
                    <a:pt x="2458426" y="1276563"/>
                    <a:pt x="2400742" y="1308610"/>
                    <a:pt x="2347864" y="1347066"/>
                  </a:cubicBezTo>
                  <a:cubicBezTo>
                    <a:pt x="2257332" y="1412762"/>
                    <a:pt x="2200449" y="1503294"/>
                    <a:pt x="2170005" y="1609849"/>
                  </a:cubicBezTo>
                  <a:cubicBezTo>
                    <a:pt x="2162794" y="1634685"/>
                    <a:pt x="2150777" y="1641095"/>
                    <a:pt x="2128344" y="1642697"/>
                  </a:cubicBezTo>
                  <a:cubicBezTo>
                    <a:pt x="2107514" y="1643498"/>
                    <a:pt x="2090689" y="1640294"/>
                    <a:pt x="2085081" y="1617860"/>
                  </a:cubicBezTo>
                  <a:cubicBezTo>
                    <a:pt x="2045824" y="1462434"/>
                    <a:pt x="1941672" y="1361487"/>
                    <a:pt x="1807076" y="1284575"/>
                  </a:cubicBezTo>
                  <a:cubicBezTo>
                    <a:pt x="1503433" y="1113125"/>
                    <a:pt x="1207001" y="928055"/>
                    <a:pt x="893744" y="772628"/>
                  </a:cubicBezTo>
                  <a:cubicBezTo>
                    <a:pt x="808820" y="730967"/>
                    <a:pt x="722294" y="693313"/>
                    <a:pt x="635768" y="652453"/>
                  </a:cubicBezTo>
                  <a:cubicBezTo>
                    <a:pt x="615739" y="642839"/>
                    <a:pt x="595709" y="640435"/>
                    <a:pt x="574078" y="646043"/>
                  </a:cubicBezTo>
                  <a:cubicBezTo>
                    <a:pt x="546037" y="654055"/>
                    <a:pt x="516394" y="658061"/>
                    <a:pt x="488353" y="666874"/>
                  </a:cubicBezTo>
                  <a:cubicBezTo>
                    <a:pt x="224769" y="743786"/>
                    <a:pt x="96582" y="958499"/>
                    <a:pt x="153465" y="1228493"/>
                  </a:cubicBezTo>
                  <a:cubicBezTo>
                    <a:pt x="155868" y="1240510"/>
                    <a:pt x="158272" y="1251727"/>
                    <a:pt x="160675" y="1264545"/>
                  </a:cubicBezTo>
                  <a:cubicBezTo>
                    <a:pt x="146254" y="1270955"/>
                    <a:pt x="135839" y="1263745"/>
                    <a:pt x="124623" y="1256534"/>
                  </a:cubicBezTo>
                  <a:cubicBezTo>
                    <a:pt x="93377" y="1236505"/>
                    <a:pt x="62131" y="1218078"/>
                    <a:pt x="29284" y="1200452"/>
                  </a:cubicBezTo>
                  <a:cubicBezTo>
                    <a:pt x="13260" y="1191639"/>
                    <a:pt x="5248" y="1180423"/>
                    <a:pt x="3646" y="1163598"/>
                  </a:cubicBezTo>
                  <a:cubicBezTo>
                    <a:pt x="-1161" y="1154785"/>
                    <a:pt x="441" y="1145171"/>
                    <a:pt x="441" y="1136359"/>
                  </a:cubicBezTo>
                  <a:cubicBezTo>
                    <a:pt x="441" y="862359"/>
                    <a:pt x="441" y="588360"/>
                    <a:pt x="441" y="314360"/>
                  </a:cubicBezTo>
                  <a:cubicBezTo>
                    <a:pt x="441" y="303945"/>
                    <a:pt x="-1962" y="292728"/>
                    <a:pt x="4447" y="283114"/>
                  </a:cubicBezTo>
                  <a:lnTo>
                    <a:pt x="4447" y="283114"/>
                  </a:lnTo>
                  <a:cubicBezTo>
                    <a:pt x="54921" y="274301"/>
                    <a:pt x="105394" y="281512"/>
                    <a:pt x="155868" y="279109"/>
                  </a:cubicBezTo>
                  <a:cubicBezTo>
                    <a:pt x="223967" y="275904"/>
                    <a:pt x="292067" y="282313"/>
                    <a:pt x="360166" y="275103"/>
                  </a:cubicBezTo>
                  <a:close/>
                </a:path>
              </a:pathLst>
            </a:custGeom>
            <a:solidFill>
              <a:srgbClr val="24A8C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1" name="Freeform: Shape 133">
              <a:extLst>
                <a:ext uri="{FF2B5EF4-FFF2-40B4-BE49-F238E27FC236}">
                  <a16:creationId xmlns:a16="http://schemas.microsoft.com/office/drawing/2014/main" xmlns="" id="{1BD5E344-BC34-439D-9C2C-D57C8066D3E1}"/>
                </a:ext>
              </a:extLst>
            </p:cNvPr>
            <p:cNvSpPr/>
            <p:nvPr/>
          </p:nvSpPr>
          <p:spPr>
            <a:xfrm>
              <a:off x="6373878" y="2117519"/>
              <a:ext cx="136199" cy="288421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2" name="Freeform: Shape 134">
              <a:extLst>
                <a:ext uri="{FF2B5EF4-FFF2-40B4-BE49-F238E27FC236}">
                  <a16:creationId xmlns:a16="http://schemas.microsoft.com/office/drawing/2014/main" xmlns="" id="{C036C3F0-EEF8-4AE3-8177-0CA74EC1DD99}"/>
                </a:ext>
              </a:extLst>
            </p:cNvPr>
            <p:cNvSpPr/>
            <p:nvPr/>
          </p:nvSpPr>
          <p:spPr>
            <a:xfrm>
              <a:off x="5374993" y="540738"/>
              <a:ext cx="624910" cy="865263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rgbClr val="24A8C2">
                <a:lumMod val="40000"/>
                <a:lumOff val="60000"/>
              </a:srgb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3" name="Freeform: Shape 135">
              <a:extLst>
                <a:ext uri="{FF2B5EF4-FFF2-40B4-BE49-F238E27FC236}">
                  <a16:creationId xmlns:a16="http://schemas.microsoft.com/office/drawing/2014/main" xmlns="" id="{4C813C52-F307-46CA-9894-2748888B0702}"/>
                </a:ext>
              </a:extLst>
            </p:cNvPr>
            <p:cNvSpPr/>
            <p:nvPr/>
          </p:nvSpPr>
          <p:spPr>
            <a:xfrm>
              <a:off x="5799276" y="970979"/>
              <a:ext cx="136198" cy="288422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44" name="Freeform: Shape 147">
            <a:extLst>
              <a:ext uri="{FF2B5EF4-FFF2-40B4-BE49-F238E27FC236}">
                <a16:creationId xmlns:a16="http://schemas.microsoft.com/office/drawing/2014/main" xmlns="" id="{852329F9-B13C-45D7-98C6-C108928F9901}"/>
              </a:ext>
            </a:extLst>
          </p:cNvPr>
          <p:cNvSpPr/>
          <p:nvPr/>
        </p:nvSpPr>
        <p:spPr>
          <a:xfrm>
            <a:off x="11122188" y="1660080"/>
            <a:ext cx="770764" cy="927931"/>
          </a:xfrm>
          <a:custGeom>
            <a:avLst/>
            <a:gdLst>
              <a:gd name="connsiteX0" fmla="*/ 451864 w 901271"/>
              <a:gd name="connsiteY0" fmla="*/ 600810 h 1085050"/>
              <a:gd name="connsiteX1" fmla="*/ 479027 w 901271"/>
              <a:gd name="connsiteY1" fmla="*/ 629814 h 1085050"/>
              <a:gd name="connsiteX2" fmla="*/ 513096 w 901271"/>
              <a:gd name="connsiteY2" fmla="*/ 986617 h 1085050"/>
              <a:gd name="connsiteX3" fmla="*/ 520462 w 901271"/>
              <a:gd name="connsiteY3" fmla="*/ 1061661 h 1085050"/>
              <a:gd name="connsiteX4" fmla="*/ 506651 w 901271"/>
              <a:gd name="connsiteY4" fmla="*/ 1079616 h 1085050"/>
              <a:gd name="connsiteX5" fmla="*/ 450943 w 901271"/>
              <a:gd name="connsiteY5" fmla="*/ 1084680 h 1085050"/>
              <a:gd name="connsiteX6" fmla="*/ 396617 w 901271"/>
              <a:gd name="connsiteY6" fmla="*/ 1080997 h 1085050"/>
              <a:gd name="connsiteX7" fmla="*/ 380043 w 901271"/>
              <a:gd name="connsiteY7" fmla="*/ 1060280 h 1085050"/>
              <a:gd name="connsiteX8" fmla="*/ 399840 w 901271"/>
              <a:gd name="connsiteY8" fmla="*/ 852183 h 1085050"/>
              <a:gd name="connsiteX9" fmla="*/ 419176 w 901271"/>
              <a:gd name="connsiteY9" fmla="*/ 647309 h 1085050"/>
              <a:gd name="connsiteX10" fmla="*/ 421018 w 901271"/>
              <a:gd name="connsiteY10" fmla="*/ 627973 h 1085050"/>
              <a:gd name="connsiteX11" fmla="*/ 451864 w 901271"/>
              <a:gd name="connsiteY11" fmla="*/ 600810 h 1085050"/>
              <a:gd name="connsiteX12" fmla="*/ 528347 w 901271"/>
              <a:gd name="connsiteY12" fmla="*/ 520644 h 1085050"/>
              <a:gd name="connsiteX13" fmla="*/ 542101 w 901271"/>
              <a:gd name="connsiteY13" fmla="*/ 521622 h 1085050"/>
              <a:gd name="connsiteX14" fmla="*/ 694951 w 901271"/>
              <a:gd name="connsiteY14" fmla="*/ 596206 h 1085050"/>
              <a:gd name="connsiteX15" fmla="*/ 886474 w 901271"/>
              <a:gd name="connsiteY15" fmla="*/ 757344 h 1085050"/>
              <a:gd name="connsiteX16" fmla="*/ 897063 w 901271"/>
              <a:gd name="connsiteY16" fmla="*/ 771616 h 1085050"/>
              <a:gd name="connsiteX17" fmla="*/ 900286 w 901271"/>
              <a:gd name="connsiteY17" fmla="*/ 782665 h 1085050"/>
              <a:gd name="connsiteX18" fmla="*/ 890157 w 901271"/>
              <a:gd name="connsiteY18" fmla="*/ 784967 h 1085050"/>
              <a:gd name="connsiteX19" fmla="*/ 760327 w 901271"/>
              <a:gd name="connsiteY19" fmla="*/ 750438 h 1085050"/>
              <a:gd name="connsiteX20" fmla="*/ 518160 w 901271"/>
              <a:gd name="connsiteY20" fmla="*/ 616463 h 1085050"/>
              <a:gd name="connsiteX21" fmla="*/ 512636 w 901271"/>
              <a:gd name="connsiteY21" fmla="*/ 611859 h 1085050"/>
              <a:gd name="connsiteX22" fmla="*/ 490076 w 901271"/>
              <a:gd name="connsiteY22" fmla="*/ 587919 h 1085050"/>
              <a:gd name="connsiteX23" fmla="*/ 508032 w 901271"/>
              <a:gd name="connsiteY23" fmla="*/ 564899 h 1085050"/>
              <a:gd name="connsiteX24" fmla="*/ 521843 w 901271"/>
              <a:gd name="connsiteY24" fmla="*/ 533132 h 1085050"/>
              <a:gd name="connsiteX25" fmla="*/ 528347 w 901271"/>
              <a:gd name="connsiteY25" fmla="*/ 520644 h 1085050"/>
              <a:gd name="connsiteX26" fmla="*/ 371470 w 901271"/>
              <a:gd name="connsiteY26" fmla="*/ 520644 h 1085050"/>
              <a:gd name="connsiteX27" fmla="*/ 378663 w 901271"/>
              <a:gd name="connsiteY27" fmla="*/ 535894 h 1085050"/>
              <a:gd name="connsiteX28" fmla="*/ 402604 w 901271"/>
              <a:gd name="connsiteY28" fmla="*/ 575488 h 1085050"/>
              <a:gd name="connsiteX29" fmla="*/ 402143 w 901271"/>
              <a:gd name="connsiteY29" fmla="*/ 598968 h 1085050"/>
              <a:gd name="connsiteX30" fmla="*/ 303159 w 901271"/>
              <a:gd name="connsiteY30" fmla="*/ 671711 h 1085050"/>
              <a:gd name="connsiteX31" fmla="*/ 56389 w 901271"/>
              <a:gd name="connsiteY31" fmla="*/ 776680 h 1085050"/>
              <a:gd name="connsiteX32" fmla="*/ 15414 w 901271"/>
              <a:gd name="connsiteY32" fmla="*/ 784967 h 1085050"/>
              <a:gd name="connsiteX33" fmla="*/ 3904 w 901271"/>
              <a:gd name="connsiteY33" fmla="*/ 771615 h 1085050"/>
              <a:gd name="connsiteX34" fmla="*/ 80789 w 901271"/>
              <a:gd name="connsiteY34" fmla="*/ 689666 h 1085050"/>
              <a:gd name="connsiteX35" fmla="*/ 344134 w 901271"/>
              <a:gd name="connsiteY35" fmla="*/ 527147 h 1085050"/>
              <a:gd name="connsiteX36" fmla="*/ 355644 w 901271"/>
              <a:gd name="connsiteY36" fmla="*/ 523003 h 1085050"/>
              <a:gd name="connsiteX37" fmla="*/ 371470 w 901271"/>
              <a:gd name="connsiteY37" fmla="*/ 520644 h 1085050"/>
              <a:gd name="connsiteX38" fmla="*/ 450024 w 901271"/>
              <a:gd name="connsiteY38" fmla="*/ 466836 h 1085050"/>
              <a:gd name="connsiteX39" fmla="*/ 503429 w 901271"/>
              <a:gd name="connsiteY39" fmla="*/ 521163 h 1085050"/>
              <a:gd name="connsiteX40" fmla="*/ 450024 w 901271"/>
              <a:gd name="connsiteY40" fmla="*/ 574108 h 1085050"/>
              <a:gd name="connsiteX41" fmla="*/ 397538 w 901271"/>
              <a:gd name="connsiteY41" fmla="*/ 519321 h 1085050"/>
              <a:gd name="connsiteX42" fmla="*/ 450024 w 901271"/>
              <a:gd name="connsiteY42" fmla="*/ 466836 h 1085050"/>
              <a:gd name="connsiteX43" fmla="*/ 450484 w 901271"/>
              <a:gd name="connsiteY43" fmla="*/ 0 h 1085050"/>
              <a:gd name="connsiteX44" fmla="*/ 458311 w 901271"/>
              <a:gd name="connsiteY44" fmla="*/ 8287 h 1085050"/>
              <a:gd name="connsiteX45" fmla="*/ 485934 w 901271"/>
              <a:gd name="connsiteY45" fmla="*/ 95301 h 1085050"/>
              <a:gd name="connsiteX46" fmla="*/ 508033 w 901271"/>
              <a:gd name="connsiteY46" fmla="*/ 311225 h 1085050"/>
              <a:gd name="connsiteX47" fmla="*/ 494682 w 901271"/>
              <a:gd name="connsiteY47" fmla="*/ 440595 h 1085050"/>
              <a:gd name="connsiteX48" fmla="*/ 474885 w 901271"/>
              <a:gd name="connsiteY48" fmla="*/ 451644 h 1085050"/>
              <a:gd name="connsiteX49" fmla="*/ 425162 w 901271"/>
              <a:gd name="connsiteY49" fmla="*/ 452105 h 1085050"/>
              <a:gd name="connsiteX50" fmla="*/ 406746 w 901271"/>
              <a:gd name="connsiteY50" fmla="*/ 441055 h 1085050"/>
              <a:gd name="connsiteX51" fmla="*/ 392934 w 901271"/>
              <a:gd name="connsiteY51" fmla="*/ 296032 h 1085050"/>
              <a:gd name="connsiteX52" fmla="*/ 426083 w 901271"/>
              <a:gd name="connsiteY52" fmla="*/ 52945 h 1085050"/>
              <a:gd name="connsiteX53" fmla="*/ 442657 w 901271"/>
              <a:gd name="connsiteY53" fmla="*/ 8747 h 1085050"/>
              <a:gd name="connsiteX54" fmla="*/ 450484 w 901271"/>
              <a:gd name="connsiteY54" fmla="*/ 0 h 108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901271" h="1085050">
                <a:moveTo>
                  <a:pt x="451864" y="600810"/>
                </a:moveTo>
                <a:cubicBezTo>
                  <a:pt x="470740" y="601730"/>
                  <a:pt x="477186" y="608636"/>
                  <a:pt x="479027" y="629814"/>
                </a:cubicBezTo>
                <a:cubicBezTo>
                  <a:pt x="490077" y="748595"/>
                  <a:pt x="501586" y="867836"/>
                  <a:pt x="513096" y="986617"/>
                </a:cubicBezTo>
                <a:cubicBezTo>
                  <a:pt x="515398" y="1011478"/>
                  <a:pt x="517700" y="1036800"/>
                  <a:pt x="520462" y="1061661"/>
                </a:cubicBezTo>
                <a:cubicBezTo>
                  <a:pt x="521844" y="1072710"/>
                  <a:pt x="517240" y="1078235"/>
                  <a:pt x="506651" y="1079616"/>
                </a:cubicBezTo>
                <a:cubicBezTo>
                  <a:pt x="488695" y="1082839"/>
                  <a:pt x="469819" y="1085601"/>
                  <a:pt x="450943" y="1084680"/>
                </a:cubicBezTo>
                <a:cubicBezTo>
                  <a:pt x="432528" y="1086062"/>
                  <a:pt x="414572" y="1083299"/>
                  <a:pt x="396617" y="1080997"/>
                </a:cubicBezTo>
                <a:cubicBezTo>
                  <a:pt x="384187" y="1079616"/>
                  <a:pt x="378662" y="1074092"/>
                  <a:pt x="380043" y="1060280"/>
                </a:cubicBezTo>
                <a:cubicBezTo>
                  <a:pt x="387409" y="990761"/>
                  <a:pt x="393394" y="921702"/>
                  <a:pt x="399840" y="852183"/>
                </a:cubicBezTo>
                <a:cubicBezTo>
                  <a:pt x="406285" y="784045"/>
                  <a:pt x="412731" y="715907"/>
                  <a:pt x="419176" y="647309"/>
                </a:cubicBezTo>
                <a:cubicBezTo>
                  <a:pt x="419637" y="640864"/>
                  <a:pt x="420097" y="634418"/>
                  <a:pt x="421018" y="627973"/>
                </a:cubicBezTo>
                <a:cubicBezTo>
                  <a:pt x="423780" y="606795"/>
                  <a:pt x="431607" y="600349"/>
                  <a:pt x="451864" y="600810"/>
                </a:cubicBezTo>
                <a:close/>
                <a:moveTo>
                  <a:pt x="528347" y="520644"/>
                </a:moveTo>
                <a:cubicBezTo>
                  <a:pt x="531742" y="519090"/>
                  <a:pt x="536346" y="519781"/>
                  <a:pt x="542101" y="521622"/>
                </a:cubicBezTo>
                <a:cubicBezTo>
                  <a:pt x="596887" y="538657"/>
                  <a:pt x="647070" y="565360"/>
                  <a:pt x="694951" y="596206"/>
                </a:cubicBezTo>
                <a:cubicBezTo>
                  <a:pt x="765852" y="641785"/>
                  <a:pt x="832608" y="691968"/>
                  <a:pt x="886474" y="757344"/>
                </a:cubicBezTo>
                <a:cubicBezTo>
                  <a:pt x="890157" y="761947"/>
                  <a:pt x="893840" y="766551"/>
                  <a:pt x="897063" y="771616"/>
                </a:cubicBezTo>
                <a:cubicBezTo>
                  <a:pt x="899365" y="774838"/>
                  <a:pt x="903048" y="778522"/>
                  <a:pt x="900286" y="782665"/>
                </a:cubicBezTo>
                <a:cubicBezTo>
                  <a:pt x="897984" y="786809"/>
                  <a:pt x="892919" y="784507"/>
                  <a:pt x="890157" y="784967"/>
                </a:cubicBezTo>
                <a:cubicBezTo>
                  <a:pt x="844118" y="780363"/>
                  <a:pt x="801762" y="766551"/>
                  <a:pt x="760327" y="750438"/>
                </a:cubicBezTo>
                <a:cubicBezTo>
                  <a:pt x="673313" y="717289"/>
                  <a:pt x="591362" y="674934"/>
                  <a:pt x="518160" y="616463"/>
                </a:cubicBezTo>
                <a:cubicBezTo>
                  <a:pt x="516319" y="615082"/>
                  <a:pt x="514477" y="613701"/>
                  <a:pt x="512636" y="611859"/>
                </a:cubicBezTo>
                <a:cubicBezTo>
                  <a:pt x="504809" y="604032"/>
                  <a:pt x="493299" y="597587"/>
                  <a:pt x="490076" y="587919"/>
                </a:cubicBezTo>
                <a:cubicBezTo>
                  <a:pt x="486393" y="576869"/>
                  <a:pt x="502507" y="573647"/>
                  <a:pt x="508032" y="564899"/>
                </a:cubicBezTo>
                <a:cubicBezTo>
                  <a:pt x="514477" y="554771"/>
                  <a:pt x="520462" y="544642"/>
                  <a:pt x="521843" y="533132"/>
                </a:cubicBezTo>
                <a:cubicBezTo>
                  <a:pt x="522764" y="525996"/>
                  <a:pt x="524951" y="522198"/>
                  <a:pt x="528347" y="520644"/>
                </a:cubicBezTo>
                <a:close/>
                <a:moveTo>
                  <a:pt x="371470" y="520644"/>
                </a:moveTo>
                <a:cubicBezTo>
                  <a:pt x="375325" y="522313"/>
                  <a:pt x="377742" y="526917"/>
                  <a:pt x="378663" y="535894"/>
                </a:cubicBezTo>
                <a:cubicBezTo>
                  <a:pt x="380505" y="552008"/>
                  <a:pt x="389252" y="566741"/>
                  <a:pt x="402604" y="575488"/>
                </a:cubicBezTo>
                <a:cubicBezTo>
                  <a:pt x="416415" y="585156"/>
                  <a:pt x="411351" y="590681"/>
                  <a:pt x="402143" y="598968"/>
                </a:cubicBezTo>
                <a:cubicBezTo>
                  <a:pt x="371757" y="626592"/>
                  <a:pt x="338609" y="650533"/>
                  <a:pt x="303159" y="671711"/>
                </a:cubicBezTo>
                <a:cubicBezTo>
                  <a:pt x="225813" y="717750"/>
                  <a:pt x="144323" y="755041"/>
                  <a:pt x="56389" y="776680"/>
                </a:cubicBezTo>
                <a:cubicBezTo>
                  <a:pt x="41196" y="780823"/>
                  <a:pt x="25542" y="783125"/>
                  <a:pt x="15414" y="784967"/>
                </a:cubicBezTo>
                <a:cubicBezTo>
                  <a:pt x="-3923" y="785887"/>
                  <a:pt x="-1621" y="778982"/>
                  <a:pt x="3904" y="771615"/>
                </a:cubicBezTo>
                <a:cubicBezTo>
                  <a:pt x="25082" y="740309"/>
                  <a:pt x="51785" y="714067"/>
                  <a:pt x="80789" y="689666"/>
                </a:cubicBezTo>
                <a:cubicBezTo>
                  <a:pt x="160437" y="621988"/>
                  <a:pt x="245150" y="563518"/>
                  <a:pt x="344134" y="527147"/>
                </a:cubicBezTo>
                <a:cubicBezTo>
                  <a:pt x="347817" y="525766"/>
                  <a:pt x="351961" y="524845"/>
                  <a:pt x="355644" y="523003"/>
                </a:cubicBezTo>
                <a:cubicBezTo>
                  <a:pt x="362319" y="520241"/>
                  <a:pt x="367614" y="518975"/>
                  <a:pt x="371470" y="520644"/>
                </a:cubicBezTo>
                <a:close/>
                <a:moveTo>
                  <a:pt x="450024" y="466836"/>
                </a:moveTo>
                <a:cubicBezTo>
                  <a:pt x="479489" y="467296"/>
                  <a:pt x="503889" y="492157"/>
                  <a:pt x="503429" y="521163"/>
                </a:cubicBezTo>
                <a:cubicBezTo>
                  <a:pt x="502968" y="549707"/>
                  <a:pt x="478107" y="574108"/>
                  <a:pt x="450024" y="574108"/>
                </a:cubicBezTo>
                <a:cubicBezTo>
                  <a:pt x="420097" y="573647"/>
                  <a:pt x="397538" y="550167"/>
                  <a:pt x="397538" y="519321"/>
                </a:cubicBezTo>
                <a:cubicBezTo>
                  <a:pt x="397998" y="489855"/>
                  <a:pt x="421478" y="466375"/>
                  <a:pt x="450024" y="466836"/>
                </a:cubicBezTo>
                <a:close/>
                <a:moveTo>
                  <a:pt x="450484" y="0"/>
                </a:moveTo>
                <a:cubicBezTo>
                  <a:pt x="455549" y="0"/>
                  <a:pt x="456469" y="5064"/>
                  <a:pt x="458311" y="8287"/>
                </a:cubicBezTo>
                <a:cubicBezTo>
                  <a:pt x="471662" y="35910"/>
                  <a:pt x="479489" y="65375"/>
                  <a:pt x="485934" y="95301"/>
                </a:cubicBezTo>
                <a:cubicBezTo>
                  <a:pt x="500667" y="162978"/>
                  <a:pt x="508033" y="231577"/>
                  <a:pt x="508033" y="311225"/>
                </a:cubicBezTo>
                <a:cubicBezTo>
                  <a:pt x="508494" y="348056"/>
                  <a:pt x="504810" y="394556"/>
                  <a:pt x="494682" y="440595"/>
                </a:cubicBezTo>
                <a:cubicBezTo>
                  <a:pt x="491920" y="453486"/>
                  <a:pt x="487776" y="457169"/>
                  <a:pt x="474885" y="451644"/>
                </a:cubicBezTo>
                <a:cubicBezTo>
                  <a:pt x="458771" y="444739"/>
                  <a:pt x="441276" y="444739"/>
                  <a:pt x="425162" y="452105"/>
                </a:cubicBezTo>
                <a:cubicBezTo>
                  <a:pt x="411350" y="458090"/>
                  <a:pt x="409048" y="451644"/>
                  <a:pt x="406746" y="441055"/>
                </a:cubicBezTo>
                <a:cubicBezTo>
                  <a:pt x="395236" y="393175"/>
                  <a:pt x="392474" y="344834"/>
                  <a:pt x="392934" y="296032"/>
                </a:cubicBezTo>
                <a:cubicBezTo>
                  <a:pt x="394316" y="214082"/>
                  <a:pt x="402603" y="132132"/>
                  <a:pt x="426083" y="52945"/>
                </a:cubicBezTo>
                <a:cubicBezTo>
                  <a:pt x="430687" y="37752"/>
                  <a:pt x="437132" y="23480"/>
                  <a:pt x="442657" y="8747"/>
                </a:cubicBezTo>
                <a:cubicBezTo>
                  <a:pt x="444038" y="5064"/>
                  <a:pt x="445419" y="460"/>
                  <a:pt x="450484" y="0"/>
                </a:cubicBezTo>
                <a:close/>
              </a:path>
            </a:pathLst>
          </a:custGeom>
          <a:solidFill>
            <a:srgbClr val="5CBE7A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5" name="Freeform: Shape 149">
            <a:extLst>
              <a:ext uri="{FF2B5EF4-FFF2-40B4-BE49-F238E27FC236}">
                <a16:creationId xmlns:a16="http://schemas.microsoft.com/office/drawing/2014/main" xmlns="" id="{A6CFBC8A-1AD1-4349-8C4C-D162384293BC}"/>
              </a:ext>
            </a:extLst>
          </p:cNvPr>
          <p:cNvSpPr/>
          <p:nvPr/>
        </p:nvSpPr>
        <p:spPr>
          <a:xfrm>
            <a:off x="10489860" y="1822698"/>
            <a:ext cx="407591" cy="676024"/>
          </a:xfrm>
          <a:custGeom>
            <a:avLst/>
            <a:gdLst>
              <a:gd name="connsiteX0" fmla="*/ 125352 w 329993"/>
              <a:gd name="connsiteY0" fmla="*/ 372318 h 547322"/>
              <a:gd name="connsiteX1" fmla="*/ 227252 w 329993"/>
              <a:gd name="connsiteY1" fmla="*/ 372318 h 547322"/>
              <a:gd name="connsiteX2" fmla="*/ 265262 w 329993"/>
              <a:gd name="connsiteY2" fmla="*/ 419224 h 547322"/>
              <a:gd name="connsiteX3" fmla="*/ 223209 w 329993"/>
              <a:gd name="connsiteY3" fmla="*/ 492819 h 547322"/>
              <a:gd name="connsiteX4" fmla="*/ 217547 w 329993"/>
              <a:gd name="connsiteY4" fmla="*/ 510611 h 547322"/>
              <a:gd name="connsiteX5" fmla="*/ 183581 w 329993"/>
              <a:gd name="connsiteY5" fmla="*/ 547004 h 547322"/>
              <a:gd name="connsiteX6" fmla="*/ 122926 w 329993"/>
              <a:gd name="connsiteY6" fmla="*/ 516272 h 547322"/>
              <a:gd name="connsiteX7" fmla="*/ 101091 w 329993"/>
              <a:gd name="connsiteY7" fmla="*/ 488776 h 547322"/>
              <a:gd name="connsiteX8" fmla="*/ 71977 w 329993"/>
              <a:gd name="connsiteY8" fmla="*/ 434590 h 547322"/>
              <a:gd name="connsiteX9" fmla="*/ 125352 w 329993"/>
              <a:gd name="connsiteY9" fmla="*/ 372318 h 547322"/>
              <a:gd name="connsiteX10" fmla="*/ 41245 w 329993"/>
              <a:gd name="connsiteY10" fmla="*/ 251009 h 547322"/>
              <a:gd name="connsiteX11" fmla="*/ 166599 w 329993"/>
              <a:gd name="connsiteY11" fmla="*/ 251009 h 547322"/>
              <a:gd name="connsiteX12" fmla="*/ 289525 w 329993"/>
              <a:gd name="connsiteY12" fmla="*/ 251009 h 547322"/>
              <a:gd name="connsiteX13" fmla="*/ 329961 w 329993"/>
              <a:gd name="connsiteY13" fmla="*/ 295490 h 547322"/>
              <a:gd name="connsiteX14" fmla="*/ 291951 w 329993"/>
              <a:gd name="connsiteY14" fmla="*/ 342396 h 547322"/>
              <a:gd name="connsiteX15" fmla="*/ 40436 w 329993"/>
              <a:gd name="connsiteY15" fmla="*/ 344014 h 547322"/>
              <a:gd name="connsiteX16" fmla="*/ 809 w 329993"/>
              <a:gd name="connsiteY16" fmla="*/ 295490 h 547322"/>
              <a:gd name="connsiteX17" fmla="*/ 41245 w 329993"/>
              <a:gd name="connsiteY17" fmla="*/ 251009 h 547322"/>
              <a:gd name="connsiteX18" fmla="*/ 166599 w 329993"/>
              <a:gd name="connsiteY18" fmla="*/ 125656 h 547322"/>
              <a:gd name="connsiteX19" fmla="*/ 286290 w 329993"/>
              <a:gd name="connsiteY19" fmla="*/ 125656 h 547322"/>
              <a:gd name="connsiteX20" fmla="*/ 329961 w 329993"/>
              <a:gd name="connsiteY20" fmla="*/ 171755 h 547322"/>
              <a:gd name="connsiteX21" fmla="*/ 288716 w 329993"/>
              <a:gd name="connsiteY21" fmla="*/ 220278 h 547322"/>
              <a:gd name="connsiteX22" fmla="*/ 39628 w 329993"/>
              <a:gd name="connsiteY22" fmla="*/ 221087 h 547322"/>
              <a:gd name="connsiteX23" fmla="*/ 0 w 329993"/>
              <a:gd name="connsiteY23" fmla="*/ 174990 h 547322"/>
              <a:gd name="connsiteX24" fmla="*/ 39628 w 329993"/>
              <a:gd name="connsiteY24" fmla="*/ 126465 h 547322"/>
              <a:gd name="connsiteX25" fmla="*/ 166599 w 329993"/>
              <a:gd name="connsiteY25" fmla="*/ 125656 h 547322"/>
              <a:gd name="connsiteX26" fmla="*/ 251515 w 329993"/>
              <a:gd name="connsiteY26" fmla="*/ 303 h 547322"/>
              <a:gd name="connsiteX27" fmla="*/ 289525 w 329993"/>
              <a:gd name="connsiteY27" fmla="*/ 50445 h 547322"/>
              <a:gd name="connsiteX28" fmla="*/ 249898 w 329993"/>
              <a:gd name="connsiteY28" fmla="*/ 95734 h 547322"/>
              <a:gd name="connsiteX29" fmla="*/ 165790 w 329993"/>
              <a:gd name="connsiteY29" fmla="*/ 95734 h 547322"/>
              <a:gd name="connsiteX30" fmla="*/ 81682 w 329993"/>
              <a:gd name="connsiteY30" fmla="*/ 95734 h 547322"/>
              <a:gd name="connsiteX31" fmla="*/ 42862 w 329993"/>
              <a:gd name="connsiteY31" fmla="*/ 52063 h 547322"/>
              <a:gd name="connsiteX32" fmla="*/ 77638 w 329993"/>
              <a:gd name="connsiteY32" fmla="*/ 2729 h 547322"/>
              <a:gd name="connsiteX33" fmla="*/ 251515 w 329993"/>
              <a:gd name="connsiteY33" fmla="*/ 303 h 54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9993" h="547322">
                <a:moveTo>
                  <a:pt x="125352" y="372318"/>
                </a:moveTo>
                <a:cubicBezTo>
                  <a:pt x="159319" y="372318"/>
                  <a:pt x="193286" y="372318"/>
                  <a:pt x="227252" y="372318"/>
                </a:cubicBezTo>
                <a:cubicBezTo>
                  <a:pt x="265262" y="372318"/>
                  <a:pt x="265262" y="372318"/>
                  <a:pt x="265262" y="419224"/>
                </a:cubicBezTo>
                <a:cubicBezTo>
                  <a:pt x="263645" y="445104"/>
                  <a:pt x="266879" y="480688"/>
                  <a:pt x="223209" y="492819"/>
                </a:cubicBezTo>
                <a:cubicBezTo>
                  <a:pt x="214312" y="495246"/>
                  <a:pt x="217547" y="504142"/>
                  <a:pt x="217547" y="510611"/>
                </a:cubicBezTo>
                <a:cubicBezTo>
                  <a:pt x="215930" y="531638"/>
                  <a:pt x="208651" y="547004"/>
                  <a:pt x="183581" y="547004"/>
                </a:cubicBezTo>
                <a:cubicBezTo>
                  <a:pt x="157701" y="547004"/>
                  <a:pt x="128587" y="552665"/>
                  <a:pt x="122926" y="516272"/>
                </a:cubicBezTo>
                <a:cubicBezTo>
                  <a:pt x="120500" y="500906"/>
                  <a:pt x="117265" y="494437"/>
                  <a:pt x="101091" y="488776"/>
                </a:cubicBezTo>
                <a:cubicBezTo>
                  <a:pt x="78446" y="480688"/>
                  <a:pt x="73594" y="457235"/>
                  <a:pt x="71977" y="434590"/>
                </a:cubicBezTo>
                <a:cubicBezTo>
                  <a:pt x="65507" y="372318"/>
                  <a:pt x="65507" y="372318"/>
                  <a:pt x="125352" y="372318"/>
                </a:cubicBezTo>
                <a:close/>
                <a:moveTo>
                  <a:pt x="41245" y="251009"/>
                </a:moveTo>
                <a:cubicBezTo>
                  <a:pt x="82490" y="251009"/>
                  <a:pt x="124545" y="251009"/>
                  <a:pt x="166599" y="251009"/>
                </a:cubicBezTo>
                <a:cubicBezTo>
                  <a:pt x="207843" y="251009"/>
                  <a:pt x="248280" y="251009"/>
                  <a:pt x="289525" y="251009"/>
                </a:cubicBezTo>
                <a:cubicBezTo>
                  <a:pt x="314595" y="251009"/>
                  <a:pt x="329152" y="267992"/>
                  <a:pt x="329961" y="295490"/>
                </a:cubicBezTo>
                <a:cubicBezTo>
                  <a:pt x="330770" y="323795"/>
                  <a:pt x="316213" y="342396"/>
                  <a:pt x="291951" y="342396"/>
                </a:cubicBezTo>
                <a:cubicBezTo>
                  <a:pt x="207843" y="343205"/>
                  <a:pt x="123736" y="344014"/>
                  <a:pt x="40436" y="344014"/>
                </a:cubicBezTo>
                <a:cubicBezTo>
                  <a:pt x="12940" y="344014"/>
                  <a:pt x="0" y="326222"/>
                  <a:pt x="809" y="295490"/>
                </a:cubicBezTo>
                <a:cubicBezTo>
                  <a:pt x="1617" y="265566"/>
                  <a:pt x="14557" y="251009"/>
                  <a:pt x="41245" y="251009"/>
                </a:cubicBezTo>
                <a:close/>
                <a:moveTo>
                  <a:pt x="166599" y="125656"/>
                </a:moveTo>
                <a:cubicBezTo>
                  <a:pt x="206226" y="125656"/>
                  <a:pt x="246663" y="125656"/>
                  <a:pt x="286290" y="125656"/>
                </a:cubicBezTo>
                <a:cubicBezTo>
                  <a:pt x="312978" y="125656"/>
                  <a:pt x="329153" y="143448"/>
                  <a:pt x="329961" y="171755"/>
                </a:cubicBezTo>
                <a:cubicBezTo>
                  <a:pt x="330770" y="200060"/>
                  <a:pt x="314596" y="220278"/>
                  <a:pt x="288716" y="220278"/>
                </a:cubicBezTo>
                <a:cubicBezTo>
                  <a:pt x="205418" y="221087"/>
                  <a:pt x="122928" y="221896"/>
                  <a:pt x="39628" y="221087"/>
                </a:cubicBezTo>
                <a:cubicBezTo>
                  <a:pt x="13748" y="221087"/>
                  <a:pt x="809" y="203295"/>
                  <a:pt x="0" y="174990"/>
                </a:cubicBezTo>
                <a:cubicBezTo>
                  <a:pt x="0" y="144257"/>
                  <a:pt x="12940" y="126465"/>
                  <a:pt x="39628" y="126465"/>
                </a:cubicBezTo>
                <a:cubicBezTo>
                  <a:pt x="82491" y="124847"/>
                  <a:pt x="124545" y="125656"/>
                  <a:pt x="166599" y="125656"/>
                </a:cubicBezTo>
                <a:close/>
                <a:moveTo>
                  <a:pt x="251515" y="303"/>
                </a:moveTo>
                <a:cubicBezTo>
                  <a:pt x="278203" y="303"/>
                  <a:pt x="289525" y="18095"/>
                  <a:pt x="289525" y="50445"/>
                </a:cubicBezTo>
                <a:cubicBezTo>
                  <a:pt x="288716" y="80368"/>
                  <a:pt x="276585" y="94925"/>
                  <a:pt x="249898" y="95734"/>
                </a:cubicBezTo>
                <a:cubicBezTo>
                  <a:pt x="221592" y="95734"/>
                  <a:pt x="194095" y="95734"/>
                  <a:pt x="165790" y="95734"/>
                </a:cubicBezTo>
                <a:cubicBezTo>
                  <a:pt x="137484" y="95734"/>
                  <a:pt x="109988" y="95734"/>
                  <a:pt x="81682" y="95734"/>
                </a:cubicBezTo>
                <a:cubicBezTo>
                  <a:pt x="51759" y="95734"/>
                  <a:pt x="45289" y="75516"/>
                  <a:pt x="42862" y="52063"/>
                </a:cubicBezTo>
                <a:cubicBezTo>
                  <a:pt x="40436" y="22948"/>
                  <a:pt x="53376" y="3538"/>
                  <a:pt x="77638" y="2729"/>
                </a:cubicBezTo>
                <a:cubicBezTo>
                  <a:pt x="135867" y="303"/>
                  <a:pt x="193287" y="-505"/>
                  <a:pt x="251515" y="303"/>
                </a:cubicBezTo>
                <a:close/>
              </a:path>
            </a:pathLst>
          </a:custGeom>
          <a:solidFill>
            <a:srgbClr val="82C650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6" name="Freeform: Shape 152">
            <a:extLst>
              <a:ext uri="{FF2B5EF4-FFF2-40B4-BE49-F238E27FC236}">
                <a16:creationId xmlns:a16="http://schemas.microsoft.com/office/drawing/2014/main" xmlns="" id="{E801BE45-9513-40CE-B972-5137A50DCBA6}"/>
              </a:ext>
            </a:extLst>
          </p:cNvPr>
          <p:cNvSpPr/>
          <p:nvPr/>
        </p:nvSpPr>
        <p:spPr>
          <a:xfrm>
            <a:off x="5204158" y="4414280"/>
            <a:ext cx="2156447" cy="2212261"/>
          </a:xfrm>
          <a:custGeom>
            <a:avLst/>
            <a:gdLst>
              <a:gd name="connsiteX0" fmla="*/ 6090801 w 6684977"/>
              <a:gd name="connsiteY0" fmla="*/ 3171825 h 6858000"/>
              <a:gd name="connsiteX1" fmla="*/ 6125406 w 6684977"/>
              <a:gd name="connsiteY1" fmla="*/ 3171039 h 6858000"/>
              <a:gd name="connsiteX2" fmla="*/ 6556390 w 6684977"/>
              <a:gd name="connsiteY2" fmla="*/ 3171039 h 6858000"/>
              <a:gd name="connsiteX3" fmla="*/ 6613802 w 6684977"/>
              <a:gd name="connsiteY3" fmla="*/ 3160028 h 6858000"/>
              <a:gd name="connsiteX4" fmla="*/ 6689303 w 6684977"/>
              <a:gd name="connsiteY4" fmla="*/ 3050709 h 6858000"/>
              <a:gd name="connsiteX5" fmla="*/ 6689303 w 6684977"/>
              <a:gd name="connsiteY5" fmla="*/ 2997229 h 6858000"/>
              <a:gd name="connsiteX6" fmla="*/ 6663350 w 6684977"/>
              <a:gd name="connsiteY6" fmla="*/ 2922515 h 6858000"/>
              <a:gd name="connsiteX7" fmla="*/ 6544593 w 6684977"/>
              <a:gd name="connsiteY7" fmla="*/ 2871394 h 6858000"/>
              <a:gd name="connsiteX8" fmla="*/ 6108103 w 6684977"/>
              <a:gd name="connsiteY8" fmla="*/ 2871394 h 6858000"/>
              <a:gd name="connsiteX9" fmla="*/ 6044399 w 6684977"/>
              <a:gd name="connsiteY9" fmla="*/ 2809264 h 6858000"/>
              <a:gd name="connsiteX10" fmla="*/ 6038894 w 6684977"/>
              <a:gd name="connsiteY10" fmla="*/ 2600850 h 6858000"/>
              <a:gd name="connsiteX11" fmla="*/ 6017659 w 6684977"/>
              <a:gd name="connsiteY11" fmla="*/ 2550515 h 6858000"/>
              <a:gd name="connsiteX12" fmla="*/ 5952383 w 6684977"/>
              <a:gd name="connsiteY12" fmla="*/ 2534786 h 6858000"/>
              <a:gd name="connsiteX13" fmla="*/ 5887892 w 6684977"/>
              <a:gd name="connsiteY13" fmla="*/ 2584334 h 6858000"/>
              <a:gd name="connsiteX14" fmla="*/ 5882387 w 6684977"/>
              <a:gd name="connsiteY14" fmla="*/ 2637813 h 6858000"/>
              <a:gd name="connsiteX15" fmla="*/ 5835985 w 6684977"/>
              <a:gd name="connsiteY15" fmla="*/ 2684215 h 6858000"/>
              <a:gd name="connsiteX16" fmla="*/ 5798235 w 6684977"/>
              <a:gd name="connsiteY16" fmla="*/ 2685001 h 6858000"/>
              <a:gd name="connsiteX17" fmla="*/ 5390845 w 6684977"/>
              <a:gd name="connsiteY17" fmla="*/ 2685001 h 6858000"/>
              <a:gd name="connsiteX18" fmla="*/ 5148612 w 6684977"/>
              <a:gd name="connsiteY18" fmla="*/ 2928020 h 6858000"/>
              <a:gd name="connsiteX19" fmla="*/ 5148612 w 6684977"/>
              <a:gd name="connsiteY19" fmla="*/ 3134075 h 6858000"/>
              <a:gd name="connsiteX20" fmla="*/ 5084122 w 6684977"/>
              <a:gd name="connsiteY20" fmla="*/ 3198565 h 6858000"/>
              <a:gd name="connsiteX21" fmla="*/ 4826947 w 6684977"/>
              <a:gd name="connsiteY21" fmla="*/ 3198565 h 6858000"/>
              <a:gd name="connsiteX22" fmla="*/ 4765603 w 6684977"/>
              <a:gd name="connsiteY22" fmla="*/ 3205643 h 6858000"/>
              <a:gd name="connsiteX23" fmla="*/ 4482474 w 6684977"/>
              <a:gd name="connsiteY23" fmla="*/ 3557194 h 6858000"/>
              <a:gd name="connsiteX24" fmla="*/ 4484047 w 6684977"/>
              <a:gd name="connsiteY24" fmla="*/ 5683804 h 6858000"/>
              <a:gd name="connsiteX25" fmla="*/ 4479328 w 6684977"/>
              <a:gd name="connsiteY25" fmla="*/ 5865478 h 6858000"/>
              <a:gd name="connsiteX26" fmla="*/ 4317316 w 6684977"/>
              <a:gd name="connsiteY26" fmla="*/ 6021198 h 6858000"/>
              <a:gd name="connsiteX27" fmla="*/ 4311811 w 6684977"/>
              <a:gd name="connsiteY27" fmla="*/ 6021198 h 6858000"/>
              <a:gd name="connsiteX28" fmla="*/ 3856445 w 6684977"/>
              <a:gd name="connsiteY28" fmla="*/ 6021198 h 6858000"/>
              <a:gd name="connsiteX29" fmla="*/ 3774653 w 6684977"/>
              <a:gd name="connsiteY29" fmla="*/ 6009401 h 6858000"/>
              <a:gd name="connsiteX30" fmla="*/ 3695220 w 6684977"/>
              <a:gd name="connsiteY30" fmla="*/ 5926822 h 6858000"/>
              <a:gd name="connsiteX31" fmla="*/ 3685782 w 6684977"/>
              <a:gd name="connsiteY31" fmla="*/ 5839524 h 6858000"/>
              <a:gd name="connsiteX32" fmla="*/ 3680277 w 6684977"/>
              <a:gd name="connsiteY32" fmla="*/ 3849760 h 6858000"/>
              <a:gd name="connsiteX33" fmla="*/ 3557588 w 6684977"/>
              <a:gd name="connsiteY33" fmla="*/ 3591799 h 6858000"/>
              <a:gd name="connsiteX34" fmla="*/ 3363330 w 6684977"/>
              <a:gd name="connsiteY34" fmla="*/ 3508433 h 6858000"/>
              <a:gd name="connsiteX35" fmla="*/ 3316142 w 6684977"/>
              <a:gd name="connsiteY35" fmla="*/ 3458886 h 6858000"/>
              <a:gd name="connsiteX36" fmla="*/ 3315356 w 6684977"/>
              <a:gd name="connsiteY36" fmla="*/ 3410911 h 6858000"/>
              <a:gd name="connsiteX37" fmla="*/ 3316142 w 6684977"/>
              <a:gd name="connsiteY37" fmla="*/ 567043 h 6858000"/>
              <a:gd name="connsiteX38" fmla="*/ 3247719 w 6684977"/>
              <a:gd name="connsiteY38" fmla="*/ 287061 h 6858000"/>
              <a:gd name="connsiteX39" fmla="*/ 2783703 w 6684977"/>
              <a:gd name="connsiteY39" fmla="*/ 0 h 6858000"/>
              <a:gd name="connsiteX40" fmla="*/ 820679 w 6684977"/>
              <a:gd name="connsiteY40" fmla="*/ 0 h 6858000"/>
              <a:gd name="connsiteX41" fmla="*/ 573728 w 6684977"/>
              <a:gd name="connsiteY41" fmla="*/ 61344 h 6858000"/>
              <a:gd name="connsiteX42" fmla="*/ 286668 w 6684977"/>
              <a:gd name="connsiteY42" fmla="*/ 544236 h 6858000"/>
              <a:gd name="connsiteX43" fmla="*/ 285881 w 6684977"/>
              <a:gd name="connsiteY43" fmla="*/ 6237477 h 6858000"/>
              <a:gd name="connsiteX44" fmla="*/ 285095 w 6684977"/>
              <a:gd name="connsiteY44" fmla="*/ 6290957 h 6858000"/>
              <a:gd name="connsiteX45" fmla="*/ 239479 w 6684977"/>
              <a:gd name="connsiteY45" fmla="*/ 6335785 h 6858000"/>
              <a:gd name="connsiteX46" fmla="*/ 161619 w 6684977"/>
              <a:gd name="connsiteY46" fmla="*/ 6336572 h 6858000"/>
              <a:gd name="connsiteX47" fmla="*/ 9831 w 6684977"/>
              <a:gd name="connsiteY47" fmla="*/ 6464766 h 6858000"/>
              <a:gd name="connsiteX48" fmla="*/ 9044 w 6684977"/>
              <a:gd name="connsiteY48" fmla="*/ 6737671 h 6858000"/>
              <a:gd name="connsiteX49" fmla="*/ 133306 w 6684977"/>
              <a:gd name="connsiteY49" fmla="*/ 6856427 h 6858000"/>
              <a:gd name="connsiteX50" fmla="*/ 143530 w 6684977"/>
              <a:gd name="connsiteY50" fmla="*/ 6858787 h 6858000"/>
              <a:gd name="connsiteX51" fmla="*/ 3459279 w 6684977"/>
              <a:gd name="connsiteY51" fmla="*/ 6858787 h 6858000"/>
              <a:gd name="connsiteX52" fmla="*/ 3587474 w 6684977"/>
              <a:gd name="connsiteY52" fmla="*/ 6765983 h 6858000"/>
              <a:gd name="connsiteX53" fmla="*/ 3600057 w 6684977"/>
              <a:gd name="connsiteY53" fmla="*/ 6727447 h 6858000"/>
              <a:gd name="connsiteX54" fmla="*/ 3600057 w 6684977"/>
              <a:gd name="connsiteY54" fmla="*/ 6480496 h 6858000"/>
              <a:gd name="connsiteX55" fmla="*/ 3461639 w 6684977"/>
              <a:gd name="connsiteY55" fmla="*/ 6338145 h 6858000"/>
              <a:gd name="connsiteX56" fmla="*/ 3394789 w 6684977"/>
              <a:gd name="connsiteY56" fmla="*/ 6335785 h 6858000"/>
              <a:gd name="connsiteX57" fmla="*/ 3316929 w 6684977"/>
              <a:gd name="connsiteY57" fmla="*/ 6257139 h 6858000"/>
              <a:gd name="connsiteX58" fmla="*/ 3316929 w 6684977"/>
              <a:gd name="connsiteY58" fmla="*/ 3857625 h 6858000"/>
              <a:gd name="connsiteX59" fmla="*/ 3317715 w 6684977"/>
              <a:gd name="connsiteY59" fmla="*/ 3823021 h 6858000"/>
              <a:gd name="connsiteX60" fmla="*/ 3364117 w 6684977"/>
              <a:gd name="connsiteY60" fmla="*/ 3802572 h 6858000"/>
              <a:gd name="connsiteX61" fmla="*/ 3407372 w 6684977"/>
              <a:gd name="connsiteY61" fmla="*/ 3874141 h 6858000"/>
              <a:gd name="connsiteX62" fmla="*/ 3418383 w 6684977"/>
              <a:gd name="connsiteY62" fmla="*/ 3991325 h 6858000"/>
              <a:gd name="connsiteX63" fmla="*/ 3418383 w 6684977"/>
              <a:gd name="connsiteY63" fmla="*/ 5925250 h 6858000"/>
              <a:gd name="connsiteX64" fmla="*/ 3781731 w 6684977"/>
              <a:gd name="connsiteY64" fmla="*/ 6288597 h 6858000"/>
              <a:gd name="connsiteX65" fmla="*/ 4389671 w 6684977"/>
              <a:gd name="connsiteY65" fmla="*/ 6288597 h 6858000"/>
              <a:gd name="connsiteX66" fmla="*/ 4542246 w 6684977"/>
              <a:gd name="connsiteY66" fmla="*/ 6253993 h 6858000"/>
              <a:gd name="connsiteX67" fmla="*/ 4745941 w 6684977"/>
              <a:gd name="connsiteY67" fmla="*/ 5933114 h 6858000"/>
              <a:gd name="connsiteX68" fmla="*/ 4746727 w 6684977"/>
              <a:gd name="connsiteY68" fmla="*/ 3670446 h 6858000"/>
              <a:gd name="connsiteX69" fmla="*/ 4755378 w 6684977"/>
              <a:gd name="connsiteY69" fmla="*/ 3568991 h 6858000"/>
              <a:gd name="connsiteX70" fmla="*/ 4852901 w 6684977"/>
              <a:gd name="connsiteY70" fmla="*/ 3471469 h 6858000"/>
              <a:gd name="connsiteX71" fmla="*/ 5106143 w 6684977"/>
              <a:gd name="connsiteY71" fmla="*/ 3462032 h 6858000"/>
              <a:gd name="connsiteX72" fmla="*/ 5146253 w 6684977"/>
              <a:gd name="connsiteY72" fmla="*/ 3501355 h 6858000"/>
              <a:gd name="connsiteX73" fmla="*/ 5147826 w 6684977"/>
              <a:gd name="connsiteY73" fmla="*/ 3539106 h 6858000"/>
              <a:gd name="connsiteX74" fmla="*/ 5147826 w 6684977"/>
              <a:gd name="connsiteY74" fmla="*/ 3764035 h 6858000"/>
              <a:gd name="connsiteX75" fmla="*/ 5151758 w 6684977"/>
              <a:gd name="connsiteY75" fmla="*/ 3806505 h 6858000"/>
              <a:gd name="connsiteX76" fmla="*/ 5405001 w 6684977"/>
              <a:gd name="connsiteY76" fmla="*/ 4007054 h 6858000"/>
              <a:gd name="connsiteX77" fmla="*/ 5803740 w 6684977"/>
              <a:gd name="connsiteY77" fmla="*/ 4007054 h 6858000"/>
              <a:gd name="connsiteX78" fmla="*/ 5841491 w 6684977"/>
              <a:gd name="connsiteY78" fmla="*/ 4007841 h 6858000"/>
              <a:gd name="connsiteX79" fmla="*/ 5880814 w 6684977"/>
              <a:gd name="connsiteY79" fmla="*/ 4047164 h 6858000"/>
              <a:gd name="connsiteX80" fmla="*/ 5883174 w 6684977"/>
              <a:gd name="connsiteY80" fmla="*/ 4089633 h 6858000"/>
              <a:gd name="connsiteX81" fmla="*/ 5975190 w 6684977"/>
              <a:gd name="connsiteY81" fmla="*/ 4155697 h 6858000"/>
              <a:gd name="connsiteX82" fmla="*/ 6037321 w 6684977"/>
              <a:gd name="connsiteY82" fmla="*/ 4080982 h 6858000"/>
              <a:gd name="connsiteX83" fmla="*/ 6043613 w 6684977"/>
              <a:gd name="connsiteY83" fmla="*/ 3869422 h 6858000"/>
              <a:gd name="connsiteX84" fmla="*/ 6093947 w 6684977"/>
              <a:gd name="connsiteY84" fmla="*/ 3819088 h 6858000"/>
              <a:gd name="connsiteX85" fmla="*/ 6128552 w 6684977"/>
              <a:gd name="connsiteY85" fmla="*/ 3819088 h 6858000"/>
              <a:gd name="connsiteX86" fmla="*/ 6535942 w 6684977"/>
              <a:gd name="connsiteY86" fmla="*/ 3819088 h 6858000"/>
              <a:gd name="connsiteX87" fmla="*/ 6688517 w 6684977"/>
              <a:gd name="connsiteY87" fmla="*/ 3693253 h 6858000"/>
              <a:gd name="connsiteX88" fmla="*/ 6688517 w 6684977"/>
              <a:gd name="connsiteY88" fmla="*/ 3639773 h 6858000"/>
              <a:gd name="connsiteX89" fmla="*/ 6655485 w 6684977"/>
              <a:gd name="connsiteY89" fmla="*/ 3557981 h 6858000"/>
              <a:gd name="connsiteX90" fmla="*/ 6579984 w 6684977"/>
              <a:gd name="connsiteY90" fmla="*/ 3518657 h 6858000"/>
              <a:gd name="connsiteX91" fmla="*/ 6524145 w 6684977"/>
              <a:gd name="connsiteY91" fmla="*/ 3513152 h 6858000"/>
              <a:gd name="connsiteX92" fmla="*/ 6098666 w 6684977"/>
              <a:gd name="connsiteY92" fmla="*/ 3513152 h 6858000"/>
              <a:gd name="connsiteX93" fmla="*/ 6043613 w 6684977"/>
              <a:gd name="connsiteY93" fmla="*/ 3464391 h 6858000"/>
              <a:gd name="connsiteX94" fmla="*/ 6043613 w 6684977"/>
              <a:gd name="connsiteY94" fmla="*/ 3218227 h 6858000"/>
              <a:gd name="connsiteX95" fmla="*/ 6090801 w 6684977"/>
              <a:gd name="connsiteY95" fmla="*/ 3171825 h 6858000"/>
              <a:gd name="connsiteX96" fmla="*/ 2907965 w 6684977"/>
              <a:gd name="connsiteY96" fmla="*/ 1801012 h 6858000"/>
              <a:gd name="connsiteX97" fmla="*/ 2621691 w 6684977"/>
              <a:gd name="connsiteY97" fmla="*/ 2088859 h 6858000"/>
              <a:gd name="connsiteX98" fmla="*/ 1799832 w 6684977"/>
              <a:gd name="connsiteY98" fmla="*/ 2088859 h 6858000"/>
              <a:gd name="connsiteX99" fmla="*/ 977973 w 6684977"/>
              <a:gd name="connsiteY99" fmla="*/ 2088859 h 6858000"/>
              <a:gd name="connsiteX100" fmla="*/ 699563 w 6684977"/>
              <a:gd name="connsiteY100" fmla="*/ 1849773 h 6858000"/>
              <a:gd name="connsiteX101" fmla="*/ 697204 w 6684977"/>
              <a:gd name="connsiteY101" fmla="*/ 1801798 h 6858000"/>
              <a:gd name="connsiteX102" fmla="*/ 697204 w 6684977"/>
              <a:gd name="connsiteY102" fmla="*/ 717259 h 6858000"/>
              <a:gd name="connsiteX103" fmla="*/ 981905 w 6684977"/>
              <a:gd name="connsiteY103" fmla="*/ 430984 h 6858000"/>
              <a:gd name="connsiteX104" fmla="*/ 2623264 w 6684977"/>
              <a:gd name="connsiteY104" fmla="*/ 430984 h 6858000"/>
              <a:gd name="connsiteX105" fmla="*/ 2908752 w 6684977"/>
              <a:gd name="connsiteY105" fmla="*/ 716472 h 6858000"/>
              <a:gd name="connsiteX106" fmla="*/ 2907965 w 6684977"/>
              <a:gd name="connsiteY106" fmla="*/ 18010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684977" h="6858000">
                <a:moveTo>
                  <a:pt x="6090801" y="3171825"/>
                </a:moveTo>
                <a:cubicBezTo>
                  <a:pt x="6102598" y="3171039"/>
                  <a:pt x="6113609" y="3171039"/>
                  <a:pt x="6125406" y="3171039"/>
                </a:cubicBezTo>
                <a:cubicBezTo>
                  <a:pt x="6269329" y="3171039"/>
                  <a:pt x="6412466" y="3171039"/>
                  <a:pt x="6556390" y="3171039"/>
                </a:cubicBezTo>
                <a:cubicBezTo>
                  <a:pt x="6576052" y="3171039"/>
                  <a:pt x="6594927" y="3167893"/>
                  <a:pt x="6613802" y="3160028"/>
                </a:cubicBezTo>
                <a:cubicBezTo>
                  <a:pt x="6662563" y="3139580"/>
                  <a:pt x="6684585" y="3101043"/>
                  <a:pt x="6689303" y="3050709"/>
                </a:cubicBezTo>
                <a:cubicBezTo>
                  <a:pt x="6689303" y="3032620"/>
                  <a:pt x="6689303" y="3015318"/>
                  <a:pt x="6689303" y="2997229"/>
                </a:cubicBezTo>
                <a:cubicBezTo>
                  <a:pt x="6682225" y="2972062"/>
                  <a:pt x="6684585" y="2943749"/>
                  <a:pt x="6663350" y="2922515"/>
                </a:cubicBezTo>
                <a:cubicBezTo>
                  <a:pt x="6630318" y="2888697"/>
                  <a:pt x="6591781" y="2871394"/>
                  <a:pt x="6544593" y="2871394"/>
                </a:cubicBezTo>
                <a:cubicBezTo>
                  <a:pt x="6399096" y="2872181"/>
                  <a:pt x="6253600" y="2872181"/>
                  <a:pt x="6108103" y="2871394"/>
                </a:cubicBezTo>
                <a:cubicBezTo>
                  <a:pt x="6055410" y="2871394"/>
                  <a:pt x="6043613" y="2860384"/>
                  <a:pt x="6044399" y="2809264"/>
                </a:cubicBezTo>
                <a:cubicBezTo>
                  <a:pt x="6045972" y="2739268"/>
                  <a:pt x="6038108" y="2670059"/>
                  <a:pt x="6038894" y="2600850"/>
                </a:cubicBezTo>
                <a:cubicBezTo>
                  <a:pt x="6038894" y="2580401"/>
                  <a:pt x="6031029" y="2565458"/>
                  <a:pt x="6017659" y="2550515"/>
                </a:cubicBezTo>
                <a:cubicBezTo>
                  <a:pt x="5998784" y="2530067"/>
                  <a:pt x="5975190" y="2534786"/>
                  <a:pt x="5952383" y="2534786"/>
                </a:cubicBezTo>
                <a:cubicBezTo>
                  <a:pt x="5918565" y="2534786"/>
                  <a:pt x="5898117" y="2552088"/>
                  <a:pt x="5887892" y="2584334"/>
                </a:cubicBezTo>
                <a:cubicBezTo>
                  <a:pt x="5882387" y="2601636"/>
                  <a:pt x="5883960" y="2619725"/>
                  <a:pt x="5882387" y="2637813"/>
                </a:cubicBezTo>
                <a:cubicBezTo>
                  <a:pt x="5880027" y="2670845"/>
                  <a:pt x="5868230" y="2681856"/>
                  <a:pt x="5835985" y="2684215"/>
                </a:cubicBezTo>
                <a:cubicBezTo>
                  <a:pt x="5823402" y="2685001"/>
                  <a:pt x="5810818" y="2685001"/>
                  <a:pt x="5798235" y="2685001"/>
                </a:cubicBezTo>
                <a:cubicBezTo>
                  <a:pt x="5662176" y="2685001"/>
                  <a:pt x="5526904" y="2685001"/>
                  <a:pt x="5390845" y="2685001"/>
                </a:cubicBezTo>
                <a:cubicBezTo>
                  <a:pt x="5265796" y="2685001"/>
                  <a:pt x="5149399" y="2802185"/>
                  <a:pt x="5148612" y="2928020"/>
                </a:cubicBezTo>
                <a:cubicBezTo>
                  <a:pt x="5148612" y="2996443"/>
                  <a:pt x="5148612" y="3065652"/>
                  <a:pt x="5148612" y="3134075"/>
                </a:cubicBezTo>
                <a:cubicBezTo>
                  <a:pt x="5147826" y="3187554"/>
                  <a:pt x="5137602" y="3198565"/>
                  <a:pt x="5084122" y="3198565"/>
                </a:cubicBezTo>
                <a:cubicBezTo>
                  <a:pt x="4998397" y="3199351"/>
                  <a:pt x="4912672" y="3198565"/>
                  <a:pt x="4826947" y="3198565"/>
                </a:cubicBezTo>
                <a:cubicBezTo>
                  <a:pt x="4806499" y="3198565"/>
                  <a:pt x="4786051" y="3201711"/>
                  <a:pt x="4765603" y="3205643"/>
                </a:cubicBezTo>
                <a:cubicBezTo>
                  <a:pt x="4593366" y="3239461"/>
                  <a:pt x="4481688" y="3402260"/>
                  <a:pt x="4482474" y="3557194"/>
                </a:cubicBezTo>
                <a:cubicBezTo>
                  <a:pt x="4485620" y="4265802"/>
                  <a:pt x="4484047" y="4974410"/>
                  <a:pt x="4484047" y="5683804"/>
                </a:cubicBezTo>
                <a:cubicBezTo>
                  <a:pt x="4484047" y="5744362"/>
                  <a:pt x="4484047" y="5804920"/>
                  <a:pt x="4479328" y="5865478"/>
                </a:cubicBezTo>
                <a:cubicBezTo>
                  <a:pt x="4470677" y="5976370"/>
                  <a:pt x="4428208" y="6018839"/>
                  <a:pt x="4317316" y="6021198"/>
                </a:cubicBezTo>
                <a:cubicBezTo>
                  <a:pt x="4315743" y="6021198"/>
                  <a:pt x="4313384" y="6021198"/>
                  <a:pt x="4311811" y="6021198"/>
                </a:cubicBezTo>
                <a:cubicBezTo>
                  <a:pt x="4160022" y="6021198"/>
                  <a:pt x="4008234" y="6021198"/>
                  <a:pt x="3856445" y="6021198"/>
                </a:cubicBezTo>
                <a:cubicBezTo>
                  <a:pt x="3828919" y="6021198"/>
                  <a:pt x="3801393" y="6017266"/>
                  <a:pt x="3774653" y="6009401"/>
                </a:cubicBezTo>
                <a:cubicBezTo>
                  <a:pt x="3732184" y="5996818"/>
                  <a:pt x="3706230" y="5969292"/>
                  <a:pt x="3695220" y="5926822"/>
                </a:cubicBezTo>
                <a:cubicBezTo>
                  <a:pt x="3687355" y="5897723"/>
                  <a:pt x="3685782" y="5868624"/>
                  <a:pt x="3685782" y="5839524"/>
                </a:cubicBezTo>
                <a:cubicBezTo>
                  <a:pt x="3683423" y="5176532"/>
                  <a:pt x="3692074" y="4513540"/>
                  <a:pt x="3680277" y="3849760"/>
                </a:cubicBezTo>
                <a:cubicBezTo>
                  <a:pt x="3678704" y="3745160"/>
                  <a:pt x="3635448" y="3660222"/>
                  <a:pt x="3557588" y="3591799"/>
                </a:cubicBezTo>
                <a:cubicBezTo>
                  <a:pt x="3502535" y="3543038"/>
                  <a:pt x="3436472" y="3517871"/>
                  <a:pt x="3363330" y="3508433"/>
                </a:cubicBezTo>
                <a:cubicBezTo>
                  <a:pt x="3328726" y="3503715"/>
                  <a:pt x="3318501" y="3493491"/>
                  <a:pt x="3316142" y="3458886"/>
                </a:cubicBezTo>
                <a:cubicBezTo>
                  <a:pt x="3315356" y="3443156"/>
                  <a:pt x="3315356" y="3426641"/>
                  <a:pt x="3315356" y="3410911"/>
                </a:cubicBezTo>
                <a:cubicBezTo>
                  <a:pt x="3315356" y="2463218"/>
                  <a:pt x="3314569" y="1514737"/>
                  <a:pt x="3316142" y="567043"/>
                </a:cubicBezTo>
                <a:cubicBezTo>
                  <a:pt x="3316142" y="467162"/>
                  <a:pt x="3297267" y="373572"/>
                  <a:pt x="3247719" y="287061"/>
                </a:cubicBezTo>
                <a:cubicBezTo>
                  <a:pt x="3146265" y="107746"/>
                  <a:pt x="2997623" y="0"/>
                  <a:pt x="2783703" y="0"/>
                </a:cubicBezTo>
                <a:cubicBezTo>
                  <a:pt x="2129362" y="0"/>
                  <a:pt x="1475021" y="0"/>
                  <a:pt x="820679" y="0"/>
                </a:cubicBezTo>
                <a:cubicBezTo>
                  <a:pt x="733381" y="0"/>
                  <a:pt x="649229" y="14943"/>
                  <a:pt x="573728" y="61344"/>
                </a:cubicBezTo>
                <a:cubicBezTo>
                  <a:pt x="393627" y="172236"/>
                  <a:pt x="286668" y="328744"/>
                  <a:pt x="286668" y="544236"/>
                </a:cubicBezTo>
                <a:cubicBezTo>
                  <a:pt x="285881" y="2441983"/>
                  <a:pt x="285881" y="4339730"/>
                  <a:pt x="285881" y="6237477"/>
                </a:cubicBezTo>
                <a:cubicBezTo>
                  <a:pt x="285881" y="6255566"/>
                  <a:pt x="286668" y="6272868"/>
                  <a:pt x="285095" y="6290957"/>
                </a:cubicBezTo>
                <a:cubicBezTo>
                  <a:pt x="282735" y="6321629"/>
                  <a:pt x="270938" y="6333426"/>
                  <a:pt x="239479" y="6335785"/>
                </a:cubicBezTo>
                <a:cubicBezTo>
                  <a:pt x="213526" y="6337358"/>
                  <a:pt x="187573" y="6334999"/>
                  <a:pt x="161619" y="6336572"/>
                </a:cubicBezTo>
                <a:cubicBezTo>
                  <a:pt x="73535" y="6343650"/>
                  <a:pt x="20055" y="6391625"/>
                  <a:pt x="9831" y="6464766"/>
                </a:cubicBezTo>
                <a:cubicBezTo>
                  <a:pt x="-3539" y="6555210"/>
                  <a:pt x="-2753" y="6646440"/>
                  <a:pt x="9044" y="6737671"/>
                </a:cubicBezTo>
                <a:cubicBezTo>
                  <a:pt x="18482" y="6809239"/>
                  <a:pt x="61738" y="6851709"/>
                  <a:pt x="133306" y="6856427"/>
                </a:cubicBezTo>
                <a:cubicBezTo>
                  <a:pt x="137239" y="6856427"/>
                  <a:pt x="140385" y="6857214"/>
                  <a:pt x="143530" y="6858787"/>
                </a:cubicBezTo>
                <a:cubicBezTo>
                  <a:pt x="1248518" y="6858787"/>
                  <a:pt x="2354292" y="6858787"/>
                  <a:pt x="3459279" y="6858787"/>
                </a:cubicBezTo>
                <a:cubicBezTo>
                  <a:pt x="3522983" y="6857214"/>
                  <a:pt x="3566239" y="6826542"/>
                  <a:pt x="3587474" y="6765983"/>
                </a:cubicBezTo>
                <a:cubicBezTo>
                  <a:pt x="3592192" y="6753400"/>
                  <a:pt x="3596911" y="6740816"/>
                  <a:pt x="3600057" y="6727447"/>
                </a:cubicBezTo>
                <a:cubicBezTo>
                  <a:pt x="3617359" y="6644868"/>
                  <a:pt x="3618146" y="6562289"/>
                  <a:pt x="3600057" y="6480496"/>
                </a:cubicBezTo>
                <a:cubicBezTo>
                  <a:pt x="3583541" y="6405781"/>
                  <a:pt x="3541858" y="6352301"/>
                  <a:pt x="3461639" y="6338145"/>
                </a:cubicBezTo>
                <a:cubicBezTo>
                  <a:pt x="3439617" y="6334213"/>
                  <a:pt x="3416810" y="6335785"/>
                  <a:pt x="3394789" y="6335785"/>
                </a:cubicBezTo>
                <a:cubicBezTo>
                  <a:pt x="3323220" y="6334999"/>
                  <a:pt x="3317715" y="6329494"/>
                  <a:pt x="3316929" y="6257139"/>
                </a:cubicBezTo>
                <a:cubicBezTo>
                  <a:pt x="3316929" y="5457301"/>
                  <a:pt x="3316929" y="4657463"/>
                  <a:pt x="3316929" y="3857625"/>
                </a:cubicBezTo>
                <a:cubicBezTo>
                  <a:pt x="3316929" y="3845828"/>
                  <a:pt x="3316142" y="3834031"/>
                  <a:pt x="3317715" y="3823021"/>
                </a:cubicBezTo>
                <a:cubicBezTo>
                  <a:pt x="3321647" y="3793135"/>
                  <a:pt x="3339736" y="3785270"/>
                  <a:pt x="3364117" y="3802572"/>
                </a:cubicBezTo>
                <a:cubicBezTo>
                  <a:pt x="3388497" y="3819875"/>
                  <a:pt x="3401081" y="3845828"/>
                  <a:pt x="3407372" y="3874141"/>
                </a:cubicBezTo>
                <a:cubicBezTo>
                  <a:pt x="3416023" y="3912678"/>
                  <a:pt x="3418383" y="3952001"/>
                  <a:pt x="3418383" y="3991325"/>
                </a:cubicBezTo>
                <a:cubicBezTo>
                  <a:pt x="3418383" y="4636228"/>
                  <a:pt x="3418383" y="5280346"/>
                  <a:pt x="3418383" y="5925250"/>
                </a:cubicBezTo>
                <a:cubicBezTo>
                  <a:pt x="3418383" y="6130517"/>
                  <a:pt x="3576463" y="6287811"/>
                  <a:pt x="3781731" y="6288597"/>
                </a:cubicBezTo>
                <a:cubicBezTo>
                  <a:pt x="3984640" y="6288597"/>
                  <a:pt x="4186762" y="6288597"/>
                  <a:pt x="4389671" y="6288597"/>
                </a:cubicBezTo>
                <a:cubicBezTo>
                  <a:pt x="4443151" y="6288597"/>
                  <a:pt x="4495058" y="6278373"/>
                  <a:pt x="4542246" y="6253993"/>
                </a:cubicBezTo>
                <a:cubicBezTo>
                  <a:pt x="4673586" y="6187930"/>
                  <a:pt x="4745154" y="6080183"/>
                  <a:pt x="4745941" y="5933114"/>
                </a:cubicBezTo>
                <a:cubicBezTo>
                  <a:pt x="4747514" y="5178891"/>
                  <a:pt x="4746727" y="4424668"/>
                  <a:pt x="4746727" y="3670446"/>
                </a:cubicBezTo>
                <a:cubicBezTo>
                  <a:pt x="4746727" y="3636628"/>
                  <a:pt x="4749087" y="3602810"/>
                  <a:pt x="4755378" y="3568991"/>
                </a:cubicBezTo>
                <a:cubicBezTo>
                  <a:pt x="4766389" y="3514725"/>
                  <a:pt x="4799421" y="3482480"/>
                  <a:pt x="4852901" y="3471469"/>
                </a:cubicBezTo>
                <a:cubicBezTo>
                  <a:pt x="4937053" y="3454953"/>
                  <a:pt x="5021991" y="3458886"/>
                  <a:pt x="5106143" y="3462032"/>
                </a:cubicBezTo>
                <a:cubicBezTo>
                  <a:pt x="5131310" y="3462818"/>
                  <a:pt x="5142321" y="3476188"/>
                  <a:pt x="5146253" y="3501355"/>
                </a:cubicBezTo>
                <a:cubicBezTo>
                  <a:pt x="5148612" y="3513939"/>
                  <a:pt x="5147826" y="3526522"/>
                  <a:pt x="5147826" y="3539106"/>
                </a:cubicBezTo>
                <a:cubicBezTo>
                  <a:pt x="5147826" y="3613820"/>
                  <a:pt x="5147826" y="3689321"/>
                  <a:pt x="5147826" y="3764035"/>
                </a:cubicBezTo>
                <a:cubicBezTo>
                  <a:pt x="5147826" y="3778192"/>
                  <a:pt x="5148612" y="3792348"/>
                  <a:pt x="5151758" y="3806505"/>
                </a:cubicBezTo>
                <a:cubicBezTo>
                  <a:pt x="5179285" y="3923688"/>
                  <a:pt x="5283885" y="4006268"/>
                  <a:pt x="5405001" y="4007054"/>
                </a:cubicBezTo>
                <a:cubicBezTo>
                  <a:pt x="5537914" y="4007054"/>
                  <a:pt x="5670827" y="4007054"/>
                  <a:pt x="5803740" y="4007054"/>
                </a:cubicBezTo>
                <a:cubicBezTo>
                  <a:pt x="5816324" y="4007054"/>
                  <a:pt x="5828907" y="4006268"/>
                  <a:pt x="5841491" y="4007841"/>
                </a:cubicBezTo>
                <a:cubicBezTo>
                  <a:pt x="5866658" y="4010986"/>
                  <a:pt x="5877668" y="4021997"/>
                  <a:pt x="5880814" y="4047164"/>
                </a:cubicBezTo>
                <a:cubicBezTo>
                  <a:pt x="5882387" y="4061321"/>
                  <a:pt x="5880814" y="4075477"/>
                  <a:pt x="5883174" y="4089633"/>
                </a:cubicBezTo>
                <a:cubicBezTo>
                  <a:pt x="5890252" y="4137608"/>
                  <a:pt x="5920138" y="4158842"/>
                  <a:pt x="5975190" y="4155697"/>
                </a:cubicBezTo>
                <a:cubicBezTo>
                  <a:pt x="6014514" y="4153337"/>
                  <a:pt x="6036535" y="4126597"/>
                  <a:pt x="6037321" y="4080982"/>
                </a:cubicBezTo>
                <a:cubicBezTo>
                  <a:pt x="6038108" y="4010200"/>
                  <a:pt x="6044399" y="3940204"/>
                  <a:pt x="6043613" y="3869422"/>
                </a:cubicBezTo>
                <a:cubicBezTo>
                  <a:pt x="6042826" y="3831672"/>
                  <a:pt x="6056196" y="3820661"/>
                  <a:pt x="6093947" y="3819088"/>
                </a:cubicBezTo>
                <a:cubicBezTo>
                  <a:pt x="6105744" y="3818302"/>
                  <a:pt x="6117541" y="3819088"/>
                  <a:pt x="6128552" y="3819088"/>
                </a:cubicBezTo>
                <a:cubicBezTo>
                  <a:pt x="6264610" y="3819088"/>
                  <a:pt x="6399883" y="3819088"/>
                  <a:pt x="6535942" y="3819088"/>
                </a:cubicBezTo>
                <a:cubicBezTo>
                  <a:pt x="6624813" y="3819088"/>
                  <a:pt x="6672001" y="3779765"/>
                  <a:pt x="6688517" y="3693253"/>
                </a:cubicBezTo>
                <a:cubicBezTo>
                  <a:pt x="6688517" y="3675164"/>
                  <a:pt x="6688517" y="3657862"/>
                  <a:pt x="6688517" y="3639773"/>
                </a:cubicBezTo>
                <a:cubicBezTo>
                  <a:pt x="6680652" y="3611461"/>
                  <a:pt x="6681438" y="3580002"/>
                  <a:pt x="6655485" y="3557981"/>
                </a:cubicBezTo>
                <a:cubicBezTo>
                  <a:pt x="6633464" y="3539106"/>
                  <a:pt x="6609083" y="3525736"/>
                  <a:pt x="6579984" y="3518657"/>
                </a:cubicBezTo>
                <a:cubicBezTo>
                  <a:pt x="6561895" y="3514725"/>
                  <a:pt x="6543020" y="3513152"/>
                  <a:pt x="6524145" y="3513152"/>
                </a:cubicBezTo>
                <a:cubicBezTo>
                  <a:pt x="6382581" y="3513152"/>
                  <a:pt x="6240230" y="3513939"/>
                  <a:pt x="6098666" y="3513152"/>
                </a:cubicBezTo>
                <a:cubicBezTo>
                  <a:pt x="6056983" y="3513152"/>
                  <a:pt x="6044399" y="3502142"/>
                  <a:pt x="6043613" y="3464391"/>
                </a:cubicBezTo>
                <a:cubicBezTo>
                  <a:pt x="6042040" y="3382599"/>
                  <a:pt x="6042040" y="3300019"/>
                  <a:pt x="6043613" y="3218227"/>
                </a:cubicBezTo>
                <a:cubicBezTo>
                  <a:pt x="6045972" y="3185195"/>
                  <a:pt x="6057770" y="3174185"/>
                  <a:pt x="6090801" y="3171825"/>
                </a:cubicBezTo>
                <a:close/>
                <a:moveTo>
                  <a:pt x="2907965" y="1801012"/>
                </a:moveTo>
                <a:cubicBezTo>
                  <a:pt x="2907965" y="1968529"/>
                  <a:pt x="2788422" y="2088072"/>
                  <a:pt x="2621691" y="2088859"/>
                </a:cubicBezTo>
                <a:cubicBezTo>
                  <a:pt x="2348000" y="2088859"/>
                  <a:pt x="2073523" y="2088859"/>
                  <a:pt x="1799832" y="2088859"/>
                </a:cubicBezTo>
                <a:cubicBezTo>
                  <a:pt x="1526141" y="2088859"/>
                  <a:pt x="1251664" y="2088859"/>
                  <a:pt x="977973" y="2088859"/>
                </a:cubicBezTo>
                <a:cubicBezTo>
                  <a:pt x="834049" y="2088859"/>
                  <a:pt x="721584" y="1992123"/>
                  <a:pt x="699563" y="1849773"/>
                </a:cubicBezTo>
                <a:cubicBezTo>
                  <a:pt x="697204" y="1834043"/>
                  <a:pt x="697204" y="1817527"/>
                  <a:pt x="697204" y="1801798"/>
                </a:cubicBezTo>
                <a:cubicBezTo>
                  <a:pt x="697204" y="1440023"/>
                  <a:pt x="697204" y="1079034"/>
                  <a:pt x="697204" y="717259"/>
                </a:cubicBezTo>
                <a:cubicBezTo>
                  <a:pt x="697204" y="550528"/>
                  <a:pt x="815960" y="430984"/>
                  <a:pt x="981905" y="430984"/>
                </a:cubicBezTo>
                <a:cubicBezTo>
                  <a:pt x="1529287" y="430198"/>
                  <a:pt x="2075882" y="430198"/>
                  <a:pt x="2623264" y="430984"/>
                </a:cubicBezTo>
                <a:cubicBezTo>
                  <a:pt x="2789209" y="430984"/>
                  <a:pt x="2908752" y="550528"/>
                  <a:pt x="2908752" y="716472"/>
                </a:cubicBezTo>
                <a:cubicBezTo>
                  <a:pt x="2907965" y="1078248"/>
                  <a:pt x="2907965" y="1440023"/>
                  <a:pt x="2907965" y="1801012"/>
                </a:cubicBezTo>
                <a:close/>
              </a:path>
            </a:pathLst>
          </a:custGeom>
          <a:solidFill>
            <a:srgbClr val="5CBE7A"/>
          </a:solidFill>
          <a:ln w="785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47" name="Group 153">
            <a:extLst>
              <a:ext uri="{FF2B5EF4-FFF2-40B4-BE49-F238E27FC236}">
                <a16:creationId xmlns:a16="http://schemas.microsoft.com/office/drawing/2014/main" xmlns="" id="{D53AAF52-53DF-4AE7-969E-974765E9992B}"/>
              </a:ext>
            </a:extLst>
          </p:cNvPr>
          <p:cNvGrpSpPr/>
          <p:nvPr/>
        </p:nvGrpSpPr>
        <p:grpSpPr>
          <a:xfrm>
            <a:off x="7213884" y="5118464"/>
            <a:ext cx="3335211" cy="1517719"/>
            <a:chOff x="6223779" y="3733800"/>
            <a:chExt cx="3015807" cy="1372371"/>
          </a:xfrm>
        </p:grpSpPr>
        <p:sp>
          <p:nvSpPr>
            <p:cNvPr id="48" name="Freeform: Shape 154">
              <a:extLst>
                <a:ext uri="{FF2B5EF4-FFF2-40B4-BE49-F238E27FC236}">
                  <a16:creationId xmlns:a16="http://schemas.microsoft.com/office/drawing/2014/main" xmlns="" id="{54B93EFA-E07A-4C06-8FB1-F730EB7C579A}"/>
                </a:ext>
              </a:extLst>
            </p:cNvPr>
            <p:cNvSpPr/>
            <p:nvPr/>
          </p:nvSpPr>
          <p:spPr>
            <a:xfrm flipH="1">
              <a:off x="6395635" y="3817247"/>
              <a:ext cx="2788513" cy="911961"/>
            </a:xfrm>
            <a:custGeom>
              <a:avLst/>
              <a:gdLst>
                <a:gd name="connsiteX0" fmla="*/ 119192 w 2788513"/>
                <a:gd name="connsiteY0" fmla="*/ 626443 h 911961"/>
                <a:gd name="connsiteX1" fmla="*/ 0 w 2788513"/>
                <a:gd name="connsiteY1" fmla="*/ 773355 h 911961"/>
                <a:gd name="connsiteX2" fmla="*/ 27719 w 2788513"/>
                <a:gd name="connsiteY2" fmla="*/ 795530 h 911961"/>
                <a:gd name="connsiteX3" fmla="*/ 130280 w 2788513"/>
                <a:gd name="connsiteY3" fmla="*/ 784439 h 911961"/>
                <a:gd name="connsiteX4" fmla="*/ 157999 w 2788513"/>
                <a:gd name="connsiteY4" fmla="*/ 751179 h 911961"/>
                <a:gd name="connsiteX5" fmla="*/ 146911 w 2788513"/>
                <a:gd name="connsiteY5" fmla="*/ 648618 h 911961"/>
                <a:gd name="connsiteX6" fmla="*/ 1574427 w 2788513"/>
                <a:gd name="connsiteY6" fmla="*/ 485566 h 911961"/>
                <a:gd name="connsiteX7" fmla="*/ 1546995 w 2788513"/>
                <a:gd name="connsiteY7" fmla="*/ 485566 h 911961"/>
                <a:gd name="connsiteX8" fmla="*/ 1546995 w 2788513"/>
                <a:gd name="connsiteY8" fmla="*/ 911961 h 911961"/>
                <a:gd name="connsiteX9" fmla="*/ 1574427 w 2788513"/>
                <a:gd name="connsiteY9" fmla="*/ 911961 h 911961"/>
                <a:gd name="connsiteX10" fmla="*/ 2741392 w 2788513"/>
                <a:gd name="connsiteY10" fmla="*/ 376973 h 911961"/>
                <a:gd name="connsiteX11" fmla="*/ 2708130 w 2788513"/>
                <a:gd name="connsiteY11" fmla="*/ 385290 h 911961"/>
                <a:gd name="connsiteX12" fmla="*/ 2655463 w 2788513"/>
                <a:gd name="connsiteY12" fmla="*/ 473990 h 911961"/>
                <a:gd name="connsiteX13" fmla="*/ 2666550 w 2788513"/>
                <a:gd name="connsiteY13" fmla="*/ 515567 h 911961"/>
                <a:gd name="connsiteX14" fmla="*/ 2755250 w 2788513"/>
                <a:gd name="connsiteY14" fmla="*/ 568234 h 911961"/>
                <a:gd name="connsiteX15" fmla="*/ 2788513 w 2788513"/>
                <a:gd name="connsiteY15" fmla="*/ 559917 h 911961"/>
                <a:gd name="connsiteX16" fmla="*/ 1815584 w 2788513"/>
                <a:gd name="connsiteY16" fmla="*/ 0 h 911961"/>
                <a:gd name="connsiteX17" fmla="*/ 1743515 w 2788513"/>
                <a:gd name="connsiteY17" fmla="*/ 0 h 911961"/>
                <a:gd name="connsiteX18" fmla="*/ 1072719 w 2788513"/>
                <a:gd name="connsiteY18" fmla="*/ 213436 h 911961"/>
                <a:gd name="connsiteX19" fmla="*/ 903633 w 2788513"/>
                <a:gd name="connsiteY19" fmla="*/ 329856 h 911961"/>
                <a:gd name="connsiteX20" fmla="*/ 911950 w 2788513"/>
                <a:gd name="connsiteY20" fmla="*/ 374203 h 911961"/>
                <a:gd name="connsiteX21" fmla="*/ 2605568 w 2788513"/>
                <a:gd name="connsiteY21" fmla="*/ 363115 h 911961"/>
                <a:gd name="connsiteX22" fmla="*/ 2636060 w 2788513"/>
                <a:gd name="connsiteY22" fmla="*/ 318765 h 911961"/>
                <a:gd name="connsiteX23" fmla="*/ 2622199 w 2788513"/>
                <a:gd name="connsiteY23" fmla="*/ 91474 h 911961"/>
                <a:gd name="connsiteX24" fmla="*/ 2591710 w 2788513"/>
                <a:gd name="connsiteY24" fmla="*/ 58208 h 911961"/>
                <a:gd name="connsiteX25" fmla="*/ 1815584 w 2788513"/>
                <a:gd name="connsiteY25" fmla="*/ 0 h 91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788513" h="911961">
                  <a:moveTo>
                    <a:pt x="119192" y="626443"/>
                  </a:moveTo>
                  <a:lnTo>
                    <a:pt x="0" y="773355"/>
                  </a:lnTo>
                  <a:lnTo>
                    <a:pt x="27719" y="795530"/>
                  </a:lnTo>
                  <a:cubicBezTo>
                    <a:pt x="58211" y="820475"/>
                    <a:pt x="105332" y="814931"/>
                    <a:pt x="130280" y="784439"/>
                  </a:cubicBezTo>
                  <a:lnTo>
                    <a:pt x="157999" y="751179"/>
                  </a:lnTo>
                  <a:cubicBezTo>
                    <a:pt x="182944" y="720687"/>
                    <a:pt x="177401" y="673567"/>
                    <a:pt x="146911" y="648618"/>
                  </a:cubicBezTo>
                  <a:close/>
                  <a:moveTo>
                    <a:pt x="1574427" y="485566"/>
                  </a:moveTo>
                  <a:lnTo>
                    <a:pt x="1546995" y="485566"/>
                  </a:lnTo>
                  <a:lnTo>
                    <a:pt x="1546995" y="911961"/>
                  </a:lnTo>
                  <a:lnTo>
                    <a:pt x="1574427" y="911961"/>
                  </a:lnTo>
                  <a:close/>
                  <a:moveTo>
                    <a:pt x="2741392" y="376973"/>
                  </a:moveTo>
                  <a:lnTo>
                    <a:pt x="2708130" y="385290"/>
                  </a:lnTo>
                  <a:cubicBezTo>
                    <a:pt x="2669323" y="396377"/>
                    <a:pt x="2644375" y="435184"/>
                    <a:pt x="2655463" y="473990"/>
                  </a:cubicBezTo>
                  <a:lnTo>
                    <a:pt x="2666550" y="515567"/>
                  </a:lnTo>
                  <a:cubicBezTo>
                    <a:pt x="2677638" y="554373"/>
                    <a:pt x="2716444" y="579322"/>
                    <a:pt x="2755250" y="568234"/>
                  </a:cubicBezTo>
                  <a:lnTo>
                    <a:pt x="2788513" y="559917"/>
                  </a:lnTo>
                  <a:close/>
                  <a:moveTo>
                    <a:pt x="1815584" y="0"/>
                  </a:moveTo>
                  <a:cubicBezTo>
                    <a:pt x="1787865" y="0"/>
                    <a:pt x="1771233" y="0"/>
                    <a:pt x="1743515" y="0"/>
                  </a:cubicBezTo>
                  <a:cubicBezTo>
                    <a:pt x="1541166" y="8314"/>
                    <a:pt x="1227945" y="121963"/>
                    <a:pt x="1072719" y="213436"/>
                  </a:cubicBezTo>
                  <a:cubicBezTo>
                    <a:pt x="1008965" y="252240"/>
                    <a:pt x="997877" y="257787"/>
                    <a:pt x="903633" y="329856"/>
                  </a:cubicBezTo>
                  <a:cubicBezTo>
                    <a:pt x="859283" y="363115"/>
                    <a:pt x="867600" y="374203"/>
                    <a:pt x="911950" y="374203"/>
                  </a:cubicBezTo>
                  <a:cubicBezTo>
                    <a:pt x="1471870" y="374203"/>
                    <a:pt x="2045648" y="371432"/>
                    <a:pt x="2605568" y="363115"/>
                  </a:cubicBezTo>
                  <a:cubicBezTo>
                    <a:pt x="2633287" y="363115"/>
                    <a:pt x="2636060" y="338170"/>
                    <a:pt x="2636060" y="318765"/>
                  </a:cubicBezTo>
                  <a:lnTo>
                    <a:pt x="2622199" y="91474"/>
                  </a:lnTo>
                  <a:cubicBezTo>
                    <a:pt x="2622199" y="74839"/>
                    <a:pt x="2608341" y="60981"/>
                    <a:pt x="2591710" y="58208"/>
                  </a:cubicBezTo>
                  <a:cubicBezTo>
                    <a:pt x="2297891" y="22175"/>
                    <a:pt x="2131578" y="0"/>
                    <a:pt x="1815584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9" name="Freeform: Shape 155">
              <a:extLst>
                <a:ext uri="{FF2B5EF4-FFF2-40B4-BE49-F238E27FC236}">
                  <a16:creationId xmlns:a16="http://schemas.microsoft.com/office/drawing/2014/main" xmlns="" id="{E398F828-CB36-4E39-A713-A41CDF77D080}"/>
                </a:ext>
              </a:extLst>
            </p:cNvPr>
            <p:cNvSpPr/>
            <p:nvPr/>
          </p:nvSpPr>
          <p:spPr>
            <a:xfrm flipH="1">
              <a:off x="6223779" y="3733800"/>
              <a:ext cx="3015807" cy="1117357"/>
            </a:xfrm>
            <a:custGeom>
              <a:avLst/>
              <a:gdLst>
                <a:gd name="connsiteX0" fmla="*/ 174630 w 3015807"/>
                <a:gd name="connsiteY0" fmla="*/ 709890 h 1117357"/>
                <a:gd name="connsiteX1" fmla="*/ 202349 w 3015807"/>
                <a:gd name="connsiteY1" fmla="*/ 732065 h 1117357"/>
                <a:gd name="connsiteX2" fmla="*/ 213437 w 3015807"/>
                <a:gd name="connsiteY2" fmla="*/ 834626 h 1117357"/>
                <a:gd name="connsiteX3" fmla="*/ 185718 w 3015807"/>
                <a:gd name="connsiteY3" fmla="*/ 867886 h 1117357"/>
                <a:gd name="connsiteX4" fmla="*/ 83157 w 3015807"/>
                <a:gd name="connsiteY4" fmla="*/ 878977 h 1117357"/>
                <a:gd name="connsiteX5" fmla="*/ 55438 w 3015807"/>
                <a:gd name="connsiteY5" fmla="*/ 856802 h 1117357"/>
                <a:gd name="connsiteX6" fmla="*/ 1629865 w 3015807"/>
                <a:gd name="connsiteY6" fmla="*/ 569013 h 1117357"/>
                <a:gd name="connsiteX7" fmla="*/ 1629865 w 3015807"/>
                <a:gd name="connsiteY7" fmla="*/ 995408 h 1117357"/>
                <a:gd name="connsiteX8" fmla="*/ 1602433 w 3015807"/>
                <a:gd name="connsiteY8" fmla="*/ 995408 h 1117357"/>
                <a:gd name="connsiteX9" fmla="*/ 1602433 w 3015807"/>
                <a:gd name="connsiteY9" fmla="*/ 569013 h 1117357"/>
                <a:gd name="connsiteX10" fmla="*/ 2796830 w 3015807"/>
                <a:gd name="connsiteY10" fmla="*/ 460420 h 1117357"/>
                <a:gd name="connsiteX11" fmla="*/ 2843951 w 3015807"/>
                <a:gd name="connsiteY11" fmla="*/ 643365 h 1117357"/>
                <a:gd name="connsiteX12" fmla="*/ 2810688 w 3015807"/>
                <a:gd name="connsiteY12" fmla="*/ 651682 h 1117357"/>
                <a:gd name="connsiteX13" fmla="*/ 2721988 w 3015807"/>
                <a:gd name="connsiteY13" fmla="*/ 599014 h 1117357"/>
                <a:gd name="connsiteX14" fmla="*/ 2710901 w 3015807"/>
                <a:gd name="connsiteY14" fmla="*/ 557438 h 1117357"/>
                <a:gd name="connsiteX15" fmla="*/ 2763568 w 3015807"/>
                <a:gd name="connsiteY15" fmla="*/ 468737 h 1117357"/>
                <a:gd name="connsiteX16" fmla="*/ 1044548 w 3015807"/>
                <a:gd name="connsiteY16" fmla="*/ 350080 h 1117357"/>
                <a:gd name="connsiteX17" fmla="*/ 1044548 w 3015807"/>
                <a:gd name="connsiteY17" fmla="*/ 457429 h 1117357"/>
                <a:gd name="connsiteX18" fmla="*/ 967388 w 3015807"/>
                <a:gd name="connsiteY18" fmla="*/ 457650 h 1117357"/>
                <a:gd name="connsiteX19" fmla="*/ 959071 w 3015807"/>
                <a:gd name="connsiteY19" fmla="*/ 413303 h 1117357"/>
                <a:gd name="connsiteX20" fmla="*/ 1016285 w 3015807"/>
                <a:gd name="connsiteY20" fmla="*/ 370165 h 1117357"/>
                <a:gd name="connsiteX21" fmla="*/ 1597718 w 3015807"/>
                <a:gd name="connsiteY21" fmla="*/ 116616 h 1117357"/>
                <a:gd name="connsiteX22" fmla="*/ 1597718 w 3015807"/>
                <a:gd name="connsiteY22" fmla="*/ 455845 h 1117357"/>
                <a:gd name="connsiteX23" fmla="*/ 1071980 w 3015807"/>
                <a:gd name="connsiteY23" fmla="*/ 457351 h 1117357"/>
                <a:gd name="connsiteX24" fmla="*/ 1071980 w 3015807"/>
                <a:gd name="connsiteY24" fmla="*/ 331701 h 1117357"/>
                <a:gd name="connsiteX25" fmla="*/ 1088094 w 3015807"/>
                <a:gd name="connsiteY25" fmla="*/ 321310 h 1117357"/>
                <a:gd name="connsiteX26" fmla="*/ 1128157 w 3015807"/>
                <a:gd name="connsiteY26" fmla="*/ 296884 h 1117357"/>
                <a:gd name="connsiteX27" fmla="*/ 1445884 w 3015807"/>
                <a:gd name="connsiteY27" fmla="*/ 158981 h 1117357"/>
                <a:gd name="connsiteX28" fmla="*/ 2392522 w 3015807"/>
                <a:gd name="connsiteY28" fmla="*/ 111847 h 1117357"/>
                <a:gd name="connsiteX29" fmla="*/ 2446360 w 3015807"/>
                <a:gd name="connsiteY29" fmla="*/ 117359 h 1117357"/>
                <a:gd name="connsiteX30" fmla="*/ 2647148 w 3015807"/>
                <a:gd name="connsiteY30" fmla="*/ 141655 h 1117357"/>
                <a:gd name="connsiteX31" fmla="*/ 2677637 w 3015807"/>
                <a:gd name="connsiteY31" fmla="*/ 174921 h 1117357"/>
                <a:gd name="connsiteX32" fmla="*/ 2691498 w 3015807"/>
                <a:gd name="connsiteY32" fmla="*/ 402212 h 1117357"/>
                <a:gd name="connsiteX33" fmla="*/ 2661006 w 3015807"/>
                <a:gd name="connsiteY33" fmla="*/ 446563 h 1117357"/>
                <a:gd name="connsiteX34" fmla="*/ 2392522 w 3015807"/>
                <a:gd name="connsiteY34" fmla="*/ 449310 h 1117357"/>
                <a:gd name="connsiteX35" fmla="*/ 1871022 w 3015807"/>
                <a:gd name="connsiteY35" fmla="*/ 83447 h 1117357"/>
                <a:gd name="connsiteX36" fmla="*/ 2267401 w 3015807"/>
                <a:gd name="connsiteY36" fmla="*/ 99039 h 1117357"/>
                <a:gd name="connsiteX37" fmla="*/ 2365090 w 3015807"/>
                <a:gd name="connsiteY37" fmla="*/ 109039 h 1117357"/>
                <a:gd name="connsiteX38" fmla="*/ 2365090 w 3015807"/>
                <a:gd name="connsiteY38" fmla="*/ 449590 h 1117357"/>
                <a:gd name="connsiteX39" fmla="*/ 1814197 w 3015807"/>
                <a:gd name="connsiteY39" fmla="*/ 455226 h 1117357"/>
                <a:gd name="connsiteX40" fmla="*/ 1625150 w 3015807"/>
                <a:gd name="connsiteY40" fmla="*/ 455767 h 1117357"/>
                <a:gd name="connsiteX41" fmla="*/ 1625150 w 3015807"/>
                <a:gd name="connsiteY41" fmla="*/ 108962 h 1117357"/>
                <a:gd name="connsiteX42" fmla="*/ 1630604 w 3015807"/>
                <a:gd name="connsiteY42" fmla="*/ 107441 h 1117357"/>
                <a:gd name="connsiteX43" fmla="*/ 1798953 w 3015807"/>
                <a:gd name="connsiteY43" fmla="*/ 83447 h 1117357"/>
                <a:gd name="connsiteX44" fmla="*/ 1871022 w 3015807"/>
                <a:gd name="connsiteY44" fmla="*/ 83447 h 1117357"/>
                <a:gd name="connsiteX45" fmla="*/ 1890423 w 3015807"/>
                <a:gd name="connsiteY45" fmla="*/ 291 h 1117357"/>
                <a:gd name="connsiteX46" fmla="*/ 1089351 w 3015807"/>
                <a:gd name="connsiteY46" fmla="*/ 208181 h 1117357"/>
                <a:gd name="connsiteX47" fmla="*/ 820477 w 3015807"/>
                <a:gd name="connsiteY47" fmla="*/ 388354 h 1117357"/>
                <a:gd name="connsiteX48" fmla="*/ 620901 w 3015807"/>
                <a:gd name="connsiteY48" fmla="*/ 446562 h 1117357"/>
                <a:gd name="connsiteX49" fmla="*/ 11088 w 3015807"/>
                <a:gd name="connsiteY49" fmla="*/ 884519 h 1117357"/>
                <a:gd name="connsiteX50" fmla="*/ 2773 w 3015807"/>
                <a:gd name="connsiteY50" fmla="*/ 1017570 h 1117357"/>
                <a:gd name="connsiteX51" fmla="*/ 91474 w 3015807"/>
                <a:gd name="connsiteY51" fmla="*/ 1117357 h 1117357"/>
                <a:gd name="connsiteX52" fmla="*/ 407468 w 3015807"/>
                <a:gd name="connsiteY52" fmla="*/ 1111814 h 1117357"/>
                <a:gd name="connsiteX53" fmla="*/ 407468 w 3015807"/>
                <a:gd name="connsiteY53" fmla="*/ 1109043 h 1117357"/>
                <a:gd name="connsiteX54" fmla="*/ 692970 w 3015807"/>
                <a:gd name="connsiteY54" fmla="*/ 823538 h 1117357"/>
                <a:gd name="connsiteX55" fmla="*/ 978476 w 3015807"/>
                <a:gd name="connsiteY55" fmla="*/ 1103499 h 1117357"/>
                <a:gd name="connsiteX56" fmla="*/ 2178699 w 3015807"/>
                <a:gd name="connsiteY56" fmla="*/ 1097956 h 1117357"/>
                <a:gd name="connsiteX57" fmla="*/ 2464204 w 3015807"/>
                <a:gd name="connsiteY57" fmla="*/ 823538 h 1117357"/>
                <a:gd name="connsiteX58" fmla="*/ 2749707 w 3015807"/>
                <a:gd name="connsiteY58" fmla="*/ 1106270 h 1117357"/>
                <a:gd name="connsiteX59" fmla="*/ 2913249 w 3015807"/>
                <a:gd name="connsiteY59" fmla="*/ 1111814 h 1117357"/>
                <a:gd name="connsiteX60" fmla="*/ 3015807 w 3015807"/>
                <a:gd name="connsiteY60" fmla="*/ 1003712 h 1117357"/>
                <a:gd name="connsiteX61" fmla="*/ 2982545 w 3015807"/>
                <a:gd name="connsiteY61" fmla="*/ 704349 h 1117357"/>
                <a:gd name="connsiteX62" fmla="*/ 2982545 w 3015807"/>
                <a:gd name="connsiteY62" fmla="*/ 698805 h 1117357"/>
                <a:gd name="connsiteX63" fmla="*/ 2979774 w 3015807"/>
                <a:gd name="connsiteY63" fmla="*/ 690488 h 1117357"/>
                <a:gd name="connsiteX64" fmla="*/ 2940968 w 3015807"/>
                <a:gd name="connsiteY64" fmla="*/ 654455 h 1117357"/>
                <a:gd name="connsiteX65" fmla="*/ 2929880 w 3015807"/>
                <a:gd name="connsiteY65" fmla="*/ 654455 h 1117357"/>
                <a:gd name="connsiteX66" fmla="*/ 2927107 w 3015807"/>
                <a:gd name="connsiteY66" fmla="*/ 654455 h 1117357"/>
                <a:gd name="connsiteX67" fmla="*/ 2868899 w 3015807"/>
                <a:gd name="connsiteY67" fmla="*/ 651682 h 1117357"/>
                <a:gd name="connsiteX68" fmla="*/ 2741392 w 3015807"/>
                <a:gd name="connsiteY68" fmla="*/ 113937 h 1117357"/>
                <a:gd name="connsiteX69" fmla="*/ 2688725 w 3015807"/>
                <a:gd name="connsiteY69" fmla="*/ 69587 h 1117357"/>
                <a:gd name="connsiteX70" fmla="*/ 1890423 w 3015807"/>
                <a:gd name="connsiteY70" fmla="*/ 291 h 111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015807" h="1117357">
                  <a:moveTo>
                    <a:pt x="174630" y="709890"/>
                  </a:moveTo>
                  <a:lnTo>
                    <a:pt x="202349" y="732065"/>
                  </a:lnTo>
                  <a:cubicBezTo>
                    <a:pt x="232839" y="757014"/>
                    <a:pt x="238382" y="804134"/>
                    <a:pt x="213437" y="834626"/>
                  </a:cubicBezTo>
                  <a:lnTo>
                    <a:pt x="185718" y="867886"/>
                  </a:lnTo>
                  <a:cubicBezTo>
                    <a:pt x="160770" y="898378"/>
                    <a:pt x="113649" y="903922"/>
                    <a:pt x="83157" y="878977"/>
                  </a:cubicBezTo>
                  <a:lnTo>
                    <a:pt x="55438" y="856802"/>
                  </a:lnTo>
                  <a:close/>
                  <a:moveTo>
                    <a:pt x="1629865" y="569013"/>
                  </a:moveTo>
                  <a:lnTo>
                    <a:pt x="1629865" y="995408"/>
                  </a:lnTo>
                  <a:lnTo>
                    <a:pt x="1602433" y="995408"/>
                  </a:lnTo>
                  <a:lnTo>
                    <a:pt x="1602433" y="569013"/>
                  </a:lnTo>
                  <a:close/>
                  <a:moveTo>
                    <a:pt x="2796830" y="460420"/>
                  </a:moveTo>
                  <a:lnTo>
                    <a:pt x="2843951" y="643365"/>
                  </a:lnTo>
                  <a:lnTo>
                    <a:pt x="2810688" y="651682"/>
                  </a:lnTo>
                  <a:cubicBezTo>
                    <a:pt x="2771882" y="662769"/>
                    <a:pt x="2733076" y="637821"/>
                    <a:pt x="2721988" y="599014"/>
                  </a:cubicBezTo>
                  <a:lnTo>
                    <a:pt x="2710901" y="557438"/>
                  </a:lnTo>
                  <a:cubicBezTo>
                    <a:pt x="2699813" y="518631"/>
                    <a:pt x="2724761" y="479825"/>
                    <a:pt x="2763568" y="468737"/>
                  </a:cubicBezTo>
                  <a:close/>
                  <a:moveTo>
                    <a:pt x="1044548" y="350080"/>
                  </a:moveTo>
                  <a:lnTo>
                    <a:pt x="1044548" y="457429"/>
                  </a:lnTo>
                  <a:lnTo>
                    <a:pt x="967388" y="457650"/>
                  </a:lnTo>
                  <a:cubicBezTo>
                    <a:pt x="923038" y="457650"/>
                    <a:pt x="914721" y="446563"/>
                    <a:pt x="959071" y="413303"/>
                  </a:cubicBezTo>
                  <a:cubicBezTo>
                    <a:pt x="982632" y="395286"/>
                    <a:pt x="1000996" y="381426"/>
                    <a:pt x="1016285" y="370165"/>
                  </a:cubicBezTo>
                  <a:close/>
                  <a:moveTo>
                    <a:pt x="1597718" y="116616"/>
                  </a:moveTo>
                  <a:lnTo>
                    <a:pt x="1597718" y="455845"/>
                  </a:lnTo>
                  <a:lnTo>
                    <a:pt x="1071980" y="457351"/>
                  </a:lnTo>
                  <a:lnTo>
                    <a:pt x="1071980" y="331701"/>
                  </a:lnTo>
                  <a:lnTo>
                    <a:pt x="1088094" y="321310"/>
                  </a:lnTo>
                  <a:cubicBezTo>
                    <a:pt x="1099572" y="314207"/>
                    <a:pt x="1112219" y="306585"/>
                    <a:pt x="1128157" y="296884"/>
                  </a:cubicBezTo>
                  <a:cubicBezTo>
                    <a:pt x="1205770" y="251147"/>
                    <a:pt x="1322882" y="199866"/>
                    <a:pt x="1445884" y="158981"/>
                  </a:cubicBezTo>
                  <a:close/>
                  <a:moveTo>
                    <a:pt x="2392522" y="111847"/>
                  </a:moveTo>
                  <a:lnTo>
                    <a:pt x="2446360" y="117359"/>
                  </a:lnTo>
                  <a:cubicBezTo>
                    <a:pt x="2508208" y="124505"/>
                    <a:pt x="2573693" y="132647"/>
                    <a:pt x="2647148" y="141655"/>
                  </a:cubicBezTo>
                  <a:cubicBezTo>
                    <a:pt x="2663779" y="144429"/>
                    <a:pt x="2677637" y="158287"/>
                    <a:pt x="2677637" y="174921"/>
                  </a:cubicBezTo>
                  <a:lnTo>
                    <a:pt x="2691498" y="402212"/>
                  </a:lnTo>
                  <a:cubicBezTo>
                    <a:pt x="2691498" y="421617"/>
                    <a:pt x="2688725" y="446563"/>
                    <a:pt x="2661006" y="446563"/>
                  </a:cubicBezTo>
                  <a:lnTo>
                    <a:pt x="2392522" y="449310"/>
                  </a:lnTo>
                  <a:close/>
                  <a:moveTo>
                    <a:pt x="1871022" y="83447"/>
                  </a:moveTo>
                  <a:cubicBezTo>
                    <a:pt x="2029019" y="83447"/>
                    <a:pt x="2149596" y="88991"/>
                    <a:pt x="2267401" y="99039"/>
                  </a:cubicBezTo>
                  <a:lnTo>
                    <a:pt x="2365090" y="109039"/>
                  </a:lnTo>
                  <a:lnTo>
                    <a:pt x="2365090" y="449590"/>
                  </a:lnTo>
                  <a:lnTo>
                    <a:pt x="1814197" y="455226"/>
                  </a:lnTo>
                  <a:lnTo>
                    <a:pt x="1625150" y="455767"/>
                  </a:lnTo>
                  <a:lnTo>
                    <a:pt x="1625150" y="108962"/>
                  </a:lnTo>
                  <a:lnTo>
                    <a:pt x="1630604" y="107441"/>
                  </a:lnTo>
                  <a:cubicBezTo>
                    <a:pt x="1690849" y="94188"/>
                    <a:pt x="1748366" y="85526"/>
                    <a:pt x="1798953" y="83447"/>
                  </a:cubicBezTo>
                  <a:cubicBezTo>
                    <a:pt x="1826671" y="83447"/>
                    <a:pt x="1843303" y="83447"/>
                    <a:pt x="1871022" y="83447"/>
                  </a:cubicBezTo>
                  <a:close/>
                  <a:moveTo>
                    <a:pt x="1890423" y="291"/>
                  </a:moveTo>
                  <a:cubicBezTo>
                    <a:pt x="1579973" y="3062"/>
                    <a:pt x="1344364" y="55729"/>
                    <a:pt x="1089351" y="208181"/>
                  </a:cubicBezTo>
                  <a:cubicBezTo>
                    <a:pt x="1000651" y="263618"/>
                    <a:pt x="903634" y="332917"/>
                    <a:pt x="820477" y="388354"/>
                  </a:cubicBezTo>
                  <a:cubicBezTo>
                    <a:pt x="765039" y="424387"/>
                    <a:pt x="665252" y="438248"/>
                    <a:pt x="620901" y="446562"/>
                  </a:cubicBezTo>
                  <a:cubicBezTo>
                    <a:pt x="368662" y="488142"/>
                    <a:pt x="124736" y="651682"/>
                    <a:pt x="11088" y="884519"/>
                  </a:cubicBezTo>
                  <a:cubicBezTo>
                    <a:pt x="0" y="928870"/>
                    <a:pt x="-2773" y="981537"/>
                    <a:pt x="2773" y="1017570"/>
                  </a:cubicBezTo>
                  <a:cubicBezTo>
                    <a:pt x="8317" y="1070237"/>
                    <a:pt x="24948" y="1117357"/>
                    <a:pt x="91474" y="1117357"/>
                  </a:cubicBezTo>
                  <a:cubicBezTo>
                    <a:pt x="196805" y="1114587"/>
                    <a:pt x="302137" y="1114587"/>
                    <a:pt x="407468" y="1111814"/>
                  </a:cubicBezTo>
                  <a:cubicBezTo>
                    <a:pt x="407468" y="1111814"/>
                    <a:pt x="407468" y="1109043"/>
                    <a:pt x="407468" y="1109043"/>
                  </a:cubicBezTo>
                  <a:cubicBezTo>
                    <a:pt x="407468" y="951045"/>
                    <a:pt x="534975" y="823538"/>
                    <a:pt x="692970" y="823538"/>
                  </a:cubicBezTo>
                  <a:cubicBezTo>
                    <a:pt x="848196" y="823538"/>
                    <a:pt x="975703" y="948274"/>
                    <a:pt x="978476" y="1103499"/>
                  </a:cubicBezTo>
                  <a:cubicBezTo>
                    <a:pt x="1377627" y="1097956"/>
                    <a:pt x="1779548" y="1095182"/>
                    <a:pt x="2178699" y="1097956"/>
                  </a:cubicBezTo>
                  <a:cubicBezTo>
                    <a:pt x="2184243" y="945501"/>
                    <a:pt x="2308979" y="823538"/>
                    <a:pt x="2464204" y="823538"/>
                  </a:cubicBezTo>
                  <a:cubicBezTo>
                    <a:pt x="2622200" y="823538"/>
                    <a:pt x="2749707" y="951045"/>
                    <a:pt x="2749707" y="1106270"/>
                  </a:cubicBezTo>
                  <a:cubicBezTo>
                    <a:pt x="2805144" y="1109043"/>
                    <a:pt x="2857811" y="1109043"/>
                    <a:pt x="2913249" y="1111814"/>
                  </a:cubicBezTo>
                  <a:cubicBezTo>
                    <a:pt x="2993632" y="1114587"/>
                    <a:pt x="3004720" y="1059149"/>
                    <a:pt x="3015807" y="1003712"/>
                  </a:cubicBezTo>
                  <a:cubicBezTo>
                    <a:pt x="2996405" y="901151"/>
                    <a:pt x="2993632" y="801363"/>
                    <a:pt x="2982545" y="704349"/>
                  </a:cubicBezTo>
                  <a:cubicBezTo>
                    <a:pt x="2982545" y="701575"/>
                    <a:pt x="2982545" y="701575"/>
                    <a:pt x="2982545" y="698805"/>
                  </a:cubicBezTo>
                  <a:cubicBezTo>
                    <a:pt x="2982545" y="696032"/>
                    <a:pt x="2982545" y="693261"/>
                    <a:pt x="2979774" y="690488"/>
                  </a:cubicBezTo>
                  <a:cubicBezTo>
                    <a:pt x="2974230" y="668313"/>
                    <a:pt x="2963143" y="657225"/>
                    <a:pt x="2940968" y="654455"/>
                  </a:cubicBezTo>
                  <a:cubicBezTo>
                    <a:pt x="2938194" y="654455"/>
                    <a:pt x="2932651" y="654455"/>
                    <a:pt x="2929880" y="654455"/>
                  </a:cubicBezTo>
                  <a:cubicBezTo>
                    <a:pt x="2929880" y="654455"/>
                    <a:pt x="2927107" y="654455"/>
                    <a:pt x="2927107" y="654455"/>
                  </a:cubicBezTo>
                  <a:cubicBezTo>
                    <a:pt x="2907705" y="651682"/>
                    <a:pt x="2888301" y="651682"/>
                    <a:pt x="2868899" y="651682"/>
                  </a:cubicBezTo>
                  <a:cubicBezTo>
                    <a:pt x="2807918" y="474281"/>
                    <a:pt x="2780199" y="294110"/>
                    <a:pt x="2741392" y="113937"/>
                  </a:cubicBezTo>
                  <a:cubicBezTo>
                    <a:pt x="2735849" y="83448"/>
                    <a:pt x="2710900" y="72360"/>
                    <a:pt x="2688725" y="69587"/>
                  </a:cubicBezTo>
                  <a:cubicBezTo>
                    <a:pt x="2444800" y="14149"/>
                    <a:pt x="2123261" y="-2482"/>
                    <a:pt x="1890423" y="291"/>
                  </a:cubicBezTo>
                  <a:close/>
                </a:path>
              </a:pathLst>
            </a:custGeom>
            <a:solidFill>
              <a:srgbClr val="249ED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0" name="Freeform: Shape 156">
              <a:extLst>
                <a:ext uri="{FF2B5EF4-FFF2-40B4-BE49-F238E27FC236}">
                  <a16:creationId xmlns:a16="http://schemas.microsoft.com/office/drawing/2014/main" xmlns="" id="{6904AA47-2091-4D9D-B12E-00EC57DAF8FD}"/>
                </a:ext>
              </a:extLst>
            </p:cNvPr>
            <p:cNvSpPr/>
            <p:nvPr/>
          </p:nvSpPr>
          <p:spPr>
            <a:xfrm flipH="1">
              <a:off x="8280515" y="4568426"/>
              <a:ext cx="532201" cy="532201"/>
            </a:xfrm>
            <a:custGeom>
              <a:avLst/>
              <a:gdLst>
                <a:gd name="connsiteX0" fmla="*/ 241765 w 532201"/>
                <a:gd name="connsiteY0" fmla="*/ 132029 h 532201"/>
                <a:gd name="connsiteX1" fmla="*/ 297870 w 532201"/>
                <a:gd name="connsiteY1" fmla="*/ 133862 h 532201"/>
                <a:gd name="connsiteX2" fmla="*/ 402960 w 532201"/>
                <a:gd name="connsiteY2" fmla="*/ 303926 h 532201"/>
                <a:gd name="connsiteX3" fmla="*/ 232899 w 532201"/>
                <a:gd name="connsiteY3" fmla="*/ 409016 h 532201"/>
                <a:gd name="connsiteX4" fmla="*/ 127806 w 532201"/>
                <a:gd name="connsiteY4" fmla="*/ 238955 h 532201"/>
                <a:gd name="connsiteX5" fmla="*/ 241765 w 532201"/>
                <a:gd name="connsiteY5" fmla="*/ 132029 h 532201"/>
                <a:gd name="connsiteX6" fmla="*/ 266100 w 532201"/>
                <a:gd name="connsiteY6" fmla="*/ 0 h 532201"/>
                <a:gd name="connsiteX7" fmla="*/ 0 w 532201"/>
                <a:gd name="connsiteY7" fmla="*/ 266101 h 532201"/>
                <a:gd name="connsiteX8" fmla="*/ 0 w 532201"/>
                <a:gd name="connsiteY8" fmla="*/ 268871 h 532201"/>
                <a:gd name="connsiteX9" fmla="*/ 266100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0557 h 532201"/>
                <a:gd name="connsiteX12" fmla="*/ 266100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1765" y="132029"/>
                  </a:moveTo>
                  <a:cubicBezTo>
                    <a:pt x="259869" y="128953"/>
                    <a:pt x="278874" y="129377"/>
                    <a:pt x="297870" y="133862"/>
                  </a:cubicBezTo>
                  <a:cubicBezTo>
                    <a:pt x="373850" y="151803"/>
                    <a:pt x="420904" y="227943"/>
                    <a:pt x="402960" y="303926"/>
                  </a:cubicBezTo>
                  <a:cubicBezTo>
                    <a:pt x="385019" y="379906"/>
                    <a:pt x="308879" y="426960"/>
                    <a:pt x="232899" y="409016"/>
                  </a:cubicBezTo>
                  <a:cubicBezTo>
                    <a:pt x="156915" y="391075"/>
                    <a:pt x="109865" y="314935"/>
                    <a:pt x="127806" y="238955"/>
                  </a:cubicBezTo>
                  <a:cubicBezTo>
                    <a:pt x="141261" y="181968"/>
                    <a:pt x="187454" y="141255"/>
                    <a:pt x="241765" y="132029"/>
                  </a:cubicBezTo>
                  <a:close/>
                  <a:moveTo>
                    <a:pt x="266100" y="0"/>
                  </a:moveTo>
                  <a:cubicBezTo>
                    <a:pt x="119192" y="0"/>
                    <a:pt x="0" y="119190"/>
                    <a:pt x="0" y="266101"/>
                  </a:cubicBezTo>
                  <a:cubicBezTo>
                    <a:pt x="0" y="266101"/>
                    <a:pt x="0" y="268871"/>
                    <a:pt x="0" y="268871"/>
                  </a:cubicBezTo>
                  <a:cubicBezTo>
                    <a:pt x="2773" y="415782"/>
                    <a:pt x="119192" y="532201"/>
                    <a:pt x="266100" y="532201"/>
                  </a:cubicBezTo>
                  <a:cubicBezTo>
                    <a:pt x="413011" y="532201"/>
                    <a:pt x="532201" y="413009"/>
                    <a:pt x="532201" y="266101"/>
                  </a:cubicBezTo>
                  <a:cubicBezTo>
                    <a:pt x="532201" y="263330"/>
                    <a:pt x="532201" y="263330"/>
                    <a:pt x="532201" y="260557"/>
                  </a:cubicBezTo>
                  <a:cubicBezTo>
                    <a:pt x="529431" y="116419"/>
                    <a:pt x="410238" y="0"/>
                    <a:pt x="266100" y="0"/>
                  </a:cubicBezTo>
                  <a:close/>
                </a:path>
              </a:pathLst>
            </a:custGeom>
            <a:solidFill>
              <a:srgbClr val="249ED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1" name="Freeform: Shape 157">
              <a:extLst>
                <a:ext uri="{FF2B5EF4-FFF2-40B4-BE49-F238E27FC236}">
                  <a16:creationId xmlns:a16="http://schemas.microsoft.com/office/drawing/2014/main" xmlns="" id="{D7F3A60C-3F0B-4311-8FA2-58A027632703}"/>
                </a:ext>
              </a:extLst>
            </p:cNvPr>
            <p:cNvSpPr/>
            <p:nvPr/>
          </p:nvSpPr>
          <p:spPr>
            <a:xfrm flipH="1">
              <a:off x="6512054" y="4573970"/>
              <a:ext cx="532201" cy="532201"/>
            </a:xfrm>
            <a:custGeom>
              <a:avLst/>
              <a:gdLst>
                <a:gd name="connsiteX0" fmla="*/ 243115 w 532201"/>
                <a:gd name="connsiteY0" fmla="*/ 128170 h 532201"/>
                <a:gd name="connsiteX1" fmla="*/ 299220 w 532201"/>
                <a:gd name="connsiteY1" fmla="*/ 130003 h 532201"/>
                <a:gd name="connsiteX2" fmla="*/ 404310 w 532201"/>
                <a:gd name="connsiteY2" fmla="*/ 300067 h 532201"/>
                <a:gd name="connsiteX3" fmla="*/ 234249 w 532201"/>
                <a:gd name="connsiteY3" fmla="*/ 405157 h 532201"/>
                <a:gd name="connsiteX4" fmla="*/ 129156 w 532201"/>
                <a:gd name="connsiteY4" fmla="*/ 235096 h 532201"/>
                <a:gd name="connsiteX5" fmla="*/ 243115 w 532201"/>
                <a:gd name="connsiteY5" fmla="*/ 128170 h 532201"/>
                <a:gd name="connsiteX6" fmla="*/ 266101 w 532201"/>
                <a:gd name="connsiteY6" fmla="*/ 0 h 532201"/>
                <a:gd name="connsiteX7" fmla="*/ 0 w 532201"/>
                <a:gd name="connsiteY7" fmla="*/ 255013 h 532201"/>
                <a:gd name="connsiteX8" fmla="*/ 0 w 532201"/>
                <a:gd name="connsiteY8" fmla="*/ 266101 h 532201"/>
                <a:gd name="connsiteX9" fmla="*/ 266101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3330 h 532201"/>
                <a:gd name="connsiteX12" fmla="*/ 266101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3115" y="128170"/>
                  </a:moveTo>
                  <a:cubicBezTo>
                    <a:pt x="261218" y="125094"/>
                    <a:pt x="280224" y="125518"/>
                    <a:pt x="299220" y="130003"/>
                  </a:cubicBezTo>
                  <a:cubicBezTo>
                    <a:pt x="375200" y="147944"/>
                    <a:pt x="422254" y="224084"/>
                    <a:pt x="404310" y="300067"/>
                  </a:cubicBezTo>
                  <a:cubicBezTo>
                    <a:pt x="386369" y="376047"/>
                    <a:pt x="310229" y="423101"/>
                    <a:pt x="234249" y="405157"/>
                  </a:cubicBezTo>
                  <a:cubicBezTo>
                    <a:pt x="158266" y="387216"/>
                    <a:pt x="111215" y="311076"/>
                    <a:pt x="129156" y="235096"/>
                  </a:cubicBezTo>
                  <a:cubicBezTo>
                    <a:pt x="142612" y="178109"/>
                    <a:pt x="188804" y="137396"/>
                    <a:pt x="243115" y="128170"/>
                  </a:cubicBezTo>
                  <a:close/>
                  <a:moveTo>
                    <a:pt x="266101" y="0"/>
                  </a:moveTo>
                  <a:cubicBezTo>
                    <a:pt x="121963" y="0"/>
                    <a:pt x="5544" y="113649"/>
                    <a:pt x="0" y="255013"/>
                  </a:cubicBezTo>
                  <a:cubicBezTo>
                    <a:pt x="0" y="257786"/>
                    <a:pt x="0" y="263330"/>
                    <a:pt x="0" y="266101"/>
                  </a:cubicBezTo>
                  <a:cubicBezTo>
                    <a:pt x="0" y="413012"/>
                    <a:pt x="119192" y="532201"/>
                    <a:pt x="266101" y="532201"/>
                  </a:cubicBezTo>
                  <a:cubicBezTo>
                    <a:pt x="413012" y="532201"/>
                    <a:pt x="532201" y="413012"/>
                    <a:pt x="532201" y="266101"/>
                  </a:cubicBezTo>
                  <a:cubicBezTo>
                    <a:pt x="532201" y="266101"/>
                    <a:pt x="532201" y="266101"/>
                    <a:pt x="532201" y="263330"/>
                  </a:cubicBezTo>
                  <a:cubicBezTo>
                    <a:pt x="532201" y="119192"/>
                    <a:pt x="413012" y="0"/>
                    <a:pt x="266101" y="0"/>
                  </a:cubicBezTo>
                  <a:close/>
                </a:path>
              </a:pathLst>
            </a:custGeom>
            <a:solidFill>
              <a:srgbClr val="249ED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2" name="Freeform: Shape 158">
              <a:extLst>
                <a:ext uri="{FF2B5EF4-FFF2-40B4-BE49-F238E27FC236}">
                  <a16:creationId xmlns:a16="http://schemas.microsoft.com/office/drawing/2014/main" xmlns="" id="{0EE23E85-4CED-49D9-B1C9-9F28D4788D73}"/>
                </a:ext>
              </a:extLst>
            </p:cNvPr>
            <p:cNvSpPr/>
            <p:nvPr/>
          </p:nvSpPr>
          <p:spPr>
            <a:xfrm flipH="1">
              <a:off x="7584771" y="4341132"/>
              <a:ext cx="27719" cy="332626"/>
            </a:xfrm>
            <a:custGeom>
              <a:avLst/>
              <a:gdLst>
                <a:gd name="connsiteX0" fmla="*/ 0 w 0"/>
                <a:gd name="connsiteY0" fmla="*/ 0 h 114300"/>
                <a:gd name="connsiteX1" fmla="*/ 0 w 0"/>
                <a:gd name="connsiteY1" fmla="*/ 1209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14300">
                  <a:moveTo>
                    <a:pt x="0" y="0"/>
                  </a:moveTo>
                  <a:lnTo>
                    <a:pt x="0" y="120968"/>
                  </a:lnTo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3" name="Freeform: Shape 159">
              <a:extLst>
                <a:ext uri="{FF2B5EF4-FFF2-40B4-BE49-F238E27FC236}">
                  <a16:creationId xmlns:a16="http://schemas.microsoft.com/office/drawing/2014/main" xmlns="" id="{5BC9C7A7-74EC-4337-BDDF-CCAFCA308667}"/>
                </a:ext>
              </a:extLst>
            </p:cNvPr>
            <p:cNvSpPr/>
            <p:nvPr/>
          </p:nvSpPr>
          <p:spPr>
            <a:xfrm flipH="1">
              <a:off x="7595862" y="4335588"/>
              <a:ext cx="27719" cy="360345"/>
            </a:xfrm>
            <a:custGeom>
              <a:avLst/>
              <a:gdLst>
                <a:gd name="connsiteX0" fmla="*/ 3810 w 0"/>
                <a:gd name="connsiteY0" fmla="*/ 124777 h 123825"/>
                <a:gd name="connsiteX1" fmla="*/ 0 w 0"/>
                <a:gd name="connsiteY1" fmla="*/ 122873 h 123825"/>
                <a:gd name="connsiteX2" fmla="*/ 0 w 0"/>
                <a:gd name="connsiteY2" fmla="*/ 1905 h 123825"/>
                <a:gd name="connsiteX3" fmla="*/ 3810 w 0"/>
                <a:gd name="connsiteY3" fmla="*/ 0 h 123825"/>
                <a:gd name="connsiteX4" fmla="*/ 7620 w 0"/>
                <a:gd name="connsiteY4" fmla="*/ 1905 h 123825"/>
                <a:gd name="connsiteX5" fmla="*/ 7620 w 0"/>
                <a:gd name="connsiteY5" fmla="*/ 123825 h 123825"/>
                <a:gd name="connsiteX6" fmla="*/ 3810 w 0"/>
                <a:gd name="connsiteY6" fmla="*/ 12477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23825">
                  <a:moveTo>
                    <a:pt x="3810" y="124777"/>
                  </a:moveTo>
                  <a:cubicBezTo>
                    <a:pt x="1905" y="124777"/>
                    <a:pt x="0" y="123825"/>
                    <a:pt x="0" y="122873"/>
                  </a:cubicBezTo>
                  <a:lnTo>
                    <a:pt x="0" y="1905"/>
                  </a:lnTo>
                  <a:cubicBezTo>
                    <a:pt x="0" y="953"/>
                    <a:pt x="1905" y="0"/>
                    <a:pt x="3810" y="0"/>
                  </a:cubicBezTo>
                  <a:cubicBezTo>
                    <a:pt x="5715" y="0"/>
                    <a:pt x="7620" y="953"/>
                    <a:pt x="7620" y="1905"/>
                  </a:cubicBezTo>
                  <a:lnTo>
                    <a:pt x="7620" y="123825"/>
                  </a:lnTo>
                  <a:cubicBezTo>
                    <a:pt x="7620" y="123825"/>
                    <a:pt x="5715" y="124777"/>
                    <a:pt x="3810" y="124777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54" name="Group 160">
            <a:extLst>
              <a:ext uri="{FF2B5EF4-FFF2-40B4-BE49-F238E27FC236}">
                <a16:creationId xmlns:a16="http://schemas.microsoft.com/office/drawing/2014/main" xmlns="" id="{7AA79241-F918-466F-BD84-8FEF86FCC4C8}"/>
              </a:ext>
            </a:extLst>
          </p:cNvPr>
          <p:cNvGrpSpPr/>
          <p:nvPr/>
        </p:nvGrpSpPr>
        <p:grpSpPr>
          <a:xfrm>
            <a:off x="8008396" y="3218250"/>
            <a:ext cx="2495744" cy="1824589"/>
            <a:chOff x="6507335" y="1364938"/>
            <a:chExt cx="5069642" cy="3706314"/>
          </a:xfrm>
        </p:grpSpPr>
        <p:sp>
          <p:nvSpPr>
            <p:cNvPr id="55" name="Rectangle 161">
              <a:extLst>
                <a:ext uri="{FF2B5EF4-FFF2-40B4-BE49-F238E27FC236}">
                  <a16:creationId xmlns:a16="http://schemas.microsoft.com/office/drawing/2014/main" xmlns="" id="{16B257C4-7583-4B05-A410-A65A98F6D08C}"/>
                </a:ext>
              </a:extLst>
            </p:cNvPr>
            <p:cNvSpPr/>
            <p:nvPr/>
          </p:nvSpPr>
          <p:spPr>
            <a:xfrm>
              <a:off x="6658029" y="3997592"/>
              <a:ext cx="1999877" cy="126477"/>
            </a:xfrm>
            <a:prstGeom prst="rect">
              <a:avLst/>
            </a:prstGeom>
            <a:solidFill>
              <a:srgbClr val="2CB8A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6" name="Rectangle 162">
              <a:extLst>
                <a:ext uri="{FF2B5EF4-FFF2-40B4-BE49-F238E27FC236}">
                  <a16:creationId xmlns:a16="http://schemas.microsoft.com/office/drawing/2014/main" xmlns="" id="{A751B90D-6E39-4827-BA9F-E10C6F9E2295}"/>
                </a:ext>
              </a:extLst>
            </p:cNvPr>
            <p:cNvSpPr/>
            <p:nvPr/>
          </p:nvSpPr>
          <p:spPr>
            <a:xfrm>
              <a:off x="6658029" y="4036079"/>
              <a:ext cx="1999877" cy="49503"/>
            </a:xfrm>
            <a:prstGeom prst="rect">
              <a:avLst/>
            </a:prstGeom>
            <a:solidFill>
              <a:srgbClr val="2CB8AE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7" name="Freeform: Shape 163">
              <a:extLst>
                <a:ext uri="{FF2B5EF4-FFF2-40B4-BE49-F238E27FC236}">
                  <a16:creationId xmlns:a16="http://schemas.microsoft.com/office/drawing/2014/main" xmlns="" id="{8C3AF6C2-C5FE-4246-9CA6-CB498DE2F295}"/>
                </a:ext>
              </a:extLst>
            </p:cNvPr>
            <p:cNvSpPr/>
            <p:nvPr/>
          </p:nvSpPr>
          <p:spPr>
            <a:xfrm>
              <a:off x="7496055" y="1364938"/>
              <a:ext cx="3229850" cy="1309780"/>
            </a:xfrm>
            <a:custGeom>
              <a:avLst/>
              <a:gdLst>
                <a:gd name="connsiteX0" fmla="*/ 1461689 w 1460861"/>
                <a:gd name="connsiteY0" fmla="*/ 525423 h 592413"/>
                <a:gd name="connsiteX1" fmla="*/ 1371659 w 1460861"/>
                <a:gd name="connsiteY1" fmla="*/ 591035 h 592413"/>
                <a:gd name="connsiteX2" fmla="*/ 1355947 w 1460861"/>
                <a:gd name="connsiteY2" fmla="*/ 588911 h 592413"/>
                <a:gd name="connsiteX3" fmla="*/ 1014513 w 1460861"/>
                <a:gd name="connsiteY3" fmla="*/ 342178 h 592413"/>
                <a:gd name="connsiteX4" fmla="*/ 742937 w 1460861"/>
                <a:gd name="connsiteY4" fmla="*/ 145557 h 592413"/>
                <a:gd name="connsiteX5" fmla="*/ 719368 w 1460861"/>
                <a:gd name="connsiteY5" fmla="*/ 145344 h 592413"/>
                <a:gd name="connsiteX6" fmla="*/ 107207 w 1460861"/>
                <a:gd name="connsiteY6" fmla="*/ 588487 h 592413"/>
                <a:gd name="connsiteX7" fmla="*/ 86186 w 1460861"/>
                <a:gd name="connsiteY7" fmla="*/ 588274 h 592413"/>
                <a:gd name="connsiteX8" fmla="*/ 4862 w 1460861"/>
                <a:gd name="connsiteY8" fmla="*/ 530519 h 592413"/>
                <a:gd name="connsiteX9" fmla="*/ 3588 w 1460861"/>
                <a:gd name="connsiteY9" fmla="*/ 521177 h 592413"/>
                <a:gd name="connsiteX10" fmla="*/ 174942 w 1460861"/>
                <a:gd name="connsiteY10" fmla="*/ 398022 h 592413"/>
                <a:gd name="connsiteX11" fmla="*/ 312959 w 1460861"/>
                <a:gd name="connsiteY11" fmla="*/ 298225 h 592413"/>
                <a:gd name="connsiteX12" fmla="*/ 488985 w 1460861"/>
                <a:gd name="connsiteY12" fmla="*/ 171037 h 592413"/>
                <a:gd name="connsiteX13" fmla="*/ 642078 w 1460861"/>
                <a:gd name="connsiteY13" fmla="*/ 60410 h 592413"/>
                <a:gd name="connsiteX14" fmla="*/ 718094 w 1460861"/>
                <a:gd name="connsiteY14" fmla="*/ 5203 h 592413"/>
                <a:gd name="connsiteX15" fmla="*/ 741450 w 1460861"/>
                <a:gd name="connsiteY15" fmla="*/ 4991 h 592413"/>
                <a:gd name="connsiteX16" fmla="*/ 945292 w 1460861"/>
                <a:gd name="connsiteY16" fmla="*/ 152351 h 592413"/>
                <a:gd name="connsiteX17" fmla="*/ 1157626 w 1460861"/>
                <a:gd name="connsiteY17" fmla="*/ 306082 h 592413"/>
                <a:gd name="connsiteX18" fmla="*/ 1461689 w 1460861"/>
                <a:gd name="connsiteY18" fmla="*/ 525423 h 59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60861" h="592413">
                  <a:moveTo>
                    <a:pt x="1461689" y="525423"/>
                  </a:moveTo>
                  <a:cubicBezTo>
                    <a:pt x="1430901" y="547718"/>
                    <a:pt x="1400962" y="568952"/>
                    <a:pt x="1371659" y="591035"/>
                  </a:cubicBezTo>
                  <a:cubicBezTo>
                    <a:pt x="1364652" y="596131"/>
                    <a:pt x="1360830" y="592521"/>
                    <a:pt x="1355947" y="588911"/>
                  </a:cubicBezTo>
                  <a:cubicBezTo>
                    <a:pt x="1242135" y="506525"/>
                    <a:pt x="1128324" y="424352"/>
                    <a:pt x="1014513" y="342178"/>
                  </a:cubicBezTo>
                  <a:cubicBezTo>
                    <a:pt x="923846" y="276779"/>
                    <a:pt x="833179" y="211380"/>
                    <a:pt x="742937" y="145557"/>
                  </a:cubicBezTo>
                  <a:cubicBezTo>
                    <a:pt x="734019" y="139187"/>
                    <a:pt x="728710" y="138762"/>
                    <a:pt x="719368" y="145344"/>
                  </a:cubicBezTo>
                  <a:cubicBezTo>
                    <a:pt x="515526" y="293129"/>
                    <a:pt x="311261" y="440702"/>
                    <a:pt x="107207" y="588487"/>
                  </a:cubicBezTo>
                  <a:cubicBezTo>
                    <a:pt x="98926" y="594432"/>
                    <a:pt x="94042" y="594007"/>
                    <a:pt x="86186" y="588274"/>
                  </a:cubicBezTo>
                  <a:cubicBezTo>
                    <a:pt x="59432" y="568527"/>
                    <a:pt x="32041" y="549629"/>
                    <a:pt x="4862" y="530519"/>
                  </a:cubicBezTo>
                  <a:cubicBezTo>
                    <a:pt x="403" y="527334"/>
                    <a:pt x="-2782" y="525636"/>
                    <a:pt x="3588" y="521177"/>
                  </a:cubicBezTo>
                  <a:cubicBezTo>
                    <a:pt x="60706" y="480196"/>
                    <a:pt x="117824" y="439215"/>
                    <a:pt x="174942" y="398022"/>
                  </a:cubicBezTo>
                  <a:cubicBezTo>
                    <a:pt x="221019" y="364898"/>
                    <a:pt x="266883" y="331562"/>
                    <a:pt x="312959" y="298225"/>
                  </a:cubicBezTo>
                  <a:cubicBezTo>
                    <a:pt x="371564" y="255758"/>
                    <a:pt x="430380" y="213504"/>
                    <a:pt x="488985" y="171037"/>
                  </a:cubicBezTo>
                  <a:cubicBezTo>
                    <a:pt x="539945" y="134091"/>
                    <a:pt x="591118" y="97357"/>
                    <a:pt x="642078" y="60410"/>
                  </a:cubicBezTo>
                  <a:cubicBezTo>
                    <a:pt x="667558" y="42150"/>
                    <a:pt x="693463" y="24314"/>
                    <a:pt x="718094" y="5203"/>
                  </a:cubicBezTo>
                  <a:cubicBezTo>
                    <a:pt x="727224" y="-2016"/>
                    <a:pt x="732745" y="-1379"/>
                    <a:pt x="741450" y="4991"/>
                  </a:cubicBezTo>
                  <a:cubicBezTo>
                    <a:pt x="809185" y="54465"/>
                    <a:pt x="877345" y="103302"/>
                    <a:pt x="945292" y="152351"/>
                  </a:cubicBezTo>
                  <a:cubicBezTo>
                    <a:pt x="1016211" y="203524"/>
                    <a:pt x="1086919" y="254909"/>
                    <a:pt x="1157626" y="306082"/>
                  </a:cubicBezTo>
                  <a:cubicBezTo>
                    <a:pt x="1258697" y="378700"/>
                    <a:pt x="1359556" y="451531"/>
                    <a:pt x="1461689" y="525423"/>
                  </a:cubicBezTo>
                  <a:close/>
                </a:path>
              </a:pathLst>
            </a:custGeom>
            <a:solidFill>
              <a:srgbClr val="5CBE7A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8" name="Freeform: Shape 164">
              <a:extLst>
                <a:ext uri="{FF2B5EF4-FFF2-40B4-BE49-F238E27FC236}">
                  <a16:creationId xmlns:a16="http://schemas.microsoft.com/office/drawing/2014/main" xmlns="" id="{24CB1D9E-E1EC-498B-9EBA-999FE73DF212}"/>
                </a:ext>
              </a:extLst>
            </p:cNvPr>
            <p:cNvSpPr/>
            <p:nvPr/>
          </p:nvSpPr>
          <p:spPr>
            <a:xfrm>
              <a:off x="6679931" y="4229641"/>
              <a:ext cx="981160" cy="248810"/>
            </a:xfrm>
            <a:custGeom>
              <a:avLst/>
              <a:gdLst>
                <a:gd name="connsiteX0" fmla="*/ 42753 w 443779"/>
                <a:gd name="connsiteY0" fmla="*/ 1978 h 112537"/>
                <a:gd name="connsiteX1" fmla="*/ 104967 w 443779"/>
                <a:gd name="connsiteY1" fmla="*/ 71411 h 112537"/>
                <a:gd name="connsiteX2" fmla="*/ 179496 w 443779"/>
                <a:gd name="connsiteY2" fmla="*/ 16841 h 112537"/>
                <a:gd name="connsiteX3" fmla="*/ 183106 w 443779"/>
                <a:gd name="connsiteY3" fmla="*/ 1129 h 112537"/>
                <a:gd name="connsiteX4" fmla="*/ 262094 w 443779"/>
                <a:gd name="connsiteY4" fmla="*/ 704 h 112537"/>
                <a:gd name="connsiteX5" fmla="*/ 263580 w 443779"/>
                <a:gd name="connsiteY5" fmla="*/ 1978 h 112537"/>
                <a:gd name="connsiteX6" fmla="*/ 313691 w 443779"/>
                <a:gd name="connsiteY6" fmla="*/ 69076 h 112537"/>
                <a:gd name="connsiteX7" fmla="*/ 392680 w 443779"/>
                <a:gd name="connsiteY7" fmla="*/ 36588 h 112537"/>
                <a:gd name="connsiteX8" fmla="*/ 403934 w 443779"/>
                <a:gd name="connsiteY8" fmla="*/ 1129 h 112537"/>
                <a:gd name="connsiteX9" fmla="*/ 444065 w 443779"/>
                <a:gd name="connsiteY9" fmla="*/ 2403 h 112537"/>
                <a:gd name="connsiteX10" fmla="*/ 375481 w 443779"/>
                <a:gd name="connsiteY10" fmla="*/ 103474 h 112537"/>
                <a:gd name="connsiteX11" fmla="*/ 236402 w 443779"/>
                <a:gd name="connsiteY11" fmla="*/ 56336 h 112537"/>
                <a:gd name="connsiteX12" fmla="*/ 222388 w 443779"/>
                <a:gd name="connsiteY12" fmla="*/ 22362 h 112537"/>
                <a:gd name="connsiteX13" fmla="*/ 218990 w 443779"/>
                <a:gd name="connsiteY13" fmla="*/ 29369 h 112537"/>
                <a:gd name="connsiteX14" fmla="*/ 124289 w 443779"/>
                <a:gd name="connsiteY14" fmla="*/ 111330 h 112537"/>
                <a:gd name="connsiteX15" fmla="*/ 7717 w 443779"/>
                <a:gd name="connsiteY15" fmla="*/ 39136 h 112537"/>
                <a:gd name="connsiteX16" fmla="*/ 498 w 443779"/>
                <a:gd name="connsiteY16" fmla="*/ 8773 h 112537"/>
                <a:gd name="connsiteX17" fmla="*/ 2409 w 443779"/>
                <a:gd name="connsiteY17" fmla="*/ 1129 h 112537"/>
                <a:gd name="connsiteX18" fmla="*/ 42753 w 443779"/>
                <a:gd name="connsiteY18" fmla="*/ 1978 h 11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43779" h="112537">
                  <a:moveTo>
                    <a:pt x="42753" y="1978"/>
                  </a:moveTo>
                  <a:cubicBezTo>
                    <a:pt x="43177" y="38075"/>
                    <a:pt x="69294" y="67165"/>
                    <a:pt x="104967" y="71411"/>
                  </a:cubicBezTo>
                  <a:cubicBezTo>
                    <a:pt x="132995" y="74809"/>
                    <a:pt x="173763" y="52089"/>
                    <a:pt x="179496" y="16841"/>
                  </a:cubicBezTo>
                  <a:cubicBezTo>
                    <a:pt x="180345" y="11745"/>
                    <a:pt x="179496" y="5800"/>
                    <a:pt x="183106" y="1129"/>
                  </a:cubicBezTo>
                  <a:cubicBezTo>
                    <a:pt x="209435" y="-570"/>
                    <a:pt x="235765" y="704"/>
                    <a:pt x="262094" y="704"/>
                  </a:cubicBezTo>
                  <a:cubicBezTo>
                    <a:pt x="262519" y="704"/>
                    <a:pt x="263156" y="1553"/>
                    <a:pt x="263580" y="1978"/>
                  </a:cubicBezTo>
                  <a:cubicBezTo>
                    <a:pt x="264005" y="33191"/>
                    <a:pt x="285239" y="61432"/>
                    <a:pt x="313691" y="69076"/>
                  </a:cubicBezTo>
                  <a:cubicBezTo>
                    <a:pt x="343843" y="76932"/>
                    <a:pt x="376967" y="63555"/>
                    <a:pt x="392680" y="36588"/>
                  </a:cubicBezTo>
                  <a:cubicBezTo>
                    <a:pt x="399050" y="25759"/>
                    <a:pt x="401386" y="13444"/>
                    <a:pt x="403934" y="1129"/>
                  </a:cubicBezTo>
                  <a:cubicBezTo>
                    <a:pt x="417311" y="492"/>
                    <a:pt x="430900" y="-1632"/>
                    <a:pt x="444065" y="2403"/>
                  </a:cubicBezTo>
                  <a:cubicBezTo>
                    <a:pt x="440455" y="49116"/>
                    <a:pt x="419009" y="83727"/>
                    <a:pt x="375481" y="103474"/>
                  </a:cubicBezTo>
                  <a:cubicBezTo>
                    <a:pt x="324096" y="126831"/>
                    <a:pt x="262306" y="104323"/>
                    <a:pt x="236402" y="56336"/>
                  </a:cubicBezTo>
                  <a:cubicBezTo>
                    <a:pt x="230456" y="45507"/>
                    <a:pt x="227696" y="33616"/>
                    <a:pt x="222388" y="22362"/>
                  </a:cubicBezTo>
                  <a:cubicBezTo>
                    <a:pt x="220052" y="24273"/>
                    <a:pt x="219840" y="27033"/>
                    <a:pt x="218990" y="29369"/>
                  </a:cubicBezTo>
                  <a:cubicBezTo>
                    <a:pt x="204764" y="76720"/>
                    <a:pt x="172914" y="104111"/>
                    <a:pt x="124289" y="111330"/>
                  </a:cubicBezTo>
                  <a:cubicBezTo>
                    <a:pt x="70356" y="119399"/>
                    <a:pt x="23430" y="84364"/>
                    <a:pt x="7717" y="39136"/>
                  </a:cubicBezTo>
                  <a:cubicBezTo>
                    <a:pt x="4320" y="29157"/>
                    <a:pt x="3683" y="18752"/>
                    <a:pt x="498" y="8773"/>
                  </a:cubicBezTo>
                  <a:cubicBezTo>
                    <a:pt x="-351" y="6437"/>
                    <a:pt x="-351" y="3040"/>
                    <a:pt x="2409" y="1129"/>
                  </a:cubicBezTo>
                  <a:cubicBezTo>
                    <a:pt x="15998" y="279"/>
                    <a:pt x="29375" y="-995"/>
                    <a:pt x="42753" y="1978"/>
                  </a:cubicBezTo>
                  <a:close/>
                </a:path>
              </a:pathLst>
            </a:custGeom>
            <a:solidFill>
              <a:srgbClr val="2CB8AE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59" name="Freeform: Shape 165">
              <a:extLst>
                <a:ext uri="{FF2B5EF4-FFF2-40B4-BE49-F238E27FC236}">
                  <a16:creationId xmlns:a16="http://schemas.microsoft.com/office/drawing/2014/main" xmlns="" id="{F32AE019-7670-4422-A8EB-7DF96E540F5E}"/>
                </a:ext>
              </a:extLst>
            </p:cNvPr>
            <p:cNvSpPr/>
            <p:nvPr/>
          </p:nvSpPr>
          <p:spPr>
            <a:xfrm>
              <a:off x="7671113" y="4229665"/>
              <a:ext cx="976466" cy="244117"/>
            </a:xfrm>
            <a:custGeom>
              <a:avLst/>
              <a:gdLst>
                <a:gd name="connsiteX0" fmla="*/ 441656 w 441655"/>
                <a:gd name="connsiteY0" fmla="*/ 1755 h 110413"/>
                <a:gd name="connsiteX1" fmla="*/ 346318 w 441655"/>
                <a:gd name="connsiteY1" fmla="*/ 111319 h 110413"/>
                <a:gd name="connsiteX2" fmla="*/ 221677 w 441655"/>
                <a:gd name="connsiteY2" fmla="*/ 20865 h 110413"/>
                <a:gd name="connsiteX3" fmla="*/ 81961 w 441655"/>
                <a:gd name="connsiteY3" fmla="*/ 108347 h 110413"/>
                <a:gd name="connsiteX4" fmla="*/ 0 w 441655"/>
                <a:gd name="connsiteY4" fmla="*/ 4303 h 110413"/>
                <a:gd name="connsiteX5" fmla="*/ 5521 w 441655"/>
                <a:gd name="connsiteY5" fmla="*/ 481 h 110413"/>
                <a:gd name="connsiteX6" fmla="*/ 40131 w 441655"/>
                <a:gd name="connsiteY6" fmla="*/ 1330 h 110413"/>
                <a:gd name="connsiteX7" fmla="*/ 56481 w 441655"/>
                <a:gd name="connsiteY7" fmla="*/ 45071 h 110413"/>
                <a:gd name="connsiteX8" fmla="*/ 151395 w 441655"/>
                <a:gd name="connsiteY8" fmla="*/ 57599 h 110413"/>
                <a:gd name="connsiteX9" fmla="*/ 180484 w 441655"/>
                <a:gd name="connsiteY9" fmla="*/ 2392 h 110413"/>
                <a:gd name="connsiteX10" fmla="*/ 181758 w 441655"/>
                <a:gd name="connsiteY10" fmla="*/ 693 h 110413"/>
                <a:gd name="connsiteX11" fmla="*/ 260959 w 441655"/>
                <a:gd name="connsiteY11" fmla="*/ 1330 h 110413"/>
                <a:gd name="connsiteX12" fmla="*/ 277097 w 441655"/>
                <a:gd name="connsiteY12" fmla="*/ 45071 h 110413"/>
                <a:gd name="connsiteX13" fmla="*/ 372010 w 441655"/>
                <a:gd name="connsiteY13" fmla="*/ 57387 h 110413"/>
                <a:gd name="connsiteX14" fmla="*/ 401100 w 441655"/>
                <a:gd name="connsiteY14" fmla="*/ 2392 h 110413"/>
                <a:gd name="connsiteX15" fmla="*/ 441656 w 441655"/>
                <a:gd name="connsiteY15" fmla="*/ 1755 h 11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1655" h="110413">
                  <a:moveTo>
                    <a:pt x="441656" y="1755"/>
                  </a:moveTo>
                  <a:cubicBezTo>
                    <a:pt x="444416" y="54414"/>
                    <a:pt x="399401" y="103888"/>
                    <a:pt x="346318" y="111319"/>
                  </a:cubicBezTo>
                  <a:cubicBezTo>
                    <a:pt x="292385" y="118964"/>
                    <a:pt x="236753" y="84990"/>
                    <a:pt x="221677" y="20865"/>
                  </a:cubicBezTo>
                  <a:cubicBezTo>
                    <a:pt x="198533" y="88175"/>
                    <a:pt x="154367" y="123635"/>
                    <a:pt x="81961" y="108347"/>
                  </a:cubicBezTo>
                  <a:cubicBezTo>
                    <a:pt x="33337" y="97942"/>
                    <a:pt x="849" y="52078"/>
                    <a:pt x="0" y="4303"/>
                  </a:cubicBezTo>
                  <a:cubicBezTo>
                    <a:pt x="849" y="1542"/>
                    <a:pt x="2760" y="268"/>
                    <a:pt x="5521" y="481"/>
                  </a:cubicBezTo>
                  <a:cubicBezTo>
                    <a:pt x="16987" y="905"/>
                    <a:pt x="28665" y="-793"/>
                    <a:pt x="40131" y="1330"/>
                  </a:cubicBezTo>
                  <a:cubicBezTo>
                    <a:pt x="43104" y="16831"/>
                    <a:pt x="45864" y="31906"/>
                    <a:pt x="56481" y="45071"/>
                  </a:cubicBezTo>
                  <a:cubicBezTo>
                    <a:pt x="78776" y="72462"/>
                    <a:pt x="118695" y="81380"/>
                    <a:pt x="151395" y="57599"/>
                  </a:cubicBezTo>
                  <a:cubicBezTo>
                    <a:pt x="170505" y="43585"/>
                    <a:pt x="178149" y="24687"/>
                    <a:pt x="180484" y="2392"/>
                  </a:cubicBezTo>
                  <a:cubicBezTo>
                    <a:pt x="180909" y="1755"/>
                    <a:pt x="181334" y="693"/>
                    <a:pt x="181758" y="693"/>
                  </a:cubicBezTo>
                  <a:cubicBezTo>
                    <a:pt x="208088" y="905"/>
                    <a:pt x="234630" y="-793"/>
                    <a:pt x="260959" y="1330"/>
                  </a:cubicBezTo>
                  <a:cubicBezTo>
                    <a:pt x="263720" y="16831"/>
                    <a:pt x="266692" y="31906"/>
                    <a:pt x="277097" y="45071"/>
                  </a:cubicBezTo>
                  <a:cubicBezTo>
                    <a:pt x="300453" y="74373"/>
                    <a:pt x="341646" y="79682"/>
                    <a:pt x="372010" y="57387"/>
                  </a:cubicBezTo>
                  <a:cubicBezTo>
                    <a:pt x="390908" y="43372"/>
                    <a:pt x="399401" y="24899"/>
                    <a:pt x="401100" y="2392"/>
                  </a:cubicBezTo>
                  <a:cubicBezTo>
                    <a:pt x="414902" y="-1218"/>
                    <a:pt x="428279" y="-156"/>
                    <a:pt x="441656" y="1755"/>
                  </a:cubicBezTo>
                  <a:close/>
                </a:path>
              </a:pathLst>
            </a:custGeom>
            <a:solidFill>
              <a:srgbClr val="2CB8AE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0" name="Freeform: Shape 166">
              <a:extLst>
                <a:ext uri="{FF2B5EF4-FFF2-40B4-BE49-F238E27FC236}">
                  <a16:creationId xmlns:a16="http://schemas.microsoft.com/office/drawing/2014/main" xmlns="" id="{945DEEAD-86E7-4BF3-90F8-4F69E71817F8}"/>
                </a:ext>
              </a:extLst>
            </p:cNvPr>
            <p:cNvSpPr/>
            <p:nvPr/>
          </p:nvSpPr>
          <p:spPr>
            <a:xfrm>
              <a:off x="6651927" y="3190418"/>
              <a:ext cx="1436532" cy="699489"/>
            </a:xfrm>
            <a:custGeom>
              <a:avLst/>
              <a:gdLst>
                <a:gd name="connsiteX0" fmla="*/ 526590 w 649743"/>
                <a:gd name="connsiteY0" fmla="*/ 212 h 316378"/>
                <a:gd name="connsiteX1" fmla="*/ 511089 w 649743"/>
                <a:gd name="connsiteY1" fmla="*/ 2123 h 316378"/>
                <a:gd name="connsiteX2" fmla="*/ 19747 w 649743"/>
                <a:gd name="connsiteY2" fmla="*/ 2123 h 316378"/>
                <a:gd name="connsiteX3" fmla="*/ 2336 w 649743"/>
                <a:gd name="connsiteY3" fmla="*/ 19535 h 316378"/>
                <a:gd name="connsiteX4" fmla="*/ 2336 w 649743"/>
                <a:gd name="connsiteY4" fmla="*/ 299816 h 316378"/>
                <a:gd name="connsiteX5" fmla="*/ 16987 w 649743"/>
                <a:gd name="connsiteY5" fmla="*/ 314680 h 316378"/>
                <a:gd name="connsiteX6" fmla="*/ 633606 w 649743"/>
                <a:gd name="connsiteY6" fmla="*/ 314680 h 316378"/>
                <a:gd name="connsiteX7" fmla="*/ 648682 w 649743"/>
                <a:gd name="connsiteY7" fmla="*/ 299180 h 316378"/>
                <a:gd name="connsiteX8" fmla="*/ 648682 w 649743"/>
                <a:gd name="connsiteY8" fmla="*/ 19959 h 316378"/>
                <a:gd name="connsiteX9" fmla="*/ 649956 w 649743"/>
                <a:gd name="connsiteY9" fmla="*/ 4247 h 316378"/>
                <a:gd name="connsiteX10" fmla="*/ 650168 w 649743"/>
                <a:gd name="connsiteY10" fmla="*/ 303638 h 316378"/>
                <a:gd name="connsiteX11" fmla="*/ 636367 w 649743"/>
                <a:gd name="connsiteY11" fmla="*/ 316803 h 316378"/>
                <a:gd name="connsiteX12" fmla="*/ 13377 w 649743"/>
                <a:gd name="connsiteY12" fmla="*/ 316803 h 316378"/>
                <a:gd name="connsiteX13" fmla="*/ 0 w 649743"/>
                <a:gd name="connsiteY13" fmla="*/ 303002 h 316378"/>
                <a:gd name="connsiteX14" fmla="*/ 212 w 649743"/>
                <a:gd name="connsiteY14" fmla="*/ 14226 h 316378"/>
                <a:gd name="connsiteX15" fmla="*/ 14863 w 649743"/>
                <a:gd name="connsiteY15" fmla="*/ 0 h 316378"/>
                <a:gd name="connsiteX16" fmla="*/ 526590 w 649743"/>
                <a:gd name="connsiteY16" fmla="*/ 212 h 31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9743" h="316378">
                  <a:moveTo>
                    <a:pt x="526590" y="212"/>
                  </a:moveTo>
                  <a:cubicBezTo>
                    <a:pt x="521706" y="3397"/>
                    <a:pt x="516185" y="2123"/>
                    <a:pt x="511089" y="2123"/>
                  </a:cubicBezTo>
                  <a:cubicBezTo>
                    <a:pt x="347379" y="2123"/>
                    <a:pt x="183457" y="2123"/>
                    <a:pt x="19747" y="2123"/>
                  </a:cubicBezTo>
                  <a:cubicBezTo>
                    <a:pt x="2336" y="2123"/>
                    <a:pt x="2336" y="2123"/>
                    <a:pt x="2336" y="19535"/>
                  </a:cubicBezTo>
                  <a:cubicBezTo>
                    <a:pt x="2336" y="112962"/>
                    <a:pt x="2336" y="206389"/>
                    <a:pt x="2336" y="299816"/>
                  </a:cubicBezTo>
                  <a:cubicBezTo>
                    <a:pt x="2336" y="314680"/>
                    <a:pt x="2336" y="314680"/>
                    <a:pt x="16987" y="314680"/>
                  </a:cubicBezTo>
                  <a:cubicBezTo>
                    <a:pt x="222527" y="314680"/>
                    <a:pt x="428066" y="314680"/>
                    <a:pt x="633606" y="314680"/>
                  </a:cubicBezTo>
                  <a:cubicBezTo>
                    <a:pt x="648682" y="314680"/>
                    <a:pt x="648682" y="314680"/>
                    <a:pt x="648682" y="299180"/>
                  </a:cubicBezTo>
                  <a:cubicBezTo>
                    <a:pt x="648682" y="206177"/>
                    <a:pt x="648682" y="113174"/>
                    <a:pt x="648682" y="19959"/>
                  </a:cubicBezTo>
                  <a:cubicBezTo>
                    <a:pt x="648682" y="14651"/>
                    <a:pt x="648045" y="9343"/>
                    <a:pt x="649956" y="4247"/>
                  </a:cubicBezTo>
                  <a:cubicBezTo>
                    <a:pt x="649956" y="104044"/>
                    <a:pt x="649956" y="203841"/>
                    <a:pt x="650168" y="303638"/>
                  </a:cubicBezTo>
                  <a:cubicBezTo>
                    <a:pt x="650168" y="314043"/>
                    <a:pt x="646346" y="316803"/>
                    <a:pt x="636367" y="316803"/>
                  </a:cubicBezTo>
                  <a:cubicBezTo>
                    <a:pt x="428703" y="316591"/>
                    <a:pt x="221040" y="316591"/>
                    <a:pt x="13377" y="316803"/>
                  </a:cubicBezTo>
                  <a:cubicBezTo>
                    <a:pt x="2973" y="316803"/>
                    <a:pt x="0" y="312981"/>
                    <a:pt x="0" y="303002"/>
                  </a:cubicBezTo>
                  <a:cubicBezTo>
                    <a:pt x="212" y="206814"/>
                    <a:pt x="212" y="110626"/>
                    <a:pt x="212" y="14226"/>
                  </a:cubicBezTo>
                  <a:cubicBezTo>
                    <a:pt x="212" y="637"/>
                    <a:pt x="849" y="0"/>
                    <a:pt x="14863" y="0"/>
                  </a:cubicBezTo>
                  <a:cubicBezTo>
                    <a:pt x="185580" y="0"/>
                    <a:pt x="356085" y="0"/>
                    <a:pt x="526590" y="21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1" name="Freeform: Shape 167">
              <a:extLst>
                <a:ext uri="{FF2B5EF4-FFF2-40B4-BE49-F238E27FC236}">
                  <a16:creationId xmlns:a16="http://schemas.microsoft.com/office/drawing/2014/main" xmlns="" id="{96497C1D-3AC2-451E-AAF1-FEA60D2A868B}"/>
                </a:ext>
              </a:extLst>
            </p:cNvPr>
            <p:cNvSpPr/>
            <p:nvPr/>
          </p:nvSpPr>
          <p:spPr>
            <a:xfrm>
              <a:off x="7827381" y="4232679"/>
              <a:ext cx="173699" cy="89197"/>
            </a:xfrm>
            <a:custGeom>
              <a:avLst/>
              <a:gdLst>
                <a:gd name="connsiteX0" fmla="*/ 80077 w 78563"/>
                <a:gd name="connsiteY0" fmla="*/ 8036 h 40343"/>
                <a:gd name="connsiteX1" fmla="*/ 71159 w 78563"/>
                <a:gd name="connsiteY1" fmla="*/ 26722 h 40343"/>
                <a:gd name="connsiteX2" fmla="*/ 36549 w 78563"/>
                <a:gd name="connsiteY2" fmla="*/ 41373 h 40343"/>
                <a:gd name="connsiteX3" fmla="*/ 1513 w 78563"/>
                <a:gd name="connsiteY3" fmla="*/ 11858 h 40343"/>
                <a:gd name="connsiteX4" fmla="*/ 3425 w 78563"/>
                <a:gd name="connsiteY4" fmla="*/ 1029 h 40343"/>
                <a:gd name="connsiteX5" fmla="*/ 16165 w 78563"/>
                <a:gd name="connsiteY5" fmla="*/ 6550 h 40343"/>
                <a:gd name="connsiteX6" fmla="*/ 39946 w 78563"/>
                <a:gd name="connsiteY6" fmla="*/ 25448 h 40343"/>
                <a:gd name="connsiteX7" fmla="*/ 65002 w 78563"/>
                <a:gd name="connsiteY7" fmla="*/ 6125 h 40343"/>
                <a:gd name="connsiteX8" fmla="*/ 76043 w 78563"/>
                <a:gd name="connsiteY8" fmla="*/ 604 h 40343"/>
                <a:gd name="connsiteX9" fmla="*/ 80077 w 78563"/>
                <a:gd name="connsiteY9" fmla="*/ 8036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63" h="40343">
                  <a:moveTo>
                    <a:pt x="80077" y="8036"/>
                  </a:moveTo>
                  <a:cubicBezTo>
                    <a:pt x="79016" y="15043"/>
                    <a:pt x="76255" y="21838"/>
                    <a:pt x="71159" y="26722"/>
                  </a:cubicBezTo>
                  <a:cubicBezTo>
                    <a:pt x="61604" y="36064"/>
                    <a:pt x="50350" y="43496"/>
                    <a:pt x="36549" y="41373"/>
                  </a:cubicBezTo>
                  <a:cubicBezTo>
                    <a:pt x="19350" y="38825"/>
                    <a:pt x="6822" y="29270"/>
                    <a:pt x="1513" y="11858"/>
                  </a:cubicBezTo>
                  <a:cubicBezTo>
                    <a:pt x="240" y="7824"/>
                    <a:pt x="-1884" y="3152"/>
                    <a:pt x="3425" y="1029"/>
                  </a:cubicBezTo>
                  <a:cubicBezTo>
                    <a:pt x="8733" y="-1094"/>
                    <a:pt x="14041" y="-245"/>
                    <a:pt x="16165" y="6550"/>
                  </a:cubicBezTo>
                  <a:cubicBezTo>
                    <a:pt x="19987" y="18016"/>
                    <a:pt x="27206" y="25872"/>
                    <a:pt x="39946" y="25448"/>
                  </a:cubicBezTo>
                  <a:cubicBezTo>
                    <a:pt x="52474" y="25235"/>
                    <a:pt x="60755" y="17804"/>
                    <a:pt x="65002" y="6125"/>
                  </a:cubicBezTo>
                  <a:cubicBezTo>
                    <a:pt x="66913" y="817"/>
                    <a:pt x="70947" y="-457"/>
                    <a:pt x="76043" y="604"/>
                  </a:cubicBezTo>
                  <a:cubicBezTo>
                    <a:pt x="79865" y="1241"/>
                    <a:pt x="79865" y="4639"/>
                    <a:pt x="80077" y="8036"/>
                  </a:cubicBezTo>
                  <a:close/>
                </a:path>
              </a:pathLst>
            </a:custGeom>
            <a:solidFill>
              <a:srgbClr val="2CB8AE">
                <a:lumMod val="75000"/>
              </a:srgb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2" name="Freeform: Shape 168">
              <a:extLst>
                <a:ext uri="{FF2B5EF4-FFF2-40B4-BE49-F238E27FC236}">
                  <a16:creationId xmlns:a16="http://schemas.microsoft.com/office/drawing/2014/main" xmlns="" id="{11FCE504-7BB7-4A0B-A8AE-2A6133EDCC01}"/>
                </a:ext>
              </a:extLst>
            </p:cNvPr>
            <p:cNvSpPr/>
            <p:nvPr/>
          </p:nvSpPr>
          <p:spPr>
            <a:xfrm>
              <a:off x="6837691" y="4232126"/>
              <a:ext cx="178393" cy="89197"/>
            </a:xfrm>
            <a:custGeom>
              <a:avLst/>
              <a:gdLst>
                <a:gd name="connsiteX0" fmla="*/ 40407 w 80687"/>
                <a:gd name="connsiteY0" fmla="*/ 42260 h 40343"/>
                <a:gd name="connsiteX1" fmla="*/ 1337 w 80687"/>
                <a:gd name="connsiteY1" fmla="*/ 9348 h 40343"/>
                <a:gd name="connsiteX2" fmla="*/ 3461 w 80687"/>
                <a:gd name="connsiteY2" fmla="*/ 854 h 40343"/>
                <a:gd name="connsiteX3" fmla="*/ 15988 w 80687"/>
                <a:gd name="connsiteY3" fmla="*/ 4889 h 40343"/>
                <a:gd name="connsiteX4" fmla="*/ 17687 w 80687"/>
                <a:gd name="connsiteY4" fmla="*/ 9772 h 40343"/>
                <a:gd name="connsiteX5" fmla="*/ 40407 w 80687"/>
                <a:gd name="connsiteY5" fmla="*/ 25485 h 40343"/>
                <a:gd name="connsiteX6" fmla="*/ 64188 w 80687"/>
                <a:gd name="connsiteY6" fmla="*/ 9135 h 40343"/>
                <a:gd name="connsiteX7" fmla="*/ 67373 w 80687"/>
                <a:gd name="connsiteY7" fmla="*/ 1491 h 40343"/>
                <a:gd name="connsiteX8" fmla="*/ 78627 w 80687"/>
                <a:gd name="connsiteY8" fmla="*/ 1067 h 40343"/>
                <a:gd name="connsiteX9" fmla="*/ 79901 w 80687"/>
                <a:gd name="connsiteY9" fmla="*/ 9348 h 40343"/>
                <a:gd name="connsiteX10" fmla="*/ 40407 w 80687"/>
                <a:gd name="connsiteY10" fmla="*/ 4226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687" h="40343">
                  <a:moveTo>
                    <a:pt x="40407" y="42260"/>
                  </a:moveTo>
                  <a:cubicBezTo>
                    <a:pt x="21084" y="40136"/>
                    <a:pt x="5159" y="27609"/>
                    <a:pt x="1337" y="9348"/>
                  </a:cubicBezTo>
                  <a:cubicBezTo>
                    <a:pt x="700" y="6163"/>
                    <a:pt x="-2272" y="1916"/>
                    <a:pt x="3461" y="854"/>
                  </a:cubicBezTo>
                  <a:cubicBezTo>
                    <a:pt x="7920" y="5"/>
                    <a:pt x="13653" y="-1694"/>
                    <a:pt x="15988" y="4889"/>
                  </a:cubicBezTo>
                  <a:cubicBezTo>
                    <a:pt x="16625" y="6587"/>
                    <a:pt x="17050" y="8286"/>
                    <a:pt x="17687" y="9772"/>
                  </a:cubicBezTo>
                  <a:cubicBezTo>
                    <a:pt x="21721" y="20177"/>
                    <a:pt x="29365" y="25697"/>
                    <a:pt x="40407" y="25485"/>
                  </a:cubicBezTo>
                  <a:cubicBezTo>
                    <a:pt x="51448" y="25060"/>
                    <a:pt x="59729" y="19752"/>
                    <a:pt x="64188" y="9135"/>
                  </a:cubicBezTo>
                  <a:cubicBezTo>
                    <a:pt x="65250" y="6587"/>
                    <a:pt x="64401" y="2978"/>
                    <a:pt x="67373" y="1491"/>
                  </a:cubicBezTo>
                  <a:cubicBezTo>
                    <a:pt x="70983" y="-420"/>
                    <a:pt x="75017" y="-420"/>
                    <a:pt x="78627" y="1067"/>
                  </a:cubicBezTo>
                  <a:cubicBezTo>
                    <a:pt x="82874" y="2765"/>
                    <a:pt x="80538" y="6587"/>
                    <a:pt x="79901" y="9348"/>
                  </a:cubicBezTo>
                  <a:cubicBezTo>
                    <a:pt x="76079" y="28882"/>
                    <a:pt x="58455" y="39711"/>
                    <a:pt x="40407" y="42260"/>
                  </a:cubicBezTo>
                  <a:close/>
                </a:path>
              </a:pathLst>
            </a:custGeom>
            <a:solidFill>
              <a:srgbClr val="2CB8AE">
                <a:lumMod val="75000"/>
              </a:srgb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3" name="Freeform: Shape 169">
              <a:extLst>
                <a:ext uri="{FF2B5EF4-FFF2-40B4-BE49-F238E27FC236}">
                  <a16:creationId xmlns:a16="http://schemas.microsoft.com/office/drawing/2014/main" xmlns="" id="{BE0C0030-83BE-4938-A9E0-6A7F47FA91A3}"/>
                </a:ext>
              </a:extLst>
            </p:cNvPr>
            <p:cNvSpPr/>
            <p:nvPr/>
          </p:nvSpPr>
          <p:spPr>
            <a:xfrm>
              <a:off x="7325217" y="4232745"/>
              <a:ext cx="178393" cy="89197"/>
            </a:xfrm>
            <a:custGeom>
              <a:avLst/>
              <a:gdLst>
                <a:gd name="connsiteX0" fmla="*/ 8239 w 80687"/>
                <a:gd name="connsiteY0" fmla="*/ 150 h 40343"/>
                <a:gd name="connsiteX1" fmla="*/ 16733 w 80687"/>
                <a:gd name="connsiteY1" fmla="*/ 6733 h 40343"/>
                <a:gd name="connsiteX2" fmla="*/ 40514 w 80687"/>
                <a:gd name="connsiteY2" fmla="*/ 25418 h 40343"/>
                <a:gd name="connsiteX3" fmla="*/ 64933 w 80687"/>
                <a:gd name="connsiteY3" fmla="*/ 5883 h 40343"/>
                <a:gd name="connsiteX4" fmla="*/ 76611 w 80687"/>
                <a:gd name="connsiteY4" fmla="*/ 363 h 40343"/>
                <a:gd name="connsiteX5" fmla="*/ 79796 w 80687"/>
                <a:gd name="connsiteY5" fmla="*/ 10342 h 40343"/>
                <a:gd name="connsiteX6" fmla="*/ 40514 w 80687"/>
                <a:gd name="connsiteY6" fmla="*/ 41768 h 40343"/>
                <a:gd name="connsiteX7" fmla="*/ 171 w 80687"/>
                <a:gd name="connsiteY7" fmla="*/ 7157 h 40343"/>
                <a:gd name="connsiteX8" fmla="*/ 8239 w 80687"/>
                <a:gd name="connsiteY8" fmla="*/ 15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687" h="40343">
                  <a:moveTo>
                    <a:pt x="8239" y="150"/>
                  </a:moveTo>
                  <a:cubicBezTo>
                    <a:pt x="12699" y="-274"/>
                    <a:pt x="15247" y="1636"/>
                    <a:pt x="16733" y="6733"/>
                  </a:cubicBezTo>
                  <a:cubicBezTo>
                    <a:pt x="20130" y="18411"/>
                    <a:pt x="27987" y="25206"/>
                    <a:pt x="40514" y="25418"/>
                  </a:cubicBezTo>
                  <a:cubicBezTo>
                    <a:pt x="51343" y="25630"/>
                    <a:pt x="60686" y="18623"/>
                    <a:pt x="64933" y="5883"/>
                  </a:cubicBezTo>
                  <a:cubicBezTo>
                    <a:pt x="67268" y="-1336"/>
                    <a:pt x="71940" y="-62"/>
                    <a:pt x="76611" y="363"/>
                  </a:cubicBezTo>
                  <a:cubicBezTo>
                    <a:pt x="83831" y="1212"/>
                    <a:pt x="80646" y="6733"/>
                    <a:pt x="79796" y="10342"/>
                  </a:cubicBezTo>
                  <a:cubicBezTo>
                    <a:pt x="75125" y="30089"/>
                    <a:pt x="57713" y="40706"/>
                    <a:pt x="40514" y="41768"/>
                  </a:cubicBezTo>
                  <a:cubicBezTo>
                    <a:pt x="23103" y="42829"/>
                    <a:pt x="2719" y="23932"/>
                    <a:pt x="171" y="7157"/>
                  </a:cubicBezTo>
                  <a:cubicBezTo>
                    <a:pt x="-891" y="575"/>
                    <a:pt x="3143" y="150"/>
                    <a:pt x="8239" y="150"/>
                  </a:cubicBezTo>
                  <a:close/>
                </a:path>
              </a:pathLst>
            </a:custGeom>
            <a:solidFill>
              <a:srgbClr val="2CB8AE">
                <a:lumMod val="75000"/>
              </a:srgb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4" name="Freeform: Shape 170">
              <a:extLst>
                <a:ext uri="{FF2B5EF4-FFF2-40B4-BE49-F238E27FC236}">
                  <a16:creationId xmlns:a16="http://schemas.microsoft.com/office/drawing/2014/main" xmlns="" id="{A8894A3A-15D0-442C-A642-520CBDEC6468}"/>
                </a:ext>
              </a:extLst>
            </p:cNvPr>
            <p:cNvSpPr/>
            <p:nvPr/>
          </p:nvSpPr>
          <p:spPr>
            <a:xfrm>
              <a:off x="8315853" y="4232745"/>
              <a:ext cx="173699" cy="89197"/>
            </a:xfrm>
            <a:custGeom>
              <a:avLst/>
              <a:gdLst>
                <a:gd name="connsiteX0" fmla="*/ 38777 w 78563"/>
                <a:gd name="connsiteY0" fmla="*/ 41980 h 40343"/>
                <a:gd name="connsiteX1" fmla="*/ 344 w 78563"/>
                <a:gd name="connsiteY1" fmla="*/ 9281 h 40343"/>
                <a:gd name="connsiteX2" fmla="*/ 3954 w 78563"/>
                <a:gd name="connsiteY2" fmla="*/ 575 h 40343"/>
                <a:gd name="connsiteX3" fmla="*/ 14995 w 78563"/>
                <a:gd name="connsiteY3" fmla="*/ 4185 h 40343"/>
                <a:gd name="connsiteX4" fmla="*/ 65318 w 78563"/>
                <a:gd name="connsiteY4" fmla="*/ 4397 h 40343"/>
                <a:gd name="connsiteX5" fmla="*/ 76147 w 78563"/>
                <a:gd name="connsiteY5" fmla="*/ 787 h 40343"/>
                <a:gd name="connsiteX6" fmla="*/ 79332 w 78563"/>
                <a:gd name="connsiteY6" fmla="*/ 10555 h 40343"/>
                <a:gd name="connsiteX7" fmla="*/ 38777 w 78563"/>
                <a:gd name="connsiteY7" fmla="*/ 4198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63" h="40343">
                  <a:moveTo>
                    <a:pt x="38777" y="41980"/>
                  </a:moveTo>
                  <a:cubicBezTo>
                    <a:pt x="23064" y="41768"/>
                    <a:pt x="3104" y="24781"/>
                    <a:pt x="344" y="9281"/>
                  </a:cubicBezTo>
                  <a:cubicBezTo>
                    <a:pt x="-293" y="5671"/>
                    <a:pt x="-505" y="1637"/>
                    <a:pt x="3954" y="575"/>
                  </a:cubicBezTo>
                  <a:cubicBezTo>
                    <a:pt x="7988" y="-487"/>
                    <a:pt x="12022" y="-487"/>
                    <a:pt x="14995" y="4185"/>
                  </a:cubicBezTo>
                  <a:cubicBezTo>
                    <a:pt x="33256" y="33487"/>
                    <a:pt x="47058" y="33487"/>
                    <a:pt x="65318" y="4397"/>
                  </a:cubicBezTo>
                  <a:cubicBezTo>
                    <a:pt x="68291" y="-274"/>
                    <a:pt x="72113" y="-487"/>
                    <a:pt x="76147" y="787"/>
                  </a:cubicBezTo>
                  <a:cubicBezTo>
                    <a:pt x="81243" y="2273"/>
                    <a:pt x="80182" y="6733"/>
                    <a:pt x="79332" y="10555"/>
                  </a:cubicBezTo>
                  <a:cubicBezTo>
                    <a:pt x="75935" y="26480"/>
                    <a:pt x="55551" y="42192"/>
                    <a:pt x="38777" y="41980"/>
                  </a:cubicBezTo>
                  <a:close/>
                </a:path>
              </a:pathLst>
            </a:custGeom>
            <a:solidFill>
              <a:srgbClr val="2CB8AE">
                <a:lumMod val="75000"/>
              </a:srgb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5" name="Freeform: Shape 171">
              <a:extLst>
                <a:ext uri="{FF2B5EF4-FFF2-40B4-BE49-F238E27FC236}">
                  <a16:creationId xmlns:a16="http://schemas.microsoft.com/office/drawing/2014/main" xmlns="" id="{1E819CD9-9BAB-458E-BDC7-812743F655B7}"/>
                </a:ext>
              </a:extLst>
            </p:cNvPr>
            <p:cNvSpPr/>
            <p:nvPr/>
          </p:nvSpPr>
          <p:spPr>
            <a:xfrm>
              <a:off x="7084764" y="4226966"/>
              <a:ext cx="173699" cy="4694"/>
            </a:xfrm>
            <a:custGeom>
              <a:avLst/>
              <a:gdLst>
                <a:gd name="connsiteX0" fmla="*/ 80475 w 78563"/>
                <a:gd name="connsiteY0" fmla="*/ 3188 h 2123"/>
                <a:gd name="connsiteX1" fmla="*/ 0 w 78563"/>
                <a:gd name="connsiteY1" fmla="*/ 2339 h 2123"/>
                <a:gd name="connsiteX2" fmla="*/ 56693 w 78563"/>
                <a:gd name="connsiteY2" fmla="*/ 640 h 2123"/>
                <a:gd name="connsiteX3" fmla="*/ 80475 w 78563"/>
                <a:gd name="connsiteY3" fmla="*/ 31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3188"/>
                  </a:moveTo>
                  <a:cubicBezTo>
                    <a:pt x="53721" y="2976"/>
                    <a:pt x="26754" y="2551"/>
                    <a:pt x="0" y="2339"/>
                  </a:cubicBezTo>
                  <a:cubicBezTo>
                    <a:pt x="18898" y="-1483"/>
                    <a:pt x="37796" y="1065"/>
                    <a:pt x="56693" y="640"/>
                  </a:cubicBezTo>
                  <a:cubicBezTo>
                    <a:pt x="64550" y="428"/>
                    <a:pt x="73043" y="-1695"/>
                    <a:pt x="80475" y="31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6" name="Freeform: Shape 172">
              <a:extLst>
                <a:ext uri="{FF2B5EF4-FFF2-40B4-BE49-F238E27FC236}">
                  <a16:creationId xmlns:a16="http://schemas.microsoft.com/office/drawing/2014/main" xmlns="" id="{C46DAC7C-A8CD-42E6-948B-A4266EBD53F1}"/>
                </a:ext>
              </a:extLst>
            </p:cNvPr>
            <p:cNvSpPr/>
            <p:nvPr/>
          </p:nvSpPr>
          <p:spPr>
            <a:xfrm>
              <a:off x="8070620" y="4227251"/>
              <a:ext cx="173699" cy="4694"/>
            </a:xfrm>
            <a:custGeom>
              <a:avLst/>
              <a:gdLst>
                <a:gd name="connsiteX0" fmla="*/ 80475 w 78563"/>
                <a:gd name="connsiteY0" fmla="*/ 2422 h 2123"/>
                <a:gd name="connsiteX1" fmla="*/ 0 w 78563"/>
                <a:gd name="connsiteY1" fmla="*/ 3272 h 2123"/>
                <a:gd name="connsiteX2" fmla="*/ 2548 w 78563"/>
                <a:gd name="connsiteY2" fmla="*/ 1573 h 2123"/>
                <a:gd name="connsiteX3" fmla="*/ 80475 w 78563"/>
                <a:gd name="connsiteY3" fmla="*/ 2422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2422"/>
                  </a:moveTo>
                  <a:cubicBezTo>
                    <a:pt x="53721" y="2635"/>
                    <a:pt x="26754" y="3059"/>
                    <a:pt x="0" y="3272"/>
                  </a:cubicBezTo>
                  <a:cubicBezTo>
                    <a:pt x="849" y="2635"/>
                    <a:pt x="1699" y="1573"/>
                    <a:pt x="2548" y="1573"/>
                  </a:cubicBezTo>
                  <a:cubicBezTo>
                    <a:pt x="28665" y="87"/>
                    <a:pt x="54570" y="-1400"/>
                    <a:pt x="80475" y="242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7" name="Freeform: Shape 173">
              <a:extLst>
                <a:ext uri="{FF2B5EF4-FFF2-40B4-BE49-F238E27FC236}">
                  <a16:creationId xmlns:a16="http://schemas.microsoft.com/office/drawing/2014/main" xmlns="" id="{C34381FB-044A-4D59-9C0C-04BC63178DB1}"/>
                </a:ext>
              </a:extLst>
            </p:cNvPr>
            <p:cNvSpPr/>
            <p:nvPr/>
          </p:nvSpPr>
          <p:spPr>
            <a:xfrm>
              <a:off x="7671582" y="4227598"/>
              <a:ext cx="84501" cy="9390"/>
            </a:xfrm>
            <a:custGeom>
              <a:avLst/>
              <a:gdLst>
                <a:gd name="connsiteX0" fmla="*/ 40131 w 38220"/>
                <a:gd name="connsiteY0" fmla="*/ 2265 h 4246"/>
                <a:gd name="connsiteX1" fmla="*/ 10617 w 38220"/>
                <a:gd name="connsiteY1" fmla="*/ 2477 h 4246"/>
                <a:gd name="connsiteX2" fmla="*/ 0 w 38220"/>
                <a:gd name="connsiteY2" fmla="*/ 5238 h 4246"/>
                <a:gd name="connsiteX3" fmla="*/ 5096 w 38220"/>
                <a:gd name="connsiteY3" fmla="*/ 779 h 4246"/>
                <a:gd name="connsiteX4" fmla="*/ 40131 w 38220"/>
                <a:gd name="connsiteY4" fmla="*/ 2265 h 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20" h="4246">
                  <a:moveTo>
                    <a:pt x="40131" y="2265"/>
                  </a:moveTo>
                  <a:cubicBezTo>
                    <a:pt x="30364" y="2265"/>
                    <a:pt x="20596" y="2265"/>
                    <a:pt x="10617" y="2477"/>
                  </a:cubicBezTo>
                  <a:cubicBezTo>
                    <a:pt x="6795" y="2477"/>
                    <a:pt x="2760" y="1628"/>
                    <a:pt x="0" y="5238"/>
                  </a:cubicBezTo>
                  <a:cubicBezTo>
                    <a:pt x="849" y="2902"/>
                    <a:pt x="2548" y="779"/>
                    <a:pt x="5096" y="779"/>
                  </a:cubicBezTo>
                  <a:cubicBezTo>
                    <a:pt x="16987" y="566"/>
                    <a:pt x="28665" y="-1557"/>
                    <a:pt x="40131" y="2265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8" name="Freeform: Shape 174">
              <a:extLst>
                <a:ext uri="{FF2B5EF4-FFF2-40B4-BE49-F238E27FC236}">
                  <a16:creationId xmlns:a16="http://schemas.microsoft.com/office/drawing/2014/main" xmlns="" id="{728543CB-1A66-40FD-B97B-8BACA39DEAF5}"/>
                </a:ext>
              </a:extLst>
            </p:cNvPr>
            <p:cNvSpPr/>
            <p:nvPr/>
          </p:nvSpPr>
          <p:spPr>
            <a:xfrm>
              <a:off x="6685728" y="4227264"/>
              <a:ext cx="84501" cy="4694"/>
            </a:xfrm>
            <a:custGeom>
              <a:avLst/>
              <a:gdLst>
                <a:gd name="connsiteX0" fmla="*/ 40131 w 38220"/>
                <a:gd name="connsiteY0" fmla="*/ 3053 h 2123"/>
                <a:gd name="connsiteX1" fmla="*/ 0 w 38220"/>
                <a:gd name="connsiteY1" fmla="*/ 2204 h 2123"/>
                <a:gd name="connsiteX2" fmla="*/ 40131 w 38220"/>
                <a:gd name="connsiteY2" fmla="*/ 305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053"/>
                  </a:moveTo>
                  <a:cubicBezTo>
                    <a:pt x="26754" y="2841"/>
                    <a:pt x="13377" y="2628"/>
                    <a:pt x="0" y="2204"/>
                  </a:cubicBezTo>
                  <a:cubicBezTo>
                    <a:pt x="13377" y="-344"/>
                    <a:pt x="26754" y="-1406"/>
                    <a:pt x="40131" y="305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9" name="Freeform: Shape 175">
              <a:extLst>
                <a:ext uri="{FF2B5EF4-FFF2-40B4-BE49-F238E27FC236}">
                  <a16:creationId xmlns:a16="http://schemas.microsoft.com/office/drawing/2014/main" xmlns="" id="{C64EB79A-9F13-41C8-80F8-EA8DBDAA7A46}"/>
                </a:ext>
              </a:extLst>
            </p:cNvPr>
            <p:cNvSpPr/>
            <p:nvPr/>
          </p:nvSpPr>
          <p:spPr>
            <a:xfrm>
              <a:off x="7572997" y="4227021"/>
              <a:ext cx="84501" cy="4694"/>
            </a:xfrm>
            <a:custGeom>
              <a:avLst/>
              <a:gdLst>
                <a:gd name="connsiteX0" fmla="*/ 40131 w 38220"/>
                <a:gd name="connsiteY0" fmla="*/ 3588 h 2123"/>
                <a:gd name="connsiteX1" fmla="*/ 0 w 38220"/>
                <a:gd name="connsiteY1" fmla="*/ 2314 h 2123"/>
                <a:gd name="connsiteX2" fmla="*/ 40131 w 38220"/>
                <a:gd name="connsiteY2" fmla="*/ 35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588"/>
                  </a:moveTo>
                  <a:cubicBezTo>
                    <a:pt x="26754" y="3163"/>
                    <a:pt x="13377" y="2739"/>
                    <a:pt x="0" y="2314"/>
                  </a:cubicBezTo>
                  <a:cubicBezTo>
                    <a:pt x="13377" y="-22"/>
                    <a:pt x="26967" y="-1933"/>
                    <a:pt x="40131" y="35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70" name="Freeform: Shape 176">
              <a:extLst>
                <a:ext uri="{FF2B5EF4-FFF2-40B4-BE49-F238E27FC236}">
                  <a16:creationId xmlns:a16="http://schemas.microsoft.com/office/drawing/2014/main" xmlns="" id="{A43F1D4E-FAC6-45F1-B299-C103DA1E8801}"/>
                </a:ext>
              </a:extLst>
            </p:cNvPr>
            <p:cNvSpPr/>
            <p:nvPr/>
          </p:nvSpPr>
          <p:spPr>
            <a:xfrm>
              <a:off x="8558853" y="4226972"/>
              <a:ext cx="84501" cy="4694"/>
            </a:xfrm>
            <a:custGeom>
              <a:avLst/>
              <a:gdLst>
                <a:gd name="connsiteX0" fmla="*/ 40131 w 38220"/>
                <a:gd name="connsiteY0" fmla="*/ 2973 h 2123"/>
                <a:gd name="connsiteX1" fmla="*/ 0 w 38220"/>
                <a:gd name="connsiteY1" fmla="*/ 3397 h 2123"/>
                <a:gd name="connsiteX2" fmla="*/ 40131 w 38220"/>
                <a:gd name="connsiteY2" fmla="*/ 297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2973"/>
                  </a:moveTo>
                  <a:cubicBezTo>
                    <a:pt x="26754" y="2760"/>
                    <a:pt x="13377" y="1911"/>
                    <a:pt x="0" y="3397"/>
                  </a:cubicBezTo>
                  <a:cubicBezTo>
                    <a:pt x="13377" y="-1274"/>
                    <a:pt x="26754" y="-849"/>
                    <a:pt x="40131" y="297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71" name="Freeform: Shape 177">
              <a:extLst>
                <a:ext uri="{FF2B5EF4-FFF2-40B4-BE49-F238E27FC236}">
                  <a16:creationId xmlns:a16="http://schemas.microsoft.com/office/drawing/2014/main" xmlns="" id="{C0F36DDC-5C23-493C-94A4-D9A6F1BEC60B}"/>
                </a:ext>
              </a:extLst>
            </p:cNvPr>
            <p:cNvSpPr/>
            <p:nvPr/>
          </p:nvSpPr>
          <p:spPr>
            <a:xfrm>
              <a:off x="8577162" y="3885210"/>
              <a:ext cx="75114" cy="4694"/>
            </a:xfrm>
            <a:custGeom>
              <a:avLst/>
              <a:gdLst>
                <a:gd name="connsiteX0" fmla="*/ 0 w 33973"/>
                <a:gd name="connsiteY0" fmla="*/ 0 h 2123"/>
                <a:gd name="connsiteX1" fmla="*/ 33974 w 33973"/>
                <a:gd name="connsiteY1" fmla="*/ 212 h 2123"/>
                <a:gd name="connsiteX2" fmla="*/ 0 w 33973"/>
                <a:gd name="connsiteY2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973" h="2123">
                  <a:moveTo>
                    <a:pt x="0" y="0"/>
                  </a:moveTo>
                  <a:cubicBezTo>
                    <a:pt x="11254" y="0"/>
                    <a:pt x="22720" y="212"/>
                    <a:pt x="33974" y="212"/>
                  </a:cubicBezTo>
                  <a:cubicBezTo>
                    <a:pt x="22720" y="3397"/>
                    <a:pt x="11466" y="3610"/>
                    <a:pt x="0" y="0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72" name="Freeform: Shape 178">
              <a:extLst>
                <a:ext uri="{FF2B5EF4-FFF2-40B4-BE49-F238E27FC236}">
                  <a16:creationId xmlns:a16="http://schemas.microsoft.com/office/drawing/2014/main" xmlns="" id="{EA514D84-D2FA-4CCB-908D-CE063104048B}"/>
                </a:ext>
              </a:extLst>
            </p:cNvPr>
            <p:cNvSpPr/>
            <p:nvPr/>
          </p:nvSpPr>
          <p:spPr>
            <a:xfrm>
              <a:off x="8802499" y="2899823"/>
              <a:ext cx="192476" cy="4694"/>
            </a:xfrm>
            <a:custGeom>
              <a:avLst/>
              <a:gdLst>
                <a:gd name="connsiteX0" fmla="*/ 0 w 87057"/>
                <a:gd name="connsiteY0" fmla="*/ 0 h 2123"/>
                <a:gd name="connsiteX1" fmla="*/ 87270 w 87057"/>
                <a:gd name="connsiteY1" fmla="*/ 212 h 2123"/>
                <a:gd name="connsiteX2" fmla="*/ 34611 w 87057"/>
                <a:gd name="connsiteY2" fmla="*/ 1699 h 2123"/>
                <a:gd name="connsiteX3" fmla="*/ 0 w 87057"/>
                <a:gd name="connsiteY3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057" h="2123">
                  <a:moveTo>
                    <a:pt x="0" y="0"/>
                  </a:moveTo>
                  <a:cubicBezTo>
                    <a:pt x="29090" y="0"/>
                    <a:pt x="58180" y="212"/>
                    <a:pt x="87270" y="212"/>
                  </a:cubicBezTo>
                  <a:cubicBezTo>
                    <a:pt x="69858" y="4034"/>
                    <a:pt x="52234" y="1486"/>
                    <a:pt x="34611" y="1699"/>
                  </a:cubicBezTo>
                  <a:cubicBezTo>
                    <a:pt x="23145" y="1911"/>
                    <a:pt x="11466" y="4034"/>
                    <a:pt x="0" y="0"/>
                  </a:cubicBezTo>
                  <a:close/>
                </a:path>
              </a:pathLst>
            </a:custGeom>
            <a:solidFill>
              <a:srgbClr val="B6B6B6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73" name="Freeform: Shape 179">
              <a:extLst>
                <a:ext uri="{FF2B5EF4-FFF2-40B4-BE49-F238E27FC236}">
                  <a16:creationId xmlns:a16="http://schemas.microsoft.com/office/drawing/2014/main" xmlns="" id="{E4F161F6-E369-4535-A0CC-2831AB87F0FE}"/>
                </a:ext>
              </a:extLst>
            </p:cNvPr>
            <p:cNvSpPr/>
            <p:nvPr/>
          </p:nvSpPr>
          <p:spPr>
            <a:xfrm>
              <a:off x="8802499" y="2448990"/>
              <a:ext cx="192476" cy="4694"/>
            </a:xfrm>
            <a:custGeom>
              <a:avLst/>
              <a:gdLst>
                <a:gd name="connsiteX0" fmla="*/ 87270 w 87057"/>
                <a:gd name="connsiteY0" fmla="*/ 1769 h 0"/>
                <a:gd name="connsiteX1" fmla="*/ 0 w 87057"/>
                <a:gd name="connsiteY1" fmla="*/ 1982 h 0"/>
                <a:gd name="connsiteX2" fmla="*/ 13377 w 87057"/>
                <a:gd name="connsiteY2" fmla="*/ 71 h 0"/>
                <a:gd name="connsiteX3" fmla="*/ 75803 w 87057"/>
                <a:gd name="connsiteY3" fmla="*/ 71 h 0"/>
                <a:gd name="connsiteX4" fmla="*/ 87270 w 87057"/>
                <a:gd name="connsiteY4" fmla="*/ 176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057">
                  <a:moveTo>
                    <a:pt x="87270" y="1769"/>
                  </a:moveTo>
                  <a:cubicBezTo>
                    <a:pt x="58180" y="1769"/>
                    <a:pt x="29090" y="1982"/>
                    <a:pt x="0" y="1982"/>
                  </a:cubicBezTo>
                  <a:cubicBezTo>
                    <a:pt x="4247" y="-566"/>
                    <a:pt x="8918" y="71"/>
                    <a:pt x="13377" y="71"/>
                  </a:cubicBezTo>
                  <a:cubicBezTo>
                    <a:pt x="34186" y="71"/>
                    <a:pt x="54995" y="71"/>
                    <a:pt x="75803" y="71"/>
                  </a:cubicBezTo>
                  <a:cubicBezTo>
                    <a:pt x="79838" y="71"/>
                    <a:pt x="83660" y="-142"/>
                    <a:pt x="87270" y="1769"/>
                  </a:cubicBezTo>
                  <a:close/>
                </a:path>
              </a:pathLst>
            </a:custGeom>
            <a:solidFill>
              <a:srgbClr val="B8B8B8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74" name="Freeform: Shape 180">
              <a:extLst>
                <a:ext uri="{FF2B5EF4-FFF2-40B4-BE49-F238E27FC236}">
                  <a16:creationId xmlns:a16="http://schemas.microsoft.com/office/drawing/2014/main" xmlns="" id="{55F02AED-843B-4332-8D31-561733D2C1AA}"/>
                </a:ext>
              </a:extLst>
            </p:cNvPr>
            <p:cNvSpPr/>
            <p:nvPr/>
          </p:nvSpPr>
          <p:spPr>
            <a:xfrm>
              <a:off x="10544176" y="2999073"/>
              <a:ext cx="1032801" cy="647848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rgbClr val="24A8C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75" name="Freeform: Shape 181">
              <a:extLst>
                <a:ext uri="{FF2B5EF4-FFF2-40B4-BE49-F238E27FC236}">
                  <a16:creationId xmlns:a16="http://schemas.microsoft.com/office/drawing/2014/main" xmlns="" id="{72146F52-40C7-4809-B2A3-B02387DD09BA}"/>
                </a:ext>
              </a:extLst>
            </p:cNvPr>
            <p:cNvSpPr/>
            <p:nvPr/>
          </p:nvSpPr>
          <p:spPr>
            <a:xfrm>
              <a:off x="8726586" y="3071375"/>
              <a:ext cx="1967016" cy="1999877"/>
            </a:xfrm>
            <a:custGeom>
              <a:avLst/>
              <a:gdLst>
                <a:gd name="connsiteX0" fmla="*/ 855720 w 889681"/>
                <a:gd name="connsiteY0" fmla="*/ 515995 h 904545"/>
                <a:gd name="connsiteX1" fmla="*/ 708360 w 889681"/>
                <a:gd name="connsiteY1" fmla="*/ 476076 h 904545"/>
                <a:gd name="connsiteX2" fmla="*/ 694771 w 889681"/>
                <a:gd name="connsiteY2" fmla="*/ 470343 h 904545"/>
                <a:gd name="connsiteX3" fmla="*/ 688188 w 889681"/>
                <a:gd name="connsiteY3" fmla="*/ 458452 h 904545"/>
                <a:gd name="connsiteX4" fmla="*/ 686914 w 889681"/>
                <a:gd name="connsiteY4" fmla="*/ 427876 h 904545"/>
                <a:gd name="connsiteX5" fmla="*/ 697531 w 889681"/>
                <a:gd name="connsiteY5" fmla="*/ 410464 h 904545"/>
                <a:gd name="connsiteX6" fmla="*/ 846165 w 889681"/>
                <a:gd name="connsiteY6" fmla="*/ 356744 h 904545"/>
                <a:gd name="connsiteX7" fmla="*/ 878228 w 889681"/>
                <a:gd name="connsiteY7" fmla="*/ 309818 h 904545"/>
                <a:gd name="connsiteX8" fmla="*/ 815802 w 889681"/>
                <a:gd name="connsiteY8" fmla="*/ 272234 h 904545"/>
                <a:gd name="connsiteX9" fmla="*/ 664407 w 889681"/>
                <a:gd name="connsiteY9" fmla="*/ 327441 h 904545"/>
                <a:gd name="connsiteX10" fmla="*/ 649544 w 889681"/>
                <a:gd name="connsiteY10" fmla="*/ 322982 h 904545"/>
                <a:gd name="connsiteX11" fmla="*/ 631071 w 889681"/>
                <a:gd name="connsiteY11" fmla="*/ 298564 h 904545"/>
                <a:gd name="connsiteX12" fmla="*/ 630433 w 889681"/>
                <a:gd name="connsiteY12" fmla="*/ 273508 h 904545"/>
                <a:gd name="connsiteX13" fmla="*/ 719826 w 889681"/>
                <a:gd name="connsiteY13" fmla="*/ 145683 h 904545"/>
                <a:gd name="connsiteX14" fmla="*/ 721737 w 889681"/>
                <a:gd name="connsiteY14" fmla="*/ 94935 h 904545"/>
                <a:gd name="connsiteX15" fmla="*/ 677147 w 889681"/>
                <a:gd name="connsiteY15" fmla="*/ 74763 h 904545"/>
                <a:gd name="connsiteX16" fmla="*/ 645085 w 889681"/>
                <a:gd name="connsiteY16" fmla="*/ 95147 h 904545"/>
                <a:gd name="connsiteX17" fmla="*/ 553356 w 889681"/>
                <a:gd name="connsiteY17" fmla="*/ 226583 h 904545"/>
                <a:gd name="connsiteX18" fmla="*/ 537006 w 889681"/>
                <a:gd name="connsiteY18" fmla="*/ 231466 h 904545"/>
                <a:gd name="connsiteX19" fmla="*/ 504731 w 889681"/>
                <a:gd name="connsiteY19" fmla="*/ 221274 h 904545"/>
                <a:gd name="connsiteX20" fmla="*/ 494327 w 889681"/>
                <a:gd name="connsiteY20" fmla="*/ 207685 h 904545"/>
                <a:gd name="connsiteX21" fmla="*/ 494539 w 889681"/>
                <a:gd name="connsiteY21" fmla="*/ 53742 h 904545"/>
                <a:gd name="connsiteX22" fmla="*/ 493265 w 889681"/>
                <a:gd name="connsiteY22" fmla="*/ 40153 h 904545"/>
                <a:gd name="connsiteX23" fmla="*/ 491567 w 889681"/>
                <a:gd name="connsiteY23" fmla="*/ 43975 h 904545"/>
                <a:gd name="connsiteX24" fmla="*/ 492416 w 889681"/>
                <a:gd name="connsiteY24" fmla="*/ 34632 h 904545"/>
                <a:gd name="connsiteX25" fmla="*/ 447826 w 889681"/>
                <a:gd name="connsiteY25" fmla="*/ 21 h 904545"/>
                <a:gd name="connsiteX26" fmla="*/ 403873 w 889681"/>
                <a:gd name="connsiteY26" fmla="*/ 47584 h 904545"/>
                <a:gd name="connsiteX27" fmla="*/ 403873 w 889681"/>
                <a:gd name="connsiteY27" fmla="*/ 208959 h 904545"/>
                <a:gd name="connsiteX28" fmla="*/ 394742 w 889681"/>
                <a:gd name="connsiteY28" fmla="*/ 221274 h 904545"/>
                <a:gd name="connsiteX29" fmla="*/ 322761 w 889681"/>
                <a:gd name="connsiteY29" fmla="*/ 251213 h 904545"/>
                <a:gd name="connsiteX30" fmla="*/ 307897 w 889681"/>
                <a:gd name="connsiteY30" fmla="*/ 248878 h 904545"/>
                <a:gd name="connsiteX31" fmla="*/ 249293 w 889681"/>
                <a:gd name="connsiteY31" fmla="*/ 190273 h 904545"/>
                <a:gd name="connsiteX32" fmla="*/ 191326 w 889681"/>
                <a:gd name="connsiteY32" fmla="*/ 132518 h 904545"/>
                <a:gd name="connsiteX33" fmla="*/ 128899 w 889681"/>
                <a:gd name="connsiteY33" fmla="*/ 131032 h 904545"/>
                <a:gd name="connsiteX34" fmla="*/ 121680 w 889681"/>
                <a:gd name="connsiteY34" fmla="*/ 188787 h 904545"/>
                <a:gd name="connsiteX35" fmla="*/ 131447 w 889681"/>
                <a:gd name="connsiteY35" fmla="*/ 201102 h 904545"/>
                <a:gd name="connsiteX36" fmla="*/ 244622 w 889681"/>
                <a:gd name="connsiteY36" fmla="*/ 314489 h 904545"/>
                <a:gd name="connsiteX37" fmla="*/ 248019 w 889681"/>
                <a:gd name="connsiteY37" fmla="*/ 323407 h 904545"/>
                <a:gd name="connsiteX38" fmla="*/ 227635 w 889681"/>
                <a:gd name="connsiteY38" fmla="*/ 362477 h 904545"/>
                <a:gd name="connsiteX39" fmla="*/ 217655 w 889681"/>
                <a:gd name="connsiteY39" fmla="*/ 367360 h 904545"/>
                <a:gd name="connsiteX40" fmla="*/ 69233 w 889681"/>
                <a:gd name="connsiteY40" fmla="*/ 340819 h 904545"/>
                <a:gd name="connsiteX41" fmla="*/ 12115 w 889681"/>
                <a:gd name="connsiteY41" fmla="*/ 353134 h 904545"/>
                <a:gd name="connsiteX42" fmla="*/ 1074 w 889681"/>
                <a:gd name="connsiteY42" fmla="*/ 389868 h 904545"/>
                <a:gd name="connsiteX43" fmla="*/ 35684 w 889681"/>
                <a:gd name="connsiteY43" fmla="*/ 426814 h 904545"/>
                <a:gd name="connsiteX44" fmla="*/ 194935 w 889681"/>
                <a:gd name="connsiteY44" fmla="*/ 454418 h 904545"/>
                <a:gd name="connsiteX45" fmla="*/ 211073 w 889681"/>
                <a:gd name="connsiteY45" fmla="*/ 471617 h 904545"/>
                <a:gd name="connsiteX46" fmla="*/ 213408 w 889681"/>
                <a:gd name="connsiteY46" fmla="*/ 494124 h 904545"/>
                <a:gd name="connsiteX47" fmla="*/ 198545 w 889681"/>
                <a:gd name="connsiteY47" fmla="*/ 519604 h 904545"/>
                <a:gd name="connsiteX48" fmla="*/ 189202 w 889681"/>
                <a:gd name="connsiteY48" fmla="*/ 524063 h 904545"/>
                <a:gd name="connsiteX49" fmla="*/ 69021 w 889681"/>
                <a:gd name="connsiteY49" fmla="*/ 580120 h 904545"/>
                <a:gd name="connsiteX50" fmla="*/ 42904 w 889681"/>
                <a:gd name="connsiteY50" fmla="*/ 598593 h 904545"/>
                <a:gd name="connsiteX51" fmla="*/ 49911 w 889681"/>
                <a:gd name="connsiteY51" fmla="*/ 661019 h 904545"/>
                <a:gd name="connsiteX52" fmla="*/ 104268 w 889681"/>
                <a:gd name="connsiteY52" fmla="*/ 663992 h 904545"/>
                <a:gd name="connsiteX53" fmla="*/ 245896 w 889681"/>
                <a:gd name="connsiteY53" fmla="*/ 597319 h 904545"/>
                <a:gd name="connsiteX54" fmla="*/ 259485 w 889681"/>
                <a:gd name="connsiteY54" fmla="*/ 599867 h 904545"/>
                <a:gd name="connsiteX55" fmla="*/ 288150 w 889681"/>
                <a:gd name="connsiteY55" fmla="*/ 630655 h 904545"/>
                <a:gd name="connsiteX56" fmla="*/ 289212 w 889681"/>
                <a:gd name="connsiteY56" fmla="*/ 640847 h 904545"/>
                <a:gd name="connsiteX57" fmla="*/ 254814 w 889681"/>
                <a:gd name="connsiteY57" fmla="*/ 699664 h 904545"/>
                <a:gd name="connsiteX58" fmla="*/ 206614 w 889681"/>
                <a:gd name="connsiteY58" fmla="*/ 783324 h 904545"/>
                <a:gd name="connsiteX59" fmla="*/ 214682 w 889681"/>
                <a:gd name="connsiteY59" fmla="*/ 841716 h 904545"/>
                <a:gd name="connsiteX60" fmla="*/ 284965 w 889681"/>
                <a:gd name="connsiteY60" fmla="*/ 828976 h 904545"/>
                <a:gd name="connsiteX61" fmla="*/ 365652 w 889681"/>
                <a:gd name="connsiteY61" fmla="*/ 688835 h 904545"/>
                <a:gd name="connsiteX62" fmla="*/ 380516 w 889681"/>
                <a:gd name="connsiteY62" fmla="*/ 682677 h 904545"/>
                <a:gd name="connsiteX63" fmla="*/ 416188 w 889681"/>
                <a:gd name="connsiteY63" fmla="*/ 690321 h 904545"/>
                <a:gd name="connsiteX64" fmla="*/ 426168 w 889681"/>
                <a:gd name="connsiteY64" fmla="*/ 701150 h 904545"/>
                <a:gd name="connsiteX65" fmla="*/ 427866 w 889681"/>
                <a:gd name="connsiteY65" fmla="*/ 721534 h 904545"/>
                <a:gd name="connsiteX66" fmla="*/ 434661 w 889681"/>
                <a:gd name="connsiteY66" fmla="*/ 797126 h 904545"/>
                <a:gd name="connsiteX67" fmla="*/ 440819 w 889681"/>
                <a:gd name="connsiteY67" fmla="*/ 867196 h 904545"/>
                <a:gd name="connsiteX68" fmla="*/ 478827 w 889681"/>
                <a:gd name="connsiteY68" fmla="*/ 906053 h 904545"/>
                <a:gd name="connsiteX69" fmla="*/ 521294 w 889681"/>
                <a:gd name="connsiteY69" fmla="*/ 888005 h 904545"/>
                <a:gd name="connsiteX70" fmla="*/ 529150 w 889681"/>
                <a:gd name="connsiteY70" fmla="*/ 842353 h 904545"/>
                <a:gd name="connsiteX71" fmla="*/ 515136 w 889681"/>
                <a:gd name="connsiteY71" fmla="*/ 689684 h 904545"/>
                <a:gd name="connsiteX72" fmla="*/ 521506 w 889681"/>
                <a:gd name="connsiteY72" fmla="*/ 681828 h 904545"/>
                <a:gd name="connsiteX73" fmla="*/ 559514 w 889681"/>
                <a:gd name="connsiteY73" fmla="*/ 665903 h 904545"/>
                <a:gd name="connsiteX74" fmla="*/ 570555 w 889681"/>
                <a:gd name="connsiteY74" fmla="*/ 668451 h 904545"/>
                <a:gd name="connsiteX75" fmla="*/ 582446 w 889681"/>
                <a:gd name="connsiteY75" fmla="*/ 683102 h 904545"/>
                <a:gd name="connsiteX76" fmla="*/ 632769 w 889681"/>
                <a:gd name="connsiteY76" fmla="*/ 741919 h 904545"/>
                <a:gd name="connsiteX77" fmla="*/ 680120 w 889681"/>
                <a:gd name="connsiteY77" fmla="*/ 797763 h 904545"/>
                <a:gd name="connsiteX78" fmla="*/ 741060 w 889681"/>
                <a:gd name="connsiteY78" fmla="*/ 801585 h 904545"/>
                <a:gd name="connsiteX79" fmla="*/ 747217 w 889681"/>
                <a:gd name="connsiteY79" fmla="*/ 738097 h 904545"/>
                <a:gd name="connsiteX80" fmla="*/ 719826 w 889681"/>
                <a:gd name="connsiteY80" fmla="*/ 705822 h 904545"/>
                <a:gd name="connsiteX81" fmla="*/ 640838 w 889681"/>
                <a:gd name="connsiteY81" fmla="*/ 611757 h 904545"/>
                <a:gd name="connsiteX82" fmla="*/ 640201 w 889681"/>
                <a:gd name="connsiteY82" fmla="*/ 598168 h 904545"/>
                <a:gd name="connsiteX83" fmla="*/ 661859 w 889681"/>
                <a:gd name="connsiteY83" fmla="*/ 564407 h 904545"/>
                <a:gd name="connsiteX84" fmla="*/ 671626 w 889681"/>
                <a:gd name="connsiteY84" fmla="*/ 560797 h 904545"/>
                <a:gd name="connsiteX85" fmla="*/ 828966 w 889681"/>
                <a:gd name="connsiteY85" fmla="*/ 602839 h 904545"/>
                <a:gd name="connsiteX86" fmla="*/ 849138 w 889681"/>
                <a:gd name="connsiteY86" fmla="*/ 604326 h 904545"/>
                <a:gd name="connsiteX87" fmla="*/ 889694 w 889681"/>
                <a:gd name="connsiteY87" fmla="*/ 562071 h 904545"/>
                <a:gd name="connsiteX88" fmla="*/ 855720 w 889681"/>
                <a:gd name="connsiteY88" fmla="*/ 515995 h 904545"/>
                <a:gd name="connsiteX89" fmla="*/ 491991 w 889681"/>
                <a:gd name="connsiteY89" fmla="*/ 51194 h 904545"/>
                <a:gd name="connsiteX90" fmla="*/ 491991 w 889681"/>
                <a:gd name="connsiteY90" fmla="*/ 201739 h 904545"/>
                <a:gd name="connsiteX91" fmla="*/ 491991 w 889681"/>
                <a:gd name="connsiteY91" fmla="*/ 51194 h 904545"/>
                <a:gd name="connsiteX92" fmla="*/ 491991 w 889681"/>
                <a:gd name="connsiteY92" fmla="*/ 49920 h 904545"/>
                <a:gd name="connsiteX93" fmla="*/ 491991 w 889681"/>
                <a:gd name="connsiteY93" fmla="*/ 51194 h 904545"/>
                <a:gd name="connsiteX94" fmla="*/ 449737 w 889681"/>
                <a:gd name="connsiteY94" fmla="*/ 638087 h 904545"/>
                <a:gd name="connsiteX95" fmla="*/ 263944 w 889681"/>
                <a:gd name="connsiteY95" fmla="*/ 453780 h 904545"/>
                <a:gd name="connsiteX96" fmla="*/ 447613 w 889681"/>
                <a:gd name="connsiteY96" fmla="*/ 268200 h 904545"/>
                <a:gd name="connsiteX97" fmla="*/ 634468 w 889681"/>
                <a:gd name="connsiteY97" fmla="*/ 452719 h 904545"/>
                <a:gd name="connsiteX98" fmla="*/ 449737 w 889681"/>
                <a:gd name="connsiteY98" fmla="*/ 638087 h 90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889681" h="904545">
                  <a:moveTo>
                    <a:pt x="855720" y="515995"/>
                  </a:moveTo>
                  <a:cubicBezTo>
                    <a:pt x="806459" y="503042"/>
                    <a:pt x="757622" y="489453"/>
                    <a:pt x="708360" y="476076"/>
                  </a:cubicBezTo>
                  <a:cubicBezTo>
                    <a:pt x="703477" y="474802"/>
                    <a:pt x="699230" y="472678"/>
                    <a:pt x="694771" y="470343"/>
                  </a:cubicBezTo>
                  <a:cubicBezTo>
                    <a:pt x="689675" y="467795"/>
                    <a:pt x="688188" y="463973"/>
                    <a:pt x="688188" y="458452"/>
                  </a:cubicBezTo>
                  <a:cubicBezTo>
                    <a:pt x="688401" y="448260"/>
                    <a:pt x="688613" y="437855"/>
                    <a:pt x="686914" y="427876"/>
                  </a:cubicBezTo>
                  <a:cubicBezTo>
                    <a:pt x="685216" y="417896"/>
                    <a:pt x="688188" y="413862"/>
                    <a:pt x="697531" y="410464"/>
                  </a:cubicBezTo>
                  <a:cubicBezTo>
                    <a:pt x="747217" y="393053"/>
                    <a:pt x="796691" y="374792"/>
                    <a:pt x="846165" y="356744"/>
                  </a:cubicBezTo>
                  <a:cubicBezTo>
                    <a:pt x="867611" y="348887"/>
                    <a:pt x="880988" y="328928"/>
                    <a:pt x="878228" y="309818"/>
                  </a:cubicBezTo>
                  <a:cubicBezTo>
                    <a:pt x="873769" y="278392"/>
                    <a:pt x="845953" y="261405"/>
                    <a:pt x="815802" y="272234"/>
                  </a:cubicBezTo>
                  <a:cubicBezTo>
                    <a:pt x="765266" y="290283"/>
                    <a:pt x="714730" y="308756"/>
                    <a:pt x="664407" y="327441"/>
                  </a:cubicBezTo>
                  <a:cubicBezTo>
                    <a:pt x="657825" y="329989"/>
                    <a:pt x="653790" y="329565"/>
                    <a:pt x="649544" y="322982"/>
                  </a:cubicBezTo>
                  <a:cubicBezTo>
                    <a:pt x="644235" y="314277"/>
                    <a:pt x="637441" y="306420"/>
                    <a:pt x="631071" y="298564"/>
                  </a:cubicBezTo>
                  <a:cubicBezTo>
                    <a:pt x="621303" y="286461"/>
                    <a:pt x="621091" y="286673"/>
                    <a:pt x="630433" y="273508"/>
                  </a:cubicBezTo>
                  <a:cubicBezTo>
                    <a:pt x="660373" y="230829"/>
                    <a:pt x="690100" y="188362"/>
                    <a:pt x="719826" y="145683"/>
                  </a:cubicBezTo>
                  <a:cubicBezTo>
                    <a:pt x="731292" y="129333"/>
                    <a:pt x="732354" y="111922"/>
                    <a:pt x="721737" y="94935"/>
                  </a:cubicBezTo>
                  <a:cubicBezTo>
                    <a:pt x="711545" y="78373"/>
                    <a:pt x="696045" y="72428"/>
                    <a:pt x="677147" y="74763"/>
                  </a:cubicBezTo>
                  <a:cubicBezTo>
                    <a:pt x="663345" y="76462"/>
                    <a:pt x="653153" y="83894"/>
                    <a:pt x="645085" y="95147"/>
                  </a:cubicBezTo>
                  <a:cubicBezTo>
                    <a:pt x="614508" y="138888"/>
                    <a:pt x="583720" y="182629"/>
                    <a:pt x="553356" y="226583"/>
                  </a:cubicBezTo>
                  <a:cubicBezTo>
                    <a:pt x="548472" y="233590"/>
                    <a:pt x="544226" y="234864"/>
                    <a:pt x="537006" y="231466"/>
                  </a:cubicBezTo>
                  <a:cubicBezTo>
                    <a:pt x="526814" y="226583"/>
                    <a:pt x="515773" y="223397"/>
                    <a:pt x="504731" y="221274"/>
                  </a:cubicBezTo>
                  <a:cubicBezTo>
                    <a:pt x="496450" y="219788"/>
                    <a:pt x="494327" y="215966"/>
                    <a:pt x="494327" y="207685"/>
                  </a:cubicBezTo>
                  <a:cubicBezTo>
                    <a:pt x="494752" y="156300"/>
                    <a:pt x="494539" y="105127"/>
                    <a:pt x="494539" y="53742"/>
                  </a:cubicBezTo>
                  <a:cubicBezTo>
                    <a:pt x="494539" y="49283"/>
                    <a:pt x="495176" y="44612"/>
                    <a:pt x="493265" y="40153"/>
                  </a:cubicBezTo>
                  <a:cubicBezTo>
                    <a:pt x="492204" y="41427"/>
                    <a:pt x="491779" y="42701"/>
                    <a:pt x="491567" y="43975"/>
                  </a:cubicBezTo>
                  <a:cubicBezTo>
                    <a:pt x="491567" y="40790"/>
                    <a:pt x="491567" y="37605"/>
                    <a:pt x="492416" y="34632"/>
                  </a:cubicBezTo>
                  <a:cubicBezTo>
                    <a:pt x="486895" y="12974"/>
                    <a:pt x="469696" y="-616"/>
                    <a:pt x="447826" y="21"/>
                  </a:cubicBezTo>
                  <a:cubicBezTo>
                    <a:pt x="422558" y="659"/>
                    <a:pt x="403873" y="20406"/>
                    <a:pt x="403873" y="47584"/>
                  </a:cubicBezTo>
                  <a:cubicBezTo>
                    <a:pt x="403660" y="101305"/>
                    <a:pt x="403660" y="155238"/>
                    <a:pt x="403873" y="208959"/>
                  </a:cubicBezTo>
                  <a:cubicBezTo>
                    <a:pt x="403873" y="216178"/>
                    <a:pt x="401961" y="219575"/>
                    <a:pt x="394742" y="221274"/>
                  </a:cubicBezTo>
                  <a:cubicBezTo>
                    <a:pt x="368837" y="226795"/>
                    <a:pt x="344843" y="236987"/>
                    <a:pt x="322761" y="251213"/>
                  </a:cubicBezTo>
                  <a:cubicBezTo>
                    <a:pt x="316178" y="255460"/>
                    <a:pt x="312781" y="253974"/>
                    <a:pt x="307897" y="248878"/>
                  </a:cubicBezTo>
                  <a:cubicBezTo>
                    <a:pt x="288575" y="229130"/>
                    <a:pt x="268828" y="209808"/>
                    <a:pt x="249293" y="190273"/>
                  </a:cubicBezTo>
                  <a:cubicBezTo>
                    <a:pt x="229971" y="170951"/>
                    <a:pt x="211073" y="151416"/>
                    <a:pt x="191326" y="132518"/>
                  </a:cubicBezTo>
                  <a:cubicBezTo>
                    <a:pt x="174339" y="115956"/>
                    <a:pt x="146311" y="114894"/>
                    <a:pt x="128899" y="131032"/>
                  </a:cubicBezTo>
                  <a:cubicBezTo>
                    <a:pt x="114673" y="144197"/>
                    <a:pt x="108728" y="167766"/>
                    <a:pt x="121680" y="188787"/>
                  </a:cubicBezTo>
                  <a:cubicBezTo>
                    <a:pt x="124440" y="193458"/>
                    <a:pt x="127838" y="197280"/>
                    <a:pt x="131447" y="201102"/>
                  </a:cubicBezTo>
                  <a:cubicBezTo>
                    <a:pt x="169243" y="238898"/>
                    <a:pt x="207038" y="276693"/>
                    <a:pt x="244622" y="314489"/>
                  </a:cubicBezTo>
                  <a:cubicBezTo>
                    <a:pt x="246745" y="316612"/>
                    <a:pt x="252053" y="317886"/>
                    <a:pt x="248019" y="323407"/>
                  </a:cubicBezTo>
                  <a:cubicBezTo>
                    <a:pt x="239526" y="335510"/>
                    <a:pt x="233368" y="348887"/>
                    <a:pt x="227635" y="362477"/>
                  </a:cubicBezTo>
                  <a:cubicBezTo>
                    <a:pt x="225512" y="367360"/>
                    <a:pt x="222327" y="368210"/>
                    <a:pt x="217655" y="367360"/>
                  </a:cubicBezTo>
                  <a:cubicBezTo>
                    <a:pt x="168181" y="358442"/>
                    <a:pt x="118707" y="349312"/>
                    <a:pt x="69233" y="340819"/>
                  </a:cubicBezTo>
                  <a:cubicBezTo>
                    <a:pt x="48637" y="337209"/>
                    <a:pt x="28040" y="333174"/>
                    <a:pt x="12115" y="353134"/>
                  </a:cubicBezTo>
                  <a:cubicBezTo>
                    <a:pt x="3410" y="364175"/>
                    <a:pt x="-2536" y="376066"/>
                    <a:pt x="1074" y="389868"/>
                  </a:cubicBezTo>
                  <a:cubicBezTo>
                    <a:pt x="5958" y="407704"/>
                    <a:pt x="15725" y="423204"/>
                    <a:pt x="35684" y="426814"/>
                  </a:cubicBezTo>
                  <a:cubicBezTo>
                    <a:pt x="88768" y="436581"/>
                    <a:pt x="141852" y="445712"/>
                    <a:pt x="194935" y="454418"/>
                  </a:cubicBezTo>
                  <a:cubicBezTo>
                    <a:pt x="205552" y="456116"/>
                    <a:pt x="210860" y="460575"/>
                    <a:pt x="211073" y="471617"/>
                  </a:cubicBezTo>
                  <a:cubicBezTo>
                    <a:pt x="211285" y="479048"/>
                    <a:pt x="211710" y="486480"/>
                    <a:pt x="213408" y="494124"/>
                  </a:cubicBezTo>
                  <a:cubicBezTo>
                    <a:pt x="217230" y="512172"/>
                    <a:pt x="216593" y="512385"/>
                    <a:pt x="198545" y="519604"/>
                  </a:cubicBezTo>
                  <a:cubicBezTo>
                    <a:pt x="195360" y="520878"/>
                    <a:pt x="192387" y="522577"/>
                    <a:pt x="189202" y="524063"/>
                  </a:cubicBezTo>
                  <a:cubicBezTo>
                    <a:pt x="149071" y="542749"/>
                    <a:pt x="109152" y="561647"/>
                    <a:pt x="69021" y="580120"/>
                  </a:cubicBezTo>
                  <a:cubicBezTo>
                    <a:pt x="59041" y="584791"/>
                    <a:pt x="50123" y="590524"/>
                    <a:pt x="42904" y="598593"/>
                  </a:cubicBezTo>
                  <a:cubicBezTo>
                    <a:pt x="27828" y="615155"/>
                    <a:pt x="32075" y="648067"/>
                    <a:pt x="49911" y="661019"/>
                  </a:cubicBezTo>
                  <a:cubicBezTo>
                    <a:pt x="67747" y="673971"/>
                    <a:pt x="85371" y="672910"/>
                    <a:pt x="104268" y="663992"/>
                  </a:cubicBezTo>
                  <a:cubicBezTo>
                    <a:pt x="151407" y="641697"/>
                    <a:pt x="198757" y="619826"/>
                    <a:pt x="245896" y="597319"/>
                  </a:cubicBezTo>
                  <a:cubicBezTo>
                    <a:pt x="251416" y="594558"/>
                    <a:pt x="255026" y="594558"/>
                    <a:pt x="259485" y="599867"/>
                  </a:cubicBezTo>
                  <a:cubicBezTo>
                    <a:pt x="268615" y="610484"/>
                    <a:pt x="278170" y="620888"/>
                    <a:pt x="288150" y="630655"/>
                  </a:cubicBezTo>
                  <a:cubicBezTo>
                    <a:pt x="291760" y="634265"/>
                    <a:pt x="291335" y="637238"/>
                    <a:pt x="289212" y="640847"/>
                  </a:cubicBezTo>
                  <a:cubicBezTo>
                    <a:pt x="277746" y="660382"/>
                    <a:pt x="266067" y="680129"/>
                    <a:pt x="254814" y="699664"/>
                  </a:cubicBezTo>
                  <a:cubicBezTo>
                    <a:pt x="238676" y="727480"/>
                    <a:pt x="222751" y="755508"/>
                    <a:pt x="206614" y="783324"/>
                  </a:cubicBezTo>
                  <a:cubicBezTo>
                    <a:pt x="194723" y="803708"/>
                    <a:pt x="200881" y="829825"/>
                    <a:pt x="214682" y="841716"/>
                  </a:cubicBezTo>
                  <a:cubicBezTo>
                    <a:pt x="238676" y="862100"/>
                    <a:pt x="272013" y="851271"/>
                    <a:pt x="284965" y="828976"/>
                  </a:cubicBezTo>
                  <a:cubicBezTo>
                    <a:pt x="311932" y="782262"/>
                    <a:pt x="339111" y="735761"/>
                    <a:pt x="365652" y="688835"/>
                  </a:cubicBezTo>
                  <a:cubicBezTo>
                    <a:pt x="369687" y="681616"/>
                    <a:pt x="373933" y="680342"/>
                    <a:pt x="380516" y="682677"/>
                  </a:cubicBezTo>
                  <a:cubicBezTo>
                    <a:pt x="392194" y="686712"/>
                    <a:pt x="404085" y="689047"/>
                    <a:pt x="416188" y="690321"/>
                  </a:cubicBezTo>
                  <a:cubicBezTo>
                    <a:pt x="422558" y="690958"/>
                    <a:pt x="427229" y="694143"/>
                    <a:pt x="426168" y="701150"/>
                  </a:cubicBezTo>
                  <a:cubicBezTo>
                    <a:pt x="425318" y="708157"/>
                    <a:pt x="427229" y="714740"/>
                    <a:pt x="427866" y="721534"/>
                  </a:cubicBezTo>
                  <a:cubicBezTo>
                    <a:pt x="430202" y="746802"/>
                    <a:pt x="432325" y="771858"/>
                    <a:pt x="434661" y="797126"/>
                  </a:cubicBezTo>
                  <a:cubicBezTo>
                    <a:pt x="436784" y="820482"/>
                    <a:pt x="438483" y="843839"/>
                    <a:pt x="440819" y="867196"/>
                  </a:cubicBezTo>
                  <a:cubicBezTo>
                    <a:pt x="442730" y="887155"/>
                    <a:pt x="456107" y="901382"/>
                    <a:pt x="478827" y="906053"/>
                  </a:cubicBezTo>
                  <a:cubicBezTo>
                    <a:pt x="489868" y="908389"/>
                    <a:pt x="510464" y="902656"/>
                    <a:pt x="521294" y="888005"/>
                  </a:cubicBezTo>
                  <a:cubicBezTo>
                    <a:pt x="531910" y="873778"/>
                    <a:pt x="530636" y="858066"/>
                    <a:pt x="529150" y="842353"/>
                  </a:cubicBezTo>
                  <a:cubicBezTo>
                    <a:pt x="524691" y="791392"/>
                    <a:pt x="519807" y="740645"/>
                    <a:pt x="515136" y="689684"/>
                  </a:cubicBezTo>
                  <a:cubicBezTo>
                    <a:pt x="514711" y="684588"/>
                    <a:pt x="517047" y="683102"/>
                    <a:pt x="521506" y="681828"/>
                  </a:cubicBezTo>
                  <a:cubicBezTo>
                    <a:pt x="534671" y="677793"/>
                    <a:pt x="547411" y="672485"/>
                    <a:pt x="559514" y="665903"/>
                  </a:cubicBezTo>
                  <a:cubicBezTo>
                    <a:pt x="564397" y="663355"/>
                    <a:pt x="566733" y="663992"/>
                    <a:pt x="570555" y="668451"/>
                  </a:cubicBezTo>
                  <a:cubicBezTo>
                    <a:pt x="574589" y="673122"/>
                    <a:pt x="578411" y="678218"/>
                    <a:pt x="582446" y="683102"/>
                  </a:cubicBezTo>
                  <a:cubicBezTo>
                    <a:pt x="599220" y="702637"/>
                    <a:pt x="616419" y="721959"/>
                    <a:pt x="632769" y="741919"/>
                  </a:cubicBezTo>
                  <a:cubicBezTo>
                    <a:pt x="648270" y="760816"/>
                    <a:pt x="663345" y="780139"/>
                    <a:pt x="680120" y="797763"/>
                  </a:cubicBezTo>
                  <a:cubicBezTo>
                    <a:pt x="696682" y="814962"/>
                    <a:pt x="724073" y="816448"/>
                    <a:pt x="741060" y="801585"/>
                  </a:cubicBezTo>
                  <a:cubicBezTo>
                    <a:pt x="760382" y="784385"/>
                    <a:pt x="763143" y="757419"/>
                    <a:pt x="747217" y="738097"/>
                  </a:cubicBezTo>
                  <a:cubicBezTo>
                    <a:pt x="738299" y="727268"/>
                    <a:pt x="728744" y="716651"/>
                    <a:pt x="719826" y="705822"/>
                  </a:cubicBezTo>
                  <a:cubicBezTo>
                    <a:pt x="693497" y="674608"/>
                    <a:pt x="667167" y="643183"/>
                    <a:pt x="640838" y="611757"/>
                  </a:cubicBezTo>
                  <a:cubicBezTo>
                    <a:pt x="637016" y="607299"/>
                    <a:pt x="635954" y="603689"/>
                    <a:pt x="640201" y="598168"/>
                  </a:cubicBezTo>
                  <a:cubicBezTo>
                    <a:pt x="648694" y="587764"/>
                    <a:pt x="655914" y="576510"/>
                    <a:pt x="661859" y="564407"/>
                  </a:cubicBezTo>
                  <a:cubicBezTo>
                    <a:pt x="664195" y="559523"/>
                    <a:pt x="666530" y="559523"/>
                    <a:pt x="671626" y="560797"/>
                  </a:cubicBezTo>
                  <a:cubicBezTo>
                    <a:pt x="724073" y="575236"/>
                    <a:pt x="776520" y="589038"/>
                    <a:pt x="828966" y="602839"/>
                  </a:cubicBezTo>
                  <a:cubicBezTo>
                    <a:pt x="835549" y="604538"/>
                    <a:pt x="841919" y="605600"/>
                    <a:pt x="849138" y="604326"/>
                  </a:cubicBezTo>
                  <a:cubicBezTo>
                    <a:pt x="872070" y="600291"/>
                    <a:pt x="888420" y="585003"/>
                    <a:pt x="889694" y="562071"/>
                  </a:cubicBezTo>
                  <a:cubicBezTo>
                    <a:pt x="890119" y="542536"/>
                    <a:pt x="878440" y="521940"/>
                    <a:pt x="855720" y="515995"/>
                  </a:cubicBezTo>
                  <a:close/>
                  <a:moveTo>
                    <a:pt x="491991" y="51194"/>
                  </a:moveTo>
                  <a:cubicBezTo>
                    <a:pt x="491779" y="101305"/>
                    <a:pt x="491991" y="151628"/>
                    <a:pt x="491991" y="201739"/>
                  </a:cubicBezTo>
                  <a:cubicBezTo>
                    <a:pt x="491991" y="151628"/>
                    <a:pt x="491779" y="101517"/>
                    <a:pt x="491991" y="51194"/>
                  </a:cubicBezTo>
                  <a:cubicBezTo>
                    <a:pt x="491991" y="50769"/>
                    <a:pt x="491991" y="50345"/>
                    <a:pt x="491991" y="49920"/>
                  </a:cubicBezTo>
                  <a:cubicBezTo>
                    <a:pt x="491991" y="50345"/>
                    <a:pt x="491991" y="50769"/>
                    <a:pt x="491991" y="51194"/>
                  </a:cubicBezTo>
                  <a:close/>
                  <a:moveTo>
                    <a:pt x="449737" y="638087"/>
                  </a:moveTo>
                  <a:cubicBezTo>
                    <a:pt x="347816" y="638512"/>
                    <a:pt x="264369" y="555914"/>
                    <a:pt x="263944" y="453780"/>
                  </a:cubicBezTo>
                  <a:cubicBezTo>
                    <a:pt x="263519" y="352497"/>
                    <a:pt x="346542" y="268625"/>
                    <a:pt x="447613" y="268200"/>
                  </a:cubicBezTo>
                  <a:cubicBezTo>
                    <a:pt x="550383" y="267775"/>
                    <a:pt x="633831" y="350161"/>
                    <a:pt x="634468" y="452719"/>
                  </a:cubicBezTo>
                  <a:cubicBezTo>
                    <a:pt x="635105" y="554427"/>
                    <a:pt x="552294" y="637662"/>
                    <a:pt x="449737" y="638087"/>
                  </a:cubicBezTo>
                  <a:close/>
                </a:path>
              </a:pathLst>
            </a:custGeom>
            <a:solidFill>
              <a:srgbClr val="2CB8AE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76" name="Freeform: Shape 182">
              <a:extLst>
                <a:ext uri="{FF2B5EF4-FFF2-40B4-BE49-F238E27FC236}">
                  <a16:creationId xmlns:a16="http://schemas.microsoft.com/office/drawing/2014/main" xmlns="" id="{E37A8455-667F-4ABC-A09B-47E2A4E1C066}"/>
                </a:ext>
              </a:extLst>
            </p:cNvPr>
            <p:cNvSpPr/>
            <p:nvPr/>
          </p:nvSpPr>
          <p:spPr>
            <a:xfrm>
              <a:off x="9449407" y="3813851"/>
              <a:ext cx="530484" cy="530484"/>
            </a:xfrm>
            <a:custGeom>
              <a:avLst/>
              <a:gdLst>
                <a:gd name="connsiteX0" fmla="*/ 121031 w 239938"/>
                <a:gd name="connsiteY0" fmla="*/ 1 h 239938"/>
                <a:gd name="connsiteX1" fmla="*/ 1 w 239938"/>
                <a:gd name="connsiteY1" fmla="*/ 119757 h 239938"/>
                <a:gd name="connsiteX2" fmla="*/ 119120 w 239938"/>
                <a:gd name="connsiteY2" fmla="*/ 240576 h 239938"/>
                <a:gd name="connsiteX3" fmla="*/ 240576 w 239938"/>
                <a:gd name="connsiteY3" fmla="*/ 121031 h 239938"/>
                <a:gd name="connsiteX4" fmla="*/ 121031 w 239938"/>
                <a:gd name="connsiteY4" fmla="*/ 1 h 239938"/>
                <a:gd name="connsiteX5" fmla="*/ 120182 w 239938"/>
                <a:gd name="connsiteY5" fmla="*/ 167957 h 239938"/>
                <a:gd name="connsiteX6" fmla="*/ 72619 w 239938"/>
                <a:gd name="connsiteY6" fmla="*/ 120607 h 239938"/>
                <a:gd name="connsiteX7" fmla="*/ 120394 w 239938"/>
                <a:gd name="connsiteY7" fmla="*/ 72831 h 239938"/>
                <a:gd name="connsiteX8" fmla="*/ 167957 w 239938"/>
                <a:gd name="connsiteY8" fmla="*/ 121031 h 239938"/>
                <a:gd name="connsiteX9" fmla="*/ 120182 w 239938"/>
                <a:gd name="connsiteY9" fmla="*/ 167957 h 239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938" h="239938">
                  <a:moveTo>
                    <a:pt x="121031" y="1"/>
                  </a:moveTo>
                  <a:cubicBezTo>
                    <a:pt x="53297" y="-212"/>
                    <a:pt x="213" y="52447"/>
                    <a:pt x="1" y="119757"/>
                  </a:cubicBezTo>
                  <a:cubicBezTo>
                    <a:pt x="-212" y="186855"/>
                    <a:pt x="52660" y="240363"/>
                    <a:pt x="119120" y="240576"/>
                  </a:cubicBezTo>
                  <a:cubicBezTo>
                    <a:pt x="186855" y="240788"/>
                    <a:pt x="240363" y="188129"/>
                    <a:pt x="240576" y="121031"/>
                  </a:cubicBezTo>
                  <a:cubicBezTo>
                    <a:pt x="241000" y="53297"/>
                    <a:pt x="188341" y="213"/>
                    <a:pt x="121031" y="1"/>
                  </a:cubicBezTo>
                  <a:close/>
                  <a:moveTo>
                    <a:pt x="120182" y="167957"/>
                  </a:moveTo>
                  <a:cubicBezTo>
                    <a:pt x="94277" y="167957"/>
                    <a:pt x="72831" y="146299"/>
                    <a:pt x="72619" y="120607"/>
                  </a:cubicBezTo>
                  <a:cubicBezTo>
                    <a:pt x="72407" y="94065"/>
                    <a:pt x="93640" y="72619"/>
                    <a:pt x="120394" y="72831"/>
                  </a:cubicBezTo>
                  <a:cubicBezTo>
                    <a:pt x="146936" y="72831"/>
                    <a:pt x="168382" y="94490"/>
                    <a:pt x="167957" y="121031"/>
                  </a:cubicBezTo>
                  <a:cubicBezTo>
                    <a:pt x="167745" y="146299"/>
                    <a:pt x="145874" y="167957"/>
                    <a:pt x="120182" y="167957"/>
                  </a:cubicBezTo>
                  <a:close/>
                </a:path>
              </a:pathLst>
            </a:custGeom>
            <a:solidFill>
              <a:srgbClr val="2CB8AE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77" name="Freeform: Shape 183">
              <a:extLst>
                <a:ext uri="{FF2B5EF4-FFF2-40B4-BE49-F238E27FC236}">
                  <a16:creationId xmlns:a16="http://schemas.microsoft.com/office/drawing/2014/main" xmlns="" id="{F4AE61B4-5BF4-4A39-91D2-10C14593C916}"/>
                </a:ext>
              </a:extLst>
            </p:cNvPr>
            <p:cNvSpPr/>
            <p:nvPr/>
          </p:nvSpPr>
          <p:spPr>
            <a:xfrm>
              <a:off x="6507335" y="3040192"/>
              <a:ext cx="1309778" cy="122058"/>
            </a:xfrm>
            <a:custGeom>
              <a:avLst/>
              <a:gdLst>
                <a:gd name="connsiteX0" fmla="*/ 105955 w 592413"/>
                <a:gd name="connsiteY0" fmla="*/ 0 h 55206"/>
                <a:gd name="connsiteX1" fmla="*/ 573728 w 592413"/>
                <a:gd name="connsiteY1" fmla="*/ 0 h 55206"/>
                <a:gd name="connsiteX2" fmla="*/ 592413 w 592413"/>
                <a:gd name="connsiteY2" fmla="*/ 19322 h 55206"/>
                <a:gd name="connsiteX3" fmla="*/ 592413 w 592413"/>
                <a:gd name="connsiteY3" fmla="*/ 45864 h 55206"/>
                <a:gd name="connsiteX4" fmla="*/ 583071 w 592413"/>
                <a:gd name="connsiteY4" fmla="*/ 55419 h 55206"/>
                <a:gd name="connsiteX5" fmla="*/ 15500 w 592413"/>
                <a:gd name="connsiteY5" fmla="*/ 55419 h 55206"/>
                <a:gd name="connsiteX6" fmla="*/ 0 w 592413"/>
                <a:gd name="connsiteY6" fmla="*/ 53508 h 55206"/>
                <a:gd name="connsiteX7" fmla="*/ 105955 w 592413"/>
                <a:gd name="connsiteY7" fmla="*/ 0 h 55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2413" h="55206">
                  <a:moveTo>
                    <a:pt x="105955" y="0"/>
                  </a:moveTo>
                  <a:cubicBezTo>
                    <a:pt x="261808" y="0"/>
                    <a:pt x="417874" y="0"/>
                    <a:pt x="573728" y="0"/>
                  </a:cubicBezTo>
                  <a:cubicBezTo>
                    <a:pt x="592413" y="0"/>
                    <a:pt x="592413" y="0"/>
                    <a:pt x="592413" y="19322"/>
                  </a:cubicBezTo>
                  <a:cubicBezTo>
                    <a:pt x="592413" y="28240"/>
                    <a:pt x="592201" y="36946"/>
                    <a:pt x="592413" y="45864"/>
                  </a:cubicBezTo>
                  <a:cubicBezTo>
                    <a:pt x="592626" y="52447"/>
                    <a:pt x="589865" y="55844"/>
                    <a:pt x="583071" y="55419"/>
                  </a:cubicBezTo>
                  <a:cubicBezTo>
                    <a:pt x="580523" y="55207"/>
                    <a:pt x="202355" y="55419"/>
                    <a:pt x="15500" y="55419"/>
                  </a:cubicBezTo>
                  <a:cubicBezTo>
                    <a:pt x="10192" y="55419"/>
                    <a:pt x="4884" y="56481"/>
                    <a:pt x="0" y="53508"/>
                  </a:cubicBezTo>
                  <a:cubicBezTo>
                    <a:pt x="35035" y="35035"/>
                    <a:pt x="70070" y="16562"/>
                    <a:pt x="105955" y="0"/>
                  </a:cubicBezTo>
                  <a:close/>
                </a:path>
              </a:pathLst>
            </a:custGeom>
            <a:solidFill>
              <a:srgbClr val="5CBE7A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grpSp>
          <p:nvGrpSpPr>
            <p:cNvPr id="78" name="Group 184">
              <a:extLst>
                <a:ext uri="{FF2B5EF4-FFF2-40B4-BE49-F238E27FC236}">
                  <a16:creationId xmlns:a16="http://schemas.microsoft.com/office/drawing/2014/main" xmlns="" id="{9C8C7439-D64E-40A8-BE7D-9069863BCC93}"/>
                </a:ext>
              </a:extLst>
            </p:cNvPr>
            <p:cNvGrpSpPr/>
            <p:nvPr/>
          </p:nvGrpSpPr>
          <p:grpSpPr>
            <a:xfrm>
              <a:off x="6655213" y="1745066"/>
              <a:ext cx="3741015" cy="2140715"/>
              <a:chOff x="6655213" y="1745066"/>
              <a:chExt cx="3741015" cy="2140715"/>
            </a:xfrm>
          </p:grpSpPr>
          <p:sp>
            <p:nvSpPr>
              <p:cNvPr id="80" name="Freeform: Shape 186">
                <a:extLst>
                  <a:ext uri="{FF2B5EF4-FFF2-40B4-BE49-F238E27FC236}">
                    <a16:creationId xmlns:a16="http://schemas.microsoft.com/office/drawing/2014/main" xmlns="" id="{6F81C1B9-14BA-4F77-A198-7BD0E347BD93}"/>
                  </a:ext>
                </a:extLst>
              </p:cNvPr>
              <p:cNvSpPr/>
              <p:nvPr/>
            </p:nvSpPr>
            <p:spPr>
              <a:xfrm>
                <a:off x="10194362" y="3412469"/>
                <a:ext cx="201866" cy="300451"/>
              </a:xfrm>
              <a:custGeom>
                <a:avLst/>
                <a:gdLst>
                  <a:gd name="connsiteX0" fmla="*/ 91336 w 91303"/>
                  <a:gd name="connsiteY0" fmla="*/ 0 h 135894"/>
                  <a:gd name="connsiteX1" fmla="*/ 91548 w 91303"/>
                  <a:gd name="connsiteY1" fmla="*/ 97249 h 135894"/>
                  <a:gd name="connsiteX2" fmla="*/ 84541 w 91303"/>
                  <a:gd name="connsiteY2" fmla="*/ 107441 h 135894"/>
                  <a:gd name="connsiteX3" fmla="*/ 8950 w 91303"/>
                  <a:gd name="connsiteY3" fmla="*/ 135045 h 135894"/>
                  <a:gd name="connsiteX4" fmla="*/ 1094 w 91303"/>
                  <a:gd name="connsiteY4" fmla="*/ 134832 h 135894"/>
                  <a:gd name="connsiteX5" fmla="*/ 3854 w 91303"/>
                  <a:gd name="connsiteY5" fmla="*/ 125702 h 135894"/>
                  <a:gd name="connsiteX6" fmla="*/ 78596 w 91303"/>
                  <a:gd name="connsiteY6" fmla="*/ 18898 h 135894"/>
                  <a:gd name="connsiteX7" fmla="*/ 91336 w 91303"/>
                  <a:gd name="connsiteY7" fmla="*/ 0 h 13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03" h="135894">
                    <a:moveTo>
                      <a:pt x="91336" y="0"/>
                    </a:moveTo>
                    <a:cubicBezTo>
                      <a:pt x="91336" y="34398"/>
                      <a:pt x="91124" y="65824"/>
                      <a:pt x="91548" y="97249"/>
                    </a:cubicBezTo>
                    <a:cubicBezTo>
                      <a:pt x="91548" y="102982"/>
                      <a:pt x="89425" y="105743"/>
                      <a:pt x="84541" y="107441"/>
                    </a:cubicBezTo>
                    <a:cubicBezTo>
                      <a:pt x="59274" y="116572"/>
                      <a:pt x="34218" y="125914"/>
                      <a:pt x="8950" y="135045"/>
                    </a:cubicBezTo>
                    <a:cubicBezTo>
                      <a:pt x="6402" y="135894"/>
                      <a:pt x="3430" y="137805"/>
                      <a:pt x="1094" y="134832"/>
                    </a:cubicBezTo>
                    <a:cubicBezTo>
                      <a:pt x="-1879" y="130798"/>
                      <a:pt x="1943" y="128250"/>
                      <a:pt x="3854" y="125702"/>
                    </a:cubicBezTo>
                    <a:cubicBezTo>
                      <a:pt x="28697" y="90030"/>
                      <a:pt x="53540" y="54570"/>
                      <a:pt x="78596" y="18898"/>
                    </a:cubicBezTo>
                    <a:cubicBezTo>
                      <a:pt x="82206" y="13589"/>
                      <a:pt x="86028" y="8069"/>
                      <a:pt x="91336" y="0"/>
                    </a:cubicBezTo>
                    <a:close/>
                  </a:path>
                </a:pathLst>
              </a:custGeom>
              <a:solidFill>
                <a:srgbClr val="82C650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1" name="Freeform: Shape 187">
                <a:extLst>
                  <a:ext uri="{FF2B5EF4-FFF2-40B4-BE49-F238E27FC236}">
                    <a16:creationId xmlns:a16="http://schemas.microsoft.com/office/drawing/2014/main" xmlns="" id="{4BB1E60C-C6A8-4904-AEB6-ED315E0E0F27}"/>
                  </a:ext>
                </a:extLst>
              </p:cNvPr>
              <p:cNvSpPr/>
              <p:nvPr/>
            </p:nvSpPr>
            <p:spPr>
              <a:xfrm>
                <a:off x="6655213" y="1745066"/>
                <a:ext cx="3736861" cy="2140715"/>
              </a:xfrm>
              <a:custGeom>
                <a:avLst/>
                <a:gdLst>
                  <a:gd name="connsiteX0" fmla="*/ 1691882 w 1690182"/>
                  <a:gd name="connsiteY0" fmla="*/ 429932 h 968245"/>
                  <a:gd name="connsiteX1" fmla="*/ 1680840 w 1690182"/>
                  <a:gd name="connsiteY1" fmla="*/ 409123 h 968245"/>
                  <a:gd name="connsiteX2" fmla="*/ 1553440 w 1690182"/>
                  <a:gd name="connsiteY2" fmla="*/ 317182 h 968245"/>
                  <a:gd name="connsiteX3" fmla="*/ 1119852 w 1690182"/>
                  <a:gd name="connsiteY3" fmla="*/ 3564 h 968245"/>
                  <a:gd name="connsiteX4" fmla="*/ 1103290 w 1690182"/>
                  <a:gd name="connsiteY4" fmla="*/ 3140 h 968245"/>
                  <a:gd name="connsiteX5" fmla="*/ 535295 w 1690182"/>
                  <a:gd name="connsiteY5" fmla="*/ 413795 h 968245"/>
                  <a:gd name="connsiteX6" fmla="*/ 525740 w 1690182"/>
                  <a:gd name="connsiteY6" fmla="*/ 433329 h 968245"/>
                  <a:gd name="connsiteX7" fmla="*/ 525740 w 1690182"/>
                  <a:gd name="connsiteY7" fmla="*/ 651185 h 968245"/>
                  <a:gd name="connsiteX8" fmla="*/ 525740 w 1690182"/>
                  <a:gd name="connsiteY8" fmla="*/ 651397 h 968245"/>
                  <a:gd name="connsiteX9" fmla="*/ 525316 w 1690182"/>
                  <a:gd name="connsiteY9" fmla="*/ 653945 h 968245"/>
                  <a:gd name="connsiteX10" fmla="*/ 11891 w 1690182"/>
                  <a:gd name="connsiteY10" fmla="*/ 655007 h 968245"/>
                  <a:gd name="connsiteX11" fmla="*/ 212 w 1690182"/>
                  <a:gd name="connsiteY11" fmla="*/ 666260 h 968245"/>
                  <a:gd name="connsiteX12" fmla="*/ 0 w 1690182"/>
                  <a:gd name="connsiteY12" fmla="*/ 958221 h 968245"/>
                  <a:gd name="connsiteX13" fmla="*/ 10829 w 1690182"/>
                  <a:gd name="connsiteY13" fmla="*/ 969687 h 968245"/>
                  <a:gd name="connsiteX14" fmla="*/ 637004 w 1690182"/>
                  <a:gd name="connsiteY14" fmla="*/ 969687 h 968245"/>
                  <a:gd name="connsiteX15" fmla="*/ 647833 w 1690182"/>
                  <a:gd name="connsiteY15" fmla="*/ 958433 h 968245"/>
                  <a:gd name="connsiteX16" fmla="*/ 647620 w 1690182"/>
                  <a:gd name="connsiteY16" fmla="*/ 669658 h 968245"/>
                  <a:gd name="connsiteX17" fmla="*/ 648470 w 1690182"/>
                  <a:gd name="connsiteY17" fmla="*/ 658192 h 968245"/>
                  <a:gd name="connsiteX18" fmla="*/ 649531 w 1690182"/>
                  <a:gd name="connsiteY18" fmla="*/ 643541 h 968245"/>
                  <a:gd name="connsiteX19" fmla="*/ 819187 w 1690182"/>
                  <a:gd name="connsiteY19" fmla="*/ 573683 h 968245"/>
                  <a:gd name="connsiteX20" fmla="*/ 869298 w 1690182"/>
                  <a:gd name="connsiteY20" fmla="*/ 670295 h 968245"/>
                  <a:gd name="connsiteX21" fmla="*/ 869298 w 1690182"/>
                  <a:gd name="connsiteY21" fmla="*/ 968200 h 968245"/>
                  <a:gd name="connsiteX22" fmla="*/ 903271 w 1690182"/>
                  <a:gd name="connsiteY22" fmla="*/ 968413 h 968245"/>
                  <a:gd name="connsiteX23" fmla="*/ 993089 w 1690182"/>
                  <a:gd name="connsiteY23" fmla="*/ 907260 h 968245"/>
                  <a:gd name="connsiteX24" fmla="*/ 1128133 w 1690182"/>
                  <a:gd name="connsiteY24" fmla="*/ 931042 h 968245"/>
                  <a:gd name="connsiteX25" fmla="*/ 1140661 w 1690182"/>
                  <a:gd name="connsiteY25" fmla="*/ 929343 h 968245"/>
                  <a:gd name="connsiteX26" fmla="*/ 1134928 w 1690182"/>
                  <a:gd name="connsiteY26" fmla="*/ 919151 h 968245"/>
                  <a:gd name="connsiteX27" fmla="*/ 1038104 w 1690182"/>
                  <a:gd name="connsiteY27" fmla="*/ 822114 h 968245"/>
                  <a:gd name="connsiteX28" fmla="*/ 1017082 w 1690182"/>
                  <a:gd name="connsiteY28" fmla="*/ 750982 h 968245"/>
                  <a:gd name="connsiteX29" fmla="*/ 1068467 w 1690182"/>
                  <a:gd name="connsiteY29" fmla="*/ 693015 h 968245"/>
                  <a:gd name="connsiteX30" fmla="*/ 1152127 w 1690182"/>
                  <a:gd name="connsiteY30" fmla="*/ 711912 h 968245"/>
                  <a:gd name="connsiteX31" fmla="*/ 1247678 w 1690182"/>
                  <a:gd name="connsiteY31" fmla="*/ 807038 h 968245"/>
                  <a:gd name="connsiteX32" fmla="*/ 1265089 w 1690182"/>
                  <a:gd name="connsiteY32" fmla="*/ 810011 h 968245"/>
                  <a:gd name="connsiteX33" fmla="*/ 1293542 w 1690182"/>
                  <a:gd name="connsiteY33" fmla="*/ 798333 h 968245"/>
                  <a:gd name="connsiteX34" fmla="*/ 1305008 w 1690182"/>
                  <a:gd name="connsiteY34" fmla="*/ 782408 h 968245"/>
                  <a:gd name="connsiteX35" fmla="*/ 1305008 w 1690182"/>
                  <a:gd name="connsiteY35" fmla="*/ 645452 h 968245"/>
                  <a:gd name="connsiteX36" fmla="*/ 1393764 w 1690182"/>
                  <a:gd name="connsiteY36" fmla="*/ 568374 h 968245"/>
                  <a:gd name="connsiteX37" fmla="*/ 1463834 w 1690182"/>
                  <a:gd name="connsiteY37" fmla="*/ 647363 h 968245"/>
                  <a:gd name="connsiteX38" fmla="*/ 1464047 w 1690182"/>
                  <a:gd name="connsiteY38" fmla="*/ 780072 h 968245"/>
                  <a:gd name="connsiteX39" fmla="*/ 1464259 w 1690182"/>
                  <a:gd name="connsiteY39" fmla="*/ 789627 h 968245"/>
                  <a:gd name="connsiteX40" fmla="*/ 1467444 w 1690182"/>
                  <a:gd name="connsiteY40" fmla="*/ 794511 h 968245"/>
                  <a:gd name="connsiteX41" fmla="*/ 1471903 w 1690182"/>
                  <a:gd name="connsiteY41" fmla="*/ 792175 h 968245"/>
                  <a:gd name="connsiteX42" fmla="*/ 1479335 w 1690182"/>
                  <a:gd name="connsiteY42" fmla="*/ 781770 h 968245"/>
                  <a:gd name="connsiteX43" fmla="*/ 1554289 w 1690182"/>
                  <a:gd name="connsiteY43" fmla="*/ 674966 h 968245"/>
                  <a:gd name="connsiteX44" fmla="*/ 1668525 w 1690182"/>
                  <a:gd name="connsiteY44" fmla="*/ 659041 h 968245"/>
                  <a:gd name="connsiteX45" fmla="*/ 1691669 w 1690182"/>
                  <a:gd name="connsiteY45" fmla="*/ 686645 h 968245"/>
                  <a:gd name="connsiteX46" fmla="*/ 1691882 w 1690182"/>
                  <a:gd name="connsiteY46" fmla="*/ 429932 h 968245"/>
                  <a:gd name="connsiteX47" fmla="*/ 1059762 w 1690182"/>
                  <a:gd name="connsiteY47" fmla="*/ 519537 h 968245"/>
                  <a:gd name="connsiteX48" fmla="*/ 1058488 w 1690182"/>
                  <a:gd name="connsiteY48" fmla="*/ 522510 h 968245"/>
                  <a:gd name="connsiteX49" fmla="*/ 971218 w 1690182"/>
                  <a:gd name="connsiteY49" fmla="*/ 522298 h 968245"/>
                  <a:gd name="connsiteX50" fmla="*/ 970794 w 1690182"/>
                  <a:gd name="connsiteY50" fmla="*/ 446070 h 968245"/>
                  <a:gd name="connsiteX51" fmla="*/ 981835 w 1690182"/>
                  <a:gd name="connsiteY51" fmla="*/ 434816 h 968245"/>
                  <a:gd name="connsiteX52" fmla="*/ 1049570 w 1690182"/>
                  <a:gd name="connsiteY52" fmla="*/ 435028 h 968245"/>
                  <a:gd name="connsiteX53" fmla="*/ 1059974 w 1690182"/>
                  <a:gd name="connsiteY53" fmla="*/ 442460 h 968245"/>
                  <a:gd name="connsiteX54" fmla="*/ 1059762 w 1690182"/>
                  <a:gd name="connsiteY54" fmla="*/ 519537 h 968245"/>
                  <a:gd name="connsiteX55" fmla="*/ 1060399 w 1690182"/>
                  <a:gd name="connsiteY55" fmla="*/ 354766 h 968245"/>
                  <a:gd name="connsiteX56" fmla="*/ 1060399 w 1690182"/>
                  <a:gd name="connsiteY56" fmla="*/ 398294 h 968245"/>
                  <a:gd name="connsiteX57" fmla="*/ 1050844 w 1690182"/>
                  <a:gd name="connsiteY57" fmla="*/ 407849 h 968245"/>
                  <a:gd name="connsiteX58" fmla="*/ 980986 w 1690182"/>
                  <a:gd name="connsiteY58" fmla="*/ 407849 h 968245"/>
                  <a:gd name="connsiteX59" fmla="*/ 971006 w 1690182"/>
                  <a:gd name="connsiteY59" fmla="*/ 396596 h 968245"/>
                  <a:gd name="connsiteX60" fmla="*/ 971218 w 1690182"/>
                  <a:gd name="connsiteY60" fmla="*/ 320367 h 968245"/>
                  <a:gd name="connsiteX61" fmla="*/ 1021754 w 1690182"/>
                  <a:gd name="connsiteY61" fmla="*/ 319518 h 968245"/>
                  <a:gd name="connsiteX62" fmla="*/ 1058488 w 1690182"/>
                  <a:gd name="connsiteY62" fmla="*/ 320155 h 968245"/>
                  <a:gd name="connsiteX63" fmla="*/ 1060399 w 1690182"/>
                  <a:gd name="connsiteY63" fmla="*/ 354766 h 968245"/>
                  <a:gd name="connsiteX64" fmla="*/ 1113907 w 1690182"/>
                  <a:gd name="connsiteY64" fmla="*/ 362834 h 968245"/>
                  <a:gd name="connsiteX65" fmla="*/ 1113907 w 1690182"/>
                  <a:gd name="connsiteY65" fmla="*/ 328861 h 968245"/>
                  <a:gd name="connsiteX66" fmla="*/ 1122613 w 1690182"/>
                  <a:gd name="connsiteY66" fmla="*/ 319943 h 968245"/>
                  <a:gd name="connsiteX67" fmla="*/ 1193532 w 1690182"/>
                  <a:gd name="connsiteY67" fmla="*/ 319943 h 968245"/>
                  <a:gd name="connsiteX68" fmla="*/ 1202451 w 1690182"/>
                  <a:gd name="connsiteY68" fmla="*/ 328648 h 968245"/>
                  <a:gd name="connsiteX69" fmla="*/ 1202451 w 1690182"/>
                  <a:gd name="connsiteY69" fmla="*/ 398507 h 968245"/>
                  <a:gd name="connsiteX70" fmla="*/ 1193745 w 1690182"/>
                  <a:gd name="connsiteY70" fmla="*/ 407425 h 968245"/>
                  <a:gd name="connsiteX71" fmla="*/ 1122825 w 1690182"/>
                  <a:gd name="connsiteY71" fmla="*/ 407425 h 968245"/>
                  <a:gd name="connsiteX72" fmla="*/ 1113907 w 1690182"/>
                  <a:gd name="connsiteY72" fmla="*/ 398719 h 968245"/>
                  <a:gd name="connsiteX73" fmla="*/ 1113907 w 1690182"/>
                  <a:gd name="connsiteY73" fmla="*/ 362834 h 968245"/>
                  <a:gd name="connsiteX74" fmla="*/ 1202238 w 1690182"/>
                  <a:gd name="connsiteY74" fmla="*/ 514017 h 968245"/>
                  <a:gd name="connsiteX75" fmla="*/ 1193108 w 1690182"/>
                  <a:gd name="connsiteY75" fmla="*/ 522510 h 968245"/>
                  <a:gd name="connsiteX76" fmla="*/ 1123037 w 1690182"/>
                  <a:gd name="connsiteY76" fmla="*/ 522510 h 968245"/>
                  <a:gd name="connsiteX77" fmla="*/ 1113695 w 1690182"/>
                  <a:gd name="connsiteY77" fmla="*/ 512955 h 968245"/>
                  <a:gd name="connsiteX78" fmla="*/ 1113695 w 1690182"/>
                  <a:gd name="connsiteY78" fmla="*/ 443946 h 968245"/>
                  <a:gd name="connsiteX79" fmla="*/ 1123462 w 1690182"/>
                  <a:gd name="connsiteY79" fmla="*/ 435028 h 968245"/>
                  <a:gd name="connsiteX80" fmla="*/ 1158497 w 1690182"/>
                  <a:gd name="connsiteY80" fmla="*/ 435028 h 968245"/>
                  <a:gd name="connsiteX81" fmla="*/ 1193532 w 1690182"/>
                  <a:gd name="connsiteY81" fmla="*/ 435028 h 968245"/>
                  <a:gd name="connsiteX82" fmla="*/ 1202238 w 1690182"/>
                  <a:gd name="connsiteY82" fmla="*/ 443734 h 968245"/>
                  <a:gd name="connsiteX83" fmla="*/ 1202238 w 1690182"/>
                  <a:gd name="connsiteY83" fmla="*/ 514017 h 968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1690182" h="968245">
                    <a:moveTo>
                      <a:pt x="1691882" y="429932"/>
                    </a:moveTo>
                    <a:cubicBezTo>
                      <a:pt x="1691882" y="420165"/>
                      <a:pt x="1688484" y="414432"/>
                      <a:pt x="1680840" y="409123"/>
                    </a:cubicBezTo>
                    <a:cubicBezTo>
                      <a:pt x="1638161" y="378759"/>
                      <a:pt x="1595906" y="347971"/>
                      <a:pt x="1553440" y="317182"/>
                    </a:cubicBezTo>
                    <a:cubicBezTo>
                      <a:pt x="1408840" y="212714"/>
                      <a:pt x="1264240" y="108245"/>
                      <a:pt x="1119852" y="3564"/>
                    </a:cubicBezTo>
                    <a:cubicBezTo>
                      <a:pt x="1113695" y="-895"/>
                      <a:pt x="1109660" y="-1320"/>
                      <a:pt x="1103290" y="3140"/>
                    </a:cubicBezTo>
                    <a:cubicBezTo>
                      <a:pt x="913888" y="140308"/>
                      <a:pt x="724698" y="277263"/>
                      <a:pt x="535295" y="413795"/>
                    </a:cubicBezTo>
                    <a:cubicBezTo>
                      <a:pt x="528076" y="418891"/>
                      <a:pt x="525528" y="424624"/>
                      <a:pt x="525740" y="433329"/>
                    </a:cubicBezTo>
                    <a:cubicBezTo>
                      <a:pt x="526165" y="478344"/>
                      <a:pt x="525740" y="650335"/>
                      <a:pt x="525740" y="651185"/>
                    </a:cubicBezTo>
                    <a:lnTo>
                      <a:pt x="525740" y="651397"/>
                    </a:lnTo>
                    <a:cubicBezTo>
                      <a:pt x="525740" y="651397"/>
                      <a:pt x="525528" y="653096"/>
                      <a:pt x="525316" y="653945"/>
                    </a:cubicBezTo>
                    <a:cubicBezTo>
                      <a:pt x="521281" y="656068"/>
                      <a:pt x="178786" y="655007"/>
                      <a:pt x="11891" y="655007"/>
                    </a:cubicBezTo>
                    <a:cubicBezTo>
                      <a:pt x="212" y="655007"/>
                      <a:pt x="212" y="655007"/>
                      <a:pt x="212" y="666260"/>
                    </a:cubicBezTo>
                    <a:cubicBezTo>
                      <a:pt x="212" y="763510"/>
                      <a:pt x="212" y="860759"/>
                      <a:pt x="0" y="958221"/>
                    </a:cubicBezTo>
                    <a:cubicBezTo>
                      <a:pt x="0" y="966714"/>
                      <a:pt x="1699" y="969687"/>
                      <a:pt x="10829" y="969687"/>
                    </a:cubicBezTo>
                    <a:cubicBezTo>
                      <a:pt x="219554" y="969474"/>
                      <a:pt x="428279" y="969474"/>
                      <a:pt x="637004" y="969687"/>
                    </a:cubicBezTo>
                    <a:cubicBezTo>
                      <a:pt x="646134" y="969687"/>
                      <a:pt x="647833" y="966926"/>
                      <a:pt x="647833" y="958433"/>
                    </a:cubicBezTo>
                    <a:cubicBezTo>
                      <a:pt x="647620" y="862245"/>
                      <a:pt x="647620" y="766058"/>
                      <a:pt x="647620" y="669658"/>
                    </a:cubicBezTo>
                    <a:cubicBezTo>
                      <a:pt x="647620" y="665836"/>
                      <a:pt x="646771" y="661801"/>
                      <a:pt x="648470" y="658192"/>
                    </a:cubicBezTo>
                    <a:cubicBezTo>
                      <a:pt x="648894" y="653308"/>
                      <a:pt x="648470" y="648212"/>
                      <a:pt x="649531" y="643541"/>
                    </a:cubicBezTo>
                    <a:cubicBezTo>
                      <a:pt x="666093" y="567525"/>
                      <a:pt x="749116" y="528880"/>
                      <a:pt x="819187" y="573683"/>
                    </a:cubicBezTo>
                    <a:cubicBezTo>
                      <a:pt x="853373" y="595553"/>
                      <a:pt x="869510" y="629314"/>
                      <a:pt x="869298" y="670295"/>
                    </a:cubicBezTo>
                    <a:cubicBezTo>
                      <a:pt x="869298" y="769667"/>
                      <a:pt x="869298" y="869040"/>
                      <a:pt x="869298" y="968200"/>
                    </a:cubicBezTo>
                    <a:cubicBezTo>
                      <a:pt x="880551" y="970536"/>
                      <a:pt x="892017" y="969899"/>
                      <a:pt x="903271" y="968413"/>
                    </a:cubicBezTo>
                    <a:cubicBezTo>
                      <a:pt x="915587" y="922336"/>
                      <a:pt x="952320" y="901315"/>
                      <a:pt x="993089" y="907260"/>
                    </a:cubicBezTo>
                    <a:cubicBezTo>
                      <a:pt x="1038316" y="914055"/>
                      <a:pt x="1083119" y="923185"/>
                      <a:pt x="1128133" y="931042"/>
                    </a:cubicBezTo>
                    <a:cubicBezTo>
                      <a:pt x="1132380" y="931679"/>
                      <a:pt x="1137901" y="934439"/>
                      <a:pt x="1140661" y="929343"/>
                    </a:cubicBezTo>
                    <a:cubicBezTo>
                      <a:pt x="1143422" y="924459"/>
                      <a:pt x="1137689" y="921911"/>
                      <a:pt x="1134928" y="919151"/>
                    </a:cubicBezTo>
                    <a:cubicBezTo>
                      <a:pt x="1102653" y="886664"/>
                      <a:pt x="1070378" y="854601"/>
                      <a:pt x="1038104" y="822114"/>
                    </a:cubicBezTo>
                    <a:cubicBezTo>
                      <a:pt x="1018356" y="802155"/>
                      <a:pt x="1011774" y="777736"/>
                      <a:pt x="1017082" y="750982"/>
                    </a:cubicBezTo>
                    <a:cubicBezTo>
                      <a:pt x="1022815" y="722105"/>
                      <a:pt x="1039590" y="700446"/>
                      <a:pt x="1068467" y="693015"/>
                    </a:cubicBezTo>
                    <a:cubicBezTo>
                      <a:pt x="1098619" y="685371"/>
                      <a:pt x="1127921" y="687282"/>
                      <a:pt x="1152127" y="711912"/>
                    </a:cubicBezTo>
                    <a:cubicBezTo>
                      <a:pt x="1183553" y="743975"/>
                      <a:pt x="1216040" y="775188"/>
                      <a:pt x="1247678" y="807038"/>
                    </a:cubicBezTo>
                    <a:cubicBezTo>
                      <a:pt x="1253411" y="812771"/>
                      <a:pt x="1257870" y="813833"/>
                      <a:pt x="1265089" y="810011"/>
                    </a:cubicBezTo>
                    <a:cubicBezTo>
                      <a:pt x="1274220" y="805340"/>
                      <a:pt x="1283775" y="801305"/>
                      <a:pt x="1293542" y="798333"/>
                    </a:cubicBezTo>
                    <a:cubicBezTo>
                      <a:pt x="1302035" y="795785"/>
                      <a:pt x="1305008" y="791538"/>
                      <a:pt x="1305008" y="782408"/>
                    </a:cubicBezTo>
                    <a:cubicBezTo>
                      <a:pt x="1304583" y="736756"/>
                      <a:pt x="1304371" y="691104"/>
                      <a:pt x="1305008" y="645452"/>
                    </a:cubicBezTo>
                    <a:cubicBezTo>
                      <a:pt x="1305433" y="598526"/>
                      <a:pt x="1347475" y="562429"/>
                      <a:pt x="1393764" y="568374"/>
                    </a:cubicBezTo>
                    <a:cubicBezTo>
                      <a:pt x="1434532" y="573683"/>
                      <a:pt x="1463622" y="605957"/>
                      <a:pt x="1463834" y="647363"/>
                    </a:cubicBezTo>
                    <a:cubicBezTo>
                      <a:pt x="1464259" y="691528"/>
                      <a:pt x="1463834" y="735906"/>
                      <a:pt x="1464047" y="780072"/>
                    </a:cubicBezTo>
                    <a:cubicBezTo>
                      <a:pt x="1464047" y="783257"/>
                      <a:pt x="1464047" y="786442"/>
                      <a:pt x="1464259" y="789627"/>
                    </a:cubicBezTo>
                    <a:cubicBezTo>
                      <a:pt x="1464259" y="791750"/>
                      <a:pt x="1464896" y="793874"/>
                      <a:pt x="1467444" y="794511"/>
                    </a:cubicBezTo>
                    <a:cubicBezTo>
                      <a:pt x="1469567" y="794935"/>
                      <a:pt x="1470841" y="793449"/>
                      <a:pt x="1471903" y="792175"/>
                    </a:cubicBezTo>
                    <a:cubicBezTo>
                      <a:pt x="1474451" y="788778"/>
                      <a:pt x="1476999" y="785380"/>
                      <a:pt x="1479335" y="781770"/>
                    </a:cubicBezTo>
                    <a:cubicBezTo>
                      <a:pt x="1504390" y="746098"/>
                      <a:pt x="1529021" y="710214"/>
                      <a:pt x="1554289" y="674966"/>
                    </a:cubicBezTo>
                    <a:cubicBezTo>
                      <a:pt x="1580194" y="638869"/>
                      <a:pt x="1633490" y="631650"/>
                      <a:pt x="1668525" y="659041"/>
                    </a:cubicBezTo>
                    <a:cubicBezTo>
                      <a:pt x="1677868" y="666260"/>
                      <a:pt x="1684238" y="675816"/>
                      <a:pt x="1691669" y="686645"/>
                    </a:cubicBezTo>
                    <a:cubicBezTo>
                      <a:pt x="1691669" y="599800"/>
                      <a:pt x="1691457" y="514866"/>
                      <a:pt x="1691882" y="429932"/>
                    </a:cubicBezTo>
                    <a:close/>
                    <a:moveTo>
                      <a:pt x="1059762" y="519537"/>
                    </a:moveTo>
                    <a:cubicBezTo>
                      <a:pt x="1059762" y="520599"/>
                      <a:pt x="1058912" y="521448"/>
                      <a:pt x="1058488" y="522510"/>
                    </a:cubicBezTo>
                    <a:cubicBezTo>
                      <a:pt x="1029398" y="523572"/>
                      <a:pt x="1000308" y="523996"/>
                      <a:pt x="971218" y="522298"/>
                    </a:cubicBezTo>
                    <a:cubicBezTo>
                      <a:pt x="971218" y="496817"/>
                      <a:pt x="971218" y="471337"/>
                      <a:pt x="970794" y="446070"/>
                    </a:cubicBezTo>
                    <a:cubicBezTo>
                      <a:pt x="970581" y="437788"/>
                      <a:pt x="973766" y="434816"/>
                      <a:pt x="981835" y="434816"/>
                    </a:cubicBezTo>
                    <a:cubicBezTo>
                      <a:pt x="1004342" y="435240"/>
                      <a:pt x="1027062" y="435028"/>
                      <a:pt x="1049570" y="435028"/>
                    </a:cubicBezTo>
                    <a:cubicBezTo>
                      <a:pt x="1054878" y="435028"/>
                      <a:pt x="1059974" y="435453"/>
                      <a:pt x="1059974" y="442460"/>
                    </a:cubicBezTo>
                    <a:cubicBezTo>
                      <a:pt x="1060186" y="468152"/>
                      <a:pt x="1059974" y="493845"/>
                      <a:pt x="1059762" y="519537"/>
                    </a:cubicBezTo>
                    <a:close/>
                    <a:moveTo>
                      <a:pt x="1060399" y="354766"/>
                    </a:moveTo>
                    <a:cubicBezTo>
                      <a:pt x="1060823" y="369204"/>
                      <a:pt x="1060399" y="383643"/>
                      <a:pt x="1060399" y="398294"/>
                    </a:cubicBezTo>
                    <a:cubicBezTo>
                      <a:pt x="1060399" y="404877"/>
                      <a:pt x="1057851" y="407849"/>
                      <a:pt x="1050844" y="407849"/>
                    </a:cubicBezTo>
                    <a:cubicBezTo>
                      <a:pt x="1027487" y="407637"/>
                      <a:pt x="1004130" y="407637"/>
                      <a:pt x="980986" y="407849"/>
                    </a:cubicBezTo>
                    <a:cubicBezTo>
                      <a:pt x="972705" y="407849"/>
                      <a:pt x="970794" y="403815"/>
                      <a:pt x="971006" y="396596"/>
                    </a:cubicBezTo>
                    <a:cubicBezTo>
                      <a:pt x="971218" y="371115"/>
                      <a:pt x="971218" y="345635"/>
                      <a:pt x="971218" y="320367"/>
                    </a:cubicBezTo>
                    <a:cubicBezTo>
                      <a:pt x="987993" y="318032"/>
                      <a:pt x="1004767" y="319518"/>
                      <a:pt x="1021754" y="319518"/>
                    </a:cubicBezTo>
                    <a:cubicBezTo>
                      <a:pt x="1034069" y="319306"/>
                      <a:pt x="1046385" y="318456"/>
                      <a:pt x="1058488" y="320155"/>
                    </a:cubicBezTo>
                    <a:cubicBezTo>
                      <a:pt x="1062310" y="331621"/>
                      <a:pt x="1059974" y="343300"/>
                      <a:pt x="1060399" y="354766"/>
                    </a:cubicBezTo>
                    <a:close/>
                    <a:moveTo>
                      <a:pt x="1113907" y="362834"/>
                    </a:moveTo>
                    <a:cubicBezTo>
                      <a:pt x="1113907" y="351581"/>
                      <a:pt x="1114119" y="340327"/>
                      <a:pt x="1113907" y="328861"/>
                    </a:cubicBezTo>
                    <a:cubicBezTo>
                      <a:pt x="1113695" y="322703"/>
                      <a:pt x="1116243" y="319943"/>
                      <a:pt x="1122613" y="319943"/>
                    </a:cubicBezTo>
                    <a:cubicBezTo>
                      <a:pt x="1146182" y="320155"/>
                      <a:pt x="1169963" y="320155"/>
                      <a:pt x="1193532" y="319943"/>
                    </a:cubicBezTo>
                    <a:cubicBezTo>
                      <a:pt x="1199903" y="319943"/>
                      <a:pt x="1202451" y="322491"/>
                      <a:pt x="1202451" y="328648"/>
                    </a:cubicBezTo>
                    <a:cubicBezTo>
                      <a:pt x="1202238" y="352005"/>
                      <a:pt x="1202238" y="375150"/>
                      <a:pt x="1202451" y="398507"/>
                    </a:cubicBezTo>
                    <a:cubicBezTo>
                      <a:pt x="1202451" y="404664"/>
                      <a:pt x="1200115" y="407425"/>
                      <a:pt x="1193745" y="407425"/>
                    </a:cubicBezTo>
                    <a:cubicBezTo>
                      <a:pt x="1170176" y="407212"/>
                      <a:pt x="1146394" y="407212"/>
                      <a:pt x="1122825" y="407425"/>
                    </a:cubicBezTo>
                    <a:cubicBezTo>
                      <a:pt x="1116455" y="407425"/>
                      <a:pt x="1113907" y="405089"/>
                      <a:pt x="1113907" y="398719"/>
                    </a:cubicBezTo>
                    <a:cubicBezTo>
                      <a:pt x="1114119" y="386828"/>
                      <a:pt x="1113907" y="374937"/>
                      <a:pt x="1113907" y="362834"/>
                    </a:cubicBezTo>
                    <a:close/>
                    <a:moveTo>
                      <a:pt x="1202238" y="514017"/>
                    </a:moveTo>
                    <a:cubicBezTo>
                      <a:pt x="1202238" y="520599"/>
                      <a:pt x="1199266" y="522510"/>
                      <a:pt x="1193108" y="522510"/>
                    </a:cubicBezTo>
                    <a:cubicBezTo>
                      <a:pt x="1169751" y="522298"/>
                      <a:pt x="1146394" y="522298"/>
                      <a:pt x="1123037" y="522510"/>
                    </a:cubicBezTo>
                    <a:cubicBezTo>
                      <a:pt x="1116243" y="522510"/>
                      <a:pt x="1113695" y="519750"/>
                      <a:pt x="1113695" y="512955"/>
                    </a:cubicBezTo>
                    <a:cubicBezTo>
                      <a:pt x="1113907" y="490023"/>
                      <a:pt x="1113907" y="466878"/>
                      <a:pt x="1113695" y="443946"/>
                    </a:cubicBezTo>
                    <a:cubicBezTo>
                      <a:pt x="1113695" y="436727"/>
                      <a:pt x="1116880" y="434816"/>
                      <a:pt x="1123462" y="435028"/>
                    </a:cubicBezTo>
                    <a:cubicBezTo>
                      <a:pt x="1135140" y="435240"/>
                      <a:pt x="1146819" y="435028"/>
                      <a:pt x="1158497" y="435028"/>
                    </a:cubicBezTo>
                    <a:cubicBezTo>
                      <a:pt x="1170176" y="435028"/>
                      <a:pt x="1181854" y="435240"/>
                      <a:pt x="1193532" y="435028"/>
                    </a:cubicBezTo>
                    <a:cubicBezTo>
                      <a:pt x="1199903" y="434816"/>
                      <a:pt x="1202451" y="437576"/>
                      <a:pt x="1202238" y="443734"/>
                    </a:cubicBezTo>
                    <a:cubicBezTo>
                      <a:pt x="1202238" y="467303"/>
                      <a:pt x="1202238" y="490660"/>
                      <a:pt x="1202238" y="514017"/>
                    </a:cubicBezTo>
                    <a:close/>
                  </a:path>
                </a:pathLst>
              </a:custGeom>
              <a:solidFill>
                <a:srgbClr val="82C650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79" name="Freeform: Shape 185">
              <a:extLst>
                <a:ext uri="{FF2B5EF4-FFF2-40B4-BE49-F238E27FC236}">
                  <a16:creationId xmlns:a16="http://schemas.microsoft.com/office/drawing/2014/main" xmlns="" id="{F353E19F-64BA-4C64-939F-6101AE3EBCFD}"/>
                </a:ext>
              </a:extLst>
            </p:cNvPr>
            <p:cNvSpPr/>
            <p:nvPr/>
          </p:nvSpPr>
          <p:spPr>
            <a:xfrm rot="19903871">
              <a:off x="11055071" y="2573085"/>
              <a:ext cx="479293" cy="300647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rgbClr val="24A8C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82" name="Group 188">
            <a:extLst>
              <a:ext uri="{FF2B5EF4-FFF2-40B4-BE49-F238E27FC236}">
                <a16:creationId xmlns:a16="http://schemas.microsoft.com/office/drawing/2014/main" xmlns="" id="{45B8D66B-2EE0-41E2-B65D-A13A50C1472B}"/>
              </a:ext>
            </a:extLst>
          </p:cNvPr>
          <p:cNvGrpSpPr/>
          <p:nvPr/>
        </p:nvGrpSpPr>
        <p:grpSpPr>
          <a:xfrm>
            <a:off x="-19042" y="4170386"/>
            <a:ext cx="5003765" cy="2472826"/>
            <a:chOff x="2" y="565649"/>
            <a:chExt cx="11192606" cy="5531308"/>
          </a:xfrm>
        </p:grpSpPr>
        <p:grpSp>
          <p:nvGrpSpPr>
            <p:cNvPr id="83" name="Group 189">
              <a:extLst>
                <a:ext uri="{FF2B5EF4-FFF2-40B4-BE49-F238E27FC236}">
                  <a16:creationId xmlns:a16="http://schemas.microsoft.com/office/drawing/2014/main" xmlns="" id="{73444EB7-62C1-41E5-9902-891C24E5C863}"/>
                </a:ext>
              </a:extLst>
            </p:cNvPr>
            <p:cNvGrpSpPr/>
            <p:nvPr/>
          </p:nvGrpSpPr>
          <p:grpSpPr>
            <a:xfrm>
              <a:off x="5679937" y="565649"/>
              <a:ext cx="5512671" cy="5055422"/>
              <a:chOff x="5679937" y="565649"/>
              <a:chExt cx="5512671" cy="5055422"/>
            </a:xfrm>
          </p:grpSpPr>
          <p:sp>
            <p:nvSpPr>
              <p:cNvPr id="88" name="Rounded Rectangle 3">
                <a:extLst>
                  <a:ext uri="{FF2B5EF4-FFF2-40B4-BE49-F238E27FC236}">
                    <a16:creationId xmlns:a16="http://schemas.microsoft.com/office/drawing/2014/main" xmlns="" id="{F9DD8208-5B97-4452-932B-405294FA7C4C}"/>
                  </a:ext>
                </a:extLst>
              </p:cNvPr>
              <p:cNvSpPr/>
              <p:nvPr/>
            </p:nvSpPr>
            <p:spPr>
              <a:xfrm>
                <a:off x="5679937" y="4797879"/>
                <a:ext cx="823192" cy="823192"/>
              </a:xfrm>
              <a:prstGeom prst="roundRect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9" name="Oval 195">
                <a:extLst>
                  <a:ext uri="{FF2B5EF4-FFF2-40B4-BE49-F238E27FC236}">
                    <a16:creationId xmlns:a16="http://schemas.microsoft.com/office/drawing/2014/main" xmlns="" id="{B1D328D4-260E-4838-8A4D-38BC553224C7}"/>
                  </a:ext>
                </a:extLst>
              </p:cNvPr>
              <p:cNvSpPr/>
              <p:nvPr/>
            </p:nvSpPr>
            <p:spPr>
              <a:xfrm>
                <a:off x="5864987" y="4982930"/>
                <a:ext cx="453091" cy="453091"/>
              </a:xfrm>
              <a:prstGeom prst="ellipse">
                <a:avLst/>
              </a:prstGeom>
              <a:solidFill>
                <a:srgbClr val="82C6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90" name="Bent Arrow 18">
                <a:extLst>
                  <a:ext uri="{FF2B5EF4-FFF2-40B4-BE49-F238E27FC236}">
                    <a16:creationId xmlns:a16="http://schemas.microsoft.com/office/drawing/2014/main" xmlns="" id="{9F6C36CB-E97A-4060-9340-5106F1945765}"/>
                  </a:ext>
                </a:extLst>
              </p:cNvPr>
              <p:cNvSpPr/>
              <p:nvPr/>
            </p:nvSpPr>
            <p:spPr>
              <a:xfrm rot="5400000" flipH="1">
                <a:off x="7480090" y="3397438"/>
                <a:ext cx="888058" cy="3046632"/>
              </a:xfrm>
              <a:prstGeom prst="bentArrow">
                <a:avLst>
                  <a:gd name="adj1" fmla="val 33832"/>
                  <a:gd name="adj2" fmla="val 20334"/>
                  <a:gd name="adj3" fmla="val 731"/>
                  <a:gd name="adj4" fmla="val 67587"/>
                </a:avLst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grpSp>
            <p:nvGrpSpPr>
              <p:cNvPr id="91" name="그룹 20">
                <a:extLst>
                  <a:ext uri="{FF2B5EF4-FFF2-40B4-BE49-F238E27FC236}">
                    <a16:creationId xmlns:a16="http://schemas.microsoft.com/office/drawing/2014/main" xmlns="" id="{45DF217A-595E-45CE-A0F1-361FA011B292}"/>
                  </a:ext>
                </a:extLst>
              </p:cNvPr>
              <p:cNvGrpSpPr/>
              <p:nvPr/>
            </p:nvGrpSpPr>
            <p:grpSpPr>
              <a:xfrm>
                <a:off x="7387342" y="565649"/>
                <a:ext cx="3805266" cy="3914406"/>
                <a:chOff x="7974877" y="892748"/>
                <a:chExt cx="3200146" cy="3291932"/>
              </a:xfrm>
            </p:grpSpPr>
            <p:grpSp>
              <p:nvGrpSpPr>
                <p:cNvPr id="92" name="Group 198">
                  <a:extLst>
                    <a:ext uri="{FF2B5EF4-FFF2-40B4-BE49-F238E27FC236}">
                      <a16:creationId xmlns:a16="http://schemas.microsoft.com/office/drawing/2014/main" xmlns="" id="{09007A29-1A9A-4F41-BFB5-6F83FFE36ACF}"/>
                    </a:ext>
                  </a:extLst>
                </p:cNvPr>
                <p:cNvGrpSpPr/>
                <p:nvPr/>
              </p:nvGrpSpPr>
              <p:grpSpPr>
                <a:xfrm>
                  <a:off x="7974877" y="892748"/>
                  <a:ext cx="3200146" cy="3291932"/>
                  <a:chOff x="5010421" y="587565"/>
                  <a:chExt cx="2758049" cy="2837155"/>
                </a:xfrm>
              </p:grpSpPr>
              <p:grpSp>
                <p:nvGrpSpPr>
                  <p:cNvPr id="94" name="Group 200">
                    <a:extLst>
                      <a:ext uri="{FF2B5EF4-FFF2-40B4-BE49-F238E27FC236}">
                        <a16:creationId xmlns:a16="http://schemas.microsoft.com/office/drawing/2014/main" xmlns="" id="{F39F77E3-778A-4396-A277-EB4979B20D84}"/>
                      </a:ext>
                    </a:extLst>
                  </p:cNvPr>
                  <p:cNvGrpSpPr/>
                  <p:nvPr/>
                </p:nvGrpSpPr>
                <p:grpSpPr>
                  <a:xfrm>
                    <a:off x="5580112" y="1131590"/>
                    <a:ext cx="1602534" cy="2293130"/>
                    <a:chOff x="7474389" y="3367517"/>
                    <a:chExt cx="2192670" cy="3137579"/>
                  </a:xfrm>
                </p:grpSpPr>
                <p:sp>
                  <p:nvSpPr>
                    <p:cNvPr id="101" name="Teardrop 30">
                      <a:extLst>
                        <a:ext uri="{FF2B5EF4-FFF2-40B4-BE49-F238E27FC236}">
                          <a16:creationId xmlns:a16="http://schemas.microsoft.com/office/drawing/2014/main" xmlns="" id="{19B57DDF-0A16-427C-A229-674C8FB0E924}"/>
                        </a:ext>
                      </a:extLst>
                    </p:cNvPr>
                    <p:cNvSpPr/>
                    <p:nvPr/>
                  </p:nvSpPr>
                  <p:spPr>
                    <a:xfrm rot="8100000">
                      <a:off x="7474389" y="3367517"/>
                      <a:ext cx="2192670" cy="2192671"/>
                    </a:xfrm>
                    <a:custGeom>
                      <a:avLst/>
                      <a:gdLst>
                        <a:gd name="connsiteX0" fmla="*/ 293361 w 2192670"/>
                        <a:gd name="connsiteY0" fmla="*/ 1899310 h 2192671"/>
                        <a:gd name="connsiteX1" fmla="*/ 0 w 2192670"/>
                        <a:gd name="connsiteY1" fmla="*/ 1191074 h 2192671"/>
                        <a:gd name="connsiteX2" fmla="*/ 1001597 w 2192670"/>
                        <a:gd name="connsiteY2" fmla="*/ 189477 h 2192671"/>
                        <a:gd name="connsiteX3" fmla="*/ 1341342 w 2192670"/>
                        <a:gd name="connsiteY3" fmla="*/ 189477 h 2192671"/>
                        <a:gd name="connsiteX4" fmla="*/ 1530818 w 2192670"/>
                        <a:gd name="connsiteY4" fmla="*/ 0 h 2192671"/>
                        <a:gd name="connsiteX5" fmla="*/ 1806586 w 2192670"/>
                        <a:gd name="connsiteY5" fmla="*/ 0 h 2192671"/>
                        <a:gd name="connsiteX6" fmla="*/ 1996062 w 2192670"/>
                        <a:gd name="connsiteY6" fmla="*/ 189477 h 2192671"/>
                        <a:gd name="connsiteX7" fmla="*/ 2003194 w 2192670"/>
                        <a:gd name="connsiteY7" fmla="*/ 189477 h 2192671"/>
                        <a:gd name="connsiteX8" fmla="*/ 2003194 w 2192670"/>
                        <a:gd name="connsiteY8" fmla="*/ 196609 h 2192671"/>
                        <a:gd name="connsiteX9" fmla="*/ 2192670 w 2192670"/>
                        <a:gd name="connsiteY9" fmla="*/ 386085 h 2192671"/>
                        <a:gd name="connsiteX10" fmla="*/ 2192670 w 2192670"/>
                        <a:gd name="connsiteY10" fmla="*/ 661852 h 2192671"/>
                        <a:gd name="connsiteX11" fmla="*/ 2003193 w 2192670"/>
                        <a:gd name="connsiteY11" fmla="*/ 851329 h 2192671"/>
                        <a:gd name="connsiteX12" fmla="*/ 2003194 w 2192670"/>
                        <a:gd name="connsiteY12" fmla="*/ 1191074 h 2192671"/>
                        <a:gd name="connsiteX13" fmla="*/ 1001597 w 2192670"/>
                        <a:gd name="connsiteY13" fmla="*/ 2192671 h 2192671"/>
                        <a:gd name="connsiteX14" fmla="*/ 293361 w 2192670"/>
                        <a:gd name="connsiteY14" fmla="*/ 1899310 h 21926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192670" h="2192671">
                          <a:moveTo>
                            <a:pt x="293361" y="1899310"/>
                          </a:moveTo>
                          <a:cubicBezTo>
                            <a:pt x="112107" y="1718057"/>
                            <a:pt x="0" y="1467657"/>
                            <a:pt x="0" y="1191074"/>
                          </a:cubicBezTo>
                          <a:cubicBezTo>
                            <a:pt x="0" y="637907"/>
                            <a:pt x="448430" y="189477"/>
                            <a:pt x="1001597" y="189477"/>
                          </a:cubicBezTo>
                          <a:lnTo>
                            <a:pt x="1341342" y="189477"/>
                          </a:lnTo>
                          <a:lnTo>
                            <a:pt x="1530818" y="0"/>
                          </a:lnTo>
                          <a:cubicBezTo>
                            <a:pt x="1606970" y="-76151"/>
                            <a:pt x="1730435" y="-76151"/>
                            <a:pt x="1806586" y="0"/>
                          </a:cubicBezTo>
                          <a:lnTo>
                            <a:pt x="1996062" y="189477"/>
                          </a:lnTo>
                          <a:lnTo>
                            <a:pt x="2003194" y="189477"/>
                          </a:lnTo>
                          <a:lnTo>
                            <a:pt x="2003194" y="196609"/>
                          </a:lnTo>
                          <a:lnTo>
                            <a:pt x="2192670" y="386085"/>
                          </a:lnTo>
                          <a:cubicBezTo>
                            <a:pt x="2268822" y="462236"/>
                            <a:pt x="2268822" y="585701"/>
                            <a:pt x="2192670" y="661852"/>
                          </a:cubicBezTo>
                          <a:lnTo>
                            <a:pt x="2003193" y="851329"/>
                          </a:lnTo>
                          <a:cubicBezTo>
                            <a:pt x="2003193" y="964577"/>
                            <a:pt x="2003194" y="1077826"/>
                            <a:pt x="2003194" y="1191074"/>
                          </a:cubicBezTo>
                          <a:cubicBezTo>
                            <a:pt x="2003194" y="1744241"/>
                            <a:pt x="1554764" y="2192671"/>
                            <a:pt x="1001597" y="2192671"/>
                          </a:cubicBezTo>
                          <a:cubicBezTo>
                            <a:pt x="725014" y="2192671"/>
                            <a:pt x="474614" y="2080563"/>
                            <a:pt x="293361" y="1899310"/>
                          </a:cubicBezTo>
                          <a:close/>
                        </a:path>
                      </a:pathLst>
                    </a:custGeom>
                    <a:noFill/>
                    <a:ln w="69850" cap="flat" cmpd="sng" algn="ctr">
                      <a:solidFill>
                        <a:srgbClr val="24A8C2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701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</a:endParaRPr>
                    </a:p>
                  </p:txBody>
                </p:sp>
                <p:sp>
                  <p:nvSpPr>
                    <p:cNvPr id="102" name="Rounded Rectangle 15">
                      <a:extLst>
                        <a:ext uri="{FF2B5EF4-FFF2-40B4-BE49-F238E27FC236}">
                          <a16:creationId xmlns:a16="http://schemas.microsoft.com/office/drawing/2014/main" xmlns="" id="{A8AEF586-0F60-4C39-AAEF-1FA99E516D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38724" y="5844099"/>
                      <a:ext cx="864000" cy="18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701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</a:endParaRPr>
                    </a:p>
                  </p:txBody>
                </p:sp>
                <p:sp>
                  <p:nvSpPr>
                    <p:cNvPr id="103" name="Rounded Rectangle 16">
                      <a:extLst>
                        <a:ext uri="{FF2B5EF4-FFF2-40B4-BE49-F238E27FC236}">
                          <a16:creationId xmlns:a16="http://schemas.microsoft.com/office/drawing/2014/main" xmlns="" id="{1477F5CD-A938-46BF-BD3E-D3D9A694F7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74722" y="6084596"/>
                      <a:ext cx="792000" cy="18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701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</a:endParaRPr>
                    </a:p>
                  </p:txBody>
                </p:sp>
                <p:sp>
                  <p:nvSpPr>
                    <p:cNvPr id="104" name="Rounded Rectangle 17">
                      <a:extLst>
                        <a:ext uri="{FF2B5EF4-FFF2-40B4-BE49-F238E27FC236}">
                          <a16:creationId xmlns:a16="http://schemas.microsoft.com/office/drawing/2014/main" xmlns="" id="{11EE083A-3B30-4F87-8CD0-0E9E7EB66B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46721" y="6325096"/>
                      <a:ext cx="648000" cy="18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701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</a:endParaRPr>
                    </a:p>
                  </p:txBody>
                </p:sp>
              </p:grpSp>
              <p:grpSp>
                <p:nvGrpSpPr>
                  <p:cNvPr id="95" name="Group 201">
                    <a:extLst>
                      <a:ext uri="{FF2B5EF4-FFF2-40B4-BE49-F238E27FC236}">
                        <a16:creationId xmlns:a16="http://schemas.microsoft.com/office/drawing/2014/main" xmlns="" id="{B72E516E-86EB-4580-9FD2-484A781EC252}"/>
                      </a:ext>
                    </a:extLst>
                  </p:cNvPr>
                  <p:cNvGrpSpPr/>
                  <p:nvPr/>
                </p:nvGrpSpPr>
                <p:grpSpPr>
                  <a:xfrm>
                    <a:off x="5010421" y="587565"/>
                    <a:ext cx="2758049" cy="1315967"/>
                    <a:chOff x="5010421" y="587565"/>
                    <a:chExt cx="2758049" cy="1315967"/>
                  </a:xfrm>
                </p:grpSpPr>
                <p:sp>
                  <p:nvSpPr>
                    <p:cNvPr id="96" name="Rounded Rectangle 9">
                      <a:extLst>
                        <a:ext uri="{FF2B5EF4-FFF2-40B4-BE49-F238E27FC236}">
                          <a16:creationId xmlns:a16="http://schemas.microsoft.com/office/drawing/2014/main" xmlns="" id="{6380FDCF-59C8-404C-82CD-B821A29DE62C}"/>
                        </a:ext>
                      </a:extLst>
                    </p:cNvPr>
                    <p:cNvSpPr/>
                    <p:nvPr/>
                  </p:nvSpPr>
                  <p:spPr>
                    <a:xfrm rot="2700000">
                      <a:off x="7248823" y="944709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82C65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701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</a:endParaRPr>
                    </a:p>
                  </p:txBody>
                </p:sp>
                <p:sp>
                  <p:nvSpPr>
                    <p:cNvPr id="97" name="Rounded Rectangle 10">
                      <a:extLst>
                        <a:ext uri="{FF2B5EF4-FFF2-40B4-BE49-F238E27FC236}">
                          <a16:creationId xmlns:a16="http://schemas.microsoft.com/office/drawing/2014/main" xmlns="" id="{7608595B-08B5-4E96-94AE-FABF49D5074C}"/>
                        </a:ext>
                      </a:extLst>
                    </p:cNvPr>
                    <p:cNvSpPr/>
                    <p:nvPr/>
                  </p:nvSpPr>
                  <p:spPr>
                    <a:xfrm rot="18900000" flipH="1">
                      <a:off x="5380477" y="944709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82C65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701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</a:endParaRPr>
                    </a:p>
                  </p:txBody>
                </p:sp>
                <p:sp>
                  <p:nvSpPr>
                    <p:cNvPr id="98" name="Rounded Rectangle 11">
                      <a:extLst>
                        <a:ext uri="{FF2B5EF4-FFF2-40B4-BE49-F238E27FC236}">
                          <a16:creationId xmlns:a16="http://schemas.microsoft.com/office/drawing/2014/main" xmlns="" id="{15B13443-D1EA-44AC-9968-CE3747570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17445" y="587565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82C65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701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</a:endParaRPr>
                    </a:p>
                  </p:txBody>
                </p:sp>
                <p:sp>
                  <p:nvSpPr>
                    <p:cNvPr id="99" name="Rounded Rectangle 12">
                      <a:extLst>
                        <a:ext uri="{FF2B5EF4-FFF2-40B4-BE49-F238E27FC236}">
                          <a16:creationId xmlns:a16="http://schemas.microsoft.com/office/drawing/2014/main" xmlns="" id="{C854F43C-31E8-416A-BBA3-5CB9F7D53044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7516470" y="1651531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82C65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701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</a:endParaRPr>
                    </a:p>
                  </p:txBody>
                </p:sp>
                <p:sp>
                  <p:nvSpPr>
                    <p:cNvPr id="100" name="Rounded Rectangle 13">
                      <a:extLst>
                        <a:ext uri="{FF2B5EF4-FFF2-40B4-BE49-F238E27FC236}">
                          <a16:creationId xmlns:a16="http://schemas.microsoft.com/office/drawing/2014/main" xmlns="" id="{8236C7B1-9B25-4705-BC7B-BBF2CC62C0F1}"/>
                        </a:ext>
                      </a:extLst>
                    </p:cNvPr>
                    <p:cNvSpPr/>
                    <p:nvPr/>
                  </p:nvSpPr>
                  <p:spPr>
                    <a:xfrm rot="16200000" flipH="1">
                      <a:off x="5118421" y="1651532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82C65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701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</a:endParaRPr>
                    </a:p>
                  </p:txBody>
                </p:sp>
              </p:grpSp>
            </p:grpSp>
            <p:sp>
              <p:nvSpPr>
                <p:cNvPr id="93" name="Freeform 26">
                  <a:extLst>
                    <a:ext uri="{FF2B5EF4-FFF2-40B4-BE49-F238E27FC236}">
                      <a16:creationId xmlns:a16="http://schemas.microsoft.com/office/drawing/2014/main" xmlns="" id="{F783B9CE-BEC0-4CA4-A277-155A1052C80F}"/>
                    </a:ext>
                  </a:extLst>
                </p:cNvPr>
                <p:cNvSpPr/>
                <p:nvPr/>
              </p:nvSpPr>
              <p:spPr>
                <a:xfrm>
                  <a:off x="8794065" y="1883246"/>
                  <a:ext cx="1526602" cy="998793"/>
                </a:xfrm>
                <a:custGeom>
                  <a:avLst/>
                  <a:gdLst>
                    <a:gd name="connsiteX0" fmla="*/ 0 w 1016000"/>
                    <a:gd name="connsiteY0" fmla="*/ 457200 h 914400"/>
                    <a:gd name="connsiteX1" fmla="*/ 215900 w 1016000"/>
                    <a:gd name="connsiteY1" fmla="*/ 457200 h 914400"/>
                    <a:gd name="connsiteX2" fmla="*/ 381000 w 1016000"/>
                    <a:gd name="connsiteY2" fmla="*/ 0 h 914400"/>
                    <a:gd name="connsiteX3" fmla="*/ 596900 w 1016000"/>
                    <a:gd name="connsiteY3" fmla="*/ 914400 h 914400"/>
                    <a:gd name="connsiteX4" fmla="*/ 736600 w 1016000"/>
                    <a:gd name="connsiteY4" fmla="*/ 101600 h 914400"/>
                    <a:gd name="connsiteX5" fmla="*/ 774700 w 1016000"/>
                    <a:gd name="connsiteY5" fmla="*/ 533400 h 914400"/>
                    <a:gd name="connsiteX6" fmla="*/ 1016000 w 1016000"/>
                    <a:gd name="connsiteY6" fmla="*/ 533400 h 914400"/>
                    <a:gd name="connsiteX0" fmla="*/ 0 w 1016000"/>
                    <a:gd name="connsiteY0" fmla="*/ 457200 h 914400"/>
                    <a:gd name="connsiteX1" fmla="*/ 215900 w 1016000"/>
                    <a:gd name="connsiteY1" fmla="*/ 457200 h 914400"/>
                    <a:gd name="connsiteX2" fmla="*/ 381000 w 1016000"/>
                    <a:gd name="connsiteY2" fmla="*/ 0 h 914400"/>
                    <a:gd name="connsiteX3" fmla="*/ 596900 w 1016000"/>
                    <a:gd name="connsiteY3" fmla="*/ 914400 h 914400"/>
                    <a:gd name="connsiteX4" fmla="*/ 736600 w 1016000"/>
                    <a:gd name="connsiteY4" fmla="*/ 101600 h 914400"/>
                    <a:gd name="connsiteX5" fmla="*/ 841026 w 1016000"/>
                    <a:gd name="connsiteY5" fmla="*/ 674343 h 914400"/>
                    <a:gd name="connsiteX6" fmla="*/ 1016000 w 1016000"/>
                    <a:gd name="connsiteY6" fmla="*/ 533400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41026 w 982837"/>
                    <a:gd name="connsiteY5" fmla="*/ 674343 h 914400"/>
                    <a:gd name="connsiteX6" fmla="*/ 982837 w 982837"/>
                    <a:gd name="connsiteY6" fmla="*/ 400748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14536 w 982837"/>
                    <a:gd name="connsiteY5" fmla="*/ 510008 h 914400"/>
                    <a:gd name="connsiteX6" fmla="*/ 841026 w 982837"/>
                    <a:gd name="connsiteY6" fmla="*/ 674343 h 914400"/>
                    <a:gd name="connsiteX7" fmla="*/ 982837 w 982837"/>
                    <a:gd name="connsiteY7" fmla="*/ 400748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14536 w 982837"/>
                    <a:gd name="connsiteY5" fmla="*/ 510008 h 914400"/>
                    <a:gd name="connsiteX6" fmla="*/ 981969 w 982837"/>
                    <a:gd name="connsiteY6" fmla="*/ 632890 h 914400"/>
                    <a:gd name="connsiteX7" fmla="*/ 982837 w 982837"/>
                    <a:gd name="connsiteY7" fmla="*/ 400748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64281 w 982837"/>
                    <a:gd name="connsiteY5" fmla="*/ 584624 h 914400"/>
                    <a:gd name="connsiteX6" fmla="*/ 981969 w 982837"/>
                    <a:gd name="connsiteY6" fmla="*/ 632890 h 914400"/>
                    <a:gd name="connsiteX7" fmla="*/ 982837 w 982837"/>
                    <a:gd name="connsiteY7" fmla="*/ 400748 h 914400"/>
                    <a:gd name="connsiteX0" fmla="*/ 0 w 1231559"/>
                    <a:gd name="connsiteY0" fmla="*/ 457200 h 914400"/>
                    <a:gd name="connsiteX1" fmla="*/ 215900 w 1231559"/>
                    <a:gd name="connsiteY1" fmla="*/ 457200 h 914400"/>
                    <a:gd name="connsiteX2" fmla="*/ 381000 w 1231559"/>
                    <a:gd name="connsiteY2" fmla="*/ 0 h 914400"/>
                    <a:gd name="connsiteX3" fmla="*/ 596900 w 1231559"/>
                    <a:gd name="connsiteY3" fmla="*/ 914400 h 914400"/>
                    <a:gd name="connsiteX4" fmla="*/ 736600 w 1231559"/>
                    <a:gd name="connsiteY4" fmla="*/ 101600 h 914400"/>
                    <a:gd name="connsiteX5" fmla="*/ 864281 w 1231559"/>
                    <a:gd name="connsiteY5" fmla="*/ 584624 h 914400"/>
                    <a:gd name="connsiteX6" fmla="*/ 981969 w 1231559"/>
                    <a:gd name="connsiteY6" fmla="*/ 632890 h 914400"/>
                    <a:gd name="connsiteX7" fmla="*/ 1231559 w 1231559"/>
                    <a:gd name="connsiteY7" fmla="*/ 467074 h 914400"/>
                    <a:gd name="connsiteX0" fmla="*/ 0 w 1231559"/>
                    <a:gd name="connsiteY0" fmla="*/ 457200 h 914400"/>
                    <a:gd name="connsiteX1" fmla="*/ 215900 w 1231559"/>
                    <a:gd name="connsiteY1" fmla="*/ 457200 h 914400"/>
                    <a:gd name="connsiteX2" fmla="*/ 381000 w 1231559"/>
                    <a:gd name="connsiteY2" fmla="*/ 0 h 914400"/>
                    <a:gd name="connsiteX3" fmla="*/ 596900 w 1231559"/>
                    <a:gd name="connsiteY3" fmla="*/ 914400 h 914400"/>
                    <a:gd name="connsiteX4" fmla="*/ 736600 w 1231559"/>
                    <a:gd name="connsiteY4" fmla="*/ 101600 h 914400"/>
                    <a:gd name="connsiteX5" fmla="*/ 864281 w 1231559"/>
                    <a:gd name="connsiteY5" fmla="*/ 584624 h 914400"/>
                    <a:gd name="connsiteX6" fmla="*/ 948806 w 1231559"/>
                    <a:gd name="connsiteY6" fmla="*/ 259807 h 914400"/>
                    <a:gd name="connsiteX7" fmla="*/ 1231559 w 1231559"/>
                    <a:gd name="connsiteY7" fmla="*/ 467074 h 914400"/>
                    <a:gd name="connsiteX0" fmla="*/ 0 w 1231559"/>
                    <a:gd name="connsiteY0" fmla="*/ 457200 h 914400"/>
                    <a:gd name="connsiteX1" fmla="*/ 215900 w 1231559"/>
                    <a:gd name="connsiteY1" fmla="*/ 457200 h 914400"/>
                    <a:gd name="connsiteX2" fmla="*/ 381000 w 1231559"/>
                    <a:gd name="connsiteY2" fmla="*/ 0 h 914400"/>
                    <a:gd name="connsiteX3" fmla="*/ 596900 w 1231559"/>
                    <a:gd name="connsiteY3" fmla="*/ 914400 h 914400"/>
                    <a:gd name="connsiteX4" fmla="*/ 736600 w 1231559"/>
                    <a:gd name="connsiteY4" fmla="*/ 101600 h 914400"/>
                    <a:gd name="connsiteX5" fmla="*/ 880863 w 1231559"/>
                    <a:gd name="connsiteY5" fmla="*/ 717276 h 914400"/>
                    <a:gd name="connsiteX6" fmla="*/ 948806 w 1231559"/>
                    <a:gd name="connsiteY6" fmla="*/ 259807 h 914400"/>
                    <a:gd name="connsiteX7" fmla="*/ 1231559 w 1231559"/>
                    <a:gd name="connsiteY7" fmla="*/ 467074 h 914400"/>
                    <a:gd name="connsiteX0" fmla="*/ 0 w 1380792"/>
                    <a:gd name="connsiteY0" fmla="*/ 457200 h 914400"/>
                    <a:gd name="connsiteX1" fmla="*/ 215900 w 1380792"/>
                    <a:gd name="connsiteY1" fmla="*/ 457200 h 914400"/>
                    <a:gd name="connsiteX2" fmla="*/ 381000 w 1380792"/>
                    <a:gd name="connsiteY2" fmla="*/ 0 h 914400"/>
                    <a:gd name="connsiteX3" fmla="*/ 596900 w 1380792"/>
                    <a:gd name="connsiteY3" fmla="*/ 914400 h 914400"/>
                    <a:gd name="connsiteX4" fmla="*/ 736600 w 1380792"/>
                    <a:gd name="connsiteY4" fmla="*/ 101600 h 914400"/>
                    <a:gd name="connsiteX5" fmla="*/ 880863 w 1380792"/>
                    <a:gd name="connsiteY5" fmla="*/ 717276 h 914400"/>
                    <a:gd name="connsiteX6" fmla="*/ 948806 w 1380792"/>
                    <a:gd name="connsiteY6" fmla="*/ 259807 h 914400"/>
                    <a:gd name="connsiteX7" fmla="*/ 1380792 w 1380792"/>
                    <a:gd name="connsiteY7" fmla="*/ 409039 h 914400"/>
                    <a:gd name="connsiteX0" fmla="*/ 0 w 1380792"/>
                    <a:gd name="connsiteY0" fmla="*/ 457200 h 914400"/>
                    <a:gd name="connsiteX1" fmla="*/ 215900 w 1380792"/>
                    <a:gd name="connsiteY1" fmla="*/ 457200 h 914400"/>
                    <a:gd name="connsiteX2" fmla="*/ 381000 w 1380792"/>
                    <a:gd name="connsiteY2" fmla="*/ 0 h 914400"/>
                    <a:gd name="connsiteX3" fmla="*/ 596900 w 1380792"/>
                    <a:gd name="connsiteY3" fmla="*/ 914400 h 914400"/>
                    <a:gd name="connsiteX4" fmla="*/ 736600 w 1380792"/>
                    <a:gd name="connsiteY4" fmla="*/ 101600 h 914400"/>
                    <a:gd name="connsiteX5" fmla="*/ 880863 w 1380792"/>
                    <a:gd name="connsiteY5" fmla="*/ 717276 h 914400"/>
                    <a:gd name="connsiteX6" fmla="*/ 932225 w 1380792"/>
                    <a:gd name="connsiteY6" fmla="*/ 409040 h 914400"/>
                    <a:gd name="connsiteX7" fmla="*/ 1380792 w 1380792"/>
                    <a:gd name="connsiteY7" fmla="*/ 409039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384167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384167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384167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417330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417330 h 914400"/>
                    <a:gd name="connsiteX0" fmla="*/ 0 w 1202223"/>
                    <a:gd name="connsiteY0" fmla="*/ 457200 h 914400"/>
                    <a:gd name="connsiteX1" fmla="*/ 215900 w 1202223"/>
                    <a:gd name="connsiteY1" fmla="*/ 457200 h 914400"/>
                    <a:gd name="connsiteX2" fmla="*/ 381000 w 1202223"/>
                    <a:gd name="connsiteY2" fmla="*/ 0 h 914400"/>
                    <a:gd name="connsiteX3" fmla="*/ 596900 w 1202223"/>
                    <a:gd name="connsiteY3" fmla="*/ 914400 h 914400"/>
                    <a:gd name="connsiteX4" fmla="*/ 736600 w 1202223"/>
                    <a:gd name="connsiteY4" fmla="*/ 101600 h 914400"/>
                    <a:gd name="connsiteX5" fmla="*/ 880863 w 1202223"/>
                    <a:gd name="connsiteY5" fmla="*/ 717276 h 914400"/>
                    <a:gd name="connsiteX6" fmla="*/ 932225 w 1202223"/>
                    <a:gd name="connsiteY6" fmla="*/ 409040 h 914400"/>
                    <a:gd name="connsiteX7" fmla="*/ 1202223 w 1202223"/>
                    <a:gd name="connsiteY7" fmla="*/ 405850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413503 h 914400"/>
                    <a:gd name="connsiteX0" fmla="*/ 0 w 1202223"/>
                    <a:gd name="connsiteY0" fmla="*/ 457200 h 914400"/>
                    <a:gd name="connsiteX1" fmla="*/ 215900 w 1202223"/>
                    <a:gd name="connsiteY1" fmla="*/ 457200 h 914400"/>
                    <a:gd name="connsiteX2" fmla="*/ 381000 w 1202223"/>
                    <a:gd name="connsiteY2" fmla="*/ 0 h 914400"/>
                    <a:gd name="connsiteX3" fmla="*/ 596900 w 1202223"/>
                    <a:gd name="connsiteY3" fmla="*/ 914400 h 914400"/>
                    <a:gd name="connsiteX4" fmla="*/ 736600 w 1202223"/>
                    <a:gd name="connsiteY4" fmla="*/ 101600 h 914400"/>
                    <a:gd name="connsiteX5" fmla="*/ 880863 w 1202223"/>
                    <a:gd name="connsiteY5" fmla="*/ 717276 h 914400"/>
                    <a:gd name="connsiteX6" fmla="*/ 932225 w 1202223"/>
                    <a:gd name="connsiteY6" fmla="*/ 409040 h 914400"/>
                    <a:gd name="connsiteX7" fmla="*/ 1202223 w 1202223"/>
                    <a:gd name="connsiteY7" fmla="*/ 402023 h 914400"/>
                    <a:gd name="connsiteX0" fmla="*/ 0 w 1202266"/>
                    <a:gd name="connsiteY0" fmla="*/ 457200 h 914400"/>
                    <a:gd name="connsiteX1" fmla="*/ 215900 w 1202266"/>
                    <a:gd name="connsiteY1" fmla="*/ 457200 h 914400"/>
                    <a:gd name="connsiteX2" fmla="*/ 381000 w 1202266"/>
                    <a:gd name="connsiteY2" fmla="*/ 0 h 914400"/>
                    <a:gd name="connsiteX3" fmla="*/ 596900 w 1202266"/>
                    <a:gd name="connsiteY3" fmla="*/ 914400 h 914400"/>
                    <a:gd name="connsiteX4" fmla="*/ 736600 w 1202266"/>
                    <a:gd name="connsiteY4" fmla="*/ 101600 h 914400"/>
                    <a:gd name="connsiteX5" fmla="*/ 880863 w 1202266"/>
                    <a:gd name="connsiteY5" fmla="*/ 717276 h 914400"/>
                    <a:gd name="connsiteX6" fmla="*/ 932225 w 1202266"/>
                    <a:gd name="connsiteY6" fmla="*/ 409040 h 914400"/>
                    <a:gd name="connsiteX7" fmla="*/ 1202223 w 1202266"/>
                    <a:gd name="connsiteY7" fmla="*/ 402023 h 914400"/>
                    <a:gd name="connsiteX0" fmla="*/ 0 w 1202266"/>
                    <a:gd name="connsiteY0" fmla="*/ 457200 h 914400"/>
                    <a:gd name="connsiteX1" fmla="*/ 215900 w 1202266"/>
                    <a:gd name="connsiteY1" fmla="*/ 457200 h 914400"/>
                    <a:gd name="connsiteX2" fmla="*/ 381000 w 1202266"/>
                    <a:gd name="connsiteY2" fmla="*/ 0 h 914400"/>
                    <a:gd name="connsiteX3" fmla="*/ 596900 w 1202266"/>
                    <a:gd name="connsiteY3" fmla="*/ 914400 h 914400"/>
                    <a:gd name="connsiteX4" fmla="*/ 736600 w 1202266"/>
                    <a:gd name="connsiteY4" fmla="*/ 101600 h 914400"/>
                    <a:gd name="connsiteX5" fmla="*/ 880863 w 1202266"/>
                    <a:gd name="connsiteY5" fmla="*/ 717276 h 914400"/>
                    <a:gd name="connsiteX6" fmla="*/ 932225 w 1202266"/>
                    <a:gd name="connsiteY6" fmla="*/ 409040 h 914400"/>
                    <a:gd name="connsiteX7" fmla="*/ 1202223 w 1202266"/>
                    <a:gd name="connsiteY7" fmla="*/ 417329 h 914400"/>
                    <a:gd name="connsiteX0" fmla="*/ 0 w 1133408"/>
                    <a:gd name="connsiteY0" fmla="*/ 457200 h 914400"/>
                    <a:gd name="connsiteX1" fmla="*/ 215900 w 1133408"/>
                    <a:gd name="connsiteY1" fmla="*/ 457200 h 914400"/>
                    <a:gd name="connsiteX2" fmla="*/ 381000 w 1133408"/>
                    <a:gd name="connsiteY2" fmla="*/ 0 h 914400"/>
                    <a:gd name="connsiteX3" fmla="*/ 596900 w 1133408"/>
                    <a:gd name="connsiteY3" fmla="*/ 914400 h 914400"/>
                    <a:gd name="connsiteX4" fmla="*/ 736600 w 1133408"/>
                    <a:gd name="connsiteY4" fmla="*/ 101600 h 914400"/>
                    <a:gd name="connsiteX5" fmla="*/ 880863 w 1133408"/>
                    <a:gd name="connsiteY5" fmla="*/ 717276 h 914400"/>
                    <a:gd name="connsiteX6" fmla="*/ 932225 w 1133408"/>
                    <a:gd name="connsiteY6" fmla="*/ 409040 h 914400"/>
                    <a:gd name="connsiteX7" fmla="*/ 1133346 w 1133408"/>
                    <a:gd name="connsiteY7" fmla="*/ 413503 h 914400"/>
                    <a:gd name="connsiteX0" fmla="*/ 0 w 1133408"/>
                    <a:gd name="connsiteY0" fmla="*/ 457200 h 914400"/>
                    <a:gd name="connsiteX1" fmla="*/ 215900 w 1133408"/>
                    <a:gd name="connsiteY1" fmla="*/ 457200 h 914400"/>
                    <a:gd name="connsiteX2" fmla="*/ 381000 w 1133408"/>
                    <a:gd name="connsiteY2" fmla="*/ 0 h 914400"/>
                    <a:gd name="connsiteX3" fmla="*/ 596900 w 1133408"/>
                    <a:gd name="connsiteY3" fmla="*/ 914400 h 914400"/>
                    <a:gd name="connsiteX4" fmla="*/ 736600 w 1133408"/>
                    <a:gd name="connsiteY4" fmla="*/ 101600 h 914400"/>
                    <a:gd name="connsiteX5" fmla="*/ 880863 w 1133408"/>
                    <a:gd name="connsiteY5" fmla="*/ 717276 h 914400"/>
                    <a:gd name="connsiteX6" fmla="*/ 932225 w 1133408"/>
                    <a:gd name="connsiteY6" fmla="*/ 409040 h 914400"/>
                    <a:gd name="connsiteX7" fmla="*/ 1133346 w 1133408"/>
                    <a:gd name="connsiteY7" fmla="*/ 402024 h 914400"/>
                    <a:gd name="connsiteX0" fmla="*/ 0 w 1079873"/>
                    <a:gd name="connsiteY0" fmla="*/ 457200 h 914400"/>
                    <a:gd name="connsiteX1" fmla="*/ 215900 w 1079873"/>
                    <a:gd name="connsiteY1" fmla="*/ 457200 h 914400"/>
                    <a:gd name="connsiteX2" fmla="*/ 381000 w 1079873"/>
                    <a:gd name="connsiteY2" fmla="*/ 0 h 914400"/>
                    <a:gd name="connsiteX3" fmla="*/ 596900 w 1079873"/>
                    <a:gd name="connsiteY3" fmla="*/ 914400 h 914400"/>
                    <a:gd name="connsiteX4" fmla="*/ 736600 w 1079873"/>
                    <a:gd name="connsiteY4" fmla="*/ 101600 h 914400"/>
                    <a:gd name="connsiteX5" fmla="*/ 880863 w 1079873"/>
                    <a:gd name="connsiteY5" fmla="*/ 717276 h 914400"/>
                    <a:gd name="connsiteX6" fmla="*/ 932225 w 1079873"/>
                    <a:gd name="connsiteY6" fmla="*/ 409040 h 914400"/>
                    <a:gd name="connsiteX7" fmla="*/ 1079775 w 1079873"/>
                    <a:gd name="connsiteY7" fmla="*/ 409677 h 914400"/>
                    <a:gd name="connsiteX0" fmla="*/ 0 w 1125759"/>
                    <a:gd name="connsiteY0" fmla="*/ 457200 h 914400"/>
                    <a:gd name="connsiteX1" fmla="*/ 215900 w 1125759"/>
                    <a:gd name="connsiteY1" fmla="*/ 457200 h 914400"/>
                    <a:gd name="connsiteX2" fmla="*/ 381000 w 1125759"/>
                    <a:gd name="connsiteY2" fmla="*/ 0 h 914400"/>
                    <a:gd name="connsiteX3" fmla="*/ 596900 w 1125759"/>
                    <a:gd name="connsiteY3" fmla="*/ 914400 h 914400"/>
                    <a:gd name="connsiteX4" fmla="*/ 736600 w 1125759"/>
                    <a:gd name="connsiteY4" fmla="*/ 101600 h 914400"/>
                    <a:gd name="connsiteX5" fmla="*/ 880863 w 1125759"/>
                    <a:gd name="connsiteY5" fmla="*/ 717276 h 914400"/>
                    <a:gd name="connsiteX6" fmla="*/ 932225 w 1125759"/>
                    <a:gd name="connsiteY6" fmla="*/ 409040 h 914400"/>
                    <a:gd name="connsiteX7" fmla="*/ 1125693 w 1125759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96900 w 1125693"/>
                    <a:gd name="connsiteY3" fmla="*/ 914400 h 914400"/>
                    <a:gd name="connsiteX4" fmla="*/ 736600 w 1125693"/>
                    <a:gd name="connsiteY4" fmla="*/ 101600 h 914400"/>
                    <a:gd name="connsiteX5" fmla="*/ 880863 w 1125693"/>
                    <a:gd name="connsiteY5" fmla="*/ 717276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47155 w 1125693"/>
                    <a:gd name="connsiteY3" fmla="*/ 914400 h 914400"/>
                    <a:gd name="connsiteX4" fmla="*/ 736600 w 1125693"/>
                    <a:gd name="connsiteY4" fmla="*/ 101600 h 914400"/>
                    <a:gd name="connsiteX5" fmla="*/ 880863 w 1125693"/>
                    <a:gd name="connsiteY5" fmla="*/ 717276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47155 w 1125693"/>
                    <a:gd name="connsiteY3" fmla="*/ 914400 h 914400"/>
                    <a:gd name="connsiteX4" fmla="*/ 797824 w 1125693"/>
                    <a:gd name="connsiteY4" fmla="*/ 105426 h 914400"/>
                    <a:gd name="connsiteX5" fmla="*/ 880863 w 1125693"/>
                    <a:gd name="connsiteY5" fmla="*/ 717276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47155 w 1125693"/>
                    <a:gd name="connsiteY3" fmla="*/ 914400 h 914400"/>
                    <a:gd name="connsiteX4" fmla="*/ 797824 w 1125693"/>
                    <a:gd name="connsiteY4" fmla="*/ 105426 h 914400"/>
                    <a:gd name="connsiteX5" fmla="*/ 796681 w 1125693"/>
                    <a:gd name="connsiteY5" fmla="*/ 740235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267273"/>
                    <a:gd name="connsiteY0" fmla="*/ 457200 h 914400"/>
                    <a:gd name="connsiteX1" fmla="*/ 215900 w 1267273"/>
                    <a:gd name="connsiteY1" fmla="*/ 457200 h 914400"/>
                    <a:gd name="connsiteX2" fmla="*/ 381000 w 1267273"/>
                    <a:gd name="connsiteY2" fmla="*/ 0 h 914400"/>
                    <a:gd name="connsiteX3" fmla="*/ 547155 w 1267273"/>
                    <a:gd name="connsiteY3" fmla="*/ 914400 h 914400"/>
                    <a:gd name="connsiteX4" fmla="*/ 797824 w 1267273"/>
                    <a:gd name="connsiteY4" fmla="*/ 105426 h 914400"/>
                    <a:gd name="connsiteX5" fmla="*/ 796681 w 1267273"/>
                    <a:gd name="connsiteY5" fmla="*/ 740235 h 914400"/>
                    <a:gd name="connsiteX6" fmla="*/ 932225 w 1267273"/>
                    <a:gd name="connsiteY6" fmla="*/ 409040 h 914400"/>
                    <a:gd name="connsiteX7" fmla="*/ 1267273 w 1267273"/>
                    <a:gd name="connsiteY7" fmla="*/ 405851 h 914400"/>
                    <a:gd name="connsiteX0" fmla="*/ 0 w 1267273"/>
                    <a:gd name="connsiteY0" fmla="*/ 457200 h 914400"/>
                    <a:gd name="connsiteX1" fmla="*/ 215900 w 1267273"/>
                    <a:gd name="connsiteY1" fmla="*/ 457200 h 914400"/>
                    <a:gd name="connsiteX2" fmla="*/ 381000 w 1267273"/>
                    <a:gd name="connsiteY2" fmla="*/ 0 h 914400"/>
                    <a:gd name="connsiteX3" fmla="*/ 547155 w 1267273"/>
                    <a:gd name="connsiteY3" fmla="*/ 914400 h 914400"/>
                    <a:gd name="connsiteX4" fmla="*/ 797824 w 1267273"/>
                    <a:gd name="connsiteY4" fmla="*/ 105426 h 914400"/>
                    <a:gd name="connsiteX5" fmla="*/ 796681 w 1267273"/>
                    <a:gd name="connsiteY5" fmla="*/ 740235 h 914400"/>
                    <a:gd name="connsiteX6" fmla="*/ 932225 w 1267273"/>
                    <a:gd name="connsiteY6" fmla="*/ 409040 h 914400"/>
                    <a:gd name="connsiteX7" fmla="*/ 1267273 w 1267273"/>
                    <a:gd name="connsiteY7" fmla="*/ 405851 h 914400"/>
                    <a:gd name="connsiteX0" fmla="*/ 0 w 1267273"/>
                    <a:gd name="connsiteY0" fmla="*/ 457200 h 914400"/>
                    <a:gd name="connsiteX1" fmla="*/ 215900 w 1267273"/>
                    <a:gd name="connsiteY1" fmla="*/ 457200 h 914400"/>
                    <a:gd name="connsiteX2" fmla="*/ 381000 w 1267273"/>
                    <a:gd name="connsiteY2" fmla="*/ 0 h 914400"/>
                    <a:gd name="connsiteX3" fmla="*/ 547155 w 1267273"/>
                    <a:gd name="connsiteY3" fmla="*/ 914400 h 914400"/>
                    <a:gd name="connsiteX4" fmla="*/ 797824 w 1267273"/>
                    <a:gd name="connsiteY4" fmla="*/ 105426 h 914400"/>
                    <a:gd name="connsiteX5" fmla="*/ 796681 w 1267273"/>
                    <a:gd name="connsiteY5" fmla="*/ 740235 h 914400"/>
                    <a:gd name="connsiteX6" fmla="*/ 932225 w 1267273"/>
                    <a:gd name="connsiteY6" fmla="*/ 409040 h 914400"/>
                    <a:gd name="connsiteX7" fmla="*/ 1267273 w 1267273"/>
                    <a:gd name="connsiteY7" fmla="*/ 405851 h 914400"/>
                    <a:gd name="connsiteX0" fmla="*/ 0 w 1339977"/>
                    <a:gd name="connsiteY0" fmla="*/ 453374 h 914400"/>
                    <a:gd name="connsiteX1" fmla="*/ 288604 w 1339977"/>
                    <a:gd name="connsiteY1" fmla="*/ 457200 h 914400"/>
                    <a:gd name="connsiteX2" fmla="*/ 453704 w 1339977"/>
                    <a:gd name="connsiteY2" fmla="*/ 0 h 914400"/>
                    <a:gd name="connsiteX3" fmla="*/ 619859 w 1339977"/>
                    <a:gd name="connsiteY3" fmla="*/ 914400 h 914400"/>
                    <a:gd name="connsiteX4" fmla="*/ 870528 w 1339977"/>
                    <a:gd name="connsiteY4" fmla="*/ 105426 h 914400"/>
                    <a:gd name="connsiteX5" fmla="*/ 869385 w 1339977"/>
                    <a:gd name="connsiteY5" fmla="*/ 740235 h 914400"/>
                    <a:gd name="connsiteX6" fmla="*/ 1004929 w 1339977"/>
                    <a:gd name="connsiteY6" fmla="*/ 409040 h 914400"/>
                    <a:gd name="connsiteX7" fmla="*/ 1339977 w 1339977"/>
                    <a:gd name="connsiteY7" fmla="*/ 405851 h 914400"/>
                    <a:gd name="connsiteX0" fmla="*/ 0 w 1343804"/>
                    <a:gd name="connsiteY0" fmla="*/ 461027 h 914400"/>
                    <a:gd name="connsiteX1" fmla="*/ 292431 w 1343804"/>
                    <a:gd name="connsiteY1" fmla="*/ 457200 h 914400"/>
                    <a:gd name="connsiteX2" fmla="*/ 457531 w 1343804"/>
                    <a:gd name="connsiteY2" fmla="*/ 0 h 914400"/>
                    <a:gd name="connsiteX3" fmla="*/ 623686 w 1343804"/>
                    <a:gd name="connsiteY3" fmla="*/ 914400 h 914400"/>
                    <a:gd name="connsiteX4" fmla="*/ 874355 w 1343804"/>
                    <a:gd name="connsiteY4" fmla="*/ 105426 h 914400"/>
                    <a:gd name="connsiteX5" fmla="*/ 873212 w 1343804"/>
                    <a:gd name="connsiteY5" fmla="*/ 740235 h 914400"/>
                    <a:gd name="connsiteX6" fmla="*/ 1008756 w 1343804"/>
                    <a:gd name="connsiteY6" fmla="*/ 409040 h 914400"/>
                    <a:gd name="connsiteX7" fmla="*/ 1343804 w 1343804"/>
                    <a:gd name="connsiteY7" fmla="*/ 405851 h 914400"/>
                    <a:gd name="connsiteX0" fmla="*/ 0 w 1347630"/>
                    <a:gd name="connsiteY0" fmla="*/ 453374 h 914400"/>
                    <a:gd name="connsiteX1" fmla="*/ 296257 w 1347630"/>
                    <a:gd name="connsiteY1" fmla="*/ 457200 h 914400"/>
                    <a:gd name="connsiteX2" fmla="*/ 461357 w 1347630"/>
                    <a:gd name="connsiteY2" fmla="*/ 0 h 914400"/>
                    <a:gd name="connsiteX3" fmla="*/ 627512 w 1347630"/>
                    <a:gd name="connsiteY3" fmla="*/ 914400 h 914400"/>
                    <a:gd name="connsiteX4" fmla="*/ 878181 w 1347630"/>
                    <a:gd name="connsiteY4" fmla="*/ 105426 h 914400"/>
                    <a:gd name="connsiteX5" fmla="*/ 877038 w 1347630"/>
                    <a:gd name="connsiteY5" fmla="*/ 740235 h 914400"/>
                    <a:gd name="connsiteX6" fmla="*/ 1012582 w 1347630"/>
                    <a:gd name="connsiteY6" fmla="*/ 409040 h 914400"/>
                    <a:gd name="connsiteX7" fmla="*/ 1347630 w 1347630"/>
                    <a:gd name="connsiteY7" fmla="*/ 405851 h 914400"/>
                    <a:gd name="connsiteX0" fmla="*/ 0 w 1347630"/>
                    <a:gd name="connsiteY0" fmla="*/ 347948 h 808974"/>
                    <a:gd name="connsiteX1" fmla="*/ 296257 w 1347630"/>
                    <a:gd name="connsiteY1" fmla="*/ 351774 h 808974"/>
                    <a:gd name="connsiteX2" fmla="*/ 399176 w 1347630"/>
                    <a:gd name="connsiteY2" fmla="*/ 93552 h 808974"/>
                    <a:gd name="connsiteX3" fmla="*/ 627512 w 1347630"/>
                    <a:gd name="connsiteY3" fmla="*/ 808974 h 808974"/>
                    <a:gd name="connsiteX4" fmla="*/ 878181 w 1347630"/>
                    <a:gd name="connsiteY4" fmla="*/ 0 h 808974"/>
                    <a:gd name="connsiteX5" fmla="*/ 877038 w 1347630"/>
                    <a:gd name="connsiteY5" fmla="*/ 634809 h 808974"/>
                    <a:gd name="connsiteX6" fmla="*/ 1012582 w 1347630"/>
                    <a:gd name="connsiteY6" fmla="*/ 303614 h 808974"/>
                    <a:gd name="connsiteX7" fmla="*/ 1347630 w 1347630"/>
                    <a:gd name="connsiteY7" fmla="*/ 300425 h 808974"/>
                    <a:gd name="connsiteX0" fmla="*/ 0 w 1347630"/>
                    <a:gd name="connsiteY0" fmla="*/ 347948 h 680468"/>
                    <a:gd name="connsiteX1" fmla="*/ 296257 w 1347630"/>
                    <a:gd name="connsiteY1" fmla="*/ 351774 h 680468"/>
                    <a:gd name="connsiteX2" fmla="*/ 399176 w 1347630"/>
                    <a:gd name="connsiteY2" fmla="*/ 93552 h 680468"/>
                    <a:gd name="connsiteX3" fmla="*/ 577767 w 1347630"/>
                    <a:gd name="connsiteY3" fmla="*/ 680468 h 680468"/>
                    <a:gd name="connsiteX4" fmla="*/ 878181 w 1347630"/>
                    <a:gd name="connsiteY4" fmla="*/ 0 h 680468"/>
                    <a:gd name="connsiteX5" fmla="*/ 877038 w 1347630"/>
                    <a:gd name="connsiteY5" fmla="*/ 634809 h 680468"/>
                    <a:gd name="connsiteX6" fmla="*/ 1012582 w 1347630"/>
                    <a:gd name="connsiteY6" fmla="*/ 303614 h 680468"/>
                    <a:gd name="connsiteX7" fmla="*/ 1347630 w 1347630"/>
                    <a:gd name="connsiteY7" fmla="*/ 300425 h 680468"/>
                    <a:gd name="connsiteX0" fmla="*/ 0 w 1347630"/>
                    <a:gd name="connsiteY0" fmla="*/ 447437 h 779957"/>
                    <a:gd name="connsiteX1" fmla="*/ 296257 w 1347630"/>
                    <a:gd name="connsiteY1" fmla="*/ 451263 h 779957"/>
                    <a:gd name="connsiteX2" fmla="*/ 399176 w 1347630"/>
                    <a:gd name="connsiteY2" fmla="*/ 193041 h 779957"/>
                    <a:gd name="connsiteX3" fmla="*/ 577767 w 1347630"/>
                    <a:gd name="connsiteY3" fmla="*/ 779957 h 779957"/>
                    <a:gd name="connsiteX4" fmla="*/ 774547 w 1347630"/>
                    <a:gd name="connsiteY4" fmla="*/ 0 h 779957"/>
                    <a:gd name="connsiteX5" fmla="*/ 877038 w 1347630"/>
                    <a:gd name="connsiteY5" fmla="*/ 734298 h 779957"/>
                    <a:gd name="connsiteX6" fmla="*/ 1012582 w 1347630"/>
                    <a:gd name="connsiteY6" fmla="*/ 403103 h 779957"/>
                    <a:gd name="connsiteX7" fmla="*/ 1347630 w 1347630"/>
                    <a:gd name="connsiteY7" fmla="*/ 399914 h 779957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12582 w 1347630"/>
                    <a:gd name="connsiteY6" fmla="*/ 403103 h 966439"/>
                    <a:gd name="connsiteX7" fmla="*/ 1347630 w 1347630"/>
                    <a:gd name="connsiteY7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12582 w 1347630"/>
                    <a:gd name="connsiteY6" fmla="*/ 403103 h 966439"/>
                    <a:gd name="connsiteX7" fmla="*/ 1105802 w 1347630"/>
                    <a:gd name="connsiteY7" fmla="*/ 400437 h 966439"/>
                    <a:gd name="connsiteX8" fmla="*/ 1347630 w 1347630"/>
                    <a:gd name="connsiteY8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37454 w 1347630"/>
                    <a:gd name="connsiteY6" fmla="*/ 191689 h 966439"/>
                    <a:gd name="connsiteX7" fmla="*/ 1105802 w 1347630"/>
                    <a:gd name="connsiteY7" fmla="*/ 400437 h 966439"/>
                    <a:gd name="connsiteX8" fmla="*/ 1347630 w 1347630"/>
                    <a:gd name="connsiteY8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78907 w 1347630"/>
                    <a:gd name="connsiteY6" fmla="*/ 191689 h 966439"/>
                    <a:gd name="connsiteX7" fmla="*/ 1105802 w 1347630"/>
                    <a:gd name="connsiteY7" fmla="*/ 400437 h 966439"/>
                    <a:gd name="connsiteX8" fmla="*/ 1347630 w 1347630"/>
                    <a:gd name="connsiteY8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78907 w 1347630"/>
                    <a:gd name="connsiteY6" fmla="*/ 191689 h 966439"/>
                    <a:gd name="connsiteX7" fmla="*/ 1105802 w 1347630"/>
                    <a:gd name="connsiteY7" fmla="*/ 400437 h 966439"/>
                    <a:gd name="connsiteX8" fmla="*/ 1172128 w 1347630"/>
                    <a:gd name="connsiteY8" fmla="*/ 396291 h 966439"/>
                    <a:gd name="connsiteX9" fmla="*/ 1347630 w 1347630"/>
                    <a:gd name="connsiteY9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78907 w 1347630"/>
                    <a:gd name="connsiteY6" fmla="*/ 191689 h 966439"/>
                    <a:gd name="connsiteX7" fmla="*/ 1126529 w 1347630"/>
                    <a:gd name="connsiteY7" fmla="*/ 669886 h 966439"/>
                    <a:gd name="connsiteX8" fmla="*/ 1172128 w 1347630"/>
                    <a:gd name="connsiteY8" fmla="*/ 396291 h 966439"/>
                    <a:gd name="connsiteX9" fmla="*/ 1347630 w 1347630"/>
                    <a:gd name="connsiteY9" fmla="*/ 399914 h 966439"/>
                    <a:gd name="connsiteX0" fmla="*/ 0 w 1459555"/>
                    <a:gd name="connsiteY0" fmla="*/ 447437 h 966439"/>
                    <a:gd name="connsiteX1" fmla="*/ 296257 w 1459555"/>
                    <a:gd name="connsiteY1" fmla="*/ 451263 h 966439"/>
                    <a:gd name="connsiteX2" fmla="*/ 399176 w 1459555"/>
                    <a:gd name="connsiteY2" fmla="*/ 193041 h 966439"/>
                    <a:gd name="connsiteX3" fmla="*/ 577767 w 1459555"/>
                    <a:gd name="connsiteY3" fmla="*/ 779957 h 966439"/>
                    <a:gd name="connsiteX4" fmla="*/ 774547 w 1459555"/>
                    <a:gd name="connsiteY4" fmla="*/ 0 h 966439"/>
                    <a:gd name="connsiteX5" fmla="*/ 914347 w 1459555"/>
                    <a:gd name="connsiteY5" fmla="*/ 966439 h 966439"/>
                    <a:gd name="connsiteX6" fmla="*/ 1078907 w 1459555"/>
                    <a:gd name="connsiteY6" fmla="*/ 191689 h 966439"/>
                    <a:gd name="connsiteX7" fmla="*/ 1126529 w 1459555"/>
                    <a:gd name="connsiteY7" fmla="*/ 669886 h 966439"/>
                    <a:gd name="connsiteX8" fmla="*/ 1172128 w 1459555"/>
                    <a:gd name="connsiteY8" fmla="*/ 396291 h 966439"/>
                    <a:gd name="connsiteX9" fmla="*/ 1459555 w 1459555"/>
                    <a:gd name="connsiteY9" fmla="*/ 395769 h 966439"/>
                    <a:gd name="connsiteX0" fmla="*/ 0 w 1459555"/>
                    <a:gd name="connsiteY0" fmla="*/ 447437 h 966439"/>
                    <a:gd name="connsiteX1" fmla="*/ 296257 w 1459555"/>
                    <a:gd name="connsiteY1" fmla="*/ 451263 h 966439"/>
                    <a:gd name="connsiteX2" fmla="*/ 399176 w 1459555"/>
                    <a:gd name="connsiteY2" fmla="*/ 193041 h 966439"/>
                    <a:gd name="connsiteX3" fmla="*/ 577767 w 1459555"/>
                    <a:gd name="connsiteY3" fmla="*/ 779957 h 966439"/>
                    <a:gd name="connsiteX4" fmla="*/ 728948 w 1459555"/>
                    <a:gd name="connsiteY4" fmla="*/ 0 h 966439"/>
                    <a:gd name="connsiteX5" fmla="*/ 914347 w 1459555"/>
                    <a:gd name="connsiteY5" fmla="*/ 966439 h 966439"/>
                    <a:gd name="connsiteX6" fmla="*/ 1078907 w 1459555"/>
                    <a:gd name="connsiteY6" fmla="*/ 191689 h 966439"/>
                    <a:gd name="connsiteX7" fmla="*/ 1126529 w 1459555"/>
                    <a:gd name="connsiteY7" fmla="*/ 669886 h 966439"/>
                    <a:gd name="connsiteX8" fmla="*/ 1172128 w 1459555"/>
                    <a:gd name="connsiteY8" fmla="*/ 396291 h 966439"/>
                    <a:gd name="connsiteX9" fmla="*/ 1459555 w 1459555"/>
                    <a:gd name="connsiteY9" fmla="*/ 395769 h 966439"/>
                    <a:gd name="connsiteX0" fmla="*/ 0 w 1459555"/>
                    <a:gd name="connsiteY0" fmla="*/ 447437 h 966439"/>
                    <a:gd name="connsiteX1" fmla="*/ 296257 w 1459555"/>
                    <a:gd name="connsiteY1" fmla="*/ 451263 h 966439"/>
                    <a:gd name="connsiteX2" fmla="*/ 399176 w 1459555"/>
                    <a:gd name="connsiteY2" fmla="*/ 193041 h 966439"/>
                    <a:gd name="connsiteX3" fmla="*/ 540458 w 1459555"/>
                    <a:gd name="connsiteY3" fmla="*/ 721922 h 966439"/>
                    <a:gd name="connsiteX4" fmla="*/ 728948 w 1459555"/>
                    <a:gd name="connsiteY4" fmla="*/ 0 h 966439"/>
                    <a:gd name="connsiteX5" fmla="*/ 914347 w 1459555"/>
                    <a:gd name="connsiteY5" fmla="*/ 966439 h 966439"/>
                    <a:gd name="connsiteX6" fmla="*/ 1078907 w 1459555"/>
                    <a:gd name="connsiteY6" fmla="*/ 191689 h 966439"/>
                    <a:gd name="connsiteX7" fmla="*/ 1126529 w 1459555"/>
                    <a:gd name="connsiteY7" fmla="*/ 669886 h 966439"/>
                    <a:gd name="connsiteX8" fmla="*/ 1172128 w 1459555"/>
                    <a:gd name="connsiteY8" fmla="*/ 396291 h 966439"/>
                    <a:gd name="connsiteX9" fmla="*/ 1459555 w 1459555"/>
                    <a:gd name="connsiteY9" fmla="*/ 395769 h 966439"/>
                    <a:gd name="connsiteX0" fmla="*/ 0 w 1459555"/>
                    <a:gd name="connsiteY0" fmla="*/ 447437 h 875241"/>
                    <a:gd name="connsiteX1" fmla="*/ 296257 w 1459555"/>
                    <a:gd name="connsiteY1" fmla="*/ 451263 h 875241"/>
                    <a:gd name="connsiteX2" fmla="*/ 399176 w 1459555"/>
                    <a:gd name="connsiteY2" fmla="*/ 193041 h 875241"/>
                    <a:gd name="connsiteX3" fmla="*/ 540458 w 1459555"/>
                    <a:gd name="connsiteY3" fmla="*/ 721922 h 875241"/>
                    <a:gd name="connsiteX4" fmla="*/ 728948 w 1459555"/>
                    <a:gd name="connsiteY4" fmla="*/ 0 h 875241"/>
                    <a:gd name="connsiteX5" fmla="*/ 901911 w 1459555"/>
                    <a:gd name="connsiteY5" fmla="*/ 875241 h 875241"/>
                    <a:gd name="connsiteX6" fmla="*/ 1078907 w 1459555"/>
                    <a:gd name="connsiteY6" fmla="*/ 191689 h 875241"/>
                    <a:gd name="connsiteX7" fmla="*/ 1126529 w 1459555"/>
                    <a:gd name="connsiteY7" fmla="*/ 669886 h 875241"/>
                    <a:gd name="connsiteX8" fmla="*/ 1172128 w 1459555"/>
                    <a:gd name="connsiteY8" fmla="*/ 396291 h 875241"/>
                    <a:gd name="connsiteX9" fmla="*/ 1459555 w 1459555"/>
                    <a:gd name="connsiteY9" fmla="*/ 395769 h 875241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78907 w 1459555"/>
                    <a:gd name="connsiteY6" fmla="*/ 191689 h 924985"/>
                    <a:gd name="connsiteX7" fmla="*/ 1126529 w 1459555"/>
                    <a:gd name="connsiteY7" fmla="*/ 669886 h 924985"/>
                    <a:gd name="connsiteX8" fmla="*/ 1172128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78907 w 1459555"/>
                    <a:gd name="connsiteY6" fmla="*/ 191689 h 924985"/>
                    <a:gd name="connsiteX7" fmla="*/ 1130674 w 1459555"/>
                    <a:gd name="connsiteY7" fmla="*/ 645014 h 924985"/>
                    <a:gd name="connsiteX8" fmla="*/ 1172128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78907 w 1459555"/>
                    <a:gd name="connsiteY6" fmla="*/ 191689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35655 w 1459555"/>
                    <a:gd name="connsiteY6" fmla="*/ 178381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22347 w 1459555"/>
                    <a:gd name="connsiteY6" fmla="*/ 168401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412484 w 1459555"/>
                    <a:gd name="connsiteY2" fmla="*/ 166426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22347 w 1459555"/>
                    <a:gd name="connsiteY6" fmla="*/ 168401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74053 h 951601"/>
                    <a:gd name="connsiteX1" fmla="*/ 296257 w 1459555"/>
                    <a:gd name="connsiteY1" fmla="*/ 477879 h 951601"/>
                    <a:gd name="connsiteX2" fmla="*/ 412484 w 1459555"/>
                    <a:gd name="connsiteY2" fmla="*/ 193042 h 951601"/>
                    <a:gd name="connsiteX3" fmla="*/ 540458 w 1459555"/>
                    <a:gd name="connsiteY3" fmla="*/ 748538 h 951601"/>
                    <a:gd name="connsiteX4" fmla="*/ 718966 w 1459555"/>
                    <a:gd name="connsiteY4" fmla="*/ 0 h 951601"/>
                    <a:gd name="connsiteX5" fmla="*/ 918493 w 1459555"/>
                    <a:gd name="connsiteY5" fmla="*/ 951601 h 951601"/>
                    <a:gd name="connsiteX6" fmla="*/ 1022347 w 1459555"/>
                    <a:gd name="connsiteY6" fmla="*/ 195017 h 951601"/>
                    <a:gd name="connsiteX7" fmla="*/ 1130674 w 1459555"/>
                    <a:gd name="connsiteY7" fmla="*/ 671630 h 951601"/>
                    <a:gd name="connsiteX8" fmla="*/ 1197000 w 1459555"/>
                    <a:gd name="connsiteY8" fmla="*/ 422907 h 951601"/>
                    <a:gd name="connsiteX9" fmla="*/ 1459555 w 1459555"/>
                    <a:gd name="connsiteY9" fmla="*/ 422385 h 951601"/>
                    <a:gd name="connsiteX0" fmla="*/ 0 w 1459555"/>
                    <a:gd name="connsiteY0" fmla="*/ 474053 h 954928"/>
                    <a:gd name="connsiteX1" fmla="*/ 296257 w 1459555"/>
                    <a:gd name="connsiteY1" fmla="*/ 477879 h 954928"/>
                    <a:gd name="connsiteX2" fmla="*/ 412484 w 1459555"/>
                    <a:gd name="connsiteY2" fmla="*/ 193042 h 954928"/>
                    <a:gd name="connsiteX3" fmla="*/ 540458 w 1459555"/>
                    <a:gd name="connsiteY3" fmla="*/ 748538 h 954928"/>
                    <a:gd name="connsiteX4" fmla="*/ 718966 w 1459555"/>
                    <a:gd name="connsiteY4" fmla="*/ 0 h 954928"/>
                    <a:gd name="connsiteX5" fmla="*/ 891876 w 1459555"/>
                    <a:gd name="connsiteY5" fmla="*/ 954928 h 954928"/>
                    <a:gd name="connsiteX6" fmla="*/ 1022347 w 1459555"/>
                    <a:gd name="connsiteY6" fmla="*/ 195017 h 954928"/>
                    <a:gd name="connsiteX7" fmla="*/ 1130674 w 1459555"/>
                    <a:gd name="connsiteY7" fmla="*/ 671630 h 954928"/>
                    <a:gd name="connsiteX8" fmla="*/ 1197000 w 1459555"/>
                    <a:gd name="connsiteY8" fmla="*/ 422907 h 954928"/>
                    <a:gd name="connsiteX9" fmla="*/ 1459555 w 1459555"/>
                    <a:gd name="connsiteY9" fmla="*/ 422385 h 954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59555" h="954928">
                      <a:moveTo>
                        <a:pt x="0" y="474053"/>
                      </a:moveTo>
                      <a:lnTo>
                        <a:pt x="296257" y="477879"/>
                      </a:lnTo>
                      <a:lnTo>
                        <a:pt x="412484" y="193042"/>
                      </a:lnTo>
                      <a:lnTo>
                        <a:pt x="540458" y="748538"/>
                      </a:lnTo>
                      <a:lnTo>
                        <a:pt x="718966" y="0"/>
                      </a:lnTo>
                      <a:lnTo>
                        <a:pt x="891876" y="954928"/>
                      </a:lnTo>
                      <a:lnTo>
                        <a:pt x="1022347" y="195017"/>
                      </a:lnTo>
                      <a:lnTo>
                        <a:pt x="1130674" y="671630"/>
                      </a:lnTo>
                      <a:lnTo>
                        <a:pt x="1197000" y="422907"/>
                      </a:lnTo>
                      <a:lnTo>
                        <a:pt x="1459555" y="422385"/>
                      </a:lnTo>
                    </a:path>
                  </a:pathLst>
                </a:custGeom>
                <a:noFill/>
                <a:ln w="76200" cap="rnd" cmpd="sng" algn="ctr">
                  <a:solidFill>
                    <a:srgbClr val="249ED2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1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</p:grpSp>
        <p:grpSp>
          <p:nvGrpSpPr>
            <p:cNvPr id="84" name="그룹 21">
              <a:extLst>
                <a:ext uri="{FF2B5EF4-FFF2-40B4-BE49-F238E27FC236}">
                  <a16:creationId xmlns:a16="http://schemas.microsoft.com/office/drawing/2014/main" xmlns="" id="{DB37FC60-AB52-4132-910B-51A36246F451}"/>
                </a:ext>
              </a:extLst>
            </p:cNvPr>
            <p:cNvGrpSpPr/>
            <p:nvPr/>
          </p:nvGrpSpPr>
          <p:grpSpPr>
            <a:xfrm>
              <a:off x="3685515" y="4534962"/>
              <a:ext cx="2436862" cy="1561995"/>
              <a:chOff x="4165655" y="4789090"/>
              <a:chExt cx="1849676" cy="1185617"/>
            </a:xfrm>
          </p:grpSpPr>
          <p:sp>
            <p:nvSpPr>
              <p:cNvPr id="86" name="Freeform 25">
                <a:extLst>
                  <a:ext uri="{FF2B5EF4-FFF2-40B4-BE49-F238E27FC236}">
                    <a16:creationId xmlns:a16="http://schemas.microsoft.com/office/drawing/2014/main" xmlns="" id="{F5323964-EBAC-4445-AC24-439698D9FCD2}"/>
                  </a:ext>
                </a:extLst>
              </p:cNvPr>
              <p:cNvSpPr/>
              <p:nvPr/>
            </p:nvSpPr>
            <p:spPr>
              <a:xfrm rot="5400000">
                <a:off x="4596561" y="4555937"/>
                <a:ext cx="1185617" cy="1651923"/>
              </a:xfrm>
              <a:custGeom>
                <a:avLst/>
                <a:gdLst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675180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675180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31366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294790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294790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13093"/>
                  <a:gd name="connsiteY0" fmla="*/ 1053388 h 2070201"/>
                  <a:gd name="connsiteX1" fmla="*/ 124358 w 1413093"/>
                  <a:gd name="connsiteY1" fmla="*/ 1382572 h 2070201"/>
                  <a:gd name="connsiteX2" fmla="*/ 292608 w 1413093"/>
                  <a:gd name="connsiteY2" fmla="*/ 1741017 h 2070201"/>
                  <a:gd name="connsiteX3" fmla="*/ 687628 w 1413093"/>
                  <a:gd name="connsiteY3" fmla="*/ 2070201 h 2070201"/>
                  <a:gd name="connsiteX4" fmla="*/ 1294790 w 1413093"/>
                  <a:gd name="connsiteY4" fmla="*/ 2055571 h 2070201"/>
                  <a:gd name="connsiteX5" fmla="*/ 1404518 w 1413093"/>
                  <a:gd name="connsiteY5" fmla="*/ 1155801 h 2070201"/>
                  <a:gd name="connsiteX6" fmla="*/ 1221638 w 1413093"/>
                  <a:gd name="connsiteY6" fmla="*/ 768096 h 2070201"/>
                  <a:gd name="connsiteX7" fmla="*/ 1177747 w 1413093"/>
                  <a:gd name="connsiteY7" fmla="*/ 965606 h 2070201"/>
                  <a:gd name="connsiteX8" fmla="*/ 1024128 w 1413093"/>
                  <a:gd name="connsiteY8" fmla="*/ 694944 h 2070201"/>
                  <a:gd name="connsiteX9" fmla="*/ 921715 w 1413093"/>
                  <a:gd name="connsiteY9" fmla="*/ 929030 h 2070201"/>
                  <a:gd name="connsiteX10" fmla="*/ 877824 w 1413093"/>
                  <a:gd name="connsiteY10" fmla="*/ 629107 h 2070201"/>
                  <a:gd name="connsiteX11" fmla="*/ 709574 w 1413093"/>
                  <a:gd name="connsiteY11" fmla="*/ 936345 h 2070201"/>
                  <a:gd name="connsiteX12" fmla="*/ 526694 w 1413093"/>
                  <a:gd name="connsiteY12" fmla="*/ 0 h 2070201"/>
                  <a:gd name="connsiteX13" fmla="*/ 468172 w 1413093"/>
                  <a:gd name="connsiteY13" fmla="*/ 1338681 h 2070201"/>
                  <a:gd name="connsiteX14" fmla="*/ 321868 w 1413093"/>
                  <a:gd name="connsiteY14" fmla="*/ 1287475 h 2070201"/>
                  <a:gd name="connsiteX15" fmla="*/ 0 w 1413093"/>
                  <a:gd name="connsiteY15" fmla="*/ 1053388 h 2070201"/>
                  <a:gd name="connsiteX0" fmla="*/ 0 w 1413093"/>
                  <a:gd name="connsiteY0" fmla="*/ 1053388 h 2070201"/>
                  <a:gd name="connsiteX1" fmla="*/ 124358 w 1413093"/>
                  <a:gd name="connsiteY1" fmla="*/ 1382572 h 2070201"/>
                  <a:gd name="connsiteX2" fmla="*/ 292608 w 1413093"/>
                  <a:gd name="connsiteY2" fmla="*/ 1741017 h 2070201"/>
                  <a:gd name="connsiteX3" fmla="*/ 687628 w 1413093"/>
                  <a:gd name="connsiteY3" fmla="*/ 2070201 h 2070201"/>
                  <a:gd name="connsiteX4" fmla="*/ 1294790 w 1413093"/>
                  <a:gd name="connsiteY4" fmla="*/ 2055571 h 2070201"/>
                  <a:gd name="connsiteX5" fmla="*/ 1404518 w 1413093"/>
                  <a:gd name="connsiteY5" fmla="*/ 1155801 h 2070201"/>
                  <a:gd name="connsiteX6" fmla="*/ 1221638 w 1413093"/>
                  <a:gd name="connsiteY6" fmla="*/ 768096 h 2070201"/>
                  <a:gd name="connsiteX7" fmla="*/ 1177747 w 1413093"/>
                  <a:gd name="connsiteY7" fmla="*/ 965606 h 2070201"/>
                  <a:gd name="connsiteX8" fmla="*/ 1024128 w 1413093"/>
                  <a:gd name="connsiteY8" fmla="*/ 694944 h 2070201"/>
                  <a:gd name="connsiteX9" fmla="*/ 921715 w 1413093"/>
                  <a:gd name="connsiteY9" fmla="*/ 929030 h 2070201"/>
                  <a:gd name="connsiteX10" fmla="*/ 877824 w 1413093"/>
                  <a:gd name="connsiteY10" fmla="*/ 629107 h 2070201"/>
                  <a:gd name="connsiteX11" fmla="*/ 709574 w 1413093"/>
                  <a:gd name="connsiteY11" fmla="*/ 936345 h 2070201"/>
                  <a:gd name="connsiteX12" fmla="*/ 526694 w 1413093"/>
                  <a:gd name="connsiteY12" fmla="*/ 0 h 2070201"/>
                  <a:gd name="connsiteX13" fmla="*/ 468172 w 1413093"/>
                  <a:gd name="connsiteY13" fmla="*/ 1338681 h 2070201"/>
                  <a:gd name="connsiteX14" fmla="*/ 321868 w 1413093"/>
                  <a:gd name="connsiteY14" fmla="*/ 1287475 h 2070201"/>
                  <a:gd name="connsiteX15" fmla="*/ 0 w 1413093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90042 w 1404608"/>
                  <a:gd name="connsiteY10" fmla="*/ 599846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702259 w 1404608"/>
                  <a:gd name="connsiteY12" fmla="*/ 629107 h 2070201"/>
                  <a:gd name="connsiteX13" fmla="*/ 526694 w 1404608"/>
                  <a:gd name="connsiteY13" fmla="*/ 0 h 2070201"/>
                  <a:gd name="connsiteX14" fmla="*/ 468172 w 1404608"/>
                  <a:gd name="connsiteY14" fmla="*/ 1338681 h 2070201"/>
                  <a:gd name="connsiteX15" fmla="*/ 321868 w 1404608"/>
                  <a:gd name="connsiteY15" fmla="*/ 1287475 h 2070201"/>
                  <a:gd name="connsiteX16" fmla="*/ 0 w 1404608"/>
                  <a:gd name="connsiteY16" fmla="*/ 1053388 h 2070201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8942 h 2075755"/>
                  <a:gd name="connsiteX1" fmla="*/ 124358 w 1404608"/>
                  <a:gd name="connsiteY1" fmla="*/ 1388126 h 2075755"/>
                  <a:gd name="connsiteX2" fmla="*/ 292608 w 1404608"/>
                  <a:gd name="connsiteY2" fmla="*/ 1746571 h 2075755"/>
                  <a:gd name="connsiteX3" fmla="*/ 687628 w 1404608"/>
                  <a:gd name="connsiteY3" fmla="*/ 2075755 h 2075755"/>
                  <a:gd name="connsiteX4" fmla="*/ 1294790 w 1404608"/>
                  <a:gd name="connsiteY4" fmla="*/ 2061125 h 2075755"/>
                  <a:gd name="connsiteX5" fmla="*/ 1404518 w 1404608"/>
                  <a:gd name="connsiteY5" fmla="*/ 1161355 h 2075755"/>
                  <a:gd name="connsiteX6" fmla="*/ 1221638 w 1404608"/>
                  <a:gd name="connsiteY6" fmla="*/ 773650 h 2075755"/>
                  <a:gd name="connsiteX7" fmla="*/ 1177747 w 1404608"/>
                  <a:gd name="connsiteY7" fmla="*/ 971160 h 2075755"/>
                  <a:gd name="connsiteX8" fmla="*/ 980236 w 1404608"/>
                  <a:gd name="connsiteY8" fmla="*/ 700498 h 2075755"/>
                  <a:gd name="connsiteX9" fmla="*/ 921715 w 1404608"/>
                  <a:gd name="connsiteY9" fmla="*/ 934584 h 2075755"/>
                  <a:gd name="connsiteX10" fmla="*/ 738836 w 1404608"/>
                  <a:gd name="connsiteY10" fmla="*/ 598085 h 2075755"/>
                  <a:gd name="connsiteX11" fmla="*/ 709574 w 1404608"/>
                  <a:gd name="connsiteY11" fmla="*/ 941899 h 2075755"/>
                  <a:gd name="connsiteX12" fmla="*/ 526694 w 1404608"/>
                  <a:gd name="connsiteY12" fmla="*/ 5554 h 2075755"/>
                  <a:gd name="connsiteX13" fmla="*/ 468172 w 1404608"/>
                  <a:gd name="connsiteY13" fmla="*/ 1344235 h 2075755"/>
                  <a:gd name="connsiteX14" fmla="*/ 321868 w 1404608"/>
                  <a:gd name="connsiteY14" fmla="*/ 1293029 h 2075755"/>
                  <a:gd name="connsiteX15" fmla="*/ 0 w 1404608"/>
                  <a:gd name="connsiteY15" fmla="*/ 1058942 h 2075755"/>
                  <a:gd name="connsiteX0" fmla="*/ 0 w 1404608"/>
                  <a:gd name="connsiteY0" fmla="*/ 1029958 h 2046771"/>
                  <a:gd name="connsiteX1" fmla="*/ 124358 w 1404608"/>
                  <a:gd name="connsiteY1" fmla="*/ 1359142 h 2046771"/>
                  <a:gd name="connsiteX2" fmla="*/ 292608 w 1404608"/>
                  <a:gd name="connsiteY2" fmla="*/ 1717587 h 2046771"/>
                  <a:gd name="connsiteX3" fmla="*/ 687628 w 1404608"/>
                  <a:gd name="connsiteY3" fmla="*/ 2046771 h 2046771"/>
                  <a:gd name="connsiteX4" fmla="*/ 1294790 w 1404608"/>
                  <a:gd name="connsiteY4" fmla="*/ 2032141 h 2046771"/>
                  <a:gd name="connsiteX5" fmla="*/ 1404518 w 1404608"/>
                  <a:gd name="connsiteY5" fmla="*/ 1132371 h 2046771"/>
                  <a:gd name="connsiteX6" fmla="*/ 1221638 w 1404608"/>
                  <a:gd name="connsiteY6" fmla="*/ 744666 h 2046771"/>
                  <a:gd name="connsiteX7" fmla="*/ 1177747 w 1404608"/>
                  <a:gd name="connsiteY7" fmla="*/ 942176 h 2046771"/>
                  <a:gd name="connsiteX8" fmla="*/ 980236 w 1404608"/>
                  <a:gd name="connsiteY8" fmla="*/ 671514 h 2046771"/>
                  <a:gd name="connsiteX9" fmla="*/ 921715 w 1404608"/>
                  <a:gd name="connsiteY9" fmla="*/ 905600 h 2046771"/>
                  <a:gd name="connsiteX10" fmla="*/ 738836 w 1404608"/>
                  <a:gd name="connsiteY10" fmla="*/ 569101 h 2046771"/>
                  <a:gd name="connsiteX11" fmla="*/ 709574 w 1404608"/>
                  <a:gd name="connsiteY11" fmla="*/ 912915 h 2046771"/>
                  <a:gd name="connsiteX12" fmla="*/ 526694 w 1404608"/>
                  <a:gd name="connsiteY12" fmla="*/ 5831 h 2046771"/>
                  <a:gd name="connsiteX13" fmla="*/ 468172 w 1404608"/>
                  <a:gd name="connsiteY13" fmla="*/ 1315251 h 2046771"/>
                  <a:gd name="connsiteX14" fmla="*/ 321868 w 1404608"/>
                  <a:gd name="connsiteY14" fmla="*/ 1264045 h 2046771"/>
                  <a:gd name="connsiteX15" fmla="*/ 0 w 1404608"/>
                  <a:gd name="connsiteY15" fmla="*/ 1029958 h 2046771"/>
                  <a:gd name="connsiteX0" fmla="*/ 0 w 1404608"/>
                  <a:gd name="connsiteY0" fmla="*/ 1024127 h 2040940"/>
                  <a:gd name="connsiteX1" fmla="*/ 124358 w 1404608"/>
                  <a:gd name="connsiteY1" fmla="*/ 1353311 h 2040940"/>
                  <a:gd name="connsiteX2" fmla="*/ 292608 w 1404608"/>
                  <a:gd name="connsiteY2" fmla="*/ 1711756 h 2040940"/>
                  <a:gd name="connsiteX3" fmla="*/ 687628 w 1404608"/>
                  <a:gd name="connsiteY3" fmla="*/ 2040940 h 2040940"/>
                  <a:gd name="connsiteX4" fmla="*/ 1294790 w 1404608"/>
                  <a:gd name="connsiteY4" fmla="*/ 2026310 h 2040940"/>
                  <a:gd name="connsiteX5" fmla="*/ 1404518 w 1404608"/>
                  <a:gd name="connsiteY5" fmla="*/ 1126540 h 2040940"/>
                  <a:gd name="connsiteX6" fmla="*/ 1221638 w 1404608"/>
                  <a:gd name="connsiteY6" fmla="*/ 738835 h 2040940"/>
                  <a:gd name="connsiteX7" fmla="*/ 1177747 w 1404608"/>
                  <a:gd name="connsiteY7" fmla="*/ 936345 h 2040940"/>
                  <a:gd name="connsiteX8" fmla="*/ 980236 w 1404608"/>
                  <a:gd name="connsiteY8" fmla="*/ 665683 h 2040940"/>
                  <a:gd name="connsiteX9" fmla="*/ 921715 w 1404608"/>
                  <a:gd name="connsiteY9" fmla="*/ 899769 h 2040940"/>
                  <a:gd name="connsiteX10" fmla="*/ 738836 w 1404608"/>
                  <a:gd name="connsiteY10" fmla="*/ 563270 h 2040940"/>
                  <a:gd name="connsiteX11" fmla="*/ 709574 w 1404608"/>
                  <a:gd name="connsiteY11" fmla="*/ 907084 h 2040940"/>
                  <a:gd name="connsiteX12" fmla="*/ 526694 w 1404608"/>
                  <a:gd name="connsiteY12" fmla="*/ 0 h 2040940"/>
                  <a:gd name="connsiteX13" fmla="*/ 468172 w 1404608"/>
                  <a:gd name="connsiteY13" fmla="*/ 1309420 h 2040940"/>
                  <a:gd name="connsiteX14" fmla="*/ 321868 w 1404608"/>
                  <a:gd name="connsiteY14" fmla="*/ 1258214 h 2040940"/>
                  <a:gd name="connsiteX15" fmla="*/ 0 w 1404608"/>
                  <a:gd name="connsiteY15" fmla="*/ 1024127 h 2040940"/>
                  <a:gd name="connsiteX0" fmla="*/ 0 w 1404608"/>
                  <a:gd name="connsiteY0" fmla="*/ 1024614 h 2041427"/>
                  <a:gd name="connsiteX1" fmla="*/ 124358 w 1404608"/>
                  <a:gd name="connsiteY1" fmla="*/ 1353798 h 2041427"/>
                  <a:gd name="connsiteX2" fmla="*/ 292608 w 1404608"/>
                  <a:gd name="connsiteY2" fmla="*/ 1712243 h 2041427"/>
                  <a:gd name="connsiteX3" fmla="*/ 687628 w 1404608"/>
                  <a:gd name="connsiteY3" fmla="*/ 2041427 h 2041427"/>
                  <a:gd name="connsiteX4" fmla="*/ 1294790 w 1404608"/>
                  <a:gd name="connsiteY4" fmla="*/ 2026797 h 2041427"/>
                  <a:gd name="connsiteX5" fmla="*/ 1404518 w 1404608"/>
                  <a:gd name="connsiteY5" fmla="*/ 1127027 h 2041427"/>
                  <a:gd name="connsiteX6" fmla="*/ 1221638 w 1404608"/>
                  <a:gd name="connsiteY6" fmla="*/ 739322 h 2041427"/>
                  <a:gd name="connsiteX7" fmla="*/ 1177747 w 1404608"/>
                  <a:gd name="connsiteY7" fmla="*/ 936832 h 2041427"/>
                  <a:gd name="connsiteX8" fmla="*/ 980236 w 1404608"/>
                  <a:gd name="connsiteY8" fmla="*/ 666170 h 2041427"/>
                  <a:gd name="connsiteX9" fmla="*/ 921715 w 1404608"/>
                  <a:gd name="connsiteY9" fmla="*/ 900256 h 2041427"/>
                  <a:gd name="connsiteX10" fmla="*/ 738836 w 1404608"/>
                  <a:gd name="connsiteY10" fmla="*/ 563757 h 2041427"/>
                  <a:gd name="connsiteX11" fmla="*/ 709574 w 1404608"/>
                  <a:gd name="connsiteY11" fmla="*/ 907571 h 2041427"/>
                  <a:gd name="connsiteX12" fmla="*/ 526694 w 1404608"/>
                  <a:gd name="connsiteY12" fmla="*/ 487 h 2041427"/>
                  <a:gd name="connsiteX13" fmla="*/ 468172 w 1404608"/>
                  <a:gd name="connsiteY13" fmla="*/ 1309907 h 2041427"/>
                  <a:gd name="connsiteX14" fmla="*/ 321868 w 1404608"/>
                  <a:gd name="connsiteY14" fmla="*/ 1258701 h 2041427"/>
                  <a:gd name="connsiteX15" fmla="*/ 0 w 1404608"/>
                  <a:gd name="connsiteY15" fmla="*/ 1024614 h 2041427"/>
                  <a:gd name="connsiteX0" fmla="*/ 0 w 1404608"/>
                  <a:gd name="connsiteY0" fmla="*/ 1024614 h 2041427"/>
                  <a:gd name="connsiteX1" fmla="*/ 124358 w 1404608"/>
                  <a:gd name="connsiteY1" fmla="*/ 1353798 h 2041427"/>
                  <a:gd name="connsiteX2" fmla="*/ 292608 w 1404608"/>
                  <a:gd name="connsiteY2" fmla="*/ 1712243 h 2041427"/>
                  <a:gd name="connsiteX3" fmla="*/ 687628 w 1404608"/>
                  <a:gd name="connsiteY3" fmla="*/ 2041427 h 2041427"/>
                  <a:gd name="connsiteX4" fmla="*/ 1294790 w 1404608"/>
                  <a:gd name="connsiteY4" fmla="*/ 2026797 h 2041427"/>
                  <a:gd name="connsiteX5" fmla="*/ 1404518 w 1404608"/>
                  <a:gd name="connsiteY5" fmla="*/ 1127027 h 2041427"/>
                  <a:gd name="connsiteX6" fmla="*/ 1221638 w 1404608"/>
                  <a:gd name="connsiteY6" fmla="*/ 739322 h 2041427"/>
                  <a:gd name="connsiteX7" fmla="*/ 1177747 w 1404608"/>
                  <a:gd name="connsiteY7" fmla="*/ 936832 h 2041427"/>
                  <a:gd name="connsiteX8" fmla="*/ 980236 w 1404608"/>
                  <a:gd name="connsiteY8" fmla="*/ 666170 h 2041427"/>
                  <a:gd name="connsiteX9" fmla="*/ 921715 w 1404608"/>
                  <a:gd name="connsiteY9" fmla="*/ 900256 h 2041427"/>
                  <a:gd name="connsiteX10" fmla="*/ 738836 w 1404608"/>
                  <a:gd name="connsiteY10" fmla="*/ 563757 h 2041427"/>
                  <a:gd name="connsiteX11" fmla="*/ 709574 w 1404608"/>
                  <a:gd name="connsiteY11" fmla="*/ 907571 h 2041427"/>
                  <a:gd name="connsiteX12" fmla="*/ 526694 w 1404608"/>
                  <a:gd name="connsiteY12" fmla="*/ 487 h 2041427"/>
                  <a:gd name="connsiteX13" fmla="*/ 468172 w 1404608"/>
                  <a:gd name="connsiteY13" fmla="*/ 1309907 h 2041427"/>
                  <a:gd name="connsiteX14" fmla="*/ 321868 w 1404608"/>
                  <a:gd name="connsiteY14" fmla="*/ 1258701 h 2041427"/>
                  <a:gd name="connsiteX15" fmla="*/ 0 w 1404608"/>
                  <a:gd name="connsiteY15" fmla="*/ 1024614 h 2041427"/>
                  <a:gd name="connsiteX0" fmla="*/ 0 w 1404608"/>
                  <a:gd name="connsiteY0" fmla="*/ 1024370 h 2041183"/>
                  <a:gd name="connsiteX1" fmla="*/ 124358 w 1404608"/>
                  <a:gd name="connsiteY1" fmla="*/ 1353554 h 2041183"/>
                  <a:gd name="connsiteX2" fmla="*/ 292608 w 1404608"/>
                  <a:gd name="connsiteY2" fmla="*/ 1711999 h 2041183"/>
                  <a:gd name="connsiteX3" fmla="*/ 687628 w 1404608"/>
                  <a:gd name="connsiteY3" fmla="*/ 2041183 h 2041183"/>
                  <a:gd name="connsiteX4" fmla="*/ 1294790 w 1404608"/>
                  <a:gd name="connsiteY4" fmla="*/ 2026553 h 2041183"/>
                  <a:gd name="connsiteX5" fmla="*/ 1404518 w 1404608"/>
                  <a:gd name="connsiteY5" fmla="*/ 1126783 h 2041183"/>
                  <a:gd name="connsiteX6" fmla="*/ 1221638 w 1404608"/>
                  <a:gd name="connsiteY6" fmla="*/ 739078 h 2041183"/>
                  <a:gd name="connsiteX7" fmla="*/ 1177747 w 1404608"/>
                  <a:gd name="connsiteY7" fmla="*/ 936588 h 2041183"/>
                  <a:gd name="connsiteX8" fmla="*/ 980236 w 1404608"/>
                  <a:gd name="connsiteY8" fmla="*/ 665926 h 2041183"/>
                  <a:gd name="connsiteX9" fmla="*/ 921715 w 1404608"/>
                  <a:gd name="connsiteY9" fmla="*/ 900012 h 2041183"/>
                  <a:gd name="connsiteX10" fmla="*/ 738836 w 1404608"/>
                  <a:gd name="connsiteY10" fmla="*/ 563513 h 2041183"/>
                  <a:gd name="connsiteX11" fmla="*/ 709574 w 1404608"/>
                  <a:gd name="connsiteY11" fmla="*/ 907327 h 2041183"/>
                  <a:gd name="connsiteX12" fmla="*/ 526694 w 1404608"/>
                  <a:gd name="connsiteY12" fmla="*/ 243 h 2041183"/>
                  <a:gd name="connsiteX13" fmla="*/ 468172 w 1404608"/>
                  <a:gd name="connsiteY13" fmla="*/ 1309663 h 2041183"/>
                  <a:gd name="connsiteX14" fmla="*/ 321868 w 1404608"/>
                  <a:gd name="connsiteY14" fmla="*/ 1258457 h 2041183"/>
                  <a:gd name="connsiteX15" fmla="*/ 0 w 1404608"/>
                  <a:gd name="connsiteY15" fmla="*/ 1024370 h 2041183"/>
                  <a:gd name="connsiteX0" fmla="*/ 0 w 1404608"/>
                  <a:gd name="connsiteY0" fmla="*/ 1024383 h 2041196"/>
                  <a:gd name="connsiteX1" fmla="*/ 124358 w 1404608"/>
                  <a:gd name="connsiteY1" fmla="*/ 1353567 h 2041196"/>
                  <a:gd name="connsiteX2" fmla="*/ 292608 w 1404608"/>
                  <a:gd name="connsiteY2" fmla="*/ 1712012 h 2041196"/>
                  <a:gd name="connsiteX3" fmla="*/ 687628 w 1404608"/>
                  <a:gd name="connsiteY3" fmla="*/ 2041196 h 2041196"/>
                  <a:gd name="connsiteX4" fmla="*/ 1294790 w 1404608"/>
                  <a:gd name="connsiteY4" fmla="*/ 2026566 h 2041196"/>
                  <a:gd name="connsiteX5" fmla="*/ 1404518 w 1404608"/>
                  <a:gd name="connsiteY5" fmla="*/ 1126796 h 2041196"/>
                  <a:gd name="connsiteX6" fmla="*/ 1221638 w 1404608"/>
                  <a:gd name="connsiteY6" fmla="*/ 739091 h 2041196"/>
                  <a:gd name="connsiteX7" fmla="*/ 1177747 w 1404608"/>
                  <a:gd name="connsiteY7" fmla="*/ 936601 h 2041196"/>
                  <a:gd name="connsiteX8" fmla="*/ 980236 w 1404608"/>
                  <a:gd name="connsiteY8" fmla="*/ 665939 h 2041196"/>
                  <a:gd name="connsiteX9" fmla="*/ 921715 w 1404608"/>
                  <a:gd name="connsiteY9" fmla="*/ 900025 h 2041196"/>
                  <a:gd name="connsiteX10" fmla="*/ 738836 w 1404608"/>
                  <a:gd name="connsiteY10" fmla="*/ 563526 h 2041196"/>
                  <a:gd name="connsiteX11" fmla="*/ 709574 w 1404608"/>
                  <a:gd name="connsiteY11" fmla="*/ 907340 h 2041196"/>
                  <a:gd name="connsiteX12" fmla="*/ 526694 w 1404608"/>
                  <a:gd name="connsiteY12" fmla="*/ 256 h 2041196"/>
                  <a:gd name="connsiteX13" fmla="*/ 453541 w 1404608"/>
                  <a:gd name="connsiteY13" fmla="*/ 1258469 h 2041196"/>
                  <a:gd name="connsiteX14" fmla="*/ 321868 w 1404608"/>
                  <a:gd name="connsiteY14" fmla="*/ 1258470 h 2041196"/>
                  <a:gd name="connsiteX15" fmla="*/ 0 w 1404608"/>
                  <a:gd name="connsiteY15" fmla="*/ 1024383 h 2041196"/>
                  <a:gd name="connsiteX0" fmla="*/ 0 w 1404608"/>
                  <a:gd name="connsiteY0" fmla="*/ 1024383 h 2041196"/>
                  <a:gd name="connsiteX1" fmla="*/ 124358 w 1404608"/>
                  <a:gd name="connsiteY1" fmla="*/ 1353567 h 2041196"/>
                  <a:gd name="connsiteX2" fmla="*/ 292608 w 1404608"/>
                  <a:gd name="connsiteY2" fmla="*/ 1712012 h 2041196"/>
                  <a:gd name="connsiteX3" fmla="*/ 687628 w 1404608"/>
                  <a:gd name="connsiteY3" fmla="*/ 2041196 h 2041196"/>
                  <a:gd name="connsiteX4" fmla="*/ 1294790 w 1404608"/>
                  <a:gd name="connsiteY4" fmla="*/ 2026566 h 2041196"/>
                  <a:gd name="connsiteX5" fmla="*/ 1404518 w 1404608"/>
                  <a:gd name="connsiteY5" fmla="*/ 1126796 h 2041196"/>
                  <a:gd name="connsiteX6" fmla="*/ 1221638 w 1404608"/>
                  <a:gd name="connsiteY6" fmla="*/ 739091 h 2041196"/>
                  <a:gd name="connsiteX7" fmla="*/ 1177747 w 1404608"/>
                  <a:gd name="connsiteY7" fmla="*/ 936601 h 2041196"/>
                  <a:gd name="connsiteX8" fmla="*/ 980236 w 1404608"/>
                  <a:gd name="connsiteY8" fmla="*/ 665939 h 2041196"/>
                  <a:gd name="connsiteX9" fmla="*/ 921715 w 1404608"/>
                  <a:gd name="connsiteY9" fmla="*/ 900025 h 2041196"/>
                  <a:gd name="connsiteX10" fmla="*/ 738836 w 1404608"/>
                  <a:gd name="connsiteY10" fmla="*/ 563526 h 2041196"/>
                  <a:gd name="connsiteX11" fmla="*/ 709574 w 1404608"/>
                  <a:gd name="connsiteY11" fmla="*/ 907340 h 2041196"/>
                  <a:gd name="connsiteX12" fmla="*/ 526694 w 1404608"/>
                  <a:gd name="connsiteY12" fmla="*/ 256 h 2041196"/>
                  <a:gd name="connsiteX13" fmla="*/ 453541 w 1404608"/>
                  <a:gd name="connsiteY13" fmla="*/ 1258469 h 2041196"/>
                  <a:gd name="connsiteX14" fmla="*/ 321868 w 1404608"/>
                  <a:gd name="connsiteY14" fmla="*/ 1258470 h 2041196"/>
                  <a:gd name="connsiteX15" fmla="*/ 0 w 1404608"/>
                  <a:gd name="connsiteY15" fmla="*/ 1024383 h 2041196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20463"/>
                  <a:gd name="connsiteY0" fmla="*/ 957779 h 2041182"/>
                  <a:gd name="connsiteX1" fmla="*/ 140213 w 1420463"/>
                  <a:gd name="connsiteY1" fmla="*/ 1353553 h 2041182"/>
                  <a:gd name="connsiteX2" fmla="*/ 308463 w 1420463"/>
                  <a:gd name="connsiteY2" fmla="*/ 1711998 h 2041182"/>
                  <a:gd name="connsiteX3" fmla="*/ 703483 w 1420463"/>
                  <a:gd name="connsiteY3" fmla="*/ 2041182 h 2041182"/>
                  <a:gd name="connsiteX4" fmla="*/ 1310645 w 1420463"/>
                  <a:gd name="connsiteY4" fmla="*/ 2026552 h 2041182"/>
                  <a:gd name="connsiteX5" fmla="*/ 1420373 w 1420463"/>
                  <a:gd name="connsiteY5" fmla="*/ 1126782 h 2041182"/>
                  <a:gd name="connsiteX6" fmla="*/ 1237493 w 1420463"/>
                  <a:gd name="connsiteY6" fmla="*/ 739077 h 2041182"/>
                  <a:gd name="connsiteX7" fmla="*/ 1193602 w 1420463"/>
                  <a:gd name="connsiteY7" fmla="*/ 936587 h 2041182"/>
                  <a:gd name="connsiteX8" fmla="*/ 996091 w 1420463"/>
                  <a:gd name="connsiteY8" fmla="*/ 665925 h 2041182"/>
                  <a:gd name="connsiteX9" fmla="*/ 937570 w 1420463"/>
                  <a:gd name="connsiteY9" fmla="*/ 900011 h 2041182"/>
                  <a:gd name="connsiteX10" fmla="*/ 754691 w 1420463"/>
                  <a:gd name="connsiteY10" fmla="*/ 563512 h 2041182"/>
                  <a:gd name="connsiteX11" fmla="*/ 725429 w 1420463"/>
                  <a:gd name="connsiteY11" fmla="*/ 907326 h 2041182"/>
                  <a:gd name="connsiteX12" fmla="*/ 542549 w 1420463"/>
                  <a:gd name="connsiteY12" fmla="*/ 242 h 2041182"/>
                  <a:gd name="connsiteX13" fmla="*/ 472567 w 1420463"/>
                  <a:gd name="connsiteY13" fmla="*/ 1312361 h 2041182"/>
                  <a:gd name="connsiteX14" fmla="*/ 337723 w 1420463"/>
                  <a:gd name="connsiteY14" fmla="*/ 1258456 h 2041182"/>
                  <a:gd name="connsiteX15" fmla="*/ 0 w 1420463"/>
                  <a:gd name="connsiteY15" fmla="*/ 957779 h 2041182"/>
                  <a:gd name="connsiteX0" fmla="*/ 0 w 1420463"/>
                  <a:gd name="connsiteY0" fmla="*/ 957779 h 2041182"/>
                  <a:gd name="connsiteX1" fmla="*/ 140213 w 1420463"/>
                  <a:gd name="connsiteY1" fmla="*/ 1353553 h 2041182"/>
                  <a:gd name="connsiteX2" fmla="*/ 308463 w 1420463"/>
                  <a:gd name="connsiteY2" fmla="*/ 1711998 h 2041182"/>
                  <a:gd name="connsiteX3" fmla="*/ 703483 w 1420463"/>
                  <a:gd name="connsiteY3" fmla="*/ 2041182 h 2041182"/>
                  <a:gd name="connsiteX4" fmla="*/ 1310645 w 1420463"/>
                  <a:gd name="connsiteY4" fmla="*/ 2026552 h 2041182"/>
                  <a:gd name="connsiteX5" fmla="*/ 1420373 w 1420463"/>
                  <a:gd name="connsiteY5" fmla="*/ 1126782 h 2041182"/>
                  <a:gd name="connsiteX6" fmla="*/ 1237493 w 1420463"/>
                  <a:gd name="connsiteY6" fmla="*/ 739077 h 2041182"/>
                  <a:gd name="connsiteX7" fmla="*/ 1193602 w 1420463"/>
                  <a:gd name="connsiteY7" fmla="*/ 936587 h 2041182"/>
                  <a:gd name="connsiteX8" fmla="*/ 996091 w 1420463"/>
                  <a:gd name="connsiteY8" fmla="*/ 665925 h 2041182"/>
                  <a:gd name="connsiteX9" fmla="*/ 937570 w 1420463"/>
                  <a:gd name="connsiteY9" fmla="*/ 900011 h 2041182"/>
                  <a:gd name="connsiteX10" fmla="*/ 754691 w 1420463"/>
                  <a:gd name="connsiteY10" fmla="*/ 563512 h 2041182"/>
                  <a:gd name="connsiteX11" fmla="*/ 725429 w 1420463"/>
                  <a:gd name="connsiteY11" fmla="*/ 907326 h 2041182"/>
                  <a:gd name="connsiteX12" fmla="*/ 542549 w 1420463"/>
                  <a:gd name="connsiteY12" fmla="*/ 242 h 2041182"/>
                  <a:gd name="connsiteX13" fmla="*/ 472567 w 1420463"/>
                  <a:gd name="connsiteY13" fmla="*/ 1312361 h 2041182"/>
                  <a:gd name="connsiteX14" fmla="*/ 337723 w 1420463"/>
                  <a:gd name="connsiteY14" fmla="*/ 1258456 h 2041182"/>
                  <a:gd name="connsiteX15" fmla="*/ 0 w 1420463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55410 w 1421182"/>
                  <a:gd name="connsiteY10" fmla="*/ 563512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36384 w 1421182"/>
                  <a:gd name="connsiteY10" fmla="*/ 563512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52597 w 1421182"/>
                  <a:gd name="connsiteY6" fmla="*/ 669316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537 h 2040940"/>
                  <a:gd name="connsiteX1" fmla="*/ 140932 w 1421182"/>
                  <a:gd name="connsiteY1" fmla="*/ 1353311 h 2040940"/>
                  <a:gd name="connsiteX2" fmla="*/ 309182 w 1421182"/>
                  <a:gd name="connsiteY2" fmla="*/ 1711756 h 2040940"/>
                  <a:gd name="connsiteX3" fmla="*/ 704202 w 1421182"/>
                  <a:gd name="connsiteY3" fmla="*/ 2040940 h 2040940"/>
                  <a:gd name="connsiteX4" fmla="*/ 1311364 w 1421182"/>
                  <a:gd name="connsiteY4" fmla="*/ 2026310 h 2040940"/>
                  <a:gd name="connsiteX5" fmla="*/ 1421092 w 1421182"/>
                  <a:gd name="connsiteY5" fmla="*/ 1126540 h 2040940"/>
                  <a:gd name="connsiteX6" fmla="*/ 1152597 w 1421182"/>
                  <a:gd name="connsiteY6" fmla="*/ 669074 h 2040940"/>
                  <a:gd name="connsiteX7" fmla="*/ 1168953 w 1421182"/>
                  <a:gd name="connsiteY7" fmla="*/ 968054 h 2040940"/>
                  <a:gd name="connsiteX8" fmla="*/ 927050 w 1421182"/>
                  <a:gd name="connsiteY8" fmla="*/ 614948 h 2040940"/>
                  <a:gd name="connsiteX9" fmla="*/ 957315 w 1421182"/>
                  <a:gd name="connsiteY9" fmla="*/ 944162 h 2040940"/>
                  <a:gd name="connsiteX10" fmla="*/ 711016 w 1421182"/>
                  <a:gd name="connsiteY10" fmla="*/ 569612 h 2040940"/>
                  <a:gd name="connsiteX11" fmla="*/ 729319 w 1421182"/>
                  <a:gd name="connsiteY11" fmla="*/ 957819 h 2040940"/>
                  <a:gd name="connsiteX12" fmla="*/ 543268 w 1421182"/>
                  <a:gd name="connsiteY12" fmla="*/ 0 h 2040940"/>
                  <a:gd name="connsiteX13" fmla="*/ 473286 w 1421182"/>
                  <a:gd name="connsiteY13" fmla="*/ 1312119 h 2040940"/>
                  <a:gd name="connsiteX14" fmla="*/ 338442 w 1421182"/>
                  <a:gd name="connsiteY14" fmla="*/ 1258214 h 2040940"/>
                  <a:gd name="connsiteX15" fmla="*/ 719 w 1421182"/>
                  <a:gd name="connsiteY15" fmla="*/ 957537 h 2040940"/>
                  <a:gd name="connsiteX0" fmla="*/ 719 w 1421182"/>
                  <a:gd name="connsiteY0" fmla="*/ 957545 h 2040948"/>
                  <a:gd name="connsiteX1" fmla="*/ 140932 w 1421182"/>
                  <a:gd name="connsiteY1" fmla="*/ 1353319 h 2040948"/>
                  <a:gd name="connsiteX2" fmla="*/ 309182 w 1421182"/>
                  <a:gd name="connsiteY2" fmla="*/ 1711764 h 2040948"/>
                  <a:gd name="connsiteX3" fmla="*/ 704202 w 1421182"/>
                  <a:gd name="connsiteY3" fmla="*/ 2040948 h 2040948"/>
                  <a:gd name="connsiteX4" fmla="*/ 1311364 w 1421182"/>
                  <a:gd name="connsiteY4" fmla="*/ 2026318 h 2040948"/>
                  <a:gd name="connsiteX5" fmla="*/ 1421092 w 1421182"/>
                  <a:gd name="connsiteY5" fmla="*/ 1126548 h 2040948"/>
                  <a:gd name="connsiteX6" fmla="*/ 1152597 w 1421182"/>
                  <a:gd name="connsiteY6" fmla="*/ 669082 h 2040948"/>
                  <a:gd name="connsiteX7" fmla="*/ 1168953 w 1421182"/>
                  <a:gd name="connsiteY7" fmla="*/ 968062 h 2040948"/>
                  <a:gd name="connsiteX8" fmla="*/ 927050 w 1421182"/>
                  <a:gd name="connsiteY8" fmla="*/ 614956 h 2040948"/>
                  <a:gd name="connsiteX9" fmla="*/ 957315 w 1421182"/>
                  <a:gd name="connsiteY9" fmla="*/ 944170 h 2040948"/>
                  <a:gd name="connsiteX10" fmla="*/ 711016 w 1421182"/>
                  <a:gd name="connsiteY10" fmla="*/ 569620 h 2040948"/>
                  <a:gd name="connsiteX11" fmla="*/ 729319 w 1421182"/>
                  <a:gd name="connsiteY11" fmla="*/ 957827 h 2040948"/>
                  <a:gd name="connsiteX12" fmla="*/ 543268 w 1421182"/>
                  <a:gd name="connsiteY12" fmla="*/ 8 h 2040948"/>
                  <a:gd name="connsiteX13" fmla="*/ 473286 w 1421182"/>
                  <a:gd name="connsiteY13" fmla="*/ 1312127 h 2040948"/>
                  <a:gd name="connsiteX14" fmla="*/ 338442 w 1421182"/>
                  <a:gd name="connsiteY14" fmla="*/ 1258222 h 2040948"/>
                  <a:gd name="connsiteX15" fmla="*/ 719 w 1421182"/>
                  <a:gd name="connsiteY15" fmla="*/ 957545 h 2040948"/>
                  <a:gd name="connsiteX0" fmla="*/ 719 w 1421182"/>
                  <a:gd name="connsiteY0" fmla="*/ 957545 h 2040948"/>
                  <a:gd name="connsiteX1" fmla="*/ 140932 w 1421182"/>
                  <a:gd name="connsiteY1" fmla="*/ 1353319 h 2040948"/>
                  <a:gd name="connsiteX2" fmla="*/ 309182 w 1421182"/>
                  <a:gd name="connsiteY2" fmla="*/ 1711764 h 2040948"/>
                  <a:gd name="connsiteX3" fmla="*/ 704202 w 1421182"/>
                  <a:gd name="connsiteY3" fmla="*/ 2040948 h 2040948"/>
                  <a:gd name="connsiteX4" fmla="*/ 1311364 w 1421182"/>
                  <a:gd name="connsiteY4" fmla="*/ 2026318 h 2040948"/>
                  <a:gd name="connsiteX5" fmla="*/ 1421092 w 1421182"/>
                  <a:gd name="connsiteY5" fmla="*/ 1126548 h 2040948"/>
                  <a:gd name="connsiteX6" fmla="*/ 1152597 w 1421182"/>
                  <a:gd name="connsiteY6" fmla="*/ 669082 h 2040948"/>
                  <a:gd name="connsiteX7" fmla="*/ 1168953 w 1421182"/>
                  <a:gd name="connsiteY7" fmla="*/ 968062 h 2040948"/>
                  <a:gd name="connsiteX8" fmla="*/ 927050 w 1421182"/>
                  <a:gd name="connsiteY8" fmla="*/ 614956 h 2040948"/>
                  <a:gd name="connsiteX9" fmla="*/ 957315 w 1421182"/>
                  <a:gd name="connsiteY9" fmla="*/ 944170 h 2040948"/>
                  <a:gd name="connsiteX10" fmla="*/ 711016 w 1421182"/>
                  <a:gd name="connsiteY10" fmla="*/ 569620 h 2040948"/>
                  <a:gd name="connsiteX11" fmla="*/ 729319 w 1421182"/>
                  <a:gd name="connsiteY11" fmla="*/ 957827 h 2040948"/>
                  <a:gd name="connsiteX12" fmla="*/ 543268 w 1421182"/>
                  <a:gd name="connsiteY12" fmla="*/ 8 h 2040948"/>
                  <a:gd name="connsiteX13" fmla="*/ 473286 w 1421182"/>
                  <a:gd name="connsiteY13" fmla="*/ 1312127 h 2040948"/>
                  <a:gd name="connsiteX14" fmla="*/ 338442 w 1421182"/>
                  <a:gd name="connsiteY14" fmla="*/ 1258222 h 2040948"/>
                  <a:gd name="connsiteX15" fmla="*/ 719 w 1421182"/>
                  <a:gd name="connsiteY15" fmla="*/ 957545 h 2040948"/>
                  <a:gd name="connsiteX0" fmla="*/ 719 w 1421182"/>
                  <a:gd name="connsiteY0" fmla="*/ 957545 h 2026318"/>
                  <a:gd name="connsiteX1" fmla="*/ 140932 w 1421182"/>
                  <a:gd name="connsiteY1" fmla="*/ 1353319 h 2026318"/>
                  <a:gd name="connsiteX2" fmla="*/ 309182 w 1421182"/>
                  <a:gd name="connsiteY2" fmla="*/ 1711764 h 2026318"/>
                  <a:gd name="connsiteX3" fmla="*/ 693290 w 1421182"/>
                  <a:gd name="connsiteY3" fmla="*/ 2019121 h 2026318"/>
                  <a:gd name="connsiteX4" fmla="*/ 1311364 w 1421182"/>
                  <a:gd name="connsiteY4" fmla="*/ 2026318 h 2026318"/>
                  <a:gd name="connsiteX5" fmla="*/ 1421092 w 1421182"/>
                  <a:gd name="connsiteY5" fmla="*/ 1126548 h 2026318"/>
                  <a:gd name="connsiteX6" fmla="*/ 1152597 w 1421182"/>
                  <a:gd name="connsiteY6" fmla="*/ 669082 h 2026318"/>
                  <a:gd name="connsiteX7" fmla="*/ 1168953 w 1421182"/>
                  <a:gd name="connsiteY7" fmla="*/ 968062 h 2026318"/>
                  <a:gd name="connsiteX8" fmla="*/ 927050 w 1421182"/>
                  <a:gd name="connsiteY8" fmla="*/ 614956 h 2026318"/>
                  <a:gd name="connsiteX9" fmla="*/ 957315 w 1421182"/>
                  <a:gd name="connsiteY9" fmla="*/ 944170 h 2026318"/>
                  <a:gd name="connsiteX10" fmla="*/ 711016 w 1421182"/>
                  <a:gd name="connsiteY10" fmla="*/ 569620 h 2026318"/>
                  <a:gd name="connsiteX11" fmla="*/ 729319 w 1421182"/>
                  <a:gd name="connsiteY11" fmla="*/ 957827 h 2026318"/>
                  <a:gd name="connsiteX12" fmla="*/ 543268 w 1421182"/>
                  <a:gd name="connsiteY12" fmla="*/ 8 h 2026318"/>
                  <a:gd name="connsiteX13" fmla="*/ 473286 w 1421182"/>
                  <a:gd name="connsiteY13" fmla="*/ 1312127 h 2026318"/>
                  <a:gd name="connsiteX14" fmla="*/ 338442 w 1421182"/>
                  <a:gd name="connsiteY14" fmla="*/ 1258222 h 2026318"/>
                  <a:gd name="connsiteX15" fmla="*/ 719 w 1421182"/>
                  <a:gd name="connsiteY15" fmla="*/ 957545 h 2026318"/>
                  <a:gd name="connsiteX0" fmla="*/ 719 w 1421182"/>
                  <a:gd name="connsiteY0" fmla="*/ 957545 h 2295953"/>
                  <a:gd name="connsiteX1" fmla="*/ 140932 w 1421182"/>
                  <a:gd name="connsiteY1" fmla="*/ 1353319 h 2295953"/>
                  <a:gd name="connsiteX2" fmla="*/ 309182 w 1421182"/>
                  <a:gd name="connsiteY2" fmla="*/ 1711764 h 2295953"/>
                  <a:gd name="connsiteX3" fmla="*/ 693290 w 1421182"/>
                  <a:gd name="connsiteY3" fmla="*/ 2019121 h 2295953"/>
                  <a:gd name="connsiteX4" fmla="*/ 722524 w 1421182"/>
                  <a:gd name="connsiteY4" fmla="*/ 2295953 h 2295953"/>
                  <a:gd name="connsiteX5" fmla="*/ 1311364 w 1421182"/>
                  <a:gd name="connsiteY5" fmla="*/ 2026318 h 2295953"/>
                  <a:gd name="connsiteX6" fmla="*/ 1421092 w 1421182"/>
                  <a:gd name="connsiteY6" fmla="*/ 1126548 h 2295953"/>
                  <a:gd name="connsiteX7" fmla="*/ 1152597 w 1421182"/>
                  <a:gd name="connsiteY7" fmla="*/ 669082 h 2295953"/>
                  <a:gd name="connsiteX8" fmla="*/ 1168953 w 1421182"/>
                  <a:gd name="connsiteY8" fmla="*/ 968062 h 2295953"/>
                  <a:gd name="connsiteX9" fmla="*/ 927050 w 1421182"/>
                  <a:gd name="connsiteY9" fmla="*/ 614956 h 2295953"/>
                  <a:gd name="connsiteX10" fmla="*/ 957315 w 1421182"/>
                  <a:gd name="connsiteY10" fmla="*/ 944170 h 2295953"/>
                  <a:gd name="connsiteX11" fmla="*/ 711016 w 1421182"/>
                  <a:gd name="connsiteY11" fmla="*/ 569620 h 2295953"/>
                  <a:gd name="connsiteX12" fmla="*/ 729319 w 1421182"/>
                  <a:gd name="connsiteY12" fmla="*/ 957827 h 2295953"/>
                  <a:gd name="connsiteX13" fmla="*/ 543268 w 1421182"/>
                  <a:gd name="connsiteY13" fmla="*/ 8 h 2295953"/>
                  <a:gd name="connsiteX14" fmla="*/ 473286 w 1421182"/>
                  <a:gd name="connsiteY14" fmla="*/ 1312127 h 2295953"/>
                  <a:gd name="connsiteX15" fmla="*/ 338442 w 1421182"/>
                  <a:gd name="connsiteY15" fmla="*/ 1258222 h 2295953"/>
                  <a:gd name="connsiteX16" fmla="*/ 719 w 1421182"/>
                  <a:gd name="connsiteY16" fmla="*/ 957545 h 2295953"/>
                  <a:gd name="connsiteX0" fmla="*/ 719 w 1421182"/>
                  <a:gd name="connsiteY0" fmla="*/ 957545 h 2317397"/>
                  <a:gd name="connsiteX1" fmla="*/ 140932 w 1421182"/>
                  <a:gd name="connsiteY1" fmla="*/ 1353319 h 2317397"/>
                  <a:gd name="connsiteX2" fmla="*/ 309182 w 1421182"/>
                  <a:gd name="connsiteY2" fmla="*/ 1711764 h 2317397"/>
                  <a:gd name="connsiteX3" fmla="*/ 693290 w 1421182"/>
                  <a:gd name="connsiteY3" fmla="*/ 2019121 h 2317397"/>
                  <a:gd name="connsiteX4" fmla="*/ 722524 w 1421182"/>
                  <a:gd name="connsiteY4" fmla="*/ 2295953 h 2317397"/>
                  <a:gd name="connsiteX5" fmla="*/ 1170733 w 1421182"/>
                  <a:gd name="connsiteY5" fmla="*/ 2300858 h 2317397"/>
                  <a:gd name="connsiteX6" fmla="*/ 1311364 w 1421182"/>
                  <a:gd name="connsiteY6" fmla="*/ 2026318 h 2317397"/>
                  <a:gd name="connsiteX7" fmla="*/ 1421092 w 1421182"/>
                  <a:gd name="connsiteY7" fmla="*/ 1126548 h 2317397"/>
                  <a:gd name="connsiteX8" fmla="*/ 1152597 w 1421182"/>
                  <a:gd name="connsiteY8" fmla="*/ 669082 h 2317397"/>
                  <a:gd name="connsiteX9" fmla="*/ 1168953 w 1421182"/>
                  <a:gd name="connsiteY9" fmla="*/ 968062 h 2317397"/>
                  <a:gd name="connsiteX10" fmla="*/ 927050 w 1421182"/>
                  <a:gd name="connsiteY10" fmla="*/ 614956 h 2317397"/>
                  <a:gd name="connsiteX11" fmla="*/ 957315 w 1421182"/>
                  <a:gd name="connsiteY11" fmla="*/ 944170 h 2317397"/>
                  <a:gd name="connsiteX12" fmla="*/ 711016 w 1421182"/>
                  <a:gd name="connsiteY12" fmla="*/ 569620 h 2317397"/>
                  <a:gd name="connsiteX13" fmla="*/ 729319 w 1421182"/>
                  <a:gd name="connsiteY13" fmla="*/ 957827 h 2317397"/>
                  <a:gd name="connsiteX14" fmla="*/ 543268 w 1421182"/>
                  <a:gd name="connsiteY14" fmla="*/ 8 h 2317397"/>
                  <a:gd name="connsiteX15" fmla="*/ 473286 w 1421182"/>
                  <a:gd name="connsiteY15" fmla="*/ 1312127 h 2317397"/>
                  <a:gd name="connsiteX16" fmla="*/ 338442 w 1421182"/>
                  <a:gd name="connsiteY16" fmla="*/ 1258222 h 2317397"/>
                  <a:gd name="connsiteX17" fmla="*/ 719 w 1421182"/>
                  <a:gd name="connsiteY17" fmla="*/ 957545 h 2317397"/>
                  <a:gd name="connsiteX0" fmla="*/ 719 w 1421182"/>
                  <a:gd name="connsiteY0" fmla="*/ 957545 h 2317397"/>
                  <a:gd name="connsiteX1" fmla="*/ 140932 w 1421182"/>
                  <a:gd name="connsiteY1" fmla="*/ 1353319 h 2317397"/>
                  <a:gd name="connsiteX2" fmla="*/ 309182 w 1421182"/>
                  <a:gd name="connsiteY2" fmla="*/ 1711764 h 2317397"/>
                  <a:gd name="connsiteX3" fmla="*/ 626141 w 1421182"/>
                  <a:gd name="connsiteY3" fmla="*/ 1985150 h 2317397"/>
                  <a:gd name="connsiteX4" fmla="*/ 722524 w 1421182"/>
                  <a:gd name="connsiteY4" fmla="*/ 2295953 h 2317397"/>
                  <a:gd name="connsiteX5" fmla="*/ 1170733 w 1421182"/>
                  <a:gd name="connsiteY5" fmla="*/ 2300858 h 2317397"/>
                  <a:gd name="connsiteX6" fmla="*/ 1311364 w 1421182"/>
                  <a:gd name="connsiteY6" fmla="*/ 2026318 h 2317397"/>
                  <a:gd name="connsiteX7" fmla="*/ 1421092 w 1421182"/>
                  <a:gd name="connsiteY7" fmla="*/ 1126548 h 2317397"/>
                  <a:gd name="connsiteX8" fmla="*/ 1152597 w 1421182"/>
                  <a:gd name="connsiteY8" fmla="*/ 669082 h 2317397"/>
                  <a:gd name="connsiteX9" fmla="*/ 1168953 w 1421182"/>
                  <a:gd name="connsiteY9" fmla="*/ 968062 h 2317397"/>
                  <a:gd name="connsiteX10" fmla="*/ 927050 w 1421182"/>
                  <a:gd name="connsiteY10" fmla="*/ 614956 h 2317397"/>
                  <a:gd name="connsiteX11" fmla="*/ 957315 w 1421182"/>
                  <a:gd name="connsiteY11" fmla="*/ 944170 h 2317397"/>
                  <a:gd name="connsiteX12" fmla="*/ 711016 w 1421182"/>
                  <a:gd name="connsiteY12" fmla="*/ 569620 h 2317397"/>
                  <a:gd name="connsiteX13" fmla="*/ 729319 w 1421182"/>
                  <a:gd name="connsiteY13" fmla="*/ 957827 h 2317397"/>
                  <a:gd name="connsiteX14" fmla="*/ 543268 w 1421182"/>
                  <a:gd name="connsiteY14" fmla="*/ 8 h 2317397"/>
                  <a:gd name="connsiteX15" fmla="*/ 473286 w 1421182"/>
                  <a:gd name="connsiteY15" fmla="*/ 1312127 h 2317397"/>
                  <a:gd name="connsiteX16" fmla="*/ 338442 w 1421182"/>
                  <a:gd name="connsiteY16" fmla="*/ 1258222 h 2317397"/>
                  <a:gd name="connsiteX17" fmla="*/ 719 w 1421182"/>
                  <a:gd name="connsiteY17" fmla="*/ 957545 h 2317397"/>
                  <a:gd name="connsiteX0" fmla="*/ 719 w 1421182"/>
                  <a:gd name="connsiteY0" fmla="*/ 957545 h 2314785"/>
                  <a:gd name="connsiteX1" fmla="*/ 140932 w 1421182"/>
                  <a:gd name="connsiteY1" fmla="*/ 1353319 h 2314785"/>
                  <a:gd name="connsiteX2" fmla="*/ 309182 w 1421182"/>
                  <a:gd name="connsiteY2" fmla="*/ 1711764 h 2314785"/>
                  <a:gd name="connsiteX3" fmla="*/ 626141 w 1421182"/>
                  <a:gd name="connsiteY3" fmla="*/ 1985150 h 2314785"/>
                  <a:gd name="connsiteX4" fmla="*/ 658780 w 1421182"/>
                  <a:gd name="connsiteY4" fmla="*/ 2266927 h 2314785"/>
                  <a:gd name="connsiteX5" fmla="*/ 1170733 w 1421182"/>
                  <a:gd name="connsiteY5" fmla="*/ 2300858 h 2314785"/>
                  <a:gd name="connsiteX6" fmla="*/ 1311364 w 1421182"/>
                  <a:gd name="connsiteY6" fmla="*/ 2026318 h 2314785"/>
                  <a:gd name="connsiteX7" fmla="*/ 1421092 w 1421182"/>
                  <a:gd name="connsiteY7" fmla="*/ 1126548 h 2314785"/>
                  <a:gd name="connsiteX8" fmla="*/ 1152597 w 1421182"/>
                  <a:gd name="connsiteY8" fmla="*/ 669082 h 2314785"/>
                  <a:gd name="connsiteX9" fmla="*/ 1168953 w 1421182"/>
                  <a:gd name="connsiteY9" fmla="*/ 968062 h 2314785"/>
                  <a:gd name="connsiteX10" fmla="*/ 927050 w 1421182"/>
                  <a:gd name="connsiteY10" fmla="*/ 614956 h 2314785"/>
                  <a:gd name="connsiteX11" fmla="*/ 957315 w 1421182"/>
                  <a:gd name="connsiteY11" fmla="*/ 944170 h 2314785"/>
                  <a:gd name="connsiteX12" fmla="*/ 711016 w 1421182"/>
                  <a:gd name="connsiteY12" fmla="*/ 569620 h 2314785"/>
                  <a:gd name="connsiteX13" fmla="*/ 729319 w 1421182"/>
                  <a:gd name="connsiteY13" fmla="*/ 957827 h 2314785"/>
                  <a:gd name="connsiteX14" fmla="*/ 543268 w 1421182"/>
                  <a:gd name="connsiteY14" fmla="*/ 8 h 2314785"/>
                  <a:gd name="connsiteX15" fmla="*/ 473286 w 1421182"/>
                  <a:gd name="connsiteY15" fmla="*/ 1312127 h 2314785"/>
                  <a:gd name="connsiteX16" fmla="*/ 338442 w 1421182"/>
                  <a:gd name="connsiteY16" fmla="*/ 1258222 h 2314785"/>
                  <a:gd name="connsiteX17" fmla="*/ 719 w 1421182"/>
                  <a:gd name="connsiteY17" fmla="*/ 957545 h 2314785"/>
                  <a:gd name="connsiteX0" fmla="*/ 719 w 1421182"/>
                  <a:gd name="connsiteY0" fmla="*/ 957545 h 2323891"/>
                  <a:gd name="connsiteX1" fmla="*/ 140932 w 1421182"/>
                  <a:gd name="connsiteY1" fmla="*/ 1353319 h 2323891"/>
                  <a:gd name="connsiteX2" fmla="*/ 309182 w 1421182"/>
                  <a:gd name="connsiteY2" fmla="*/ 1711764 h 2323891"/>
                  <a:gd name="connsiteX3" fmla="*/ 626141 w 1421182"/>
                  <a:gd name="connsiteY3" fmla="*/ 1985150 h 2323891"/>
                  <a:gd name="connsiteX4" fmla="*/ 658780 w 1421182"/>
                  <a:gd name="connsiteY4" fmla="*/ 2266927 h 2323891"/>
                  <a:gd name="connsiteX5" fmla="*/ 1170733 w 1421182"/>
                  <a:gd name="connsiteY5" fmla="*/ 2300858 h 2323891"/>
                  <a:gd name="connsiteX6" fmla="*/ 1311364 w 1421182"/>
                  <a:gd name="connsiteY6" fmla="*/ 2026318 h 2323891"/>
                  <a:gd name="connsiteX7" fmla="*/ 1421092 w 1421182"/>
                  <a:gd name="connsiteY7" fmla="*/ 1126548 h 2323891"/>
                  <a:gd name="connsiteX8" fmla="*/ 1152597 w 1421182"/>
                  <a:gd name="connsiteY8" fmla="*/ 669082 h 2323891"/>
                  <a:gd name="connsiteX9" fmla="*/ 1168953 w 1421182"/>
                  <a:gd name="connsiteY9" fmla="*/ 968062 h 2323891"/>
                  <a:gd name="connsiteX10" fmla="*/ 927050 w 1421182"/>
                  <a:gd name="connsiteY10" fmla="*/ 614956 h 2323891"/>
                  <a:gd name="connsiteX11" fmla="*/ 957315 w 1421182"/>
                  <a:gd name="connsiteY11" fmla="*/ 944170 h 2323891"/>
                  <a:gd name="connsiteX12" fmla="*/ 711016 w 1421182"/>
                  <a:gd name="connsiteY12" fmla="*/ 569620 h 2323891"/>
                  <a:gd name="connsiteX13" fmla="*/ 729319 w 1421182"/>
                  <a:gd name="connsiteY13" fmla="*/ 957827 h 2323891"/>
                  <a:gd name="connsiteX14" fmla="*/ 543268 w 1421182"/>
                  <a:gd name="connsiteY14" fmla="*/ 8 h 2323891"/>
                  <a:gd name="connsiteX15" fmla="*/ 473286 w 1421182"/>
                  <a:gd name="connsiteY15" fmla="*/ 1312127 h 2323891"/>
                  <a:gd name="connsiteX16" fmla="*/ 338442 w 1421182"/>
                  <a:gd name="connsiteY16" fmla="*/ 1258222 h 2323891"/>
                  <a:gd name="connsiteX17" fmla="*/ 719 w 1421182"/>
                  <a:gd name="connsiteY17" fmla="*/ 957545 h 2323891"/>
                  <a:gd name="connsiteX0" fmla="*/ 719 w 1421182"/>
                  <a:gd name="connsiteY0" fmla="*/ 957545 h 2358736"/>
                  <a:gd name="connsiteX1" fmla="*/ 140932 w 1421182"/>
                  <a:gd name="connsiteY1" fmla="*/ 1353319 h 2358736"/>
                  <a:gd name="connsiteX2" fmla="*/ 309182 w 1421182"/>
                  <a:gd name="connsiteY2" fmla="*/ 1711764 h 2358736"/>
                  <a:gd name="connsiteX3" fmla="*/ 626141 w 1421182"/>
                  <a:gd name="connsiteY3" fmla="*/ 1985150 h 2358736"/>
                  <a:gd name="connsiteX4" fmla="*/ 658780 w 1421182"/>
                  <a:gd name="connsiteY4" fmla="*/ 2266927 h 2358736"/>
                  <a:gd name="connsiteX5" fmla="*/ 1227989 w 1421182"/>
                  <a:gd name="connsiteY5" fmla="*/ 2341644 h 2358736"/>
                  <a:gd name="connsiteX6" fmla="*/ 1311364 w 1421182"/>
                  <a:gd name="connsiteY6" fmla="*/ 2026318 h 2358736"/>
                  <a:gd name="connsiteX7" fmla="*/ 1421092 w 1421182"/>
                  <a:gd name="connsiteY7" fmla="*/ 1126548 h 2358736"/>
                  <a:gd name="connsiteX8" fmla="*/ 1152597 w 1421182"/>
                  <a:gd name="connsiteY8" fmla="*/ 669082 h 2358736"/>
                  <a:gd name="connsiteX9" fmla="*/ 1168953 w 1421182"/>
                  <a:gd name="connsiteY9" fmla="*/ 968062 h 2358736"/>
                  <a:gd name="connsiteX10" fmla="*/ 927050 w 1421182"/>
                  <a:gd name="connsiteY10" fmla="*/ 614956 h 2358736"/>
                  <a:gd name="connsiteX11" fmla="*/ 957315 w 1421182"/>
                  <a:gd name="connsiteY11" fmla="*/ 944170 h 2358736"/>
                  <a:gd name="connsiteX12" fmla="*/ 711016 w 1421182"/>
                  <a:gd name="connsiteY12" fmla="*/ 569620 h 2358736"/>
                  <a:gd name="connsiteX13" fmla="*/ 729319 w 1421182"/>
                  <a:gd name="connsiteY13" fmla="*/ 957827 h 2358736"/>
                  <a:gd name="connsiteX14" fmla="*/ 543268 w 1421182"/>
                  <a:gd name="connsiteY14" fmla="*/ 8 h 2358736"/>
                  <a:gd name="connsiteX15" fmla="*/ 473286 w 1421182"/>
                  <a:gd name="connsiteY15" fmla="*/ 1312127 h 2358736"/>
                  <a:gd name="connsiteX16" fmla="*/ 338442 w 1421182"/>
                  <a:gd name="connsiteY16" fmla="*/ 1258222 h 2358736"/>
                  <a:gd name="connsiteX17" fmla="*/ 719 w 1421182"/>
                  <a:gd name="connsiteY17" fmla="*/ 957545 h 2358736"/>
                  <a:gd name="connsiteX0" fmla="*/ 719 w 1421182"/>
                  <a:gd name="connsiteY0" fmla="*/ 957545 h 2341644"/>
                  <a:gd name="connsiteX1" fmla="*/ 140932 w 1421182"/>
                  <a:gd name="connsiteY1" fmla="*/ 1353319 h 2341644"/>
                  <a:gd name="connsiteX2" fmla="*/ 309182 w 1421182"/>
                  <a:gd name="connsiteY2" fmla="*/ 1711764 h 2341644"/>
                  <a:gd name="connsiteX3" fmla="*/ 626141 w 1421182"/>
                  <a:gd name="connsiteY3" fmla="*/ 1985150 h 2341644"/>
                  <a:gd name="connsiteX4" fmla="*/ 658780 w 1421182"/>
                  <a:gd name="connsiteY4" fmla="*/ 2266927 h 2341644"/>
                  <a:gd name="connsiteX5" fmla="*/ 1227989 w 1421182"/>
                  <a:gd name="connsiteY5" fmla="*/ 2341644 h 2341644"/>
                  <a:gd name="connsiteX6" fmla="*/ 1311364 w 1421182"/>
                  <a:gd name="connsiteY6" fmla="*/ 2026318 h 2341644"/>
                  <a:gd name="connsiteX7" fmla="*/ 1421092 w 1421182"/>
                  <a:gd name="connsiteY7" fmla="*/ 1126548 h 2341644"/>
                  <a:gd name="connsiteX8" fmla="*/ 1152597 w 1421182"/>
                  <a:gd name="connsiteY8" fmla="*/ 669082 h 2341644"/>
                  <a:gd name="connsiteX9" fmla="*/ 1168953 w 1421182"/>
                  <a:gd name="connsiteY9" fmla="*/ 968062 h 2341644"/>
                  <a:gd name="connsiteX10" fmla="*/ 927050 w 1421182"/>
                  <a:gd name="connsiteY10" fmla="*/ 614956 h 2341644"/>
                  <a:gd name="connsiteX11" fmla="*/ 957315 w 1421182"/>
                  <a:gd name="connsiteY11" fmla="*/ 944170 h 2341644"/>
                  <a:gd name="connsiteX12" fmla="*/ 711016 w 1421182"/>
                  <a:gd name="connsiteY12" fmla="*/ 569620 h 2341644"/>
                  <a:gd name="connsiteX13" fmla="*/ 729319 w 1421182"/>
                  <a:gd name="connsiteY13" fmla="*/ 957827 h 2341644"/>
                  <a:gd name="connsiteX14" fmla="*/ 543268 w 1421182"/>
                  <a:gd name="connsiteY14" fmla="*/ 8 h 2341644"/>
                  <a:gd name="connsiteX15" fmla="*/ 473286 w 1421182"/>
                  <a:gd name="connsiteY15" fmla="*/ 1312127 h 2341644"/>
                  <a:gd name="connsiteX16" fmla="*/ 338442 w 1421182"/>
                  <a:gd name="connsiteY16" fmla="*/ 1258222 h 2341644"/>
                  <a:gd name="connsiteX17" fmla="*/ 719 w 1421182"/>
                  <a:gd name="connsiteY17" fmla="*/ 957545 h 2341644"/>
                  <a:gd name="connsiteX0" fmla="*/ 719 w 1421092"/>
                  <a:gd name="connsiteY0" fmla="*/ 957545 h 2341644"/>
                  <a:gd name="connsiteX1" fmla="*/ 140932 w 1421092"/>
                  <a:gd name="connsiteY1" fmla="*/ 1353319 h 2341644"/>
                  <a:gd name="connsiteX2" fmla="*/ 309182 w 1421092"/>
                  <a:gd name="connsiteY2" fmla="*/ 1711764 h 2341644"/>
                  <a:gd name="connsiteX3" fmla="*/ 626141 w 1421092"/>
                  <a:gd name="connsiteY3" fmla="*/ 1985150 h 2341644"/>
                  <a:gd name="connsiteX4" fmla="*/ 658780 w 1421092"/>
                  <a:gd name="connsiteY4" fmla="*/ 2266927 h 2341644"/>
                  <a:gd name="connsiteX5" fmla="*/ 1227989 w 1421092"/>
                  <a:gd name="connsiteY5" fmla="*/ 2341644 h 2341644"/>
                  <a:gd name="connsiteX6" fmla="*/ 1262460 w 1421092"/>
                  <a:gd name="connsiteY6" fmla="*/ 1987074 h 2341644"/>
                  <a:gd name="connsiteX7" fmla="*/ 1421092 w 1421092"/>
                  <a:gd name="connsiteY7" fmla="*/ 1126548 h 2341644"/>
                  <a:gd name="connsiteX8" fmla="*/ 1152597 w 1421092"/>
                  <a:gd name="connsiteY8" fmla="*/ 669082 h 2341644"/>
                  <a:gd name="connsiteX9" fmla="*/ 1168953 w 1421092"/>
                  <a:gd name="connsiteY9" fmla="*/ 968062 h 2341644"/>
                  <a:gd name="connsiteX10" fmla="*/ 927050 w 1421092"/>
                  <a:gd name="connsiteY10" fmla="*/ 614956 h 2341644"/>
                  <a:gd name="connsiteX11" fmla="*/ 957315 w 1421092"/>
                  <a:gd name="connsiteY11" fmla="*/ 944170 h 2341644"/>
                  <a:gd name="connsiteX12" fmla="*/ 711016 w 1421092"/>
                  <a:gd name="connsiteY12" fmla="*/ 569620 h 2341644"/>
                  <a:gd name="connsiteX13" fmla="*/ 729319 w 1421092"/>
                  <a:gd name="connsiteY13" fmla="*/ 957827 h 2341644"/>
                  <a:gd name="connsiteX14" fmla="*/ 543268 w 1421092"/>
                  <a:gd name="connsiteY14" fmla="*/ 8 h 2341644"/>
                  <a:gd name="connsiteX15" fmla="*/ 473286 w 1421092"/>
                  <a:gd name="connsiteY15" fmla="*/ 1312127 h 2341644"/>
                  <a:gd name="connsiteX16" fmla="*/ 338442 w 1421092"/>
                  <a:gd name="connsiteY16" fmla="*/ 1258222 h 2341644"/>
                  <a:gd name="connsiteX17" fmla="*/ 719 w 1421092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58780 w 1421109"/>
                  <a:gd name="connsiteY4" fmla="*/ 2266927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58780 w 1421109"/>
                  <a:gd name="connsiteY4" fmla="*/ 2266927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22941 w 1421109"/>
                  <a:gd name="connsiteY4" fmla="*/ 2320778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622941 w 1421109"/>
                  <a:gd name="connsiteY4" fmla="*/ 2320778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557331 w 1421109"/>
                  <a:gd name="connsiteY4" fmla="*/ 2278453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601148 w 1421109"/>
                  <a:gd name="connsiteY4" fmla="*/ 2297232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10754"/>
                  <a:gd name="connsiteX1" fmla="*/ 140932 w 1421109"/>
                  <a:gd name="connsiteY1" fmla="*/ 1353319 h 2310754"/>
                  <a:gd name="connsiteX2" fmla="*/ 309182 w 1421109"/>
                  <a:gd name="connsiteY2" fmla="*/ 1711764 h 2310754"/>
                  <a:gd name="connsiteX3" fmla="*/ 548773 w 1421109"/>
                  <a:gd name="connsiteY3" fmla="*/ 1936338 h 2310754"/>
                  <a:gd name="connsiteX4" fmla="*/ 601148 w 1421109"/>
                  <a:gd name="connsiteY4" fmla="*/ 2297232 h 2310754"/>
                  <a:gd name="connsiteX5" fmla="*/ 1253027 w 1421109"/>
                  <a:gd name="connsiteY5" fmla="*/ 2310347 h 2310754"/>
                  <a:gd name="connsiteX6" fmla="*/ 1262460 w 1421109"/>
                  <a:gd name="connsiteY6" fmla="*/ 1987074 h 2310754"/>
                  <a:gd name="connsiteX7" fmla="*/ 1421092 w 1421109"/>
                  <a:gd name="connsiteY7" fmla="*/ 1126548 h 2310754"/>
                  <a:gd name="connsiteX8" fmla="*/ 1152597 w 1421109"/>
                  <a:gd name="connsiteY8" fmla="*/ 669082 h 2310754"/>
                  <a:gd name="connsiteX9" fmla="*/ 1168953 w 1421109"/>
                  <a:gd name="connsiteY9" fmla="*/ 968062 h 2310754"/>
                  <a:gd name="connsiteX10" fmla="*/ 927050 w 1421109"/>
                  <a:gd name="connsiteY10" fmla="*/ 614956 h 2310754"/>
                  <a:gd name="connsiteX11" fmla="*/ 957315 w 1421109"/>
                  <a:gd name="connsiteY11" fmla="*/ 944170 h 2310754"/>
                  <a:gd name="connsiteX12" fmla="*/ 711016 w 1421109"/>
                  <a:gd name="connsiteY12" fmla="*/ 569620 h 2310754"/>
                  <a:gd name="connsiteX13" fmla="*/ 729319 w 1421109"/>
                  <a:gd name="connsiteY13" fmla="*/ 957827 h 2310754"/>
                  <a:gd name="connsiteX14" fmla="*/ 543268 w 1421109"/>
                  <a:gd name="connsiteY14" fmla="*/ 8 h 2310754"/>
                  <a:gd name="connsiteX15" fmla="*/ 473286 w 1421109"/>
                  <a:gd name="connsiteY15" fmla="*/ 1312127 h 2310754"/>
                  <a:gd name="connsiteX16" fmla="*/ 338442 w 1421109"/>
                  <a:gd name="connsiteY16" fmla="*/ 1258222 h 2310754"/>
                  <a:gd name="connsiteX17" fmla="*/ 719 w 1421109"/>
                  <a:gd name="connsiteY17" fmla="*/ 957545 h 2310754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601148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582370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582370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347"/>
                  <a:gd name="connsiteX1" fmla="*/ 140932 w 1421109"/>
                  <a:gd name="connsiteY1" fmla="*/ 1353319 h 2310347"/>
                  <a:gd name="connsiteX2" fmla="*/ 309182 w 1421109"/>
                  <a:gd name="connsiteY2" fmla="*/ 1711764 h 2310347"/>
                  <a:gd name="connsiteX3" fmla="*/ 548773 w 1421109"/>
                  <a:gd name="connsiteY3" fmla="*/ 1936338 h 2310347"/>
                  <a:gd name="connsiteX4" fmla="*/ 582370 w 1421109"/>
                  <a:gd name="connsiteY4" fmla="*/ 2297232 h 2310347"/>
                  <a:gd name="connsiteX5" fmla="*/ 1253027 w 1421109"/>
                  <a:gd name="connsiteY5" fmla="*/ 2310347 h 2310347"/>
                  <a:gd name="connsiteX6" fmla="*/ 1262460 w 1421109"/>
                  <a:gd name="connsiteY6" fmla="*/ 1987074 h 2310347"/>
                  <a:gd name="connsiteX7" fmla="*/ 1421092 w 1421109"/>
                  <a:gd name="connsiteY7" fmla="*/ 1126548 h 2310347"/>
                  <a:gd name="connsiteX8" fmla="*/ 1152597 w 1421109"/>
                  <a:gd name="connsiteY8" fmla="*/ 669082 h 2310347"/>
                  <a:gd name="connsiteX9" fmla="*/ 1168953 w 1421109"/>
                  <a:gd name="connsiteY9" fmla="*/ 968062 h 2310347"/>
                  <a:gd name="connsiteX10" fmla="*/ 927050 w 1421109"/>
                  <a:gd name="connsiteY10" fmla="*/ 614956 h 2310347"/>
                  <a:gd name="connsiteX11" fmla="*/ 957315 w 1421109"/>
                  <a:gd name="connsiteY11" fmla="*/ 944170 h 2310347"/>
                  <a:gd name="connsiteX12" fmla="*/ 711016 w 1421109"/>
                  <a:gd name="connsiteY12" fmla="*/ 569620 h 2310347"/>
                  <a:gd name="connsiteX13" fmla="*/ 729319 w 1421109"/>
                  <a:gd name="connsiteY13" fmla="*/ 957827 h 2310347"/>
                  <a:gd name="connsiteX14" fmla="*/ 543268 w 1421109"/>
                  <a:gd name="connsiteY14" fmla="*/ 8 h 2310347"/>
                  <a:gd name="connsiteX15" fmla="*/ 473286 w 1421109"/>
                  <a:gd name="connsiteY15" fmla="*/ 1312127 h 2310347"/>
                  <a:gd name="connsiteX16" fmla="*/ 338442 w 1421109"/>
                  <a:gd name="connsiteY16" fmla="*/ 1258222 h 2310347"/>
                  <a:gd name="connsiteX17" fmla="*/ 719 w 1421109"/>
                  <a:gd name="connsiteY17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52597 w 1423213"/>
                  <a:gd name="connsiteY9" fmla="*/ 669082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52597 w 1423213"/>
                  <a:gd name="connsiteY9" fmla="*/ 669082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86368 w 1423213"/>
                  <a:gd name="connsiteY9" fmla="*/ 644961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86368 w 1423213"/>
                  <a:gd name="connsiteY9" fmla="*/ 644961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6650"/>
                  <a:gd name="connsiteY0" fmla="*/ 957545 h 2310347"/>
                  <a:gd name="connsiteX1" fmla="*/ 140932 w 1426650"/>
                  <a:gd name="connsiteY1" fmla="*/ 1353319 h 2310347"/>
                  <a:gd name="connsiteX2" fmla="*/ 309182 w 1426650"/>
                  <a:gd name="connsiteY2" fmla="*/ 1711764 h 2310347"/>
                  <a:gd name="connsiteX3" fmla="*/ 548773 w 1426650"/>
                  <a:gd name="connsiteY3" fmla="*/ 1936338 h 2310347"/>
                  <a:gd name="connsiteX4" fmla="*/ 582370 w 1426650"/>
                  <a:gd name="connsiteY4" fmla="*/ 2297232 h 2310347"/>
                  <a:gd name="connsiteX5" fmla="*/ 1253027 w 1426650"/>
                  <a:gd name="connsiteY5" fmla="*/ 2310347 h 2310347"/>
                  <a:gd name="connsiteX6" fmla="*/ 1262460 w 1426650"/>
                  <a:gd name="connsiteY6" fmla="*/ 1987074 h 2310347"/>
                  <a:gd name="connsiteX7" fmla="*/ 1421092 w 1426650"/>
                  <a:gd name="connsiteY7" fmla="*/ 1126548 h 2310347"/>
                  <a:gd name="connsiteX8" fmla="*/ 1393246 w 1426650"/>
                  <a:gd name="connsiteY8" fmla="*/ 734522 h 2310347"/>
                  <a:gd name="connsiteX9" fmla="*/ 1186368 w 1426650"/>
                  <a:gd name="connsiteY9" fmla="*/ 644961 h 2310347"/>
                  <a:gd name="connsiteX10" fmla="*/ 1168953 w 1426650"/>
                  <a:gd name="connsiteY10" fmla="*/ 968062 h 2310347"/>
                  <a:gd name="connsiteX11" fmla="*/ 1156855 w 1426650"/>
                  <a:gd name="connsiteY11" fmla="*/ 657333 h 2310347"/>
                  <a:gd name="connsiteX12" fmla="*/ 927050 w 1426650"/>
                  <a:gd name="connsiteY12" fmla="*/ 614956 h 2310347"/>
                  <a:gd name="connsiteX13" fmla="*/ 957315 w 1426650"/>
                  <a:gd name="connsiteY13" fmla="*/ 944170 h 2310347"/>
                  <a:gd name="connsiteX14" fmla="*/ 711016 w 1426650"/>
                  <a:gd name="connsiteY14" fmla="*/ 569620 h 2310347"/>
                  <a:gd name="connsiteX15" fmla="*/ 729319 w 1426650"/>
                  <a:gd name="connsiteY15" fmla="*/ 957827 h 2310347"/>
                  <a:gd name="connsiteX16" fmla="*/ 543268 w 1426650"/>
                  <a:gd name="connsiteY16" fmla="*/ 8 h 2310347"/>
                  <a:gd name="connsiteX17" fmla="*/ 473286 w 1426650"/>
                  <a:gd name="connsiteY17" fmla="*/ 1312127 h 2310347"/>
                  <a:gd name="connsiteX18" fmla="*/ 338442 w 1426650"/>
                  <a:gd name="connsiteY18" fmla="*/ 1258222 h 2310347"/>
                  <a:gd name="connsiteX19" fmla="*/ 719 w 1426650"/>
                  <a:gd name="connsiteY19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711016 w 1422362"/>
                  <a:gd name="connsiteY14" fmla="*/ 569620 h 2310347"/>
                  <a:gd name="connsiteX15" fmla="*/ 729319 w 1422362"/>
                  <a:gd name="connsiteY15" fmla="*/ 957827 h 2310347"/>
                  <a:gd name="connsiteX16" fmla="*/ 543268 w 1422362"/>
                  <a:gd name="connsiteY16" fmla="*/ 8 h 2310347"/>
                  <a:gd name="connsiteX17" fmla="*/ 473286 w 1422362"/>
                  <a:gd name="connsiteY17" fmla="*/ 1312127 h 2310347"/>
                  <a:gd name="connsiteX18" fmla="*/ 338442 w 1422362"/>
                  <a:gd name="connsiteY18" fmla="*/ 1258222 h 2310347"/>
                  <a:gd name="connsiteX19" fmla="*/ 719 w 1422362"/>
                  <a:gd name="connsiteY19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1028697 h 2381499"/>
                  <a:gd name="connsiteX1" fmla="*/ 140932 w 1422362"/>
                  <a:gd name="connsiteY1" fmla="*/ 1424471 h 2381499"/>
                  <a:gd name="connsiteX2" fmla="*/ 309182 w 1422362"/>
                  <a:gd name="connsiteY2" fmla="*/ 1782916 h 2381499"/>
                  <a:gd name="connsiteX3" fmla="*/ 548773 w 1422362"/>
                  <a:gd name="connsiteY3" fmla="*/ 2007490 h 2381499"/>
                  <a:gd name="connsiteX4" fmla="*/ 582370 w 1422362"/>
                  <a:gd name="connsiteY4" fmla="*/ 2368384 h 2381499"/>
                  <a:gd name="connsiteX5" fmla="*/ 1253027 w 1422362"/>
                  <a:gd name="connsiteY5" fmla="*/ 2381499 h 2381499"/>
                  <a:gd name="connsiteX6" fmla="*/ 1262460 w 1422362"/>
                  <a:gd name="connsiteY6" fmla="*/ 2058226 h 2381499"/>
                  <a:gd name="connsiteX7" fmla="*/ 1421092 w 1422362"/>
                  <a:gd name="connsiteY7" fmla="*/ 1197700 h 2381499"/>
                  <a:gd name="connsiteX8" fmla="*/ 1369124 w 1422362"/>
                  <a:gd name="connsiteY8" fmla="*/ 771904 h 2381499"/>
                  <a:gd name="connsiteX9" fmla="*/ 1176719 w 1422362"/>
                  <a:gd name="connsiteY9" fmla="*/ 740235 h 2381499"/>
                  <a:gd name="connsiteX10" fmla="*/ 1168953 w 1422362"/>
                  <a:gd name="connsiteY10" fmla="*/ 1039214 h 2381499"/>
                  <a:gd name="connsiteX11" fmla="*/ 1156855 w 1422362"/>
                  <a:gd name="connsiteY11" fmla="*/ 728485 h 2381499"/>
                  <a:gd name="connsiteX12" fmla="*/ 927050 w 1422362"/>
                  <a:gd name="connsiteY12" fmla="*/ 686108 h 2381499"/>
                  <a:gd name="connsiteX13" fmla="*/ 957315 w 1422362"/>
                  <a:gd name="connsiteY13" fmla="*/ 1015322 h 2381499"/>
                  <a:gd name="connsiteX14" fmla="*/ 905990 w 1422362"/>
                  <a:gd name="connsiteY14" fmla="*/ 685066 h 2381499"/>
                  <a:gd name="connsiteX15" fmla="*/ 711016 w 1422362"/>
                  <a:gd name="connsiteY15" fmla="*/ 640772 h 2381499"/>
                  <a:gd name="connsiteX16" fmla="*/ 729319 w 1422362"/>
                  <a:gd name="connsiteY16" fmla="*/ 1028979 h 2381499"/>
                  <a:gd name="connsiteX17" fmla="*/ 543268 w 1422362"/>
                  <a:gd name="connsiteY17" fmla="*/ 71160 h 2381499"/>
                  <a:gd name="connsiteX18" fmla="*/ 471802 w 1422362"/>
                  <a:gd name="connsiteY18" fmla="*/ 217109 h 2381499"/>
                  <a:gd name="connsiteX19" fmla="*/ 473286 w 1422362"/>
                  <a:gd name="connsiteY19" fmla="*/ 1383279 h 2381499"/>
                  <a:gd name="connsiteX20" fmla="*/ 338442 w 1422362"/>
                  <a:gd name="connsiteY20" fmla="*/ 1329374 h 2381499"/>
                  <a:gd name="connsiteX21" fmla="*/ 719 w 1422362"/>
                  <a:gd name="connsiteY21" fmla="*/ 1028697 h 2381499"/>
                  <a:gd name="connsiteX0" fmla="*/ 719 w 1422362"/>
                  <a:gd name="connsiteY0" fmla="*/ 1028697 h 2381499"/>
                  <a:gd name="connsiteX1" fmla="*/ 140932 w 1422362"/>
                  <a:gd name="connsiteY1" fmla="*/ 1424471 h 2381499"/>
                  <a:gd name="connsiteX2" fmla="*/ 309182 w 1422362"/>
                  <a:gd name="connsiteY2" fmla="*/ 1782916 h 2381499"/>
                  <a:gd name="connsiteX3" fmla="*/ 548773 w 1422362"/>
                  <a:gd name="connsiteY3" fmla="*/ 2007490 h 2381499"/>
                  <a:gd name="connsiteX4" fmla="*/ 582370 w 1422362"/>
                  <a:gd name="connsiteY4" fmla="*/ 2368384 h 2381499"/>
                  <a:gd name="connsiteX5" fmla="*/ 1253027 w 1422362"/>
                  <a:gd name="connsiteY5" fmla="*/ 2381499 h 2381499"/>
                  <a:gd name="connsiteX6" fmla="*/ 1262460 w 1422362"/>
                  <a:gd name="connsiteY6" fmla="*/ 2058226 h 2381499"/>
                  <a:gd name="connsiteX7" fmla="*/ 1421092 w 1422362"/>
                  <a:gd name="connsiteY7" fmla="*/ 1197700 h 2381499"/>
                  <a:gd name="connsiteX8" fmla="*/ 1369124 w 1422362"/>
                  <a:gd name="connsiteY8" fmla="*/ 771904 h 2381499"/>
                  <a:gd name="connsiteX9" fmla="*/ 1176719 w 1422362"/>
                  <a:gd name="connsiteY9" fmla="*/ 740235 h 2381499"/>
                  <a:gd name="connsiteX10" fmla="*/ 1168953 w 1422362"/>
                  <a:gd name="connsiteY10" fmla="*/ 1039214 h 2381499"/>
                  <a:gd name="connsiteX11" fmla="*/ 1156855 w 1422362"/>
                  <a:gd name="connsiteY11" fmla="*/ 728485 h 2381499"/>
                  <a:gd name="connsiteX12" fmla="*/ 927050 w 1422362"/>
                  <a:gd name="connsiteY12" fmla="*/ 686108 h 2381499"/>
                  <a:gd name="connsiteX13" fmla="*/ 957315 w 1422362"/>
                  <a:gd name="connsiteY13" fmla="*/ 1015322 h 2381499"/>
                  <a:gd name="connsiteX14" fmla="*/ 905990 w 1422362"/>
                  <a:gd name="connsiteY14" fmla="*/ 685066 h 2381499"/>
                  <a:gd name="connsiteX15" fmla="*/ 711016 w 1422362"/>
                  <a:gd name="connsiteY15" fmla="*/ 640772 h 2381499"/>
                  <a:gd name="connsiteX16" fmla="*/ 729319 w 1422362"/>
                  <a:gd name="connsiteY16" fmla="*/ 1028979 h 2381499"/>
                  <a:gd name="connsiteX17" fmla="*/ 543268 w 1422362"/>
                  <a:gd name="connsiteY17" fmla="*/ 71160 h 2381499"/>
                  <a:gd name="connsiteX18" fmla="*/ 471802 w 1422362"/>
                  <a:gd name="connsiteY18" fmla="*/ 217109 h 2381499"/>
                  <a:gd name="connsiteX19" fmla="*/ 473286 w 1422362"/>
                  <a:gd name="connsiteY19" fmla="*/ 1383279 h 2381499"/>
                  <a:gd name="connsiteX20" fmla="*/ 338442 w 1422362"/>
                  <a:gd name="connsiteY20" fmla="*/ 1329374 h 2381499"/>
                  <a:gd name="connsiteX21" fmla="*/ 719 w 1422362"/>
                  <a:gd name="connsiteY21" fmla="*/ 1028697 h 2381499"/>
                  <a:gd name="connsiteX0" fmla="*/ 719 w 1422362"/>
                  <a:gd name="connsiteY0" fmla="*/ 1025260 h 2378062"/>
                  <a:gd name="connsiteX1" fmla="*/ 140932 w 1422362"/>
                  <a:gd name="connsiteY1" fmla="*/ 1421034 h 2378062"/>
                  <a:gd name="connsiteX2" fmla="*/ 309182 w 1422362"/>
                  <a:gd name="connsiteY2" fmla="*/ 1779479 h 2378062"/>
                  <a:gd name="connsiteX3" fmla="*/ 548773 w 1422362"/>
                  <a:gd name="connsiteY3" fmla="*/ 2004053 h 2378062"/>
                  <a:gd name="connsiteX4" fmla="*/ 582370 w 1422362"/>
                  <a:gd name="connsiteY4" fmla="*/ 2364947 h 2378062"/>
                  <a:gd name="connsiteX5" fmla="*/ 1253027 w 1422362"/>
                  <a:gd name="connsiteY5" fmla="*/ 2378062 h 2378062"/>
                  <a:gd name="connsiteX6" fmla="*/ 1262460 w 1422362"/>
                  <a:gd name="connsiteY6" fmla="*/ 2054789 h 2378062"/>
                  <a:gd name="connsiteX7" fmla="*/ 1421092 w 1422362"/>
                  <a:gd name="connsiteY7" fmla="*/ 1194263 h 2378062"/>
                  <a:gd name="connsiteX8" fmla="*/ 1369124 w 1422362"/>
                  <a:gd name="connsiteY8" fmla="*/ 768467 h 2378062"/>
                  <a:gd name="connsiteX9" fmla="*/ 1176719 w 1422362"/>
                  <a:gd name="connsiteY9" fmla="*/ 736798 h 2378062"/>
                  <a:gd name="connsiteX10" fmla="*/ 1168953 w 1422362"/>
                  <a:gd name="connsiteY10" fmla="*/ 1035777 h 2378062"/>
                  <a:gd name="connsiteX11" fmla="*/ 1156855 w 1422362"/>
                  <a:gd name="connsiteY11" fmla="*/ 725048 h 2378062"/>
                  <a:gd name="connsiteX12" fmla="*/ 927050 w 1422362"/>
                  <a:gd name="connsiteY12" fmla="*/ 682671 h 2378062"/>
                  <a:gd name="connsiteX13" fmla="*/ 957315 w 1422362"/>
                  <a:gd name="connsiteY13" fmla="*/ 1011885 h 2378062"/>
                  <a:gd name="connsiteX14" fmla="*/ 905990 w 1422362"/>
                  <a:gd name="connsiteY14" fmla="*/ 681629 h 2378062"/>
                  <a:gd name="connsiteX15" fmla="*/ 711016 w 1422362"/>
                  <a:gd name="connsiteY15" fmla="*/ 637335 h 2378062"/>
                  <a:gd name="connsiteX16" fmla="*/ 729319 w 1422362"/>
                  <a:gd name="connsiteY16" fmla="*/ 1025542 h 2378062"/>
                  <a:gd name="connsiteX17" fmla="*/ 543268 w 1422362"/>
                  <a:gd name="connsiteY17" fmla="*/ 67723 h 2378062"/>
                  <a:gd name="connsiteX18" fmla="*/ 471802 w 1422362"/>
                  <a:gd name="connsiteY18" fmla="*/ 213672 h 2378062"/>
                  <a:gd name="connsiteX19" fmla="*/ 473286 w 1422362"/>
                  <a:gd name="connsiteY19" fmla="*/ 1379842 h 2378062"/>
                  <a:gd name="connsiteX20" fmla="*/ 338442 w 1422362"/>
                  <a:gd name="connsiteY20" fmla="*/ 1325937 h 2378062"/>
                  <a:gd name="connsiteX21" fmla="*/ 719 w 1422362"/>
                  <a:gd name="connsiteY21" fmla="*/ 1025260 h 2378062"/>
                  <a:gd name="connsiteX0" fmla="*/ 719 w 1422362"/>
                  <a:gd name="connsiteY0" fmla="*/ 1011512 h 2364314"/>
                  <a:gd name="connsiteX1" fmla="*/ 140932 w 1422362"/>
                  <a:gd name="connsiteY1" fmla="*/ 1407286 h 2364314"/>
                  <a:gd name="connsiteX2" fmla="*/ 309182 w 1422362"/>
                  <a:gd name="connsiteY2" fmla="*/ 1765731 h 2364314"/>
                  <a:gd name="connsiteX3" fmla="*/ 548773 w 1422362"/>
                  <a:gd name="connsiteY3" fmla="*/ 1990305 h 2364314"/>
                  <a:gd name="connsiteX4" fmla="*/ 582370 w 1422362"/>
                  <a:gd name="connsiteY4" fmla="*/ 2351199 h 2364314"/>
                  <a:gd name="connsiteX5" fmla="*/ 1253027 w 1422362"/>
                  <a:gd name="connsiteY5" fmla="*/ 2364314 h 2364314"/>
                  <a:gd name="connsiteX6" fmla="*/ 1262460 w 1422362"/>
                  <a:gd name="connsiteY6" fmla="*/ 2041041 h 2364314"/>
                  <a:gd name="connsiteX7" fmla="*/ 1421092 w 1422362"/>
                  <a:gd name="connsiteY7" fmla="*/ 1180515 h 2364314"/>
                  <a:gd name="connsiteX8" fmla="*/ 1369124 w 1422362"/>
                  <a:gd name="connsiteY8" fmla="*/ 754719 h 2364314"/>
                  <a:gd name="connsiteX9" fmla="*/ 1176719 w 1422362"/>
                  <a:gd name="connsiteY9" fmla="*/ 723050 h 2364314"/>
                  <a:gd name="connsiteX10" fmla="*/ 1168953 w 1422362"/>
                  <a:gd name="connsiteY10" fmla="*/ 1022029 h 2364314"/>
                  <a:gd name="connsiteX11" fmla="*/ 1156855 w 1422362"/>
                  <a:gd name="connsiteY11" fmla="*/ 711300 h 2364314"/>
                  <a:gd name="connsiteX12" fmla="*/ 927050 w 1422362"/>
                  <a:gd name="connsiteY12" fmla="*/ 668923 h 2364314"/>
                  <a:gd name="connsiteX13" fmla="*/ 957315 w 1422362"/>
                  <a:gd name="connsiteY13" fmla="*/ 998137 h 2364314"/>
                  <a:gd name="connsiteX14" fmla="*/ 905990 w 1422362"/>
                  <a:gd name="connsiteY14" fmla="*/ 667881 h 2364314"/>
                  <a:gd name="connsiteX15" fmla="*/ 711016 w 1422362"/>
                  <a:gd name="connsiteY15" fmla="*/ 623587 h 2364314"/>
                  <a:gd name="connsiteX16" fmla="*/ 729319 w 1422362"/>
                  <a:gd name="connsiteY16" fmla="*/ 1011794 h 2364314"/>
                  <a:gd name="connsiteX17" fmla="*/ 630106 w 1422362"/>
                  <a:gd name="connsiteY17" fmla="*/ 73272 h 2364314"/>
                  <a:gd name="connsiteX18" fmla="*/ 471802 w 1422362"/>
                  <a:gd name="connsiteY18" fmla="*/ 199924 h 2364314"/>
                  <a:gd name="connsiteX19" fmla="*/ 473286 w 1422362"/>
                  <a:gd name="connsiteY19" fmla="*/ 1366094 h 2364314"/>
                  <a:gd name="connsiteX20" fmla="*/ 338442 w 1422362"/>
                  <a:gd name="connsiteY20" fmla="*/ 1312189 h 2364314"/>
                  <a:gd name="connsiteX21" fmla="*/ 719 w 1422362"/>
                  <a:gd name="connsiteY21" fmla="*/ 1011512 h 2364314"/>
                  <a:gd name="connsiteX0" fmla="*/ 719 w 1422362"/>
                  <a:gd name="connsiteY0" fmla="*/ 938672 h 2291474"/>
                  <a:gd name="connsiteX1" fmla="*/ 140932 w 1422362"/>
                  <a:gd name="connsiteY1" fmla="*/ 1334446 h 2291474"/>
                  <a:gd name="connsiteX2" fmla="*/ 309182 w 1422362"/>
                  <a:gd name="connsiteY2" fmla="*/ 1692891 h 2291474"/>
                  <a:gd name="connsiteX3" fmla="*/ 548773 w 1422362"/>
                  <a:gd name="connsiteY3" fmla="*/ 1917465 h 2291474"/>
                  <a:gd name="connsiteX4" fmla="*/ 582370 w 1422362"/>
                  <a:gd name="connsiteY4" fmla="*/ 2278359 h 2291474"/>
                  <a:gd name="connsiteX5" fmla="*/ 1253027 w 1422362"/>
                  <a:gd name="connsiteY5" fmla="*/ 2291474 h 2291474"/>
                  <a:gd name="connsiteX6" fmla="*/ 1262460 w 1422362"/>
                  <a:gd name="connsiteY6" fmla="*/ 1968201 h 2291474"/>
                  <a:gd name="connsiteX7" fmla="*/ 1421092 w 1422362"/>
                  <a:gd name="connsiteY7" fmla="*/ 1107675 h 2291474"/>
                  <a:gd name="connsiteX8" fmla="*/ 1369124 w 1422362"/>
                  <a:gd name="connsiteY8" fmla="*/ 681879 h 2291474"/>
                  <a:gd name="connsiteX9" fmla="*/ 1176719 w 1422362"/>
                  <a:gd name="connsiteY9" fmla="*/ 650210 h 2291474"/>
                  <a:gd name="connsiteX10" fmla="*/ 1168953 w 1422362"/>
                  <a:gd name="connsiteY10" fmla="*/ 949189 h 2291474"/>
                  <a:gd name="connsiteX11" fmla="*/ 1156855 w 1422362"/>
                  <a:gd name="connsiteY11" fmla="*/ 638460 h 2291474"/>
                  <a:gd name="connsiteX12" fmla="*/ 927050 w 1422362"/>
                  <a:gd name="connsiteY12" fmla="*/ 596083 h 2291474"/>
                  <a:gd name="connsiteX13" fmla="*/ 957315 w 1422362"/>
                  <a:gd name="connsiteY13" fmla="*/ 925297 h 2291474"/>
                  <a:gd name="connsiteX14" fmla="*/ 905990 w 1422362"/>
                  <a:gd name="connsiteY14" fmla="*/ 595041 h 2291474"/>
                  <a:gd name="connsiteX15" fmla="*/ 711016 w 1422362"/>
                  <a:gd name="connsiteY15" fmla="*/ 550747 h 2291474"/>
                  <a:gd name="connsiteX16" fmla="*/ 729319 w 1422362"/>
                  <a:gd name="connsiteY16" fmla="*/ 938954 h 2291474"/>
                  <a:gd name="connsiteX17" fmla="*/ 673525 w 1422362"/>
                  <a:gd name="connsiteY17" fmla="*/ 130688 h 2291474"/>
                  <a:gd name="connsiteX18" fmla="*/ 471802 w 1422362"/>
                  <a:gd name="connsiteY18" fmla="*/ 127084 h 2291474"/>
                  <a:gd name="connsiteX19" fmla="*/ 473286 w 1422362"/>
                  <a:gd name="connsiteY19" fmla="*/ 1293254 h 2291474"/>
                  <a:gd name="connsiteX20" fmla="*/ 338442 w 1422362"/>
                  <a:gd name="connsiteY20" fmla="*/ 1239349 h 2291474"/>
                  <a:gd name="connsiteX21" fmla="*/ 719 w 1422362"/>
                  <a:gd name="connsiteY21" fmla="*/ 938672 h 2291474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14198 h 2267000"/>
                  <a:gd name="connsiteX1" fmla="*/ 140932 w 1422362"/>
                  <a:gd name="connsiteY1" fmla="*/ 1309972 h 2267000"/>
                  <a:gd name="connsiteX2" fmla="*/ 309182 w 1422362"/>
                  <a:gd name="connsiteY2" fmla="*/ 1668417 h 2267000"/>
                  <a:gd name="connsiteX3" fmla="*/ 548773 w 1422362"/>
                  <a:gd name="connsiteY3" fmla="*/ 1892991 h 2267000"/>
                  <a:gd name="connsiteX4" fmla="*/ 582370 w 1422362"/>
                  <a:gd name="connsiteY4" fmla="*/ 2253885 h 2267000"/>
                  <a:gd name="connsiteX5" fmla="*/ 1253027 w 1422362"/>
                  <a:gd name="connsiteY5" fmla="*/ 2267000 h 2267000"/>
                  <a:gd name="connsiteX6" fmla="*/ 1262460 w 1422362"/>
                  <a:gd name="connsiteY6" fmla="*/ 1943727 h 2267000"/>
                  <a:gd name="connsiteX7" fmla="*/ 1421092 w 1422362"/>
                  <a:gd name="connsiteY7" fmla="*/ 1083201 h 2267000"/>
                  <a:gd name="connsiteX8" fmla="*/ 1369124 w 1422362"/>
                  <a:gd name="connsiteY8" fmla="*/ 657405 h 2267000"/>
                  <a:gd name="connsiteX9" fmla="*/ 1176719 w 1422362"/>
                  <a:gd name="connsiteY9" fmla="*/ 625736 h 2267000"/>
                  <a:gd name="connsiteX10" fmla="*/ 1168953 w 1422362"/>
                  <a:gd name="connsiteY10" fmla="*/ 924715 h 2267000"/>
                  <a:gd name="connsiteX11" fmla="*/ 1156855 w 1422362"/>
                  <a:gd name="connsiteY11" fmla="*/ 613986 h 2267000"/>
                  <a:gd name="connsiteX12" fmla="*/ 927050 w 1422362"/>
                  <a:gd name="connsiteY12" fmla="*/ 571609 h 2267000"/>
                  <a:gd name="connsiteX13" fmla="*/ 957315 w 1422362"/>
                  <a:gd name="connsiteY13" fmla="*/ 900823 h 2267000"/>
                  <a:gd name="connsiteX14" fmla="*/ 905990 w 1422362"/>
                  <a:gd name="connsiteY14" fmla="*/ 570567 h 2267000"/>
                  <a:gd name="connsiteX15" fmla="*/ 711016 w 1422362"/>
                  <a:gd name="connsiteY15" fmla="*/ 526273 h 2267000"/>
                  <a:gd name="connsiteX16" fmla="*/ 714846 w 1422362"/>
                  <a:gd name="connsiteY16" fmla="*/ 914480 h 2267000"/>
                  <a:gd name="connsiteX17" fmla="*/ 673525 w 1422362"/>
                  <a:gd name="connsiteY17" fmla="*/ 106214 h 2267000"/>
                  <a:gd name="connsiteX18" fmla="*/ 486275 w 1422362"/>
                  <a:gd name="connsiteY18" fmla="*/ 174974 h 2267000"/>
                  <a:gd name="connsiteX19" fmla="*/ 473286 w 1422362"/>
                  <a:gd name="connsiteY19" fmla="*/ 1268780 h 2267000"/>
                  <a:gd name="connsiteX20" fmla="*/ 338442 w 1422362"/>
                  <a:gd name="connsiteY20" fmla="*/ 1214875 h 2267000"/>
                  <a:gd name="connsiteX21" fmla="*/ 719 w 1422362"/>
                  <a:gd name="connsiteY21" fmla="*/ 914198 h 2267000"/>
                  <a:gd name="connsiteX0" fmla="*/ 719 w 1422362"/>
                  <a:gd name="connsiteY0" fmla="*/ 897709 h 2250511"/>
                  <a:gd name="connsiteX1" fmla="*/ 140932 w 1422362"/>
                  <a:gd name="connsiteY1" fmla="*/ 1293483 h 2250511"/>
                  <a:gd name="connsiteX2" fmla="*/ 309182 w 1422362"/>
                  <a:gd name="connsiteY2" fmla="*/ 1651928 h 2250511"/>
                  <a:gd name="connsiteX3" fmla="*/ 548773 w 1422362"/>
                  <a:gd name="connsiteY3" fmla="*/ 1876502 h 2250511"/>
                  <a:gd name="connsiteX4" fmla="*/ 582370 w 1422362"/>
                  <a:gd name="connsiteY4" fmla="*/ 2237396 h 2250511"/>
                  <a:gd name="connsiteX5" fmla="*/ 1253027 w 1422362"/>
                  <a:gd name="connsiteY5" fmla="*/ 2250511 h 2250511"/>
                  <a:gd name="connsiteX6" fmla="*/ 1262460 w 1422362"/>
                  <a:gd name="connsiteY6" fmla="*/ 1927238 h 2250511"/>
                  <a:gd name="connsiteX7" fmla="*/ 1421092 w 1422362"/>
                  <a:gd name="connsiteY7" fmla="*/ 1066712 h 2250511"/>
                  <a:gd name="connsiteX8" fmla="*/ 1369124 w 1422362"/>
                  <a:gd name="connsiteY8" fmla="*/ 640916 h 2250511"/>
                  <a:gd name="connsiteX9" fmla="*/ 1176719 w 1422362"/>
                  <a:gd name="connsiteY9" fmla="*/ 609247 h 2250511"/>
                  <a:gd name="connsiteX10" fmla="*/ 1168953 w 1422362"/>
                  <a:gd name="connsiteY10" fmla="*/ 908226 h 2250511"/>
                  <a:gd name="connsiteX11" fmla="*/ 1156855 w 1422362"/>
                  <a:gd name="connsiteY11" fmla="*/ 597497 h 2250511"/>
                  <a:gd name="connsiteX12" fmla="*/ 927050 w 1422362"/>
                  <a:gd name="connsiteY12" fmla="*/ 555120 h 2250511"/>
                  <a:gd name="connsiteX13" fmla="*/ 957315 w 1422362"/>
                  <a:gd name="connsiteY13" fmla="*/ 884334 h 2250511"/>
                  <a:gd name="connsiteX14" fmla="*/ 905990 w 1422362"/>
                  <a:gd name="connsiteY14" fmla="*/ 554078 h 2250511"/>
                  <a:gd name="connsiteX15" fmla="*/ 711016 w 1422362"/>
                  <a:gd name="connsiteY15" fmla="*/ 509784 h 2250511"/>
                  <a:gd name="connsiteX16" fmla="*/ 714846 w 1422362"/>
                  <a:gd name="connsiteY16" fmla="*/ 897991 h 2250511"/>
                  <a:gd name="connsiteX17" fmla="*/ 683174 w 1422362"/>
                  <a:gd name="connsiteY17" fmla="*/ 118671 h 2250511"/>
                  <a:gd name="connsiteX18" fmla="*/ 486275 w 1422362"/>
                  <a:gd name="connsiteY18" fmla="*/ 158485 h 2250511"/>
                  <a:gd name="connsiteX19" fmla="*/ 473286 w 1422362"/>
                  <a:gd name="connsiteY19" fmla="*/ 1252291 h 2250511"/>
                  <a:gd name="connsiteX20" fmla="*/ 338442 w 1422362"/>
                  <a:gd name="connsiteY20" fmla="*/ 1198386 h 2250511"/>
                  <a:gd name="connsiteX21" fmla="*/ 719 w 1422362"/>
                  <a:gd name="connsiteY21" fmla="*/ 897709 h 2250511"/>
                  <a:gd name="connsiteX0" fmla="*/ 719 w 1422362"/>
                  <a:gd name="connsiteY0" fmla="*/ 897709 h 2250511"/>
                  <a:gd name="connsiteX1" fmla="*/ 140932 w 1422362"/>
                  <a:gd name="connsiteY1" fmla="*/ 1293483 h 2250511"/>
                  <a:gd name="connsiteX2" fmla="*/ 309182 w 1422362"/>
                  <a:gd name="connsiteY2" fmla="*/ 1651928 h 2250511"/>
                  <a:gd name="connsiteX3" fmla="*/ 548773 w 1422362"/>
                  <a:gd name="connsiteY3" fmla="*/ 1876502 h 2250511"/>
                  <a:gd name="connsiteX4" fmla="*/ 582370 w 1422362"/>
                  <a:gd name="connsiteY4" fmla="*/ 2237396 h 2250511"/>
                  <a:gd name="connsiteX5" fmla="*/ 1253027 w 1422362"/>
                  <a:gd name="connsiteY5" fmla="*/ 2250511 h 2250511"/>
                  <a:gd name="connsiteX6" fmla="*/ 1262460 w 1422362"/>
                  <a:gd name="connsiteY6" fmla="*/ 1927238 h 2250511"/>
                  <a:gd name="connsiteX7" fmla="*/ 1421092 w 1422362"/>
                  <a:gd name="connsiteY7" fmla="*/ 1066712 h 2250511"/>
                  <a:gd name="connsiteX8" fmla="*/ 1369124 w 1422362"/>
                  <a:gd name="connsiteY8" fmla="*/ 640916 h 2250511"/>
                  <a:gd name="connsiteX9" fmla="*/ 1176719 w 1422362"/>
                  <a:gd name="connsiteY9" fmla="*/ 609247 h 2250511"/>
                  <a:gd name="connsiteX10" fmla="*/ 1168953 w 1422362"/>
                  <a:gd name="connsiteY10" fmla="*/ 908226 h 2250511"/>
                  <a:gd name="connsiteX11" fmla="*/ 1156855 w 1422362"/>
                  <a:gd name="connsiteY11" fmla="*/ 597497 h 2250511"/>
                  <a:gd name="connsiteX12" fmla="*/ 927050 w 1422362"/>
                  <a:gd name="connsiteY12" fmla="*/ 555120 h 2250511"/>
                  <a:gd name="connsiteX13" fmla="*/ 957315 w 1422362"/>
                  <a:gd name="connsiteY13" fmla="*/ 884334 h 2250511"/>
                  <a:gd name="connsiteX14" fmla="*/ 905990 w 1422362"/>
                  <a:gd name="connsiteY14" fmla="*/ 554078 h 2250511"/>
                  <a:gd name="connsiteX15" fmla="*/ 711016 w 1422362"/>
                  <a:gd name="connsiteY15" fmla="*/ 509784 h 2250511"/>
                  <a:gd name="connsiteX16" fmla="*/ 714846 w 1422362"/>
                  <a:gd name="connsiteY16" fmla="*/ 897991 h 2250511"/>
                  <a:gd name="connsiteX17" fmla="*/ 683174 w 1422362"/>
                  <a:gd name="connsiteY17" fmla="*/ 118671 h 2250511"/>
                  <a:gd name="connsiteX18" fmla="*/ 486275 w 1422362"/>
                  <a:gd name="connsiteY18" fmla="*/ 158485 h 2250511"/>
                  <a:gd name="connsiteX19" fmla="*/ 473286 w 1422362"/>
                  <a:gd name="connsiteY19" fmla="*/ 1252291 h 2250511"/>
                  <a:gd name="connsiteX20" fmla="*/ 338442 w 1422362"/>
                  <a:gd name="connsiteY20" fmla="*/ 1198386 h 2250511"/>
                  <a:gd name="connsiteX21" fmla="*/ 719 w 1422362"/>
                  <a:gd name="connsiteY21" fmla="*/ 897709 h 2250511"/>
                  <a:gd name="connsiteX0" fmla="*/ 719 w 1422362"/>
                  <a:gd name="connsiteY0" fmla="*/ 904644 h 2257446"/>
                  <a:gd name="connsiteX1" fmla="*/ 140932 w 1422362"/>
                  <a:gd name="connsiteY1" fmla="*/ 1300418 h 2257446"/>
                  <a:gd name="connsiteX2" fmla="*/ 309182 w 1422362"/>
                  <a:gd name="connsiteY2" fmla="*/ 1658863 h 2257446"/>
                  <a:gd name="connsiteX3" fmla="*/ 548773 w 1422362"/>
                  <a:gd name="connsiteY3" fmla="*/ 1883437 h 2257446"/>
                  <a:gd name="connsiteX4" fmla="*/ 582370 w 1422362"/>
                  <a:gd name="connsiteY4" fmla="*/ 2244331 h 2257446"/>
                  <a:gd name="connsiteX5" fmla="*/ 1253027 w 1422362"/>
                  <a:gd name="connsiteY5" fmla="*/ 2257446 h 2257446"/>
                  <a:gd name="connsiteX6" fmla="*/ 1262460 w 1422362"/>
                  <a:gd name="connsiteY6" fmla="*/ 1934173 h 2257446"/>
                  <a:gd name="connsiteX7" fmla="*/ 1421092 w 1422362"/>
                  <a:gd name="connsiteY7" fmla="*/ 1073647 h 2257446"/>
                  <a:gd name="connsiteX8" fmla="*/ 1369124 w 1422362"/>
                  <a:gd name="connsiteY8" fmla="*/ 647851 h 2257446"/>
                  <a:gd name="connsiteX9" fmla="*/ 1176719 w 1422362"/>
                  <a:gd name="connsiteY9" fmla="*/ 616182 h 2257446"/>
                  <a:gd name="connsiteX10" fmla="*/ 1168953 w 1422362"/>
                  <a:gd name="connsiteY10" fmla="*/ 915161 h 2257446"/>
                  <a:gd name="connsiteX11" fmla="*/ 1156855 w 1422362"/>
                  <a:gd name="connsiteY11" fmla="*/ 604432 h 2257446"/>
                  <a:gd name="connsiteX12" fmla="*/ 927050 w 1422362"/>
                  <a:gd name="connsiteY12" fmla="*/ 562055 h 2257446"/>
                  <a:gd name="connsiteX13" fmla="*/ 957315 w 1422362"/>
                  <a:gd name="connsiteY13" fmla="*/ 891269 h 2257446"/>
                  <a:gd name="connsiteX14" fmla="*/ 905990 w 1422362"/>
                  <a:gd name="connsiteY14" fmla="*/ 561013 h 2257446"/>
                  <a:gd name="connsiteX15" fmla="*/ 711016 w 1422362"/>
                  <a:gd name="connsiteY15" fmla="*/ 516719 h 2257446"/>
                  <a:gd name="connsiteX16" fmla="*/ 714846 w 1422362"/>
                  <a:gd name="connsiteY16" fmla="*/ 904926 h 2257446"/>
                  <a:gd name="connsiteX17" fmla="*/ 683174 w 1422362"/>
                  <a:gd name="connsiteY17" fmla="*/ 125606 h 2257446"/>
                  <a:gd name="connsiteX18" fmla="*/ 486275 w 1422362"/>
                  <a:gd name="connsiteY18" fmla="*/ 165420 h 2257446"/>
                  <a:gd name="connsiteX19" fmla="*/ 473286 w 1422362"/>
                  <a:gd name="connsiteY19" fmla="*/ 1259226 h 2257446"/>
                  <a:gd name="connsiteX20" fmla="*/ 338442 w 1422362"/>
                  <a:gd name="connsiteY20" fmla="*/ 1205321 h 2257446"/>
                  <a:gd name="connsiteX21" fmla="*/ 719 w 1422362"/>
                  <a:gd name="connsiteY21" fmla="*/ 904644 h 2257446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73286 w 1422362"/>
                  <a:gd name="connsiteY19" fmla="*/ 1255537 h 2253757"/>
                  <a:gd name="connsiteX20" fmla="*/ 338442 w 1422362"/>
                  <a:gd name="connsiteY20" fmla="*/ 1201632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38442 w 1422362"/>
                  <a:gd name="connsiteY20" fmla="*/ 1201632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436 w 1494443"/>
                  <a:gd name="connsiteY0" fmla="*/ 886482 h 2253757"/>
                  <a:gd name="connsiteX1" fmla="*/ 213013 w 1494443"/>
                  <a:gd name="connsiteY1" fmla="*/ 1296729 h 2253757"/>
                  <a:gd name="connsiteX2" fmla="*/ 381263 w 1494443"/>
                  <a:gd name="connsiteY2" fmla="*/ 1655174 h 2253757"/>
                  <a:gd name="connsiteX3" fmla="*/ 620854 w 1494443"/>
                  <a:gd name="connsiteY3" fmla="*/ 1879748 h 2253757"/>
                  <a:gd name="connsiteX4" fmla="*/ 654451 w 1494443"/>
                  <a:gd name="connsiteY4" fmla="*/ 2240642 h 2253757"/>
                  <a:gd name="connsiteX5" fmla="*/ 1325108 w 1494443"/>
                  <a:gd name="connsiteY5" fmla="*/ 2253757 h 2253757"/>
                  <a:gd name="connsiteX6" fmla="*/ 1334541 w 1494443"/>
                  <a:gd name="connsiteY6" fmla="*/ 1930484 h 2253757"/>
                  <a:gd name="connsiteX7" fmla="*/ 1493173 w 1494443"/>
                  <a:gd name="connsiteY7" fmla="*/ 1069958 h 2253757"/>
                  <a:gd name="connsiteX8" fmla="*/ 1441205 w 1494443"/>
                  <a:gd name="connsiteY8" fmla="*/ 644162 h 2253757"/>
                  <a:gd name="connsiteX9" fmla="*/ 1248800 w 1494443"/>
                  <a:gd name="connsiteY9" fmla="*/ 612493 h 2253757"/>
                  <a:gd name="connsiteX10" fmla="*/ 1241034 w 1494443"/>
                  <a:gd name="connsiteY10" fmla="*/ 911472 h 2253757"/>
                  <a:gd name="connsiteX11" fmla="*/ 1228936 w 1494443"/>
                  <a:gd name="connsiteY11" fmla="*/ 600743 h 2253757"/>
                  <a:gd name="connsiteX12" fmla="*/ 999131 w 1494443"/>
                  <a:gd name="connsiteY12" fmla="*/ 558366 h 2253757"/>
                  <a:gd name="connsiteX13" fmla="*/ 1029396 w 1494443"/>
                  <a:gd name="connsiteY13" fmla="*/ 887580 h 2253757"/>
                  <a:gd name="connsiteX14" fmla="*/ 978071 w 1494443"/>
                  <a:gd name="connsiteY14" fmla="*/ 557324 h 2253757"/>
                  <a:gd name="connsiteX15" fmla="*/ 783097 w 1494443"/>
                  <a:gd name="connsiteY15" fmla="*/ 513030 h 2253757"/>
                  <a:gd name="connsiteX16" fmla="*/ 786927 w 1494443"/>
                  <a:gd name="connsiteY16" fmla="*/ 901237 h 2253757"/>
                  <a:gd name="connsiteX17" fmla="*/ 755255 w 1494443"/>
                  <a:gd name="connsiteY17" fmla="*/ 121917 h 2253757"/>
                  <a:gd name="connsiteX18" fmla="*/ 558356 w 1494443"/>
                  <a:gd name="connsiteY18" fmla="*/ 161731 h 2253757"/>
                  <a:gd name="connsiteX19" fmla="*/ 535718 w 1494443"/>
                  <a:gd name="connsiteY19" fmla="*/ 1183173 h 2253757"/>
                  <a:gd name="connsiteX20" fmla="*/ 376753 w 1494443"/>
                  <a:gd name="connsiteY20" fmla="*/ 1148565 h 2253757"/>
                  <a:gd name="connsiteX21" fmla="*/ 436 w 1494443"/>
                  <a:gd name="connsiteY21" fmla="*/ 886482 h 2253757"/>
                  <a:gd name="connsiteX0" fmla="*/ 436 w 1494443"/>
                  <a:gd name="connsiteY0" fmla="*/ 886482 h 2253757"/>
                  <a:gd name="connsiteX1" fmla="*/ 213013 w 1494443"/>
                  <a:gd name="connsiteY1" fmla="*/ 1296729 h 2253757"/>
                  <a:gd name="connsiteX2" fmla="*/ 381263 w 1494443"/>
                  <a:gd name="connsiteY2" fmla="*/ 1655174 h 2253757"/>
                  <a:gd name="connsiteX3" fmla="*/ 620854 w 1494443"/>
                  <a:gd name="connsiteY3" fmla="*/ 1879748 h 2253757"/>
                  <a:gd name="connsiteX4" fmla="*/ 654451 w 1494443"/>
                  <a:gd name="connsiteY4" fmla="*/ 2240642 h 2253757"/>
                  <a:gd name="connsiteX5" fmla="*/ 1325108 w 1494443"/>
                  <a:gd name="connsiteY5" fmla="*/ 2253757 h 2253757"/>
                  <a:gd name="connsiteX6" fmla="*/ 1334541 w 1494443"/>
                  <a:gd name="connsiteY6" fmla="*/ 1930484 h 2253757"/>
                  <a:gd name="connsiteX7" fmla="*/ 1493173 w 1494443"/>
                  <a:gd name="connsiteY7" fmla="*/ 1069958 h 2253757"/>
                  <a:gd name="connsiteX8" fmla="*/ 1441205 w 1494443"/>
                  <a:gd name="connsiteY8" fmla="*/ 644162 h 2253757"/>
                  <a:gd name="connsiteX9" fmla="*/ 1248800 w 1494443"/>
                  <a:gd name="connsiteY9" fmla="*/ 612493 h 2253757"/>
                  <a:gd name="connsiteX10" fmla="*/ 1241034 w 1494443"/>
                  <a:gd name="connsiteY10" fmla="*/ 911472 h 2253757"/>
                  <a:gd name="connsiteX11" fmla="*/ 1228936 w 1494443"/>
                  <a:gd name="connsiteY11" fmla="*/ 600743 h 2253757"/>
                  <a:gd name="connsiteX12" fmla="*/ 999131 w 1494443"/>
                  <a:gd name="connsiteY12" fmla="*/ 558366 h 2253757"/>
                  <a:gd name="connsiteX13" fmla="*/ 1029396 w 1494443"/>
                  <a:gd name="connsiteY13" fmla="*/ 887580 h 2253757"/>
                  <a:gd name="connsiteX14" fmla="*/ 978071 w 1494443"/>
                  <a:gd name="connsiteY14" fmla="*/ 557324 h 2253757"/>
                  <a:gd name="connsiteX15" fmla="*/ 783097 w 1494443"/>
                  <a:gd name="connsiteY15" fmla="*/ 513030 h 2253757"/>
                  <a:gd name="connsiteX16" fmla="*/ 786927 w 1494443"/>
                  <a:gd name="connsiteY16" fmla="*/ 901237 h 2253757"/>
                  <a:gd name="connsiteX17" fmla="*/ 755255 w 1494443"/>
                  <a:gd name="connsiteY17" fmla="*/ 121917 h 2253757"/>
                  <a:gd name="connsiteX18" fmla="*/ 558356 w 1494443"/>
                  <a:gd name="connsiteY18" fmla="*/ 161731 h 2253757"/>
                  <a:gd name="connsiteX19" fmla="*/ 535718 w 1494443"/>
                  <a:gd name="connsiteY19" fmla="*/ 1183173 h 2253757"/>
                  <a:gd name="connsiteX20" fmla="*/ 376753 w 1494443"/>
                  <a:gd name="connsiteY20" fmla="*/ 1148565 h 2253757"/>
                  <a:gd name="connsiteX21" fmla="*/ 436 w 1494443"/>
                  <a:gd name="connsiteY21" fmla="*/ 886482 h 2253757"/>
                  <a:gd name="connsiteX0" fmla="*/ 0 w 1494007"/>
                  <a:gd name="connsiteY0" fmla="*/ 886482 h 2253757"/>
                  <a:gd name="connsiteX1" fmla="*/ 212577 w 1494007"/>
                  <a:gd name="connsiteY1" fmla="*/ 1296729 h 2253757"/>
                  <a:gd name="connsiteX2" fmla="*/ 380827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380827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115210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147622"/>
                  <a:gd name="connsiteX1" fmla="*/ 202929 w 1494007"/>
                  <a:gd name="connsiteY1" fmla="*/ 1320850 h 2147622"/>
                  <a:gd name="connsiteX2" fmla="*/ 438719 w 1494007"/>
                  <a:gd name="connsiteY2" fmla="*/ 1655174 h 2147622"/>
                  <a:gd name="connsiteX3" fmla="*/ 620418 w 1494007"/>
                  <a:gd name="connsiteY3" fmla="*/ 1879748 h 2147622"/>
                  <a:gd name="connsiteX4" fmla="*/ 654015 w 1494007"/>
                  <a:gd name="connsiteY4" fmla="*/ 2115210 h 2147622"/>
                  <a:gd name="connsiteX5" fmla="*/ 1339145 w 1494007"/>
                  <a:gd name="connsiteY5" fmla="*/ 2147622 h 2147622"/>
                  <a:gd name="connsiteX6" fmla="*/ 1334105 w 1494007"/>
                  <a:gd name="connsiteY6" fmla="*/ 1930484 h 2147622"/>
                  <a:gd name="connsiteX7" fmla="*/ 1492737 w 1494007"/>
                  <a:gd name="connsiteY7" fmla="*/ 1069958 h 2147622"/>
                  <a:gd name="connsiteX8" fmla="*/ 1440769 w 1494007"/>
                  <a:gd name="connsiteY8" fmla="*/ 644162 h 2147622"/>
                  <a:gd name="connsiteX9" fmla="*/ 1248364 w 1494007"/>
                  <a:gd name="connsiteY9" fmla="*/ 612493 h 2147622"/>
                  <a:gd name="connsiteX10" fmla="*/ 1240598 w 1494007"/>
                  <a:gd name="connsiteY10" fmla="*/ 911472 h 2147622"/>
                  <a:gd name="connsiteX11" fmla="*/ 1228500 w 1494007"/>
                  <a:gd name="connsiteY11" fmla="*/ 600743 h 2147622"/>
                  <a:gd name="connsiteX12" fmla="*/ 998695 w 1494007"/>
                  <a:gd name="connsiteY12" fmla="*/ 558366 h 2147622"/>
                  <a:gd name="connsiteX13" fmla="*/ 1028960 w 1494007"/>
                  <a:gd name="connsiteY13" fmla="*/ 887580 h 2147622"/>
                  <a:gd name="connsiteX14" fmla="*/ 977635 w 1494007"/>
                  <a:gd name="connsiteY14" fmla="*/ 557324 h 2147622"/>
                  <a:gd name="connsiteX15" fmla="*/ 782661 w 1494007"/>
                  <a:gd name="connsiteY15" fmla="*/ 513030 h 2147622"/>
                  <a:gd name="connsiteX16" fmla="*/ 786491 w 1494007"/>
                  <a:gd name="connsiteY16" fmla="*/ 901237 h 2147622"/>
                  <a:gd name="connsiteX17" fmla="*/ 754819 w 1494007"/>
                  <a:gd name="connsiteY17" fmla="*/ 121917 h 2147622"/>
                  <a:gd name="connsiteX18" fmla="*/ 557920 w 1494007"/>
                  <a:gd name="connsiteY18" fmla="*/ 161731 h 2147622"/>
                  <a:gd name="connsiteX19" fmla="*/ 535282 w 1494007"/>
                  <a:gd name="connsiteY19" fmla="*/ 1183173 h 2147622"/>
                  <a:gd name="connsiteX20" fmla="*/ 376317 w 1494007"/>
                  <a:gd name="connsiteY20" fmla="*/ 1148565 h 2147622"/>
                  <a:gd name="connsiteX21" fmla="*/ 0 w 1494007"/>
                  <a:gd name="connsiteY21" fmla="*/ 886482 h 2147622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95614 w 1494007"/>
                  <a:gd name="connsiteY20" fmla="*/ 1153389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95614 w 1494007"/>
                  <a:gd name="connsiteY20" fmla="*/ 1153389 h 2123500"/>
                  <a:gd name="connsiteX21" fmla="*/ 0 w 1494007"/>
                  <a:gd name="connsiteY21" fmla="*/ 886482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33149"/>
                  <a:gd name="connsiteX1" fmla="*/ 227051 w 1518129"/>
                  <a:gd name="connsiteY1" fmla="*/ 1320850 h 2133149"/>
                  <a:gd name="connsiteX2" fmla="*/ 462841 w 1518129"/>
                  <a:gd name="connsiteY2" fmla="*/ 1655174 h 2133149"/>
                  <a:gd name="connsiteX3" fmla="*/ 644540 w 1518129"/>
                  <a:gd name="connsiteY3" fmla="*/ 1879748 h 2133149"/>
                  <a:gd name="connsiteX4" fmla="*/ 678137 w 1518129"/>
                  <a:gd name="connsiteY4" fmla="*/ 2115210 h 2133149"/>
                  <a:gd name="connsiteX5" fmla="*/ 1348794 w 1518129"/>
                  <a:gd name="connsiteY5" fmla="*/ 2133149 h 2133149"/>
                  <a:gd name="connsiteX6" fmla="*/ 1358227 w 1518129"/>
                  <a:gd name="connsiteY6" fmla="*/ 1930484 h 2133149"/>
                  <a:gd name="connsiteX7" fmla="*/ 1516859 w 1518129"/>
                  <a:gd name="connsiteY7" fmla="*/ 1069958 h 2133149"/>
                  <a:gd name="connsiteX8" fmla="*/ 1464891 w 1518129"/>
                  <a:gd name="connsiteY8" fmla="*/ 644162 h 2133149"/>
                  <a:gd name="connsiteX9" fmla="*/ 1272486 w 1518129"/>
                  <a:gd name="connsiteY9" fmla="*/ 612493 h 2133149"/>
                  <a:gd name="connsiteX10" fmla="*/ 1264720 w 1518129"/>
                  <a:gd name="connsiteY10" fmla="*/ 911472 h 2133149"/>
                  <a:gd name="connsiteX11" fmla="*/ 1252622 w 1518129"/>
                  <a:gd name="connsiteY11" fmla="*/ 600743 h 2133149"/>
                  <a:gd name="connsiteX12" fmla="*/ 1022817 w 1518129"/>
                  <a:gd name="connsiteY12" fmla="*/ 558366 h 2133149"/>
                  <a:gd name="connsiteX13" fmla="*/ 1053082 w 1518129"/>
                  <a:gd name="connsiteY13" fmla="*/ 887580 h 2133149"/>
                  <a:gd name="connsiteX14" fmla="*/ 1001757 w 1518129"/>
                  <a:gd name="connsiteY14" fmla="*/ 557324 h 2133149"/>
                  <a:gd name="connsiteX15" fmla="*/ 806783 w 1518129"/>
                  <a:gd name="connsiteY15" fmla="*/ 513030 h 2133149"/>
                  <a:gd name="connsiteX16" fmla="*/ 810613 w 1518129"/>
                  <a:gd name="connsiteY16" fmla="*/ 901237 h 2133149"/>
                  <a:gd name="connsiteX17" fmla="*/ 778941 w 1518129"/>
                  <a:gd name="connsiteY17" fmla="*/ 121917 h 2133149"/>
                  <a:gd name="connsiteX18" fmla="*/ 582042 w 1518129"/>
                  <a:gd name="connsiteY18" fmla="*/ 161731 h 2133149"/>
                  <a:gd name="connsiteX19" fmla="*/ 554580 w 1518129"/>
                  <a:gd name="connsiteY19" fmla="*/ 1197645 h 2133149"/>
                  <a:gd name="connsiteX20" fmla="*/ 419736 w 1518129"/>
                  <a:gd name="connsiteY20" fmla="*/ 1153389 h 2133149"/>
                  <a:gd name="connsiteX21" fmla="*/ 0 w 1518129"/>
                  <a:gd name="connsiteY21" fmla="*/ 891306 h 2133149"/>
                  <a:gd name="connsiteX0" fmla="*/ 0 w 1518129"/>
                  <a:gd name="connsiteY0" fmla="*/ 891306 h 2115210"/>
                  <a:gd name="connsiteX1" fmla="*/ 227051 w 1518129"/>
                  <a:gd name="connsiteY1" fmla="*/ 1320850 h 2115210"/>
                  <a:gd name="connsiteX2" fmla="*/ 462841 w 1518129"/>
                  <a:gd name="connsiteY2" fmla="*/ 1655174 h 2115210"/>
                  <a:gd name="connsiteX3" fmla="*/ 644540 w 1518129"/>
                  <a:gd name="connsiteY3" fmla="*/ 1879748 h 2115210"/>
                  <a:gd name="connsiteX4" fmla="*/ 678137 w 1518129"/>
                  <a:gd name="connsiteY4" fmla="*/ 2115210 h 2115210"/>
                  <a:gd name="connsiteX5" fmla="*/ 1339145 w 1518129"/>
                  <a:gd name="connsiteY5" fmla="*/ 2113852 h 2115210"/>
                  <a:gd name="connsiteX6" fmla="*/ 1358227 w 1518129"/>
                  <a:gd name="connsiteY6" fmla="*/ 1930484 h 2115210"/>
                  <a:gd name="connsiteX7" fmla="*/ 1516859 w 1518129"/>
                  <a:gd name="connsiteY7" fmla="*/ 1069958 h 2115210"/>
                  <a:gd name="connsiteX8" fmla="*/ 1464891 w 1518129"/>
                  <a:gd name="connsiteY8" fmla="*/ 644162 h 2115210"/>
                  <a:gd name="connsiteX9" fmla="*/ 1272486 w 1518129"/>
                  <a:gd name="connsiteY9" fmla="*/ 612493 h 2115210"/>
                  <a:gd name="connsiteX10" fmla="*/ 1264720 w 1518129"/>
                  <a:gd name="connsiteY10" fmla="*/ 911472 h 2115210"/>
                  <a:gd name="connsiteX11" fmla="*/ 1252622 w 1518129"/>
                  <a:gd name="connsiteY11" fmla="*/ 600743 h 2115210"/>
                  <a:gd name="connsiteX12" fmla="*/ 1022817 w 1518129"/>
                  <a:gd name="connsiteY12" fmla="*/ 558366 h 2115210"/>
                  <a:gd name="connsiteX13" fmla="*/ 1053082 w 1518129"/>
                  <a:gd name="connsiteY13" fmla="*/ 887580 h 2115210"/>
                  <a:gd name="connsiteX14" fmla="*/ 1001757 w 1518129"/>
                  <a:gd name="connsiteY14" fmla="*/ 557324 h 2115210"/>
                  <a:gd name="connsiteX15" fmla="*/ 806783 w 1518129"/>
                  <a:gd name="connsiteY15" fmla="*/ 513030 h 2115210"/>
                  <a:gd name="connsiteX16" fmla="*/ 810613 w 1518129"/>
                  <a:gd name="connsiteY16" fmla="*/ 901237 h 2115210"/>
                  <a:gd name="connsiteX17" fmla="*/ 778941 w 1518129"/>
                  <a:gd name="connsiteY17" fmla="*/ 121917 h 2115210"/>
                  <a:gd name="connsiteX18" fmla="*/ 582042 w 1518129"/>
                  <a:gd name="connsiteY18" fmla="*/ 161731 h 2115210"/>
                  <a:gd name="connsiteX19" fmla="*/ 554580 w 1518129"/>
                  <a:gd name="connsiteY19" fmla="*/ 1197645 h 2115210"/>
                  <a:gd name="connsiteX20" fmla="*/ 419736 w 1518129"/>
                  <a:gd name="connsiteY20" fmla="*/ 1153389 h 2115210"/>
                  <a:gd name="connsiteX21" fmla="*/ 0 w 1518129"/>
                  <a:gd name="connsiteY21" fmla="*/ 891306 h 211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18129" h="2115210">
                    <a:moveTo>
                      <a:pt x="0" y="891306"/>
                    </a:moveTo>
                    <a:cubicBezTo>
                      <a:pt x="124742" y="1042097"/>
                      <a:pt x="180313" y="1188925"/>
                      <a:pt x="227051" y="1320850"/>
                    </a:cubicBezTo>
                    <a:cubicBezTo>
                      <a:pt x="283134" y="1440332"/>
                      <a:pt x="360533" y="1506746"/>
                      <a:pt x="462841" y="1655174"/>
                    </a:cubicBezTo>
                    <a:cubicBezTo>
                      <a:pt x="565096" y="1757587"/>
                      <a:pt x="604529" y="1837560"/>
                      <a:pt x="644540" y="1879748"/>
                    </a:cubicBezTo>
                    <a:cubicBezTo>
                      <a:pt x="721823" y="1966655"/>
                      <a:pt x="679875" y="2008729"/>
                      <a:pt x="678137" y="2115210"/>
                    </a:cubicBezTo>
                    <a:lnTo>
                      <a:pt x="1339145" y="2113852"/>
                    </a:lnTo>
                    <a:cubicBezTo>
                      <a:pt x="1324322" y="2047548"/>
                      <a:pt x="1303318" y="2034201"/>
                      <a:pt x="1358227" y="1930484"/>
                    </a:cubicBezTo>
                    <a:cubicBezTo>
                      <a:pt x="1521981" y="1634855"/>
                      <a:pt x="1516858" y="1179685"/>
                      <a:pt x="1516859" y="1069958"/>
                    </a:cubicBezTo>
                    <a:cubicBezTo>
                      <a:pt x="1522576" y="857179"/>
                      <a:pt x="1509640" y="720406"/>
                      <a:pt x="1464891" y="644162"/>
                    </a:cubicBezTo>
                    <a:cubicBezTo>
                      <a:pt x="1396021" y="572742"/>
                      <a:pt x="1370976" y="579197"/>
                      <a:pt x="1272486" y="612493"/>
                    </a:cubicBezTo>
                    <a:cubicBezTo>
                      <a:pt x="1306205" y="707004"/>
                      <a:pt x="1275123" y="829781"/>
                      <a:pt x="1264720" y="911472"/>
                    </a:cubicBezTo>
                    <a:cubicBezTo>
                      <a:pt x="1250153" y="907906"/>
                      <a:pt x="1292939" y="659594"/>
                      <a:pt x="1252622" y="600743"/>
                    </a:cubicBezTo>
                    <a:cubicBezTo>
                      <a:pt x="1202656" y="541892"/>
                      <a:pt x="1107533" y="508148"/>
                      <a:pt x="1022817" y="558366"/>
                    </a:cubicBezTo>
                    <a:cubicBezTo>
                      <a:pt x="1086811" y="668103"/>
                      <a:pt x="1058849" y="793697"/>
                      <a:pt x="1053082" y="887580"/>
                    </a:cubicBezTo>
                    <a:cubicBezTo>
                      <a:pt x="1041532" y="883386"/>
                      <a:pt x="1071753" y="653519"/>
                      <a:pt x="1001757" y="557324"/>
                    </a:cubicBezTo>
                    <a:cubicBezTo>
                      <a:pt x="946234" y="504548"/>
                      <a:pt x="915026" y="504758"/>
                      <a:pt x="806783" y="513030"/>
                    </a:cubicBezTo>
                    <a:cubicBezTo>
                      <a:pt x="816055" y="653003"/>
                      <a:pt x="822837" y="732256"/>
                      <a:pt x="810613" y="901237"/>
                    </a:cubicBezTo>
                    <a:cubicBezTo>
                      <a:pt x="782414" y="451352"/>
                      <a:pt x="784675" y="276900"/>
                      <a:pt x="778941" y="121917"/>
                    </a:cubicBezTo>
                    <a:cubicBezTo>
                      <a:pt x="774616" y="-32693"/>
                      <a:pt x="569584" y="-61779"/>
                      <a:pt x="582042" y="161731"/>
                    </a:cubicBezTo>
                    <a:cubicBezTo>
                      <a:pt x="570378" y="380417"/>
                      <a:pt x="623442" y="1132875"/>
                      <a:pt x="554580" y="1197645"/>
                    </a:cubicBezTo>
                    <a:cubicBezTo>
                      <a:pt x="495024" y="1230412"/>
                      <a:pt x="496393" y="1222363"/>
                      <a:pt x="419736" y="1153389"/>
                    </a:cubicBezTo>
                    <a:cubicBezTo>
                      <a:pt x="331744" y="1046414"/>
                      <a:pt x="197603" y="767201"/>
                      <a:pt x="0" y="891306"/>
                    </a:cubicBez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7" name="Rectangle 193">
                <a:extLst>
                  <a:ext uri="{FF2B5EF4-FFF2-40B4-BE49-F238E27FC236}">
                    <a16:creationId xmlns:a16="http://schemas.microsoft.com/office/drawing/2014/main" xmlns="" id="{5308872A-BE56-471F-B0D9-64A6B49D30C5}"/>
                  </a:ext>
                </a:extLst>
              </p:cNvPr>
              <p:cNvSpPr/>
              <p:nvPr/>
            </p:nvSpPr>
            <p:spPr>
              <a:xfrm>
                <a:off x="4165655" y="5276540"/>
                <a:ext cx="360040" cy="592652"/>
              </a:xfrm>
              <a:prstGeom prst="rect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85" name="Rectangle 191">
              <a:extLst>
                <a:ext uri="{FF2B5EF4-FFF2-40B4-BE49-F238E27FC236}">
                  <a16:creationId xmlns:a16="http://schemas.microsoft.com/office/drawing/2014/main" xmlns="" id="{7B881DF1-913C-4467-83E4-A8EE0BC0E8A2}"/>
                </a:ext>
              </a:extLst>
            </p:cNvPr>
            <p:cNvSpPr/>
            <p:nvPr/>
          </p:nvSpPr>
          <p:spPr>
            <a:xfrm>
              <a:off x="2" y="5099543"/>
              <a:ext cx="3696131" cy="958143"/>
            </a:xfrm>
            <a:prstGeom prst="rect">
              <a:avLst/>
            </a:prstGeom>
            <a:solidFill>
              <a:srgbClr val="82C6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05" name="Oval 1">
            <a:extLst>
              <a:ext uri="{FF2B5EF4-FFF2-40B4-BE49-F238E27FC236}">
                <a16:creationId xmlns:a16="http://schemas.microsoft.com/office/drawing/2014/main" xmlns="" id="{C4B1EE9D-7284-4AFF-BCE1-10D7C390D0F0}"/>
              </a:ext>
            </a:extLst>
          </p:cNvPr>
          <p:cNvSpPr>
            <a:spLocks noChangeAspect="1"/>
          </p:cNvSpPr>
          <p:nvPr/>
        </p:nvSpPr>
        <p:spPr>
          <a:xfrm>
            <a:off x="2068228" y="4327267"/>
            <a:ext cx="1080518" cy="1309627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06" name="Group 212">
            <a:extLst>
              <a:ext uri="{FF2B5EF4-FFF2-40B4-BE49-F238E27FC236}">
                <a16:creationId xmlns:a16="http://schemas.microsoft.com/office/drawing/2014/main" xmlns="" id="{80FDE29E-07F8-4DB2-8F65-5F9D59030F88}"/>
              </a:ext>
            </a:extLst>
          </p:cNvPr>
          <p:cNvGrpSpPr/>
          <p:nvPr/>
        </p:nvGrpSpPr>
        <p:grpSpPr>
          <a:xfrm>
            <a:off x="753535" y="4414282"/>
            <a:ext cx="810495" cy="1248674"/>
            <a:chOff x="3145556" y="2276871"/>
            <a:chExt cx="2025750" cy="3120934"/>
          </a:xfrm>
        </p:grpSpPr>
        <p:sp>
          <p:nvSpPr>
            <p:cNvPr id="107" name="Freeform 14">
              <a:extLst>
                <a:ext uri="{FF2B5EF4-FFF2-40B4-BE49-F238E27FC236}">
                  <a16:creationId xmlns:a16="http://schemas.microsoft.com/office/drawing/2014/main" xmlns="" id="{F5FE4E58-2130-4E93-BBDA-1115D6889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5556" y="2276871"/>
              <a:ext cx="2025750" cy="2266157"/>
            </a:xfrm>
            <a:custGeom>
              <a:avLst/>
              <a:gdLst/>
              <a:ahLst/>
              <a:cxnLst/>
              <a:rect l="l" t="t" r="r" b="b"/>
              <a:pathLst>
                <a:path w="2025750" h="2266157">
                  <a:moveTo>
                    <a:pt x="1012875" y="0"/>
                  </a:moveTo>
                  <a:cubicBezTo>
                    <a:pt x="1572270" y="0"/>
                    <a:pt x="2025750" y="453480"/>
                    <a:pt x="2025750" y="1012875"/>
                  </a:cubicBezTo>
                  <a:cubicBezTo>
                    <a:pt x="2025750" y="1274432"/>
                    <a:pt x="1926609" y="1512834"/>
                    <a:pt x="1762997" y="1691774"/>
                  </a:cubicBezTo>
                  <a:lnTo>
                    <a:pt x="1766653" y="1695096"/>
                  </a:lnTo>
                  <a:cubicBezTo>
                    <a:pt x="1710416" y="1764649"/>
                    <a:pt x="1639182" y="1837862"/>
                    <a:pt x="1549203" y="1911074"/>
                  </a:cubicBezTo>
                  <a:cubicBezTo>
                    <a:pt x="1549203" y="1911074"/>
                    <a:pt x="1417983" y="2035536"/>
                    <a:pt x="1414234" y="2266157"/>
                  </a:cubicBezTo>
                  <a:cubicBezTo>
                    <a:pt x="1414234" y="2266157"/>
                    <a:pt x="1414234" y="2266157"/>
                    <a:pt x="630665" y="2266157"/>
                  </a:cubicBezTo>
                  <a:cubicBezTo>
                    <a:pt x="630665" y="2266157"/>
                    <a:pt x="596922" y="1991609"/>
                    <a:pt x="446957" y="1867147"/>
                  </a:cubicBezTo>
                  <a:cubicBezTo>
                    <a:pt x="446957" y="1867147"/>
                    <a:pt x="417262" y="1843655"/>
                    <a:pt x="374226" y="1798671"/>
                  </a:cubicBezTo>
                  <a:cubicBezTo>
                    <a:pt x="145796" y="1613193"/>
                    <a:pt x="0" y="1330060"/>
                    <a:pt x="0" y="1012875"/>
                  </a:cubicBezTo>
                  <a:cubicBezTo>
                    <a:pt x="0" y="453480"/>
                    <a:pt x="453480" y="0"/>
                    <a:pt x="1012875" y="0"/>
                  </a:cubicBezTo>
                  <a:close/>
                </a:path>
              </a:pathLst>
            </a:custGeom>
            <a:solidFill>
              <a:srgbClr val="24A8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08" name="Rounded Rectangle 10">
              <a:extLst>
                <a:ext uri="{FF2B5EF4-FFF2-40B4-BE49-F238E27FC236}">
                  <a16:creationId xmlns:a16="http://schemas.microsoft.com/office/drawing/2014/main" xmlns="" id="{F13B9AFD-2681-49FF-90AF-75ACCEF3EFAB}"/>
                </a:ext>
              </a:extLst>
            </p:cNvPr>
            <p:cNvSpPr/>
            <p:nvPr/>
          </p:nvSpPr>
          <p:spPr>
            <a:xfrm>
              <a:off x="3770387" y="4576913"/>
              <a:ext cx="792088" cy="661813"/>
            </a:xfrm>
            <a:custGeom>
              <a:avLst/>
              <a:gdLst/>
              <a:ahLst/>
              <a:cxnLst/>
              <a:rect l="l" t="t" r="r" b="b"/>
              <a:pathLst>
                <a:path w="792088" h="661813">
                  <a:moveTo>
                    <a:pt x="792088" y="492738"/>
                  </a:moveTo>
                  <a:lnTo>
                    <a:pt x="792088" y="512957"/>
                  </a:lnTo>
                  <a:cubicBezTo>
                    <a:pt x="792088" y="567032"/>
                    <a:pt x="778568" y="617950"/>
                    <a:pt x="753416" y="661813"/>
                  </a:cubicBezTo>
                  <a:lnTo>
                    <a:pt x="38672" y="661813"/>
                  </a:lnTo>
                  <a:cubicBezTo>
                    <a:pt x="20436" y="630010"/>
                    <a:pt x="8314" y="594499"/>
                    <a:pt x="5500" y="556418"/>
                  </a:cubicBezTo>
                  <a:close/>
                  <a:moveTo>
                    <a:pt x="792088" y="331237"/>
                  </a:moveTo>
                  <a:lnTo>
                    <a:pt x="792088" y="456620"/>
                  </a:lnTo>
                  <a:lnTo>
                    <a:pt x="976" y="520666"/>
                  </a:lnTo>
                  <a:cubicBezTo>
                    <a:pt x="31" y="518118"/>
                    <a:pt x="0" y="515541"/>
                    <a:pt x="0" y="512957"/>
                  </a:cubicBezTo>
                  <a:lnTo>
                    <a:pt x="0" y="395362"/>
                  </a:lnTo>
                  <a:close/>
                  <a:moveTo>
                    <a:pt x="792088" y="161569"/>
                  </a:moveTo>
                  <a:lnTo>
                    <a:pt x="792088" y="295119"/>
                  </a:lnTo>
                  <a:lnTo>
                    <a:pt x="0" y="359244"/>
                  </a:lnTo>
                  <a:lnTo>
                    <a:pt x="0" y="225694"/>
                  </a:lnTo>
                  <a:close/>
                  <a:moveTo>
                    <a:pt x="0" y="0"/>
                  </a:moveTo>
                  <a:lnTo>
                    <a:pt x="792088" y="0"/>
                  </a:lnTo>
                  <a:lnTo>
                    <a:pt x="792088" y="125451"/>
                  </a:lnTo>
                  <a:lnTo>
                    <a:pt x="0" y="189577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09" name="Rounded Rectangle 10">
              <a:extLst>
                <a:ext uri="{FF2B5EF4-FFF2-40B4-BE49-F238E27FC236}">
                  <a16:creationId xmlns:a16="http://schemas.microsoft.com/office/drawing/2014/main" xmlns="" id="{5FDF460E-A5EE-4934-B930-B513521612D1}"/>
                </a:ext>
              </a:extLst>
            </p:cNvPr>
            <p:cNvSpPr/>
            <p:nvPr/>
          </p:nvSpPr>
          <p:spPr>
            <a:xfrm>
              <a:off x="3824430" y="5267325"/>
              <a:ext cx="668001" cy="130480"/>
            </a:xfrm>
            <a:custGeom>
              <a:avLst/>
              <a:gdLst/>
              <a:ahLst/>
              <a:cxnLst/>
              <a:rect l="l" t="t" r="r" b="b"/>
              <a:pathLst>
                <a:path w="668001" h="130480">
                  <a:moveTo>
                    <a:pt x="0" y="0"/>
                  </a:moveTo>
                  <a:lnTo>
                    <a:pt x="668001" y="0"/>
                  </a:lnTo>
                  <a:cubicBezTo>
                    <a:pt x="610989" y="79333"/>
                    <a:pt x="517759" y="130480"/>
                    <a:pt x="412583" y="130480"/>
                  </a:cubicBezTo>
                  <a:lnTo>
                    <a:pt x="255417" y="130480"/>
                  </a:lnTo>
                  <a:cubicBezTo>
                    <a:pt x="150241" y="130480"/>
                    <a:pt x="57011" y="79333"/>
                    <a:pt x="0" y="0"/>
                  </a:cubicBez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cxnSp>
          <p:nvCxnSpPr>
            <p:cNvPr id="110" name="Straight Connector 216">
              <a:extLst>
                <a:ext uri="{FF2B5EF4-FFF2-40B4-BE49-F238E27FC236}">
                  <a16:creationId xmlns:a16="http://schemas.microsoft.com/office/drawing/2014/main" xmlns="" id="{2A1B8C47-F8CD-446D-A387-265450A9B82E}"/>
                </a:ext>
              </a:extLst>
            </p:cNvPr>
            <p:cNvCxnSpPr/>
            <p:nvPr/>
          </p:nvCxnSpPr>
          <p:spPr>
            <a:xfrm>
              <a:off x="3824430" y="3417379"/>
              <a:ext cx="202983" cy="1125649"/>
            </a:xfrm>
            <a:prstGeom prst="lin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cxnSp>
          <p:nvCxnSpPr>
            <p:cNvPr id="111" name="Straight Connector 217">
              <a:extLst>
                <a:ext uri="{FF2B5EF4-FFF2-40B4-BE49-F238E27FC236}">
                  <a16:creationId xmlns:a16="http://schemas.microsoft.com/office/drawing/2014/main" xmlns="" id="{78E437F7-73AE-4055-A92B-3030F34FB2BD}"/>
                </a:ext>
              </a:extLst>
            </p:cNvPr>
            <p:cNvCxnSpPr/>
            <p:nvPr/>
          </p:nvCxnSpPr>
          <p:spPr>
            <a:xfrm flipH="1">
              <a:off x="4283969" y="3417379"/>
              <a:ext cx="191536" cy="1135151"/>
            </a:xfrm>
            <a:prstGeom prst="lin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cxnSp>
          <p:nvCxnSpPr>
            <p:cNvPr id="112" name="Straight Connector 218">
              <a:extLst>
                <a:ext uri="{FF2B5EF4-FFF2-40B4-BE49-F238E27FC236}">
                  <a16:creationId xmlns:a16="http://schemas.microsoft.com/office/drawing/2014/main" xmlns="" id="{F3321397-C533-4A13-816E-4EC1AD906433}"/>
                </a:ext>
              </a:extLst>
            </p:cNvPr>
            <p:cNvCxnSpPr/>
            <p:nvPr/>
          </p:nvCxnSpPr>
          <p:spPr>
            <a:xfrm>
              <a:off x="3824430" y="3417379"/>
              <a:ext cx="651075" cy="0"/>
            </a:xfrm>
            <a:prstGeom prst="lin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grpSp>
          <p:nvGrpSpPr>
            <p:cNvPr id="113" name="Group 219">
              <a:extLst>
                <a:ext uri="{FF2B5EF4-FFF2-40B4-BE49-F238E27FC236}">
                  <a16:creationId xmlns:a16="http://schemas.microsoft.com/office/drawing/2014/main" xmlns="" id="{646B64DF-B463-4790-8BA9-C0F5D75629E1}"/>
                </a:ext>
              </a:extLst>
            </p:cNvPr>
            <p:cNvGrpSpPr/>
            <p:nvPr/>
          </p:nvGrpSpPr>
          <p:grpSpPr>
            <a:xfrm>
              <a:off x="3962028" y="3275459"/>
              <a:ext cx="397074" cy="288031"/>
              <a:chOff x="3981078" y="3284984"/>
              <a:chExt cx="397074" cy="288031"/>
            </a:xfrm>
          </p:grpSpPr>
          <p:sp>
            <p:nvSpPr>
              <p:cNvPr id="114" name="Rounded Rectangle 65">
                <a:extLst>
                  <a:ext uri="{FF2B5EF4-FFF2-40B4-BE49-F238E27FC236}">
                    <a16:creationId xmlns:a16="http://schemas.microsoft.com/office/drawing/2014/main" xmlns="" id="{76A2F687-8E39-4F4A-90B7-5F1F9495F668}"/>
                  </a:ext>
                </a:extLst>
              </p:cNvPr>
              <p:cNvSpPr/>
              <p:nvPr/>
            </p:nvSpPr>
            <p:spPr>
              <a:xfrm>
                <a:off x="39810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15" name="Rounded Rectangle 66">
                <a:extLst>
                  <a:ext uri="{FF2B5EF4-FFF2-40B4-BE49-F238E27FC236}">
                    <a16:creationId xmlns:a16="http://schemas.microsoft.com/office/drawing/2014/main" xmlns="" id="{F3A18A42-1D41-469C-AD4D-BF5DFB01FB5F}"/>
                  </a:ext>
                </a:extLst>
              </p:cNvPr>
              <p:cNvSpPr/>
              <p:nvPr/>
            </p:nvSpPr>
            <p:spPr>
              <a:xfrm>
                <a:off x="41334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16" name="Rounded Rectangle 67">
                <a:extLst>
                  <a:ext uri="{FF2B5EF4-FFF2-40B4-BE49-F238E27FC236}">
                    <a16:creationId xmlns:a16="http://schemas.microsoft.com/office/drawing/2014/main" xmlns="" id="{31E3A245-8739-44D7-94E1-93B07322DC7C}"/>
                  </a:ext>
                </a:extLst>
              </p:cNvPr>
              <p:cNvSpPr/>
              <p:nvPr/>
            </p:nvSpPr>
            <p:spPr>
              <a:xfrm>
                <a:off x="42858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9204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Icon Sets: A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4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5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6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7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8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9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0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1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2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4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7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8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9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0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1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2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3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4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5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6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9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3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4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5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6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7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837809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Icon Sets: B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3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6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3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rgbClr val="24A8C2"/>
          </a:solidFill>
        </p:grpSpPr>
        <p:sp>
          <p:nvSpPr>
            <p:cNvPr id="14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6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7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8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9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21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rgbClr val="24A8C2"/>
          </a:solidFill>
        </p:grpSpPr>
        <p:sp>
          <p:nvSpPr>
            <p:cNvPr id="22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3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4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5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6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7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8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9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1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2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4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6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7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8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0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1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2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3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5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6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7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9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0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1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2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3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312355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Icon Sets: 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6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4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8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3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4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6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7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8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0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3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5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6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7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8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9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0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1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2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4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5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7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536258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20263" y="2191407"/>
            <a:ext cx="6637282" cy="419362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/>
          <p:cNvSpPr/>
          <p:nvPr/>
        </p:nvSpPr>
        <p:spPr>
          <a:xfrm>
            <a:off x="5596759" y="0"/>
            <a:ext cx="6180082" cy="4398579"/>
          </a:xfrm>
          <a:prstGeom prst="rect">
            <a:avLst/>
          </a:prstGeom>
          <a:noFill/>
          <a:ln w="3175">
            <a:solidFill>
              <a:srgbClr val="39DF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Triángulo isósceles 3"/>
          <p:cNvSpPr/>
          <p:nvPr/>
        </p:nvSpPr>
        <p:spPr>
          <a:xfrm rot="16594293">
            <a:off x="8033170" y="4893221"/>
            <a:ext cx="1019471" cy="943812"/>
          </a:xfrm>
          <a:prstGeom prst="triangle">
            <a:avLst/>
          </a:prstGeom>
          <a:solidFill>
            <a:srgbClr val="39D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760" y="-1"/>
            <a:ext cx="6180082" cy="439858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20263" y="752739"/>
            <a:ext cx="40372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dirty="0" smtClean="0">
                <a:latin typeface="Sinkin Sans 600 SemiBold" pitchFamily="50" charset="0"/>
              </a:rPr>
              <a:t>TITLE SLIDE</a:t>
            </a:r>
            <a:endParaRPr lang="es-CO" sz="4400" dirty="0">
              <a:latin typeface="Sinkin Sans 600 SemiBold" pitchFamily="50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902348" y="2453598"/>
            <a:ext cx="4265302" cy="4212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CO" altLang="es-CO" dirty="0" err="1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This</a:t>
            </a:r>
            <a:r>
              <a:rPr lang="es-CO" altLang="es-CO" dirty="0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ideas of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topic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1. </a:t>
            </a:r>
            <a:r>
              <a:rPr lang="es-CO" altLang="es-CO" dirty="0" err="1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Remember</a:t>
            </a:r>
            <a:r>
              <a:rPr lang="es-CO" altLang="es-CO" dirty="0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to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.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You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can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help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with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flashy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images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"a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picture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worth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a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thousand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words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".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s-CO" altLang="es-CO" dirty="0">
              <a:solidFill>
                <a:schemeClr val="accent3">
                  <a:lumMod val="75000"/>
                </a:schemeClr>
              </a:solidFill>
              <a:latin typeface="Sinkin Sans 300 Light" pitchFamily="50" charset="0"/>
              <a:cs typeface="Open Sans Light" panose="020B0306030504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026505" y="5164361"/>
            <a:ext cx="1848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altLang="es-CO" sz="1400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This</a:t>
            </a:r>
            <a:r>
              <a:rPr lang="es-CO" altLang="es-CO" sz="1400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sz="1400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is</a:t>
            </a:r>
            <a:r>
              <a:rPr lang="es-CO" altLang="es-CO" sz="1400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sz="1400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an</a:t>
            </a:r>
            <a:r>
              <a:rPr lang="es-CO" altLang="es-CO" sz="1400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sz="1400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example</a:t>
            </a:r>
            <a:r>
              <a:rPr lang="es-CO" altLang="es-CO" sz="1400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sz="1400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text</a:t>
            </a:r>
            <a:r>
              <a:rPr lang="es-CO" altLang="es-CO" sz="1400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.</a:t>
            </a:r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318098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608549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7" name="Grupo 6"/>
          <p:cNvGrpSpPr/>
          <p:nvPr/>
        </p:nvGrpSpPr>
        <p:grpSpPr>
          <a:xfrm>
            <a:off x="6085488" y="472966"/>
            <a:ext cx="5959370" cy="5906813"/>
            <a:chOff x="6085488" y="472966"/>
            <a:chExt cx="5959370" cy="5906813"/>
          </a:xfrm>
        </p:grpSpPr>
        <p:sp>
          <p:nvSpPr>
            <p:cNvPr id="3" name="Rectángulo 2"/>
            <p:cNvSpPr/>
            <p:nvPr/>
          </p:nvSpPr>
          <p:spPr>
            <a:xfrm>
              <a:off x="6085489" y="472966"/>
              <a:ext cx="5849007" cy="110358"/>
            </a:xfrm>
            <a:prstGeom prst="rect">
              <a:avLst/>
            </a:prstGeom>
            <a:solidFill>
              <a:srgbClr val="39D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" name="Rectángulo 3"/>
            <p:cNvSpPr/>
            <p:nvPr/>
          </p:nvSpPr>
          <p:spPr>
            <a:xfrm>
              <a:off x="6085488" y="6269421"/>
              <a:ext cx="5849007" cy="110358"/>
            </a:xfrm>
            <a:prstGeom prst="rect">
              <a:avLst/>
            </a:prstGeom>
            <a:solidFill>
              <a:srgbClr val="39D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6" name="Rectángulo 5"/>
            <p:cNvSpPr/>
            <p:nvPr/>
          </p:nvSpPr>
          <p:spPr>
            <a:xfrm rot="16200000">
              <a:off x="9037584" y="3372504"/>
              <a:ext cx="5904186" cy="110362"/>
            </a:xfrm>
            <a:prstGeom prst="rect">
              <a:avLst/>
            </a:prstGeom>
            <a:solidFill>
              <a:srgbClr val="39D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0" r="15414"/>
          <a:stretch/>
        </p:blipFill>
        <p:spPr>
          <a:xfrm>
            <a:off x="-29030" y="0"/>
            <a:ext cx="6255657" cy="685800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4688114" y="945931"/>
            <a:ext cx="4267199" cy="862003"/>
          </a:xfrm>
          <a:prstGeom prst="rect">
            <a:avLst/>
          </a:prstGeom>
          <a:solidFill>
            <a:srgbClr val="39DF3D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8"/>
          <p:cNvSpPr txBox="1"/>
          <p:nvPr/>
        </p:nvSpPr>
        <p:spPr>
          <a:xfrm>
            <a:off x="4688114" y="1038493"/>
            <a:ext cx="42671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dirty="0" smtClean="0">
                <a:solidFill>
                  <a:schemeClr val="bg1"/>
                </a:solidFill>
                <a:latin typeface="Sinkin Sans 600 SemiBold" pitchFamily="50" charset="0"/>
              </a:rPr>
              <a:t>TITLE SLIDE</a:t>
            </a:r>
            <a:endParaRPr lang="es-CO" sz="4400" dirty="0">
              <a:solidFill>
                <a:schemeClr val="bg1"/>
              </a:solidFill>
              <a:latin typeface="Sinkin Sans 600 SemiBold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877340" y="2111908"/>
            <a:ext cx="4265302" cy="4212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</a:pPr>
            <a:r>
              <a:rPr lang="es-CO" altLang="es-CO" dirty="0" err="1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This</a:t>
            </a:r>
            <a:r>
              <a:rPr lang="es-CO" altLang="es-CO" dirty="0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ideas of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topic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2</a:t>
            </a:r>
            <a:r>
              <a:rPr lang="es-CO" altLang="es-CO" dirty="0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. </a:t>
            </a:r>
            <a:r>
              <a:rPr lang="es-CO" altLang="es-CO" dirty="0" err="1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Remember</a:t>
            </a:r>
            <a:r>
              <a:rPr lang="es-CO" altLang="es-CO" dirty="0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to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.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You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can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help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with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flashy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images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"a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picture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worth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a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thousand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words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". </a:t>
            </a:r>
          </a:p>
          <a:p>
            <a:pPr algn="r">
              <a:lnSpc>
                <a:spcPct val="150000"/>
              </a:lnSpc>
              <a:spcBef>
                <a:spcPct val="0"/>
              </a:spcBef>
            </a:pPr>
            <a:endParaRPr lang="es-CO" altLang="es-CO" dirty="0">
              <a:solidFill>
                <a:schemeClr val="accent3">
                  <a:lumMod val="75000"/>
                </a:schemeClr>
              </a:solidFill>
              <a:latin typeface="Sinkin Sans 300 Light" pitchFamily="50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22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2364828"/>
          </a:xfrm>
          <a:prstGeom prst="rect">
            <a:avLst/>
          </a:prstGeom>
          <a:solidFill>
            <a:srgbClr val="39D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3"/>
          <p:cNvSpPr/>
          <p:nvPr/>
        </p:nvSpPr>
        <p:spPr>
          <a:xfrm>
            <a:off x="6915808" y="4099035"/>
            <a:ext cx="2175641" cy="193915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/>
          <p:cNvSpPr/>
          <p:nvPr/>
        </p:nvSpPr>
        <p:spPr>
          <a:xfrm>
            <a:off x="7567449" y="1103587"/>
            <a:ext cx="3972910" cy="49346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CuadroTexto 4"/>
          <p:cNvSpPr txBox="1"/>
          <p:nvPr/>
        </p:nvSpPr>
        <p:spPr>
          <a:xfrm>
            <a:off x="936923" y="1268499"/>
            <a:ext cx="48790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dirty="0" smtClean="0">
                <a:solidFill>
                  <a:schemeClr val="bg1"/>
                </a:solidFill>
                <a:latin typeface="Sinkin Sans 600 SemiBold" pitchFamily="50" charset="0"/>
              </a:rPr>
              <a:t>TITLE SLIDE</a:t>
            </a:r>
            <a:endParaRPr lang="es-CO" sz="4400" dirty="0">
              <a:solidFill>
                <a:schemeClr val="bg1"/>
              </a:solidFill>
              <a:latin typeface="Sinkin Sans 600 SemiBold" pitchFamily="50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6" b="10017"/>
          <a:stretch/>
        </p:blipFill>
        <p:spPr>
          <a:xfrm>
            <a:off x="7567449" y="1110177"/>
            <a:ext cx="3972910" cy="4927766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488731" y="2816110"/>
            <a:ext cx="577543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CO" altLang="es-CO" dirty="0" err="1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This</a:t>
            </a:r>
            <a:r>
              <a:rPr lang="es-CO" altLang="es-CO" dirty="0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ideas of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topic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3. </a:t>
            </a:r>
            <a:r>
              <a:rPr lang="es-CO" altLang="es-CO" dirty="0" err="1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Remember</a:t>
            </a:r>
            <a:r>
              <a:rPr lang="es-CO" altLang="es-CO" dirty="0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to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.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You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can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help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with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flashy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images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"a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picture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worth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a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thousand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words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".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s-CO" altLang="es-CO" dirty="0">
              <a:solidFill>
                <a:schemeClr val="accent3">
                  <a:lumMod val="75000"/>
                </a:schemeClr>
              </a:solidFill>
              <a:latin typeface="Sinkin Sans 300 Light" pitchFamily="50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00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 rot="16200000">
            <a:off x="-969580" y="969579"/>
            <a:ext cx="2490952" cy="551793"/>
          </a:xfrm>
          <a:prstGeom prst="rect">
            <a:avLst/>
          </a:prstGeom>
          <a:solidFill>
            <a:srgbClr val="39D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CuadroTexto 6"/>
          <p:cNvSpPr txBox="1"/>
          <p:nvPr/>
        </p:nvSpPr>
        <p:spPr>
          <a:xfrm>
            <a:off x="1026135" y="781924"/>
            <a:ext cx="4632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dirty="0" smtClean="0">
                <a:latin typeface="Sinkin Sans 600 SemiBold" pitchFamily="50" charset="0"/>
              </a:rPr>
              <a:t>TITLE SLIDE</a:t>
            </a:r>
            <a:endParaRPr lang="es-CO" sz="4400" dirty="0">
              <a:latin typeface="Sinkin Sans 600 SemiBold" pitchFamily="50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18" y="745792"/>
            <a:ext cx="5260426" cy="306858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4" r="5351"/>
          <a:stretch/>
        </p:blipFill>
        <p:spPr>
          <a:xfrm>
            <a:off x="6145618" y="3857292"/>
            <a:ext cx="2588477" cy="231177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9" t="2026" r="3567"/>
          <a:stretch/>
        </p:blipFill>
        <p:spPr>
          <a:xfrm>
            <a:off x="8775831" y="3857292"/>
            <a:ext cx="2627085" cy="2311772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1282011" y="2402516"/>
            <a:ext cx="4120555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r">
              <a:lnSpc>
                <a:spcPct val="150000"/>
              </a:lnSpc>
              <a:spcBef>
                <a:spcPct val="0"/>
              </a:spcBef>
              <a:defRPr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defRPr>
            </a:lvl1pPr>
          </a:lstStyle>
          <a:p>
            <a:pPr marL="285750" indent="-285750" algn="l">
              <a:buSzPct val="200000"/>
              <a:buFont typeface="Arial" panose="020B0604020202020204" pitchFamily="34" charset="0"/>
              <a:buChar char="•"/>
            </a:pPr>
            <a:r>
              <a:rPr lang="es-CO" altLang="es-CO" dirty="0" err="1"/>
              <a:t>This</a:t>
            </a:r>
            <a:r>
              <a:rPr lang="es-CO" altLang="es-CO" dirty="0"/>
              <a:t> </a:t>
            </a:r>
            <a:r>
              <a:rPr lang="es-CO" altLang="es-CO" dirty="0" err="1"/>
              <a:t>is</a:t>
            </a:r>
            <a:r>
              <a:rPr lang="es-CO" altLang="es-CO" dirty="0"/>
              <a:t> </a:t>
            </a:r>
            <a:r>
              <a:rPr lang="es-CO" altLang="es-CO" dirty="0" err="1"/>
              <a:t>an</a:t>
            </a:r>
            <a:r>
              <a:rPr lang="es-CO" altLang="es-CO" dirty="0"/>
              <a:t> </a:t>
            </a:r>
            <a:r>
              <a:rPr lang="es-CO" altLang="es-CO" dirty="0" err="1"/>
              <a:t>example</a:t>
            </a:r>
            <a:r>
              <a:rPr lang="es-CO" altLang="es-CO" dirty="0"/>
              <a:t> </a:t>
            </a:r>
            <a:r>
              <a:rPr lang="es-CO" altLang="es-CO" dirty="0" err="1"/>
              <a:t>text</a:t>
            </a:r>
            <a:r>
              <a:rPr lang="es-CO" altLang="es-CO" dirty="0"/>
              <a:t> . In </a:t>
            </a:r>
            <a:r>
              <a:rPr lang="es-CO" altLang="es-CO" dirty="0" err="1"/>
              <a:t>this</a:t>
            </a:r>
            <a:r>
              <a:rPr lang="es-CO" altLang="es-CO" dirty="0"/>
              <a:t> </a:t>
            </a:r>
            <a:r>
              <a:rPr lang="es-CO" altLang="es-CO" dirty="0" err="1"/>
              <a:t>paragraphs</a:t>
            </a:r>
            <a:r>
              <a:rPr lang="es-CO" altLang="es-CO" dirty="0"/>
              <a:t> resume </a:t>
            </a:r>
            <a:r>
              <a:rPr lang="es-CO" altLang="es-CO" dirty="0" err="1"/>
              <a:t>the</a:t>
            </a:r>
            <a:r>
              <a:rPr lang="es-CO" altLang="es-CO" dirty="0"/>
              <a:t> ideas of </a:t>
            </a:r>
            <a:r>
              <a:rPr lang="es-CO" altLang="es-CO" dirty="0" err="1"/>
              <a:t>topic</a:t>
            </a:r>
            <a:r>
              <a:rPr lang="es-CO" altLang="es-CO" dirty="0"/>
              <a:t> </a:t>
            </a:r>
            <a:r>
              <a:rPr lang="es-CO" altLang="es-CO" dirty="0" smtClean="0"/>
              <a:t>4.</a:t>
            </a:r>
            <a:endParaRPr lang="es-CO" altLang="es-CO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282010" y="4068397"/>
            <a:ext cx="412055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r">
              <a:lnSpc>
                <a:spcPct val="150000"/>
              </a:lnSpc>
              <a:spcBef>
                <a:spcPct val="0"/>
              </a:spcBef>
              <a:defRPr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defRPr>
            </a:lvl1pPr>
          </a:lstStyle>
          <a:p>
            <a:pPr marL="285750" indent="-285750" algn="l">
              <a:buSzPct val="200000"/>
              <a:buFont typeface="Arial" panose="020B0604020202020204" pitchFamily="34" charset="0"/>
              <a:buChar char="•"/>
            </a:pPr>
            <a:r>
              <a:rPr lang="es-CO" altLang="es-CO" dirty="0" err="1"/>
              <a:t>This</a:t>
            </a:r>
            <a:r>
              <a:rPr lang="es-CO" altLang="es-CO" dirty="0"/>
              <a:t> </a:t>
            </a:r>
            <a:r>
              <a:rPr lang="es-CO" altLang="es-CO" dirty="0" err="1"/>
              <a:t>is</a:t>
            </a:r>
            <a:r>
              <a:rPr lang="es-CO" altLang="es-CO" dirty="0"/>
              <a:t> </a:t>
            </a:r>
            <a:r>
              <a:rPr lang="es-CO" altLang="es-CO" dirty="0" err="1"/>
              <a:t>an</a:t>
            </a:r>
            <a:r>
              <a:rPr lang="es-CO" altLang="es-CO" dirty="0"/>
              <a:t> </a:t>
            </a:r>
            <a:r>
              <a:rPr lang="es-CO" altLang="es-CO" dirty="0" err="1"/>
              <a:t>example</a:t>
            </a:r>
            <a:r>
              <a:rPr lang="es-CO" altLang="es-CO" dirty="0"/>
              <a:t> </a:t>
            </a:r>
            <a:r>
              <a:rPr lang="es-CO" altLang="es-CO" dirty="0" err="1"/>
              <a:t>text</a:t>
            </a:r>
            <a:r>
              <a:rPr lang="es-CO" altLang="es-CO" dirty="0"/>
              <a:t> . In </a:t>
            </a:r>
            <a:r>
              <a:rPr lang="es-CO" altLang="es-CO" dirty="0" err="1"/>
              <a:t>this</a:t>
            </a:r>
            <a:r>
              <a:rPr lang="es-CO" altLang="es-CO" dirty="0"/>
              <a:t> </a:t>
            </a:r>
            <a:r>
              <a:rPr lang="es-CO" altLang="es-CO" dirty="0" err="1"/>
              <a:t>paragraphs</a:t>
            </a:r>
            <a:r>
              <a:rPr lang="es-CO" altLang="es-CO" dirty="0"/>
              <a:t> resume </a:t>
            </a:r>
            <a:r>
              <a:rPr lang="es-CO" altLang="es-CO" dirty="0" err="1"/>
              <a:t>the</a:t>
            </a:r>
            <a:r>
              <a:rPr lang="es-CO" altLang="es-CO" dirty="0"/>
              <a:t> ideas of </a:t>
            </a:r>
            <a:r>
              <a:rPr lang="es-CO" altLang="es-CO" dirty="0" err="1"/>
              <a:t>topic</a:t>
            </a:r>
            <a:r>
              <a:rPr lang="es-CO" altLang="es-CO" dirty="0"/>
              <a:t> </a:t>
            </a:r>
            <a:r>
              <a:rPr lang="es-CO" altLang="es-CO" dirty="0" smtClean="0"/>
              <a:t>4.</a:t>
            </a:r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4768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932386" y="0"/>
            <a:ext cx="3900651" cy="6858000"/>
          </a:xfrm>
          <a:prstGeom prst="rect">
            <a:avLst/>
          </a:prstGeom>
          <a:solidFill>
            <a:srgbClr val="39D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1" r="55460"/>
          <a:stretch/>
        </p:blipFill>
        <p:spPr>
          <a:xfrm>
            <a:off x="0" y="0"/>
            <a:ext cx="2932386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954" y="2085865"/>
            <a:ext cx="4029403" cy="268626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932386" y="1679034"/>
            <a:ext cx="38940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dirty="0" smtClean="0">
                <a:solidFill>
                  <a:schemeClr val="bg1"/>
                </a:solidFill>
                <a:latin typeface="Sinkin Sans 600 SemiBold" pitchFamily="50" charset="0"/>
              </a:rPr>
              <a:t>TITLE SLIDE</a:t>
            </a:r>
            <a:endParaRPr lang="es-CO" sz="4400" dirty="0">
              <a:solidFill>
                <a:schemeClr val="bg1"/>
              </a:solidFill>
              <a:latin typeface="Sinkin Sans 600 SemiBold" pitchFamily="50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168868" y="3563011"/>
            <a:ext cx="3421117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. In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paragraphs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resume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ideas of </a:t>
            </a:r>
            <a:r>
              <a:rPr lang="es-CO" altLang="es-CO" dirty="0" err="1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topic</a:t>
            </a:r>
            <a:r>
              <a:rPr lang="es-CO" altLang="es-CO" dirty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Sinkin Sans 300 Light" pitchFamily="50" charset="0"/>
                <a:cs typeface="Open Sans Light" panose="020B0306030504020204" pitchFamily="34" charset="0"/>
              </a:rPr>
              <a:t>5.</a:t>
            </a:r>
            <a:endParaRPr lang="es-CO" altLang="es-CO" dirty="0">
              <a:solidFill>
                <a:schemeClr val="bg1"/>
              </a:solidFill>
              <a:latin typeface="Sinkin Sans 300 Light" pitchFamily="50" charset="0"/>
              <a:cs typeface="Open Sans Light" panose="020B0306030504020204" pitchFamily="34" charset="0"/>
            </a:endParaRPr>
          </a:p>
          <a:p>
            <a:pPr algn="ctr">
              <a:lnSpc>
                <a:spcPct val="150000"/>
              </a:lnSpc>
            </a:pP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99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6" r="15726"/>
          <a:stretch/>
        </p:blipFill>
        <p:spPr>
          <a:xfrm>
            <a:off x="4574185" y="0"/>
            <a:ext cx="7617816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574185" y="2246589"/>
            <a:ext cx="7617815" cy="2522482"/>
          </a:xfrm>
          <a:prstGeom prst="rect">
            <a:avLst/>
          </a:prstGeom>
          <a:solidFill>
            <a:srgbClr val="39DF3D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/>
          <p:cNvSpPr txBox="1"/>
          <p:nvPr/>
        </p:nvSpPr>
        <p:spPr>
          <a:xfrm>
            <a:off x="5123793" y="2953832"/>
            <a:ext cx="70682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6600" dirty="0" smtClean="0">
                <a:solidFill>
                  <a:schemeClr val="bg1"/>
                </a:solidFill>
                <a:latin typeface="Sinkin Sans 600 SemiBold" pitchFamily="50" charset="0"/>
              </a:rPr>
              <a:t>TITLE SLIDE</a:t>
            </a:r>
            <a:endParaRPr lang="es-CO" sz="6600" dirty="0">
              <a:solidFill>
                <a:schemeClr val="bg1"/>
              </a:solidFill>
              <a:latin typeface="Sinkin Sans 600 SemiBold" pitchFamily="50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78372" y="1476041"/>
            <a:ext cx="3831021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s-CO" altLang="es-CO" dirty="0" err="1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This</a:t>
            </a:r>
            <a:r>
              <a:rPr lang="es-CO" altLang="es-CO" dirty="0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ideas of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topic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6</a:t>
            </a:r>
            <a:r>
              <a:rPr lang="es-CO" altLang="es-CO" dirty="0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. </a:t>
            </a:r>
            <a:r>
              <a:rPr lang="es-CO" altLang="es-CO" dirty="0" err="1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Remember</a:t>
            </a:r>
            <a:r>
              <a:rPr lang="es-CO" altLang="es-CO" dirty="0" smtClean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to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.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You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can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help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with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flashy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images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, "a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picture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worth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a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thousand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words</a:t>
            </a:r>
            <a:r>
              <a:rPr lang="es-CO" altLang="es-CO" dirty="0">
                <a:solidFill>
                  <a:schemeClr val="accent3">
                    <a:lumMod val="75000"/>
                  </a:schemeClr>
                </a:solidFill>
                <a:latin typeface="Sinkin Sans 300 Light" pitchFamily="50" charset="0"/>
                <a:cs typeface="Open Sans Light" panose="020B0306030504020204" pitchFamily="34" charset="0"/>
              </a:rPr>
              <a:t>".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s-CO" altLang="es-CO" dirty="0">
              <a:solidFill>
                <a:schemeClr val="accent3">
                  <a:lumMod val="75000"/>
                </a:schemeClr>
              </a:solidFill>
              <a:latin typeface="Sinkin Sans 300 Light" pitchFamily="50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50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15">
            <a:extLst>
              <a:ext uri="{FF2B5EF4-FFF2-40B4-BE49-F238E27FC236}">
                <a16:creationId xmlns:a16="http://schemas.microsoft.com/office/drawing/2014/main" xmlns="" id="{E754F5EF-71E4-4349-B7E5-7D7521D1A63C}"/>
              </a:ext>
            </a:extLst>
          </p:cNvPr>
          <p:cNvGrpSpPr/>
          <p:nvPr/>
        </p:nvGrpSpPr>
        <p:grpSpPr>
          <a:xfrm>
            <a:off x="9102029" y="4718858"/>
            <a:ext cx="1096211" cy="1445026"/>
            <a:chOff x="5733204" y="4148522"/>
            <a:chExt cx="1306402" cy="1722100"/>
          </a:xfrm>
        </p:grpSpPr>
        <p:grpSp>
          <p:nvGrpSpPr>
            <p:cNvPr id="4" name="Group 107">
              <a:extLst>
                <a:ext uri="{FF2B5EF4-FFF2-40B4-BE49-F238E27FC236}">
                  <a16:creationId xmlns:a16="http://schemas.microsoft.com/office/drawing/2014/main" xmlns="" id="{0498D15C-86EF-41E8-89B4-727E8FD5F756}"/>
                </a:ext>
              </a:extLst>
            </p:cNvPr>
            <p:cNvGrpSpPr/>
            <p:nvPr/>
          </p:nvGrpSpPr>
          <p:grpSpPr>
            <a:xfrm>
              <a:off x="5733204" y="4148522"/>
              <a:ext cx="1306402" cy="1722100"/>
              <a:chOff x="2445111" y="599435"/>
              <a:chExt cx="5312311" cy="7002691"/>
            </a:xfrm>
            <a:solidFill>
              <a:schemeClr val="accent3"/>
            </a:solidFill>
          </p:grpSpPr>
          <p:sp>
            <p:nvSpPr>
              <p:cNvPr id="9" name="Freeform: Shape 108">
                <a:extLst>
                  <a:ext uri="{FF2B5EF4-FFF2-40B4-BE49-F238E27FC236}">
                    <a16:creationId xmlns:a16="http://schemas.microsoft.com/office/drawing/2014/main" xmlns="" id="{9F3DD7B3-9256-4449-A9D8-904C4F6B2CB2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9">
                <a:extLst>
                  <a:ext uri="{FF2B5EF4-FFF2-40B4-BE49-F238E27FC236}">
                    <a16:creationId xmlns:a16="http://schemas.microsoft.com/office/drawing/2014/main" xmlns="" id="{34BD4AEA-A87C-4895-B55C-5B63AF4D01C1}"/>
                  </a:ext>
                </a:extLst>
              </p:cNvPr>
              <p:cNvSpPr/>
              <p:nvPr/>
            </p:nvSpPr>
            <p:spPr>
              <a:xfrm>
                <a:off x="2473235" y="4334670"/>
                <a:ext cx="1615901" cy="31589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10">
                <a:extLst>
                  <a:ext uri="{FF2B5EF4-FFF2-40B4-BE49-F238E27FC236}">
                    <a16:creationId xmlns:a16="http://schemas.microsoft.com/office/drawing/2014/main" xmlns="" id="{E261E1E8-ED34-4F89-9F42-A501668B12C3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111">
              <a:extLst>
                <a:ext uri="{FF2B5EF4-FFF2-40B4-BE49-F238E27FC236}">
                  <a16:creationId xmlns:a16="http://schemas.microsoft.com/office/drawing/2014/main" xmlns="" id="{E91644DD-967D-45F9-B4CE-52D674ABC316}"/>
                </a:ext>
              </a:extLst>
            </p:cNvPr>
            <p:cNvGrpSpPr/>
            <p:nvPr/>
          </p:nvGrpSpPr>
          <p:grpSpPr>
            <a:xfrm>
              <a:off x="5960899" y="4970731"/>
              <a:ext cx="821311" cy="845919"/>
              <a:chOff x="954383" y="599435"/>
              <a:chExt cx="6803039" cy="7006874"/>
            </a:xfrm>
            <a:solidFill>
              <a:schemeClr val="accent3"/>
            </a:solidFill>
          </p:grpSpPr>
          <p:sp>
            <p:nvSpPr>
              <p:cNvPr id="6" name="Freeform: Shape 112">
                <a:extLst>
                  <a:ext uri="{FF2B5EF4-FFF2-40B4-BE49-F238E27FC236}">
                    <a16:creationId xmlns:a16="http://schemas.microsoft.com/office/drawing/2014/main" xmlns="" id="{F926F830-9431-4A01-858B-6C7609BA8B14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113">
                <a:extLst>
                  <a:ext uri="{FF2B5EF4-FFF2-40B4-BE49-F238E27FC236}">
                    <a16:creationId xmlns:a16="http://schemas.microsoft.com/office/drawing/2014/main" xmlns="" id="{B5122FFA-E0CF-4E1E-8400-AA94350B909F}"/>
                  </a:ext>
                </a:extLst>
              </p:cNvPr>
              <p:cNvSpPr/>
              <p:nvPr/>
            </p:nvSpPr>
            <p:spPr>
              <a:xfrm>
                <a:off x="954383" y="4447323"/>
                <a:ext cx="1615901" cy="3158986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114">
                <a:extLst>
                  <a:ext uri="{FF2B5EF4-FFF2-40B4-BE49-F238E27FC236}">
                    <a16:creationId xmlns:a16="http://schemas.microsoft.com/office/drawing/2014/main" xmlns="" id="{28E02E29-2F2B-4D29-ACE5-D3DA1AF4301D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" name="Freeform: Shape 124">
            <a:extLst>
              <a:ext uri="{FF2B5EF4-FFF2-40B4-BE49-F238E27FC236}">
                <a16:creationId xmlns:a16="http://schemas.microsoft.com/office/drawing/2014/main" xmlns="" id="{C360A68B-217E-458B-828B-F7B8E08A7451}"/>
              </a:ext>
            </a:extLst>
          </p:cNvPr>
          <p:cNvSpPr/>
          <p:nvPr/>
        </p:nvSpPr>
        <p:spPr>
          <a:xfrm>
            <a:off x="8388704" y="4896394"/>
            <a:ext cx="291457" cy="1205216"/>
          </a:xfrm>
          <a:custGeom>
            <a:avLst/>
            <a:gdLst>
              <a:gd name="connsiteX0" fmla="*/ 360045 w 352425"/>
              <a:gd name="connsiteY0" fmla="*/ 1458278 h 1457325"/>
              <a:gd name="connsiteX1" fmla="*/ 360045 w 352425"/>
              <a:gd name="connsiteY1" fmla="*/ 1433513 h 1457325"/>
              <a:gd name="connsiteX2" fmla="*/ 360998 w 352425"/>
              <a:gd name="connsiteY2" fmla="*/ 160020 h 1457325"/>
              <a:gd name="connsiteX3" fmla="*/ 334328 w 352425"/>
              <a:gd name="connsiteY3" fmla="*/ 122873 h 1457325"/>
              <a:gd name="connsiteX4" fmla="*/ 124778 w 352425"/>
              <a:gd name="connsiteY4" fmla="*/ 45720 h 1457325"/>
              <a:gd name="connsiteX5" fmla="*/ 0 w 352425"/>
              <a:gd name="connsiteY5" fmla="*/ 0 h 1457325"/>
              <a:gd name="connsiteX6" fmla="*/ 0 w 352425"/>
              <a:gd name="connsiteY6" fmla="*/ 1457325 h 1457325"/>
              <a:gd name="connsiteX7" fmla="*/ 360045 w 352425"/>
              <a:gd name="connsiteY7" fmla="*/ 1457325 h 1457325"/>
              <a:gd name="connsiteX8" fmla="*/ 323850 w 352425"/>
              <a:gd name="connsiteY8" fmla="*/ 1391603 h 1457325"/>
              <a:gd name="connsiteX9" fmla="*/ 300990 w 352425"/>
              <a:gd name="connsiteY9" fmla="*/ 1392555 h 1457325"/>
              <a:gd name="connsiteX10" fmla="*/ 60960 w 352425"/>
              <a:gd name="connsiteY10" fmla="*/ 1392555 h 1457325"/>
              <a:gd name="connsiteX11" fmla="*/ 37148 w 352425"/>
              <a:gd name="connsiteY11" fmla="*/ 1362075 h 1457325"/>
              <a:gd name="connsiteX12" fmla="*/ 323850 w 352425"/>
              <a:gd name="connsiteY12" fmla="*/ 1362075 h 1457325"/>
              <a:gd name="connsiteX13" fmla="*/ 323850 w 352425"/>
              <a:gd name="connsiteY13" fmla="*/ 1391603 h 1457325"/>
              <a:gd name="connsiteX14" fmla="*/ 323850 w 352425"/>
              <a:gd name="connsiteY14" fmla="*/ 1333500 h 1457325"/>
              <a:gd name="connsiteX15" fmla="*/ 37148 w 352425"/>
              <a:gd name="connsiteY15" fmla="*/ 1333500 h 1457325"/>
              <a:gd name="connsiteX16" fmla="*/ 60960 w 352425"/>
              <a:gd name="connsiteY16" fmla="*/ 1302068 h 1457325"/>
              <a:gd name="connsiteX17" fmla="*/ 300990 w 352425"/>
              <a:gd name="connsiteY17" fmla="*/ 1302068 h 1457325"/>
              <a:gd name="connsiteX18" fmla="*/ 323850 w 352425"/>
              <a:gd name="connsiteY18" fmla="*/ 1303020 h 1457325"/>
              <a:gd name="connsiteX19" fmla="*/ 323850 w 352425"/>
              <a:gd name="connsiteY19" fmla="*/ 1333500 h 1457325"/>
              <a:gd name="connsiteX20" fmla="*/ 323850 w 352425"/>
              <a:gd name="connsiteY20" fmla="*/ 1277303 h 1457325"/>
              <a:gd name="connsiteX21" fmla="*/ 300990 w 352425"/>
              <a:gd name="connsiteY21" fmla="*/ 1278255 h 1457325"/>
              <a:gd name="connsiteX22" fmla="*/ 60960 w 352425"/>
              <a:gd name="connsiteY22" fmla="*/ 1278255 h 1457325"/>
              <a:gd name="connsiteX23" fmla="*/ 37148 w 352425"/>
              <a:gd name="connsiteY23" fmla="*/ 1247775 h 1457325"/>
              <a:gd name="connsiteX24" fmla="*/ 323850 w 352425"/>
              <a:gd name="connsiteY24" fmla="*/ 1247775 h 1457325"/>
              <a:gd name="connsiteX25" fmla="*/ 323850 w 352425"/>
              <a:gd name="connsiteY25" fmla="*/ 1277303 h 1457325"/>
              <a:gd name="connsiteX26" fmla="*/ 322898 w 352425"/>
              <a:gd name="connsiteY26" fmla="*/ 1163003 h 1457325"/>
              <a:gd name="connsiteX27" fmla="*/ 300038 w 352425"/>
              <a:gd name="connsiteY27" fmla="*/ 1163955 h 1457325"/>
              <a:gd name="connsiteX28" fmla="*/ 60008 w 352425"/>
              <a:gd name="connsiteY28" fmla="*/ 1163955 h 1457325"/>
              <a:gd name="connsiteX29" fmla="*/ 36195 w 352425"/>
              <a:gd name="connsiteY29" fmla="*/ 1133475 h 1457325"/>
              <a:gd name="connsiteX30" fmla="*/ 322898 w 352425"/>
              <a:gd name="connsiteY30" fmla="*/ 1133475 h 1457325"/>
              <a:gd name="connsiteX31" fmla="*/ 323850 w 352425"/>
              <a:gd name="connsiteY31" fmla="*/ 1150620 h 1457325"/>
              <a:gd name="connsiteX32" fmla="*/ 322898 w 352425"/>
              <a:gd name="connsiteY32" fmla="*/ 1163003 h 1457325"/>
              <a:gd name="connsiteX33" fmla="*/ 300990 w 352425"/>
              <a:gd name="connsiteY33" fmla="*/ 936308 h 1457325"/>
              <a:gd name="connsiteX34" fmla="*/ 60960 w 352425"/>
              <a:gd name="connsiteY34" fmla="*/ 936308 h 1457325"/>
              <a:gd name="connsiteX35" fmla="*/ 37148 w 352425"/>
              <a:gd name="connsiteY35" fmla="*/ 904875 h 1457325"/>
              <a:gd name="connsiteX36" fmla="*/ 323850 w 352425"/>
              <a:gd name="connsiteY36" fmla="*/ 904875 h 1457325"/>
              <a:gd name="connsiteX37" fmla="*/ 323850 w 352425"/>
              <a:gd name="connsiteY37" fmla="*/ 934403 h 1457325"/>
              <a:gd name="connsiteX38" fmla="*/ 300990 w 352425"/>
              <a:gd name="connsiteY38" fmla="*/ 936308 h 1457325"/>
              <a:gd name="connsiteX39" fmla="*/ 322898 w 352425"/>
              <a:gd name="connsiteY39" fmla="*/ 960120 h 1457325"/>
              <a:gd name="connsiteX40" fmla="*/ 322898 w 352425"/>
              <a:gd name="connsiteY40" fmla="*/ 990600 h 1457325"/>
              <a:gd name="connsiteX41" fmla="*/ 37148 w 352425"/>
              <a:gd name="connsiteY41" fmla="*/ 990600 h 1457325"/>
              <a:gd name="connsiteX42" fmla="*/ 60960 w 352425"/>
              <a:gd name="connsiteY42" fmla="*/ 959168 h 1457325"/>
              <a:gd name="connsiteX43" fmla="*/ 298133 w 352425"/>
              <a:gd name="connsiteY43" fmla="*/ 959168 h 1457325"/>
              <a:gd name="connsiteX44" fmla="*/ 322898 w 352425"/>
              <a:gd name="connsiteY44" fmla="*/ 960120 h 1457325"/>
              <a:gd name="connsiteX45" fmla="*/ 37148 w 352425"/>
              <a:gd name="connsiteY45" fmla="*/ 762000 h 1457325"/>
              <a:gd name="connsiteX46" fmla="*/ 37148 w 352425"/>
              <a:gd name="connsiteY46" fmla="*/ 731520 h 1457325"/>
              <a:gd name="connsiteX47" fmla="*/ 323850 w 352425"/>
              <a:gd name="connsiteY47" fmla="*/ 731520 h 1457325"/>
              <a:gd name="connsiteX48" fmla="*/ 323850 w 352425"/>
              <a:gd name="connsiteY48" fmla="*/ 762000 h 1457325"/>
              <a:gd name="connsiteX49" fmla="*/ 37148 w 352425"/>
              <a:gd name="connsiteY49" fmla="*/ 762000 h 1457325"/>
              <a:gd name="connsiteX50" fmla="*/ 322898 w 352425"/>
              <a:gd name="connsiteY50" fmla="*/ 789623 h 1457325"/>
              <a:gd name="connsiteX51" fmla="*/ 322898 w 352425"/>
              <a:gd name="connsiteY51" fmla="*/ 820103 h 1457325"/>
              <a:gd name="connsiteX52" fmla="*/ 300038 w 352425"/>
              <a:gd name="connsiteY52" fmla="*/ 821055 h 1457325"/>
              <a:gd name="connsiteX53" fmla="*/ 60008 w 352425"/>
              <a:gd name="connsiteY53" fmla="*/ 821055 h 1457325"/>
              <a:gd name="connsiteX54" fmla="*/ 36195 w 352425"/>
              <a:gd name="connsiteY54" fmla="*/ 789623 h 1457325"/>
              <a:gd name="connsiteX55" fmla="*/ 322898 w 352425"/>
              <a:gd name="connsiteY55" fmla="*/ 789623 h 1457325"/>
              <a:gd name="connsiteX56" fmla="*/ 39053 w 352425"/>
              <a:gd name="connsiteY56" fmla="*/ 647700 h 1457325"/>
              <a:gd name="connsiteX57" fmla="*/ 61913 w 352425"/>
              <a:gd name="connsiteY57" fmla="*/ 616268 h 1457325"/>
              <a:gd name="connsiteX58" fmla="*/ 301943 w 352425"/>
              <a:gd name="connsiteY58" fmla="*/ 616268 h 1457325"/>
              <a:gd name="connsiteX59" fmla="*/ 324803 w 352425"/>
              <a:gd name="connsiteY59" fmla="*/ 617220 h 1457325"/>
              <a:gd name="connsiteX60" fmla="*/ 324803 w 352425"/>
              <a:gd name="connsiteY60" fmla="*/ 647700 h 1457325"/>
              <a:gd name="connsiteX61" fmla="*/ 39053 w 352425"/>
              <a:gd name="connsiteY61" fmla="*/ 647700 h 1457325"/>
              <a:gd name="connsiteX62" fmla="*/ 37148 w 352425"/>
              <a:gd name="connsiteY62" fmla="*/ 561975 h 1457325"/>
              <a:gd name="connsiteX63" fmla="*/ 323850 w 352425"/>
              <a:gd name="connsiteY63" fmla="*/ 561975 h 1457325"/>
              <a:gd name="connsiteX64" fmla="*/ 323850 w 352425"/>
              <a:gd name="connsiteY64" fmla="*/ 591503 h 1457325"/>
              <a:gd name="connsiteX65" fmla="*/ 300990 w 352425"/>
              <a:gd name="connsiteY65" fmla="*/ 592455 h 1457325"/>
              <a:gd name="connsiteX66" fmla="*/ 60960 w 352425"/>
              <a:gd name="connsiteY66" fmla="*/ 592455 h 1457325"/>
              <a:gd name="connsiteX67" fmla="*/ 37148 w 352425"/>
              <a:gd name="connsiteY67" fmla="*/ 561975 h 1457325"/>
              <a:gd name="connsiteX68" fmla="*/ 60960 w 352425"/>
              <a:gd name="connsiteY68" fmla="*/ 1073468 h 1457325"/>
              <a:gd name="connsiteX69" fmla="*/ 300990 w 352425"/>
              <a:gd name="connsiteY69" fmla="*/ 1073468 h 1457325"/>
              <a:gd name="connsiteX70" fmla="*/ 323850 w 352425"/>
              <a:gd name="connsiteY70" fmla="*/ 1074420 h 1457325"/>
              <a:gd name="connsiteX71" fmla="*/ 323850 w 352425"/>
              <a:gd name="connsiteY71" fmla="*/ 1103948 h 1457325"/>
              <a:gd name="connsiteX72" fmla="*/ 37148 w 352425"/>
              <a:gd name="connsiteY72" fmla="*/ 1103948 h 1457325"/>
              <a:gd name="connsiteX73" fmla="*/ 60960 w 352425"/>
              <a:gd name="connsiteY73" fmla="*/ 1073468 h 1457325"/>
              <a:gd name="connsiteX74" fmla="*/ 323850 w 352425"/>
              <a:gd name="connsiteY74" fmla="*/ 533400 h 1457325"/>
              <a:gd name="connsiteX75" fmla="*/ 38100 w 352425"/>
              <a:gd name="connsiteY75" fmla="*/ 533400 h 1457325"/>
              <a:gd name="connsiteX76" fmla="*/ 60008 w 352425"/>
              <a:gd name="connsiteY76" fmla="*/ 502920 h 1457325"/>
              <a:gd name="connsiteX77" fmla="*/ 301943 w 352425"/>
              <a:gd name="connsiteY77" fmla="*/ 502920 h 1457325"/>
              <a:gd name="connsiteX78" fmla="*/ 324803 w 352425"/>
              <a:gd name="connsiteY78" fmla="*/ 504825 h 1457325"/>
              <a:gd name="connsiteX79" fmla="*/ 323850 w 352425"/>
              <a:gd name="connsiteY79" fmla="*/ 533400 h 1457325"/>
              <a:gd name="connsiteX80" fmla="*/ 38100 w 352425"/>
              <a:gd name="connsiteY80" fmla="*/ 447675 h 1457325"/>
              <a:gd name="connsiteX81" fmla="*/ 322898 w 352425"/>
              <a:gd name="connsiteY81" fmla="*/ 447675 h 1457325"/>
              <a:gd name="connsiteX82" fmla="*/ 322898 w 352425"/>
              <a:gd name="connsiteY82" fmla="*/ 477203 h 1457325"/>
              <a:gd name="connsiteX83" fmla="*/ 300990 w 352425"/>
              <a:gd name="connsiteY83" fmla="*/ 479108 h 1457325"/>
              <a:gd name="connsiteX84" fmla="*/ 59055 w 352425"/>
              <a:gd name="connsiteY84" fmla="*/ 479108 h 1457325"/>
              <a:gd name="connsiteX85" fmla="*/ 38100 w 352425"/>
              <a:gd name="connsiteY85" fmla="*/ 447675 h 1457325"/>
              <a:gd name="connsiteX86" fmla="*/ 37148 w 352425"/>
              <a:gd name="connsiteY86" fmla="*/ 218123 h 1457325"/>
              <a:gd name="connsiteX87" fmla="*/ 322898 w 352425"/>
              <a:gd name="connsiteY87" fmla="*/ 218123 h 1457325"/>
              <a:gd name="connsiteX88" fmla="*/ 322898 w 352425"/>
              <a:gd name="connsiteY88" fmla="*/ 248603 h 1457325"/>
              <a:gd name="connsiteX89" fmla="*/ 300038 w 352425"/>
              <a:gd name="connsiteY89" fmla="*/ 249555 h 1457325"/>
              <a:gd name="connsiteX90" fmla="*/ 60008 w 352425"/>
              <a:gd name="connsiteY90" fmla="*/ 249555 h 1457325"/>
              <a:gd name="connsiteX91" fmla="*/ 37148 w 352425"/>
              <a:gd name="connsiteY91" fmla="*/ 218123 h 1457325"/>
              <a:gd name="connsiteX92" fmla="*/ 61913 w 352425"/>
              <a:gd name="connsiteY92" fmla="*/ 273368 h 1457325"/>
              <a:gd name="connsiteX93" fmla="*/ 299085 w 352425"/>
              <a:gd name="connsiteY93" fmla="*/ 273368 h 1457325"/>
              <a:gd name="connsiteX94" fmla="*/ 323850 w 352425"/>
              <a:gd name="connsiteY94" fmla="*/ 274320 h 1457325"/>
              <a:gd name="connsiteX95" fmla="*/ 323850 w 352425"/>
              <a:gd name="connsiteY95" fmla="*/ 304800 h 1457325"/>
              <a:gd name="connsiteX96" fmla="*/ 39053 w 352425"/>
              <a:gd name="connsiteY96" fmla="*/ 304800 h 1457325"/>
              <a:gd name="connsiteX97" fmla="*/ 61913 w 352425"/>
              <a:gd name="connsiteY97" fmla="*/ 273368 h 1457325"/>
              <a:gd name="connsiteX98" fmla="*/ 322898 w 352425"/>
              <a:gd name="connsiteY98" fmla="*/ 332423 h 1457325"/>
              <a:gd name="connsiteX99" fmla="*/ 322898 w 352425"/>
              <a:gd name="connsiteY99" fmla="*/ 362903 h 1457325"/>
              <a:gd name="connsiteX100" fmla="*/ 300038 w 352425"/>
              <a:gd name="connsiteY100" fmla="*/ 363855 h 1457325"/>
              <a:gd name="connsiteX101" fmla="*/ 60008 w 352425"/>
              <a:gd name="connsiteY101" fmla="*/ 363855 h 1457325"/>
              <a:gd name="connsiteX102" fmla="*/ 36195 w 352425"/>
              <a:gd name="connsiteY102" fmla="*/ 332423 h 1457325"/>
              <a:gd name="connsiteX103" fmla="*/ 322898 w 352425"/>
              <a:gd name="connsiteY103" fmla="*/ 332423 h 1457325"/>
              <a:gd name="connsiteX104" fmla="*/ 60960 w 352425"/>
              <a:gd name="connsiteY104" fmla="*/ 387668 h 1457325"/>
              <a:gd name="connsiteX105" fmla="*/ 300990 w 352425"/>
              <a:gd name="connsiteY105" fmla="*/ 387668 h 1457325"/>
              <a:gd name="connsiteX106" fmla="*/ 323850 w 352425"/>
              <a:gd name="connsiteY106" fmla="*/ 388620 h 1457325"/>
              <a:gd name="connsiteX107" fmla="*/ 323850 w 352425"/>
              <a:gd name="connsiteY107" fmla="*/ 419100 h 1457325"/>
              <a:gd name="connsiteX108" fmla="*/ 39053 w 352425"/>
              <a:gd name="connsiteY108" fmla="*/ 419100 h 1457325"/>
              <a:gd name="connsiteX109" fmla="*/ 60960 w 352425"/>
              <a:gd name="connsiteY109" fmla="*/ 387668 h 1457325"/>
              <a:gd name="connsiteX110" fmla="*/ 60960 w 352425"/>
              <a:gd name="connsiteY110" fmla="*/ 844868 h 1457325"/>
              <a:gd name="connsiteX111" fmla="*/ 300990 w 352425"/>
              <a:gd name="connsiteY111" fmla="*/ 844868 h 1457325"/>
              <a:gd name="connsiteX112" fmla="*/ 324803 w 352425"/>
              <a:gd name="connsiteY112" fmla="*/ 845820 h 1457325"/>
              <a:gd name="connsiteX113" fmla="*/ 324803 w 352425"/>
              <a:gd name="connsiteY113" fmla="*/ 875348 h 1457325"/>
              <a:gd name="connsiteX114" fmla="*/ 40005 w 352425"/>
              <a:gd name="connsiteY114" fmla="*/ 875348 h 1457325"/>
              <a:gd name="connsiteX115" fmla="*/ 60960 w 352425"/>
              <a:gd name="connsiteY115" fmla="*/ 844868 h 1457325"/>
              <a:gd name="connsiteX116" fmla="*/ 37148 w 352425"/>
              <a:gd name="connsiteY116" fmla="*/ 1019175 h 1457325"/>
              <a:gd name="connsiteX117" fmla="*/ 323850 w 352425"/>
              <a:gd name="connsiteY117" fmla="*/ 1019175 h 1457325"/>
              <a:gd name="connsiteX118" fmla="*/ 323850 w 352425"/>
              <a:gd name="connsiteY118" fmla="*/ 1049655 h 1457325"/>
              <a:gd name="connsiteX119" fmla="*/ 219075 w 352425"/>
              <a:gd name="connsiteY119" fmla="*/ 1049655 h 1457325"/>
              <a:gd name="connsiteX120" fmla="*/ 61913 w 352425"/>
              <a:gd name="connsiteY120" fmla="*/ 1049655 h 1457325"/>
              <a:gd name="connsiteX121" fmla="*/ 37148 w 352425"/>
              <a:gd name="connsiteY121" fmla="*/ 101917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52425" h="1457325">
                <a:moveTo>
                  <a:pt x="360045" y="1458278"/>
                </a:moveTo>
                <a:cubicBezTo>
                  <a:pt x="360045" y="1449705"/>
                  <a:pt x="360045" y="1442085"/>
                  <a:pt x="360045" y="1433513"/>
                </a:cubicBezTo>
                <a:cubicBezTo>
                  <a:pt x="360045" y="1008698"/>
                  <a:pt x="360045" y="584835"/>
                  <a:pt x="360998" y="160020"/>
                </a:cubicBezTo>
                <a:cubicBezTo>
                  <a:pt x="360998" y="138113"/>
                  <a:pt x="353378" y="129540"/>
                  <a:pt x="334328" y="122873"/>
                </a:cubicBezTo>
                <a:cubicBezTo>
                  <a:pt x="263843" y="98108"/>
                  <a:pt x="194310" y="71438"/>
                  <a:pt x="124778" y="45720"/>
                </a:cubicBezTo>
                <a:cubicBezTo>
                  <a:pt x="83820" y="30480"/>
                  <a:pt x="43815" y="16193"/>
                  <a:pt x="0" y="0"/>
                </a:cubicBezTo>
                <a:cubicBezTo>
                  <a:pt x="0" y="487680"/>
                  <a:pt x="0" y="972503"/>
                  <a:pt x="0" y="1457325"/>
                </a:cubicBezTo>
                <a:lnTo>
                  <a:pt x="360045" y="1457325"/>
                </a:lnTo>
                <a:close/>
                <a:moveTo>
                  <a:pt x="323850" y="1391603"/>
                </a:moveTo>
                <a:cubicBezTo>
                  <a:pt x="315278" y="1392555"/>
                  <a:pt x="307658" y="1392555"/>
                  <a:pt x="300990" y="1392555"/>
                </a:cubicBezTo>
                <a:cubicBezTo>
                  <a:pt x="220980" y="1392555"/>
                  <a:pt x="140970" y="1392555"/>
                  <a:pt x="60960" y="1392555"/>
                </a:cubicBezTo>
                <a:cubicBezTo>
                  <a:pt x="34290" y="1392555"/>
                  <a:pt x="34290" y="1392555"/>
                  <a:pt x="37148" y="1362075"/>
                </a:cubicBezTo>
                <a:cubicBezTo>
                  <a:pt x="131445" y="1362075"/>
                  <a:pt x="226695" y="1362075"/>
                  <a:pt x="323850" y="1362075"/>
                </a:cubicBezTo>
                <a:cubicBezTo>
                  <a:pt x="323850" y="1372553"/>
                  <a:pt x="323850" y="1381125"/>
                  <a:pt x="323850" y="1391603"/>
                </a:cubicBezTo>
                <a:close/>
                <a:moveTo>
                  <a:pt x="323850" y="1333500"/>
                </a:moveTo>
                <a:cubicBezTo>
                  <a:pt x="228600" y="1333500"/>
                  <a:pt x="133350" y="1333500"/>
                  <a:pt x="37148" y="1333500"/>
                </a:cubicBezTo>
                <a:cubicBezTo>
                  <a:pt x="33338" y="1302068"/>
                  <a:pt x="33338" y="1302068"/>
                  <a:pt x="60960" y="1302068"/>
                </a:cubicBezTo>
                <a:cubicBezTo>
                  <a:pt x="140970" y="1302068"/>
                  <a:pt x="220980" y="1302068"/>
                  <a:pt x="300990" y="1302068"/>
                </a:cubicBezTo>
                <a:cubicBezTo>
                  <a:pt x="308610" y="1302068"/>
                  <a:pt x="316230" y="1303020"/>
                  <a:pt x="323850" y="1303020"/>
                </a:cubicBezTo>
                <a:cubicBezTo>
                  <a:pt x="323850" y="1314450"/>
                  <a:pt x="323850" y="1323023"/>
                  <a:pt x="323850" y="1333500"/>
                </a:cubicBezTo>
                <a:close/>
                <a:moveTo>
                  <a:pt x="323850" y="1277303"/>
                </a:moveTo>
                <a:cubicBezTo>
                  <a:pt x="315278" y="1278255"/>
                  <a:pt x="307658" y="1278255"/>
                  <a:pt x="300990" y="1278255"/>
                </a:cubicBezTo>
                <a:cubicBezTo>
                  <a:pt x="220980" y="1278255"/>
                  <a:pt x="140970" y="1278255"/>
                  <a:pt x="60960" y="1278255"/>
                </a:cubicBezTo>
                <a:cubicBezTo>
                  <a:pt x="34290" y="1278255"/>
                  <a:pt x="34290" y="1278255"/>
                  <a:pt x="37148" y="1247775"/>
                </a:cubicBezTo>
                <a:cubicBezTo>
                  <a:pt x="131445" y="1247775"/>
                  <a:pt x="226695" y="1247775"/>
                  <a:pt x="323850" y="1247775"/>
                </a:cubicBezTo>
                <a:cubicBezTo>
                  <a:pt x="323850" y="1258253"/>
                  <a:pt x="323850" y="1266825"/>
                  <a:pt x="323850" y="1277303"/>
                </a:cubicBezTo>
                <a:close/>
                <a:moveTo>
                  <a:pt x="322898" y="1163003"/>
                </a:moveTo>
                <a:cubicBezTo>
                  <a:pt x="315278" y="1163003"/>
                  <a:pt x="307658" y="1163955"/>
                  <a:pt x="300038" y="1163955"/>
                </a:cubicBezTo>
                <a:cubicBezTo>
                  <a:pt x="220028" y="1163955"/>
                  <a:pt x="140018" y="1163955"/>
                  <a:pt x="60008" y="1163955"/>
                </a:cubicBezTo>
                <a:cubicBezTo>
                  <a:pt x="33338" y="1163955"/>
                  <a:pt x="33338" y="1163955"/>
                  <a:pt x="36195" y="1133475"/>
                </a:cubicBezTo>
                <a:cubicBezTo>
                  <a:pt x="130493" y="1133475"/>
                  <a:pt x="225743" y="1133475"/>
                  <a:pt x="322898" y="1133475"/>
                </a:cubicBezTo>
                <a:cubicBezTo>
                  <a:pt x="322898" y="1140143"/>
                  <a:pt x="323850" y="1144905"/>
                  <a:pt x="323850" y="1150620"/>
                </a:cubicBezTo>
                <a:cubicBezTo>
                  <a:pt x="324803" y="1154430"/>
                  <a:pt x="323850" y="1157288"/>
                  <a:pt x="322898" y="1163003"/>
                </a:cubicBezTo>
                <a:close/>
                <a:moveTo>
                  <a:pt x="300990" y="936308"/>
                </a:moveTo>
                <a:cubicBezTo>
                  <a:pt x="220980" y="936308"/>
                  <a:pt x="140970" y="936308"/>
                  <a:pt x="60960" y="936308"/>
                </a:cubicBezTo>
                <a:cubicBezTo>
                  <a:pt x="34290" y="936308"/>
                  <a:pt x="34290" y="936308"/>
                  <a:pt x="37148" y="904875"/>
                </a:cubicBezTo>
                <a:cubicBezTo>
                  <a:pt x="133350" y="904875"/>
                  <a:pt x="227648" y="904875"/>
                  <a:pt x="323850" y="904875"/>
                </a:cubicBezTo>
                <a:cubicBezTo>
                  <a:pt x="323850" y="915353"/>
                  <a:pt x="323850" y="923925"/>
                  <a:pt x="323850" y="934403"/>
                </a:cubicBezTo>
                <a:cubicBezTo>
                  <a:pt x="316230" y="935355"/>
                  <a:pt x="308610" y="936308"/>
                  <a:pt x="300990" y="936308"/>
                </a:cubicBezTo>
                <a:close/>
                <a:moveTo>
                  <a:pt x="322898" y="960120"/>
                </a:moveTo>
                <a:cubicBezTo>
                  <a:pt x="322898" y="970598"/>
                  <a:pt x="322898" y="980123"/>
                  <a:pt x="322898" y="990600"/>
                </a:cubicBezTo>
                <a:cubicBezTo>
                  <a:pt x="227648" y="990600"/>
                  <a:pt x="133350" y="990600"/>
                  <a:pt x="37148" y="990600"/>
                </a:cubicBezTo>
                <a:cubicBezTo>
                  <a:pt x="34290" y="959168"/>
                  <a:pt x="34290" y="959168"/>
                  <a:pt x="60960" y="959168"/>
                </a:cubicBezTo>
                <a:cubicBezTo>
                  <a:pt x="140018" y="959168"/>
                  <a:pt x="219075" y="959168"/>
                  <a:pt x="298133" y="959168"/>
                </a:cubicBezTo>
                <a:cubicBezTo>
                  <a:pt x="306705" y="959168"/>
                  <a:pt x="313373" y="960120"/>
                  <a:pt x="322898" y="960120"/>
                </a:cubicBezTo>
                <a:close/>
                <a:moveTo>
                  <a:pt x="37148" y="762000"/>
                </a:moveTo>
                <a:cubicBezTo>
                  <a:pt x="37148" y="752475"/>
                  <a:pt x="37148" y="742950"/>
                  <a:pt x="37148" y="731520"/>
                </a:cubicBezTo>
                <a:cubicBezTo>
                  <a:pt x="133350" y="731520"/>
                  <a:pt x="227648" y="731520"/>
                  <a:pt x="323850" y="731520"/>
                </a:cubicBezTo>
                <a:cubicBezTo>
                  <a:pt x="323850" y="741998"/>
                  <a:pt x="323850" y="751523"/>
                  <a:pt x="323850" y="762000"/>
                </a:cubicBezTo>
                <a:cubicBezTo>
                  <a:pt x="227648" y="762000"/>
                  <a:pt x="133350" y="762000"/>
                  <a:pt x="37148" y="762000"/>
                </a:cubicBezTo>
                <a:close/>
                <a:moveTo>
                  <a:pt x="322898" y="789623"/>
                </a:moveTo>
                <a:cubicBezTo>
                  <a:pt x="322898" y="799148"/>
                  <a:pt x="322898" y="808673"/>
                  <a:pt x="322898" y="820103"/>
                </a:cubicBezTo>
                <a:cubicBezTo>
                  <a:pt x="315278" y="820103"/>
                  <a:pt x="307658" y="821055"/>
                  <a:pt x="300038" y="821055"/>
                </a:cubicBezTo>
                <a:cubicBezTo>
                  <a:pt x="220028" y="821055"/>
                  <a:pt x="140018" y="821055"/>
                  <a:pt x="60008" y="821055"/>
                </a:cubicBezTo>
                <a:cubicBezTo>
                  <a:pt x="33338" y="821055"/>
                  <a:pt x="33338" y="821055"/>
                  <a:pt x="36195" y="789623"/>
                </a:cubicBezTo>
                <a:cubicBezTo>
                  <a:pt x="133350" y="789623"/>
                  <a:pt x="227648" y="789623"/>
                  <a:pt x="322898" y="789623"/>
                </a:cubicBezTo>
                <a:close/>
                <a:moveTo>
                  <a:pt x="39053" y="647700"/>
                </a:moveTo>
                <a:cubicBezTo>
                  <a:pt x="32385" y="618173"/>
                  <a:pt x="33338" y="616268"/>
                  <a:pt x="61913" y="616268"/>
                </a:cubicBezTo>
                <a:cubicBezTo>
                  <a:pt x="141923" y="616268"/>
                  <a:pt x="221933" y="616268"/>
                  <a:pt x="301943" y="616268"/>
                </a:cubicBezTo>
                <a:cubicBezTo>
                  <a:pt x="308610" y="616268"/>
                  <a:pt x="315278" y="617220"/>
                  <a:pt x="324803" y="617220"/>
                </a:cubicBezTo>
                <a:cubicBezTo>
                  <a:pt x="324803" y="628650"/>
                  <a:pt x="324803" y="637223"/>
                  <a:pt x="324803" y="647700"/>
                </a:cubicBezTo>
                <a:cubicBezTo>
                  <a:pt x="228600" y="647700"/>
                  <a:pt x="133350" y="647700"/>
                  <a:pt x="39053" y="647700"/>
                </a:cubicBezTo>
                <a:close/>
                <a:moveTo>
                  <a:pt x="37148" y="561975"/>
                </a:moveTo>
                <a:cubicBezTo>
                  <a:pt x="131445" y="561975"/>
                  <a:pt x="226695" y="561975"/>
                  <a:pt x="323850" y="561975"/>
                </a:cubicBezTo>
                <a:cubicBezTo>
                  <a:pt x="323850" y="571500"/>
                  <a:pt x="323850" y="581025"/>
                  <a:pt x="323850" y="591503"/>
                </a:cubicBezTo>
                <a:cubicBezTo>
                  <a:pt x="315278" y="591503"/>
                  <a:pt x="307658" y="592455"/>
                  <a:pt x="300990" y="592455"/>
                </a:cubicBezTo>
                <a:cubicBezTo>
                  <a:pt x="220980" y="592455"/>
                  <a:pt x="140970" y="592455"/>
                  <a:pt x="60960" y="592455"/>
                </a:cubicBezTo>
                <a:cubicBezTo>
                  <a:pt x="34290" y="593408"/>
                  <a:pt x="34290" y="593408"/>
                  <a:pt x="37148" y="561975"/>
                </a:cubicBezTo>
                <a:close/>
                <a:moveTo>
                  <a:pt x="60960" y="1073468"/>
                </a:moveTo>
                <a:cubicBezTo>
                  <a:pt x="140970" y="1073468"/>
                  <a:pt x="220980" y="1073468"/>
                  <a:pt x="300990" y="1073468"/>
                </a:cubicBezTo>
                <a:cubicBezTo>
                  <a:pt x="308610" y="1073468"/>
                  <a:pt x="316230" y="1074420"/>
                  <a:pt x="323850" y="1074420"/>
                </a:cubicBezTo>
                <a:cubicBezTo>
                  <a:pt x="323850" y="1084898"/>
                  <a:pt x="323850" y="1094423"/>
                  <a:pt x="323850" y="1103948"/>
                </a:cubicBezTo>
                <a:cubicBezTo>
                  <a:pt x="228600" y="1103948"/>
                  <a:pt x="133350" y="1103948"/>
                  <a:pt x="37148" y="1103948"/>
                </a:cubicBezTo>
                <a:cubicBezTo>
                  <a:pt x="34290" y="1074420"/>
                  <a:pt x="34290" y="1073468"/>
                  <a:pt x="60960" y="1073468"/>
                </a:cubicBezTo>
                <a:close/>
                <a:moveTo>
                  <a:pt x="323850" y="533400"/>
                </a:moveTo>
                <a:cubicBezTo>
                  <a:pt x="228600" y="533400"/>
                  <a:pt x="133350" y="533400"/>
                  <a:pt x="38100" y="533400"/>
                </a:cubicBezTo>
                <a:cubicBezTo>
                  <a:pt x="33338" y="503873"/>
                  <a:pt x="33338" y="502920"/>
                  <a:pt x="60008" y="502920"/>
                </a:cubicBezTo>
                <a:cubicBezTo>
                  <a:pt x="140970" y="502920"/>
                  <a:pt x="220980" y="502920"/>
                  <a:pt x="301943" y="502920"/>
                </a:cubicBezTo>
                <a:cubicBezTo>
                  <a:pt x="308610" y="502920"/>
                  <a:pt x="315278" y="503873"/>
                  <a:pt x="324803" y="504825"/>
                </a:cubicBezTo>
                <a:cubicBezTo>
                  <a:pt x="323850" y="514350"/>
                  <a:pt x="323850" y="522923"/>
                  <a:pt x="323850" y="533400"/>
                </a:cubicBezTo>
                <a:close/>
                <a:moveTo>
                  <a:pt x="38100" y="447675"/>
                </a:moveTo>
                <a:cubicBezTo>
                  <a:pt x="132398" y="447675"/>
                  <a:pt x="227648" y="447675"/>
                  <a:pt x="322898" y="447675"/>
                </a:cubicBezTo>
                <a:cubicBezTo>
                  <a:pt x="322898" y="457200"/>
                  <a:pt x="322898" y="465773"/>
                  <a:pt x="322898" y="477203"/>
                </a:cubicBezTo>
                <a:cubicBezTo>
                  <a:pt x="315278" y="478155"/>
                  <a:pt x="308610" y="479108"/>
                  <a:pt x="300990" y="479108"/>
                </a:cubicBezTo>
                <a:cubicBezTo>
                  <a:pt x="220028" y="479108"/>
                  <a:pt x="140018" y="479108"/>
                  <a:pt x="59055" y="479108"/>
                </a:cubicBezTo>
                <a:cubicBezTo>
                  <a:pt x="34290" y="479108"/>
                  <a:pt x="33338" y="477203"/>
                  <a:pt x="38100" y="447675"/>
                </a:cubicBezTo>
                <a:close/>
                <a:moveTo>
                  <a:pt x="37148" y="218123"/>
                </a:moveTo>
                <a:cubicBezTo>
                  <a:pt x="132398" y="218123"/>
                  <a:pt x="226695" y="218123"/>
                  <a:pt x="322898" y="218123"/>
                </a:cubicBezTo>
                <a:cubicBezTo>
                  <a:pt x="322898" y="227648"/>
                  <a:pt x="322898" y="237173"/>
                  <a:pt x="322898" y="248603"/>
                </a:cubicBezTo>
                <a:cubicBezTo>
                  <a:pt x="315278" y="248603"/>
                  <a:pt x="307658" y="249555"/>
                  <a:pt x="300038" y="249555"/>
                </a:cubicBezTo>
                <a:cubicBezTo>
                  <a:pt x="220028" y="249555"/>
                  <a:pt x="140018" y="249555"/>
                  <a:pt x="60008" y="249555"/>
                </a:cubicBezTo>
                <a:cubicBezTo>
                  <a:pt x="34290" y="250508"/>
                  <a:pt x="34290" y="249555"/>
                  <a:pt x="37148" y="218123"/>
                </a:cubicBezTo>
                <a:close/>
                <a:moveTo>
                  <a:pt x="61913" y="273368"/>
                </a:moveTo>
                <a:cubicBezTo>
                  <a:pt x="140970" y="273368"/>
                  <a:pt x="220028" y="273368"/>
                  <a:pt x="299085" y="273368"/>
                </a:cubicBezTo>
                <a:cubicBezTo>
                  <a:pt x="306705" y="273368"/>
                  <a:pt x="314325" y="274320"/>
                  <a:pt x="323850" y="274320"/>
                </a:cubicBezTo>
                <a:cubicBezTo>
                  <a:pt x="323850" y="285750"/>
                  <a:pt x="323850" y="294323"/>
                  <a:pt x="323850" y="304800"/>
                </a:cubicBezTo>
                <a:cubicBezTo>
                  <a:pt x="227648" y="304800"/>
                  <a:pt x="133350" y="304800"/>
                  <a:pt x="39053" y="304800"/>
                </a:cubicBezTo>
                <a:cubicBezTo>
                  <a:pt x="32385" y="275273"/>
                  <a:pt x="33338" y="273368"/>
                  <a:pt x="61913" y="273368"/>
                </a:cubicBezTo>
                <a:close/>
                <a:moveTo>
                  <a:pt x="322898" y="332423"/>
                </a:moveTo>
                <a:cubicBezTo>
                  <a:pt x="322898" y="341948"/>
                  <a:pt x="322898" y="351473"/>
                  <a:pt x="322898" y="362903"/>
                </a:cubicBezTo>
                <a:cubicBezTo>
                  <a:pt x="315278" y="362903"/>
                  <a:pt x="307658" y="363855"/>
                  <a:pt x="300038" y="363855"/>
                </a:cubicBezTo>
                <a:cubicBezTo>
                  <a:pt x="220028" y="363855"/>
                  <a:pt x="140018" y="363855"/>
                  <a:pt x="60008" y="363855"/>
                </a:cubicBezTo>
                <a:cubicBezTo>
                  <a:pt x="33338" y="363855"/>
                  <a:pt x="33338" y="363855"/>
                  <a:pt x="36195" y="332423"/>
                </a:cubicBezTo>
                <a:cubicBezTo>
                  <a:pt x="133350" y="332423"/>
                  <a:pt x="227648" y="332423"/>
                  <a:pt x="322898" y="332423"/>
                </a:cubicBezTo>
                <a:close/>
                <a:moveTo>
                  <a:pt x="60960" y="387668"/>
                </a:moveTo>
                <a:cubicBezTo>
                  <a:pt x="140970" y="387668"/>
                  <a:pt x="220980" y="387668"/>
                  <a:pt x="300990" y="387668"/>
                </a:cubicBezTo>
                <a:cubicBezTo>
                  <a:pt x="307658" y="387668"/>
                  <a:pt x="314325" y="388620"/>
                  <a:pt x="323850" y="388620"/>
                </a:cubicBezTo>
                <a:cubicBezTo>
                  <a:pt x="323850" y="400050"/>
                  <a:pt x="323850" y="408623"/>
                  <a:pt x="323850" y="419100"/>
                </a:cubicBezTo>
                <a:cubicBezTo>
                  <a:pt x="227648" y="419100"/>
                  <a:pt x="133350" y="419100"/>
                  <a:pt x="39053" y="419100"/>
                </a:cubicBezTo>
                <a:cubicBezTo>
                  <a:pt x="32385" y="389573"/>
                  <a:pt x="33338" y="387668"/>
                  <a:pt x="60960" y="387668"/>
                </a:cubicBezTo>
                <a:close/>
                <a:moveTo>
                  <a:pt x="60960" y="844868"/>
                </a:moveTo>
                <a:cubicBezTo>
                  <a:pt x="140970" y="844868"/>
                  <a:pt x="220980" y="844868"/>
                  <a:pt x="300990" y="844868"/>
                </a:cubicBezTo>
                <a:cubicBezTo>
                  <a:pt x="308610" y="844868"/>
                  <a:pt x="316230" y="845820"/>
                  <a:pt x="324803" y="845820"/>
                </a:cubicBezTo>
                <a:cubicBezTo>
                  <a:pt x="324803" y="856298"/>
                  <a:pt x="324803" y="864870"/>
                  <a:pt x="324803" y="875348"/>
                </a:cubicBezTo>
                <a:cubicBezTo>
                  <a:pt x="229553" y="875348"/>
                  <a:pt x="135255" y="875348"/>
                  <a:pt x="40005" y="875348"/>
                </a:cubicBezTo>
                <a:cubicBezTo>
                  <a:pt x="31433" y="848678"/>
                  <a:pt x="33338" y="844868"/>
                  <a:pt x="60960" y="844868"/>
                </a:cubicBezTo>
                <a:close/>
                <a:moveTo>
                  <a:pt x="37148" y="1019175"/>
                </a:moveTo>
                <a:cubicBezTo>
                  <a:pt x="131445" y="1019175"/>
                  <a:pt x="226695" y="1019175"/>
                  <a:pt x="323850" y="1019175"/>
                </a:cubicBezTo>
                <a:cubicBezTo>
                  <a:pt x="323850" y="1028700"/>
                  <a:pt x="323850" y="1037273"/>
                  <a:pt x="323850" y="1049655"/>
                </a:cubicBezTo>
                <a:cubicBezTo>
                  <a:pt x="287655" y="1049655"/>
                  <a:pt x="253365" y="1049655"/>
                  <a:pt x="219075" y="1049655"/>
                </a:cubicBezTo>
                <a:cubicBezTo>
                  <a:pt x="166688" y="1049655"/>
                  <a:pt x="114300" y="1048703"/>
                  <a:pt x="61913" y="1049655"/>
                </a:cubicBezTo>
                <a:cubicBezTo>
                  <a:pt x="38100" y="1051560"/>
                  <a:pt x="31433" y="1042988"/>
                  <a:pt x="37148" y="101917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5">
            <a:extLst>
              <a:ext uri="{FF2B5EF4-FFF2-40B4-BE49-F238E27FC236}">
                <a16:creationId xmlns:a16="http://schemas.microsoft.com/office/drawing/2014/main" xmlns="" id="{98804212-77B1-450E-B1C3-3A7C12783091}"/>
              </a:ext>
            </a:extLst>
          </p:cNvPr>
          <p:cNvSpPr/>
          <p:nvPr/>
        </p:nvSpPr>
        <p:spPr>
          <a:xfrm>
            <a:off x="7999446" y="5156343"/>
            <a:ext cx="338721" cy="945267"/>
          </a:xfrm>
          <a:custGeom>
            <a:avLst/>
            <a:gdLst>
              <a:gd name="connsiteX0" fmla="*/ 417195 w 409575"/>
              <a:gd name="connsiteY0" fmla="*/ 1149668 h 1143000"/>
              <a:gd name="connsiteX1" fmla="*/ 417195 w 409575"/>
              <a:gd name="connsiteY1" fmla="*/ 0 h 1143000"/>
              <a:gd name="connsiteX2" fmla="*/ 0 w 409575"/>
              <a:gd name="connsiteY2" fmla="*/ 0 h 1143000"/>
              <a:gd name="connsiteX3" fmla="*/ 0 w 409575"/>
              <a:gd name="connsiteY3" fmla="*/ 1149668 h 1143000"/>
              <a:gd name="connsiteX4" fmla="*/ 417195 w 409575"/>
              <a:gd name="connsiteY4" fmla="*/ 1149668 h 1143000"/>
              <a:gd name="connsiteX5" fmla="*/ 342900 w 409575"/>
              <a:gd name="connsiteY5" fmla="*/ 1091565 h 1143000"/>
              <a:gd name="connsiteX6" fmla="*/ 342900 w 409575"/>
              <a:gd name="connsiteY6" fmla="*/ 921068 h 1143000"/>
              <a:gd name="connsiteX7" fmla="*/ 383858 w 409575"/>
              <a:gd name="connsiteY7" fmla="*/ 951548 h 1143000"/>
              <a:gd name="connsiteX8" fmla="*/ 383858 w 409575"/>
              <a:gd name="connsiteY8" fmla="*/ 1061085 h 1143000"/>
              <a:gd name="connsiteX9" fmla="*/ 342900 w 409575"/>
              <a:gd name="connsiteY9" fmla="*/ 1091565 h 1143000"/>
              <a:gd name="connsiteX10" fmla="*/ 382905 w 409575"/>
              <a:gd name="connsiteY10" fmla="*/ 879158 h 1143000"/>
              <a:gd name="connsiteX11" fmla="*/ 343852 w 409575"/>
              <a:gd name="connsiteY11" fmla="*/ 894398 h 1143000"/>
              <a:gd name="connsiteX12" fmla="*/ 343852 w 409575"/>
              <a:gd name="connsiteY12" fmla="*/ 727710 h 1143000"/>
              <a:gd name="connsiteX13" fmla="*/ 367665 w 409575"/>
              <a:gd name="connsiteY13" fmla="*/ 728663 h 1143000"/>
              <a:gd name="connsiteX14" fmla="*/ 382905 w 409575"/>
              <a:gd name="connsiteY14" fmla="*/ 741998 h 1143000"/>
              <a:gd name="connsiteX15" fmla="*/ 382905 w 409575"/>
              <a:gd name="connsiteY15" fmla="*/ 879158 h 1143000"/>
              <a:gd name="connsiteX16" fmla="*/ 342900 w 409575"/>
              <a:gd name="connsiteY16" fmla="*/ 139065 h 1143000"/>
              <a:gd name="connsiteX17" fmla="*/ 382905 w 409575"/>
              <a:gd name="connsiteY17" fmla="*/ 139065 h 1143000"/>
              <a:gd name="connsiteX18" fmla="*/ 382905 w 409575"/>
              <a:gd name="connsiteY18" fmla="*/ 225743 h 1143000"/>
              <a:gd name="connsiteX19" fmla="*/ 382905 w 409575"/>
              <a:gd name="connsiteY19" fmla="*/ 268605 h 1143000"/>
              <a:gd name="connsiteX20" fmla="*/ 342900 w 409575"/>
              <a:gd name="connsiteY20" fmla="*/ 301943 h 1143000"/>
              <a:gd name="connsiteX21" fmla="*/ 342900 w 409575"/>
              <a:gd name="connsiteY21" fmla="*/ 139065 h 1143000"/>
              <a:gd name="connsiteX22" fmla="*/ 382905 w 409575"/>
              <a:gd name="connsiteY22" fmla="*/ 470535 h 1143000"/>
              <a:gd name="connsiteX23" fmla="*/ 342900 w 409575"/>
              <a:gd name="connsiteY23" fmla="*/ 501015 h 1143000"/>
              <a:gd name="connsiteX24" fmla="*/ 342900 w 409575"/>
              <a:gd name="connsiteY24" fmla="*/ 340043 h 1143000"/>
              <a:gd name="connsiteX25" fmla="*/ 382905 w 409575"/>
              <a:gd name="connsiteY25" fmla="*/ 370522 h 1143000"/>
              <a:gd name="connsiteX26" fmla="*/ 382905 w 409575"/>
              <a:gd name="connsiteY26" fmla="*/ 470535 h 1143000"/>
              <a:gd name="connsiteX27" fmla="*/ 342900 w 409575"/>
              <a:gd name="connsiteY27" fmla="*/ 531495 h 1143000"/>
              <a:gd name="connsiteX28" fmla="*/ 383858 w 409575"/>
              <a:gd name="connsiteY28" fmla="*/ 559118 h 1143000"/>
              <a:gd name="connsiteX29" fmla="*/ 383858 w 409575"/>
              <a:gd name="connsiteY29" fmla="*/ 690563 h 1143000"/>
              <a:gd name="connsiteX30" fmla="*/ 342900 w 409575"/>
              <a:gd name="connsiteY30" fmla="*/ 690563 h 1143000"/>
              <a:gd name="connsiteX31" fmla="*/ 342900 w 409575"/>
              <a:gd name="connsiteY31" fmla="*/ 531495 h 1143000"/>
              <a:gd name="connsiteX32" fmla="*/ 263842 w 409575"/>
              <a:gd name="connsiteY32" fmla="*/ 139065 h 1143000"/>
              <a:gd name="connsiteX33" fmla="*/ 305752 w 409575"/>
              <a:gd name="connsiteY33" fmla="*/ 139065 h 1143000"/>
              <a:gd name="connsiteX34" fmla="*/ 305752 w 409575"/>
              <a:gd name="connsiteY34" fmla="*/ 250508 h 1143000"/>
              <a:gd name="connsiteX35" fmla="*/ 305752 w 409575"/>
              <a:gd name="connsiteY35" fmla="*/ 278130 h 1143000"/>
              <a:gd name="connsiteX36" fmla="*/ 277177 w 409575"/>
              <a:gd name="connsiteY36" fmla="*/ 302895 h 1143000"/>
              <a:gd name="connsiteX37" fmla="*/ 264795 w 409575"/>
              <a:gd name="connsiteY37" fmla="*/ 289560 h 1143000"/>
              <a:gd name="connsiteX38" fmla="*/ 263842 w 409575"/>
              <a:gd name="connsiteY38" fmla="*/ 139065 h 1143000"/>
              <a:gd name="connsiteX39" fmla="*/ 284798 w 409575"/>
              <a:gd name="connsiteY39" fmla="*/ 526733 h 1143000"/>
              <a:gd name="connsiteX40" fmla="*/ 306705 w 409575"/>
              <a:gd name="connsiteY40" fmla="*/ 549593 h 1143000"/>
              <a:gd name="connsiteX41" fmla="*/ 306705 w 409575"/>
              <a:gd name="connsiteY41" fmla="*/ 691515 h 1143000"/>
              <a:gd name="connsiteX42" fmla="*/ 264795 w 409575"/>
              <a:gd name="connsiteY42" fmla="*/ 691515 h 1143000"/>
              <a:gd name="connsiteX43" fmla="*/ 264795 w 409575"/>
              <a:gd name="connsiteY43" fmla="*/ 602933 h 1143000"/>
              <a:gd name="connsiteX44" fmla="*/ 264795 w 409575"/>
              <a:gd name="connsiteY44" fmla="*/ 550545 h 1143000"/>
              <a:gd name="connsiteX45" fmla="*/ 284798 w 409575"/>
              <a:gd name="connsiteY45" fmla="*/ 526733 h 1143000"/>
              <a:gd name="connsiteX46" fmla="*/ 230505 w 409575"/>
              <a:gd name="connsiteY46" fmla="*/ 1012508 h 1143000"/>
              <a:gd name="connsiteX47" fmla="*/ 230505 w 409575"/>
              <a:gd name="connsiteY47" fmla="*/ 1079183 h 1143000"/>
              <a:gd name="connsiteX48" fmla="*/ 210502 w 409575"/>
              <a:gd name="connsiteY48" fmla="*/ 1093470 h 1143000"/>
              <a:gd name="connsiteX49" fmla="*/ 187642 w 409575"/>
              <a:gd name="connsiteY49" fmla="*/ 1079183 h 1143000"/>
              <a:gd name="connsiteX50" fmla="*/ 187642 w 409575"/>
              <a:gd name="connsiteY50" fmla="*/ 919163 h 1143000"/>
              <a:gd name="connsiteX51" fmla="*/ 230505 w 409575"/>
              <a:gd name="connsiteY51" fmla="*/ 919163 h 1143000"/>
              <a:gd name="connsiteX52" fmla="*/ 230505 w 409575"/>
              <a:gd name="connsiteY52" fmla="*/ 1012508 h 1143000"/>
              <a:gd name="connsiteX53" fmla="*/ 187642 w 409575"/>
              <a:gd name="connsiteY53" fmla="*/ 351472 h 1143000"/>
              <a:gd name="connsiteX54" fmla="*/ 200977 w 409575"/>
              <a:gd name="connsiteY54" fmla="*/ 338138 h 1143000"/>
              <a:gd name="connsiteX55" fmla="*/ 229552 w 409575"/>
              <a:gd name="connsiteY55" fmla="*/ 337185 h 1143000"/>
              <a:gd name="connsiteX56" fmla="*/ 229552 w 409575"/>
              <a:gd name="connsiteY56" fmla="*/ 490538 h 1143000"/>
              <a:gd name="connsiteX57" fmla="*/ 208598 w 409575"/>
              <a:gd name="connsiteY57" fmla="*/ 502920 h 1143000"/>
              <a:gd name="connsiteX58" fmla="*/ 187642 w 409575"/>
              <a:gd name="connsiteY58" fmla="*/ 490538 h 1143000"/>
              <a:gd name="connsiteX59" fmla="*/ 187642 w 409575"/>
              <a:gd name="connsiteY59" fmla="*/ 351472 h 1143000"/>
              <a:gd name="connsiteX60" fmla="*/ 187642 w 409575"/>
              <a:gd name="connsiteY60" fmla="*/ 743903 h 1143000"/>
              <a:gd name="connsiteX61" fmla="*/ 227648 w 409575"/>
              <a:gd name="connsiteY61" fmla="*/ 727710 h 1143000"/>
              <a:gd name="connsiteX62" fmla="*/ 227648 w 409575"/>
              <a:gd name="connsiteY62" fmla="*/ 893445 h 1143000"/>
              <a:gd name="connsiteX63" fmla="*/ 202883 w 409575"/>
              <a:gd name="connsiteY63" fmla="*/ 893445 h 1143000"/>
              <a:gd name="connsiteX64" fmla="*/ 186690 w 409575"/>
              <a:gd name="connsiteY64" fmla="*/ 878205 h 1143000"/>
              <a:gd name="connsiteX65" fmla="*/ 187642 w 409575"/>
              <a:gd name="connsiteY65" fmla="*/ 743903 h 1143000"/>
              <a:gd name="connsiteX66" fmla="*/ 114300 w 409575"/>
              <a:gd name="connsiteY66" fmla="*/ 139065 h 1143000"/>
              <a:gd name="connsiteX67" fmla="*/ 154305 w 409575"/>
              <a:gd name="connsiteY67" fmla="*/ 139065 h 1143000"/>
              <a:gd name="connsiteX68" fmla="*/ 154305 w 409575"/>
              <a:gd name="connsiteY68" fmla="*/ 230505 h 1143000"/>
              <a:gd name="connsiteX69" fmla="*/ 154305 w 409575"/>
              <a:gd name="connsiteY69" fmla="*/ 269558 h 1143000"/>
              <a:gd name="connsiteX70" fmla="*/ 114300 w 409575"/>
              <a:gd name="connsiteY70" fmla="*/ 301943 h 1143000"/>
              <a:gd name="connsiteX71" fmla="*/ 114300 w 409575"/>
              <a:gd name="connsiteY71" fmla="*/ 139065 h 1143000"/>
              <a:gd name="connsiteX72" fmla="*/ 114300 w 409575"/>
              <a:gd name="connsiteY72" fmla="*/ 339090 h 1143000"/>
              <a:gd name="connsiteX73" fmla="*/ 130492 w 409575"/>
              <a:gd name="connsiteY73" fmla="*/ 337185 h 1143000"/>
              <a:gd name="connsiteX74" fmla="*/ 155258 w 409575"/>
              <a:gd name="connsiteY74" fmla="*/ 360997 h 1143000"/>
              <a:gd name="connsiteX75" fmla="*/ 155258 w 409575"/>
              <a:gd name="connsiteY75" fmla="*/ 472440 h 1143000"/>
              <a:gd name="connsiteX76" fmla="*/ 115252 w 409575"/>
              <a:gd name="connsiteY76" fmla="*/ 501015 h 1143000"/>
              <a:gd name="connsiteX77" fmla="*/ 114300 w 409575"/>
              <a:gd name="connsiteY77" fmla="*/ 339090 h 1143000"/>
              <a:gd name="connsiteX78" fmla="*/ 154305 w 409575"/>
              <a:gd name="connsiteY78" fmla="*/ 691515 h 1143000"/>
              <a:gd name="connsiteX79" fmla="*/ 114300 w 409575"/>
              <a:gd name="connsiteY79" fmla="*/ 691515 h 1143000"/>
              <a:gd name="connsiteX80" fmla="*/ 114300 w 409575"/>
              <a:gd name="connsiteY80" fmla="*/ 530543 h 1143000"/>
              <a:gd name="connsiteX81" fmla="*/ 154305 w 409575"/>
              <a:gd name="connsiteY81" fmla="*/ 559118 h 1143000"/>
              <a:gd name="connsiteX82" fmla="*/ 154305 w 409575"/>
              <a:gd name="connsiteY82" fmla="*/ 691515 h 1143000"/>
              <a:gd name="connsiteX83" fmla="*/ 114300 w 409575"/>
              <a:gd name="connsiteY83" fmla="*/ 727710 h 1143000"/>
              <a:gd name="connsiteX84" fmla="*/ 139065 w 409575"/>
              <a:gd name="connsiteY84" fmla="*/ 728663 h 1143000"/>
              <a:gd name="connsiteX85" fmla="*/ 154305 w 409575"/>
              <a:gd name="connsiteY85" fmla="*/ 741998 h 1143000"/>
              <a:gd name="connsiteX86" fmla="*/ 154305 w 409575"/>
              <a:gd name="connsiteY86" fmla="*/ 879158 h 1143000"/>
              <a:gd name="connsiteX87" fmla="*/ 114300 w 409575"/>
              <a:gd name="connsiteY87" fmla="*/ 894398 h 1143000"/>
              <a:gd name="connsiteX88" fmla="*/ 114300 w 409575"/>
              <a:gd name="connsiteY88" fmla="*/ 72771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09575" h="1143000">
                <a:moveTo>
                  <a:pt x="417195" y="1149668"/>
                </a:moveTo>
                <a:cubicBezTo>
                  <a:pt x="417195" y="764858"/>
                  <a:pt x="417195" y="381953"/>
                  <a:pt x="417195" y="0"/>
                </a:cubicBezTo>
                <a:cubicBezTo>
                  <a:pt x="276225" y="0"/>
                  <a:pt x="139065" y="0"/>
                  <a:pt x="0" y="0"/>
                </a:cubicBezTo>
                <a:cubicBezTo>
                  <a:pt x="0" y="384810"/>
                  <a:pt x="0" y="766763"/>
                  <a:pt x="0" y="1149668"/>
                </a:cubicBezTo>
                <a:lnTo>
                  <a:pt x="417195" y="1149668"/>
                </a:lnTo>
                <a:close/>
                <a:moveTo>
                  <a:pt x="342900" y="1091565"/>
                </a:moveTo>
                <a:cubicBezTo>
                  <a:pt x="342900" y="1034415"/>
                  <a:pt x="342900" y="977265"/>
                  <a:pt x="342900" y="921068"/>
                </a:cubicBezTo>
                <a:cubicBezTo>
                  <a:pt x="382905" y="914400"/>
                  <a:pt x="383858" y="914400"/>
                  <a:pt x="383858" y="951548"/>
                </a:cubicBezTo>
                <a:cubicBezTo>
                  <a:pt x="383858" y="987743"/>
                  <a:pt x="383858" y="1023938"/>
                  <a:pt x="383858" y="1061085"/>
                </a:cubicBezTo>
                <a:cubicBezTo>
                  <a:pt x="382905" y="1096328"/>
                  <a:pt x="382905" y="1097280"/>
                  <a:pt x="342900" y="1091565"/>
                </a:cubicBezTo>
                <a:close/>
                <a:moveTo>
                  <a:pt x="382905" y="879158"/>
                </a:moveTo>
                <a:cubicBezTo>
                  <a:pt x="381000" y="906780"/>
                  <a:pt x="358140" y="887730"/>
                  <a:pt x="343852" y="894398"/>
                </a:cubicBezTo>
                <a:cubicBezTo>
                  <a:pt x="343852" y="838200"/>
                  <a:pt x="343852" y="784860"/>
                  <a:pt x="343852" y="727710"/>
                </a:cubicBezTo>
                <a:cubicBezTo>
                  <a:pt x="353377" y="727710"/>
                  <a:pt x="360998" y="725805"/>
                  <a:pt x="367665" y="728663"/>
                </a:cubicBezTo>
                <a:cubicBezTo>
                  <a:pt x="373380" y="730568"/>
                  <a:pt x="382905" y="737235"/>
                  <a:pt x="382905" y="741998"/>
                </a:cubicBezTo>
                <a:cubicBezTo>
                  <a:pt x="383858" y="787718"/>
                  <a:pt x="384810" y="833438"/>
                  <a:pt x="382905" y="879158"/>
                </a:cubicBezTo>
                <a:close/>
                <a:moveTo>
                  <a:pt x="342900" y="139065"/>
                </a:moveTo>
                <a:cubicBezTo>
                  <a:pt x="356235" y="139065"/>
                  <a:pt x="367665" y="139065"/>
                  <a:pt x="382905" y="139065"/>
                </a:cubicBezTo>
                <a:cubicBezTo>
                  <a:pt x="382905" y="168593"/>
                  <a:pt x="382905" y="197168"/>
                  <a:pt x="382905" y="225743"/>
                </a:cubicBezTo>
                <a:cubicBezTo>
                  <a:pt x="382905" y="240030"/>
                  <a:pt x="382905" y="254318"/>
                  <a:pt x="382905" y="268605"/>
                </a:cubicBezTo>
                <a:cubicBezTo>
                  <a:pt x="382905" y="305753"/>
                  <a:pt x="382905" y="305753"/>
                  <a:pt x="342900" y="301943"/>
                </a:cubicBezTo>
                <a:cubicBezTo>
                  <a:pt x="342900" y="246698"/>
                  <a:pt x="342900" y="193358"/>
                  <a:pt x="342900" y="139065"/>
                </a:cubicBezTo>
                <a:close/>
                <a:moveTo>
                  <a:pt x="382905" y="470535"/>
                </a:moveTo>
                <a:cubicBezTo>
                  <a:pt x="382905" y="506730"/>
                  <a:pt x="382905" y="506730"/>
                  <a:pt x="342900" y="501015"/>
                </a:cubicBezTo>
                <a:cubicBezTo>
                  <a:pt x="342900" y="447675"/>
                  <a:pt x="342900" y="393383"/>
                  <a:pt x="342900" y="340043"/>
                </a:cubicBezTo>
                <a:cubicBezTo>
                  <a:pt x="382905" y="333375"/>
                  <a:pt x="382905" y="333375"/>
                  <a:pt x="382905" y="370522"/>
                </a:cubicBezTo>
                <a:cubicBezTo>
                  <a:pt x="382905" y="403860"/>
                  <a:pt x="382905" y="437197"/>
                  <a:pt x="382905" y="470535"/>
                </a:cubicBezTo>
                <a:close/>
                <a:moveTo>
                  <a:pt x="342900" y="531495"/>
                </a:moveTo>
                <a:cubicBezTo>
                  <a:pt x="378142" y="521018"/>
                  <a:pt x="383858" y="523875"/>
                  <a:pt x="383858" y="559118"/>
                </a:cubicBezTo>
                <a:cubicBezTo>
                  <a:pt x="383858" y="601980"/>
                  <a:pt x="383858" y="645795"/>
                  <a:pt x="383858" y="690563"/>
                </a:cubicBezTo>
                <a:cubicBezTo>
                  <a:pt x="368617" y="690563"/>
                  <a:pt x="356235" y="690563"/>
                  <a:pt x="342900" y="690563"/>
                </a:cubicBezTo>
                <a:cubicBezTo>
                  <a:pt x="342900" y="637223"/>
                  <a:pt x="342900" y="584835"/>
                  <a:pt x="342900" y="531495"/>
                </a:cubicBezTo>
                <a:close/>
                <a:moveTo>
                  <a:pt x="263842" y="139065"/>
                </a:moveTo>
                <a:cubicBezTo>
                  <a:pt x="279083" y="139065"/>
                  <a:pt x="290512" y="139065"/>
                  <a:pt x="305752" y="139065"/>
                </a:cubicBezTo>
                <a:cubicBezTo>
                  <a:pt x="305752" y="177165"/>
                  <a:pt x="305752" y="214313"/>
                  <a:pt x="305752" y="250508"/>
                </a:cubicBezTo>
                <a:cubicBezTo>
                  <a:pt x="305752" y="260033"/>
                  <a:pt x="305752" y="268605"/>
                  <a:pt x="305752" y="278130"/>
                </a:cubicBezTo>
                <a:cubicBezTo>
                  <a:pt x="305752" y="303847"/>
                  <a:pt x="301942" y="307658"/>
                  <a:pt x="277177" y="302895"/>
                </a:cubicBezTo>
                <a:cubicBezTo>
                  <a:pt x="272415" y="301943"/>
                  <a:pt x="264795" y="294323"/>
                  <a:pt x="264795" y="289560"/>
                </a:cubicBezTo>
                <a:cubicBezTo>
                  <a:pt x="263842" y="240030"/>
                  <a:pt x="263842" y="190500"/>
                  <a:pt x="263842" y="139065"/>
                </a:cubicBezTo>
                <a:close/>
                <a:moveTo>
                  <a:pt x="284798" y="526733"/>
                </a:moveTo>
                <a:cubicBezTo>
                  <a:pt x="301942" y="526733"/>
                  <a:pt x="306705" y="533400"/>
                  <a:pt x="306705" y="549593"/>
                </a:cubicBezTo>
                <a:cubicBezTo>
                  <a:pt x="305752" y="596265"/>
                  <a:pt x="306705" y="641985"/>
                  <a:pt x="306705" y="691515"/>
                </a:cubicBezTo>
                <a:cubicBezTo>
                  <a:pt x="291465" y="691515"/>
                  <a:pt x="280035" y="691515"/>
                  <a:pt x="264795" y="691515"/>
                </a:cubicBezTo>
                <a:cubicBezTo>
                  <a:pt x="264795" y="661035"/>
                  <a:pt x="264795" y="631508"/>
                  <a:pt x="264795" y="602933"/>
                </a:cubicBezTo>
                <a:cubicBezTo>
                  <a:pt x="264795" y="585788"/>
                  <a:pt x="265748" y="567690"/>
                  <a:pt x="264795" y="550545"/>
                </a:cubicBezTo>
                <a:cubicBezTo>
                  <a:pt x="262890" y="534353"/>
                  <a:pt x="267652" y="526733"/>
                  <a:pt x="284798" y="526733"/>
                </a:cubicBezTo>
                <a:close/>
                <a:moveTo>
                  <a:pt x="230505" y="1012508"/>
                </a:moveTo>
                <a:cubicBezTo>
                  <a:pt x="230505" y="1034415"/>
                  <a:pt x="230505" y="1056323"/>
                  <a:pt x="230505" y="1079183"/>
                </a:cubicBezTo>
                <a:cubicBezTo>
                  <a:pt x="230505" y="1094423"/>
                  <a:pt x="220980" y="1094423"/>
                  <a:pt x="210502" y="1093470"/>
                </a:cubicBezTo>
                <a:cubicBezTo>
                  <a:pt x="200025" y="1093470"/>
                  <a:pt x="187642" y="1096328"/>
                  <a:pt x="187642" y="1079183"/>
                </a:cubicBezTo>
                <a:cubicBezTo>
                  <a:pt x="187642" y="1026795"/>
                  <a:pt x="187642" y="974408"/>
                  <a:pt x="187642" y="919163"/>
                </a:cubicBezTo>
                <a:cubicBezTo>
                  <a:pt x="202883" y="919163"/>
                  <a:pt x="215265" y="919163"/>
                  <a:pt x="230505" y="919163"/>
                </a:cubicBezTo>
                <a:cubicBezTo>
                  <a:pt x="230505" y="951548"/>
                  <a:pt x="230505" y="982027"/>
                  <a:pt x="230505" y="1012508"/>
                </a:cubicBezTo>
                <a:close/>
                <a:moveTo>
                  <a:pt x="187642" y="351472"/>
                </a:moveTo>
                <a:cubicBezTo>
                  <a:pt x="187642" y="346710"/>
                  <a:pt x="195262" y="340043"/>
                  <a:pt x="200977" y="338138"/>
                </a:cubicBezTo>
                <a:cubicBezTo>
                  <a:pt x="208598" y="336233"/>
                  <a:pt x="217170" y="337185"/>
                  <a:pt x="229552" y="337185"/>
                </a:cubicBezTo>
                <a:cubicBezTo>
                  <a:pt x="229552" y="390525"/>
                  <a:pt x="229552" y="440055"/>
                  <a:pt x="229552" y="490538"/>
                </a:cubicBezTo>
                <a:cubicBezTo>
                  <a:pt x="229552" y="506730"/>
                  <a:pt x="217170" y="504825"/>
                  <a:pt x="208598" y="502920"/>
                </a:cubicBezTo>
                <a:cubicBezTo>
                  <a:pt x="200977" y="501015"/>
                  <a:pt x="187642" y="495300"/>
                  <a:pt x="187642" y="490538"/>
                </a:cubicBezTo>
                <a:cubicBezTo>
                  <a:pt x="186690" y="443865"/>
                  <a:pt x="186690" y="398145"/>
                  <a:pt x="187642" y="351472"/>
                </a:cubicBezTo>
                <a:close/>
                <a:moveTo>
                  <a:pt x="187642" y="743903"/>
                </a:moveTo>
                <a:cubicBezTo>
                  <a:pt x="188595" y="715328"/>
                  <a:pt x="212408" y="733425"/>
                  <a:pt x="227648" y="727710"/>
                </a:cubicBezTo>
                <a:cubicBezTo>
                  <a:pt x="227648" y="783908"/>
                  <a:pt x="227648" y="837248"/>
                  <a:pt x="227648" y="893445"/>
                </a:cubicBezTo>
                <a:cubicBezTo>
                  <a:pt x="218123" y="893445"/>
                  <a:pt x="210502" y="893445"/>
                  <a:pt x="202883" y="893445"/>
                </a:cubicBezTo>
                <a:cubicBezTo>
                  <a:pt x="191452" y="894398"/>
                  <a:pt x="186690" y="889635"/>
                  <a:pt x="186690" y="878205"/>
                </a:cubicBezTo>
                <a:cubicBezTo>
                  <a:pt x="187642" y="833438"/>
                  <a:pt x="185737" y="787718"/>
                  <a:pt x="187642" y="743903"/>
                </a:cubicBezTo>
                <a:close/>
                <a:moveTo>
                  <a:pt x="114300" y="139065"/>
                </a:moveTo>
                <a:cubicBezTo>
                  <a:pt x="127635" y="139065"/>
                  <a:pt x="139065" y="139065"/>
                  <a:pt x="154305" y="139065"/>
                </a:cubicBezTo>
                <a:cubicBezTo>
                  <a:pt x="154305" y="170498"/>
                  <a:pt x="154305" y="200025"/>
                  <a:pt x="154305" y="230505"/>
                </a:cubicBezTo>
                <a:cubicBezTo>
                  <a:pt x="154305" y="243840"/>
                  <a:pt x="154305" y="256223"/>
                  <a:pt x="154305" y="269558"/>
                </a:cubicBezTo>
                <a:cubicBezTo>
                  <a:pt x="154305" y="306705"/>
                  <a:pt x="154305" y="306705"/>
                  <a:pt x="114300" y="301943"/>
                </a:cubicBezTo>
                <a:cubicBezTo>
                  <a:pt x="114300" y="248603"/>
                  <a:pt x="114300" y="195263"/>
                  <a:pt x="114300" y="139065"/>
                </a:cubicBezTo>
                <a:close/>
                <a:moveTo>
                  <a:pt x="114300" y="339090"/>
                </a:moveTo>
                <a:cubicBezTo>
                  <a:pt x="120015" y="338138"/>
                  <a:pt x="124777" y="338138"/>
                  <a:pt x="130492" y="337185"/>
                </a:cubicBezTo>
                <a:cubicBezTo>
                  <a:pt x="148590" y="334328"/>
                  <a:pt x="156210" y="340995"/>
                  <a:pt x="155258" y="360997"/>
                </a:cubicBezTo>
                <a:cubicBezTo>
                  <a:pt x="154305" y="398145"/>
                  <a:pt x="155258" y="435293"/>
                  <a:pt x="155258" y="472440"/>
                </a:cubicBezTo>
                <a:cubicBezTo>
                  <a:pt x="155258" y="506730"/>
                  <a:pt x="152400" y="508635"/>
                  <a:pt x="115252" y="501015"/>
                </a:cubicBezTo>
                <a:cubicBezTo>
                  <a:pt x="114300" y="447675"/>
                  <a:pt x="114300" y="394335"/>
                  <a:pt x="114300" y="339090"/>
                </a:cubicBezTo>
                <a:close/>
                <a:moveTo>
                  <a:pt x="154305" y="691515"/>
                </a:moveTo>
                <a:cubicBezTo>
                  <a:pt x="139065" y="691515"/>
                  <a:pt x="127635" y="691515"/>
                  <a:pt x="114300" y="691515"/>
                </a:cubicBezTo>
                <a:cubicBezTo>
                  <a:pt x="114300" y="637223"/>
                  <a:pt x="114300" y="583883"/>
                  <a:pt x="114300" y="530543"/>
                </a:cubicBezTo>
                <a:cubicBezTo>
                  <a:pt x="150495" y="521018"/>
                  <a:pt x="154305" y="523875"/>
                  <a:pt x="154305" y="559118"/>
                </a:cubicBezTo>
                <a:cubicBezTo>
                  <a:pt x="154305" y="603885"/>
                  <a:pt x="154305" y="646748"/>
                  <a:pt x="154305" y="691515"/>
                </a:cubicBezTo>
                <a:close/>
                <a:moveTo>
                  <a:pt x="114300" y="727710"/>
                </a:moveTo>
                <a:cubicBezTo>
                  <a:pt x="123825" y="727710"/>
                  <a:pt x="132398" y="725805"/>
                  <a:pt x="139065" y="728663"/>
                </a:cubicBezTo>
                <a:cubicBezTo>
                  <a:pt x="144780" y="730568"/>
                  <a:pt x="154305" y="737235"/>
                  <a:pt x="154305" y="741998"/>
                </a:cubicBezTo>
                <a:cubicBezTo>
                  <a:pt x="155258" y="787718"/>
                  <a:pt x="157162" y="833438"/>
                  <a:pt x="154305" y="879158"/>
                </a:cubicBezTo>
                <a:cubicBezTo>
                  <a:pt x="152400" y="906780"/>
                  <a:pt x="129540" y="887730"/>
                  <a:pt x="114300" y="894398"/>
                </a:cubicBezTo>
                <a:cubicBezTo>
                  <a:pt x="114300" y="837248"/>
                  <a:pt x="114300" y="783908"/>
                  <a:pt x="114300" y="72771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26">
            <a:extLst>
              <a:ext uri="{FF2B5EF4-FFF2-40B4-BE49-F238E27FC236}">
                <a16:creationId xmlns:a16="http://schemas.microsoft.com/office/drawing/2014/main" xmlns="" id="{6B4BDCC1-2140-4DB6-8372-B7C743721AA2}"/>
              </a:ext>
            </a:extLst>
          </p:cNvPr>
          <p:cNvSpPr/>
          <p:nvPr/>
        </p:nvSpPr>
        <p:spPr>
          <a:xfrm>
            <a:off x="7241942" y="5109079"/>
            <a:ext cx="385984" cy="992531"/>
          </a:xfrm>
          <a:custGeom>
            <a:avLst/>
            <a:gdLst>
              <a:gd name="connsiteX0" fmla="*/ 0 w 466725"/>
              <a:gd name="connsiteY0" fmla="*/ 1203008 h 1200150"/>
              <a:gd name="connsiteX1" fmla="*/ 468630 w 466725"/>
              <a:gd name="connsiteY1" fmla="*/ 1203008 h 1200150"/>
              <a:gd name="connsiteX2" fmla="*/ 464820 w 466725"/>
              <a:gd name="connsiteY2" fmla="*/ 1182053 h 1200150"/>
              <a:gd name="connsiteX3" fmla="*/ 464820 w 466725"/>
              <a:gd name="connsiteY3" fmla="*/ 32385 h 1200150"/>
              <a:gd name="connsiteX4" fmla="*/ 464820 w 466725"/>
              <a:gd name="connsiteY4" fmla="*/ 0 h 1200150"/>
              <a:gd name="connsiteX5" fmla="*/ 0 w 466725"/>
              <a:gd name="connsiteY5" fmla="*/ 0 h 1200150"/>
              <a:gd name="connsiteX6" fmla="*/ 0 w 466725"/>
              <a:gd name="connsiteY6" fmla="*/ 29528 h 1200150"/>
              <a:gd name="connsiteX7" fmla="*/ 0 w 466725"/>
              <a:gd name="connsiteY7" fmla="*/ 1183958 h 1200150"/>
              <a:gd name="connsiteX8" fmla="*/ 0 w 466725"/>
              <a:gd name="connsiteY8" fmla="*/ 1203008 h 1200150"/>
              <a:gd name="connsiteX9" fmla="*/ 110490 w 466725"/>
              <a:gd name="connsiteY9" fmla="*/ 892493 h 1200150"/>
              <a:gd name="connsiteX10" fmla="*/ 41910 w 466725"/>
              <a:gd name="connsiteY10" fmla="*/ 892493 h 1200150"/>
              <a:gd name="connsiteX11" fmla="*/ 41910 w 466725"/>
              <a:gd name="connsiteY11" fmla="*/ 825818 h 1200150"/>
              <a:gd name="connsiteX12" fmla="*/ 110490 w 466725"/>
              <a:gd name="connsiteY12" fmla="*/ 825818 h 1200150"/>
              <a:gd name="connsiteX13" fmla="*/ 110490 w 466725"/>
              <a:gd name="connsiteY13" fmla="*/ 892493 h 1200150"/>
              <a:gd name="connsiteX14" fmla="*/ 204788 w 466725"/>
              <a:gd name="connsiteY14" fmla="*/ 892493 h 1200150"/>
              <a:gd name="connsiteX15" fmla="*/ 146685 w 466725"/>
              <a:gd name="connsiteY15" fmla="*/ 892493 h 1200150"/>
              <a:gd name="connsiteX16" fmla="*/ 146685 w 466725"/>
              <a:gd name="connsiteY16" fmla="*/ 824865 h 1200150"/>
              <a:gd name="connsiteX17" fmla="*/ 204788 w 466725"/>
              <a:gd name="connsiteY17" fmla="*/ 824865 h 1200150"/>
              <a:gd name="connsiteX18" fmla="*/ 204788 w 466725"/>
              <a:gd name="connsiteY18" fmla="*/ 892493 h 1200150"/>
              <a:gd name="connsiteX19" fmla="*/ 206692 w 466725"/>
              <a:gd name="connsiteY19" fmla="*/ 673418 h 1200150"/>
              <a:gd name="connsiteX20" fmla="*/ 206692 w 466725"/>
              <a:gd name="connsiteY20" fmla="*/ 701040 h 1200150"/>
              <a:gd name="connsiteX21" fmla="*/ 195263 w 466725"/>
              <a:gd name="connsiteY21" fmla="*/ 702945 h 1200150"/>
              <a:gd name="connsiteX22" fmla="*/ 144780 w 466725"/>
              <a:gd name="connsiteY22" fmla="*/ 652463 h 1200150"/>
              <a:gd name="connsiteX23" fmla="*/ 164782 w 466725"/>
              <a:gd name="connsiteY23" fmla="*/ 632460 h 1200150"/>
              <a:gd name="connsiteX24" fmla="*/ 206692 w 466725"/>
              <a:gd name="connsiteY24" fmla="*/ 673418 h 1200150"/>
              <a:gd name="connsiteX25" fmla="*/ 309563 w 466725"/>
              <a:gd name="connsiteY25" fmla="*/ 892493 h 1200150"/>
              <a:gd name="connsiteX26" fmla="*/ 252413 w 466725"/>
              <a:gd name="connsiteY26" fmla="*/ 892493 h 1200150"/>
              <a:gd name="connsiteX27" fmla="*/ 252413 w 466725"/>
              <a:gd name="connsiteY27" fmla="*/ 824865 h 1200150"/>
              <a:gd name="connsiteX28" fmla="*/ 309563 w 466725"/>
              <a:gd name="connsiteY28" fmla="*/ 824865 h 1200150"/>
              <a:gd name="connsiteX29" fmla="*/ 309563 w 466725"/>
              <a:gd name="connsiteY29" fmla="*/ 892493 h 1200150"/>
              <a:gd name="connsiteX30" fmla="*/ 311467 w 466725"/>
              <a:gd name="connsiteY30" fmla="*/ 701993 h 1200150"/>
              <a:gd name="connsiteX31" fmla="*/ 250507 w 466725"/>
              <a:gd name="connsiteY31" fmla="*/ 701993 h 1200150"/>
              <a:gd name="connsiteX32" fmla="*/ 251460 w 466725"/>
              <a:gd name="connsiteY32" fmla="*/ 644843 h 1200150"/>
              <a:gd name="connsiteX33" fmla="*/ 264795 w 466725"/>
              <a:gd name="connsiteY33" fmla="*/ 633413 h 1200150"/>
              <a:gd name="connsiteX34" fmla="*/ 311467 w 466725"/>
              <a:gd name="connsiteY34" fmla="*/ 672465 h 1200150"/>
              <a:gd name="connsiteX35" fmla="*/ 311467 w 466725"/>
              <a:gd name="connsiteY35" fmla="*/ 701993 h 1200150"/>
              <a:gd name="connsiteX36" fmla="*/ 404813 w 466725"/>
              <a:gd name="connsiteY36" fmla="*/ 892493 h 1200150"/>
              <a:gd name="connsiteX37" fmla="*/ 347663 w 466725"/>
              <a:gd name="connsiteY37" fmla="*/ 892493 h 1200150"/>
              <a:gd name="connsiteX38" fmla="*/ 347663 w 466725"/>
              <a:gd name="connsiteY38" fmla="*/ 824865 h 1200150"/>
              <a:gd name="connsiteX39" fmla="*/ 404813 w 466725"/>
              <a:gd name="connsiteY39" fmla="*/ 824865 h 1200150"/>
              <a:gd name="connsiteX40" fmla="*/ 404813 w 466725"/>
              <a:gd name="connsiteY40" fmla="*/ 892493 h 1200150"/>
              <a:gd name="connsiteX41" fmla="*/ 404813 w 466725"/>
              <a:gd name="connsiteY41" fmla="*/ 797243 h 1200150"/>
              <a:gd name="connsiteX42" fmla="*/ 346710 w 466725"/>
              <a:gd name="connsiteY42" fmla="*/ 797243 h 1200150"/>
              <a:gd name="connsiteX43" fmla="*/ 345757 w 466725"/>
              <a:gd name="connsiteY43" fmla="*/ 779145 h 1200150"/>
              <a:gd name="connsiteX44" fmla="*/ 404813 w 466725"/>
              <a:gd name="connsiteY44" fmla="*/ 731520 h 1200150"/>
              <a:gd name="connsiteX45" fmla="*/ 404813 w 466725"/>
              <a:gd name="connsiteY45" fmla="*/ 797243 h 1200150"/>
              <a:gd name="connsiteX46" fmla="*/ 405765 w 466725"/>
              <a:gd name="connsiteY46" fmla="*/ 701993 h 1200150"/>
              <a:gd name="connsiteX47" fmla="*/ 345757 w 466725"/>
              <a:gd name="connsiteY47" fmla="*/ 701993 h 1200150"/>
              <a:gd name="connsiteX48" fmla="*/ 345757 w 466725"/>
              <a:gd name="connsiteY48" fmla="*/ 643890 h 1200150"/>
              <a:gd name="connsiteX49" fmla="*/ 355282 w 466725"/>
              <a:gd name="connsiteY49" fmla="*/ 634365 h 1200150"/>
              <a:gd name="connsiteX50" fmla="*/ 404813 w 466725"/>
              <a:gd name="connsiteY50" fmla="*/ 634365 h 1200150"/>
              <a:gd name="connsiteX51" fmla="*/ 405765 w 466725"/>
              <a:gd name="connsiteY51" fmla="*/ 701993 h 1200150"/>
              <a:gd name="connsiteX52" fmla="*/ 405765 w 466725"/>
              <a:gd name="connsiteY52" fmla="*/ 444818 h 1200150"/>
              <a:gd name="connsiteX53" fmla="*/ 405765 w 466725"/>
              <a:gd name="connsiteY53" fmla="*/ 513398 h 1200150"/>
              <a:gd name="connsiteX54" fmla="*/ 358140 w 466725"/>
              <a:gd name="connsiteY54" fmla="*/ 512445 h 1200150"/>
              <a:gd name="connsiteX55" fmla="*/ 345757 w 466725"/>
              <a:gd name="connsiteY55" fmla="*/ 500063 h 1200150"/>
              <a:gd name="connsiteX56" fmla="*/ 344805 w 466725"/>
              <a:gd name="connsiteY56" fmla="*/ 443865 h 1200150"/>
              <a:gd name="connsiteX57" fmla="*/ 405765 w 466725"/>
              <a:gd name="connsiteY57" fmla="*/ 444818 h 1200150"/>
              <a:gd name="connsiteX58" fmla="*/ 404813 w 466725"/>
              <a:gd name="connsiteY58" fmla="*/ 321945 h 1200150"/>
              <a:gd name="connsiteX59" fmla="*/ 346710 w 466725"/>
              <a:gd name="connsiteY59" fmla="*/ 321945 h 1200150"/>
              <a:gd name="connsiteX60" fmla="*/ 346710 w 466725"/>
              <a:gd name="connsiteY60" fmla="*/ 254318 h 1200150"/>
              <a:gd name="connsiteX61" fmla="*/ 404813 w 466725"/>
              <a:gd name="connsiteY61" fmla="*/ 254318 h 1200150"/>
              <a:gd name="connsiteX62" fmla="*/ 404813 w 466725"/>
              <a:gd name="connsiteY62" fmla="*/ 321945 h 1200150"/>
              <a:gd name="connsiteX63" fmla="*/ 404813 w 466725"/>
              <a:gd name="connsiteY63" fmla="*/ 159068 h 1200150"/>
              <a:gd name="connsiteX64" fmla="*/ 404813 w 466725"/>
              <a:gd name="connsiteY64" fmla="*/ 224790 h 1200150"/>
              <a:gd name="connsiteX65" fmla="*/ 346710 w 466725"/>
              <a:gd name="connsiteY65" fmla="*/ 224790 h 1200150"/>
              <a:gd name="connsiteX66" fmla="*/ 345757 w 466725"/>
              <a:gd name="connsiteY66" fmla="*/ 207645 h 1200150"/>
              <a:gd name="connsiteX67" fmla="*/ 404813 w 466725"/>
              <a:gd name="connsiteY67" fmla="*/ 159068 h 1200150"/>
              <a:gd name="connsiteX68" fmla="*/ 346710 w 466725"/>
              <a:gd name="connsiteY68" fmla="*/ 349568 h 1200150"/>
              <a:gd name="connsiteX69" fmla="*/ 403860 w 466725"/>
              <a:gd name="connsiteY69" fmla="*/ 349568 h 1200150"/>
              <a:gd name="connsiteX70" fmla="*/ 403860 w 466725"/>
              <a:gd name="connsiteY70" fmla="*/ 415290 h 1200150"/>
              <a:gd name="connsiteX71" fmla="*/ 399097 w 466725"/>
              <a:gd name="connsiteY71" fmla="*/ 417195 h 1200150"/>
              <a:gd name="connsiteX72" fmla="*/ 346710 w 466725"/>
              <a:gd name="connsiteY72" fmla="*/ 349568 h 1200150"/>
              <a:gd name="connsiteX73" fmla="*/ 348615 w 466725"/>
              <a:gd name="connsiteY73" fmla="*/ 544830 h 1200150"/>
              <a:gd name="connsiteX74" fmla="*/ 405765 w 466725"/>
              <a:gd name="connsiteY74" fmla="*/ 534353 h 1200150"/>
              <a:gd name="connsiteX75" fmla="*/ 405765 w 466725"/>
              <a:gd name="connsiteY75" fmla="*/ 593408 h 1200150"/>
              <a:gd name="connsiteX76" fmla="*/ 403860 w 466725"/>
              <a:gd name="connsiteY76" fmla="*/ 611505 h 1200150"/>
              <a:gd name="connsiteX77" fmla="*/ 348615 w 466725"/>
              <a:gd name="connsiteY77" fmla="*/ 602933 h 1200150"/>
              <a:gd name="connsiteX78" fmla="*/ 348615 w 466725"/>
              <a:gd name="connsiteY78" fmla="*/ 544830 h 1200150"/>
              <a:gd name="connsiteX79" fmla="*/ 306705 w 466725"/>
              <a:gd name="connsiteY79" fmla="*/ 605790 h 1200150"/>
              <a:gd name="connsiteX80" fmla="*/ 258127 w 466725"/>
              <a:gd name="connsiteY80" fmla="*/ 607695 h 1200150"/>
              <a:gd name="connsiteX81" fmla="*/ 251460 w 466725"/>
              <a:gd name="connsiteY81" fmla="*/ 595313 h 1200150"/>
              <a:gd name="connsiteX82" fmla="*/ 251460 w 466725"/>
              <a:gd name="connsiteY82" fmla="*/ 570548 h 1200150"/>
              <a:gd name="connsiteX83" fmla="*/ 284797 w 466725"/>
              <a:gd name="connsiteY83" fmla="*/ 537210 h 1200150"/>
              <a:gd name="connsiteX84" fmla="*/ 314325 w 466725"/>
              <a:gd name="connsiteY84" fmla="*/ 575310 h 1200150"/>
              <a:gd name="connsiteX85" fmla="*/ 306705 w 466725"/>
              <a:gd name="connsiteY85" fmla="*/ 605790 h 1200150"/>
              <a:gd name="connsiteX86" fmla="*/ 252413 w 466725"/>
              <a:gd name="connsiteY86" fmla="*/ 254318 h 1200150"/>
              <a:gd name="connsiteX87" fmla="*/ 309563 w 466725"/>
              <a:gd name="connsiteY87" fmla="*/ 254318 h 1200150"/>
              <a:gd name="connsiteX88" fmla="*/ 309563 w 466725"/>
              <a:gd name="connsiteY88" fmla="*/ 321945 h 1200150"/>
              <a:gd name="connsiteX89" fmla="*/ 252413 w 466725"/>
              <a:gd name="connsiteY89" fmla="*/ 321945 h 1200150"/>
              <a:gd name="connsiteX90" fmla="*/ 252413 w 466725"/>
              <a:gd name="connsiteY90" fmla="*/ 254318 h 1200150"/>
              <a:gd name="connsiteX91" fmla="*/ 253365 w 466725"/>
              <a:gd name="connsiteY91" fmla="*/ 349568 h 1200150"/>
              <a:gd name="connsiteX92" fmla="*/ 309563 w 466725"/>
              <a:gd name="connsiteY92" fmla="*/ 349568 h 1200150"/>
              <a:gd name="connsiteX93" fmla="*/ 309563 w 466725"/>
              <a:gd name="connsiteY93" fmla="*/ 414338 h 1200150"/>
              <a:gd name="connsiteX94" fmla="*/ 304800 w 466725"/>
              <a:gd name="connsiteY94" fmla="*/ 417195 h 1200150"/>
              <a:gd name="connsiteX95" fmla="*/ 253365 w 466725"/>
              <a:gd name="connsiteY95" fmla="*/ 349568 h 1200150"/>
              <a:gd name="connsiteX96" fmla="*/ 254317 w 466725"/>
              <a:gd name="connsiteY96" fmla="*/ 736283 h 1200150"/>
              <a:gd name="connsiteX97" fmla="*/ 310515 w 466725"/>
              <a:gd name="connsiteY97" fmla="*/ 725805 h 1200150"/>
              <a:gd name="connsiteX98" fmla="*/ 310515 w 466725"/>
              <a:gd name="connsiteY98" fmla="*/ 799147 h 1200150"/>
              <a:gd name="connsiteX99" fmla="*/ 255270 w 466725"/>
              <a:gd name="connsiteY99" fmla="*/ 793433 h 1200150"/>
              <a:gd name="connsiteX100" fmla="*/ 254317 w 466725"/>
              <a:gd name="connsiteY100" fmla="*/ 736283 h 1200150"/>
              <a:gd name="connsiteX101" fmla="*/ 201930 w 466725"/>
              <a:gd name="connsiteY101" fmla="*/ 605790 h 1200150"/>
              <a:gd name="connsiteX102" fmla="*/ 153352 w 466725"/>
              <a:gd name="connsiteY102" fmla="*/ 607695 h 1200150"/>
              <a:gd name="connsiteX103" fmla="*/ 146685 w 466725"/>
              <a:gd name="connsiteY103" fmla="*/ 595313 h 1200150"/>
              <a:gd name="connsiteX104" fmla="*/ 145732 w 466725"/>
              <a:gd name="connsiteY104" fmla="*/ 559118 h 1200150"/>
              <a:gd name="connsiteX105" fmla="*/ 169545 w 466725"/>
              <a:gd name="connsiteY105" fmla="*/ 536258 h 1200150"/>
              <a:gd name="connsiteX106" fmla="*/ 208597 w 466725"/>
              <a:gd name="connsiteY106" fmla="*/ 574358 h 1200150"/>
              <a:gd name="connsiteX107" fmla="*/ 201930 w 466725"/>
              <a:gd name="connsiteY107" fmla="*/ 605790 h 1200150"/>
              <a:gd name="connsiteX108" fmla="*/ 145732 w 466725"/>
              <a:gd name="connsiteY108" fmla="*/ 167640 h 1200150"/>
              <a:gd name="connsiteX109" fmla="*/ 157163 w 466725"/>
              <a:gd name="connsiteY109" fmla="*/ 158115 h 1200150"/>
              <a:gd name="connsiteX110" fmla="*/ 204788 w 466725"/>
              <a:gd name="connsiteY110" fmla="*/ 158115 h 1200150"/>
              <a:gd name="connsiteX111" fmla="*/ 204788 w 466725"/>
              <a:gd name="connsiteY111" fmla="*/ 226695 h 1200150"/>
              <a:gd name="connsiteX112" fmla="*/ 144780 w 466725"/>
              <a:gd name="connsiteY112" fmla="*/ 226695 h 1200150"/>
              <a:gd name="connsiteX113" fmla="*/ 145732 w 466725"/>
              <a:gd name="connsiteY113" fmla="*/ 167640 h 1200150"/>
              <a:gd name="connsiteX114" fmla="*/ 204788 w 466725"/>
              <a:gd name="connsiteY114" fmla="*/ 254318 h 1200150"/>
              <a:gd name="connsiteX115" fmla="*/ 204788 w 466725"/>
              <a:gd name="connsiteY115" fmla="*/ 320993 h 1200150"/>
              <a:gd name="connsiteX116" fmla="*/ 146685 w 466725"/>
              <a:gd name="connsiteY116" fmla="*/ 320993 h 1200150"/>
              <a:gd name="connsiteX117" fmla="*/ 146685 w 466725"/>
              <a:gd name="connsiteY117" fmla="*/ 254318 h 1200150"/>
              <a:gd name="connsiteX118" fmla="*/ 204788 w 466725"/>
              <a:gd name="connsiteY118" fmla="*/ 254318 h 1200150"/>
              <a:gd name="connsiteX119" fmla="*/ 144780 w 466725"/>
              <a:gd name="connsiteY119" fmla="*/ 349568 h 1200150"/>
              <a:gd name="connsiteX120" fmla="*/ 205740 w 466725"/>
              <a:gd name="connsiteY120" fmla="*/ 349568 h 1200150"/>
              <a:gd name="connsiteX121" fmla="*/ 204788 w 466725"/>
              <a:gd name="connsiteY121" fmla="*/ 407670 h 1200150"/>
              <a:gd name="connsiteX122" fmla="*/ 194310 w 466725"/>
              <a:gd name="connsiteY122" fmla="*/ 418148 h 1200150"/>
              <a:gd name="connsiteX123" fmla="*/ 144780 w 466725"/>
              <a:gd name="connsiteY123" fmla="*/ 377190 h 1200150"/>
              <a:gd name="connsiteX124" fmla="*/ 144780 w 466725"/>
              <a:gd name="connsiteY124" fmla="*/ 349568 h 1200150"/>
              <a:gd name="connsiteX125" fmla="*/ 148590 w 466725"/>
              <a:gd name="connsiteY125" fmla="*/ 451485 h 1200150"/>
              <a:gd name="connsiteX126" fmla="*/ 204788 w 466725"/>
              <a:gd name="connsiteY126" fmla="*/ 441008 h 1200150"/>
              <a:gd name="connsiteX127" fmla="*/ 204788 w 466725"/>
              <a:gd name="connsiteY127" fmla="*/ 515303 h 1200150"/>
              <a:gd name="connsiteX128" fmla="*/ 148590 w 466725"/>
              <a:gd name="connsiteY128" fmla="*/ 506730 h 1200150"/>
              <a:gd name="connsiteX129" fmla="*/ 148590 w 466725"/>
              <a:gd name="connsiteY129" fmla="*/ 451485 h 1200150"/>
              <a:gd name="connsiteX130" fmla="*/ 112395 w 466725"/>
              <a:gd name="connsiteY130" fmla="*/ 782003 h 1200150"/>
              <a:gd name="connsiteX131" fmla="*/ 110490 w 466725"/>
              <a:gd name="connsiteY131" fmla="*/ 797243 h 1200150"/>
              <a:gd name="connsiteX132" fmla="*/ 89535 w 466725"/>
              <a:gd name="connsiteY132" fmla="*/ 798195 h 1200150"/>
              <a:gd name="connsiteX133" fmla="*/ 39052 w 466725"/>
              <a:gd name="connsiteY133" fmla="*/ 745808 h 1200150"/>
              <a:gd name="connsiteX134" fmla="*/ 56197 w 466725"/>
              <a:gd name="connsiteY134" fmla="*/ 727710 h 1200150"/>
              <a:gd name="connsiteX135" fmla="*/ 112395 w 466725"/>
              <a:gd name="connsiteY135" fmla="*/ 782003 h 1200150"/>
              <a:gd name="connsiteX136" fmla="*/ 74295 w 466725"/>
              <a:gd name="connsiteY136" fmla="*/ 609600 h 1200150"/>
              <a:gd name="connsiteX137" fmla="*/ 40005 w 466725"/>
              <a:gd name="connsiteY137" fmla="*/ 572453 h 1200150"/>
              <a:gd name="connsiteX138" fmla="*/ 78105 w 466725"/>
              <a:gd name="connsiteY138" fmla="*/ 537210 h 1200150"/>
              <a:gd name="connsiteX139" fmla="*/ 112395 w 466725"/>
              <a:gd name="connsiteY139" fmla="*/ 574358 h 1200150"/>
              <a:gd name="connsiteX140" fmla="*/ 74295 w 466725"/>
              <a:gd name="connsiteY140" fmla="*/ 609600 h 1200150"/>
              <a:gd name="connsiteX141" fmla="*/ 112395 w 466725"/>
              <a:gd name="connsiteY141" fmla="*/ 480060 h 1200150"/>
              <a:gd name="connsiteX142" fmla="*/ 75247 w 466725"/>
              <a:gd name="connsiteY142" fmla="*/ 513398 h 1200150"/>
              <a:gd name="connsiteX143" fmla="*/ 40005 w 466725"/>
              <a:gd name="connsiteY143" fmla="*/ 477203 h 1200150"/>
              <a:gd name="connsiteX144" fmla="*/ 76200 w 466725"/>
              <a:gd name="connsiteY144" fmla="*/ 442913 h 1200150"/>
              <a:gd name="connsiteX145" fmla="*/ 112395 w 466725"/>
              <a:gd name="connsiteY145" fmla="*/ 480060 h 1200150"/>
              <a:gd name="connsiteX146" fmla="*/ 41910 w 466725"/>
              <a:gd name="connsiteY146" fmla="*/ 320993 h 1200150"/>
              <a:gd name="connsiteX147" fmla="*/ 41910 w 466725"/>
              <a:gd name="connsiteY147" fmla="*/ 252413 h 1200150"/>
              <a:gd name="connsiteX148" fmla="*/ 109538 w 466725"/>
              <a:gd name="connsiteY148" fmla="*/ 252413 h 1200150"/>
              <a:gd name="connsiteX149" fmla="*/ 109538 w 466725"/>
              <a:gd name="connsiteY149" fmla="*/ 320993 h 1200150"/>
              <a:gd name="connsiteX150" fmla="*/ 41910 w 466725"/>
              <a:gd name="connsiteY150" fmla="*/ 320993 h 1200150"/>
              <a:gd name="connsiteX151" fmla="*/ 40957 w 466725"/>
              <a:gd name="connsiteY151" fmla="*/ 169545 h 1200150"/>
              <a:gd name="connsiteX152" fmla="*/ 91440 w 466725"/>
              <a:gd name="connsiteY152" fmla="*/ 158115 h 1200150"/>
              <a:gd name="connsiteX153" fmla="*/ 111442 w 466725"/>
              <a:gd name="connsiteY153" fmla="*/ 171450 h 1200150"/>
              <a:gd name="connsiteX154" fmla="*/ 111442 w 466725"/>
              <a:gd name="connsiteY154" fmla="*/ 226695 h 1200150"/>
              <a:gd name="connsiteX155" fmla="*/ 87630 w 466725"/>
              <a:gd name="connsiteY155" fmla="*/ 227648 h 1200150"/>
              <a:gd name="connsiteX156" fmla="*/ 39052 w 466725"/>
              <a:gd name="connsiteY156" fmla="*/ 227648 h 1200150"/>
              <a:gd name="connsiteX157" fmla="*/ 40957 w 466725"/>
              <a:gd name="connsiteY157" fmla="*/ 169545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466725" h="1200150">
                <a:moveTo>
                  <a:pt x="0" y="1203008"/>
                </a:moveTo>
                <a:lnTo>
                  <a:pt x="468630" y="1203008"/>
                </a:lnTo>
                <a:cubicBezTo>
                  <a:pt x="466725" y="1197293"/>
                  <a:pt x="464820" y="1189673"/>
                  <a:pt x="464820" y="1182053"/>
                </a:cubicBezTo>
                <a:cubicBezTo>
                  <a:pt x="464820" y="799147"/>
                  <a:pt x="464820" y="415290"/>
                  <a:pt x="464820" y="32385"/>
                </a:cubicBezTo>
                <a:cubicBezTo>
                  <a:pt x="464820" y="21908"/>
                  <a:pt x="464820" y="11430"/>
                  <a:pt x="464820" y="0"/>
                </a:cubicBezTo>
                <a:cubicBezTo>
                  <a:pt x="308610" y="0"/>
                  <a:pt x="156210" y="0"/>
                  <a:pt x="0" y="0"/>
                </a:cubicBezTo>
                <a:cubicBezTo>
                  <a:pt x="0" y="10478"/>
                  <a:pt x="0" y="20003"/>
                  <a:pt x="0" y="29528"/>
                </a:cubicBezTo>
                <a:cubicBezTo>
                  <a:pt x="0" y="414338"/>
                  <a:pt x="0" y="799147"/>
                  <a:pt x="0" y="1183958"/>
                </a:cubicBezTo>
                <a:cubicBezTo>
                  <a:pt x="952" y="1189673"/>
                  <a:pt x="1905" y="1196340"/>
                  <a:pt x="0" y="1203008"/>
                </a:cubicBezTo>
                <a:close/>
                <a:moveTo>
                  <a:pt x="110490" y="892493"/>
                </a:moveTo>
                <a:cubicBezTo>
                  <a:pt x="87630" y="892493"/>
                  <a:pt x="65722" y="892493"/>
                  <a:pt x="41910" y="892493"/>
                </a:cubicBezTo>
                <a:cubicBezTo>
                  <a:pt x="41910" y="870585"/>
                  <a:pt x="41910" y="848678"/>
                  <a:pt x="41910" y="825818"/>
                </a:cubicBezTo>
                <a:cubicBezTo>
                  <a:pt x="64770" y="825818"/>
                  <a:pt x="86677" y="825818"/>
                  <a:pt x="110490" y="825818"/>
                </a:cubicBezTo>
                <a:cubicBezTo>
                  <a:pt x="110490" y="847725"/>
                  <a:pt x="110490" y="869633"/>
                  <a:pt x="110490" y="892493"/>
                </a:cubicBezTo>
                <a:close/>
                <a:moveTo>
                  <a:pt x="204788" y="892493"/>
                </a:moveTo>
                <a:cubicBezTo>
                  <a:pt x="184785" y="892493"/>
                  <a:pt x="166688" y="892493"/>
                  <a:pt x="146685" y="892493"/>
                </a:cubicBezTo>
                <a:cubicBezTo>
                  <a:pt x="146685" y="870585"/>
                  <a:pt x="146685" y="848678"/>
                  <a:pt x="146685" y="824865"/>
                </a:cubicBezTo>
                <a:cubicBezTo>
                  <a:pt x="165735" y="824865"/>
                  <a:pt x="184785" y="824865"/>
                  <a:pt x="204788" y="824865"/>
                </a:cubicBezTo>
                <a:cubicBezTo>
                  <a:pt x="204788" y="848678"/>
                  <a:pt x="204788" y="869633"/>
                  <a:pt x="204788" y="892493"/>
                </a:cubicBezTo>
                <a:close/>
                <a:moveTo>
                  <a:pt x="206692" y="673418"/>
                </a:moveTo>
                <a:cubicBezTo>
                  <a:pt x="206692" y="681990"/>
                  <a:pt x="206692" y="691515"/>
                  <a:pt x="206692" y="701040"/>
                </a:cubicBezTo>
                <a:cubicBezTo>
                  <a:pt x="200025" y="701993"/>
                  <a:pt x="198120" y="702945"/>
                  <a:pt x="195263" y="702945"/>
                </a:cubicBezTo>
                <a:cubicBezTo>
                  <a:pt x="136207" y="701993"/>
                  <a:pt x="146685" y="712470"/>
                  <a:pt x="144780" y="652463"/>
                </a:cubicBezTo>
                <a:cubicBezTo>
                  <a:pt x="144780" y="638175"/>
                  <a:pt x="149542" y="632460"/>
                  <a:pt x="164782" y="632460"/>
                </a:cubicBezTo>
                <a:cubicBezTo>
                  <a:pt x="215265" y="633413"/>
                  <a:pt x="204788" y="629603"/>
                  <a:pt x="206692" y="673418"/>
                </a:cubicBezTo>
                <a:close/>
                <a:moveTo>
                  <a:pt x="309563" y="892493"/>
                </a:moveTo>
                <a:cubicBezTo>
                  <a:pt x="291465" y="892493"/>
                  <a:pt x="272415" y="892493"/>
                  <a:pt x="252413" y="892493"/>
                </a:cubicBezTo>
                <a:cubicBezTo>
                  <a:pt x="252413" y="870585"/>
                  <a:pt x="252413" y="848678"/>
                  <a:pt x="252413" y="824865"/>
                </a:cubicBezTo>
                <a:cubicBezTo>
                  <a:pt x="272415" y="824865"/>
                  <a:pt x="290513" y="824865"/>
                  <a:pt x="309563" y="824865"/>
                </a:cubicBezTo>
                <a:cubicBezTo>
                  <a:pt x="309563" y="847725"/>
                  <a:pt x="309563" y="869633"/>
                  <a:pt x="309563" y="892493"/>
                </a:cubicBezTo>
                <a:close/>
                <a:moveTo>
                  <a:pt x="311467" y="701993"/>
                </a:moveTo>
                <a:cubicBezTo>
                  <a:pt x="289560" y="701993"/>
                  <a:pt x="271463" y="701993"/>
                  <a:pt x="250507" y="701993"/>
                </a:cubicBezTo>
                <a:cubicBezTo>
                  <a:pt x="250507" y="681990"/>
                  <a:pt x="249555" y="662940"/>
                  <a:pt x="251460" y="644843"/>
                </a:cubicBezTo>
                <a:cubicBezTo>
                  <a:pt x="251460" y="641033"/>
                  <a:pt x="259080" y="634365"/>
                  <a:pt x="264795" y="633413"/>
                </a:cubicBezTo>
                <a:cubicBezTo>
                  <a:pt x="307657" y="626745"/>
                  <a:pt x="312420" y="630555"/>
                  <a:pt x="311467" y="672465"/>
                </a:cubicBezTo>
                <a:cubicBezTo>
                  <a:pt x="311467" y="681990"/>
                  <a:pt x="311467" y="690563"/>
                  <a:pt x="311467" y="701993"/>
                </a:cubicBezTo>
                <a:close/>
                <a:moveTo>
                  <a:pt x="404813" y="892493"/>
                </a:moveTo>
                <a:cubicBezTo>
                  <a:pt x="385763" y="892493"/>
                  <a:pt x="367665" y="892493"/>
                  <a:pt x="347663" y="892493"/>
                </a:cubicBezTo>
                <a:cubicBezTo>
                  <a:pt x="347663" y="870585"/>
                  <a:pt x="347663" y="848678"/>
                  <a:pt x="347663" y="824865"/>
                </a:cubicBezTo>
                <a:cubicBezTo>
                  <a:pt x="366713" y="824865"/>
                  <a:pt x="384810" y="824865"/>
                  <a:pt x="404813" y="824865"/>
                </a:cubicBezTo>
                <a:cubicBezTo>
                  <a:pt x="404813" y="846772"/>
                  <a:pt x="404813" y="869633"/>
                  <a:pt x="404813" y="892493"/>
                </a:cubicBezTo>
                <a:close/>
                <a:moveTo>
                  <a:pt x="404813" y="797243"/>
                </a:moveTo>
                <a:cubicBezTo>
                  <a:pt x="385763" y="797243"/>
                  <a:pt x="367665" y="797243"/>
                  <a:pt x="346710" y="797243"/>
                </a:cubicBezTo>
                <a:cubicBezTo>
                  <a:pt x="345757" y="789622"/>
                  <a:pt x="345757" y="784860"/>
                  <a:pt x="345757" y="779145"/>
                </a:cubicBezTo>
                <a:cubicBezTo>
                  <a:pt x="344805" y="722947"/>
                  <a:pt x="346710" y="721043"/>
                  <a:pt x="404813" y="731520"/>
                </a:cubicBezTo>
                <a:cubicBezTo>
                  <a:pt x="404813" y="752475"/>
                  <a:pt x="404813" y="773430"/>
                  <a:pt x="404813" y="797243"/>
                </a:cubicBezTo>
                <a:close/>
                <a:moveTo>
                  <a:pt x="405765" y="701993"/>
                </a:moveTo>
                <a:cubicBezTo>
                  <a:pt x="386715" y="701993"/>
                  <a:pt x="367665" y="701993"/>
                  <a:pt x="345757" y="701993"/>
                </a:cubicBezTo>
                <a:cubicBezTo>
                  <a:pt x="345757" y="681990"/>
                  <a:pt x="344805" y="662940"/>
                  <a:pt x="345757" y="643890"/>
                </a:cubicBezTo>
                <a:cubicBezTo>
                  <a:pt x="345757" y="640080"/>
                  <a:pt x="351472" y="634365"/>
                  <a:pt x="355282" y="634365"/>
                </a:cubicBezTo>
                <a:cubicBezTo>
                  <a:pt x="371475" y="633413"/>
                  <a:pt x="387667" y="634365"/>
                  <a:pt x="404813" y="634365"/>
                </a:cubicBezTo>
                <a:cubicBezTo>
                  <a:pt x="405765" y="659130"/>
                  <a:pt x="405765" y="680085"/>
                  <a:pt x="405765" y="701993"/>
                </a:cubicBezTo>
                <a:close/>
                <a:moveTo>
                  <a:pt x="405765" y="444818"/>
                </a:moveTo>
                <a:cubicBezTo>
                  <a:pt x="405765" y="467678"/>
                  <a:pt x="405765" y="488633"/>
                  <a:pt x="405765" y="513398"/>
                </a:cubicBezTo>
                <a:cubicBezTo>
                  <a:pt x="389572" y="513398"/>
                  <a:pt x="373380" y="514350"/>
                  <a:pt x="358140" y="512445"/>
                </a:cubicBezTo>
                <a:cubicBezTo>
                  <a:pt x="353377" y="512445"/>
                  <a:pt x="346710" y="504825"/>
                  <a:pt x="345757" y="500063"/>
                </a:cubicBezTo>
                <a:cubicBezTo>
                  <a:pt x="344805" y="481965"/>
                  <a:pt x="344805" y="463868"/>
                  <a:pt x="344805" y="443865"/>
                </a:cubicBezTo>
                <a:cubicBezTo>
                  <a:pt x="365760" y="444818"/>
                  <a:pt x="384810" y="444818"/>
                  <a:pt x="405765" y="444818"/>
                </a:cubicBezTo>
                <a:close/>
                <a:moveTo>
                  <a:pt x="404813" y="321945"/>
                </a:moveTo>
                <a:cubicBezTo>
                  <a:pt x="385763" y="321945"/>
                  <a:pt x="367665" y="321945"/>
                  <a:pt x="346710" y="321945"/>
                </a:cubicBezTo>
                <a:cubicBezTo>
                  <a:pt x="346710" y="298133"/>
                  <a:pt x="346710" y="277178"/>
                  <a:pt x="346710" y="254318"/>
                </a:cubicBezTo>
                <a:cubicBezTo>
                  <a:pt x="365760" y="254318"/>
                  <a:pt x="384810" y="254318"/>
                  <a:pt x="404813" y="254318"/>
                </a:cubicBezTo>
                <a:cubicBezTo>
                  <a:pt x="404813" y="276225"/>
                  <a:pt x="404813" y="298133"/>
                  <a:pt x="404813" y="321945"/>
                </a:cubicBezTo>
                <a:close/>
                <a:moveTo>
                  <a:pt x="404813" y="159068"/>
                </a:moveTo>
                <a:cubicBezTo>
                  <a:pt x="404813" y="180023"/>
                  <a:pt x="404813" y="201930"/>
                  <a:pt x="404813" y="224790"/>
                </a:cubicBezTo>
                <a:cubicBezTo>
                  <a:pt x="386715" y="224790"/>
                  <a:pt x="367665" y="224790"/>
                  <a:pt x="346710" y="224790"/>
                </a:cubicBezTo>
                <a:cubicBezTo>
                  <a:pt x="345757" y="218123"/>
                  <a:pt x="345757" y="212408"/>
                  <a:pt x="345757" y="207645"/>
                </a:cubicBezTo>
                <a:cubicBezTo>
                  <a:pt x="343852" y="151448"/>
                  <a:pt x="345757" y="150495"/>
                  <a:pt x="404813" y="159068"/>
                </a:cubicBezTo>
                <a:close/>
                <a:moveTo>
                  <a:pt x="346710" y="349568"/>
                </a:moveTo>
                <a:cubicBezTo>
                  <a:pt x="365760" y="349568"/>
                  <a:pt x="383857" y="349568"/>
                  <a:pt x="403860" y="349568"/>
                </a:cubicBezTo>
                <a:cubicBezTo>
                  <a:pt x="403860" y="371475"/>
                  <a:pt x="403860" y="393383"/>
                  <a:pt x="403860" y="415290"/>
                </a:cubicBezTo>
                <a:cubicBezTo>
                  <a:pt x="401955" y="416243"/>
                  <a:pt x="401003" y="417195"/>
                  <a:pt x="399097" y="417195"/>
                </a:cubicBezTo>
                <a:cubicBezTo>
                  <a:pt x="336232" y="417195"/>
                  <a:pt x="343852" y="433388"/>
                  <a:pt x="346710" y="349568"/>
                </a:cubicBezTo>
                <a:close/>
                <a:moveTo>
                  <a:pt x="348615" y="544830"/>
                </a:moveTo>
                <a:cubicBezTo>
                  <a:pt x="355282" y="534353"/>
                  <a:pt x="383857" y="538163"/>
                  <a:pt x="405765" y="534353"/>
                </a:cubicBezTo>
                <a:cubicBezTo>
                  <a:pt x="405765" y="558165"/>
                  <a:pt x="405765" y="576263"/>
                  <a:pt x="405765" y="593408"/>
                </a:cubicBezTo>
                <a:cubicBezTo>
                  <a:pt x="405765" y="598170"/>
                  <a:pt x="404813" y="601980"/>
                  <a:pt x="403860" y="611505"/>
                </a:cubicBezTo>
                <a:cubicBezTo>
                  <a:pt x="383857" y="608648"/>
                  <a:pt x="355282" y="613410"/>
                  <a:pt x="348615" y="602933"/>
                </a:cubicBezTo>
                <a:cubicBezTo>
                  <a:pt x="340042" y="588645"/>
                  <a:pt x="340042" y="559118"/>
                  <a:pt x="348615" y="544830"/>
                </a:cubicBezTo>
                <a:close/>
                <a:moveTo>
                  <a:pt x="306705" y="605790"/>
                </a:moveTo>
                <a:cubicBezTo>
                  <a:pt x="291465" y="609600"/>
                  <a:pt x="274320" y="608648"/>
                  <a:pt x="258127" y="607695"/>
                </a:cubicBezTo>
                <a:cubicBezTo>
                  <a:pt x="255270" y="607695"/>
                  <a:pt x="252413" y="600075"/>
                  <a:pt x="251460" y="595313"/>
                </a:cubicBezTo>
                <a:cubicBezTo>
                  <a:pt x="250507" y="586740"/>
                  <a:pt x="251460" y="579120"/>
                  <a:pt x="251460" y="570548"/>
                </a:cubicBezTo>
                <a:cubicBezTo>
                  <a:pt x="251460" y="537210"/>
                  <a:pt x="251460" y="537210"/>
                  <a:pt x="284797" y="537210"/>
                </a:cubicBezTo>
                <a:cubicBezTo>
                  <a:pt x="312420" y="537210"/>
                  <a:pt x="312420" y="537210"/>
                  <a:pt x="314325" y="575310"/>
                </a:cubicBezTo>
                <a:cubicBezTo>
                  <a:pt x="311467" y="585788"/>
                  <a:pt x="311467" y="604838"/>
                  <a:pt x="306705" y="605790"/>
                </a:cubicBezTo>
                <a:close/>
                <a:moveTo>
                  <a:pt x="252413" y="254318"/>
                </a:moveTo>
                <a:cubicBezTo>
                  <a:pt x="270510" y="254318"/>
                  <a:pt x="289560" y="254318"/>
                  <a:pt x="309563" y="254318"/>
                </a:cubicBezTo>
                <a:cubicBezTo>
                  <a:pt x="309563" y="275273"/>
                  <a:pt x="309563" y="297180"/>
                  <a:pt x="309563" y="321945"/>
                </a:cubicBezTo>
                <a:cubicBezTo>
                  <a:pt x="290513" y="321945"/>
                  <a:pt x="272415" y="321945"/>
                  <a:pt x="252413" y="321945"/>
                </a:cubicBezTo>
                <a:cubicBezTo>
                  <a:pt x="252413" y="300038"/>
                  <a:pt x="252413" y="278130"/>
                  <a:pt x="252413" y="254318"/>
                </a:cubicBezTo>
                <a:close/>
                <a:moveTo>
                  <a:pt x="253365" y="349568"/>
                </a:moveTo>
                <a:cubicBezTo>
                  <a:pt x="271463" y="349568"/>
                  <a:pt x="289560" y="349568"/>
                  <a:pt x="309563" y="349568"/>
                </a:cubicBezTo>
                <a:cubicBezTo>
                  <a:pt x="309563" y="372428"/>
                  <a:pt x="309563" y="393383"/>
                  <a:pt x="309563" y="414338"/>
                </a:cubicBezTo>
                <a:cubicBezTo>
                  <a:pt x="306705" y="416243"/>
                  <a:pt x="305752" y="417195"/>
                  <a:pt x="304800" y="417195"/>
                </a:cubicBezTo>
                <a:cubicBezTo>
                  <a:pt x="247650" y="422910"/>
                  <a:pt x="240030" y="412433"/>
                  <a:pt x="253365" y="349568"/>
                </a:cubicBezTo>
                <a:close/>
                <a:moveTo>
                  <a:pt x="254317" y="736283"/>
                </a:moveTo>
                <a:cubicBezTo>
                  <a:pt x="260985" y="725805"/>
                  <a:pt x="288607" y="728663"/>
                  <a:pt x="310515" y="725805"/>
                </a:cubicBezTo>
                <a:cubicBezTo>
                  <a:pt x="310515" y="753428"/>
                  <a:pt x="310515" y="774383"/>
                  <a:pt x="310515" y="799147"/>
                </a:cubicBezTo>
                <a:cubicBezTo>
                  <a:pt x="291465" y="798195"/>
                  <a:pt x="262890" y="803910"/>
                  <a:pt x="255270" y="793433"/>
                </a:cubicBezTo>
                <a:cubicBezTo>
                  <a:pt x="245745" y="780097"/>
                  <a:pt x="244792" y="750570"/>
                  <a:pt x="254317" y="736283"/>
                </a:cubicBezTo>
                <a:close/>
                <a:moveTo>
                  <a:pt x="201930" y="605790"/>
                </a:moveTo>
                <a:cubicBezTo>
                  <a:pt x="186690" y="610553"/>
                  <a:pt x="169545" y="608648"/>
                  <a:pt x="153352" y="607695"/>
                </a:cubicBezTo>
                <a:cubicBezTo>
                  <a:pt x="150495" y="607695"/>
                  <a:pt x="146685" y="600075"/>
                  <a:pt x="146685" y="595313"/>
                </a:cubicBezTo>
                <a:cubicBezTo>
                  <a:pt x="145732" y="582930"/>
                  <a:pt x="147638" y="571500"/>
                  <a:pt x="145732" y="559118"/>
                </a:cubicBezTo>
                <a:cubicBezTo>
                  <a:pt x="143827" y="540068"/>
                  <a:pt x="152400" y="536258"/>
                  <a:pt x="169545" y="536258"/>
                </a:cubicBezTo>
                <a:cubicBezTo>
                  <a:pt x="214313" y="537210"/>
                  <a:pt x="206692" y="533400"/>
                  <a:pt x="208597" y="574358"/>
                </a:cubicBezTo>
                <a:cubicBezTo>
                  <a:pt x="205740" y="585788"/>
                  <a:pt x="206692" y="604838"/>
                  <a:pt x="201930" y="605790"/>
                </a:cubicBezTo>
                <a:close/>
                <a:moveTo>
                  <a:pt x="145732" y="167640"/>
                </a:moveTo>
                <a:cubicBezTo>
                  <a:pt x="145732" y="163830"/>
                  <a:pt x="153352" y="158115"/>
                  <a:pt x="157163" y="158115"/>
                </a:cubicBezTo>
                <a:cubicBezTo>
                  <a:pt x="172402" y="157163"/>
                  <a:pt x="186690" y="158115"/>
                  <a:pt x="204788" y="158115"/>
                </a:cubicBezTo>
                <a:cubicBezTo>
                  <a:pt x="204788" y="182880"/>
                  <a:pt x="204788" y="203835"/>
                  <a:pt x="204788" y="226695"/>
                </a:cubicBezTo>
                <a:cubicBezTo>
                  <a:pt x="185738" y="226695"/>
                  <a:pt x="166688" y="226695"/>
                  <a:pt x="144780" y="226695"/>
                </a:cubicBezTo>
                <a:cubicBezTo>
                  <a:pt x="145732" y="205740"/>
                  <a:pt x="144780" y="186690"/>
                  <a:pt x="145732" y="167640"/>
                </a:cubicBezTo>
                <a:close/>
                <a:moveTo>
                  <a:pt x="204788" y="254318"/>
                </a:moveTo>
                <a:cubicBezTo>
                  <a:pt x="204788" y="276225"/>
                  <a:pt x="204788" y="297180"/>
                  <a:pt x="204788" y="320993"/>
                </a:cubicBezTo>
                <a:cubicBezTo>
                  <a:pt x="186690" y="320993"/>
                  <a:pt x="167640" y="320993"/>
                  <a:pt x="146685" y="320993"/>
                </a:cubicBezTo>
                <a:cubicBezTo>
                  <a:pt x="146685" y="298133"/>
                  <a:pt x="146685" y="277178"/>
                  <a:pt x="146685" y="254318"/>
                </a:cubicBezTo>
                <a:cubicBezTo>
                  <a:pt x="165735" y="254318"/>
                  <a:pt x="183832" y="254318"/>
                  <a:pt x="204788" y="254318"/>
                </a:cubicBezTo>
                <a:close/>
                <a:moveTo>
                  <a:pt x="144780" y="349568"/>
                </a:moveTo>
                <a:cubicBezTo>
                  <a:pt x="165735" y="349568"/>
                  <a:pt x="183832" y="349568"/>
                  <a:pt x="205740" y="349568"/>
                </a:cubicBezTo>
                <a:cubicBezTo>
                  <a:pt x="205740" y="368618"/>
                  <a:pt x="206692" y="388620"/>
                  <a:pt x="204788" y="407670"/>
                </a:cubicBezTo>
                <a:cubicBezTo>
                  <a:pt x="204788" y="411480"/>
                  <a:pt x="198120" y="417195"/>
                  <a:pt x="194310" y="418148"/>
                </a:cubicBezTo>
                <a:cubicBezTo>
                  <a:pt x="150495" y="426720"/>
                  <a:pt x="144780" y="421005"/>
                  <a:pt x="144780" y="377190"/>
                </a:cubicBezTo>
                <a:cubicBezTo>
                  <a:pt x="144780" y="368618"/>
                  <a:pt x="144780" y="359093"/>
                  <a:pt x="144780" y="349568"/>
                </a:cubicBezTo>
                <a:close/>
                <a:moveTo>
                  <a:pt x="148590" y="451485"/>
                </a:moveTo>
                <a:cubicBezTo>
                  <a:pt x="156210" y="441008"/>
                  <a:pt x="183832" y="443865"/>
                  <a:pt x="204788" y="441008"/>
                </a:cubicBezTo>
                <a:cubicBezTo>
                  <a:pt x="204788" y="468630"/>
                  <a:pt x="204788" y="489585"/>
                  <a:pt x="204788" y="515303"/>
                </a:cubicBezTo>
                <a:cubicBezTo>
                  <a:pt x="184785" y="513398"/>
                  <a:pt x="157163" y="517208"/>
                  <a:pt x="148590" y="506730"/>
                </a:cubicBezTo>
                <a:cubicBezTo>
                  <a:pt x="140017" y="494348"/>
                  <a:pt x="139065" y="463868"/>
                  <a:pt x="148590" y="451485"/>
                </a:cubicBezTo>
                <a:close/>
                <a:moveTo>
                  <a:pt x="112395" y="782003"/>
                </a:moveTo>
                <a:cubicBezTo>
                  <a:pt x="112395" y="786765"/>
                  <a:pt x="111442" y="790575"/>
                  <a:pt x="110490" y="797243"/>
                </a:cubicBezTo>
                <a:cubicBezTo>
                  <a:pt x="101917" y="797243"/>
                  <a:pt x="96202" y="798195"/>
                  <a:pt x="89535" y="798195"/>
                </a:cubicBezTo>
                <a:cubicBezTo>
                  <a:pt x="36195" y="799147"/>
                  <a:pt x="36195" y="799147"/>
                  <a:pt x="39052" y="745808"/>
                </a:cubicBezTo>
                <a:cubicBezTo>
                  <a:pt x="40005" y="733425"/>
                  <a:pt x="42863" y="727710"/>
                  <a:pt x="56197" y="727710"/>
                </a:cubicBezTo>
                <a:cubicBezTo>
                  <a:pt x="122872" y="729615"/>
                  <a:pt x="111442" y="717233"/>
                  <a:pt x="112395" y="782003"/>
                </a:cubicBezTo>
                <a:close/>
                <a:moveTo>
                  <a:pt x="74295" y="609600"/>
                </a:moveTo>
                <a:cubicBezTo>
                  <a:pt x="40005" y="609600"/>
                  <a:pt x="40005" y="609600"/>
                  <a:pt x="40005" y="572453"/>
                </a:cubicBezTo>
                <a:cubicBezTo>
                  <a:pt x="40005" y="537210"/>
                  <a:pt x="40005" y="537210"/>
                  <a:pt x="78105" y="537210"/>
                </a:cubicBezTo>
                <a:cubicBezTo>
                  <a:pt x="112395" y="537210"/>
                  <a:pt x="112395" y="537210"/>
                  <a:pt x="112395" y="574358"/>
                </a:cubicBezTo>
                <a:cubicBezTo>
                  <a:pt x="112395" y="609600"/>
                  <a:pt x="112395" y="609600"/>
                  <a:pt x="74295" y="609600"/>
                </a:cubicBezTo>
                <a:close/>
                <a:moveTo>
                  <a:pt x="112395" y="480060"/>
                </a:moveTo>
                <a:cubicBezTo>
                  <a:pt x="112395" y="513398"/>
                  <a:pt x="112395" y="513398"/>
                  <a:pt x="75247" y="513398"/>
                </a:cubicBezTo>
                <a:cubicBezTo>
                  <a:pt x="40005" y="513398"/>
                  <a:pt x="40005" y="513398"/>
                  <a:pt x="40005" y="477203"/>
                </a:cubicBezTo>
                <a:cubicBezTo>
                  <a:pt x="40005" y="437198"/>
                  <a:pt x="38100" y="443865"/>
                  <a:pt x="76200" y="442913"/>
                </a:cubicBezTo>
                <a:cubicBezTo>
                  <a:pt x="115252" y="443865"/>
                  <a:pt x="112395" y="438150"/>
                  <a:pt x="112395" y="480060"/>
                </a:cubicBezTo>
                <a:close/>
                <a:moveTo>
                  <a:pt x="41910" y="320993"/>
                </a:moveTo>
                <a:cubicBezTo>
                  <a:pt x="41910" y="299085"/>
                  <a:pt x="41910" y="277178"/>
                  <a:pt x="41910" y="252413"/>
                </a:cubicBezTo>
                <a:cubicBezTo>
                  <a:pt x="65722" y="252413"/>
                  <a:pt x="86677" y="252413"/>
                  <a:pt x="109538" y="252413"/>
                </a:cubicBezTo>
                <a:cubicBezTo>
                  <a:pt x="109538" y="275273"/>
                  <a:pt x="109538" y="297180"/>
                  <a:pt x="109538" y="320993"/>
                </a:cubicBezTo>
                <a:cubicBezTo>
                  <a:pt x="87630" y="320993"/>
                  <a:pt x="65722" y="320993"/>
                  <a:pt x="41910" y="320993"/>
                </a:cubicBezTo>
                <a:close/>
                <a:moveTo>
                  <a:pt x="40957" y="169545"/>
                </a:moveTo>
                <a:cubicBezTo>
                  <a:pt x="49530" y="142875"/>
                  <a:pt x="74295" y="162878"/>
                  <a:pt x="91440" y="158115"/>
                </a:cubicBezTo>
                <a:cubicBezTo>
                  <a:pt x="100965" y="155258"/>
                  <a:pt x="111442" y="156210"/>
                  <a:pt x="111442" y="171450"/>
                </a:cubicBezTo>
                <a:cubicBezTo>
                  <a:pt x="111442" y="188595"/>
                  <a:pt x="111442" y="205740"/>
                  <a:pt x="111442" y="226695"/>
                </a:cubicBezTo>
                <a:cubicBezTo>
                  <a:pt x="100965" y="227648"/>
                  <a:pt x="94297" y="227648"/>
                  <a:pt x="87630" y="227648"/>
                </a:cubicBezTo>
                <a:cubicBezTo>
                  <a:pt x="72390" y="227648"/>
                  <a:pt x="57150" y="227648"/>
                  <a:pt x="39052" y="227648"/>
                </a:cubicBezTo>
                <a:cubicBezTo>
                  <a:pt x="40005" y="206693"/>
                  <a:pt x="36195" y="185738"/>
                  <a:pt x="40957" y="16954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27">
            <a:extLst>
              <a:ext uri="{FF2B5EF4-FFF2-40B4-BE49-F238E27FC236}">
                <a16:creationId xmlns:a16="http://schemas.microsoft.com/office/drawing/2014/main" xmlns="" id="{B082EF12-1293-4E63-9EFE-BD288D5BE835}"/>
              </a:ext>
            </a:extLst>
          </p:cNvPr>
          <p:cNvSpPr/>
          <p:nvPr/>
        </p:nvSpPr>
        <p:spPr>
          <a:xfrm>
            <a:off x="7671896" y="5116957"/>
            <a:ext cx="283580" cy="984653"/>
          </a:xfrm>
          <a:custGeom>
            <a:avLst/>
            <a:gdLst>
              <a:gd name="connsiteX0" fmla="*/ 344805 w 342900"/>
              <a:gd name="connsiteY0" fmla="*/ 1193721 h 1190625"/>
              <a:gd name="connsiteX1" fmla="*/ 342900 w 342900"/>
              <a:gd name="connsiteY1" fmla="*/ 1161335 h 1190625"/>
              <a:gd name="connsiteX2" fmla="*/ 342900 w 342900"/>
              <a:gd name="connsiteY2" fmla="*/ 116443 h 1190625"/>
              <a:gd name="connsiteX3" fmla="*/ 342900 w 342900"/>
              <a:gd name="connsiteY3" fmla="*/ 86916 h 1190625"/>
              <a:gd name="connsiteX4" fmla="*/ 304800 w 342900"/>
              <a:gd name="connsiteY4" fmla="*/ 84058 h 1190625"/>
              <a:gd name="connsiteX5" fmla="*/ 303848 w 342900"/>
              <a:gd name="connsiteY5" fmla="*/ 17383 h 1190625"/>
              <a:gd name="connsiteX6" fmla="*/ 291465 w 342900"/>
              <a:gd name="connsiteY6" fmla="*/ 1191 h 1190625"/>
              <a:gd name="connsiteX7" fmla="*/ 237173 w 342900"/>
              <a:gd name="connsiteY7" fmla="*/ 238 h 1190625"/>
              <a:gd name="connsiteX8" fmla="*/ 237173 w 342900"/>
              <a:gd name="connsiteY8" fmla="*/ 86916 h 1190625"/>
              <a:gd name="connsiteX9" fmla="*/ 0 w 342900"/>
              <a:gd name="connsiteY9" fmla="*/ 86916 h 1190625"/>
              <a:gd name="connsiteX10" fmla="*/ 0 w 342900"/>
              <a:gd name="connsiteY10" fmla="*/ 1193721 h 1190625"/>
              <a:gd name="connsiteX11" fmla="*/ 344805 w 342900"/>
              <a:gd name="connsiteY11" fmla="*/ 1193721 h 1190625"/>
              <a:gd name="connsiteX12" fmla="*/ 315278 w 342900"/>
              <a:gd name="connsiteY12" fmla="*/ 971788 h 1190625"/>
              <a:gd name="connsiteX13" fmla="*/ 238125 w 342900"/>
              <a:gd name="connsiteY13" fmla="*/ 971788 h 1190625"/>
              <a:gd name="connsiteX14" fmla="*/ 238125 w 342900"/>
              <a:gd name="connsiteY14" fmla="*/ 885110 h 1190625"/>
              <a:gd name="connsiteX15" fmla="*/ 315278 w 342900"/>
              <a:gd name="connsiteY15" fmla="*/ 885110 h 1190625"/>
              <a:gd name="connsiteX16" fmla="*/ 315278 w 342900"/>
              <a:gd name="connsiteY16" fmla="*/ 971788 h 1190625"/>
              <a:gd name="connsiteX17" fmla="*/ 315278 w 342900"/>
              <a:gd name="connsiteY17" fmla="*/ 724138 h 1190625"/>
              <a:gd name="connsiteX18" fmla="*/ 238125 w 342900"/>
              <a:gd name="connsiteY18" fmla="*/ 724138 h 1190625"/>
              <a:gd name="connsiteX19" fmla="*/ 238125 w 342900"/>
              <a:gd name="connsiteY19" fmla="*/ 637460 h 1190625"/>
              <a:gd name="connsiteX20" fmla="*/ 315278 w 342900"/>
              <a:gd name="connsiteY20" fmla="*/ 637460 h 1190625"/>
              <a:gd name="connsiteX21" fmla="*/ 315278 w 342900"/>
              <a:gd name="connsiteY21" fmla="*/ 724138 h 1190625"/>
              <a:gd name="connsiteX22" fmla="*/ 239078 w 342900"/>
              <a:gd name="connsiteY22" fmla="*/ 265033 h 1190625"/>
              <a:gd name="connsiteX23" fmla="*/ 316230 w 342900"/>
              <a:gd name="connsiteY23" fmla="*/ 265033 h 1190625"/>
              <a:gd name="connsiteX24" fmla="*/ 316230 w 342900"/>
              <a:gd name="connsiteY24" fmla="*/ 353616 h 1190625"/>
              <a:gd name="connsiteX25" fmla="*/ 239078 w 342900"/>
              <a:gd name="connsiteY25" fmla="*/ 353616 h 1190625"/>
              <a:gd name="connsiteX26" fmla="*/ 239078 w 342900"/>
              <a:gd name="connsiteY26" fmla="*/ 265033 h 1190625"/>
              <a:gd name="connsiteX27" fmla="*/ 238125 w 342900"/>
              <a:gd name="connsiteY27" fmla="*/ 388858 h 1190625"/>
              <a:gd name="connsiteX28" fmla="*/ 314325 w 342900"/>
              <a:gd name="connsiteY28" fmla="*/ 388858 h 1190625"/>
              <a:gd name="connsiteX29" fmla="*/ 314325 w 342900"/>
              <a:gd name="connsiteY29" fmla="*/ 477441 h 1190625"/>
              <a:gd name="connsiteX30" fmla="*/ 238125 w 342900"/>
              <a:gd name="connsiteY30" fmla="*/ 477441 h 1190625"/>
              <a:gd name="connsiteX31" fmla="*/ 238125 w 342900"/>
              <a:gd name="connsiteY31" fmla="*/ 388858 h 1190625"/>
              <a:gd name="connsiteX32" fmla="*/ 238125 w 342900"/>
              <a:gd name="connsiteY32" fmla="*/ 761285 h 1190625"/>
              <a:gd name="connsiteX33" fmla="*/ 314325 w 342900"/>
              <a:gd name="connsiteY33" fmla="*/ 761285 h 1190625"/>
              <a:gd name="connsiteX34" fmla="*/ 314325 w 342900"/>
              <a:gd name="connsiteY34" fmla="*/ 848916 h 1190625"/>
              <a:gd name="connsiteX35" fmla="*/ 238125 w 342900"/>
              <a:gd name="connsiteY35" fmla="*/ 848916 h 1190625"/>
              <a:gd name="connsiteX36" fmla="*/ 238125 w 342900"/>
              <a:gd name="connsiteY36" fmla="*/ 761285 h 1190625"/>
              <a:gd name="connsiteX37" fmla="*/ 103823 w 342900"/>
              <a:gd name="connsiteY37" fmla="*/ 1094660 h 1190625"/>
              <a:gd name="connsiteX38" fmla="*/ 26670 w 342900"/>
              <a:gd name="connsiteY38" fmla="*/ 1094660 h 1190625"/>
              <a:gd name="connsiteX39" fmla="*/ 26670 w 342900"/>
              <a:gd name="connsiteY39" fmla="*/ 1008935 h 1190625"/>
              <a:gd name="connsiteX40" fmla="*/ 103823 w 342900"/>
              <a:gd name="connsiteY40" fmla="*/ 1008935 h 1190625"/>
              <a:gd name="connsiteX41" fmla="*/ 103823 w 342900"/>
              <a:gd name="connsiteY41" fmla="*/ 1094660 h 1190625"/>
              <a:gd name="connsiteX42" fmla="*/ 103823 w 342900"/>
              <a:gd name="connsiteY42" fmla="*/ 971788 h 1190625"/>
              <a:gd name="connsiteX43" fmla="*/ 27623 w 342900"/>
              <a:gd name="connsiteY43" fmla="*/ 971788 h 1190625"/>
              <a:gd name="connsiteX44" fmla="*/ 27623 w 342900"/>
              <a:gd name="connsiteY44" fmla="*/ 885110 h 1190625"/>
              <a:gd name="connsiteX45" fmla="*/ 103823 w 342900"/>
              <a:gd name="connsiteY45" fmla="*/ 885110 h 1190625"/>
              <a:gd name="connsiteX46" fmla="*/ 103823 w 342900"/>
              <a:gd name="connsiteY46" fmla="*/ 971788 h 1190625"/>
              <a:gd name="connsiteX47" fmla="*/ 104775 w 342900"/>
              <a:gd name="connsiteY47" fmla="*/ 847010 h 1190625"/>
              <a:gd name="connsiteX48" fmla="*/ 28575 w 342900"/>
              <a:gd name="connsiteY48" fmla="*/ 847010 h 1190625"/>
              <a:gd name="connsiteX49" fmla="*/ 28575 w 342900"/>
              <a:gd name="connsiteY49" fmla="*/ 760333 h 1190625"/>
              <a:gd name="connsiteX50" fmla="*/ 104775 w 342900"/>
              <a:gd name="connsiteY50" fmla="*/ 760333 h 1190625"/>
              <a:gd name="connsiteX51" fmla="*/ 104775 w 342900"/>
              <a:gd name="connsiteY51" fmla="*/ 847010 h 1190625"/>
              <a:gd name="connsiteX52" fmla="*/ 28575 w 342900"/>
              <a:gd name="connsiteY52" fmla="*/ 724138 h 1190625"/>
              <a:gd name="connsiteX53" fmla="*/ 28575 w 342900"/>
              <a:gd name="connsiteY53" fmla="*/ 637460 h 1190625"/>
              <a:gd name="connsiteX54" fmla="*/ 104775 w 342900"/>
              <a:gd name="connsiteY54" fmla="*/ 637460 h 1190625"/>
              <a:gd name="connsiteX55" fmla="*/ 104775 w 342900"/>
              <a:gd name="connsiteY55" fmla="*/ 724138 h 1190625"/>
              <a:gd name="connsiteX56" fmla="*/ 28575 w 342900"/>
              <a:gd name="connsiteY56" fmla="*/ 724138 h 1190625"/>
              <a:gd name="connsiteX57" fmla="*/ 104775 w 342900"/>
              <a:gd name="connsiteY57" fmla="*/ 601266 h 1190625"/>
              <a:gd name="connsiteX58" fmla="*/ 27623 w 342900"/>
              <a:gd name="connsiteY58" fmla="*/ 601266 h 1190625"/>
              <a:gd name="connsiteX59" fmla="*/ 27623 w 342900"/>
              <a:gd name="connsiteY59" fmla="*/ 514588 h 1190625"/>
              <a:gd name="connsiteX60" fmla="*/ 104775 w 342900"/>
              <a:gd name="connsiteY60" fmla="*/ 514588 h 1190625"/>
              <a:gd name="connsiteX61" fmla="*/ 104775 w 342900"/>
              <a:gd name="connsiteY61" fmla="*/ 601266 h 1190625"/>
              <a:gd name="connsiteX62" fmla="*/ 209550 w 342900"/>
              <a:gd name="connsiteY62" fmla="*/ 1094660 h 1190625"/>
              <a:gd name="connsiteX63" fmla="*/ 132398 w 342900"/>
              <a:gd name="connsiteY63" fmla="*/ 1094660 h 1190625"/>
              <a:gd name="connsiteX64" fmla="*/ 132398 w 342900"/>
              <a:gd name="connsiteY64" fmla="*/ 1008935 h 1190625"/>
              <a:gd name="connsiteX65" fmla="*/ 209550 w 342900"/>
              <a:gd name="connsiteY65" fmla="*/ 1008935 h 1190625"/>
              <a:gd name="connsiteX66" fmla="*/ 209550 w 342900"/>
              <a:gd name="connsiteY66" fmla="*/ 1094660 h 1190625"/>
              <a:gd name="connsiteX67" fmla="*/ 132398 w 342900"/>
              <a:gd name="connsiteY67" fmla="*/ 476488 h 1190625"/>
              <a:gd name="connsiteX68" fmla="*/ 132398 w 342900"/>
              <a:gd name="connsiteY68" fmla="*/ 387906 h 1190625"/>
              <a:gd name="connsiteX69" fmla="*/ 208598 w 342900"/>
              <a:gd name="connsiteY69" fmla="*/ 387906 h 1190625"/>
              <a:gd name="connsiteX70" fmla="*/ 208598 w 342900"/>
              <a:gd name="connsiteY70" fmla="*/ 476488 h 1190625"/>
              <a:gd name="connsiteX71" fmla="*/ 132398 w 342900"/>
              <a:gd name="connsiteY71" fmla="*/ 476488 h 1190625"/>
              <a:gd name="connsiteX72" fmla="*/ 209550 w 342900"/>
              <a:gd name="connsiteY72" fmla="*/ 971788 h 1190625"/>
              <a:gd name="connsiteX73" fmla="*/ 132398 w 342900"/>
              <a:gd name="connsiteY73" fmla="*/ 971788 h 1190625"/>
              <a:gd name="connsiteX74" fmla="*/ 132398 w 342900"/>
              <a:gd name="connsiteY74" fmla="*/ 885110 h 1190625"/>
              <a:gd name="connsiteX75" fmla="*/ 209550 w 342900"/>
              <a:gd name="connsiteY75" fmla="*/ 885110 h 1190625"/>
              <a:gd name="connsiteX76" fmla="*/ 209550 w 342900"/>
              <a:gd name="connsiteY76" fmla="*/ 971788 h 1190625"/>
              <a:gd name="connsiteX77" fmla="*/ 209550 w 342900"/>
              <a:gd name="connsiteY77" fmla="*/ 724138 h 1190625"/>
              <a:gd name="connsiteX78" fmla="*/ 132398 w 342900"/>
              <a:gd name="connsiteY78" fmla="*/ 724138 h 1190625"/>
              <a:gd name="connsiteX79" fmla="*/ 132398 w 342900"/>
              <a:gd name="connsiteY79" fmla="*/ 637460 h 1190625"/>
              <a:gd name="connsiteX80" fmla="*/ 209550 w 342900"/>
              <a:gd name="connsiteY80" fmla="*/ 637460 h 1190625"/>
              <a:gd name="connsiteX81" fmla="*/ 209550 w 342900"/>
              <a:gd name="connsiteY81" fmla="*/ 724138 h 1190625"/>
              <a:gd name="connsiteX82" fmla="*/ 209550 w 342900"/>
              <a:gd name="connsiteY82" fmla="*/ 601266 h 1190625"/>
              <a:gd name="connsiteX83" fmla="*/ 133350 w 342900"/>
              <a:gd name="connsiteY83" fmla="*/ 601266 h 1190625"/>
              <a:gd name="connsiteX84" fmla="*/ 133350 w 342900"/>
              <a:gd name="connsiteY84" fmla="*/ 514588 h 1190625"/>
              <a:gd name="connsiteX85" fmla="*/ 209550 w 342900"/>
              <a:gd name="connsiteY85" fmla="*/ 514588 h 1190625"/>
              <a:gd name="connsiteX86" fmla="*/ 209550 w 342900"/>
              <a:gd name="connsiteY86" fmla="*/ 601266 h 1190625"/>
              <a:gd name="connsiteX87" fmla="*/ 133350 w 342900"/>
              <a:gd name="connsiteY87" fmla="*/ 142160 h 1190625"/>
              <a:gd name="connsiteX88" fmla="*/ 209550 w 342900"/>
              <a:gd name="connsiteY88" fmla="*/ 142160 h 1190625"/>
              <a:gd name="connsiteX89" fmla="*/ 209550 w 342900"/>
              <a:gd name="connsiteY89" fmla="*/ 230743 h 1190625"/>
              <a:gd name="connsiteX90" fmla="*/ 133350 w 342900"/>
              <a:gd name="connsiteY90" fmla="*/ 230743 h 1190625"/>
              <a:gd name="connsiteX91" fmla="*/ 133350 w 342900"/>
              <a:gd name="connsiteY91" fmla="*/ 142160 h 1190625"/>
              <a:gd name="connsiteX92" fmla="*/ 132398 w 342900"/>
              <a:gd name="connsiteY92" fmla="*/ 265033 h 1190625"/>
              <a:gd name="connsiteX93" fmla="*/ 209550 w 342900"/>
              <a:gd name="connsiteY93" fmla="*/ 265033 h 1190625"/>
              <a:gd name="connsiteX94" fmla="*/ 209550 w 342900"/>
              <a:gd name="connsiteY94" fmla="*/ 353616 h 1190625"/>
              <a:gd name="connsiteX95" fmla="*/ 132398 w 342900"/>
              <a:gd name="connsiteY95" fmla="*/ 353616 h 1190625"/>
              <a:gd name="connsiteX96" fmla="*/ 132398 w 342900"/>
              <a:gd name="connsiteY96" fmla="*/ 265033 h 1190625"/>
              <a:gd name="connsiteX97" fmla="*/ 26670 w 342900"/>
              <a:gd name="connsiteY97" fmla="*/ 153591 h 1190625"/>
              <a:gd name="connsiteX98" fmla="*/ 40005 w 342900"/>
              <a:gd name="connsiteY98" fmla="*/ 140256 h 1190625"/>
              <a:gd name="connsiteX99" fmla="*/ 103823 w 342900"/>
              <a:gd name="connsiteY99" fmla="*/ 139303 h 1190625"/>
              <a:gd name="connsiteX100" fmla="*/ 103823 w 342900"/>
              <a:gd name="connsiteY100" fmla="*/ 230743 h 1190625"/>
              <a:gd name="connsiteX101" fmla="*/ 38100 w 342900"/>
              <a:gd name="connsiteY101" fmla="*/ 229791 h 1190625"/>
              <a:gd name="connsiteX102" fmla="*/ 27623 w 342900"/>
              <a:gd name="connsiteY102" fmla="*/ 216456 h 1190625"/>
              <a:gd name="connsiteX103" fmla="*/ 26670 w 342900"/>
              <a:gd name="connsiteY103" fmla="*/ 153591 h 1190625"/>
              <a:gd name="connsiteX104" fmla="*/ 26670 w 342900"/>
              <a:gd name="connsiteY104" fmla="*/ 325993 h 1190625"/>
              <a:gd name="connsiteX105" fmla="*/ 104775 w 342900"/>
              <a:gd name="connsiteY105" fmla="*/ 266938 h 1190625"/>
              <a:gd name="connsiteX106" fmla="*/ 104775 w 342900"/>
              <a:gd name="connsiteY106" fmla="*/ 355521 h 1190625"/>
              <a:gd name="connsiteX107" fmla="*/ 38100 w 342900"/>
              <a:gd name="connsiteY107" fmla="*/ 354568 h 1190625"/>
              <a:gd name="connsiteX108" fmla="*/ 26670 w 342900"/>
              <a:gd name="connsiteY108" fmla="*/ 342185 h 1190625"/>
              <a:gd name="connsiteX109" fmla="*/ 26670 w 342900"/>
              <a:gd name="connsiteY109" fmla="*/ 325993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342900" h="1190625">
                <a:moveTo>
                  <a:pt x="344805" y="1193721"/>
                </a:moveTo>
                <a:cubicBezTo>
                  <a:pt x="342900" y="1188006"/>
                  <a:pt x="342900" y="1177528"/>
                  <a:pt x="342900" y="1161335"/>
                </a:cubicBezTo>
                <a:cubicBezTo>
                  <a:pt x="342900" y="812721"/>
                  <a:pt x="342900" y="465058"/>
                  <a:pt x="342900" y="116443"/>
                </a:cubicBezTo>
                <a:cubicBezTo>
                  <a:pt x="342900" y="106918"/>
                  <a:pt x="342900" y="97393"/>
                  <a:pt x="342900" y="86916"/>
                </a:cubicBezTo>
                <a:cubicBezTo>
                  <a:pt x="329565" y="85963"/>
                  <a:pt x="318135" y="85010"/>
                  <a:pt x="304800" y="84058"/>
                </a:cubicBezTo>
                <a:cubicBezTo>
                  <a:pt x="304800" y="61198"/>
                  <a:pt x="305753" y="39291"/>
                  <a:pt x="303848" y="17383"/>
                </a:cubicBezTo>
                <a:cubicBezTo>
                  <a:pt x="303848" y="11668"/>
                  <a:pt x="296228" y="1191"/>
                  <a:pt x="291465" y="1191"/>
                </a:cubicBezTo>
                <a:cubicBezTo>
                  <a:pt x="274320" y="-715"/>
                  <a:pt x="257175" y="238"/>
                  <a:pt x="237173" y="238"/>
                </a:cubicBezTo>
                <a:cubicBezTo>
                  <a:pt x="237173" y="30718"/>
                  <a:pt x="237173" y="58341"/>
                  <a:pt x="237173" y="86916"/>
                </a:cubicBezTo>
                <a:cubicBezTo>
                  <a:pt x="157163" y="86916"/>
                  <a:pt x="80010" y="86916"/>
                  <a:pt x="0" y="86916"/>
                </a:cubicBezTo>
                <a:cubicBezTo>
                  <a:pt x="0" y="456485"/>
                  <a:pt x="0" y="823198"/>
                  <a:pt x="0" y="1193721"/>
                </a:cubicBezTo>
                <a:lnTo>
                  <a:pt x="344805" y="1193721"/>
                </a:lnTo>
                <a:close/>
                <a:moveTo>
                  <a:pt x="315278" y="971788"/>
                </a:moveTo>
                <a:cubicBezTo>
                  <a:pt x="289560" y="971788"/>
                  <a:pt x="264795" y="971788"/>
                  <a:pt x="238125" y="971788"/>
                </a:cubicBezTo>
                <a:cubicBezTo>
                  <a:pt x="238125" y="943213"/>
                  <a:pt x="238125" y="914638"/>
                  <a:pt x="238125" y="885110"/>
                </a:cubicBezTo>
                <a:cubicBezTo>
                  <a:pt x="263843" y="885110"/>
                  <a:pt x="287655" y="885110"/>
                  <a:pt x="315278" y="885110"/>
                </a:cubicBezTo>
                <a:cubicBezTo>
                  <a:pt x="315278" y="914638"/>
                  <a:pt x="315278" y="943213"/>
                  <a:pt x="315278" y="971788"/>
                </a:cubicBezTo>
                <a:close/>
                <a:moveTo>
                  <a:pt x="315278" y="724138"/>
                </a:moveTo>
                <a:cubicBezTo>
                  <a:pt x="289560" y="724138"/>
                  <a:pt x="264795" y="724138"/>
                  <a:pt x="238125" y="724138"/>
                </a:cubicBezTo>
                <a:cubicBezTo>
                  <a:pt x="238125" y="695563"/>
                  <a:pt x="238125" y="666988"/>
                  <a:pt x="238125" y="637460"/>
                </a:cubicBezTo>
                <a:cubicBezTo>
                  <a:pt x="262890" y="637460"/>
                  <a:pt x="287655" y="637460"/>
                  <a:pt x="315278" y="637460"/>
                </a:cubicBezTo>
                <a:cubicBezTo>
                  <a:pt x="315278" y="666988"/>
                  <a:pt x="315278" y="694610"/>
                  <a:pt x="315278" y="724138"/>
                </a:cubicBezTo>
                <a:close/>
                <a:moveTo>
                  <a:pt x="239078" y="265033"/>
                </a:moveTo>
                <a:cubicBezTo>
                  <a:pt x="263843" y="265033"/>
                  <a:pt x="288608" y="265033"/>
                  <a:pt x="316230" y="265033"/>
                </a:cubicBezTo>
                <a:cubicBezTo>
                  <a:pt x="316230" y="295513"/>
                  <a:pt x="316230" y="323135"/>
                  <a:pt x="316230" y="353616"/>
                </a:cubicBezTo>
                <a:cubicBezTo>
                  <a:pt x="290513" y="353616"/>
                  <a:pt x="266700" y="353616"/>
                  <a:pt x="239078" y="353616"/>
                </a:cubicBezTo>
                <a:cubicBezTo>
                  <a:pt x="239078" y="324088"/>
                  <a:pt x="239078" y="295513"/>
                  <a:pt x="239078" y="265033"/>
                </a:cubicBezTo>
                <a:close/>
                <a:moveTo>
                  <a:pt x="238125" y="388858"/>
                </a:moveTo>
                <a:cubicBezTo>
                  <a:pt x="262890" y="388858"/>
                  <a:pt x="286703" y="388858"/>
                  <a:pt x="314325" y="388858"/>
                </a:cubicBezTo>
                <a:cubicBezTo>
                  <a:pt x="314325" y="417433"/>
                  <a:pt x="314325" y="446008"/>
                  <a:pt x="314325" y="477441"/>
                </a:cubicBezTo>
                <a:cubicBezTo>
                  <a:pt x="288608" y="477441"/>
                  <a:pt x="263843" y="477441"/>
                  <a:pt x="238125" y="477441"/>
                </a:cubicBezTo>
                <a:cubicBezTo>
                  <a:pt x="238125" y="447913"/>
                  <a:pt x="238125" y="419338"/>
                  <a:pt x="238125" y="388858"/>
                </a:cubicBezTo>
                <a:close/>
                <a:moveTo>
                  <a:pt x="238125" y="761285"/>
                </a:moveTo>
                <a:cubicBezTo>
                  <a:pt x="263843" y="761285"/>
                  <a:pt x="288608" y="761285"/>
                  <a:pt x="314325" y="761285"/>
                </a:cubicBezTo>
                <a:cubicBezTo>
                  <a:pt x="314325" y="789860"/>
                  <a:pt x="314325" y="817483"/>
                  <a:pt x="314325" y="848916"/>
                </a:cubicBezTo>
                <a:cubicBezTo>
                  <a:pt x="288608" y="848916"/>
                  <a:pt x="263843" y="848916"/>
                  <a:pt x="238125" y="848916"/>
                </a:cubicBezTo>
                <a:cubicBezTo>
                  <a:pt x="238125" y="818435"/>
                  <a:pt x="238125" y="790813"/>
                  <a:pt x="238125" y="761285"/>
                </a:cubicBezTo>
                <a:close/>
                <a:moveTo>
                  <a:pt x="103823" y="1094660"/>
                </a:moveTo>
                <a:cubicBezTo>
                  <a:pt x="79058" y="1094660"/>
                  <a:pt x="54293" y="1094660"/>
                  <a:pt x="26670" y="1094660"/>
                </a:cubicBezTo>
                <a:cubicBezTo>
                  <a:pt x="26670" y="1065133"/>
                  <a:pt x="26670" y="1038463"/>
                  <a:pt x="26670" y="1008935"/>
                </a:cubicBezTo>
                <a:cubicBezTo>
                  <a:pt x="52388" y="1008935"/>
                  <a:pt x="77153" y="1008935"/>
                  <a:pt x="103823" y="1008935"/>
                </a:cubicBezTo>
                <a:cubicBezTo>
                  <a:pt x="103823" y="1036558"/>
                  <a:pt x="103823" y="1065133"/>
                  <a:pt x="103823" y="1094660"/>
                </a:cubicBezTo>
                <a:close/>
                <a:moveTo>
                  <a:pt x="103823" y="971788"/>
                </a:moveTo>
                <a:cubicBezTo>
                  <a:pt x="79058" y="971788"/>
                  <a:pt x="54293" y="971788"/>
                  <a:pt x="27623" y="971788"/>
                </a:cubicBezTo>
                <a:cubicBezTo>
                  <a:pt x="27623" y="943213"/>
                  <a:pt x="27623" y="915591"/>
                  <a:pt x="27623" y="885110"/>
                </a:cubicBezTo>
                <a:cubicBezTo>
                  <a:pt x="53340" y="885110"/>
                  <a:pt x="78105" y="885110"/>
                  <a:pt x="103823" y="885110"/>
                </a:cubicBezTo>
                <a:cubicBezTo>
                  <a:pt x="103823" y="913685"/>
                  <a:pt x="103823" y="942260"/>
                  <a:pt x="103823" y="971788"/>
                </a:cubicBezTo>
                <a:close/>
                <a:moveTo>
                  <a:pt x="104775" y="847010"/>
                </a:moveTo>
                <a:cubicBezTo>
                  <a:pt x="80010" y="847010"/>
                  <a:pt x="55245" y="847010"/>
                  <a:pt x="28575" y="847010"/>
                </a:cubicBezTo>
                <a:cubicBezTo>
                  <a:pt x="28575" y="818435"/>
                  <a:pt x="28575" y="790813"/>
                  <a:pt x="28575" y="760333"/>
                </a:cubicBezTo>
                <a:cubicBezTo>
                  <a:pt x="54293" y="760333"/>
                  <a:pt x="78105" y="760333"/>
                  <a:pt x="104775" y="760333"/>
                </a:cubicBezTo>
                <a:cubicBezTo>
                  <a:pt x="104775" y="789860"/>
                  <a:pt x="104775" y="817483"/>
                  <a:pt x="104775" y="847010"/>
                </a:cubicBezTo>
                <a:close/>
                <a:moveTo>
                  <a:pt x="28575" y="724138"/>
                </a:moveTo>
                <a:cubicBezTo>
                  <a:pt x="28575" y="696516"/>
                  <a:pt x="28575" y="667941"/>
                  <a:pt x="28575" y="637460"/>
                </a:cubicBezTo>
                <a:cubicBezTo>
                  <a:pt x="54293" y="637460"/>
                  <a:pt x="79058" y="637460"/>
                  <a:pt x="104775" y="637460"/>
                </a:cubicBezTo>
                <a:cubicBezTo>
                  <a:pt x="104775" y="666035"/>
                  <a:pt x="104775" y="694610"/>
                  <a:pt x="104775" y="724138"/>
                </a:cubicBezTo>
                <a:cubicBezTo>
                  <a:pt x="80010" y="724138"/>
                  <a:pt x="55245" y="724138"/>
                  <a:pt x="28575" y="724138"/>
                </a:cubicBezTo>
                <a:close/>
                <a:moveTo>
                  <a:pt x="104775" y="601266"/>
                </a:moveTo>
                <a:cubicBezTo>
                  <a:pt x="79058" y="601266"/>
                  <a:pt x="54293" y="601266"/>
                  <a:pt x="27623" y="601266"/>
                </a:cubicBezTo>
                <a:cubicBezTo>
                  <a:pt x="27623" y="571738"/>
                  <a:pt x="27623" y="544116"/>
                  <a:pt x="27623" y="514588"/>
                </a:cubicBezTo>
                <a:cubicBezTo>
                  <a:pt x="53340" y="514588"/>
                  <a:pt x="78105" y="514588"/>
                  <a:pt x="104775" y="514588"/>
                </a:cubicBezTo>
                <a:cubicBezTo>
                  <a:pt x="104775" y="544116"/>
                  <a:pt x="104775" y="571738"/>
                  <a:pt x="104775" y="601266"/>
                </a:cubicBezTo>
                <a:close/>
                <a:moveTo>
                  <a:pt x="209550" y="1094660"/>
                </a:moveTo>
                <a:cubicBezTo>
                  <a:pt x="184785" y="1094660"/>
                  <a:pt x="159068" y="1094660"/>
                  <a:pt x="132398" y="1094660"/>
                </a:cubicBezTo>
                <a:cubicBezTo>
                  <a:pt x="132398" y="1067038"/>
                  <a:pt x="132398" y="1038463"/>
                  <a:pt x="132398" y="1008935"/>
                </a:cubicBezTo>
                <a:cubicBezTo>
                  <a:pt x="159068" y="1008935"/>
                  <a:pt x="182880" y="1008935"/>
                  <a:pt x="209550" y="1008935"/>
                </a:cubicBezTo>
                <a:cubicBezTo>
                  <a:pt x="209550" y="1037510"/>
                  <a:pt x="209550" y="1065133"/>
                  <a:pt x="209550" y="1094660"/>
                </a:cubicBezTo>
                <a:close/>
                <a:moveTo>
                  <a:pt x="132398" y="476488"/>
                </a:moveTo>
                <a:cubicBezTo>
                  <a:pt x="132398" y="446960"/>
                  <a:pt x="132398" y="418385"/>
                  <a:pt x="132398" y="387906"/>
                </a:cubicBezTo>
                <a:cubicBezTo>
                  <a:pt x="159068" y="387906"/>
                  <a:pt x="182880" y="387906"/>
                  <a:pt x="208598" y="387906"/>
                </a:cubicBezTo>
                <a:cubicBezTo>
                  <a:pt x="208598" y="417433"/>
                  <a:pt x="208598" y="446008"/>
                  <a:pt x="208598" y="476488"/>
                </a:cubicBezTo>
                <a:cubicBezTo>
                  <a:pt x="184785" y="476488"/>
                  <a:pt x="159068" y="476488"/>
                  <a:pt x="132398" y="476488"/>
                </a:cubicBezTo>
                <a:close/>
                <a:moveTo>
                  <a:pt x="209550" y="971788"/>
                </a:moveTo>
                <a:cubicBezTo>
                  <a:pt x="183833" y="971788"/>
                  <a:pt x="159068" y="971788"/>
                  <a:pt x="132398" y="971788"/>
                </a:cubicBezTo>
                <a:cubicBezTo>
                  <a:pt x="132398" y="943213"/>
                  <a:pt x="132398" y="914638"/>
                  <a:pt x="132398" y="885110"/>
                </a:cubicBezTo>
                <a:cubicBezTo>
                  <a:pt x="158115" y="885110"/>
                  <a:pt x="181928" y="885110"/>
                  <a:pt x="209550" y="885110"/>
                </a:cubicBezTo>
                <a:cubicBezTo>
                  <a:pt x="209550" y="914638"/>
                  <a:pt x="209550" y="943213"/>
                  <a:pt x="209550" y="971788"/>
                </a:cubicBezTo>
                <a:close/>
                <a:moveTo>
                  <a:pt x="209550" y="724138"/>
                </a:moveTo>
                <a:cubicBezTo>
                  <a:pt x="183833" y="724138"/>
                  <a:pt x="159068" y="724138"/>
                  <a:pt x="132398" y="724138"/>
                </a:cubicBezTo>
                <a:cubicBezTo>
                  <a:pt x="132398" y="695563"/>
                  <a:pt x="132398" y="667941"/>
                  <a:pt x="132398" y="637460"/>
                </a:cubicBezTo>
                <a:cubicBezTo>
                  <a:pt x="157163" y="637460"/>
                  <a:pt x="181928" y="637460"/>
                  <a:pt x="209550" y="637460"/>
                </a:cubicBezTo>
                <a:cubicBezTo>
                  <a:pt x="209550" y="666988"/>
                  <a:pt x="209550" y="694610"/>
                  <a:pt x="209550" y="724138"/>
                </a:cubicBezTo>
                <a:close/>
                <a:moveTo>
                  <a:pt x="209550" y="601266"/>
                </a:moveTo>
                <a:cubicBezTo>
                  <a:pt x="183833" y="601266"/>
                  <a:pt x="159068" y="601266"/>
                  <a:pt x="133350" y="601266"/>
                </a:cubicBezTo>
                <a:cubicBezTo>
                  <a:pt x="133350" y="572691"/>
                  <a:pt x="133350" y="545068"/>
                  <a:pt x="133350" y="514588"/>
                </a:cubicBezTo>
                <a:cubicBezTo>
                  <a:pt x="158115" y="514588"/>
                  <a:pt x="182880" y="514588"/>
                  <a:pt x="209550" y="514588"/>
                </a:cubicBezTo>
                <a:cubicBezTo>
                  <a:pt x="209550" y="544116"/>
                  <a:pt x="209550" y="571738"/>
                  <a:pt x="209550" y="601266"/>
                </a:cubicBezTo>
                <a:close/>
                <a:moveTo>
                  <a:pt x="133350" y="142160"/>
                </a:moveTo>
                <a:cubicBezTo>
                  <a:pt x="158115" y="142160"/>
                  <a:pt x="183833" y="142160"/>
                  <a:pt x="209550" y="142160"/>
                </a:cubicBezTo>
                <a:cubicBezTo>
                  <a:pt x="209550" y="171688"/>
                  <a:pt x="209550" y="200263"/>
                  <a:pt x="209550" y="230743"/>
                </a:cubicBezTo>
                <a:cubicBezTo>
                  <a:pt x="182880" y="230743"/>
                  <a:pt x="159068" y="230743"/>
                  <a:pt x="133350" y="230743"/>
                </a:cubicBezTo>
                <a:cubicBezTo>
                  <a:pt x="133350" y="200263"/>
                  <a:pt x="133350" y="172641"/>
                  <a:pt x="133350" y="142160"/>
                </a:cubicBezTo>
                <a:close/>
                <a:moveTo>
                  <a:pt x="132398" y="265033"/>
                </a:moveTo>
                <a:cubicBezTo>
                  <a:pt x="158115" y="265033"/>
                  <a:pt x="182880" y="265033"/>
                  <a:pt x="209550" y="265033"/>
                </a:cubicBezTo>
                <a:cubicBezTo>
                  <a:pt x="209550" y="294560"/>
                  <a:pt x="209550" y="323135"/>
                  <a:pt x="209550" y="353616"/>
                </a:cubicBezTo>
                <a:cubicBezTo>
                  <a:pt x="184785" y="353616"/>
                  <a:pt x="160020" y="353616"/>
                  <a:pt x="132398" y="353616"/>
                </a:cubicBezTo>
                <a:cubicBezTo>
                  <a:pt x="132398" y="323135"/>
                  <a:pt x="132398" y="294560"/>
                  <a:pt x="132398" y="265033"/>
                </a:cubicBezTo>
                <a:close/>
                <a:moveTo>
                  <a:pt x="26670" y="153591"/>
                </a:moveTo>
                <a:cubicBezTo>
                  <a:pt x="26670" y="148828"/>
                  <a:pt x="35243" y="141208"/>
                  <a:pt x="40005" y="140256"/>
                </a:cubicBezTo>
                <a:cubicBezTo>
                  <a:pt x="60008" y="138351"/>
                  <a:pt x="80963" y="139303"/>
                  <a:pt x="103823" y="139303"/>
                </a:cubicBezTo>
                <a:cubicBezTo>
                  <a:pt x="103823" y="169783"/>
                  <a:pt x="103823" y="199310"/>
                  <a:pt x="103823" y="230743"/>
                </a:cubicBezTo>
                <a:cubicBezTo>
                  <a:pt x="80963" y="230743"/>
                  <a:pt x="59055" y="231696"/>
                  <a:pt x="38100" y="229791"/>
                </a:cubicBezTo>
                <a:cubicBezTo>
                  <a:pt x="34290" y="229791"/>
                  <a:pt x="27623" y="221218"/>
                  <a:pt x="27623" y="216456"/>
                </a:cubicBezTo>
                <a:cubicBezTo>
                  <a:pt x="25718" y="196453"/>
                  <a:pt x="25718" y="174546"/>
                  <a:pt x="26670" y="153591"/>
                </a:cubicBezTo>
                <a:close/>
                <a:moveTo>
                  <a:pt x="26670" y="325993"/>
                </a:moveTo>
                <a:cubicBezTo>
                  <a:pt x="26670" y="256460"/>
                  <a:pt x="31433" y="252651"/>
                  <a:pt x="104775" y="266938"/>
                </a:cubicBezTo>
                <a:cubicBezTo>
                  <a:pt x="104775" y="296466"/>
                  <a:pt x="104775" y="324088"/>
                  <a:pt x="104775" y="355521"/>
                </a:cubicBezTo>
                <a:cubicBezTo>
                  <a:pt x="81915" y="355521"/>
                  <a:pt x="60008" y="356473"/>
                  <a:pt x="38100" y="354568"/>
                </a:cubicBezTo>
                <a:cubicBezTo>
                  <a:pt x="34290" y="354568"/>
                  <a:pt x="28575" y="346948"/>
                  <a:pt x="26670" y="342185"/>
                </a:cubicBezTo>
                <a:cubicBezTo>
                  <a:pt x="24765" y="337423"/>
                  <a:pt x="26670" y="330756"/>
                  <a:pt x="26670" y="3259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28">
            <a:extLst>
              <a:ext uri="{FF2B5EF4-FFF2-40B4-BE49-F238E27FC236}">
                <a16:creationId xmlns:a16="http://schemas.microsoft.com/office/drawing/2014/main" xmlns="" id="{04E8BEE7-68DF-4401-A0CD-37CFDEDDA8D2}"/>
              </a:ext>
            </a:extLst>
          </p:cNvPr>
          <p:cNvSpPr/>
          <p:nvPr/>
        </p:nvSpPr>
        <p:spPr>
          <a:xfrm>
            <a:off x="6880247" y="5014553"/>
            <a:ext cx="322966" cy="1087057"/>
          </a:xfrm>
          <a:custGeom>
            <a:avLst/>
            <a:gdLst>
              <a:gd name="connsiteX0" fmla="*/ 398145 w 390525"/>
              <a:gd name="connsiteY0" fmla="*/ 1319213 h 1314450"/>
              <a:gd name="connsiteX1" fmla="*/ 398145 w 390525"/>
              <a:gd name="connsiteY1" fmla="*/ 296228 h 1314450"/>
              <a:gd name="connsiteX2" fmla="*/ 363855 w 390525"/>
              <a:gd name="connsiteY2" fmla="*/ 296228 h 1314450"/>
              <a:gd name="connsiteX3" fmla="*/ 340995 w 390525"/>
              <a:gd name="connsiteY3" fmla="*/ 272415 h 1314450"/>
              <a:gd name="connsiteX4" fmla="*/ 340995 w 390525"/>
              <a:gd name="connsiteY4" fmla="*/ 164783 h 1314450"/>
              <a:gd name="connsiteX5" fmla="*/ 340995 w 390525"/>
              <a:gd name="connsiteY5" fmla="*/ 104775 h 1314450"/>
              <a:gd name="connsiteX6" fmla="*/ 239078 w 390525"/>
              <a:gd name="connsiteY6" fmla="*/ 104775 h 1314450"/>
              <a:gd name="connsiteX7" fmla="*/ 216217 w 390525"/>
              <a:gd name="connsiteY7" fmla="*/ 80963 h 1314450"/>
              <a:gd name="connsiteX8" fmla="*/ 216217 w 390525"/>
              <a:gd name="connsiteY8" fmla="*/ 0 h 1314450"/>
              <a:gd name="connsiteX9" fmla="*/ 180975 w 390525"/>
              <a:gd name="connsiteY9" fmla="*/ 0 h 1314450"/>
              <a:gd name="connsiteX10" fmla="*/ 180975 w 390525"/>
              <a:gd name="connsiteY10" fmla="*/ 80963 h 1314450"/>
              <a:gd name="connsiteX11" fmla="*/ 158115 w 390525"/>
              <a:gd name="connsiteY11" fmla="*/ 104775 h 1314450"/>
              <a:gd name="connsiteX12" fmla="*/ 67628 w 390525"/>
              <a:gd name="connsiteY12" fmla="*/ 104775 h 1314450"/>
              <a:gd name="connsiteX13" fmla="*/ 66675 w 390525"/>
              <a:gd name="connsiteY13" fmla="*/ 120015 h 1314450"/>
              <a:gd name="connsiteX14" fmla="*/ 66675 w 390525"/>
              <a:gd name="connsiteY14" fmla="*/ 275273 h 1314450"/>
              <a:gd name="connsiteX15" fmla="*/ 45720 w 390525"/>
              <a:gd name="connsiteY15" fmla="*/ 296228 h 1314450"/>
              <a:gd name="connsiteX16" fmla="*/ 0 w 390525"/>
              <a:gd name="connsiteY16" fmla="*/ 296228 h 1314450"/>
              <a:gd name="connsiteX17" fmla="*/ 0 w 390525"/>
              <a:gd name="connsiteY17" fmla="*/ 1319213 h 1314450"/>
              <a:gd name="connsiteX18" fmla="*/ 398145 w 390525"/>
              <a:gd name="connsiteY18" fmla="*/ 1319213 h 1314450"/>
              <a:gd name="connsiteX19" fmla="*/ 294323 w 390525"/>
              <a:gd name="connsiteY19" fmla="*/ 1219200 h 1314450"/>
              <a:gd name="connsiteX20" fmla="*/ 273367 w 390525"/>
              <a:gd name="connsiteY20" fmla="*/ 1220152 h 1314450"/>
              <a:gd name="connsiteX21" fmla="*/ 253365 w 390525"/>
              <a:gd name="connsiteY21" fmla="*/ 1199198 h 1314450"/>
              <a:gd name="connsiteX22" fmla="*/ 253365 w 390525"/>
              <a:gd name="connsiteY22" fmla="*/ 1174433 h 1314450"/>
              <a:gd name="connsiteX23" fmla="*/ 294323 w 390525"/>
              <a:gd name="connsiteY23" fmla="*/ 1142048 h 1314450"/>
              <a:gd name="connsiteX24" fmla="*/ 294323 w 390525"/>
              <a:gd name="connsiteY24" fmla="*/ 1219200 h 1314450"/>
              <a:gd name="connsiteX25" fmla="*/ 253365 w 390525"/>
              <a:gd name="connsiteY25" fmla="*/ 1052513 h 1314450"/>
              <a:gd name="connsiteX26" fmla="*/ 253365 w 390525"/>
              <a:gd name="connsiteY26" fmla="*/ 1042988 h 1314450"/>
              <a:gd name="connsiteX27" fmla="*/ 294323 w 390525"/>
              <a:gd name="connsiteY27" fmla="*/ 1008698 h 1314450"/>
              <a:gd name="connsiteX28" fmla="*/ 294323 w 390525"/>
              <a:gd name="connsiteY28" fmla="*/ 1084898 h 1314450"/>
              <a:gd name="connsiteX29" fmla="*/ 253365 w 390525"/>
              <a:gd name="connsiteY29" fmla="*/ 1052513 h 1314450"/>
              <a:gd name="connsiteX30" fmla="*/ 296228 w 390525"/>
              <a:gd name="connsiteY30" fmla="*/ 914400 h 1314450"/>
              <a:gd name="connsiteX31" fmla="*/ 296228 w 390525"/>
              <a:gd name="connsiteY31" fmla="*/ 932498 h 1314450"/>
              <a:gd name="connsiteX32" fmla="*/ 275273 w 390525"/>
              <a:gd name="connsiteY32" fmla="*/ 955358 h 1314450"/>
              <a:gd name="connsiteX33" fmla="*/ 253365 w 390525"/>
              <a:gd name="connsiteY33" fmla="*/ 932498 h 1314450"/>
              <a:gd name="connsiteX34" fmla="*/ 253365 w 390525"/>
              <a:gd name="connsiteY34" fmla="*/ 894398 h 1314450"/>
              <a:gd name="connsiteX35" fmla="*/ 275273 w 390525"/>
              <a:gd name="connsiteY35" fmla="*/ 871538 h 1314450"/>
              <a:gd name="connsiteX36" fmla="*/ 296228 w 390525"/>
              <a:gd name="connsiteY36" fmla="*/ 894398 h 1314450"/>
              <a:gd name="connsiteX37" fmla="*/ 296228 w 390525"/>
              <a:gd name="connsiteY37" fmla="*/ 914400 h 1314450"/>
              <a:gd name="connsiteX38" fmla="*/ 253365 w 390525"/>
              <a:gd name="connsiteY38" fmla="*/ 374333 h 1314450"/>
              <a:gd name="connsiteX39" fmla="*/ 294323 w 390525"/>
              <a:gd name="connsiteY39" fmla="*/ 342900 h 1314450"/>
              <a:gd name="connsiteX40" fmla="*/ 294323 w 390525"/>
              <a:gd name="connsiteY40" fmla="*/ 419100 h 1314450"/>
              <a:gd name="connsiteX41" fmla="*/ 270510 w 390525"/>
              <a:gd name="connsiteY41" fmla="*/ 420053 h 1314450"/>
              <a:gd name="connsiteX42" fmla="*/ 253365 w 390525"/>
              <a:gd name="connsiteY42" fmla="*/ 402908 h 1314450"/>
              <a:gd name="connsiteX43" fmla="*/ 253365 w 390525"/>
              <a:gd name="connsiteY43" fmla="*/ 374333 h 1314450"/>
              <a:gd name="connsiteX44" fmla="*/ 294323 w 390525"/>
              <a:gd name="connsiteY44" fmla="*/ 475298 h 1314450"/>
              <a:gd name="connsiteX45" fmla="*/ 294323 w 390525"/>
              <a:gd name="connsiteY45" fmla="*/ 552450 h 1314450"/>
              <a:gd name="connsiteX46" fmla="*/ 256223 w 390525"/>
              <a:gd name="connsiteY46" fmla="*/ 552450 h 1314450"/>
              <a:gd name="connsiteX47" fmla="*/ 256223 w 390525"/>
              <a:gd name="connsiteY47" fmla="*/ 475298 h 1314450"/>
              <a:gd name="connsiteX48" fmla="*/ 294323 w 390525"/>
              <a:gd name="connsiteY48" fmla="*/ 475298 h 1314450"/>
              <a:gd name="connsiteX49" fmla="*/ 254317 w 390525"/>
              <a:gd name="connsiteY49" fmla="*/ 618173 h 1314450"/>
              <a:gd name="connsiteX50" fmla="*/ 266700 w 390525"/>
              <a:gd name="connsiteY50" fmla="*/ 606743 h 1314450"/>
              <a:gd name="connsiteX51" fmla="*/ 294323 w 390525"/>
              <a:gd name="connsiteY51" fmla="*/ 605790 h 1314450"/>
              <a:gd name="connsiteX52" fmla="*/ 294323 w 390525"/>
              <a:gd name="connsiteY52" fmla="*/ 683895 h 1314450"/>
              <a:gd name="connsiteX53" fmla="*/ 253365 w 390525"/>
              <a:gd name="connsiteY53" fmla="*/ 683895 h 1314450"/>
              <a:gd name="connsiteX54" fmla="*/ 254317 w 390525"/>
              <a:gd name="connsiteY54" fmla="*/ 618173 h 1314450"/>
              <a:gd name="connsiteX55" fmla="*/ 253365 w 390525"/>
              <a:gd name="connsiteY55" fmla="*/ 231458 h 1314450"/>
              <a:gd name="connsiteX56" fmla="*/ 253365 w 390525"/>
              <a:gd name="connsiteY56" fmla="*/ 203835 h 1314450"/>
              <a:gd name="connsiteX57" fmla="*/ 294323 w 390525"/>
              <a:gd name="connsiteY57" fmla="*/ 168592 h 1314450"/>
              <a:gd name="connsiteX58" fmla="*/ 294323 w 390525"/>
              <a:gd name="connsiteY58" fmla="*/ 246698 h 1314450"/>
              <a:gd name="connsiteX59" fmla="*/ 270510 w 390525"/>
              <a:gd name="connsiteY59" fmla="*/ 247650 h 1314450"/>
              <a:gd name="connsiteX60" fmla="*/ 253365 w 390525"/>
              <a:gd name="connsiteY60" fmla="*/ 231458 h 1314450"/>
              <a:gd name="connsiteX61" fmla="*/ 253365 w 390525"/>
              <a:gd name="connsiteY61" fmla="*/ 774383 h 1314450"/>
              <a:gd name="connsiteX62" fmla="*/ 294323 w 390525"/>
              <a:gd name="connsiteY62" fmla="*/ 741998 h 1314450"/>
              <a:gd name="connsiteX63" fmla="*/ 294323 w 390525"/>
              <a:gd name="connsiteY63" fmla="*/ 820102 h 1314450"/>
              <a:gd name="connsiteX64" fmla="*/ 266700 w 390525"/>
              <a:gd name="connsiteY64" fmla="*/ 819150 h 1314450"/>
              <a:gd name="connsiteX65" fmla="*/ 254317 w 390525"/>
              <a:gd name="connsiteY65" fmla="*/ 805815 h 1314450"/>
              <a:gd name="connsiteX66" fmla="*/ 253365 w 390525"/>
              <a:gd name="connsiteY66" fmla="*/ 774383 h 1314450"/>
              <a:gd name="connsiteX67" fmla="*/ 218123 w 390525"/>
              <a:gd name="connsiteY67" fmla="*/ 1220152 h 1314450"/>
              <a:gd name="connsiteX68" fmla="*/ 180975 w 390525"/>
              <a:gd name="connsiteY68" fmla="*/ 1220152 h 1314450"/>
              <a:gd name="connsiteX69" fmla="*/ 180975 w 390525"/>
              <a:gd name="connsiteY69" fmla="*/ 1142048 h 1314450"/>
              <a:gd name="connsiteX70" fmla="*/ 218123 w 390525"/>
              <a:gd name="connsiteY70" fmla="*/ 1142048 h 1314450"/>
              <a:gd name="connsiteX71" fmla="*/ 218123 w 390525"/>
              <a:gd name="connsiteY71" fmla="*/ 1220152 h 1314450"/>
              <a:gd name="connsiteX72" fmla="*/ 218123 w 390525"/>
              <a:gd name="connsiteY72" fmla="*/ 1075373 h 1314450"/>
              <a:gd name="connsiteX73" fmla="*/ 199073 w 390525"/>
              <a:gd name="connsiteY73" fmla="*/ 1085850 h 1314450"/>
              <a:gd name="connsiteX74" fmla="*/ 180023 w 390525"/>
              <a:gd name="connsiteY74" fmla="*/ 1075373 h 1314450"/>
              <a:gd name="connsiteX75" fmla="*/ 179070 w 390525"/>
              <a:gd name="connsiteY75" fmla="*/ 1008698 h 1314450"/>
              <a:gd name="connsiteX76" fmla="*/ 219075 w 390525"/>
              <a:gd name="connsiteY76" fmla="*/ 1008698 h 1314450"/>
              <a:gd name="connsiteX77" fmla="*/ 218123 w 390525"/>
              <a:gd name="connsiteY77" fmla="*/ 1075373 h 1314450"/>
              <a:gd name="connsiteX78" fmla="*/ 180023 w 390525"/>
              <a:gd name="connsiteY78" fmla="*/ 168592 h 1314450"/>
              <a:gd name="connsiteX79" fmla="*/ 217170 w 390525"/>
              <a:gd name="connsiteY79" fmla="*/ 168592 h 1314450"/>
              <a:gd name="connsiteX80" fmla="*/ 217170 w 390525"/>
              <a:gd name="connsiteY80" fmla="*/ 245745 h 1314450"/>
              <a:gd name="connsiteX81" fmla="*/ 180023 w 390525"/>
              <a:gd name="connsiteY81" fmla="*/ 245745 h 1314450"/>
              <a:gd name="connsiteX82" fmla="*/ 180023 w 390525"/>
              <a:gd name="connsiteY82" fmla="*/ 168592 h 1314450"/>
              <a:gd name="connsiteX83" fmla="*/ 218123 w 390525"/>
              <a:gd name="connsiteY83" fmla="*/ 741045 h 1314450"/>
              <a:gd name="connsiteX84" fmla="*/ 218123 w 390525"/>
              <a:gd name="connsiteY84" fmla="*/ 818198 h 1314450"/>
              <a:gd name="connsiteX85" fmla="*/ 180023 w 390525"/>
              <a:gd name="connsiteY85" fmla="*/ 818198 h 1314450"/>
              <a:gd name="connsiteX86" fmla="*/ 180023 w 390525"/>
              <a:gd name="connsiteY86" fmla="*/ 741045 h 1314450"/>
              <a:gd name="connsiteX87" fmla="*/ 218123 w 390525"/>
              <a:gd name="connsiteY87" fmla="*/ 741045 h 1314450"/>
              <a:gd name="connsiteX88" fmla="*/ 217170 w 390525"/>
              <a:gd name="connsiteY88" fmla="*/ 341948 h 1314450"/>
              <a:gd name="connsiteX89" fmla="*/ 217170 w 390525"/>
              <a:gd name="connsiteY89" fmla="*/ 419100 h 1314450"/>
              <a:gd name="connsiteX90" fmla="*/ 180023 w 390525"/>
              <a:gd name="connsiteY90" fmla="*/ 419100 h 1314450"/>
              <a:gd name="connsiteX91" fmla="*/ 180023 w 390525"/>
              <a:gd name="connsiteY91" fmla="*/ 341948 h 1314450"/>
              <a:gd name="connsiteX92" fmla="*/ 217170 w 390525"/>
              <a:gd name="connsiteY92" fmla="*/ 341948 h 1314450"/>
              <a:gd name="connsiteX93" fmla="*/ 180023 w 390525"/>
              <a:gd name="connsiteY93" fmla="*/ 475298 h 1314450"/>
              <a:gd name="connsiteX94" fmla="*/ 217170 w 390525"/>
              <a:gd name="connsiteY94" fmla="*/ 475298 h 1314450"/>
              <a:gd name="connsiteX95" fmla="*/ 217170 w 390525"/>
              <a:gd name="connsiteY95" fmla="*/ 552450 h 1314450"/>
              <a:gd name="connsiteX96" fmla="*/ 180023 w 390525"/>
              <a:gd name="connsiteY96" fmla="*/ 552450 h 1314450"/>
              <a:gd name="connsiteX97" fmla="*/ 180023 w 390525"/>
              <a:gd name="connsiteY97" fmla="*/ 475298 h 1314450"/>
              <a:gd name="connsiteX98" fmla="*/ 180023 w 390525"/>
              <a:gd name="connsiteY98" fmla="*/ 607695 h 1314450"/>
              <a:gd name="connsiteX99" fmla="*/ 217170 w 390525"/>
              <a:gd name="connsiteY99" fmla="*/ 607695 h 1314450"/>
              <a:gd name="connsiteX100" fmla="*/ 217170 w 390525"/>
              <a:gd name="connsiteY100" fmla="*/ 683895 h 1314450"/>
              <a:gd name="connsiteX101" fmla="*/ 180023 w 390525"/>
              <a:gd name="connsiteY101" fmla="*/ 683895 h 1314450"/>
              <a:gd name="connsiteX102" fmla="*/ 180023 w 390525"/>
              <a:gd name="connsiteY102" fmla="*/ 607695 h 1314450"/>
              <a:gd name="connsiteX103" fmla="*/ 178117 w 390525"/>
              <a:gd name="connsiteY103" fmla="*/ 897255 h 1314450"/>
              <a:gd name="connsiteX104" fmla="*/ 198120 w 390525"/>
              <a:gd name="connsiteY104" fmla="*/ 871538 h 1314450"/>
              <a:gd name="connsiteX105" fmla="*/ 218123 w 390525"/>
              <a:gd name="connsiteY105" fmla="*/ 897255 h 1314450"/>
              <a:gd name="connsiteX106" fmla="*/ 218123 w 390525"/>
              <a:gd name="connsiteY106" fmla="*/ 913448 h 1314450"/>
              <a:gd name="connsiteX107" fmla="*/ 218123 w 390525"/>
              <a:gd name="connsiteY107" fmla="*/ 931545 h 1314450"/>
              <a:gd name="connsiteX108" fmla="*/ 197167 w 390525"/>
              <a:gd name="connsiteY108" fmla="*/ 955358 h 1314450"/>
              <a:gd name="connsiteX109" fmla="*/ 177165 w 390525"/>
              <a:gd name="connsiteY109" fmla="*/ 931545 h 1314450"/>
              <a:gd name="connsiteX110" fmla="*/ 178117 w 390525"/>
              <a:gd name="connsiteY110" fmla="*/ 897255 h 1314450"/>
              <a:gd name="connsiteX111" fmla="*/ 142875 w 390525"/>
              <a:gd name="connsiteY111" fmla="*/ 1220152 h 1314450"/>
              <a:gd name="connsiteX112" fmla="*/ 102870 w 390525"/>
              <a:gd name="connsiteY112" fmla="*/ 1220152 h 1314450"/>
              <a:gd name="connsiteX113" fmla="*/ 102870 w 390525"/>
              <a:gd name="connsiteY113" fmla="*/ 1142048 h 1314450"/>
              <a:gd name="connsiteX114" fmla="*/ 142875 w 390525"/>
              <a:gd name="connsiteY114" fmla="*/ 1142048 h 1314450"/>
              <a:gd name="connsiteX115" fmla="*/ 142875 w 390525"/>
              <a:gd name="connsiteY115" fmla="*/ 1220152 h 1314450"/>
              <a:gd name="connsiteX116" fmla="*/ 102870 w 390525"/>
              <a:gd name="connsiteY116" fmla="*/ 818198 h 1314450"/>
              <a:gd name="connsiteX117" fmla="*/ 102870 w 390525"/>
              <a:gd name="connsiteY117" fmla="*/ 741045 h 1314450"/>
              <a:gd name="connsiteX118" fmla="*/ 142875 w 390525"/>
              <a:gd name="connsiteY118" fmla="*/ 741045 h 1314450"/>
              <a:gd name="connsiteX119" fmla="*/ 142875 w 390525"/>
              <a:gd name="connsiteY119" fmla="*/ 818198 h 1314450"/>
              <a:gd name="connsiteX120" fmla="*/ 102870 w 390525"/>
              <a:gd name="connsiteY120" fmla="*/ 818198 h 1314450"/>
              <a:gd name="connsiteX121" fmla="*/ 143828 w 390525"/>
              <a:gd name="connsiteY121" fmla="*/ 1075373 h 1314450"/>
              <a:gd name="connsiteX122" fmla="*/ 129540 w 390525"/>
              <a:gd name="connsiteY122" fmla="*/ 1086802 h 1314450"/>
              <a:gd name="connsiteX123" fmla="*/ 103823 w 390525"/>
              <a:gd name="connsiteY123" fmla="*/ 1087755 h 1314450"/>
              <a:gd name="connsiteX124" fmla="*/ 103823 w 390525"/>
              <a:gd name="connsiteY124" fmla="*/ 1009650 h 1314450"/>
              <a:gd name="connsiteX125" fmla="*/ 144780 w 390525"/>
              <a:gd name="connsiteY125" fmla="*/ 1009650 h 1314450"/>
              <a:gd name="connsiteX126" fmla="*/ 143828 w 390525"/>
              <a:gd name="connsiteY126" fmla="*/ 1075373 h 1314450"/>
              <a:gd name="connsiteX127" fmla="*/ 144780 w 390525"/>
              <a:gd name="connsiteY127" fmla="*/ 889635 h 1314450"/>
              <a:gd name="connsiteX128" fmla="*/ 144780 w 390525"/>
              <a:gd name="connsiteY128" fmla="*/ 922020 h 1314450"/>
              <a:gd name="connsiteX129" fmla="*/ 103823 w 390525"/>
              <a:gd name="connsiteY129" fmla="*/ 952500 h 1314450"/>
              <a:gd name="connsiteX130" fmla="*/ 103823 w 390525"/>
              <a:gd name="connsiteY130" fmla="*/ 872490 h 1314450"/>
              <a:gd name="connsiteX131" fmla="*/ 127635 w 390525"/>
              <a:gd name="connsiteY131" fmla="*/ 872490 h 1314450"/>
              <a:gd name="connsiteX132" fmla="*/ 144780 w 390525"/>
              <a:gd name="connsiteY132" fmla="*/ 889635 h 1314450"/>
              <a:gd name="connsiteX133" fmla="*/ 143828 w 390525"/>
              <a:gd name="connsiteY133" fmla="*/ 678180 h 1314450"/>
              <a:gd name="connsiteX134" fmla="*/ 141923 w 390525"/>
              <a:gd name="connsiteY134" fmla="*/ 683895 h 1314450"/>
              <a:gd name="connsiteX135" fmla="*/ 102870 w 390525"/>
              <a:gd name="connsiteY135" fmla="*/ 683895 h 1314450"/>
              <a:gd name="connsiteX136" fmla="*/ 102870 w 390525"/>
              <a:gd name="connsiteY136" fmla="*/ 607695 h 1314450"/>
              <a:gd name="connsiteX137" fmla="*/ 114300 w 390525"/>
              <a:gd name="connsiteY137" fmla="*/ 605790 h 1314450"/>
              <a:gd name="connsiteX138" fmla="*/ 144780 w 390525"/>
              <a:gd name="connsiteY138" fmla="*/ 634365 h 1314450"/>
              <a:gd name="connsiteX139" fmla="*/ 143828 w 390525"/>
              <a:gd name="connsiteY139" fmla="*/ 678180 h 1314450"/>
              <a:gd name="connsiteX140" fmla="*/ 142875 w 390525"/>
              <a:gd name="connsiteY140" fmla="*/ 419100 h 1314450"/>
              <a:gd name="connsiteX141" fmla="*/ 103823 w 390525"/>
              <a:gd name="connsiteY141" fmla="*/ 419100 h 1314450"/>
              <a:gd name="connsiteX142" fmla="*/ 103823 w 390525"/>
              <a:gd name="connsiteY142" fmla="*/ 341948 h 1314450"/>
              <a:gd name="connsiteX143" fmla="*/ 142875 w 390525"/>
              <a:gd name="connsiteY143" fmla="*/ 341948 h 1314450"/>
              <a:gd name="connsiteX144" fmla="*/ 142875 w 390525"/>
              <a:gd name="connsiteY144" fmla="*/ 419100 h 1314450"/>
              <a:gd name="connsiteX145" fmla="*/ 103823 w 390525"/>
              <a:gd name="connsiteY145" fmla="*/ 168592 h 1314450"/>
              <a:gd name="connsiteX146" fmla="*/ 142875 w 390525"/>
              <a:gd name="connsiteY146" fmla="*/ 168592 h 1314450"/>
              <a:gd name="connsiteX147" fmla="*/ 142875 w 390525"/>
              <a:gd name="connsiteY147" fmla="*/ 245745 h 1314450"/>
              <a:gd name="connsiteX148" fmla="*/ 103823 w 390525"/>
              <a:gd name="connsiteY148" fmla="*/ 245745 h 1314450"/>
              <a:gd name="connsiteX149" fmla="*/ 103823 w 390525"/>
              <a:gd name="connsiteY149" fmla="*/ 168592 h 1314450"/>
              <a:gd name="connsiteX150" fmla="*/ 102870 w 390525"/>
              <a:gd name="connsiteY150" fmla="*/ 475298 h 1314450"/>
              <a:gd name="connsiteX151" fmla="*/ 142875 w 390525"/>
              <a:gd name="connsiteY151" fmla="*/ 475298 h 1314450"/>
              <a:gd name="connsiteX152" fmla="*/ 142875 w 390525"/>
              <a:gd name="connsiteY152" fmla="*/ 551498 h 1314450"/>
              <a:gd name="connsiteX153" fmla="*/ 102870 w 390525"/>
              <a:gd name="connsiteY153" fmla="*/ 551498 h 1314450"/>
              <a:gd name="connsiteX154" fmla="*/ 102870 w 390525"/>
              <a:gd name="connsiteY154" fmla="*/ 475298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390525" h="1314450">
                <a:moveTo>
                  <a:pt x="398145" y="1319213"/>
                </a:moveTo>
                <a:cubicBezTo>
                  <a:pt x="398145" y="976313"/>
                  <a:pt x="398145" y="637223"/>
                  <a:pt x="398145" y="296228"/>
                </a:cubicBezTo>
                <a:cubicBezTo>
                  <a:pt x="384810" y="296228"/>
                  <a:pt x="374333" y="295275"/>
                  <a:pt x="363855" y="296228"/>
                </a:cubicBezTo>
                <a:cubicBezTo>
                  <a:pt x="344805" y="298133"/>
                  <a:pt x="340042" y="289560"/>
                  <a:pt x="340995" y="272415"/>
                </a:cubicBezTo>
                <a:cubicBezTo>
                  <a:pt x="341948" y="236220"/>
                  <a:pt x="340995" y="200978"/>
                  <a:pt x="340995" y="164783"/>
                </a:cubicBezTo>
                <a:cubicBezTo>
                  <a:pt x="340995" y="145733"/>
                  <a:pt x="340995" y="125730"/>
                  <a:pt x="340995" y="104775"/>
                </a:cubicBezTo>
                <a:cubicBezTo>
                  <a:pt x="304800" y="104775"/>
                  <a:pt x="271463" y="103823"/>
                  <a:pt x="239078" y="104775"/>
                </a:cubicBezTo>
                <a:cubicBezTo>
                  <a:pt x="220028" y="105728"/>
                  <a:pt x="215265" y="99060"/>
                  <a:pt x="216217" y="80963"/>
                </a:cubicBezTo>
                <a:cubicBezTo>
                  <a:pt x="217170" y="54292"/>
                  <a:pt x="216217" y="27623"/>
                  <a:pt x="216217" y="0"/>
                </a:cubicBezTo>
                <a:cubicBezTo>
                  <a:pt x="203835" y="0"/>
                  <a:pt x="193358" y="0"/>
                  <a:pt x="180975" y="0"/>
                </a:cubicBezTo>
                <a:cubicBezTo>
                  <a:pt x="180975" y="27623"/>
                  <a:pt x="180023" y="54292"/>
                  <a:pt x="180975" y="80963"/>
                </a:cubicBezTo>
                <a:cubicBezTo>
                  <a:pt x="181928" y="98108"/>
                  <a:pt x="177165" y="105728"/>
                  <a:pt x="158115" y="104775"/>
                </a:cubicBezTo>
                <a:cubicBezTo>
                  <a:pt x="127635" y="102870"/>
                  <a:pt x="98108" y="104775"/>
                  <a:pt x="67628" y="104775"/>
                </a:cubicBezTo>
                <a:cubicBezTo>
                  <a:pt x="66675" y="112395"/>
                  <a:pt x="66675" y="116205"/>
                  <a:pt x="66675" y="120015"/>
                </a:cubicBezTo>
                <a:cubicBezTo>
                  <a:pt x="66675" y="171450"/>
                  <a:pt x="65723" y="223838"/>
                  <a:pt x="66675" y="275273"/>
                </a:cubicBezTo>
                <a:cubicBezTo>
                  <a:pt x="66675" y="291465"/>
                  <a:pt x="61913" y="297180"/>
                  <a:pt x="45720" y="296228"/>
                </a:cubicBezTo>
                <a:cubicBezTo>
                  <a:pt x="31433" y="295275"/>
                  <a:pt x="17145" y="296228"/>
                  <a:pt x="0" y="296228"/>
                </a:cubicBezTo>
                <a:cubicBezTo>
                  <a:pt x="0" y="637223"/>
                  <a:pt x="0" y="976313"/>
                  <a:pt x="0" y="1319213"/>
                </a:cubicBezTo>
                <a:lnTo>
                  <a:pt x="398145" y="1319213"/>
                </a:lnTo>
                <a:close/>
                <a:moveTo>
                  <a:pt x="294323" y="1219200"/>
                </a:moveTo>
                <a:cubicBezTo>
                  <a:pt x="286703" y="1220152"/>
                  <a:pt x="280035" y="1220152"/>
                  <a:pt x="273367" y="1220152"/>
                </a:cubicBezTo>
                <a:cubicBezTo>
                  <a:pt x="257175" y="1222058"/>
                  <a:pt x="251460" y="1214438"/>
                  <a:pt x="253365" y="1199198"/>
                </a:cubicBezTo>
                <a:cubicBezTo>
                  <a:pt x="254317" y="1190625"/>
                  <a:pt x="253365" y="1183005"/>
                  <a:pt x="253365" y="1174433"/>
                </a:cubicBezTo>
                <a:cubicBezTo>
                  <a:pt x="253365" y="1135380"/>
                  <a:pt x="253365" y="1135380"/>
                  <a:pt x="294323" y="1142048"/>
                </a:cubicBezTo>
                <a:cubicBezTo>
                  <a:pt x="294323" y="1168718"/>
                  <a:pt x="294323" y="1193483"/>
                  <a:pt x="294323" y="1219200"/>
                </a:cubicBezTo>
                <a:close/>
                <a:moveTo>
                  <a:pt x="253365" y="1052513"/>
                </a:moveTo>
                <a:cubicBezTo>
                  <a:pt x="253365" y="1049655"/>
                  <a:pt x="253365" y="1046798"/>
                  <a:pt x="253365" y="1042988"/>
                </a:cubicBezTo>
                <a:cubicBezTo>
                  <a:pt x="253365" y="1004888"/>
                  <a:pt x="253365" y="1004888"/>
                  <a:pt x="294323" y="1008698"/>
                </a:cubicBezTo>
                <a:cubicBezTo>
                  <a:pt x="294323" y="1033463"/>
                  <a:pt x="294323" y="1059180"/>
                  <a:pt x="294323" y="1084898"/>
                </a:cubicBezTo>
                <a:cubicBezTo>
                  <a:pt x="253365" y="1090613"/>
                  <a:pt x="253365" y="1090613"/>
                  <a:pt x="253365" y="1052513"/>
                </a:cubicBezTo>
                <a:close/>
                <a:moveTo>
                  <a:pt x="296228" y="914400"/>
                </a:moveTo>
                <a:cubicBezTo>
                  <a:pt x="296228" y="920115"/>
                  <a:pt x="295275" y="926783"/>
                  <a:pt x="296228" y="932498"/>
                </a:cubicBezTo>
                <a:cubicBezTo>
                  <a:pt x="298133" y="948690"/>
                  <a:pt x="293370" y="955358"/>
                  <a:pt x="275273" y="955358"/>
                </a:cubicBezTo>
                <a:cubicBezTo>
                  <a:pt x="258128" y="955358"/>
                  <a:pt x="252413" y="948690"/>
                  <a:pt x="253365" y="932498"/>
                </a:cubicBezTo>
                <a:cubicBezTo>
                  <a:pt x="254317" y="920115"/>
                  <a:pt x="254317" y="906780"/>
                  <a:pt x="253365" y="894398"/>
                </a:cubicBezTo>
                <a:cubicBezTo>
                  <a:pt x="252413" y="878205"/>
                  <a:pt x="258128" y="872490"/>
                  <a:pt x="275273" y="871538"/>
                </a:cubicBezTo>
                <a:cubicBezTo>
                  <a:pt x="293370" y="871538"/>
                  <a:pt x="298133" y="878205"/>
                  <a:pt x="296228" y="894398"/>
                </a:cubicBezTo>
                <a:cubicBezTo>
                  <a:pt x="295275" y="901065"/>
                  <a:pt x="296228" y="907733"/>
                  <a:pt x="296228" y="914400"/>
                </a:cubicBezTo>
                <a:close/>
                <a:moveTo>
                  <a:pt x="253365" y="374333"/>
                </a:moveTo>
                <a:cubicBezTo>
                  <a:pt x="253365" y="336233"/>
                  <a:pt x="254317" y="335280"/>
                  <a:pt x="294323" y="342900"/>
                </a:cubicBezTo>
                <a:cubicBezTo>
                  <a:pt x="294323" y="367665"/>
                  <a:pt x="294323" y="393383"/>
                  <a:pt x="294323" y="419100"/>
                </a:cubicBezTo>
                <a:cubicBezTo>
                  <a:pt x="285750" y="419100"/>
                  <a:pt x="278130" y="419100"/>
                  <a:pt x="270510" y="420053"/>
                </a:cubicBezTo>
                <a:cubicBezTo>
                  <a:pt x="258128" y="421005"/>
                  <a:pt x="252413" y="416242"/>
                  <a:pt x="253365" y="402908"/>
                </a:cubicBezTo>
                <a:cubicBezTo>
                  <a:pt x="254317" y="394335"/>
                  <a:pt x="253365" y="383858"/>
                  <a:pt x="253365" y="374333"/>
                </a:cubicBezTo>
                <a:close/>
                <a:moveTo>
                  <a:pt x="294323" y="475298"/>
                </a:moveTo>
                <a:cubicBezTo>
                  <a:pt x="294323" y="501015"/>
                  <a:pt x="294323" y="525780"/>
                  <a:pt x="294323" y="552450"/>
                </a:cubicBezTo>
                <a:cubicBezTo>
                  <a:pt x="281940" y="552450"/>
                  <a:pt x="269558" y="552450"/>
                  <a:pt x="256223" y="552450"/>
                </a:cubicBezTo>
                <a:cubicBezTo>
                  <a:pt x="256223" y="526733"/>
                  <a:pt x="256223" y="501967"/>
                  <a:pt x="256223" y="475298"/>
                </a:cubicBezTo>
                <a:cubicBezTo>
                  <a:pt x="268605" y="475298"/>
                  <a:pt x="280035" y="475298"/>
                  <a:pt x="294323" y="475298"/>
                </a:cubicBezTo>
                <a:close/>
                <a:moveTo>
                  <a:pt x="254317" y="618173"/>
                </a:moveTo>
                <a:cubicBezTo>
                  <a:pt x="254317" y="614363"/>
                  <a:pt x="261938" y="607695"/>
                  <a:pt x="266700" y="606743"/>
                </a:cubicBezTo>
                <a:cubicBezTo>
                  <a:pt x="275273" y="604838"/>
                  <a:pt x="283845" y="605790"/>
                  <a:pt x="294323" y="605790"/>
                </a:cubicBezTo>
                <a:cubicBezTo>
                  <a:pt x="294323" y="633413"/>
                  <a:pt x="294323" y="657225"/>
                  <a:pt x="294323" y="683895"/>
                </a:cubicBezTo>
                <a:cubicBezTo>
                  <a:pt x="280988" y="683895"/>
                  <a:pt x="268605" y="683895"/>
                  <a:pt x="253365" y="683895"/>
                </a:cubicBezTo>
                <a:cubicBezTo>
                  <a:pt x="253365" y="661988"/>
                  <a:pt x="253365" y="640080"/>
                  <a:pt x="254317" y="618173"/>
                </a:cubicBezTo>
                <a:close/>
                <a:moveTo>
                  <a:pt x="253365" y="231458"/>
                </a:moveTo>
                <a:cubicBezTo>
                  <a:pt x="254317" y="222885"/>
                  <a:pt x="253365" y="213360"/>
                  <a:pt x="253365" y="203835"/>
                </a:cubicBezTo>
                <a:cubicBezTo>
                  <a:pt x="253365" y="165735"/>
                  <a:pt x="253365" y="165735"/>
                  <a:pt x="294323" y="168592"/>
                </a:cubicBezTo>
                <a:cubicBezTo>
                  <a:pt x="294323" y="194310"/>
                  <a:pt x="294323" y="219075"/>
                  <a:pt x="294323" y="246698"/>
                </a:cubicBezTo>
                <a:cubicBezTo>
                  <a:pt x="286703" y="246698"/>
                  <a:pt x="278130" y="247650"/>
                  <a:pt x="270510" y="247650"/>
                </a:cubicBezTo>
                <a:cubicBezTo>
                  <a:pt x="258128" y="249555"/>
                  <a:pt x="252413" y="243840"/>
                  <a:pt x="253365" y="231458"/>
                </a:cubicBezTo>
                <a:close/>
                <a:moveTo>
                  <a:pt x="253365" y="774383"/>
                </a:moveTo>
                <a:cubicBezTo>
                  <a:pt x="253365" y="735330"/>
                  <a:pt x="253365" y="735330"/>
                  <a:pt x="294323" y="741998"/>
                </a:cubicBezTo>
                <a:cubicBezTo>
                  <a:pt x="294323" y="766763"/>
                  <a:pt x="294323" y="792480"/>
                  <a:pt x="294323" y="820102"/>
                </a:cubicBezTo>
                <a:cubicBezTo>
                  <a:pt x="284798" y="820102"/>
                  <a:pt x="275273" y="822008"/>
                  <a:pt x="266700" y="819150"/>
                </a:cubicBezTo>
                <a:cubicBezTo>
                  <a:pt x="260985" y="817245"/>
                  <a:pt x="255270" y="811530"/>
                  <a:pt x="254317" y="805815"/>
                </a:cubicBezTo>
                <a:cubicBezTo>
                  <a:pt x="252413" y="795338"/>
                  <a:pt x="253365" y="784860"/>
                  <a:pt x="253365" y="774383"/>
                </a:cubicBezTo>
                <a:close/>
                <a:moveTo>
                  <a:pt x="218123" y="1220152"/>
                </a:moveTo>
                <a:cubicBezTo>
                  <a:pt x="204788" y="1220152"/>
                  <a:pt x="193358" y="1220152"/>
                  <a:pt x="180975" y="1220152"/>
                </a:cubicBezTo>
                <a:cubicBezTo>
                  <a:pt x="180975" y="1193483"/>
                  <a:pt x="180975" y="1168718"/>
                  <a:pt x="180975" y="1142048"/>
                </a:cubicBezTo>
                <a:cubicBezTo>
                  <a:pt x="193358" y="1142048"/>
                  <a:pt x="205740" y="1142048"/>
                  <a:pt x="218123" y="1142048"/>
                </a:cubicBezTo>
                <a:cubicBezTo>
                  <a:pt x="218123" y="1167765"/>
                  <a:pt x="218123" y="1192530"/>
                  <a:pt x="218123" y="1220152"/>
                </a:cubicBezTo>
                <a:close/>
                <a:moveTo>
                  <a:pt x="218123" y="1075373"/>
                </a:moveTo>
                <a:cubicBezTo>
                  <a:pt x="218123" y="1080135"/>
                  <a:pt x="205740" y="1085850"/>
                  <a:pt x="199073" y="1085850"/>
                </a:cubicBezTo>
                <a:cubicBezTo>
                  <a:pt x="192405" y="1085850"/>
                  <a:pt x="180023" y="1079183"/>
                  <a:pt x="180023" y="1075373"/>
                </a:cubicBezTo>
                <a:cubicBezTo>
                  <a:pt x="178117" y="1053465"/>
                  <a:pt x="179070" y="1031558"/>
                  <a:pt x="179070" y="1008698"/>
                </a:cubicBezTo>
                <a:cubicBezTo>
                  <a:pt x="193358" y="1008698"/>
                  <a:pt x="204788" y="1008698"/>
                  <a:pt x="219075" y="1008698"/>
                </a:cubicBezTo>
                <a:cubicBezTo>
                  <a:pt x="219075" y="1032510"/>
                  <a:pt x="220028" y="1054418"/>
                  <a:pt x="218123" y="1075373"/>
                </a:cubicBezTo>
                <a:close/>
                <a:moveTo>
                  <a:pt x="180023" y="168592"/>
                </a:moveTo>
                <a:cubicBezTo>
                  <a:pt x="192405" y="168592"/>
                  <a:pt x="202883" y="168592"/>
                  <a:pt x="217170" y="168592"/>
                </a:cubicBezTo>
                <a:cubicBezTo>
                  <a:pt x="217170" y="194310"/>
                  <a:pt x="217170" y="219075"/>
                  <a:pt x="217170" y="245745"/>
                </a:cubicBezTo>
                <a:cubicBezTo>
                  <a:pt x="204788" y="245745"/>
                  <a:pt x="193358" y="245745"/>
                  <a:pt x="180023" y="245745"/>
                </a:cubicBezTo>
                <a:cubicBezTo>
                  <a:pt x="180023" y="220980"/>
                  <a:pt x="180023" y="195263"/>
                  <a:pt x="180023" y="168592"/>
                </a:cubicBezTo>
                <a:close/>
                <a:moveTo>
                  <a:pt x="218123" y="741045"/>
                </a:moveTo>
                <a:cubicBezTo>
                  <a:pt x="218123" y="766763"/>
                  <a:pt x="218123" y="791527"/>
                  <a:pt x="218123" y="818198"/>
                </a:cubicBezTo>
                <a:cubicBezTo>
                  <a:pt x="205740" y="818198"/>
                  <a:pt x="193358" y="818198"/>
                  <a:pt x="180023" y="818198"/>
                </a:cubicBezTo>
                <a:cubicBezTo>
                  <a:pt x="180023" y="792480"/>
                  <a:pt x="180023" y="767715"/>
                  <a:pt x="180023" y="741045"/>
                </a:cubicBezTo>
                <a:cubicBezTo>
                  <a:pt x="191453" y="741045"/>
                  <a:pt x="202883" y="741045"/>
                  <a:pt x="218123" y="741045"/>
                </a:cubicBezTo>
                <a:close/>
                <a:moveTo>
                  <a:pt x="217170" y="341948"/>
                </a:moveTo>
                <a:cubicBezTo>
                  <a:pt x="217170" y="366713"/>
                  <a:pt x="217170" y="392430"/>
                  <a:pt x="217170" y="419100"/>
                </a:cubicBezTo>
                <a:cubicBezTo>
                  <a:pt x="205740" y="419100"/>
                  <a:pt x="194310" y="419100"/>
                  <a:pt x="180023" y="419100"/>
                </a:cubicBezTo>
                <a:cubicBezTo>
                  <a:pt x="180023" y="394335"/>
                  <a:pt x="180023" y="369570"/>
                  <a:pt x="180023" y="341948"/>
                </a:cubicBezTo>
                <a:cubicBezTo>
                  <a:pt x="192405" y="341948"/>
                  <a:pt x="203835" y="341948"/>
                  <a:pt x="217170" y="341948"/>
                </a:cubicBezTo>
                <a:close/>
                <a:moveTo>
                  <a:pt x="180023" y="475298"/>
                </a:moveTo>
                <a:cubicBezTo>
                  <a:pt x="192405" y="475298"/>
                  <a:pt x="203835" y="475298"/>
                  <a:pt x="217170" y="475298"/>
                </a:cubicBezTo>
                <a:cubicBezTo>
                  <a:pt x="217170" y="501015"/>
                  <a:pt x="217170" y="525780"/>
                  <a:pt x="217170" y="552450"/>
                </a:cubicBezTo>
                <a:cubicBezTo>
                  <a:pt x="205740" y="552450"/>
                  <a:pt x="193358" y="552450"/>
                  <a:pt x="180023" y="552450"/>
                </a:cubicBezTo>
                <a:cubicBezTo>
                  <a:pt x="180023" y="526733"/>
                  <a:pt x="180023" y="501967"/>
                  <a:pt x="180023" y="475298"/>
                </a:cubicBezTo>
                <a:close/>
                <a:moveTo>
                  <a:pt x="180023" y="607695"/>
                </a:moveTo>
                <a:cubicBezTo>
                  <a:pt x="192405" y="607695"/>
                  <a:pt x="203835" y="607695"/>
                  <a:pt x="217170" y="607695"/>
                </a:cubicBezTo>
                <a:cubicBezTo>
                  <a:pt x="217170" y="632460"/>
                  <a:pt x="217170" y="657225"/>
                  <a:pt x="217170" y="683895"/>
                </a:cubicBezTo>
                <a:cubicBezTo>
                  <a:pt x="203835" y="683895"/>
                  <a:pt x="192405" y="683895"/>
                  <a:pt x="180023" y="683895"/>
                </a:cubicBezTo>
                <a:cubicBezTo>
                  <a:pt x="180023" y="659130"/>
                  <a:pt x="180023" y="634365"/>
                  <a:pt x="180023" y="607695"/>
                </a:cubicBezTo>
                <a:close/>
                <a:moveTo>
                  <a:pt x="178117" y="897255"/>
                </a:moveTo>
                <a:cubicBezTo>
                  <a:pt x="178117" y="882968"/>
                  <a:pt x="177165" y="871538"/>
                  <a:pt x="198120" y="871538"/>
                </a:cubicBezTo>
                <a:cubicBezTo>
                  <a:pt x="220028" y="871538"/>
                  <a:pt x="219075" y="882968"/>
                  <a:pt x="218123" y="897255"/>
                </a:cubicBezTo>
                <a:cubicBezTo>
                  <a:pt x="218123" y="902970"/>
                  <a:pt x="218123" y="907733"/>
                  <a:pt x="218123" y="913448"/>
                </a:cubicBezTo>
                <a:cubicBezTo>
                  <a:pt x="218123" y="919163"/>
                  <a:pt x="217170" y="925830"/>
                  <a:pt x="218123" y="931545"/>
                </a:cubicBezTo>
                <a:cubicBezTo>
                  <a:pt x="220028" y="946785"/>
                  <a:pt x="216217" y="955358"/>
                  <a:pt x="197167" y="955358"/>
                </a:cubicBezTo>
                <a:cubicBezTo>
                  <a:pt x="178117" y="955358"/>
                  <a:pt x="175260" y="946785"/>
                  <a:pt x="177165" y="931545"/>
                </a:cubicBezTo>
                <a:cubicBezTo>
                  <a:pt x="179070" y="920115"/>
                  <a:pt x="179070" y="908685"/>
                  <a:pt x="178117" y="897255"/>
                </a:cubicBezTo>
                <a:close/>
                <a:moveTo>
                  <a:pt x="142875" y="1220152"/>
                </a:moveTo>
                <a:cubicBezTo>
                  <a:pt x="128588" y="1220152"/>
                  <a:pt x="117158" y="1220152"/>
                  <a:pt x="102870" y="1220152"/>
                </a:cubicBezTo>
                <a:cubicBezTo>
                  <a:pt x="102870" y="1194435"/>
                  <a:pt x="102870" y="1168718"/>
                  <a:pt x="102870" y="1142048"/>
                </a:cubicBezTo>
                <a:cubicBezTo>
                  <a:pt x="116205" y="1142048"/>
                  <a:pt x="128588" y="1142048"/>
                  <a:pt x="142875" y="1142048"/>
                </a:cubicBezTo>
                <a:cubicBezTo>
                  <a:pt x="142875" y="1167765"/>
                  <a:pt x="142875" y="1192530"/>
                  <a:pt x="142875" y="1220152"/>
                </a:cubicBezTo>
                <a:close/>
                <a:moveTo>
                  <a:pt x="102870" y="818198"/>
                </a:moveTo>
                <a:cubicBezTo>
                  <a:pt x="102870" y="792480"/>
                  <a:pt x="102870" y="767715"/>
                  <a:pt x="102870" y="741045"/>
                </a:cubicBezTo>
                <a:cubicBezTo>
                  <a:pt x="115253" y="741045"/>
                  <a:pt x="128588" y="741045"/>
                  <a:pt x="142875" y="741045"/>
                </a:cubicBezTo>
                <a:cubicBezTo>
                  <a:pt x="142875" y="767715"/>
                  <a:pt x="142875" y="792480"/>
                  <a:pt x="142875" y="818198"/>
                </a:cubicBezTo>
                <a:cubicBezTo>
                  <a:pt x="129540" y="818198"/>
                  <a:pt x="117158" y="818198"/>
                  <a:pt x="102870" y="818198"/>
                </a:cubicBezTo>
                <a:close/>
                <a:moveTo>
                  <a:pt x="143828" y="1075373"/>
                </a:moveTo>
                <a:cubicBezTo>
                  <a:pt x="143828" y="1080135"/>
                  <a:pt x="135255" y="1085850"/>
                  <a:pt x="129540" y="1086802"/>
                </a:cubicBezTo>
                <a:cubicBezTo>
                  <a:pt x="121920" y="1088708"/>
                  <a:pt x="113348" y="1087755"/>
                  <a:pt x="103823" y="1087755"/>
                </a:cubicBezTo>
                <a:cubicBezTo>
                  <a:pt x="103823" y="1060133"/>
                  <a:pt x="103823" y="1035368"/>
                  <a:pt x="103823" y="1009650"/>
                </a:cubicBezTo>
                <a:cubicBezTo>
                  <a:pt x="117158" y="1009650"/>
                  <a:pt x="129540" y="1009650"/>
                  <a:pt x="144780" y="1009650"/>
                </a:cubicBezTo>
                <a:cubicBezTo>
                  <a:pt x="144780" y="1031558"/>
                  <a:pt x="145733" y="1053465"/>
                  <a:pt x="143828" y="1075373"/>
                </a:cubicBezTo>
                <a:close/>
                <a:moveTo>
                  <a:pt x="144780" y="889635"/>
                </a:moveTo>
                <a:cubicBezTo>
                  <a:pt x="143828" y="900113"/>
                  <a:pt x="144780" y="910590"/>
                  <a:pt x="144780" y="922020"/>
                </a:cubicBezTo>
                <a:cubicBezTo>
                  <a:pt x="144780" y="959168"/>
                  <a:pt x="144780" y="959168"/>
                  <a:pt x="103823" y="952500"/>
                </a:cubicBezTo>
                <a:cubicBezTo>
                  <a:pt x="103823" y="927735"/>
                  <a:pt x="103823" y="902018"/>
                  <a:pt x="103823" y="872490"/>
                </a:cubicBezTo>
                <a:cubicBezTo>
                  <a:pt x="113348" y="872490"/>
                  <a:pt x="120967" y="872490"/>
                  <a:pt x="127635" y="872490"/>
                </a:cubicBezTo>
                <a:cubicBezTo>
                  <a:pt x="140970" y="871538"/>
                  <a:pt x="145733" y="877252"/>
                  <a:pt x="144780" y="889635"/>
                </a:cubicBezTo>
                <a:close/>
                <a:moveTo>
                  <a:pt x="143828" y="678180"/>
                </a:moveTo>
                <a:cubicBezTo>
                  <a:pt x="143828" y="679133"/>
                  <a:pt x="142875" y="681038"/>
                  <a:pt x="141923" y="683895"/>
                </a:cubicBezTo>
                <a:cubicBezTo>
                  <a:pt x="130492" y="683895"/>
                  <a:pt x="118110" y="683895"/>
                  <a:pt x="102870" y="683895"/>
                </a:cubicBezTo>
                <a:cubicBezTo>
                  <a:pt x="102870" y="658178"/>
                  <a:pt x="102870" y="633413"/>
                  <a:pt x="102870" y="607695"/>
                </a:cubicBezTo>
                <a:cubicBezTo>
                  <a:pt x="107633" y="606743"/>
                  <a:pt x="110490" y="605790"/>
                  <a:pt x="114300" y="605790"/>
                </a:cubicBezTo>
                <a:cubicBezTo>
                  <a:pt x="144780" y="604838"/>
                  <a:pt x="144780" y="604838"/>
                  <a:pt x="144780" y="634365"/>
                </a:cubicBezTo>
                <a:cubicBezTo>
                  <a:pt x="144780" y="649605"/>
                  <a:pt x="144780" y="663893"/>
                  <a:pt x="143828" y="678180"/>
                </a:cubicBezTo>
                <a:close/>
                <a:moveTo>
                  <a:pt x="142875" y="419100"/>
                </a:moveTo>
                <a:cubicBezTo>
                  <a:pt x="130492" y="419100"/>
                  <a:pt x="118110" y="419100"/>
                  <a:pt x="103823" y="419100"/>
                </a:cubicBezTo>
                <a:cubicBezTo>
                  <a:pt x="103823" y="394335"/>
                  <a:pt x="103823" y="368617"/>
                  <a:pt x="103823" y="341948"/>
                </a:cubicBezTo>
                <a:cubicBezTo>
                  <a:pt x="118110" y="341948"/>
                  <a:pt x="129540" y="341948"/>
                  <a:pt x="142875" y="341948"/>
                </a:cubicBezTo>
                <a:cubicBezTo>
                  <a:pt x="142875" y="366713"/>
                  <a:pt x="142875" y="391478"/>
                  <a:pt x="142875" y="419100"/>
                </a:cubicBezTo>
                <a:close/>
                <a:moveTo>
                  <a:pt x="103823" y="168592"/>
                </a:moveTo>
                <a:cubicBezTo>
                  <a:pt x="118110" y="168592"/>
                  <a:pt x="129540" y="168592"/>
                  <a:pt x="142875" y="168592"/>
                </a:cubicBezTo>
                <a:cubicBezTo>
                  <a:pt x="142875" y="194310"/>
                  <a:pt x="142875" y="219075"/>
                  <a:pt x="142875" y="245745"/>
                </a:cubicBezTo>
                <a:cubicBezTo>
                  <a:pt x="130492" y="245745"/>
                  <a:pt x="118110" y="245745"/>
                  <a:pt x="103823" y="245745"/>
                </a:cubicBezTo>
                <a:cubicBezTo>
                  <a:pt x="103823" y="221933"/>
                  <a:pt x="103823" y="196215"/>
                  <a:pt x="103823" y="168592"/>
                </a:cubicBezTo>
                <a:close/>
                <a:moveTo>
                  <a:pt x="102870" y="475298"/>
                </a:moveTo>
                <a:cubicBezTo>
                  <a:pt x="116205" y="475298"/>
                  <a:pt x="128588" y="475298"/>
                  <a:pt x="142875" y="475298"/>
                </a:cubicBezTo>
                <a:cubicBezTo>
                  <a:pt x="142875" y="500063"/>
                  <a:pt x="142875" y="524828"/>
                  <a:pt x="142875" y="551498"/>
                </a:cubicBezTo>
                <a:cubicBezTo>
                  <a:pt x="130492" y="551498"/>
                  <a:pt x="118110" y="551498"/>
                  <a:pt x="102870" y="551498"/>
                </a:cubicBezTo>
                <a:cubicBezTo>
                  <a:pt x="102870" y="525780"/>
                  <a:pt x="102870" y="501015"/>
                  <a:pt x="102870" y="47529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29">
            <a:extLst>
              <a:ext uri="{FF2B5EF4-FFF2-40B4-BE49-F238E27FC236}">
                <a16:creationId xmlns:a16="http://schemas.microsoft.com/office/drawing/2014/main" xmlns="" id="{ADD657B0-1740-4E7C-BA58-C47D09AC129B}"/>
              </a:ext>
            </a:extLst>
          </p:cNvPr>
          <p:cNvSpPr/>
          <p:nvPr/>
        </p:nvSpPr>
        <p:spPr>
          <a:xfrm>
            <a:off x="6616231" y="5621099"/>
            <a:ext cx="228440" cy="480511"/>
          </a:xfrm>
          <a:custGeom>
            <a:avLst/>
            <a:gdLst>
              <a:gd name="connsiteX0" fmla="*/ 238 w 276225"/>
              <a:gd name="connsiteY0" fmla="*/ 583883 h 581025"/>
              <a:gd name="connsiteX1" fmla="*/ 284083 w 276225"/>
              <a:gd name="connsiteY1" fmla="*/ 583883 h 581025"/>
              <a:gd name="connsiteX2" fmla="*/ 283131 w 276225"/>
              <a:gd name="connsiteY2" fmla="*/ 571500 h 581025"/>
              <a:gd name="connsiteX3" fmla="*/ 283131 w 276225"/>
              <a:gd name="connsiteY3" fmla="*/ 27622 h 581025"/>
              <a:gd name="connsiteX4" fmla="*/ 283131 w 276225"/>
              <a:gd name="connsiteY4" fmla="*/ 0 h 581025"/>
              <a:gd name="connsiteX5" fmla="*/ 238 w 276225"/>
              <a:gd name="connsiteY5" fmla="*/ 0 h 581025"/>
              <a:gd name="connsiteX6" fmla="*/ 238 w 276225"/>
              <a:gd name="connsiteY6" fmla="*/ 30480 h 581025"/>
              <a:gd name="connsiteX7" fmla="*/ 1191 w 276225"/>
              <a:gd name="connsiteY7" fmla="*/ 572453 h 581025"/>
              <a:gd name="connsiteX8" fmla="*/ 238 w 276225"/>
              <a:gd name="connsiteY8" fmla="*/ 583883 h 581025"/>
              <a:gd name="connsiteX9" fmla="*/ 190738 w 276225"/>
              <a:gd name="connsiteY9" fmla="*/ 435293 h 581025"/>
              <a:gd name="connsiteX10" fmla="*/ 150733 w 276225"/>
              <a:gd name="connsiteY10" fmla="*/ 435293 h 581025"/>
              <a:gd name="connsiteX11" fmla="*/ 151685 w 276225"/>
              <a:gd name="connsiteY11" fmla="*/ 375285 h 581025"/>
              <a:gd name="connsiteX12" fmla="*/ 175498 w 276225"/>
              <a:gd name="connsiteY12" fmla="*/ 366713 h 581025"/>
              <a:gd name="connsiteX13" fmla="*/ 190738 w 276225"/>
              <a:gd name="connsiteY13" fmla="*/ 380047 h 581025"/>
              <a:gd name="connsiteX14" fmla="*/ 190738 w 276225"/>
              <a:gd name="connsiteY14" fmla="*/ 435293 h 581025"/>
              <a:gd name="connsiteX15" fmla="*/ 257413 w 276225"/>
              <a:gd name="connsiteY15" fmla="*/ 437197 h 581025"/>
              <a:gd name="connsiteX16" fmla="*/ 220266 w 276225"/>
              <a:gd name="connsiteY16" fmla="*/ 433388 h 581025"/>
              <a:gd name="connsiteX17" fmla="*/ 218360 w 276225"/>
              <a:gd name="connsiteY17" fmla="*/ 373380 h 581025"/>
              <a:gd name="connsiteX18" fmla="*/ 257413 w 276225"/>
              <a:gd name="connsiteY18" fmla="*/ 363855 h 581025"/>
              <a:gd name="connsiteX19" fmla="*/ 257413 w 276225"/>
              <a:gd name="connsiteY19" fmla="*/ 437197 h 581025"/>
              <a:gd name="connsiteX20" fmla="*/ 215503 w 276225"/>
              <a:gd name="connsiteY20" fmla="*/ 73343 h 581025"/>
              <a:gd name="connsiteX21" fmla="*/ 256460 w 276225"/>
              <a:gd name="connsiteY21" fmla="*/ 73343 h 581025"/>
              <a:gd name="connsiteX22" fmla="*/ 256460 w 276225"/>
              <a:gd name="connsiteY22" fmla="*/ 140970 h 581025"/>
              <a:gd name="connsiteX23" fmla="*/ 232648 w 276225"/>
              <a:gd name="connsiteY23" fmla="*/ 141922 h 581025"/>
              <a:gd name="connsiteX24" fmla="*/ 215503 w 276225"/>
              <a:gd name="connsiteY24" fmla="*/ 124778 h 581025"/>
              <a:gd name="connsiteX25" fmla="*/ 215503 w 276225"/>
              <a:gd name="connsiteY25" fmla="*/ 73343 h 581025"/>
              <a:gd name="connsiteX26" fmla="*/ 215503 w 276225"/>
              <a:gd name="connsiteY26" fmla="*/ 211455 h 581025"/>
              <a:gd name="connsiteX27" fmla="*/ 215503 w 276225"/>
              <a:gd name="connsiteY27" fmla="*/ 168593 h 581025"/>
              <a:gd name="connsiteX28" fmla="*/ 258366 w 276225"/>
              <a:gd name="connsiteY28" fmla="*/ 168593 h 581025"/>
              <a:gd name="connsiteX29" fmla="*/ 258366 w 276225"/>
              <a:gd name="connsiteY29" fmla="*/ 212408 h 581025"/>
              <a:gd name="connsiteX30" fmla="*/ 237410 w 276225"/>
              <a:gd name="connsiteY30" fmla="*/ 238125 h 581025"/>
              <a:gd name="connsiteX31" fmla="*/ 215503 w 276225"/>
              <a:gd name="connsiteY31" fmla="*/ 211455 h 581025"/>
              <a:gd name="connsiteX32" fmla="*/ 215503 w 276225"/>
              <a:gd name="connsiteY32" fmla="*/ 293370 h 581025"/>
              <a:gd name="connsiteX33" fmla="*/ 256460 w 276225"/>
              <a:gd name="connsiteY33" fmla="*/ 264795 h 581025"/>
              <a:gd name="connsiteX34" fmla="*/ 256460 w 276225"/>
              <a:gd name="connsiteY34" fmla="*/ 342900 h 581025"/>
              <a:gd name="connsiteX35" fmla="*/ 229791 w 276225"/>
              <a:gd name="connsiteY35" fmla="*/ 341947 h 581025"/>
              <a:gd name="connsiteX36" fmla="*/ 215503 w 276225"/>
              <a:gd name="connsiteY36" fmla="*/ 327660 h 581025"/>
              <a:gd name="connsiteX37" fmla="*/ 215503 w 276225"/>
              <a:gd name="connsiteY37" fmla="*/ 293370 h 581025"/>
              <a:gd name="connsiteX38" fmla="*/ 149781 w 276225"/>
              <a:gd name="connsiteY38" fmla="*/ 214313 h 581025"/>
              <a:gd name="connsiteX39" fmla="*/ 149781 w 276225"/>
              <a:gd name="connsiteY39" fmla="*/ 168593 h 581025"/>
              <a:gd name="connsiteX40" fmla="*/ 190738 w 276225"/>
              <a:gd name="connsiteY40" fmla="*/ 168593 h 581025"/>
              <a:gd name="connsiteX41" fmla="*/ 190738 w 276225"/>
              <a:gd name="connsiteY41" fmla="*/ 214313 h 581025"/>
              <a:gd name="connsiteX42" fmla="*/ 170735 w 276225"/>
              <a:gd name="connsiteY42" fmla="*/ 238125 h 581025"/>
              <a:gd name="connsiteX43" fmla="*/ 149781 w 276225"/>
              <a:gd name="connsiteY43" fmla="*/ 214313 h 581025"/>
              <a:gd name="connsiteX44" fmla="*/ 92631 w 276225"/>
              <a:gd name="connsiteY44" fmla="*/ 73343 h 581025"/>
              <a:gd name="connsiteX45" fmla="*/ 134541 w 276225"/>
              <a:gd name="connsiteY45" fmla="*/ 73343 h 581025"/>
              <a:gd name="connsiteX46" fmla="*/ 134541 w 276225"/>
              <a:gd name="connsiteY46" fmla="*/ 128588 h 581025"/>
              <a:gd name="connsiteX47" fmla="*/ 113585 w 276225"/>
              <a:gd name="connsiteY47" fmla="*/ 141922 h 581025"/>
              <a:gd name="connsiteX48" fmla="*/ 92631 w 276225"/>
              <a:gd name="connsiteY48" fmla="*/ 129540 h 581025"/>
              <a:gd name="connsiteX49" fmla="*/ 92631 w 276225"/>
              <a:gd name="connsiteY49" fmla="*/ 73343 h 581025"/>
              <a:gd name="connsiteX50" fmla="*/ 134541 w 276225"/>
              <a:gd name="connsiteY50" fmla="*/ 170497 h 581025"/>
              <a:gd name="connsiteX51" fmla="*/ 134541 w 276225"/>
              <a:gd name="connsiteY51" fmla="*/ 223838 h 581025"/>
              <a:gd name="connsiteX52" fmla="*/ 113585 w 276225"/>
              <a:gd name="connsiteY52" fmla="*/ 237172 h 581025"/>
              <a:gd name="connsiteX53" fmla="*/ 92631 w 276225"/>
              <a:gd name="connsiteY53" fmla="*/ 223838 h 581025"/>
              <a:gd name="connsiteX54" fmla="*/ 92631 w 276225"/>
              <a:gd name="connsiteY54" fmla="*/ 199072 h 581025"/>
              <a:gd name="connsiteX55" fmla="*/ 134541 w 276225"/>
              <a:gd name="connsiteY55" fmla="*/ 170497 h 581025"/>
              <a:gd name="connsiteX56" fmla="*/ 91678 w 276225"/>
              <a:gd name="connsiteY56" fmla="*/ 281940 h 581025"/>
              <a:gd name="connsiteX57" fmla="*/ 112633 w 276225"/>
              <a:gd name="connsiteY57" fmla="*/ 260033 h 581025"/>
              <a:gd name="connsiteX58" fmla="*/ 134541 w 276225"/>
              <a:gd name="connsiteY58" fmla="*/ 281940 h 581025"/>
              <a:gd name="connsiteX59" fmla="*/ 134541 w 276225"/>
              <a:gd name="connsiteY59" fmla="*/ 302895 h 581025"/>
              <a:gd name="connsiteX60" fmla="*/ 134541 w 276225"/>
              <a:gd name="connsiteY60" fmla="*/ 319088 h 581025"/>
              <a:gd name="connsiteX61" fmla="*/ 114538 w 276225"/>
              <a:gd name="connsiteY61" fmla="*/ 342900 h 581025"/>
              <a:gd name="connsiteX62" fmla="*/ 92631 w 276225"/>
              <a:gd name="connsiteY62" fmla="*/ 318135 h 581025"/>
              <a:gd name="connsiteX63" fmla="*/ 91678 w 276225"/>
              <a:gd name="connsiteY63" fmla="*/ 281940 h 581025"/>
              <a:gd name="connsiteX64" fmla="*/ 38338 w 276225"/>
              <a:gd name="connsiteY64" fmla="*/ 73343 h 581025"/>
              <a:gd name="connsiteX65" fmla="*/ 65960 w 276225"/>
              <a:gd name="connsiteY65" fmla="*/ 73343 h 581025"/>
              <a:gd name="connsiteX66" fmla="*/ 65960 w 276225"/>
              <a:gd name="connsiteY66" fmla="*/ 140970 h 581025"/>
              <a:gd name="connsiteX67" fmla="*/ 38338 w 276225"/>
              <a:gd name="connsiteY67" fmla="*/ 140970 h 581025"/>
              <a:gd name="connsiteX68" fmla="*/ 38338 w 276225"/>
              <a:gd name="connsiteY68" fmla="*/ 73343 h 581025"/>
              <a:gd name="connsiteX69" fmla="*/ 35481 w 276225"/>
              <a:gd name="connsiteY69" fmla="*/ 277178 h 581025"/>
              <a:gd name="connsiteX70" fmla="*/ 51673 w 276225"/>
              <a:gd name="connsiteY70" fmla="*/ 260985 h 581025"/>
              <a:gd name="connsiteX71" fmla="*/ 67866 w 276225"/>
              <a:gd name="connsiteY71" fmla="*/ 277178 h 581025"/>
              <a:gd name="connsiteX72" fmla="*/ 67866 w 276225"/>
              <a:gd name="connsiteY72" fmla="*/ 301943 h 581025"/>
              <a:gd name="connsiteX73" fmla="*/ 67866 w 276225"/>
              <a:gd name="connsiteY73" fmla="*/ 326708 h 581025"/>
              <a:gd name="connsiteX74" fmla="*/ 50721 w 276225"/>
              <a:gd name="connsiteY74" fmla="*/ 340995 h 581025"/>
              <a:gd name="connsiteX75" fmla="*/ 36433 w 276225"/>
              <a:gd name="connsiteY75" fmla="*/ 326708 h 581025"/>
              <a:gd name="connsiteX76" fmla="*/ 35481 w 276225"/>
              <a:gd name="connsiteY76" fmla="*/ 277178 h 581025"/>
              <a:gd name="connsiteX77" fmla="*/ 36433 w 276225"/>
              <a:gd name="connsiteY77" fmla="*/ 379095 h 581025"/>
              <a:gd name="connsiteX78" fmla="*/ 52626 w 276225"/>
              <a:gd name="connsiteY78" fmla="*/ 367665 h 581025"/>
              <a:gd name="connsiteX79" fmla="*/ 65960 w 276225"/>
              <a:gd name="connsiteY79" fmla="*/ 379095 h 581025"/>
              <a:gd name="connsiteX80" fmla="*/ 66913 w 276225"/>
              <a:gd name="connsiteY80" fmla="*/ 435293 h 581025"/>
              <a:gd name="connsiteX81" fmla="*/ 35481 w 276225"/>
              <a:gd name="connsiteY81" fmla="*/ 435293 h 581025"/>
              <a:gd name="connsiteX82" fmla="*/ 36433 w 276225"/>
              <a:gd name="connsiteY82" fmla="*/ 379095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76225" h="581025">
                <a:moveTo>
                  <a:pt x="238" y="583883"/>
                </a:moveTo>
                <a:lnTo>
                  <a:pt x="284083" y="583883"/>
                </a:lnTo>
                <a:cubicBezTo>
                  <a:pt x="283131" y="580072"/>
                  <a:pt x="283131" y="576263"/>
                  <a:pt x="283131" y="571500"/>
                </a:cubicBezTo>
                <a:cubicBezTo>
                  <a:pt x="284083" y="390525"/>
                  <a:pt x="284083" y="208597"/>
                  <a:pt x="283131" y="27622"/>
                </a:cubicBezTo>
                <a:cubicBezTo>
                  <a:pt x="283131" y="19050"/>
                  <a:pt x="283131" y="9525"/>
                  <a:pt x="283131" y="0"/>
                </a:cubicBezTo>
                <a:cubicBezTo>
                  <a:pt x="187881" y="0"/>
                  <a:pt x="95488" y="0"/>
                  <a:pt x="238" y="0"/>
                </a:cubicBezTo>
                <a:cubicBezTo>
                  <a:pt x="238" y="11430"/>
                  <a:pt x="238" y="20955"/>
                  <a:pt x="238" y="30480"/>
                </a:cubicBezTo>
                <a:cubicBezTo>
                  <a:pt x="238" y="211455"/>
                  <a:pt x="-715" y="391478"/>
                  <a:pt x="1191" y="572453"/>
                </a:cubicBezTo>
                <a:cubicBezTo>
                  <a:pt x="2143" y="576263"/>
                  <a:pt x="1191" y="580072"/>
                  <a:pt x="238" y="583883"/>
                </a:cubicBezTo>
                <a:close/>
                <a:moveTo>
                  <a:pt x="190738" y="435293"/>
                </a:moveTo>
                <a:cubicBezTo>
                  <a:pt x="176451" y="435293"/>
                  <a:pt x="165973" y="435293"/>
                  <a:pt x="150733" y="435293"/>
                </a:cubicBezTo>
                <a:cubicBezTo>
                  <a:pt x="150733" y="415290"/>
                  <a:pt x="149781" y="395288"/>
                  <a:pt x="151685" y="375285"/>
                </a:cubicBezTo>
                <a:cubicBezTo>
                  <a:pt x="152638" y="371475"/>
                  <a:pt x="166926" y="366713"/>
                  <a:pt x="175498" y="366713"/>
                </a:cubicBezTo>
                <a:cubicBezTo>
                  <a:pt x="181213" y="366713"/>
                  <a:pt x="189785" y="374333"/>
                  <a:pt x="190738" y="380047"/>
                </a:cubicBezTo>
                <a:cubicBezTo>
                  <a:pt x="191691" y="397193"/>
                  <a:pt x="190738" y="415290"/>
                  <a:pt x="190738" y="435293"/>
                </a:cubicBezTo>
                <a:close/>
                <a:moveTo>
                  <a:pt x="257413" y="437197"/>
                </a:moveTo>
                <a:cubicBezTo>
                  <a:pt x="244078" y="436245"/>
                  <a:pt x="221218" y="437197"/>
                  <a:pt x="220266" y="433388"/>
                </a:cubicBezTo>
                <a:cubicBezTo>
                  <a:pt x="216456" y="414338"/>
                  <a:pt x="215503" y="393383"/>
                  <a:pt x="218360" y="373380"/>
                </a:cubicBezTo>
                <a:cubicBezTo>
                  <a:pt x="219313" y="368618"/>
                  <a:pt x="241221" y="367665"/>
                  <a:pt x="257413" y="363855"/>
                </a:cubicBezTo>
                <a:cubicBezTo>
                  <a:pt x="257413" y="390525"/>
                  <a:pt x="257413" y="411480"/>
                  <a:pt x="257413" y="437197"/>
                </a:cubicBezTo>
                <a:close/>
                <a:moveTo>
                  <a:pt x="215503" y="73343"/>
                </a:moveTo>
                <a:cubicBezTo>
                  <a:pt x="230743" y="73343"/>
                  <a:pt x="243126" y="73343"/>
                  <a:pt x="256460" y="73343"/>
                </a:cubicBezTo>
                <a:cubicBezTo>
                  <a:pt x="256460" y="95250"/>
                  <a:pt x="256460" y="117158"/>
                  <a:pt x="256460" y="140970"/>
                </a:cubicBezTo>
                <a:cubicBezTo>
                  <a:pt x="248841" y="140970"/>
                  <a:pt x="240268" y="141922"/>
                  <a:pt x="232648" y="141922"/>
                </a:cubicBezTo>
                <a:cubicBezTo>
                  <a:pt x="220266" y="142875"/>
                  <a:pt x="214551" y="138113"/>
                  <a:pt x="215503" y="124778"/>
                </a:cubicBezTo>
                <a:cubicBezTo>
                  <a:pt x="216456" y="108585"/>
                  <a:pt x="215503" y="92393"/>
                  <a:pt x="215503" y="73343"/>
                </a:cubicBezTo>
                <a:close/>
                <a:moveTo>
                  <a:pt x="215503" y="211455"/>
                </a:moveTo>
                <a:cubicBezTo>
                  <a:pt x="216456" y="198120"/>
                  <a:pt x="215503" y="184785"/>
                  <a:pt x="215503" y="168593"/>
                </a:cubicBezTo>
                <a:cubicBezTo>
                  <a:pt x="229791" y="168593"/>
                  <a:pt x="242173" y="168593"/>
                  <a:pt x="258366" y="168593"/>
                </a:cubicBezTo>
                <a:cubicBezTo>
                  <a:pt x="258366" y="183833"/>
                  <a:pt x="257413" y="198120"/>
                  <a:pt x="258366" y="212408"/>
                </a:cubicBezTo>
                <a:cubicBezTo>
                  <a:pt x="259318" y="227647"/>
                  <a:pt x="258366" y="238125"/>
                  <a:pt x="237410" y="238125"/>
                </a:cubicBezTo>
                <a:cubicBezTo>
                  <a:pt x="216456" y="238125"/>
                  <a:pt x="214551" y="228600"/>
                  <a:pt x="215503" y="211455"/>
                </a:cubicBezTo>
                <a:close/>
                <a:moveTo>
                  <a:pt x="215503" y="293370"/>
                </a:moveTo>
                <a:cubicBezTo>
                  <a:pt x="215503" y="258128"/>
                  <a:pt x="218360" y="256222"/>
                  <a:pt x="256460" y="264795"/>
                </a:cubicBezTo>
                <a:cubicBezTo>
                  <a:pt x="256460" y="289560"/>
                  <a:pt x="256460" y="314325"/>
                  <a:pt x="256460" y="342900"/>
                </a:cubicBezTo>
                <a:cubicBezTo>
                  <a:pt x="245983" y="342900"/>
                  <a:pt x="237410" y="344805"/>
                  <a:pt x="229791" y="341947"/>
                </a:cubicBezTo>
                <a:cubicBezTo>
                  <a:pt x="224076" y="340043"/>
                  <a:pt x="216456" y="333375"/>
                  <a:pt x="215503" y="327660"/>
                </a:cubicBezTo>
                <a:cubicBezTo>
                  <a:pt x="214551" y="316230"/>
                  <a:pt x="215503" y="304800"/>
                  <a:pt x="215503" y="293370"/>
                </a:cubicBezTo>
                <a:close/>
                <a:moveTo>
                  <a:pt x="149781" y="214313"/>
                </a:moveTo>
                <a:cubicBezTo>
                  <a:pt x="150733" y="199072"/>
                  <a:pt x="149781" y="184785"/>
                  <a:pt x="149781" y="168593"/>
                </a:cubicBezTo>
                <a:cubicBezTo>
                  <a:pt x="164068" y="168593"/>
                  <a:pt x="175498" y="168593"/>
                  <a:pt x="190738" y="168593"/>
                </a:cubicBezTo>
                <a:cubicBezTo>
                  <a:pt x="190738" y="184785"/>
                  <a:pt x="189785" y="199072"/>
                  <a:pt x="190738" y="214313"/>
                </a:cubicBezTo>
                <a:cubicBezTo>
                  <a:pt x="191691" y="229553"/>
                  <a:pt x="188833" y="238125"/>
                  <a:pt x="170735" y="238125"/>
                </a:cubicBezTo>
                <a:cubicBezTo>
                  <a:pt x="152638" y="238125"/>
                  <a:pt x="148828" y="230505"/>
                  <a:pt x="149781" y="214313"/>
                </a:cubicBezTo>
                <a:close/>
                <a:moveTo>
                  <a:pt x="92631" y="73343"/>
                </a:moveTo>
                <a:cubicBezTo>
                  <a:pt x="108823" y="73343"/>
                  <a:pt x="120253" y="73343"/>
                  <a:pt x="134541" y="73343"/>
                </a:cubicBezTo>
                <a:cubicBezTo>
                  <a:pt x="134541" y="92393"/>
                  <a:pt x="134541" y="110490"/>
                  <a:pt x="134541" y="128588"/>
                </a:cubicBezTo>
                <a:cubicBezTo>
                  <a:pt x="134541" y="144780"/>
                  <a:pt x="123110" y="141922"/>
                  <a:pt x="113585" y="141922"/>
                </a:cubicBezTo>
                <a:cubicBezTo>
                  <a:pt x="104060" y="141922"/>
                  <a:pt x="92631" y="145733"/>
                  <a:pt x="92631" y="129540"/>
                </a:cubicBezTo>
                <a:cubicBezTo>
                  <a:pt x="92631" y="111443"/>
                  <a:pt x="92631" y="93345"/>
                  <a:pt x="92631" y="73343"/>
                </a:cubicBezTo>
                <a:close/>
                <a:moveTo>
                  <a:pt x="134541" y="170497"/>
                </a:moveTo>
                <a:cubicBezTo>
                  <a:pt x="134541" y="187643"/>
                  <a:pt x="134541" y="205740"/>
                  <a:pt x="134541" y="223838"/>
                </a:cubicBezTo>
                <a:cubicBezTo>
                  <a:pt x="134541" y="240030"/>
                  <a:pt x="123110" y="237172"/>
                  <a:pt x="113585" y="237172"/>
                </a:cubicBezTo>
                <a:cubicBezTo>
                  <a:pt x="104060" y="237172"/>
                  <a:pt x="92631" y="240030"/>
                  <a:pt x="92631" y="223838"/>
                </a:cubicBezTo>
                <a:cubicBezTo>
                  <a:pt x="92631" y="215265"/>
                  <a:pt x="92631" y="207645"/>
                  <a:pt x="92631" y="199072"/>
                </a:cubicBezTo>
                <a:cubicBezTo>
                  <a:pt x="92631" y="162878"/>
                  <a:pt x="93583" y="161925"/>
                  <a:pt x="134541" y="170497"/>
                </a:cubicBezTo>
                <a:close/>
                <a:moveTo>
                  <a:pt x="91678" y="281940"/>
                </a:moveTo>
                <a:cubicBezTo>
                  <a:pt x="90726" y="265747"/>
                  <a:pt x="96441" y="260985"/>
                  <a:pt x="112633" y="260033"/>
                </a:cubicBezTo>
                <a:cubicBezTo>
                  <a:pt x="129778" y="260033"/>
                  <a:pt x="136446" y="264795"/>
                  <a:pt x="134541" y="281940"/>
                </a:cubicBezTo>
                <a:cubicBezTo>
                  <a:pt x="133588" y="288608"/>
                  <a:pt x="134541" y="295275"/>
                  <a:pt x="134541" y="302895"/>
                </a:cubicBezTo>
                <a:cubicBezTo>
                  <a:pt x="134541" y="308610"/>
                  <a:pt x="134541" y="313372"/>
                  <a:pt x="134541" y="319088"/>
                </a:cubicBezTo>
                <a:cubicBezTo>
                  <a:pt x="136446" y="334328"/>
                  <a:pt x="132635" y="342900"/>
                  <a:pt x="114538" y="342900"/>
                </a:cubicBezTo>
                <a:cubicBezTo>
                  <a:pt x="95488" y="342900"/>
                  <a:pt x="90726" y="335280"/>
                  <a:pt x="92631" y="318135"/>
                </a:cubicBezTo>
                <a:cubicBezTo>
                  <a:pt x="92631" y="306705"/>
                  <a:pt x="92631" y="294322"/>
                  <a:pt x="91678" y="281940"/>
                </a:cubicBezTo>
                <a:close/>
                <a:moveTo>
                  <a:pt x="38338" y="73343"/>
                </a:moveTo>
                <a:cubicBezTo>
                  <a:pt x="47863" y="73343"/>
                  <a:pt x="55483" y="73343"/>
                  <a:pt x="65960" y="73343"/>
                </a:cubicBezTo>
                <a:cubicBezTo>
                  <a:pt x="65960" y="95250"/>
                  <a:pt x="65960" y="117158"/>
                  <a:pt x="65960" y="140970"/>
                </a:cubicBezTo>
                <a:cubicBezTo>
                  <a:pt x="56435" y="140970"/>
                  <a:pt x="48816" y="140970"/>
                  <a:pt x="38338" y="140970"/>
                </a:cubicBezTo>
                <a:cubicBezTo>
                  <a:pt x="38338" y="119063"/>
                  <a:pt x="38338" y="97155"/>
                  <a:pt x="38338" y="73343"/>
                </a:cubicBezTo>
                <a:close/>
                <a:moveTo>
                  <a:pt x="35481" y="277178"/>
                </a:moveTo>
                <a:cubicBezTo>
                  <a:pt x="35481" y="265747"/>
                  <a:pt x="39291" y="260985"/>
                  <a:pt x="51673" y="260985"/>
                </a:cubicBezTo>
                <a:cubicBezTo>
                  <a:pt x="64056" y="260985"/>
                  <a:pt x="67866" y="265747"/>
                  <a:pt x="67866" y="277178"/>
                </a:cubicBezTo>
                <a:cubicBezTo>
                  <a:pt x="67866" y="285750"/>
                  <a:pt x="67866" y="294322"/>
                  <a:pt x="67866" y="301943"/>
                </a:cubicBezTo>
                <a:cubicBezTo>
                  <a:pt x="67866" y="310515"/>
                  <a:pt x="67866" y="319088"/>
                  <a:pt x="67866" y="326708"/>
                </a:cubicBezTo>
                <a:cubicBezTo>
                  <a:pt x="68818" y="339090"/>
                  <a:pt x="61198" y="343853"/>
                  <a:pt x="50721" y="340995"/>
                </a:cubicBezTo>
                <a:cubicBezTo>
                  <a:pt x="45006" y="339090"/>
                  <a:pt x="37385" y="332422"/>
                  <a:pt x="36433" y="326708"/>
                </a:cubicBezTo>
                <a:cubicBezTo>
                  <a:pt x="34528" y="310515"/>
                  <a:pt x="36433" y="294322"/>
                  <a:pt x="35481" y="277178"/>
                </a:cubicBezTo>
                <a:close/>
                <a:moveTo>
                  <a:pt x="36433" y="379095"/>
                </a:moveTo>
                <a:cubicBezTo>
                  <a:pt x="37385" y="374333"/>
                  <a:pt x="46910" y="367665"/>
                  <a:pt x="52626" y="367665"/>
                </a:cubicBezTo>
                <a:cubicBezTo>
                  <a:pt x="57388" y="367665"/>
                  <a:pt x="65960" y="375285"/>
                  <a:pt x="65960" y="379095"/>
                </a:cubicBezTo>
                <a:cubicBezTo>
                  <a:pt x="67866" y="397193"/>
                  <a:pt x="66913" y="415290"/>
                  <a:pt x="66913" y="435293"/>
                </a:cubicBezTo>
                <a:cubicBezTo>
                  <a:pt x="55483" y="435293"/>
                  <a:pt x="46910" y="435293"/>
                  <a:pt x="35481" y="435293"/>
                </a:cubicBezTo>
                <a:cubicBezTo>
                  <a:pt x="36433" y="416243"/>
                  <a:pt x="34528" y="397193"/>
                  <a:pt x="36433" y="37909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30">
            <a:extLst>
              <a:ext uri="{FF2B5EF4-FFF2-40B4-BE49-F238E27FC236}">
                <a16:creationId xmlns:a16="http://schemas.microsoft.com/office/drawing/2014/main" xmlns="" id="{70458726-25BD-42B5-BE2B-33FAA6F4BC57}"/>
              </a:ext>
            </a:extLst>
          </p:cNvPr>
          <p:cNvSpPr/>
          <p:nvPr/>
        </p:nvSpPr>
        <p:spPr>
          <a:xfrm>
            <a:off x="8715737" y="5384782"/>
            <a:ext cx="275703" cy="716828"/>
          </a:xfrm>
          <a:custGeom>
            <a:avLst/>
            <a:gdLst>
              <a:gd name="connsiteX0" fmla="*/ 341947 w 333375"/>
              <a:gd name="connsiteY0" fmla="*/ 873443 h 866775"/>
              <a:gd name="connsiteX1" fmla="*/ 341947 w 333375"/>
              <a:gd name="connsiteY1" fmla="*/ 143828 h 866775"/>
              <a:gd name="connsiteX2" fmla="*/ 332422 w 333375"/>
              <a:gd name="connsiteY2" fmla="*/ 141922 h 866775"/>
              <a:gd name="connsiteX3" fmla="*/ 242888 w 333375"/>
              <a:gd name="connsiteY3" fmla="*/ 141922 h 866775"/>
              <a:gd name="connsiteX4" fmla="*/ 189548 w 333375"/>
              <a:gd name="connsiteY4" fmla="*/ 89535 h 866775"/>
              <a:gd name="connsiteX5" fmla="*/ 189548 w 333375"/>
              <a:gd name="connsiteY5" fmla="*/ 0 h 866775"/>
              <a:gd name="connsiteX6" fmla="*/ 152400 w 333375"/>
              <a:gd name="connsiteY6" fmla="*/ 0 h 866775"/>
              <a:gd name="connsiteX7" fmla="*/ 152400 w 333375"/>
              <a:gd name="connsiteY7" fmla="*/ 141922 h 866775"/>
              <a:gd name="connsiteX8" fmla="*/ 0 w 333375"/>
              <a:gd name="connsiteY8" fmla="*/ 141922 h 866775"/>
              <a:gd name="connsiteX9" fmla="*/ 0 w 333375"/>
              <a:gd name="connsiteY9" fmla="*/ 874395 h 866775"/>
              <a:gd name="connsiteX10" fmla="*/ 341947 w 333375"/>
              <a:gd name="connsiteY10" fmla="*/ 874395 h 866775"/>
              <a:gd name="connsiteX11" fmla="*/ 286703 w 333375"/>
              <a:gd name="connsiteY11" fmla="*/ 693420 h 866775"/>
              <a:gd name="connsiteX12" fmla="*/ 246698 w 333375"/>
              <a:gd name="connsiteY12" fmla="*/ 693420 h 866775"/>
              <a:gd name="connsiteX13" fmla="*/ 247650 w 333375"/>
              <a:gd name="connsiteY13" fmla="*/ 584835 h 866775"/>
              <a:gd name="connsiteX14" fmla="*/ 270510 w 333375"/>
              <a:gd name="connsiteY14" fmla="*/ 576263 h 866775"/>
              <a:gd name="connsiteX15" fmla="*/ 285750 w 333375"/>
              <a:gd name="connsiteY15" fmla="*/ 588645 h 866775"/>
              <a:gd name="connsiteX16" fmla="*/ 286703 w 333375"/>
              <a:gd name="connsiteY16" fmla="*/ 693420 h 866775"/>
              <a:gd name="connsiteX17" fmla="*/ 247650 w 333375"/>
              <a:gd name="connsiteY17" fmla="*/ 529590 h 866775"/>
              <a:gd name="connsiteX18" fmla="*/ 247650 w 333375"/>
              <a:gd name="connsiteY18" fmla="*/ 415290 h 866775"/>
              <a:gd name="connsiteX19" fmla="*/ 285750 w 333375"/>
              <a:gd name="connsiteY19" fmla="*/ 415290 h 866775"/>
              <a:gd name="connsiteX20" fmla="*/ 285750 w 333375"/>
              <a:gd name="connsiteY20" fmla="*/ 529590 h 866775"/>
              <a:gd name="connsiteX21" fmla="*/ 247650 w 333375"/>
              <a:gd name="connsiteY21" fmla="*/ 529590 h 866775"/>
              <a:gd name="connsiteX22" fmla="*/ 247650 w 333375"/>
              <a:gd name="connsiteY22" fmla="*/ 261938 h 866775"/>
              <a:gd name="connsiteX23" fmla="*/ 269558 w 333375"/>
              <a:gd name="connsiteY23" fmla="*/ 251460 h 866775"/>
              <a:gd name="connsiteX24" fmla="*/ 286703 w 333375"/>
              <a:gd name="connsiteY24" fmla="*/ 264795 h 866775"/>
              <a:gd name="connsiteX25" fmla="*/ 287655 w 333375"/>
              <a:gd name="connsiteY25" fmla="*/ 369570 h 866775"/>
              <a:gd name="connsiteX26" fmla="*/ 247650 w 333375"/>
              <a:gd name="connsiteY26" fmla="*/ 369570 h 866775"/>
              <a:gd name="connsiteX27" fmla="*/ 247650 w 333375"/>
              <a:gd name="connsiteY27" fmla="*/ 261938 h 866775"/>
              <a:gd name="connsiteX28" fmla="*/ 221933 w 333375"/>
              <a:gd name="connsiteY28" fmla="*/ 693420 h 866775"/>
              <a:gd name="connsiteX29" fmla="*/ 180023 w 333375"/>
              <a:gd name="connsiteY29" fmla="*/ 693420 h 866775"/>
              <a:gd name="connsiteX30" fmla="*/ 180975 w 333375"/>
              <a:gd name="connsiteY30" fmla="*/ 584835 h 866775"/>
              <a:gd name="connsiteX31" fmla="*/ 206692 w 333375"/>
              <a:gd name="connsiteY31" fmla="*/ 576263 h 866775"/>
              <a:gd name="connsiteX32" fmla="*/ 221933 w 333375"/>
              <a:gd name="connsiteY32" fmla="*/ 589597 h 866775"/>
              <a:gd name="connsiteX33" fmla="*/ 221933 w 333375"/>
              <a:gd name="connsiteY33" fmla="*/ 693420 h 866775"/>
              <a:gd name="connsiteX34" fmla="*/ 180023 w 333375"/>
              <a:gd name="connsiteY34" fmla="*/ 260032 h 866775"/>
              <a:gd name="connsiteX35" fmla="*/ 204788 w 333375"/>
              <a:gd name="connsiteY35" fmla="*/ 250507 h 866775"/>
              <a:gd name="connsiteX36" fmla="*/ 220027 w 333375"/>
              <a:gd name="connsiteY36" fmla="*/ 262890 h 866775"/>
              <a:gd name="connsiteX37" fmla="*/ 220980 w 333375"/>
              <a:gd name="connsiteY37" fmla="*/ 367665 h 866775"/>
              <a:gd name="connsiteX38" fmla="*/ 179070 w 333375"/>
              <a:gd name="connsiteY38" fmla="*/ 367665 h 866775"/>
              <a:gd name="connsiteX39" fmla="*/ 180023 w 333375"/>
              <a:gd name="connsiteY39" fmla="*/ 260032 h 866775"/>
              <a:gd name="connsiteX40" fmla="*/ 111442 w 333375"/>
              <a:gd name="connsiteY40" fmla="*/ 416243 h 866775"/>
              <a:gd name="connsiteX41" fmla="*/ 153352 w 333375"/>
              <a:gd name="connsiteY41" fmla="*/ 416243 h 866775"/>
              <a:gd name="connsiteX42" fmla="*/ 153352 w 333375"/>
              <a:gd name="connsiteY42" fmla="*/ 529590 h 866775"/>
              <a:gd name="connsiteX43" fmla="*/ 133350 w 333375"/>
              <a:gd name="connsiteY43" fmla="*/ 531495 h 866775"/>
              <a:gd name="connsiteX44" fmla="*/ 110490 w 333375"/>
              <a:gd name="connsiteY44" fmla="*/ 510540 h 866775"/>
              <a:gd name="connsiteX45" fmla="*/ 111442 w 333375"/>
              <a:gd name="connsiteY45" fmla="*/ 416243 h 866775"/>
              <a:gd name="connsiteX46" fmla="*/ 47625 w 333375"/>
              <a:gd name="connsiteY46" fmla="*/ 252413 h 866775"/>
              <a:gd name="connsiteX47" fmla="*/ 88583 w 333375"/>
              <a:gd name="connsiteY47" fmla="*/ 284797 h 866775"/>
              <a:gd name="connsiteX48" fmla="*/ 88583 w 333375"/>
              <a:gd name="connsiteY48" fmla="*/ 334328 h 866775"/>
              <a:gd name="connsiteX49" fmla="*/ 47625 w 333375"/>
              <a:gd name="connsiteY49" fmla="*/ 367665 h 866775"/>
              <a:gd name="connsiteX50" fmla="*/ 47625 w 333375"/>
              <a:gd name="connsiteY50" fmla="*/ 252413 h 866775"/>
              <a:gd name="connsiteX51" fmla="*/ 47625 w 333375"/>
              <a:gd name="connsiteY51" fmla="*/ 415290 h 866775"/>
              <a:gd name="connsiteX52" fmla="*/ 88583 w 333375"/>
              <a:gd name="connsiteY52" fmla="*/ 415290 h 866775"/>
              <a:gd name="connsiteX53" fmla="*/ 87630 w 333375"/>
              <a:gd name="connsiteY53" fmla="*/ 519113 h 866775"/>
              <a:gd name="connsiteX54" fmla="*/ 74295 w 333375"/>
              <a:gd name="connsiteY54" fmla="*/ 529590 h 866775"/>
              <a:gd name="connsiteX55" fmla="*/ 46673 w 333375"/>
              <a:gd name="connsiteY55" fmla="*/ 530543 h 866775"/>
              <a:gd name="connsiteX56" fmla="*/ 47625 w 333375"/>
              <a:gd name="connsiteY56" fmla="*/ 415290 h 866775"/>
              <a:gd name="connsiteX57" fmla="*/ 46673 w 333375"/>
              <a:gd name="connsiteY57" fmla="*/ 579120 h 866775"/>
              <a:gd name="connsiteX58" fmla="*/ 88583 w 333375"/>
              <a:gd name="connsiteY58" fmla="*/ 606743 h 866775"/>
              <a:gd name="connsiteX59" fmla="*/ 88583 w 333375"/>
              <a:gd name="connsiteY59" fmla="*/ 661988 h 866775"/>
              <a:gd name="connsiteX60" fmla="*/ 46673 w 333375"/>
              <a:gd name="connsiteY60" fmla="*/ 692468 h 866775"/>
              <a:gd name="connsiteX61" fmla="*/ 46673 w 333375"/>
              <a:gd name="connsiteY61" fmla="*/ 579120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3375" h="866775">
                <a:moveTo>
                  <a:pt x="341947" y="873443"/>
                </a:moveTo>
                <a:cubicBezTo>
                  <a:pt x="341947" y="628650"/>
                  <a:pt x="341947" y="385763"/>
                  <a:pt x="341947" y="143828"/>
                </a:cubicBezTo>
                <a:cubicBezTo>
                  <a:pt x="337185" y="142875"/>
                  <a:pt x="334328" y="141922"/>
                  <a:pt x="332422" y="141922"/>
                </a:cubicBezTo>
                <a:cubicBezTo>
                  <a:pt x="302895" y="141922"/>
                  <a:pt x="273367" y="141922"/>
                  <a:pt x="242888" y="141922"/>
                </a:cubicBezTo>
                <a:cubicBezTo>
                  <a:pt x="189548" y="141922"/>
                  <a:pt x="189548" y="141922"/>
                  <a:pt x="189548" y="89535"/>
                </a:cubicBezTo>
                <a:cubicBezTo>
                  <a:pt x="189548" y="60007"/>
                  <a:pt x="189548" y="30480"/>
                  <a:pt x="189548" y="0"/>
                </a:cubicBezTo>
                <a:cubicBezTo>
                  <a:pt x="176213" y="0"/>
                  <a:pt x="165735" y="0"/>
                  <a:pt x="152400" y="0"/>
                </a:cubicBezTo>
                <a:cubicBezTo>
                  <a:pt x="152400" y="47625"/>
                  <a:pt x="152400" y="93345"/>
                  <a:pt x="152400" y="141922"/>
                </a:cubicBezTo>
                <a:cubicBezTo>
                  <a:pt x="101917" y="141922"/>
                  <a:pt x="52388" y="141922"/>
                  <a:pt x="0" y="141922"/>
                </a:cubicBezTo>
                <a:cubicBezTo>
                  <a:pt x="0" y="387668"/>
                  <a:pt x="0" y="630555"/>
                  <a:pt x="0" y="874395"/>
                </a:cubicBezTo>
                <a:lnTo>
                  <a:pt x="341947" y="874395"/>
                </a:lnTo>
                <a:close/>
                <a:moveTo>
                  <a:pt x="286703" y="693420"/>
                </a:moveTo>
                <a:cubicBezTo>
                  <a:pt x="272415" y="693420"/>
                  <a:pt x="260985" y="693420"/>
                  <a:pt x="246698" y="693420"/>
                </a:cubicBezTo>
                <a:cubicBezTo>
                  <a:pt x="246698" y="656272"/>
                  <a:pt x="245745" y="620078"/>
                  <a:pt x="247650" y="584835"/>
                </a:cubicBezTo>
                <a:cubicBezTo>
                  <a:pt x="247650" y="581025"/>
                  <a:pt x="262890" y="576263"/>
                  <a:pt x="270510" y="576263"/>
                </a:cubicBezTo>
                <a:cubicBezTo>
                  <a:pt x="276225" y="576263"/>
                  <a:pt x="285750" y="583882"/>
                  <a:pt x="285750" y="588645"/>
                </a:cubicBezTo>
                <a:cubicBezTo>
                  <a:pt x="287655" y="622935"/>
                  <a:pt x="286703" y="657225"/>
                  <a:pt x="286703" y="693420"/>
                </a:cubicBezTo>
                <a:close/>
                <a:moveTo>
                  <a:pt x="247650" y="529590"/>
                </a:moveTo>
                <a:cubicBezTo>
                  <a:pt x="247650" y="490538"/>
                  <a:pt x="247650" y="453390"/>
                  <a:pt x="247650" y="415290"/>
                </a:cubicBezTo>
                <a:cubicBezTo>
                  <a:pt x="260985" y="415290"/>
                  <a:pt x="272415" y="415290"/>
                  <a:pt x="285750" y="415290"/>
                </a:cubicBezTo>
                <a:cubicBezTo>
                  <a:pt x="285750" y="453390"/>
                  <a:pt x="285750" y="491490"/>
                  <a:pt x="285750" y="529590"/>
                </a:cubicBezTo>
                <a:cubicBezTo>
                  <a:pt x="272415" y="529590"/>
                  <a:pt x="260985" y="529590"/>
                  <a:pt x="247650" y="529590"/>
                </a:cubicBezTo>
                <a:close/>
                <a:moveTo>
                  <a:pt x="247650" y="261938"/>
                </a:moveTo>
                <a:cubicBezTo>
                  <a:pt x="247650" y="258128"/>
                  <a:pt x="261938" y="251460"/>
                  <a:pt x="269558" y="251460"/>
                </a:cubicBezTo>
                <a:cubicBezTo>
                  <a:pt x="275273" y="251460"/>
                  <a:pt x="286703" y="260032"/>
                  <a:pt x="286703" y="264795"/>
                </a:cubicBezTo>
                <a:cubicBezTo>
                  <a:pt x="288608" y="299085"/>
                  <a:pt x="287655" y="333375"/>
                  <a:pt x="287655" y="369570"/>
                </a:cubicBezTo>
                <a:cubicBezTo>
                  <a:pt x="273367" y="369570"/>
                  <a:pt x="261938" y="369570"/>
                  <a:pt x="247650" y="369570"/>
                </a:cubicBezTo>
                <a:cubicBezTo>
                  <a:pt x="246698" y="332422"/>
                  <a:pt x="245745" y="297180"/>
                  <a:pt x="247650" y="261938"/>
                </a:cubicBezTo>
                <a:close/>
                <a:moveTo>
                  <a:pt x="221933" y="693420"/>
                </a:moveTo>
                <a:cubicBezTo>
                  <a:pt x="206692" y="693420"/>
                  <a:pt x="195263" y="693420"/>
                  <a:pt x="180023" y="693420"/>
                </a:cubicBezTo>
                <a:cubicBezTo>
                  <a:pt x="180023" y="656272"/>
                  <a:pt x="179070" y="620078"/>
                  <a:pt x="180975" y="584835"/>
                </a:cubicBezTo>
                <a:cubicBezTo>
                  <a:pt x="180975" y="581025"/>
                  <a:pt x="197167" y="576263"/>
                  <a:pt x="206692" y="576263"/>
                </a:cubicBezTo>
                <a:cubicBezTo>
                  <a:pt x="211455" y="576263"/>
                  <a:pt x="221933" y="584835"/>
                  <a:pt x="221933" y="589597"/>
                </a:cubicBezTo>
                <a:cubicBezTo>
                  <a:pt x="221933" y="622935"/>
                  <a:pt x="221933" y="657225"/>
                  <a:pt x="221933" y="693420"/>
                </a:cubicBezTo>
                <a:close/>
                <a:moveTo>
                  <a:pt x="180023" y="260032"/>
                </a:moveTo>
                <a:cubicBezTo>
                  <a:pt x="180023" y="256222"/>
                  <a:pt x="196215" y="251460"/>
                  <a:pt x="204788" y="250507"/>
                </a:cubicBezTo>
                <a:cubicBezTo>
                  <a:pt x="210502" y="250507"/>
                  <a:pt x="220027" y="258128"/>
                  <a:pt x="220027" y="262890"/>
                </a:cubicBezTo>
                <a:cubicBezTo>
                  <a:pt x="220980" y="297180"/>
                  <a:pt x="220980" y="330518"/>
                  <a:pt x="220980" y="367665"/>
                </a:cubicBezTo>
                <a:cubicBezTo>
                  <a:pt x="205740" y="367665"/>
                  <a:pt x="194310" y="367665"/>
                  <a:pt x="179070" y="367665"/>
                </a:cubicBezTo>
                <a:cubicBezTo>
                  <a:pt x="179070" y="332422"/>
                  <a:pt x="178117" y="296228"/>
                  <a:pt x="180023" y="260032"/>
                </a:cubicBezTo>
                <a:close/>
                <a:moveTo>
                  <a:pt x="111442" y="416243"/>
                </a:moveTo>
                <a:cubicBezTo>
                  <a:pt x="125730" y="416243"/>
                  <a:pt x="138113" y="416243"/>
                  <a:pt x="153352" y="416243"/>
                </a:cubicBezTo>
                <a:cubicBezTo>
                  <a:pt x="153352" y="454343"/>
                  <a:pt x="153352" y="491490"/>
                  <a:pt x="153352" y="529590"/>
                </a:cubicBezTo>
                <a:cubicBezTo>
                  <a:pt x="146685" y="530543"/>
                  <a:pt x="140017" y="530543"/>
                  <a:pt x="133350" y="531495"/>
                </a:cubicBezTo>
                <a:cubicBezTo>
                  <a:pt x="117158" y="533400"/>
                  <a:pt x="109538" y="528638"/>
                  <a:pt x="110490" y="510540"/>
                </a:cubicBezTo>
                <a:cubicBezTo>
                  <a:pt x="111442" y="479107"/>
                  <a:pt x="111442" y="448628"/>
                  <a:pt x="111442" y="416243"/>
                </a:cubicBezTo>
                <a:close/>
                <a:moveTo>
                  <a:pt x="47625" y="252413"/>
                </a:moveTo>
                <a:cubicBezTo>
                  <a:pt x="88583" y="246697"/>
                  <a:pt x="88583" y="246697"/>
                  <a:pt x="88583" y="284797"/>
                </a:cubicBezTo>
                <a:cubicBezTo>
                  <a:pt x="88583" y="300990"/>
                  <a:pt x="88583" y="318135"/>
                  <a:pt x="88583" y="334328"/>
                </a:cubicBezTo>
                <a:cubicBezTo>
                  <a:pt x="88583" y="373380"/>
                  <a:pt x="88583" y="373380"/>
                  <a:pt x="47625" y="367665"/>
                </a:cubicBezTo>
                <a:cubicBezTo>
                  <a:pt x="47625" y="329565"/>
                  <a:pt x="47625" y="291465"/>
                  <a:pt x="47625" y="252413"/>
                </a:cubicBezTo>
                <a:close/>
                <a:moveTo>
                  <a:pt x="47625" y="415290"/>
                </a:moveTo>
                <a:cubicBezTo>
                  <a:pt x="60960" y="415290"/>
                  <a:pt x="73342" y="415290"/>
                  <a:pt x="88583" y="415290"/>
                </a:cubicBezTo>
                <a:cubicBezTo>
                  <a:pt x="88583" y="450532"/>
                  <a:pt x="88583" y="484822"/>
                  <a:pt x="87630" y="519113"/>
                </a:cubicBezTo>
                <a:cubicBezTo>
                  <a:pt x="87630" y="522922"/>
                  <a:pt x="80010" y="528638"/>
                  <a:pt x="74295" y="529590"/>
                </a:cubicBezTo>
                <a:cubicBezTo>
                  <a:pt x="66675" y="531495"/>
                  <a:pt x="58102" y="530543"/>
                  <a:pt x="46673" y="530543"/>
                </a:cubicBezTo>
                <a:cubicBezTo>
                  <a:pt x="47625" y="491490"/>
                  <a:pt x="47625" y="454343"/>
                  <a:pt x="47625" y="415290"/>
                </a:cubicBezTo>
                <a:close/>
                <a:moveTo>
                  <a:pt x="46673" y="579120"/>
                </a:moveTo>
                <a:cubicBezTo>
                  <a:pt x="82867" y="567690"/>
                  <a:pt x="88583" y="571500"/>
                  <a:pt x="88583" y="606743"/>
                </a:cubicBezTo>
                <a:cubicBezTo>
                  <a:pt x="88583" y="624840"/>
                  <a:pt x="88583" y="642938"/>
                  <a:pt x="88583" y="661988"/>
                </a:cubicBezTo>
                <a:cubicBezTo>
                  <a:pt x="88583" y="699135"/>
                  <a:pt x="88583" y="699135"/>
                  <a:pt x="46673" y="692468"/>
                </a:cubicBezTo>
                <a:cubicBezTo>
                  <a:pt x="46673" y="653415"/>
                  <a:pt x="46673" y="616268"/>
                  <a:pt x="46673" y="57912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31">
            <a:extLst>
              <a:ext uri="{FF2B5EF4-FFF2-40B4-BE49-F238E27FC236}">
                <a16:creationId xmlns:a16="http://schemas.microsoft.com/office/drawing/2014/main" xmlns="" id="{6A5FB0D5-EF1F-4E0D-A13B-0CAC2CE0E4BF}"/>
              </a:ext>
            </a:extLst>
          </p:cNvPr>
          <p:cNvSpPr/>
          <p:nvPr/>
        </p:nvSpPr>
        <p:spPr>
          <a:xfrm>
            <a:off x="5469043" y="4935129"/>
            <a:ext cx="1121561" cy="1166481"/>
          </a:xfrm>
          <a:custGeom>
            <a:avLst/>
            <a:gdLst>
              <a:gd name="connsiteX0" fmla="*/ 91855 w 1303698"/>
              <a:gd name="connsiteY0" fmla="*/ 1312553 h 1355913"/>
              <a:gd name="connsiteX1" fmla="*/ 91855 w 1303698"/>
              <a:gd name="connsiteY1" fmla="*/ 1330841 h 1355913"/>
              <a:gd name="connsiteX2" fmla="*/ 274735 w 1303698"/>
              <a:gd name="connsiteY2" fmla="*/ 1330841 h 1355913"/>
              <a:gd name="connsiteX3" fmla="*/ 274735 w 1303698"/>
              <a:gd name="connsiteY3" fmla="*/ 1312553 h 1355913"/>
              <a:gd name="connsiteX4" fmla="*/ 928130 w 1303698"/>
              <a:gd name="connsiteY4" fmla="*/ 1308135 h 1355913"/>
              <a:gd name="connsiteX5" fmla="*/ 928130 w 1303698"/>
              <a:gd name="connsiteY5" fmla="*/ 1326423 h 1355913"/>
              <a:gd name="connsiteX6" fmla="*/ 1111010 w 1303698"/>
              <a:gd name="connsiteY6" fmla="*/ 1326423 h 1355913"/>
              <a:gd name="connsiteX7" fmla="*/ 1111010 w 1303698"/>
              <a:gd name="connsiteY7" fmla="*/ 1308135 h 1355913"/>
              <a:gd name="connsiteX8" fmla="*/ 713802 w 1303698"/>
              <a:gd name="connsiteY8" fmla="*/ 1307881 h 1355913"/>
              <a:gd name="connsiteX9" fmla="*/ 713802 w 1303698"/>
              <a:gd name="connsiteY9" fmla="*/ 1326169 h 1355913"/>
              <a:gd name="connsiteX10" fmla="*/ 896682 w 1303698"/>
              <a:gd name="connsiteY10" fmla="*/ 1326169 h 1355913"/>
              <a:gd name="connsiteX11" fmla="*/ 896682 w 1303698"/>
              <a:gd name="connsiteY11" fmla="*/ 1307881 h 1355913"/>
              <a:gd name="connsiteX12" fmla="*/ 91855 w 1303698"/>
              <a:gd name="connsiteY12" fmla="*/ 1284733 h 1355913"/>
              <a:gd name="connsiteX13" fmla="*/ 91855 w 1303698"/>
              <a:gd name="connsiteY13" fmla="*/ 1303021 h 1355913"/>
              <a:gd name="connsiteX14" fmla="*/ 274735 w 1303698"/>
              <a:gd name="connsiteY14" fmla="*/ 1303021 h 1355913"/>
              <a:gd name="connsiteX15" fmla="*/ 274735 w 1303698"/>
              <a:gd name="connsiteY15" fmla="*/ 1284733 h 1355913"/>
              <a:gd name="connsiteX16" fmla="*/ 928130 w 1303698"/>
              <a:gd name="connsiteY16" fmla="*/ 1280315 h 1355913"/>
              <a:gd name="connsiteX17" fmla="*/ 928130 w 1303698"/>
              <a:gd name="connsiteY17" fmla="*/ 1298603 h 1355913"/>
              <a:gd name="connsiteX18" fmla="*/ 1111010 w 1303698"/>
              <a:gd name="connsiteY18" fmla="*/ 1298603 h 1355913"/>
              <a:gd name="connsiteX19" fmla="*/ 1111010 w 1303698"/>
              <a:gd name="connsiteY19" fmla="*/ 1280315 h 1355913"/>
              <a:gd name="connsiteX20" fmla="*/ 713802 w 1303698"/>
              <a:gd name="connsiteY20" fmla="*/ 1280061 h 1355913"/>
              <a:gd name="connsiteX21" fmla="*/ 713802 w 1303698"/>
              <a:gd name="connsiteY21" fmla="*/ 1298349 h 1355913"/>
              <a:gd name="connsiteX22" fmla="*/ 896682 w 1303698"/>
              <a:gd name="connsiteY22" fmla="*/ 1298349 h 1355913"/>
              <a:gd name="connsiteX23" fmla="*/ 896682 w 1303698"/>
              <a:gd name="connsiteY23" fmla="*/ 1280061 h 1355913"/>
              <a:gd name="connsiteX24" fmla="*/ 91855 w 1303698"/>
              <a:gd name="connsiteY24" fmla="*/ 1256914 h 1355913"/>
              <a:gd name="connsiteX25" fmla="*/ 91855 w 1303698"/>
              <a:gd name="connsiteY25" fmla="*/ 1275202 h 1355913"/>
              <a:gd name="connsiteX26" fmla="*/ 274735 w 1303698"/>
              <a:gd name="connsiteY26" fmla="*/ 1275202 h 1355913"/>
              <a:gd name="connsiteX27" fmla="*/ 274735 w 1303698"/>
              <a:gd name="connsiteY27" fmla="*/ 1256914 h 1355913"/>
              <a:gd name="connsiteX28" fmla="*/ 928130 w 1303698"/>
              <a:gd name="connsiteY28" fmla="*/ 1252496 h 1355913"/>
              <a:gd name="connsiteX29" fmla="*/ 928130 w 1303698"/>
              <a:gd name="connsiteY29" fmla="*/ 1270784 h 1355913"/>
              <a:gd name="connsiteX30" fmla="*/ 1111010 w 1303698"/>
              <a:gd name="connsiteY30" fmla="*/ 1270784 h 1355913"/>
              <a:gd name="connsiteX31" fmla="*/ 1111010 w 1303698"/>
              <a:gd name="connsiteY31" fmla="*/ 1252496 h 1355913"/>
              <a:gd name="connsiteX32" fmla="*/ 713802 w 1303698"/>
              <a:gd name="connsiteY32" fmla="*/ 1252242 h 1355913"/>
              <a:gd name="connsiteX33" fmla="*/ 713802 w 1303698"/>
              <a:gd name="connsiteY33" fmla="*/ 1270530 h 1355913"/>
              <a:gd name="connsiteX34" fmla="*/ 896682 w 1303698"/>
              <a:gd name="connsiteY34" fmla="*/ 1270530 h 1355913"/>
              <a:gd name="connsiteX35" fmla="*/ 896682 w 1303698"/>
              <a:gd name="connsiteY35" fmla="*/ 1252242 h 1355913"/>
              <a:gd name="connsiteX36" fmla="*/ 91855 w 1303698"/>
              <a:gd name="connsiteY36" fmla="*/ 1229095 h 1355913"/>
              <a:gd name="connsiteX37" fmla="*/ 91855 w 1303698"/>
              <a:gd name="connsiteY37" fmla="*/ 1247383 h 1355913"/>
              <a:gd name="connsiteX38" fmla="*/ 274735 w 1303698"/>
              <a:gd name="connsiteY38" fmla="*/ 1247383 h 1355913"/>
              <a:gd name="connsiteX39" fmla="*/ 274735 w 1303698"/>
              <a:gd name="connsiteY39" fmla="*/ 1229095 h 1355913"/>
              <a:gd name="connsiteX40" fmla="*/ 928130 w 1303698"/>
              <a:gd name="connsiteY40" fmla="*/ 1224677 h 1355913"/>
              <a:gd name="connsiteX41" fmla="*/ 928130 w 1303698"/>
              <a:gd name="connsiteY41" fmla="*/ 1242965 h 1355913"/>
              <a:gd name="connsiteX42" fmla="*/ 1111010 w 1303698"/>
              <a:gd name="connsiteY42" fmla="*/ 1242965 h 1355913"/>
              <a:gd name="connsiteX43" fmla="*/ 1111010 w 1303698"/>
              <a:gd name="connsiteY43" fmla="*/ 1224677 h 1355913"/>
              <a:gd name="connsiteX44" fmla="*/ 713802 w 1303698"/>
              <a:gd name="connsiteY44" fmla="*/ 1224423 h 1355913"/>
              <a:gd name="connsiteX45" fmla="*/ 713802 w 1303698"/>
              <a:gd name="connsiteY45" fmla="*/ 1242711 h 1355913"/>
              <a:gd name="connsiteX46" fmla="*/ 896682 w 1303698"/>
              <a:gd name="connsiteY46" fmla="*/ 1242711 h 1355913"/>
              <a:gd name="connsiteX47" fmla="*/ 896682 w 1303698"/>
              <a:gd name="connsiteY47" fmla="*/ 1224423 h 1355913"/>
              <a:gd name="connsiteX48" fmla="*/ 1172454 w 1303698"/>
              <a:gd name="connsiteY48" fmla="*/ 1139433 h 1355913"/>
              <a:gd name="connsiteX49" fmla="*/ 1172454 w 1303698"/>
              <a:gd name="connsiteY49" fmla="*/ 1176009 h 1355913"/>
              <a:gd name="connsiteX50" fmla="*/ 1218416 w 1303698"/>
              <a:gd name="connsiteY50" fmla="*/ 1176009 h 1355913"/>
              <a:gd name="connsiteX51" fmla="*/ 1218416 w 1303698"/>
              <a:gd name="connsiteY51" fmla="*/ 1139433 h 1355913"/>
              <a:gd name="connsiteX52" fmla="*/ 1096012 w 1303698"/>
              <a:gd name="connsiteY52" fmla="*/ 1139433 h 1355913"/>
              <a:gd name="connsiteX53" fmla="*/ 1096012 w 1303698"/>
              <a:gd name="connsiteY53" fmla="*/ 1176009 h 1355913"/>
              <a:gd name="connsiteX54" fmla="*/ 1141974 w 1303698"/>
              <a:gd name="connsiteY54" fmla="*/ 1176009 h 1355913"/>
              <a:gd name="connsiteX55" fmla="*/ 1141974 w 1303698"/>
              <a:gd name="connsiteY55" fmla="*/ 1139433 h 1355913"/>
              <a:gd name="connsiteX56" fmla="*/ 1019570 w 1303698"/>
              <a:gd name="connsiteY56" fmla="*/ 1139433 h 1355913"/>
              <a:gd name="connsiteX57" fmla="*/ 1019570 w 1303698"/>
              <a:gd name="connsiteY57" fmla="*/ 1176009 h 1355913"/>
              <a:gd name="connsiteX58" fmla="*/ 1065532 w 1303698"/>
              <a:gd name="connsiteY58" fmla="*/ 1176009 h 1355913"/>
              <a:gd name="connsiteX59" fmla="*/ 1065532 w 1303698"/>
              <a:gd name="connsiteY59" fmla="*/ 1139433 h 1355913"/>
              <a:gd name="connsiteX60" fmla="*/ 943128 w 1303698"/>
              <a:gd name="connsiteY60" fmla="*/ 1139433 h 1355913"/>
              <a:gd name="connsiteX61" fmla="*/ 943128 w 1303698"/>
              <a:gd name="connsiteY61" fmla="*/ 1176009 h 1355913"/>
              <a:gd name="connsiteX62" fmla="*/ 989090 w 1303698"/>
              <a:gd name="connsiteY62" fmla="*/ 1176009 h 1355913"/>
              <a:gd name="connsiteX63" fmla="*/ 989090 w 1303698"/>
              <a:gd name="connsiteY63" fmla="*/ 1139433 h 1355913"/>
              <a:gd name="connsiteX64" fmla="*/ 866686 w 1303698"/>
              <a:gd name="connsiteY64" fmla="*/ 1139433 h 1355913"/>
              <a:gd name="connsiteX65" fmla="*/ 866686 w 1303698"/>
              <a:gd name="connsiteY65" fmla="*/ 1176009 h 1355913"/>
              <a:gd name="connsiteX66" fmla="*/ 912648 w 1303698"/>
              <a:gd name="connsiteY66" fmla="*/ 1176009 h 1355913"/>
              <a:gd name="connsiteX67" fmla="*/ 912648 w 1303698"/>
              <a:gd name="connsiteY67" fmla="*/ 1139433 h 1355913"/>
              <a:gd name="connsiteX68" fmla="*/ 790244 w 1303698"/>
              <a:gd name="connsiteY68" fmla="*/ 1139433 h 1355913"/>
              <a:gd name="connsiteX69" fmla="*/ 790244 w 1303698"/>
              <a:gd name="connsiteY69" fmla="*/ 1176009 h 1355913"/>
              <a:gd name="connsiteX70" fmla="*/ 836206 w 1303698"/>
              <a:gd name="connsiteY70" fmla="*/ 1176009 h 1355913"/>
              <a:gd name="connsiteX71" fmla="*/ 836206 w 1303698"/>
              <a:gd name="connsiteY71" fmla="*/ 1139433 h 1355913"/>
              <a:gd name="connsiteX72" fmla="*/ 713802 w 1303698"/>
              <a:gd name="connsiteY72" fmla="*/ 1139433 h 1355913"/>
              <a:gd name="connsiteX73" fmla="*/ 713802 w 1303698"/>
              <a:gd name="connsiteY73" fmla="*/ 1176009 h 1355913"/>
              <a:gd name="connsiteX74" fmla="*/ 759764 w 1303698"/>
              <a:gd name="connsiteY74" fmla="*/ 1176009 h 1355913"/>
              <a:gd name="connsiteX75" fmla="*/ 759764 w 1303698"/>
              <a:gd name="connsiteY75" fmla="*/ 1139433 h 1355913"/>
              <a:gd name="connsiteX76" fmla="*/ 550507 w 1303698"/>
              <a:gd name="connsiteY76" fmla="*/ 1139433 h 1355913"/>
              <a:gd name="connsiteX77" fmla="*/ 550507 w 1303698"/>
              <a:gd name="connsiteY77" fmla="*/ 1176009 h 1355913"/>
              <a:gd name="connsiteX78" fmla="*/ 596469 w 1303698"/>
              <a:gd name="connsiteY78" fmla="*/ 1176009 h 1355913"/>
              <a:gd name="connsiteX79" fmla="*/ 596469 w 1303698"/>
              <a:gd name="connsiteY79" fmla="*/ 1139433 h 1355913"/>
              <a:gd name="connsiteX80" fmla="*/ 474065 w 1303698"/>
              <a:gd name="connsiteY80" fmla="*/ 1139433 h 1355913"/>
              <a:gd name="connsiteX81" fmla="*/ 474065 w 1303698"/>
              <a:gd name="connsiteY81" fmla="*/ 1176009 h 1355913"/>
              <a:gd name="connsiteX82" fmla="*/ 520027 w 1303698"/>
              <a:gd name="connsiteY82" fmla="*/ 1176009 h 1355913"/>
              <a:gd name="connsiteX83" fmla="*/ 520027 w 1303698"/>
              <a:gd name="connsiteY83" fmla="*/ 1139433 h 1355913"/>
              <a:gd name="connsiteX84" fmla="*/ 397623 w 1303698"/>
              <a:gd name="connsiteY84" fmla="*/ 1139433 h 1355913"/>
              <a:gd name="connsiteX85" fmla="*/ 397623 w 1303698"/>
              <a:gd name="connsiteY85" fmla="*/ 1176009 h 1355913"/>
              <a:gd name="connsiteX86" fmla="*/ 443585 w 1303698"/>
              <a:gd name="connsiteY86" fmla="*/ 1176009 h 1355913"/>
              <a:gd name="connsiteX87" fmla="*/ 443585 w 1303698"/>
              <a:gd name="connsiteY87" fmla="*/ 1139433 h 1355913"/>
              <a:gd name="connsiteX88" fmla="*/ 321181 w 1303698"/>
              <a:gd name="connsiteY88" fmla="*/ 1139433 h 1355913"/>
              <a:gd name="connsiteX89" fmla="*/ 321181 w 1303698"/>
              <a:gd name="connsiteY89" fmla="*/ 1176009 h 1355913"/>
              <a:gd name="connsiteX90" fmla="*/ 367143 w 1303698"/>
              <a:gd name="connsiteY90" fmla="*/ 1176009 h 1355913"/>
              <a:gd name="connsiteX91" fmla="*/ 367143 w 1303698"/>
              <a:gd name="connsiteY91" fmla="*/ 1139433 h 1355913"/>
              <a:gd name="connsiteX92" fmla="*/ 244739 w 1303698"/>
              <a:gd name="connsiteY92" fmla="*/ 1139433 h 1355913"/>
              <a:gd name="connsiteX93" fmla="*/ 244739 w 1303698"/>
              <a:gd name="connsiteY93" fmla="*/ 1176009 h 1355913"/>
              <a:gd name="connsiteX94" fmla="*/ 290701 w 1303698"/>
              <a:gd name="connsiteY94" fmla="*/ 1176009 h 1355913"/>
              <a:gd name="connsiteX95" fmla="*/ 290701 w 1303698"/>
              <a:gd name="connsiteY95" fmla="*/ 1139433 h 1355913"/>
              <a:gd name="connsiteX96" fmla="*/ 168297 w 1303698"/>
              <a:gd name="connsiteY96" fmla="*/ 1139433 h 1355913"/>
              <a:gd name="connsiteX97" fmla="*/ 168297 w 1303698"/>
              <a:gd name="connsiteY97" fmla="*/ 1176009 h 1355913"/>
              <a:gd name="connsiteX98" fmla="*/ 214259 w 1303698"/>
              <a:gd name="connsiteY98" fmla="*/ 1176009 h 1355913"/>
              <a:gd name="connsiteX99" fmla="*/ 214259 w 1303698"/>
              <a:gd name="connsiteY99" fmla="*/ 1139433 h 1355913"/>
              <a:gd name="connsiteX100" fmla="*/ 91855 w 1303698"/>
              <a:gd name="connsiteY100" fmla="*/ 1139433 h 1355913"/>
              <a:gd name="connsiteX101" fmla="*/ 91855 w 1303698"/>
              <a:gd name="connsiteY101" fmla="*/ 1176009 h 1355913"/>
              <a:gd name="connsiteX102" fmla="*/ 137817 w 1303698"/>
              <a:gd name="connsiteY102" fmla="*/ 1176009 h 1355913"/>
              <a:gd name="connsiteX103" fmla="*/ 137817 w 1303698"/>
              <a:gd name="connsiteY103" fmla="*/ 1139433 h 1355913"/>
              <a:gd name="connsiteX104" fmla="*/ 1172454 w 1303698"/>
              <a:gd name="connsiteY104" fmla="*/ 1066462 h 1355913"/>
              <a:gd name="connsiteX105" fmla="*/ 1172454 w 1303698"/>
              <a:gd name="connsiteY105" fmla="*/ 1103038 h 1355913"/>
              <a:gd name="connsiteX106" fmla="*/ 1218416 w 1303698"/>
              <a:gd name="connsiteY106" fmla="*/ 1103038 h 1355913"/>
              <a:gd name="connsiteX107" fmla="*/ 1218416 w 1303698"/>
              <a:gd name="connsiteY107" fmla="*/ 1066462 h 1355913"/>
              <a:gd name="connsiteX108" fmla="*/ 1096012 w 1303698"/>
              <a:gd name="connsiteY108" fmla="*/ 1066462 h 1355913"/>
              <a:gd name="connsiteX109" fmla="*/ 1096012 w 1303698"/>
              <a:gd name="connsiteY109" fmla="*/ 1103038 h 1355913"/>
              <a:gd name="connsiteX110" fmla="*/ 1141974 w 1303698"/>
              <a:gd name="connsiteY110" fmla="*/ 1103038 h 1355913"/>
              <a:gd name="connsiteX111" fmla="*/ 1141974 w 1303698"/>
              <a:gd name="connsiteY111" fmla="*/ 1066462 h 1355913"/>
              <a:gd name="connsiteX112" fmla="*/ 1019570 w 1303698"/>
              <a:gd name="connsiteY112" fmla="*/ 1066462 h 1355913"/>
              <a:gd name="connsiteX113" fmla="*/ 1019570 w 1303698"/>
              <a:gd name="connsiteY113" fmla="*/ 1103038 h 1355913"/>
              <a:gd name="connsiteX114" fmla="*/ 1065532 w 1303698"/>
              <a:gd name="connsiteY114" fmla="*/ 1103038 h 1355913"/>
              <a:gd name="connsiteX115" fmla="*/ 1065532 w 1303698"/>
              <a:gd name="connsiteY115" fmla="*/ 1066462 h 1355913"/>
              <a:gd name="connsiteX116" fmla="*/ 943128 w 1303698"/>
              <a:gd name="connsiteY116" fmla="*/ 1066462 h 1355913"/>
              <a:gd name="connsiteX117" fmla="*/ 943128 w 1303698"/>
              <a:gd name="connsiteY117" fmla="*/ 1103038 h 1355913"/>
              <a:gd name="connsiteX118" fmla="*/ 989090 w 1303698"/>
              <a:gd name="connsiteY118" fmla="*/ 1103038 h 1355913"/>
              <a:gd name="connsiteX119" fmla="*/ 989090 w 1303698"/>
              <a:gd name="connsiteY119" fmla="*/ 1066462 h 1355913"/>
              <a:gd name="connsiteX120" fmla="*/ 866686 w 1303698"/>
              <a:gd name="connsiteY120" fmla="*/ 1066462 h 1355913"/>
              <a:gd name="connsiteX121" fmla="*/ 866686 w 1303698"/>
              <a:gd name="connsiteY121" fmla="*/ 1103038 h 1355913"/>
              <a:gd name="connsiteX122" fmla="*/ 912648 w 1303698"/>
              <a:gd name="connsiteY122" fmla="*/ 1103038 h 1355913"/>
              <a:gd name="connsiteX123" fmla="*/ 912648 w 1303698"/>
              <a:gd name="connsiteY123" fmla="*/ 1066462 h 1355913"/>
              <a:gd name="connsiteX124" fmla="*/ 790244 w 1303698"/>
              <a:gd name="connsiteY124" fmla="*/ 1066462 h 1355913"/>
              <a:gd name="connsiteX125" fmla="*/ 790244 w 1303698"/>
              <a:gd name="connsiteY125" fmla="*/ 1103038 h 1355913"/>
              <a:gd name="connsiteX126" fmla="*/ 836206 w 1303698"/>
              <a:gd name="connsiteY126" fmla="*/ 1103038 h 1355913"/>
              <a:gd name="connsiteX127" fmla="*/ 836206 w 1303698"/>
              <a:gd name="connsiteY127" fmla="*/ 1066462 h 1355913"/>
              <a:gd name="connsiteX128" fmla="*/ 713802 w 1303698"/>
              <a:gd name="connsiteY128" fmla="*/ 1066462 h 1355913"/>
              <a:gd name="connsiteX129" fmla="*/ 713802 w 1303698"/>
              <a:gd name="connsiteY129" fmla="*/ 1103038 h 1355913"/>
              <a:gd name="connsiteX130" fmla="*/ 759764 w 1303698"/>
              <a:gd name="connsiteY130" fmla="*/ 1103038 h 1355913"/>
              <a:gd name="connsiteX131" fmla="*/ 759764 w 1303698"/>
              <a:gd name="connsiteY131" fmla="*/ 1066462 h 1355913"/>
              <a:gd name="connsiteX132" fmla="*/ 550507 w 1303698"/>
              <a:gd name="connsiteY132" fmla="*/ 1066462 h 1355913"/>
              <a:gd name="connsiteX133" fmla="*/ 550507 w 1303698"/>
              <a:gd name="connsiteY133" fmla="*/ 1103038 h 1355913"/>
              <a:gd name="connsiteX134" fmla="*/ 596469 w 1303698"/>
              <a:gd name="connsiteY134" fmla="*/ 1103038 h 1355913"/>
              <a:gd name="connsiteX135" fmla="*/ 596469 w 1303698"/>
              <a:gd name="connsiteY135" fmla="*/ 1066462 h 1355913"/>
              <a:gd name="connsiteX136" fmla="*/ 474065 w 1303698"/>
              <a:gd name="connsiteY136" fmla="*/ 1066462 h 1355913"/>
              <a:gd name="connsiteX137" fmla="*/ 474065 w 1303698"/>
              <a:gd name="connsiteY137" fmla="*/ 1103038 h 1355913"/>
              <a:gd name="connsiteX138" fmla="*/ 520027 w 1303698"/>
              <a:gd name="connsiteY138" fmla="*/ 1103038 h 1355913"/>
              <a:gd name="connsiteX139" fmla="*/ 520027 w 1303698"/>
              <a:gd name="connsiteY139" fmla="*/ 1066462 h 1355913"/>
              <a:gd name="connsiteX140" fmla="*/ 397623 w 1303698"/>
              <a:gd name="connsiteY140" fmla="*/ 1066462 h 1355913"/>
              <a:gd name="connsiteX141" fmla="*/ 397623 w 1303698"/>
              <a:gd name="connsiteY141" fmla="*/ 1103038 h 1355913"/>
              <a:gd name="connsiteX142" fmla="*/ 443585 w 1303698"/>
              <a:gd name="connsiteY142" fmla="*/ 1103038 h 1355913"/>
              <a:gd name="connsiteX143" fmla="*/ 443585 w 1303698"/>
              <a:gd name="connsiteY143" fmla="*/ 1066462 h 1355913"/>
              <a:gd name="connsiteX144" fmla="*/ 321181 w 1303698"/>
              <a:gd name="connsiteY144" fmla="*/ 1066462 h 1355913"/>
              <a:gd name="connsiteX145" fmla="*/ 321181 w 1303698"/>
              <a:gd name="connsiteY145" fmla="*/ 1103038 h 1355913"/>
              <a:gd name="connsiteX146" fmla="*/ 367143 w 1303698"/>
              <a:gd name="connsiteY146" fmla="*/ 1103038 h 1355913"/>
              <a:gd name="connsiteX147" fmla="*/ 367143 w 1303698"/>
              <a:gd name="connsiteY147" fmla="*/ 1066462 h 1355913"/>
              <a:gd name="connsiteX148" fmla="*/ 244739 w 1303698"/>
              <a:gd name="connsiteY148" fmla="*/ 1066462 h 1355913"/>
              <a:gd name="connsiteX149" fmla="*/ 244739 w 1303698"/>
              <a:gd name="connsiteY149" fmla="*/ 1103038 h 1355913"/>
              <a:gd name="connsiteX150" fmla="*/ 290701 w 1303698"/>
              <a:gd name="connsiteY150" fmla="*/ 1103038 h 1355913"/>
              <a:gd name="connsiteX151" fmla="*/ 290701 w 1303698"/>
              <a:gd name="connsiteY151" fmla="*/ 1066462 h 1355913"/>
              <a:gd name="connsiteX152" fmla="*/ 168297 w 1303698"/>
              <a:gd name="connsiteY152" fmla="*/ 1066462 h 1355913"/>
              <a:gd name="connsiteX153" fmla="*/ 168297 w 1303698"/>
              <a:gd name="connsiteY153" fmla="*/ 1103038 h 1355913"/>
              <a:gd name="connsiteX154" fmla="*/ 214259 w 1303698"/>
              <a:gd name="connsiteY154" fmla="*/ 1103038 h 1355913"/>
              <a:gd name="connsiteX155" fmla="*/ 214259 w 1303698"/>
              <a:gd name="connsiteY155" fmla="*/ 1066462 h 1355913"/>
              <a:gd name="connsiteX156" fmla="*/ 91855 w 1303698"/>
              <a:gd name="connsiteY156" fmla="*/ 1066462 h 1355913"/>
              <a:gd name="connsiteX157" fmla="*/ 91855 w 1303698"/>
              <a:gd name="connsiteY157" fmla="*/ 1103038 h 1355913"/>
              <a:gd name="connsiteX158" fmla="*/ 137817 w 1303698"/>
              <a:gd name="connsiteY158" fmla="*/ 1103038 h 1355913"/>
              <a:gd name="connsiteX159" fmla="*/ 137817 w 1303698"/>
              <a:gd name="connsiteY159" fmla="*/ 1066462 h 1355913"/>
              <a:gd name="connsiteX160" fmla="*/ 1172454 w 1303698"/>
              <a:gd name="connsiteY160" fmla="*/ 987699 h 1355913"/>
              <a:gd name="connsiteX161" fmla="*/ 1172454 w 1303698"/>
              <a:gd name="connsiteY161" fmla="*/ 1024275 h 1355913"/>
              <a:gd name="connsiteX162" fmla="*/ 1218416 w 1303698"/>
              <a:gd name="connsiteY162" fmla="*/ 1024275 h 1355913"/>
              <a:gd name="connsiteX163" fmla="*/ 1218416 w 1303698"/>
              <a:gd name="connsiteY163" fmla="*/ 987699 h 1355913"/>
              <a:gd name="connsiteX164" fmla="*/ 1096012 w 1303698"/>
              <a:gd name="connsiteY164" fmla="*/ 987699 h 1355913"/>
              <a:gd name="connsiteX165" fmla="*/ 1096012 w 1303698"/>
              <a:gd name="connsiteY165" fmla="*/ 1024275 h 1355913"/>
              <a:gd name="connsiteX166" fmla="*/ 1141974 w 1303698"/>
              <a:gd name="connsiteY166" fmla="*/ 1024275 h 1355913"/>
              <a:gd name="connsiteX167" fmla="*/ 1141974 w 1303698"/>
              <a:gd name="connsiteY167" fmla="*/ 987699 h 1355913"/>
              <a:gd name="connsiteX168" fmla="*/ 1019570 w 1303698"/>
              <a:gd name="connsiteY168" fmla="*/ 987699 h 1355913"/>
              <a:gd name="connsiteX169" fmla="*/ 1019570 w 1303698"/>
              <a:gd name="connsiteY169" fmla="*/ 1024275 h 1355913"/>
              <a:gd name="connsiteX170" fmla="*/ 1065532 w 1303698"/>
              <a:gd name="connsiteY170" fmla="*/ 1024275 h 1355913"/>
              <a:gd name="connsiteX171" fmla="*/ 1065532 w 1303698"/>
              <a:gd name="connsiteY171" fmla="*/ 987699 h 1355913"/>
              <a:gd name="connsiteX172" fmla="*/ 943128 w 1303698"/>
              <a:gd name="connsiteY172" fmla="*/ 987699 h 1355913"/>
              <a:gd name="connsiteX173" fmla="*/ 943128 w 1303698"/>
              <a:gd name="connsiteY173" fmla="*/ 1024275 h 1355913"/>
              <a:gd name="connsiteX174" fmla="*/ 989090 w 1303698"/>
              <a:gd name="connsiteY174" fmla="*/ 1024275 h 1355913"/>
              <a:gd name="connsiteX175" fmla="*/ 989090 w 1303698"/>
              <a:gd name="connsiteY175" fmla="*/ 987699 h 1355913"/>
              <a:gd name="connsiteX176" fmla="*/ 866686 w 1303698"/>
              <a:gd name="connsiteY176" fmla="*/ 987699 h 1355913"/>
              <a:gd name="connsiteX177" fmla="*/ 866686 w 1303698"/>
              <a:gd name="connsiteY177" fmla="*/ 1024275 h 1355913"/>
              <a:gd name="connsiteX178" fmla="*/ 912648 w 1303698"/>
              <a:gd name="connsiteY178" fmla="*/ 1024275 h 1355913"/>
              <a:gd name="connsiteX179" fmla="*/ 912648 w 1303698"/>
              <a:gd name="connsiteY179" fmla="*/ 987699 h 1355913"/>
              <a:gd name="connsiteX180" fmla="*/ 790244 w 1303698"/>
              <a:gd name="connsiteY180" fmla="*/ 987699 h 1355913"/>
              <a:gd name="connsiteX181" fmla="*/ 790244 w 1303698"/>
              <a:gd name="connsiteY181" fmla="*/ 1024275 h 1355913"/>
              <a:gd name="connsiteX182" fmla="*/ 836206 w 1303698"/>
              <a:gd name="connsiteY182" fmla="*/ 1024275 h 1355913"/>
              <a:gd name="connsiteX183" fmla="*/ 836206 w 1303698"/>
              <a:gd name="connsiteY183" fmla="*/ 987699 h 1355913"/>
              <a:gd name="connsiteX184" fmla="*/ 713802 w 1303698"/>
              <a:gd name="connsiteY184" fmla="*/ 987699 h 1355913"/>
              <a:gd name="connsiteX185" fmla="*/ 713802 w 1303698"/>
              <a:gd name="connsiteY185" fmla="*/ 1024275 h 1355913"/>
              <a:gd name="connsiteX186" fmla="*/ 759764 w 1303698"/>
              <a:gd name="connsiteY186" fmla="*/ 1024275 h 1355913"/>
              <a:gd name="connsiteX187" fmla="*/ 759764 w 1303698"/>
              <a:gd name="connsiteY187" fmla="*/ 987699 h 1355913"/>
              <a:gd name="connsiteX188" fmla="*/ 1172454 w 1303698"/>
              <a:gd name="connsiteY188" fmla="*/ 914728 h 1355913"/>
              <a:gd name="connsiteX189" fmla="*/ 1172454 w 1303698"/>
              <a:gd name="connsiteY189" fmla="*/ 951304 h 1355913"/>
              <a:gd name="connsiteX190" fmla="*/ 1218416 w 1303698"/>
              <a:gd name="connsiteY190" fmla="*/ 951304 h 1355913"/>
              <a:gd name="connsiteX191" fmla="*/ 1218416 w 1303698"/>
              <a:gd name="connsiteY191" fmla="*/ 914728 h 1355913"/>
              <a:gd name="connsiteX192" fmla="*/ 1096012 w 1303698"/>
              <a:gd name="connsiteY192" fmla="*/ 914728 h 1355913"/>
              <a:gd name="connsiteX193" fmla="*/ 1096012 w 1303698"/>
              <a:gd name="connsiteY193" fmla="*/ 951304 h 1355913"/>
              <a:gd name="connsiteX194" fmla="*/ 1141974 w 1303698"/>
              <a:gd name="connsiteY194" fmla="*/ 951304 h 1355913"/>
              <a:gd name="connsiteX195" fmla="*/ 1141974 w 1303698"/>
              <a:gd name="connsiteY195" fmla="*/ 914728 h 1355913"/>
              <a:gd name="connsiteX196" fmla="*/ 1019570 w 1303698"/>
              <a:gd name="connsiteY196" fmla="*/ 914728 h 1355913"/>
              <a:gd name="connsiteX197" fmla="*/ 1019570 w 1303698"/>
              <a:gd name="connsiteY197" fmla="*/ 951304 h 1355913"/>
              <a:gd name="connsiteX198" fmla="*/ 1065532 w 1303698"/>
              <a:gd name="connsiteY198" fmla="*/ 951304 h 1355913"/>
              <a:gd name="connsiteX199" fmla="*/ 1065532 w 1303698"/>
              <a:gd name="connsiteY199" fmla="*/ 914728 h 1355913"/>
              <a:gd name="connsiteX200" fmla="*/ 943128 w 1303698"/>
              <a:gd name="connsiteY200" fmla="*/ 914728 h 1355913"/>
              <a:gd name="connsiteX201" fmla="*/ 943128 w 1303698"/>
              <a:gd name="connsiteY201" fmla="*/ 951304 h 1355913"/>
              <a:gd name="connsiteX202" fmla="*/ 989090 w 1303698"/>
              <a:gd name="connsiteY202" fmla="*/ 951304 h 1355913"/>
              <a:gd name="connsiteX203" fmla="*/ 989090 w 1303698"/>
              <a:gd name="connsiteY203" fmla="*/ 914728 h 1355913"/>
              <a:gd name="connsiteX204" fmla="*/ 866686 w 1303698"/>
              <a:gd name="connsiteY204" fmla="*/ 914728 h 1355913"/>
              <a:gd name="connsiteX205" fmla="*/ 866686 w 1303698"/>
              <a:gd name="connsiteY205" fmla="*/ 951304 h 1355913"/>
              <a:gd name="connsiteX206" fmla="*/ 912648 w 1303698"/>
              <a:gd name="connsiteY206" fmla="*/ 951304 h 1355913"/>
              <a:gd name="connsiteX207" fmla="*/ 912648 w 1303698"/>
              <a:gd name="connsiteY207" fmla="*/ 914728 h 1355913"/>
              <a:gd name="connsiteX208" fmla="*/ 790244 w 1303698"/>
              <a:gd name="connsiteY208" fmla="*/ 914728 h 1355913"/>
              <a:gd name="connsiteX209" fmla="*/ 790244 w 1303698"/>
              <a:gd name="connsiteY209" fmla="*/ 951304 h 1355913"/>
              <a:gd name="connsiteX210" fmla="*/ 836206 w 1303698"/>
              <a:gd name="connsiteY210" fmla="*/ 951304 h 1355913"/>
              <a:gd name="connsiteX211" fmla="*/ 836206 w 1303698"/>
              <a:gd name="connsiteY211" fmla="*/ 914728 h 1355913"/>
              <a:gd name="connsiteX212" fmla="*/ 713802 w 1303698"/>
              <a:gd name="connsiteY212" fmla="*/ 914728 h 1355913"/>
              <a:gd name="connsiteX213" fmla="*/ 713802 w 1303698"/>
              <a:gd name="connsiteY213" fmla="*/ 951304 h 1355913"/>
              <a:gd name="connsiteX214" fmla="*/ 759764 w 1303698"/>
              <a:gd name="connsiteY214" fmla="*/ 951304 h 1355913"/>
              <a:gd name="connsiteX215" fmla="*/ 759764 w 1303698"/>
              <a:gd name="connsiteY215" fmla="*/ 914728 h 1355913"/>
              <a:gd name="connsiteX216" fmla="*/ 406719 w 1303698"/>
              <a:gd name="connsiteY216" fmla="*/ 768369 h 1355913"/>
              <a:gd name="connsiteX217" fmla="*/ 392429 w 1303698"/>
              <a:gd name="connsiteY217" fmla="*/ 781560 h 1355913"/>
              <a:gd name="connsiteX218" fmla="*/ 391879 w 1303698"/>
              <a:gd name="connsiteY218" fmla="*/ 942049 h 1355913"/>
              <a:gd name="connsiteX219" fmla="*/ 405620 w 1303698"/>
              <a:gd name="connsiteY219" fmla="*/ 956339 h 1355913"/>
              <a:gd name="connsiteX220" fmla="*/ 419360 w 1303698"/>
              <a:gd name="connsiteY220" fmla="*/ 942049 h 1355913"/>
              <a:gd name="connsiteX221" fmla="*/ 419360 w 1303698"/>
              <a:gd name="connsiteY221" fmla="*/ 863453 h 1355913"/>
              <a:gd name="connsiteX222" fmla="*/ 419360 w 1303698"/>
              <a:gd name="connsiteY222" fmla="*/ 782110 h 1355913"/>
              <a:gd name="connsiteX223" fmla="*/ 406719 w 1303698"/>
              <a:gd name="connsiteY223" fmla="*/ 768369 h 1355913"/>
              <a:gd name="connsiteX224" fmla="*/ 555116 w 1303698"/>
              <a:gd name="connsiteY224" fmla="*/ 723300 h 1355913"/>
              <a:gd name="connsiteX225" fmla="*/ 544674 w 1303698"/>
              <a:gd name="connsiteY225" fmla="*/ 734842 h 1355913"/>
              <a:gd name="connsiteX226" fmla="*/ 545223 w 1303698"/>
              <a:gd name="connsiteY226" fmla="*/ 944797 h 1355913"/>
              <a:gd name="connsiteX227" fmla="*/ 556765 w 1303698"/>
              <a:gd name="connsiteY227" fmla="*/ 956339 h 1355913"/>
              <a:gd name="connsiteX228" fmla="*/ 600185 w 1303698"/>
              <a:gd name="connsiteY228" fmla="*/ 956339 h 1355913"/>
              <a:gd name="connsiteX229" fmla="*/ 615025 w 1303698"/>
              <a:gd name="connsiteY229" fmla="*/ 941499 h 1355913"/>
              <a:gd name="connsiteX230" fmla="*/ 615025 w 1303698"/>
              <a:gd name="connsiteY230" fmla="*/ 866751 h 1355913"/>
              <a:gd name="connsiteX231" fmla="*/ 621071 w 1303698"/>
              <a:gd name="connsiteY231" fmla="*/ 853010 h 1355913"/>
              <a:gd name="connsiteX232" fmla="*/ 637559 w 1303698"/>
              <a:gd name="connsiteY232" fmla="*/ 827728 h 1355913"/>
              <a:gd name="connsiteX233" fmla="*/ 625468 w 1303698"/>
              <a:gd name="connsiteY233" fmla="*/ 816735 h 1355913"/>
              <a:gd name="connsiteX234" fmla="*/ 585895 w 1303698"/>
              <a:gd name="connsiteY234" fmla="*/ 816735 h 1355913"/>
              <a:gd name="connsiteX235" fmla="*/ 567208 w 1303698"/>
              <a:gd name="connsiteY235" fmla="*/ 798598 h 1355913"/>
              <a:gd name="connsiteX236" fmla="*/ 567208 w 1303698"/>
              <a:gd name="connsiteY236" fmla="*/ 767819 h 1355913"/>
              <a:gd name="connsiteX237" fmla="*/ 566659 w 1303698"/>
              <a:gd name="connsiteY237" fmla="*/ 767819 h 1355913"/>
              <a:gd name="connsiteX238" fmla="*/ 566659 w 1303698"/>
              <a:gd name="connsiteY238" fmla="*/ 735392 h 1355913"/>
              <a:gd name="connsiteX239" fmla="*/ 555116 w 1303698"/>
              <a:gd name="connsiteY239" fmla="*/ 723300 h 1355913"/>
              <a:gd name="connsiteX240" fmla="*/ 509498 w 1303698"/>
              <a:gd name="connsiteY240" fmla="*/ 565559 h 1355913"/>
              <a:gd name="connsiteX241" fmla="*/ 495208 w 1303698"/>
              <a:gd name="connsiteY241" fmla="*/ 572704 h 1355913"/>
              <a:gd name="connsiteX242" fmla="*/ 502353 w 1303698"/>
              <a:gd name="connsiteY242" fmla="*/ 601284 h 1355913"/>
              <a:gd name="connsiteX243" fmla="*/ 545223 w 1303698"/>
              <a:gd name="connsiteY243" fmla="*/ 674384 h 1355913"/>
              <a:gd name="connsiteX244" fmla="*/ 571605 w 1303698"/>
              <a:gd name="connsiteY244" fmla="*/ 702964 h 1355913"/>
              <a:gd name="connsiteX245" fmla="*/ 578750 w 1303698"/>
              <a:gd name="connsiteY245" fmla="*/ 703514 h 1355913"/>
              <a:gd name="connsiteX246" fmla="*/ 588643 w 1303698"/>
              <a:gd name="connsiteY246" fmla="*/ 715056 h 1355913"/>
              <a:gd name="connsiteX247" fmla="*/ 588093 w 1303698"/>
              <a:gd name="connsiteY247" fmla="*/ 767270 h 1355913"/>
              <a:gd name="connsiteX248" fmla="*/ 613376 w 1303698"/>
              <a:gd name="connsiteY248" fmla="*/ 794751 h 1355913"/>
              <a:gd name="connsiteX249" fmla="*/ 617773 w 1303698"/>
              <a:gd name="connsiteY249" fmla="*/ 795300 h 1355913"/>
              <a:gd name="connsiteX250" fmla="*/ 637559 w 1303698"/>
              <a:gd name="connsiteY250" fmla="*/ 783758 h 1355913"/>
              <a:gd name="connsiteX251" fmla="*/ 620521 w 1303698"/>
              <a:gd name="connsiteY251" fmla="*/ 754629 h 1355913"/>
              <a:gd name="connsiteX252" fmla="*/ 597987 w 1303698"/>
              <a:gd name="connsiteY252" fmla="*/ 731545 h 1355913"/>
              <a:gd name="connsiteX253" fmla="*/ 597987 w 1303698"/>
              <a:gd name="connsiteY253" fmla="*/ 656796 h 1355913"/>
              <a:gd name="connsiteX254" fmla="*/ 597437 w 1303698"/>
              <a:gd name="connsiteY254" fmla="*/ 656796 h 1355913"/>
              <a:gd name="connsiteX255" fmla="*/ 597437 w 1303698"/>
              <a:gd name="connsiteY255" fmla="*/ 580949 h 1355913"/>
              <a:gd name="connsiteX256" fmla="*/ 582597 w 1303698"/>
              <a:gd name="connsiteY256" fmla="*/ 565559 h 1355913"/>
              <a:gd name="connsiteX257" fmla="*/ 509498 w 1303698"/>
              <a:gd name="connsiteY257" fmla="*/ 565559 h 1355913"/>
              <a:gd name="connsiteX258" fmla="*/ 1099240 w 1303698"/>
              <a:gd name="connsiteY258" fmla="*/ 0 h 1355913"/>
              <a:gd name="connsiteX259" fmla="*/ 1179484 w 1303698"/>
              <a:gd name="connsiteY259" fmla="*/ 0 h 1355913"/>
              <a:gd name="connsiteX260" fmla="*/ 1216309 w 1303698"/>
              <a:gd name="connsiteY260" fmla="*/ 756827 h 1355913"/>
              <a:gd name="connsiteX261" fmla="*/ 1303698 w 1303698"/>
              <a:gd name="connsiteY261" fmla="*/ 758476 h 1355913"/>
              <a:gd name="connsiteX262" fmla="*/ 1301500 w 1303698"/>
              <a:gd name="connsiteY262" fmla="*/ 1355913 h 1355913"/>
              <a:gd name="connsiteX263" fmla="*/ 0 w 1303698"/>
              <a:gd name="connsiteY263" fmla="*/ 1355913 h 1355913"/>
              <a:gd name="connsiteX264" fmla="*/ 2199 w 1303698"/>
              <a:gd name="connsiteY264" fmla="*/ 951942 h 1355913"/>
              <a:gd name="connsiteX265" fmla="*/ 149497 w 1303698"/>
              <a:gd name="connsiteY265" fmla="*/ 867850 h 1355913"/>
              <a:gd name="connsiteX266" fmla="*/ 190719 w 1303698"/>
              <a:gd name="connsiteY266" fmla="*/ 943698 h 1355913"/>
              <a:gd name="connsiteX267" fmla="*/ 325925 w 1303698"/>
              <a:gd name="connsiteY267" fmla="*/ 867300 h 1355913"/>
              <a:gd name="connsiteX268" fmla="*/ 364398 w 1303698"/>
              <a:gd name="connsiteY268" fmla="*/ 938751 h 1355913"/>
              <a:gd name="connsiteX269" fmla="*/ 366047 w 1303698"/>
              <a:gd name="connsiteY269" fmla="*/ 767270 h 1355913"/>
              <a:gd name="connsiteX270" fmla="*/ 391879 w 1303698"/>
              <a:gd name="connsiteY270" fmla="*/ 741987 h 1355913"/>
              <a:gd name="connsiteX271" fmla="*/ 419910 w 1303698"/>
              <a:gd name="connsiteY271" fmla="*/ 714506 h 1355913"/>
              <a:gd name="connsiteX272" fmla="*/ 419910 w 1303698"/>
              <a:gd name="connsiteY272" fmla="*/ 661193 h 1355913"/>
              <a:gd name="connsiteX273" fmla="*/ 454536 w 1303698"/>
              <a:gd name="connsiteY273" fmla="*/ 606231 h 1355913"/>
              <a:gd name="connsiteX274" fmla="*/ 467727 w 1303698"/>
              <a:gd name="connsiteY274" fmla="*/ 584796 h 1355913"/>
              <a:gd name="connsiteX275" fmla="*/ 467177 w 1303698"/>
              <a:gd name="connsiteY275" fmla="*/ 555116 h 1355913"/>
              <a:gd name="connsiteX276" fmla="*/ 482017 w 1303698"/>
              <a:gd name="connsiteY276" fmla="*/ 539178 h 1355913"/>
              <a:gd name="connsiteX277" fmla="*/ 607330 w 1303698"/>
              <a:gd name="connsiteY277" fmla="*/ 539178 h 1355913"/>
              <a:gd name="connsiteX278" fmla="*/ 624368 w 1303698"/>
              <a:gd name="connsiteY278" fmla="*/ 558414 h 1355913"/>
              <a:gd name="connsiteX279" fmla="*/ 624368 w 1303698"/>
              <a:gd name="connsiteY279" fmla="*/ 673834 h 1355913"/>
              <a:gd name="connsiteX280" fmla="*/ 626017 w 1303698"/>
              <a:gd name="connsiteY280" fmla="*/ 717254 h 1355913"/>
              <a:gd name="connsiteX281" fmla="*/ 632063 w 1303698"/>
              <a:gd name="connsiteY281" fmla="*/ 726598 h 1355913"/>
              <a:gd name="connsiteX282" fmla="*/ 637010 w 1303698"/>
              <a:gd name="connsiteY282" fmla="*/ 717804 h 1355913"/>
              <a:gd name="connsiteX283" fmla="*/ 637010 w 1303698"/>
              <a:gd name="connsiteY283" fmla="*/ 690873 h 1355913"/>
              <a:gd name="connsiteX284" fmla="*/ 653498 w 1303698"/>
              <a:gd name="connsiteY284" fmla="*/ 674384 h 1355913"/>
              <a:gd name="connsiteX285" fmla="*/ 671086 w 1303698"/>
              <a:gd name="connsiteY285" fmla="*/ 658445 h 1355913"/>
              <a:gd name="connsiteX286" fmla="*/ 695819 w 1303698"/>
              <a:gd name="connsiteY286" fmla="*/ 611727 h 1355913"/>
              <a:gd name="connsiteX287" fmla="*/ 715056 w 1303698"/>
              <a:gd name="connsiteY287" fmla="*/ 594140 h 1355913"/>
              <a:gd name="connsiteX288" fmla="*/ 753529 w 1303698"/>
              <a:gd name="connsiteY288" fmla="*/ 597987 h 1355913"/>
              <a:gd name="connsiteX289" fmla="*/ 762323 w 1303698"/>
              <a:gd name="connsiteY289" fmla="*/ 606231 h 1355913"/>
              <a:gd name="connsiteX290" fmla="*/ 795850 w 1303698"/>
              <a:gd name="connsiteY290" fmla="*/ 665590 h 1355913"/>
              <a:gd name="connsiteX291" fmla="*/ 795850 w 1303698"/>
              <a:gd name="connsiteY291" fmla="*/ 765071 h 1355913"/>
              <a:gd name="connsiteX292" fmla="*/ 862903 w 1303698"/>
              <a:gd name="connsiteY292" fmla="*/ 761773 h 1355913"/>
              <a:gd name="connsiteX293" fmla="*/ 898079 w 1303698"/>
              <a:gd name="connsiteY293" fmla="*/ 155543 h 1355913"/>
              <a:gd name="connsiteX294" fmla="*/ 979973 w 1303698"/>
              <a:gd name="connsiteY294" fmla="*/ 155543 h 1355913"/>
              <a:gd name="connsiteX295" fmla="*/ 1016797 w 1303698"/>
              <a:gd name="connsiteY295" fmla="*/ 759026 h 1355913"/>
              <a:gd name="connsiteX296" fmla="*/ 1063515 w 1303698"/>
              <a:gd name="connsiteY296" fmla="*/ 757376 h 135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</a:cxnLst>
            <a:rect l="l" t="t" r="r" b="b"/>
            <a:pathLst>
              <a:path w="1303698" h="1355913">
                <a:moveTo>
                  <a:pt x="91855" y="1312553"/>
                </a:moveTo>
                <a:lnTo>
                  <a:pt x="91855" y="1330841"/>
                </a:lnTo>
                <a:lnTo>
                  <a:pt x="274735" y="1330841"/>
                </a:lnTo>
                <a:lnTo>
                  <a:pt x="274735" y="1312553"/>
                </a:lnTo>
                <a:close/>
                <a:moveTo>
                  <a:pt x="928130" y="1308135"/>
                </a:moveTo>
                <a:lnTo>
                  <a:pt x="928130" y="1326423"/>
                </a:lnTo>
                <a:lnTo>
                  <a:pt x="1111010" y="1326423"/>
                </a:lnTo>
                <a:lnTo>
                  <a:pt x="1111010" y="1308135"/>
                </a:lnTo>
                <a:close/>
                <a:moveTo>
                  <a:pt x="713802" y="1307881"/>
                </a:moveTo>
                <a:lnTo>
                  <a:pt x="713802" y="1326169"/>
                </a:lnTo>
                <a:lnTo>
                  <a:pt x="896682" y="1326169"/>
                </a:lnTo>
                <a:lnTo>
                  <a:pt x="896682" y="1307881"/>
                </a:lnTo>
                <a:close/>
                <a:moveTo>
                  <a:pt x="91855" y="1284733"/>
                </a:moveTo>
                <a:lnTo>
                  <a:pt x="91855" y="1303021"/>
                </a:lnTo>
                <a:lnTo>
                  <a:pt x="274735" y="1303021"/>
                </a:lnTo>
                <a:lnTo>
                  <a:pt x="274735" y="1284733"/>
                </a:lnTo>
                <a:close/>
                <a:moveTo>
                  <a:pt x="928130" y="1280315"/>
                </a:moveTo>
                <a:lnTo>
                  <a:pt x="928130" y="1298603"/>
                </a:lnTo>
                <a:lnTo>
                  <a:pt x="1111010" y="1298603"/>
                </a:lnTo>
                <a:lnTo>
                  <a:pt x="1111010" y="1280315"/>
                </a:lnTo>
                <a:close/>
                <a:moveTo>
                  <a:pt x="713802" y="1280061"/>
                </a:moveTo>
                <a:lnTo>
                  <a:pt x="713802" y="1298349"/>
                </a:lnTo>
                <a:lnTo>
                  <a:pt x="896682" y="1298349"/>
                </a:lnTo>
                <a:lnTo>
                  <a:pt x="896682" y="1280061"/>
                </a:lnTo>
                <a:close/>
                <a:moveTo>
                  <a:pt x="91855" y="1256914"/>
                </a:moveTo>
                <a:lnTo>
                  <a:pt x="91855" y="1275202"/>
                </a:lnTo>
                <a:lnTo>
                  <a:pt x="274735" y="1275202"/>
                </a:lnTo>
                <a:lnTo>
                  <a:pt x="274735" y="1256914"/>
                </a:lnTo>
                <a:close/>
                <a:moveTo>
                  <a:pt x="928130" y="1252496"/>
                </a:moveTo>
                <a:lnTo>
                  <a:pt x="928130" y="1270784"/>
                </a:lnTo>
                <a:lnTo>
                  <a:pt x="1111010" y="1270784"/>
                </a:lnTo>
                <a:lnTo>
                  <a:pt x="1111010" y="1252496"/>
                </a:lnTo>
                <a:close/>
                <a:moveTo>
                  <a:pt x="713802" y="1252242"/>
                </a:moveTo>
                <a:lnTo>
                  <a:pt x="713802" y="1270530"/>
                </a:lnTo>
                <a:lnTo>
                  <a:pt x="896682" y="1270530"/>
                </a:lnTo>
                <a:lnTo>
                  <a:pt x="896682" y="1252242"/>
                </a:lnTo>
                <a:close/>
                <a:moveTo>
                  <a:pt x="91855" y="1229095"/>
                </a:moveTo>
                <a:lnTo>
                  <a:pt x="91855" y="1247383"/>
                </a:lnTo>
                <a:lnTo>
                  <a:pt x="274735" y="1247383"/>
                </a:lnTo>
                <a:lnTo>
                  <a:pt x="274735" y="1229095"/>
                </a:lnTo>
                <a:close/>
                <a:moveTo>
                  <a:pt x="928130" y="1224677"/>
                </a:moveTo>
                <a:lnTo>
                  <a:pt x="928130" y="1242965"/>
                </a:lnTo>
                <a:lnTo>
                  <a:pt x="1111010" y="1242965"/>
                </a:lnTo>
                <a:lnTo>
                  <a:pt x="1111010" y="1224677"/>
                </a:lnTo>
                <a:close/>
                <a:moveTo>
                  <a:pt x="713802" y="1224423"/>
                </a:moveTo>
                <a:lnTo>
                  <a:pt x="713802" y="1242711"/>
                </a:lnTo>
                <a:lnTo>
                  <a:pt x="896682" y="1242711"/>
                </a:lnTo>
                <a:lnTo>
                  <a:pt x="896682" y="1224423"/>
                </a:lnTo>
                <a:close/>
                <a:moveTo>
                  <a:pt x="1172454" y="1139433"/>
                </a:moveTo>
                <a:lnTo>
                  <a:pt x="1172454" y="1176009"/>
                </a:lnTo>
                <a:lnTo>
                  <a:pt x="1218416" y="1176009"/>
                </a:lnTo>
                <a:lnTo>
                  <a:pt x="1218416" y="1139433"/>
                </a:lnTo>
                <a:close/>
                <a:moveTo>
                  <a:pt x="1096012" y="1139433"/>
                </a:moveTo>
                <a:lnTo>
                  <a:pt x="1096012" y="1176009"/>
                </a:lnTo>
                <a:lnTo>
                  <a:pt x="1141974" y="1176009"/>
                </a:lnTo>
                <a:lnTo>
                  <a:pt x="1141974" y="1139433"/>
                </a:lnTo>
                <a:close/>
                <a:moveTo>
                  <a:pt x="1019570" y="1139433"/>
                </a:moveTo>
                <a:lnTo>
                  <a:pt x="1019570" y="1176009"/>
                </a:lnTo>
                <a:lnTo>
                  <a:pt x="1065532" y="1176009"/>
                </a:lnTo>
                <a:lnTo>
                  <a:pt x="1065532" y="1139433"/>
                </a:lnTo>
                <a:close/>
                <a:moveTo>
                  <a:pt x="943128" y="1139433"/>
                </a:moveTo>
                <a:lnTo>
                  <a:pt x="943128" y="1176009"/>
                </a:lnTo>
                <a:lnTo>
                  <a:pt x="989090" y="1176009"/>
                </a:lnTo>
                <a:lnTo>
                  <a:pt x="989090" y="1139433"/>
                </a:lnTo>
                <a:close/>
                <a:moveTo>
                  <a:pt x="866686" y="1139433"/>
                </a:moveTo>
                <a:lnTo>
                  <a:pt x="866686" y="1176009"/>
                </a:lnTo>
                <a:lnTo>
                  <a:pt x="912648" y="1176009"/>
                </a:lnTo>
                <a:lnTo>
                  <a:pt x="912648" y="1139433"/>
                </a:lnTo>
                <a:close/>
                <a:moveTo>
                  <a:pt x="790244" y="1139433"/>
                </a:moveTo>
                <a:lnTo>
                  <a:pt x="790244" y="1176009"/>
                </a:lnTo>
                <a:lnTo>
                  <a:pt x="836206" y="1176009"/>
                </a:lnTo>
                <a:lnTo>
                  <a:pt x="836206" y="1139433"/>
                </a:lnTo>
                <a:close/>
                <a:moveTo>
                  <a:pt x="713802" y="1139433"/>
                </a:moveTo>
                <a:lnTo>
                  <a:pt x="713802" y="1176009"/>
                </a:lnTo>
                <a:lnTo>
                  <a:pt x="759764" y="1176009"/>
                </a:lnTo>
                <a:lnTo>
                  <a:pt x="759764" y="1139433"/>
                </a:lnTo>
                <a:close/>
                <a:moveTo>
                  <a:pt x="550507" y="1139433"/>
                </a:moveTo>
                <a:lnTo>
                  <a:pt x="550507" y="1176009"/>
                </a:lnTo>
                <a:lnTo>
                  <a:pt x="596469" y="1176009"/>
                </a:lnTo>
                <a:lnTo>
                  <a:pt x="596469" y="1139433"/>
                </a:lnTo>
                <a:close/>
                <a:moveTo>
                  <a:pt x="474065" y="1139433"/>
                </a:moveTo>
                <a:lnTo>
                  <a:pt x="474065" y="1176009"/>
                </a:lnTo>
                <a:lnTo>
                  <a:pt x="520027" y="1176009"/>
                </a:lnTo>
                <a:lnTo>
                  <a:pt x="520027" y="1139433"/>
                </a:lnTo>
                <a:close/>
                <a:moveTo>
                  <a:pt x="397623" y="1139433"/>
                </a:moveTo>
                <a:lnTo>
                  <a:pt x="397623" y="1176009"/>
                </a:lnTo>
                <a:lnTo>
                  <a:pt x="443585" y="1176009"/>
                </a:lnTo>
                <a:lnTo>
                  <a:pt x="443585" y="1139433"/>
                </a:lnTo>
                <a:close/>
                <a:moveTo>
                  <a:pt x="321181" y="1139433"/>
                </a:moveTo>
                <a:lnTo>
                  <a:pt x="321181" y="1176009"/>
                </a:lnTo>
                <a:lnTo>
                  <a:pt x="367143" y="1176009"/>
                </a:lnTo>
                <a:lnTo>
                  <a:pt x="367143" y="1139433"/>
                </a:lnTo>
                <a:close/>
                <a:moveTo>
                  <a:pt x="244739" y="1139433"/>
                </a:moveTo>
                <a:lnTo>
                  <a:pt x="244739" y="1176009"/>
                </a:lnTo>
                <a:lnTo>
                  <a:pt x="290701" y="1176009"/>
                </a:lnTo>
                <a:lnTo>
                  <a:pt x="290701" y="1139433"/>
                </a:lnTo>
                <a:close/>
                <a:moveTo>
                  <a:pt x="168297" y="1139433"/>
                </a:moveTo>
                <a:lnTo>
                  <a:pt x="168297" y="1176009"/>
                </a:lnTo>
                <a:lnTo>
                  <a:pt x="214259" y="1176009"/>
                </a:lnTo>
                <a:lnTo>
                  <a:pt x="214259" y="1139433"/>
                </a:lnTo>
                <a:close/>
                <a:moveTo>
                  <a:pt x="91855" y="1139433"/>
                </a:moveTo>
                <a:lnTo>
                  <a:pt x="91855" y="1176009"/>
                </a:lnTo>
                <a:lnTo>
                  <a:pt x="137817" y="1176009"/>
                </a:lnTo>
                <a:lnTo>
                  <a:pt x="137817" y="1139433"/>
                </a:lnTo>
                <a:close/>
                <a:moveTo>
                  <a:pt x="1172454" y="1066462"/>
                </a:moveTo>
                <a:lnTo>
                  <a:pt x="1172454" y="1103038"/>
                </a:lnTo>
                <a:lnTo>
                  <a:pt x="1218416" y="1103038"/>
                </a:lnTo>
                <a:lnTo>
                  <a:pt x="1218416" y="1066462"/>
                </a:lnTo>
                <a:close/>
                <a:moveTo>
                  <a:pt x="1096012" y="1066462"/>
                </a:moveTo>
                <a:lnTo>
                  <a:pt x="1096012" y="1103038"/>
                </a:lnTo>
                <a:lnTo>
                  <a:pt x="1141974" y="1103038"/>
                </a:lnTo>
                <a:lnTo>
                  <a:pt x="1141974" y="1066462"/>
                </a:lnTo>
                <a:close/>
                <a:moveTo>
                  <a:pt x="1019570" y="1066462"/>
                </a:moveTo>
                <a:lnTo>
                  <a:pt x="1019570" y="1103038"/>
                </a:lnTo>
                <a:lnTo>
                  <a:pt x="1065532" y="1103038"/>
                </a:lnTo>
                <a:lnTo>
                  <a:pt x="1065532" y="1066462"/>
                </a:lnTo>
                <a:close/>
                <a:moveTo>
                  <a:pt x="943128" y="1066462"/>
                </a:moveTo>
                <a:lnTo>
                  <a:pt x="943128" y="1103038"/>
                </a:lnTo>
                <a:lnTo>
                  <a:pt x="989090" y="1103038"/>
                </a:lnTo>
                <a:lnTo>
                  <a:pt x="989090" y="1066462"/>
                </a:lnTo>
                <a:close/>
                <a:moveTo>
                  <a:pt x="866686" y="1066462"/>
                </a:moveTo>
                <a:lnTo>
                  <a:pt x="866686" y="1103038"/>
                </a:lnTo>
                <a:lnTo>
                  <a:pt x="912648" y="1103038"/>
                </a:lnTo>
                <a:lnTo>
                  <a:pt x="912648" y="1066462"/>
                </a:lnTo>
                <a:close/>
                <a:moveTo>
                  <a:pt x="790244" y="1066462"/>
                </a:moveTo>
                <a:lnTo>
                  <a:pt x="790244" y="1103038"/>
                </a:lnTo>
                <a:lnTo>
                  <a:pt x="836206" y="1103038"/>
                </a:lnTo>
                <a:lnTo>
                  <a:pt x="836206" y="1066462"/>
                </a:lnTo>
                <a:close/>
                <a:moveTo>
                  <a:pt x="713802" y="1066462"/>
                </a:moveTo>
                <a:lnTo>
                  <a:pt x="713802" y="1103038"/>
                </a:lnTo>
                <a:lnTo>
                  <a:pt x="759764" y="1103038"/>
                </a:lnTo>
                <a:lnTo>
                  <a:pt x="759764" y="1066462"/>
                </a:lnTo>
                <a:close/>
                <a:moveTo>
                  <a:pt x="550507" y="1066462"/>
                </a:moveTo>
                <a:lnTo>
                  <a:pt x="550507" y="1103038"/>
                </a:lnTo>
                <a:lnTo>
                  <a:pt x="596469" y="1103038"/>
                </a:lnTo>
                <a:lnTo>
                  <a:pt x="596469" y="1066462"/>
                </a:lnTo>
                <a:close/>
                <a:moveTo>
                  <a:pt x="474065" y="1066462"/>
                </a:moveTo>
                <a:lnTo>
                  <a:pt x="474065" y="1103038"/>
                </a:lnTo>
                <a:lnTo>
                  <a:pt x="520027" y="1103038"/>
                </a:lnTo>
                <a:lnTo>
                  <a:pt x="520027" y="1066462"/>
                </a:lnTo>
                <a:close/>
                <a:moveTo>
                  <a:pt x="397623" y="1066462"/>
                </a:moveTo>
                <a:lnTo>
                  <a:pt x="397623" y="1103038"/>
                </a:lnTo>
                <a:lnTo>
                  <a:pt x="443585" y="1103038"/>
                </a:lnTo>
                <a:lnTo>
                  <a:pt x="443585" y="1066462"/>
                </a:lnTo>
                <a:close/>
                <a:moveTo>
                  <a:pt x="321181" y="1066462"/>
                </a:moveTo>
                <a:lnTo>
                  <a:pt x="321181" y="1103038"/>
                </a:lnTo>
                <a:lnTo>
                  <a:pt x="367143" y="1103038"/>
                </a:lnTo>
                <a:lnTo>
                  <a:pt x="367143" y="1066462"/>
                </a:lnTo>
                <a:close/>
                <a:moveTo>
                  <a:pt x="244739" y="1066462"/>
                </a:moveTo>
                <a:lnTo>
                  <a:pt x="244739" y="1103038"/>
                </a:lnTo>
                <a:lnTo>
                  <a:pt x="290701" y="1103038"/>
                </a:lnTo>
                <a:lnTo>
                  <a:pt x="290701" y="1066462"/>
                </a:lnTo>
                <a:close/>
                <a:moveTo>
                  <a:pt x="168297" y="1066462"/>
                </a:moveTo>
                <a:lnTo>
                  <a:pt x="168297" y="1103038"/>
                </a:lnTo>
                <a:lnTo>
                  <a:pt x="214259" y="1103038"/>
                </a:lnTo>
                <a:lnTo>
                  <a:pt x="214259" y="1066462"/>
                </a:lnTo>
                <a:close/>
                <a:moveTo>
                  <a:pt x="91855" y="1066462"/>
                </a:moveTo>
                <a:lnTo>
                  <a:pt x="91855" y="1103038"/>
                </a:lnTo>
                <a:lnTo>
                  <a:pt x="137817" y="1103038"/>
                </a:lnTo>
                <a:lnTo>
                  <a:pt x="137817" y="1066462"/>
                </a:lnTo>
                <a:close/>
                <a:moveTo>
                  <a:pt x="1172454" y="987699"/>
                </a:moveTo>
                <a:lnTo>
                  <a:pt x="1172454" y="1024275"/>
                </a:lnTo>
                <a:lnTo>
                  <a:pt x="1218416" y="1024275"/>
                </a:lnTo>
                <a:lnTo>
                  <a:pt x="1218416" y="987699"/>
                </a:lnTo>
                <a:close/>
                <a:moveTo>
                  <a:pt x="1096012" y="987699"/>
                </a:moveTo>
                <a:lnTo>
                  <a:pt x="1096012" y="1024275"/>
                </a:lnTo>
                <a:lnTo>
                  <a:pt x="1141974" y="1024275"/>
                </a:lnTo>
                <a:lnTo>
                  <a:pt x="1141974" y="987699"/>
                </a:lnTo>
                <a:close/>
                <a:moveTo>
                  <a:pt x="1019570" y="987699"/>
                </a:moveTo>
                <a:lnTo>
                  <a:pt x="1019570" y="1024275"/>
                </a:lnTo>
                <a:lnTo>
                  <a:pt x="1065532" y="1024275"/>
                </a:lnTo>
                <a:lnTo>
                  <a:pt x="1065532" y="987699"/>
                </a:lnTo>
                <a:close/>
                <a:moveTo>
                  <a:pt x="943128" y="987699"/>
                </a:moveTo>
                <a:lnTo>
                  <a:pt x="943128" y="1024275"/>
                </a:lnTo>
                <a:lnTo>
                  <a:pt x="989090" y="1024275"/>
                </a:lnTo>
                <a:lnTo>
                  <a:pt x="989090" y="987699"/>
                </a:lnTo>
                <a:close/>
                <a:moveTo>
                  <a:pt x="866686" y="987699"/>
                </a:moveTo>
                <a:lnTo>
                  <a:pt x="866686" y="1024275"/>
                </a:lnTo>
                <a:lnTo>
                  <a:pt x="912648" y="1024275"/>
                </a:lnTo>
                <a:lnTo>
                  <a:pt x="912648" y="987699"/>
                </a:lnTo>
                <a:close/>
                <a:moveTo>
                  <a:pt x="790244" y="987699"/>
                </a:moveTo>
                <a:lnTo>
                  <a:pt x="790244" y="1024275"/>
                </a:lnTo>
                <a:lnTo>
                  <a:pt x="836206" y="1024275"/>
                </a:lnTo>
                <a:lnTo>
                  <a:pt x="836206" y="987699"/>
                </a:lnTo>
                <a:close/>
                <a:moveTo>
                  <a:pt x="713802" y="987699"/>
                </a:moveTo>
                <a:lnTo>
                  <a:pt x="713802" y="1024275"/>
                </a:lnTo>
                <a:lnTo>
                  <a:pt x="759764" y="1024275"/>
                </a:lnTo>
                <a:lnTo>
                  <a:pt x="759764" y="987699"/>
                </a:lnTo>
                <a:close/>
                <a:moveTo>
                  <a:pt x="1172454" y="914728"/>
                </a:moveTo>
                <a:lnTo>
                  <a:pt x="1172454" y="951304"/>
                </a:lnTo>
                <a:lnTo>
                  <a:pt x="1218416" y="951304"/>
                </a:lnTo>
                <a:lnTo>
                  <a:pt x="1218416" y="914728"/>
                </a:lnTo>
                <a:close/>
                <a:moveTo>
                  <a:pt x="1096012" y="914728"/>
                </a:moveTo>
                <a:lnTo>
                  <a:pt x="1096012" y="951304"/>
                </a:lnTo>
                <a:lnTo>
                  <a:pt x="1141974" y="951304"/>
                </a:lnTo>
                <a:lnTo>
                  <a:pt x="1141974" y="914728"/>
                </a:lnTo>
                <a:close/>
                <a:moveTo>
                  <a:pt x="1019570" y="914728"/>
                </a:moveTo>
                <a:lnTo>
                  <a:pt x="1019570" y="951304"/>
                </a:lnTo>
                <a:lnTo>
                  <a:pt x="1065532" y="951304"/>
                </a:lnTo>
                <a:lnTo>
                  <a:pt x="1065532" y="914728"/>
                </a:lnTo>
                <a:close/>
                <a:moveTo>
                  <a:pt x="943128" y="914728"/>
                </a:moveTo>
                <a:lnTo>
                  <a:pt x="943128" y="951304"/>
                </a:lnTo>
                <a:lnTo>
                  <a:pt x="989090" y="951304"/>
                </a:lnTo>
                <a:lnTo>
                  <a:pt x="989090" y="914728"/>
                </a:lnTo>
                <a:close/>
                <a:moveTo>
                  <a:pt x="866686" y="914728"/>
                </a:moveTo>
                <a:lnTo>
                  <a:pt x="866686" y="951304"/>
                </a:lnTo>
                <a:lnTo>
                  <a:pt x="912648" y="951304"/>
                </a:lnTo>
                <a:lnTo>
                  <a:pt x="912648" y="914728"/>
                </a:lnTo>
                <a:close/>
                <a:moveTo>
                  <a:pt x="790244" y="914728"/>
                </a:moveTo>
                <a:lnTo>
                  <a:pt x="790244" y="951304"/>
                </a:lnTo>
                <a:lnTo>
                  <a:pt x="836206" y="951304"/>
                </a:lnTo>
                <a:lnTo>
                  <a:pt x="836206" y="914728"/>
                </a:lnTo>
                <a:close/>
                <a:moveTo>
                  <a:pt x="713802" y="914728"/>
                </a:moveTo>
                <a:lnTo>
                  <a:pt x="713802" y="951304"/>
                </a:lnTo>
                <a:lnTo>
                  <a:pt x="759764" y="951304"/>
                </a:lnTo>
                <a:lnTo>
                  <a:pt x="759764" y="914728"/>
                </a:lnTo>
                <a:close/>
                <a:moveTo>
                  <a:pt x="406719" y="768369"/>
                </a:moveTo>
                <a:cubicBezTo>
                  <a:pt x="397376" y="768369"/>
                  <a:pt x="392429" y="770567"/>
                  <a:pt x="392429" y="781560"/>
                </a:cubicBezTo>
                <a:cubicBezTo>
                  <a:pt x="392979" y="834873"/>
                  <a:pt x="392979" y="888736"/>
                  <a:pt x="391879" y="942049"/>
                </a:cubicBezTo>
                <a:cubicBezTo>
                  <a:pt x="391879" y="951942"/>
                  <a:pt x="395177" y="956339"/>
                  <a:pt x="405620" y="956339"/>
                </a:cubicBezTo>
                <a:cubicBezTo>
                  <a:pt x="416063" y="956339"/>
                  <a:pt x="419360" y="952492"/>
                  <a:pt x="419360" y="942049"/>
                </a:cubicBezTo>
                <a:cubicBezTo>
                  <a:pt x="418811" y="915667"/>
                  <a:pt x="419360" y="889835"/>
                  <a:pt x="419360" y="863453"/>
                </a:cubicBezTo>
                <a:cubicBezTo>
                  <a:pt x="419360" y="836522"/>
                  <a:pt x="418811" y="809041"/>
                  <a:pt x="419360" y="782110"/>
                </a:cubicBezTo>
                <a:cubicBezTo>
                  <a:pt x="419360" y="772766"/>
                  <a:pt x="417162" y="768369"/>
                  <a:pt x="406719" y="768369"/>
                </a:cubicBezTo>
                <a:close/>
                <a:moveTo>
                  <a:pt x="555116" y="723300"/>
                </a:moveTo>
                <a:cubicBezTo>
                  <a:pt x="546872" y="723300"/>
                  <a:pt x="544674" y="727697"/>
                  <a:pt x="544674" y="734842"/>
                </a:cubicBezTo>
                <a:cubicBezTo>
                  <a:pt x="544674" y="804644"/>
                  <a:pt x="544674" y="874446"/>
                  <a:pt x="545223" y="944797"/>
                </a:cubicBezTo>
                <a:cubicBezTo>
                  <a:pt x="544674" y="953041"/>
                  <a:pt x="548521" y="956339"/>
                  <a:pt x="556765" y="956339"/>
                </a:cubicBezTo>
                <a:cubicBezTo>
                  <a:pt x="571056" y="955789"/>
                  <a:pt x="585895" y="955789"/>
                  <a:pt x="600185" y="956339"/>
                </a:cubicBezTo>
                <a:cubicBezTo>
                  <a:pt x="611177" y="956889"/>
                  <a:pt x="615025" y="952492"/>
                  <a:pt x="615025" y="941499"/>
                </a:cubicBezTo>
                <a:cubicBezTo>
                  <a:pt x="614475" y="916217"/>
                  <a:pt x="615025" y="891484"/>
                  <a:pt x="615025" y="866751"/>
                </a:cubicBezTo>
                <a:cubicBezTo>
                  <a:pt x="615025" y="861255"/>
                  <a:pt x="613926" y="853010"/>
                  <a:pt x="621071" y="853010"/>
                </a:cubicBezTo>
                <a:cubicBezTo>
                  <a:pt x="640857" y="853010"/>
                  <a:pt x="637010" y="839270"/>
                  <a:pt x="637559" y="827728"/>
                </a:cubicBezTo>
                <a:cubicBezTo>
                  <a:pt x="637559" y="818934"/>
                  <a:pt x="633712" y="816735"/>
                  <a:pt x="625468" y="816735"/>
                </a:cubicBezTo>
                <a:cubicBezTo>
                  <a:pt x="612277" y="816735"/>
                  <a:pt x="599086" y="816186"/>
                  <a:pt x="585895" y="816735"/>
                </a:cubicBezTo>
                <a:cubicBezTo>
                  <a:pt x="572704" y="817285"/>
                  <a:pt x="567208" y="811239"/>
                  <a:pt x="567208" y="798598"/>
                </a:cubicBezTo>
                <a:cubicBezTo>
                  <a:pt x="567208" y="788705"/>
                  <a:pt x="567208" y="778262"/>
                  <a:pt x="567208" y="767819"/>
                </a:cubicBezTo>
                <a:cubicBezTo>
                  <a:pt x="566659" y="767819"/>
                  <a:pt x="566659" y="767819"/>
                  <a:pt x="566659" y="767819"/>
                </a:cubicBezTo>
                <a:cubicBezTo>
                  <a:pt x="566659" y="756827"/>
                  <a:pt x="566659" y="746384"/>
                  <a:pt x="566659" y="735392"/>
                </a:cubicBezTo>
                <a:cubicBezTo>
                  <a:pt x="566659" y="727148"/>
                  <a:pt x="563910" y="723300"/>
                  <a:pt x="555116" y="723300"/>
                </a:cubicBezTo>
                <a:close/>
                <a:moveTo>
                  <a:pt x="509498" y="565559"/>
                </a:moveTo>
                <a:cubicBezTo>
                  <a:pt x="503452" y="565559"/>
                  <a:pt x="495208" y="563910"/>
                  <a:pt x="495208" y="572704"/>
                </a:cubicBezTo>
                <a:cubicBezTo>
                  <a:pt x="495208" y="582597"/>
                  <a:pt x="488063" y="595239"/>
                  <a:pt x="502353" y="601284"/>
                </a:cubicBezTo>
                <a:cubicBezTo>
                  <a:pt x="534781" y="615025"/>
                  <a:pt x="546322" y="640857"/>
                  <a:pt x="545223" y="674384"/>
                </a:cubicBezTo>
                <a:cubicBezTo>
                  <a:pt x="544674" y="705712"/>
                  <a:pt x="543025" y="702964"/>
                  <a:pt x="571605" y="702964"/>
                </a:cubicBezTo>
                <a:cubicBezTo>
                  <a:pt x="574353" y="702964"/>
                  <a:pt x="576552" y="702964"/>
                  <a:pt x="578750" y="703514"/>
                </a:cubicBezTo>
                <a:cubicBezTo>
                  <a:pt x="584796" y="704613"/>
                  <a:pt x="589193" y="706262"/>
                  <a:pt x="588643" y="715056"/>
                </a:cubicBezTo>
                <a:cubicBezTo>
                  <a:pt x="586994" y="732644"/>
                  <a:pt x="588093" y="749682"/>
                  <a:pt x="588093" y="767270"/>
                </a:cubicBezTo>
                <a:cubicBezTo>
                  <a:pt x="588093" y="793651"/>
                  <a:pt x="588093" y="793651"/>
                  <a:pt x="613376" y="794751"/>
                </a:cubicBezTo>
                <a:cubicBezTo>
                  <a:pt x="615025" y="794751"/>
                  <a:pt x="616124" y="795300"/>
                  <a:pt x="617773" y="795300"/>
                </a:cubicBezTo>
                <a:cubicBezTo>
                  <a:pt x="627117" y="795850"/>
                  <a:pt x="637010" y="799148"/>
                  <a:pt x="637559" y="783758"/>
                </a:cubicBezTo>
                <a:cubicBezTo>
                  <a:pt x="638658" y="756827"/>
                  <a:pt x="638658" y="755178"/>
                  <a:pt x="620521" y="754629"/>
                </a:cubicBezTo>
                <a:cubicBezTo>
                  <a:pt x="602384" y="753529"/>
                  <a:pt x="597987" y="749682"/>
                  <a:pt x="597987" y="731545"/>
                </a:cubicBezTo>
                <a:cubicBezTo>
                  <a:pt x="597987" y="706262"/>
                  <a:pt x="597987" y="681529"/>
                  <a:pt x="597987" y="656796"/>
                </a:cubicBezTo>
                <a:cubicBezTo>
                  <a:pt x="597437" y="656796"/>
                  <a:pt x="597437" y="656796"/>
                  <a:pt x="597437" y="656796"/>
                </a:cubicBezTo>
                <a:cubicBezTo>
                  <a:pt x="597437" y="631514"/>
                  <a:pt x="596887" y="606231"/>
                  <a:pt x="597437" y="580949"/>
                </a:cubicBezTo>
                <a:cubicBezTo>
                  <a:pt x="597987" y="569956"/>
                  <a:pt x="594689" y="565009"/>
                  <a:pt x="582597" y="565559"/>
                </a:cubicBezTo>
                <a:cubicBezTo>
                  <a:pt x="558414" y="566109"/>
                  <a:pt x="533681" y="565559"/>
                  <a:pt x="509498" y="565559"/>
                </a:cubicBezTo>
                <a:close/>
                <a:moveTo>
                  <a:pt x="1099240" y="0"/>
                </a:moveTo>
                <a:lnTo>
                  <a:pt x="1179484" y="0"/>
                </a:lnTo>
                <a:lnTo>
                  <a:pt x="1216309" y="756827"/>
                </a:lnTo>
                <a:lnTo>
                  <a:pt x="1303698" y="758476"/>
                </a:lnTo>
                <a:lnTo>
                  <a:pt x="1301500" y="1355913"/>
                </a:lnTo>
                <a:lnTo>
                  <a:pt x="0" y="1355913"/>
                </a:lnTo>
                <a:lnTo>
                  <a:pt x="2199" y="951942"/>
                </a:lnTo>
                <a:lnTo>
                  <a:pt x="149497" y="867850"/>
                </a:lnTo>
                <a:lnTo>
                  <a:pt x="190719" y="943698"/>
                </a:lnTo>
                <a:lnTo>
                  <a:pt x="325925" y="867300"/>
                </a:lnTo>
                <a:lnTo>
                  <a:pt x="364398" y="938751"/>
                </a:lnTo>
                <a:cubicBezTo>
                  <a:pt x="364398" y="881591"/>
                  <a:pt x="365498" y="824430"/>
                  <a:pt x="366047" y="767270"/>
                </a:cubicBezTo>
                <a:cubicBezTo>
                  <a:pt x="366047" y="743636"/>
                  <a:pt x="367696" y="741987"/>
                  <a:pt x="391879" y="741987"/>
                </a:cubicBezTo>
                <a:cubicBezTo>
                  <a:pt x="423208" y="741987"/>
                  <a:pt x="419910" y="745835"/>
                  <a:pt x="419910" y="714506"/>
                </a:cubicBezTo>
                <a:cubicBezTo>
                  <a:pt x="419910" y="696918"/>
                  <a:pt x="419910" y="678781"/>
                  <a:pt x="419910" y="661193"/>
                </a:cubicBezTo>
                <a:cubicBezTo>
                  <a:pt x="420460" y="635911"/>
                  <a:pt x="431452" y="616674"/>
                  <a:pt x="454536" y="606231"/>
                </a:cubicBezTo>
                <a:cubicBezTo>
                  <a:pt x="464979" y="601834"/>
                  <a:pt x="468826" y="595788"/>
                  <a:pt x="467727" y="584796"/>
                </a:cubicBezTo>
                <a:cubicBezTo>
                  <a:pt x="466628" y="574903"/>
                  <a:pt x="467177" y="565009"/>
                  <a:pt x="467177" y="555116"/>
                </a:cubicBezTo>
                <a:cubicBezTo>
                  <a:pt x="466628" y="544674"/>
                  <a:pt x="471574" y="539178"/>
                  <a:pt x="482017" y="539178"/>
                </a:cubicBezTo>
                <a:cubicBezTo>
                  <a:pt x="523788" y="539178"/>
                  <a:pt x="565559" y="539178"/>
                  <a:pt x="607330" y="539178"/>
                </a:cubicBezTo>
                <a:cubicBezTo>
                  <a:pt x="620521" y="539178"/>
                  <a:pt x="624368" y="546872"/>
                  <a:pt x="624368" y="558414"/>
                </a:cubicBezTo>
                <a:cubicBezTo>
                  <a:pt x="623819" y="596887"/>
                  <a:pt x="623819" y="635361"/>
                  <a:pt x="624368" y="673834"/>
                </a:cubicBezTo>
                <a:cubicBezTo>
                  <a:pt x="624368" y="688124"/>
                  <a:pt x="625468" y="702964"/>
                  <a:pt x="626017" y="717254"/>
                </a:cubicBezTo>
                <a:cubicBezTo>
                  <a:pt x="626017" y="721651"/>
                  <a:pt x="626017" y="727148"/>
                  <a:pt x="632063" y="726598"/>
                </a:cubicBezTo>
                <a:cubicBezTo>
                  <a:pt x="637559" y="726048"/>
                  <a:pt x="637010" y="721651"/>
                  <a:pt x="637010" y="717804"/>
                </a:cubicBezTo>
                <a:cubicBezTo>
                  <a:pt x="637010" y="708461"/>
                  <a:pt x="637559" y="699667"/>
                  <a:pt x="637010" y="690873"/>
                </a:cubicBezTo>
                <a:cubicBezTo>
                  <a:pt x="636460" y="679330"/>
                  <a:pt x="641407" y="672735"/>
                  <a:pt x="653498" y="674384"/>
                </a:cubicBezTo>
                <a:cubicBezTo>
                  <a:pt x="665590" y="676033"/>
                  <a:pt x="671086" y="672186"/>
                  <a:pt x="671086" y="658445"/>
                </a:cubicBezTo>
                <a:cubicBezTo>
                  <a:pt x="671086" y="639208"/>
                  <a:pt x="680430" y="623819"/>
                  <a:pt x="695819" y="611727"/>
                </a:cubicBezTo>
                <a:cubicBezTo>
                  <a:pt x="702414" y="606231"/>
                  <a:pt x="710109" y="602933"/>
                  <a:pt x="715056" y="594140"/>
                </a:cubicBezTo>
                <a:cubicBezTo>
                  <a:pt x="720002" y="585346"/>
                  <a:pt x="748582" y="588643"/>
                  <a:pt x="753529" y="597987"/>
                </a:cubicBezTo>
                <a:cubicBezTo>
                  <a:pt x="755728" y="601834"/>
                  <a:pt x="758476" y="604033"/>
                  <a:pt x="762323" y="606231"/>
                </a:cubicBezTo>
                <a:cubicBezTo>
                  <a:pt x="785407" y="619422"/>
                  <a:pt x="795850" y="639758"/>
                  <a:pt x="795850" y="665590"/>
                </a:cubicBezTo>
                <a:cubicBezTo>
                  <a:pt x="795850" y="698567"/>
                  <a:pt x="795850" y="732094"/>
                  <a:pt x="795850" y="765071"/>
                </a:cubicBezTo>
                <a:lnTo>
                  <a:pt x="862903" y="761773"/>
                </a:lnTo>
                <a:lnTo>
                  <a:pt x="898079" y="155543"/>
                </a:lnTo>
                <a:lnTo>
                  <a:pt x="979973" y="155543"/>
                </a:lnTo>
                <a:lnTo>
                  <a:pt x="1016797" y="759026"/>
                </a:lnTo>
                <a:lnTo>
                  <a:pt x="1063515" y="75737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" name="Freeform: Shape 240">
            <a:extLst>
              <a:ext uri="{FF2B5EF4-FFF2-40B4-BE49-F238E27FC236}">
                <a16:creationId xmlns:a16="http://schemas.microsoft.com/office/drawing/2014/main" xmlns="" id="{0A98399F-D986-4831-8DC3-DA60B3B7336B}"/>
              </a:ext>
            </a:extLst>
          </p:cNvPr>
          <p:cNvSpPr/>
          <p:nvPr/>
        </p:nvSpPr>
        <p:spPr>
          <a:xfrm rot="16200000">
            <a:off x="975167" y="5805191"/>
            <a:ext cx="565444" cy="676134"/>
          </a:xfrm>
          <a:custGeom>
            <a:avLst/>
            <a:gdLst>
              <a:gd name="connsiteX0" fmla="*/ 182559 w 565444"/>
              <a:gd name="connsiteY0" fmla="*/ 37056 h 676134"/>
              <a:gd name="connsiteX1" fmla="*/ 182559 w 565444"/>
              <a:gd name="connsiteY1" fmla="*/ 175472 h 676134"/>
              <a:gd name="connsiteX2" fmla="*/ 108447 w 565444"/>
              <a:gd name="connsiteY2" fmla="*/ 175472 h 676134"/>
              <a:gd name="connsiteX3" fmla="*/ 108447 w 565444"/>
              <a:gd name="connsiteY3" fmla="*/ 37056 h 676134"/>
              <a:gd name="connsiteX4" fmla="*/ 145503 w 565444"/>
              <a:gd name="connsiteY4" fmla="*/ 0 h 676134"/>
              <a:gd name="connsiteX5" fmla="*/ 182559 w 565444"/>
              <a:gd name="connsiteY5" fmla="*/ 37056 h 676134"/>
              <a:gd name="connsiteX6" fmla="*/ 456997 w 565444"/>
              <a:gd name="connsiteY6" fmla="*/ 37056 h 676134"/>
              <a:gd name="connsiteX7" fmla="*/ 456997 w 565444"/>
              <a:gd name="connsiteY7" fmla="*/ 175472 h 676134"/>
              <a:gd name="connsiteX8" fmla="*/ 382885 w 565444"/>
              <a:gd name="connsiteY8" fmla="*/ 175472 h 676134"/>
              <a:gd name="connsiteX9" fmla="*/ 382885 w 565444"/>
              <a:gd name="connsiteY9" fmla="*/ 37056 h 676134"/>
              <a:gd name="connsiteX10" fmla="*/ 419941 w 565444"/>
              <a:gd name="connsiteY10" fmla="*/ 0 h 676134"/>
              <a:gd name="connsiteX11" fmla="*/ 456997 w 565444"/>
              <a:gd name="connsiteY11" fmla="*/ 37056 h 676134"/>
              <a:gd name="connsiteX12" fmla="*/ 486828 w 565444"/>
              <a:gd name="connsiteY12" fmla="*/ 382985 h 676134"/>
              <a:gd name="connsiteX13" fmla="*/ 486828 w 565444"/>
              <a:gd name="connsiteY13" fmla="*/ 382986 h 676134"/>
              <a:gd name="connsiteX14" fmla="*/ 483130 w 565444"/>
              <a:gd name="connsiteY14" fmla="*/ 374057 h 676134"/>
              <a:gd name="connsiteX15" fmla="*/ 474201 w 565444"/>
              <a:gd name="connsiteY15" fmla="*/ 370359 h 676134"/>
              <a:gd name="connsiteX16" fmla="*/ 91242 w 565444"/>
              <a:gd name="connsiteY16" fmla="*/ 370358 h 676134"/>
              <a:gd name="connsiteX17" fmla="*/ 78615 w 565444"/>
              <a:gd name="connsiteY17" fmla="*/ 382985 h 676134"/>
              <a:gd name="connsiteX18" fmla="*/ 78614 w 565444"/>
              <a:gd name="connsiteY18" fmla="*/ 382985 h 676134"/>
              <a:gd name="connsiteX19" fmla="*/ 91241 w 565444"/>
              <a:gd name="connsiteY19" fmla="*/ 395612 h 676134"/>
              <a:gd name="connsiteX20" fmla="*/ 474201 w 565444"/>
              <a:gd name="connsiteY20" fmla="*/ 395612 h 676134"/>
              <a:gd name="connsiteX21" fmla="*/ 483130 w 565444"/>
              <a:gd name="connsiteY21" fmla="*/ 391914 h 676134"/>
              <a:gd name="connsiteX22" fmla="*/ 486828 w 565444"/>
              <a:gd name="connsiteY22" fmla="*/ 382986 h 676134"/>
              <a:gd name="connsiteX23" fmla="*/ 486828 w 565444"/>
              <a:gd name="connsiteY23" fmla="*/ 382986 h 676134"/>
              <a:gd name="connsiteX24" fmla="*/ 486828 w 565444"/>
              <a:gd name="connsiteY24" fmla="*/ 329551 h 676134"/>
              <a:gd name="connsiteX25" fmla="*/ 483130 w 565444"/>
              <a:gd name="connsiteY25" fmla="*/ 320622 h 676134"/>
              <a:gd name="connsiteX26" fmla="*/ 474201 w 565444"/>
              <a:gd name="connsiteY26" fmla="*/ 316924 h 676134"/>
              <a:gd name="connsiteX27" fmla="*/ 91242 w 565444"/>
              <a:gd name="connsiteY27" fmla="*/ 316923 h 676134"/>
              <a:gd name="connsiteX28" fmla="*/ 78615 w 565444"/>
              <a:gd name="connsiteY28" fmla="*/ 329550 h 676134"/>
              <a:gd name="connsiteX29" fmla="*/ 78614 w 565444"/>
              <a:gd name="connsiteY29" fmla="*/ 329550 h 676134"/>
              <a:gd name="connsiteX30" fmla="*/ 91241 w 565444"/>
              <a:gd name="connsiteY30" fmla="*/ 342177 h 676134"/>
              <a:gd name="connsiteX31" fmla="*/ 474201 w 565444"/>
              <a:gd name="connsiteY31" fmla="*/ 342177 h 676134"/>
              <a:gd name="connsiteX32" fmla="*/ 483130 w 565444"/>
              <a:gd name="connsiteY32" fmla="*/ 338479 h 676134"/>
              <a:gd name="connsiteX33" fmla="*/ 486828 w 565444"/>
              <a:gd name="connsiteY33" fmla="*/ 276116 h 676134"/>
              <a:gd name="connsiteX34" fmla="*/ 483130 w 565444"/>
              <a:gd name="connsiteY34" fmla="*/ 267187 h 676134"/>
              <a:gd name="connsiteX35" fmla="*/ 474201 w 565444"/>
              <a:gd name="connsiteY35" fmla="*/ 263489 h 676134"/>
              <a:gd name="connsiteX36" fmla="*/ 91242 w 565444"/>
              <a:gd name="connsiteY36" fmla="*/ 263488 h 676134"/>
              <a:gd name="connsiteX37" fmla="*/ 78615 w 565444"/>
              <a:gd name="connsiteY37" fmla="*/ 276115 h 676134"/>
              <a:gd name="connsiteX38" fmla="*/ 78614 w 565444"/>
              <a:gd name="connsiteY38" fmla="*/ 276115 h 676134"/>
              <a:gd name="connsiteX39" fmla="*/ 91241 w 565444"/>
              <a:gd name="connsiteY39" fmla="*/ 288742 h 676134"/>
              <a:gd name="connsiteX40" fmla="*/ 474201 w 565444"/>
              <a:gd name="connsiteY40" fmla="*/ 288742 h 676134"/>
              <a:gd name="connsiteX41" fmla="*/ 483130 w 565444"/>
              <a:gd name="connsiteY41" fmla="*/ 285044 h 676134"/>
              <a:gd name="connsiteX42" fmla="*/ 565444 w 565444"/>
              <a:gd name="connsiteY42" fmla="*/ 194687 h 676134"/>
              <a:gd name="connsiteX43" fmla="*/ 546230 w 565444"/>
              <a:gd name="connsiteY43" fmla="*/ 213901 h 676134"/>
              <a:gd name="connsiteX44" fmla="*/ 525276 w 565444"/>
              <a:gd name="connsiteY44" fmla="*/ 213901 h 676134"/>
              <a:gd name="connsiteX45" fmla="*/ 508899 w 565444"/>
              <a:gd name="connsiteY45" fmla="*/ 524387 h 676134"/>
              <a:gd name="connsiteX46" fmla="*/ 378243 w 565444"/>
              <a:gd name="connsiteY46" fmla="*/ 676134 h 676134"/>
              <a:gd name="connsiteX47" fmla="*/ 184455 w 565444"/>
              <a:gd name="connsiteY47" fmla="*/ 676134 h 676134"/>
              <a:gd name="connsiteX48" fmla="*/ 53798 w 565444"/>
              <a:gd name="connsiteY48" fmla="*/ 524387 h 676134"/>
              <a:gd name="connsiteX49" fmla="*/ 37421 w 565444"/>
              <a:gd name="connsiteY49" fmla="*/ 213901 h 676134"/>
              <a:gd name="connsiteX50" fmla="*/ 19214 w 565444"/>
              <a:gd name="connsiteY50" fmla="*/ 213901 h 676134"/>
              <a:gd name="connsiteX51" fmla="*/ 0 w 565444"/>
              <a:gd name="connsiteY51" fmla="*/ 194687 h 676134"/>
              <a:gd name="connsiteX52" fmla="*/ 19214 w 565444"/>
              <a:gd name="connsiteY52" fmla="*/ 175473 h 676134"/>
              <a:gd name="connsiteX53" fmla="*/ 546230 w 565444"/>
              <a:gd name="connsiteY53" fmla="*/ 175473 h 676134"/>
              <a:gd name="connsiteX54" fmla="*/ 565444 w 565444"/>
              <a:gd name="connsiteY54" fmla="*/ 194687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65444" h="676134">
                <a:moveTo>
                  <a:pt x="182559" y="37056"/>
                </a:move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ubicBezTo>
                  <a:pt x="165968" y="0"/>
                  <a:pt x="182559" y="16591"/>
                  <a:pt x="182559" y="37056"/>
                </a:cubicBezTo>
                <a:close/>
                <a:moveTo>
                  <a:pt x="456997" y="37056"/>
                </a:move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ubicBezTo>
                  <a:pt x="440406" y="0"/>
                  <a:pt x="456997" y="16591"/>
                  <a:pt x="456997" y="37056"/>
                </a:cubicBezTo>
                <a:close/>
                <a:moveTo>
                  <a:pt x="486828" y="382985"/>
                </a:moveTo>
                <a:lnTo>
                  <a:pt x="486828" y="382986"/>
                </a:lnTo>
                <a:lnTo>
                  <a:pt x="483130" y="374057"/>
                </a:lnTo>
                <a:cubicBezTo>
                  <a:pt x="480845" y="371772"/>
                  <a:pt x="477688" y="370359"/>
                  <a:pt x="474201" y="370359"/>
                </a:cubicBezTo>
                <a:lnTo>
                  <a:pt x="91242" y="370358"/>
                </a:lnTo>
                <a:cubicBezTo>
                  <a:pt x="84268" y="370358"/>
                  <a:pt x="78615" y="376011"/>
                  <a:pt x="78615" y="382985"/>
                </a:cubicBezTo>
                <a:lnTo>
                  <a:pt x="78614" y="382985"/>
                </a:lnTo>
                <a:cubicBezTo>
                  <a:pt x="78614" y="389959"/>
                  <a:pt x="84267" y="395612"/>
                  <a:pt x="91241" y="395612"/>
                </a:cubicBezTo>
                <a:lnTo>
                  <a:pt x="474201" y="395612"/>
                </a:lnTo>
                <a:cubicBezTo>
                  <a:pt x="477688" y="395612"/>
                  <a:pt x="480845" y="394199"/>
                  <a:pt x="483130" y="391914"/>
                </a:cubicBezTo>
                <a:lnTo>
                  <a:pt x="486828" y="382986"/>
                </a:lnTo>
                <a:lnTo>
                  <a:pt x="486828" y="382986"/>
                </a:lnTo>
                <a:close/>
                <a:moveTo>
                  <a:pt x="486828" y="329551"/>
                </a:moveTo>
                <a:lnTo>
                  <a:pt x="483130" y="320622"/>
                </a:lnTo>
                <a:cubicBezTo>
                  <a:pt x="480845" y="318337"/>
                  <a:pt x="477688" y="316924"/>
                  <a:pt x="474201" y="316924"/>
                </a:cubicBezTo>
                <a:lnTo>
                  <a:pt x="91242" y="316923"/>
                </a:lnTo>
                <a:cubicBezTo>
                  <a:pt x="84268" y="316923"/>
                  <a:pt x="78615" y="322576"/>
                  <a:pt x="78615" y="329550"/>
                </a:cubicBezTo>
                <a:lnTo>
                  <a:pt x="78614" y="329550"/>
                </a:lnTo>
                <a:cubicBezTo>
                  <a:pt x="78614" y="336524"/>
                  <a:pt x="84267" y="342177"/>
                  <a:pt x="91241" y="342177"/>
                </a:cubicBezTo>
                <a:lnTo>
                  <a:pt x="474201" y="342177"/>
                </a:lnTo>
                <a:cubicBezTo>
                  <a:pt x="477688" y="342177"/>
                  <a:pt x="480845" y="340764"/>
                  <a:pt x="483130" y="338479"/>
                </a:cubicBezTo>
                <a:close/>
                <a:moveTo>
                  <a:pt x="486828" y="276116"/>
                </a:moveTo>
                <a:lnTo>
                  <a:pt x="483130" y="267187"/>
                </a:lnTo>
                <a:cubicBezTo>
                  <a:pt x="480845" y="264902"/>
                  <a:pt x="477688" y="263489"/>
                  <a:pt x="474201" y="263489"/>
                </a:cubicBezTo>
                <a:lnTo>
                  <a:pt x="91242" y="263488"/>
                </a:lnTo>
                <a:cubicBezTo>
                  <a:pt x="84268" y="263488"/>
                  <a:pt x="78615" y="269141"/>
                  <a:pt x="78615" y="276115"/>
                </a:cubicBezTo>
                <a:lnTo>
                  <a:pt x="78614" y="276115"/>
                </a:lnTo>
                <a:cubicBezTo>
                  <a:pt x="78614" y="283089"/>
                  <a:pt x="84267" y="288742"/>
                  <a:pt x="91241" y="288742"/>
                </a:cubicBezTo>
                <a:lnTo>
                  <a:pt x="474201" y="288742"/>
                </a:lnTo>
                <a:cubicBezTo>
                  <a:pt x="477688" y="288742"/>
                  <a:pt x="480845" y="287329"/>
                  <a:pt x="483130" y="285044"/>
                </a:cubicBezTo>
                <a:close/>
                <a:moveTo>
                  <a:pt x="565444" y="194687"/>
                </a:move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7"/>
                </a:lnTo>
                <a:cubicBezTo>
                  <a:pt x="504507" y="609787"/>
                  <a:pt x="447139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7"/>
                </a:cubicBezTo>
                <a:lnTo>
                  <a:pt x="37421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lnTo>
                  <a:pt x="546230" y="175473"/>
                </a:lnTo>
                <a:cubicBezTo>
                  <a:pt x="556842" y="175473"/>
                  <a:pt x="565444" y="184075"/>
                  <a:pt x="565444" y="1946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Arrow: Bent 101">
            <a:extLst>
              <a:ext uri="{FF2B5EF4-FFF2-40B4-BE49-F238E27FC236}">
                <a16:creationId xmlns:a16="http://schemas.microsoft.com/office/drawing/2014/main" xmlns="" id="{8EBA192E-8507-4805-BD95-BD7B50896422}"/>
              </a:ext>
            </a:extLst>
          </p:cNvPr>
          <p:cNvSpPr/>
          <p:nvPr/>
        </p:nvSpPr>
        <p:spPr>
          <a:xfrm flipH="1" flipV="1">
            <a:off x="1504235" y="5623091"/>
            <a:ext cx="8974693" cy="582611"/>
          </a:xfrm>
          <a:prstGeom prst="bentArrow">
            <a:avLst>
              <a:gd name="adj1" fmla="val 14113"/>
              <a:gd name="adj2" fmla="val 12152"/>
              <a:gd name="adj3" fmla="val 0"/>
              <a:gd name="adj4" fmla="val 545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2" name="Group 133">
            <a:extLst>
              <a:ext uri="{FF2B5EF4-FFF2-40B4-BE49-F238E27FC236}">
                <a16:creationId xmlns:a16="http://schemas.microsoft.com/office/drawing/2014/main" xmlns="" id="{675CB1FB-8C3B-45CC-BE0E-D38541FA1A8D}"/>
              </a:ext>
            </a:extLst>
          </p:cNvPr>
          <p:cNvGrpSpPr/>
          <p:nvPr/>
        </p:nvGrpSpPr>
        <p:grpSpPr>
          <a:xfrm>
            <a:off x="3912092" y="5616841"/>
            <a:ext cx="1511367" cy="490966"/>
            <a:chOff x="2751274" y="4321303"/>
            <a:chExt cx="1511367" cy="490966"/>
          </a:xfrm>
        </p:grpSpPr>
        <p:sp>
          <p:nvSpPr>
            <p:cNvPr id="23" name="Freeform: Shape 123">
              <a:extLst>
                <a:ext uri="{FF2B5EF4-FFF2-40B4-BE49-F238E27FC236}">
                  <a16:creationId xmlns:a16="http://schemas.microsoft.com/office/drawing/2014/main" xmlns="" id="{7CAEE828-5ECA-4FF6-BD0F-5B1F50A8D329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20">
              <a:extLst>
                <a:ext uri="{FF2B5EF4-FFF2-40B4-BE49-F238E27FC236}">
                  <a16:creationId xmlns:a16="http://schemas.microsoft.com/office/drawing/2014/main" xmlns="" id="{6014D889-75E6-4C27-A7DD-5C75480E7AA7}"/>
                </a:ext>
              </a:extLst>
            </p:cNvPr>
            <p:cNvSpPr/>
            <p:nvPr/>
          </p:nvSpPr>
          <p:spPr>
            <a:xfrm>
              <a:off x="3027027" y="4321303"/>
              <a:ext cx="592071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21">
              <a:extLst>
                <a:ext uri="{FF2B5EF4-FFF2-40B4-BE49-F238E27FC236}">
                  <a16:creationId xmlns:a16="http://schemas.microsoft.com/office/drawing/2014/main" xmlns="" id="{0E88121F-1694-4C80-A9D6-3EF4AEFC8600}"/>
                </a:ext>
              </a:extLst>
            </p:cNvPr>
            <p:cNvSpPr/>
            <p:nvPr/>
          </p:nvSpPr>
          <p:spPr>
            <a:xfrm>
              <a:off x="3610202" y="4506062"/>
              <a:ext cx="369265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22">
              <a:extLst>
                <a:ext uri="{FF2B5EF4-FFF2-40B4-BE49-F238E27FC236}">
                  <a16:creationId xmlns:a16="http://schemas.microsoft.com/office/drawing/2014/main" xmlns="" id="{60315155-7170-414F-B014-9DE75187B30D}"/>
                </a:ext>
              </a:extLst>
            </p:cNvPr>
            <p:cNvSpPr/>
            <p:nvPr/>
          </p:nvSpPr>
          <p:spPr>
            <a:xfrm>
              <a:off x="3967237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8">
            <a:extLst>
              <a:ext uri="{FF2B5EF4-FFF2-40B4-BE49-F238E27FC236}">
                <a16:creationId xmlns:a16="http://schemas.microsoft.com/office/drawing/2014/main" xmlns="" id="{CAE67E13-E58F-4FB0-B485-321111952A2F}"/>
              </a:ext>
            </a:extLst>
          </p:cNvPr>
          <p:cNvGrpSpPr/>
          <p:nvPr/>
        </p:nvGrpSpPr>
        <p:grpSpPr>
          <a:xfrm>
            <a:off x="9410500" y="2710940"/>
            <a:ext cx="2036454" cy="2914798"/>
            <a:chOff x="9392570" y="2693010"/>
            <a:chExt cx="2036454" cy="2914798"/>
          </a:xfrm>
          <a:solidFill>
            <a:schemeClr val="accent1"/>
          </a:solidFill>
        </p:grpSpPr>
        <p:sp>
          <p:nvSpPr>
            <p:cNvPr id="28" name="Oval 1">
              <a:extLst>
                <a:ext uri="{FF2B5EF4-FFF2-40B4-BE49-F238E27FC236}">
                  <a16:creationId xmlns:a16="http://schemas.microsoft.com/office/drawing/2014/main" xmlns="" id="{93C89472-3994-4F29-BCEA-F5B3750388F7}"/>
                </a:ext>
              </a:extLst>
            </p:cNvPr>
            <p:cNvSpPr/>
            <p:nvPr/>
          </p:nvSpPr>
          <p:spPr>
            <a:xfrm flipH="1">
              <a:off x="10130361" y="5170309"/>
              <a:ext cx="560872" cy="10016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1">
              <a:extLst>
                <a:ext uri="{FF2B5EF4-FFF2-40B4-BE49-F238E27FC236}">
                  <a16:creationId xmlns:a16="http://schemas.microsoft.com/office/drawing/2014/main" xmlns="" id="{562FA17F-34DD-4833-B88E-B25D0AD94387}"/>
                </a:ext>
              </a:extLst>
            </p:cNvPr>
            <p:cNvSpPr/>
            <p:nvPr/>
          </p:nvSpPr>
          <p:spPr>
            <a:xfrm flipH="1">
              <a:off x="10190455" y="5447560"/>
              <a:ext cx="440684" cy="16024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0" name="Oval 1">
              <a:extLst>
                <a:ext uri="{FF2B5EF4-FFF2-40B4-BE49-F238E27FC236}">
                  <a16:creationId xmlns:a16="http://schemas.microsoft.com/office/drawing/2014/main" xmlns="" id="{5FDE4BF7-69D8-4347-8B6F-1F7909A29DFA}"/>
                </a:ext>
              </a:extLst>
            </p:cNvPr>
            <p:cNvSpPr/>
            <p:nvPr/>
          </p:nvSpPr>
          <p:spPr>
            <a:xfrm flipH="1">
              <a:off x="10150393" y="5308935"/>
              <a:ext cx="520809" cy="10016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1">
              <a:extLst>
                <a:ext uri="{FF2B5EF4-FFF2-40B4-BE49-F238E27FC236}">
                  <a16:creationId xmlns:a16="http://schemas.microsoft.com/office/drawing/2014/main" xmlns="" id="{394F196D-2D6E-4120-AE3F-684AF1FF3436}"/>
                </a:ext>
              </a:extLst>
            </p:cNvPr>
            <p:cNvSpPr/>
            <p:nvPr/>
          </p:nvSpPr>
          <p:spPr>
            <a:xfrm flipH="1">
              <a:off x="10110330" y="5031684"/>
              <a:ext cx="600935" cy="10016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Freeform: Shape 152">
              <a:extLst>
                <a:ext uri="{FF2B5EF4-FFF2-40B4-BE49-F238E27FC236}">
                  <a16:creationId xmlns:a16="http://schemas.microsoft.com/office/drawing/2014/main" xmlns="" id="{8C7A0C76-30F6-4D40-A08F-49E0C4075BE9}"/>
                </a:ext>
              </a:extLst>
            </p:cNvPr>
            <p:cNvSpPr/>
            <p:nvPr/>
          </p:nvSpPr>
          <p:spPr>
            <a:xfrm flipH="1">
              <a:off x="9392570" y="2693010"/>
              <a:ext cx="2036454" cy="2246601"/>
            </a:xfrm>
            <a:custGeom>
              <a:avLst/>
              <a:gdLst>
                <a:gd name="connsiteX0" fmla="*/ 696638 w 2036454"/>
                <a:gd name="connsiteY0" fmla="*/ 2081097 h 2246601"/>
                <a:gd name="connsiteX1" fmla="*/ 717664 w 2036454"/>
                <a:gd name="connsiteY1" fmla="*/ 2094765 h 2246601"/>
                <a:gd name="connsiteX2" fmla="*/ 709915 w 2036454"/>
                <a:gd name="connsiteY2" fmla="*/ 2093208 h 2246601"/>
                <a:gd name="connsiteX3" fmla="*/ 1016176 w 2036454"/>
                <a:gd name="connsiteY3" fmla="*/ 69112 h 2246601"/>
                <a:gd name="connsiteX4" fmla="*/ 1972239 w 2036454"/>
                <a:gd name="connsiteY4" fmla="*/ 1025175 h 2246601"/>
                <a:gd name="connsiteX5" fmla="*/ 1016176 w 2036454"/>
                <a:gd name="connsiteY5" fmla="*/ 1981238 h 2246601"/>
                <a:gd name="connsiteX6" fmla="*/ 60113 w 2036454"/>
                <a:gd name="connsiteY6" fmla="*/ 1025175 h 2246601"/>
                <a:gd name="connsiteX7" fmla="*/ 1016176 w 2036454"/>
                <a:gd name="connsiteY7" fmla="*/ 69112 h 2246601"/>
                <a:gd name="connsiteX8" fmla="*/ 1020136 w 2036454"/>
                <a:gd name="connsiteY8" fmla="*/ 0 h 2246601"/>
                <a:gd name="connsiteX9" fmla="*/ 1018229 w 2036454"/>
                <a:gd name="connsiteY9" fmla="*/ 147 h 2246601"/>
                <a:gd name="connsiteX10" fmla="*/ 1016319 w 2036454"/>
                <a:gd name="connsiteY10" fmla="*/ 0 h 2246601"/>
                <a:gd name="connsiteX11" fmla="*/ 0 w 2036454"/>
                <a:gd name="connsiteY11" fmla="*/ 1016319 h 2246601"/>
                <a:gd name="connsiteX12" fmla="*/ 484581 w 2036454"/>
                <a:gd name="connsiteY12" fmla="*/ 1942131 h 2246601"/>
                <a:gd name="connsiteX13" fmla="*/ 533756 w 2036454"/>
                <a:gd name="connsiteY13" fmla="*/ 2149329 h 2246601"/>
                <a:gd name="connsiteX14" fmla="*/ 663812 w 2036454"/>
                <a:gd name="connsiteY14" fmla="*/ 2246601 h 2246601"/>
                <a:gd name="connsiteX15" fmla="*/ 1018229 w 2036454"/>
                <a:gd name="connsiteY15" fmla="*/ 2245332 h 2246601"/>
                <a:gd name="connsiteX16" fmla="*/ 1372641 w 2036454"/>
                <a:gd name="connsiteY16" fmla="*/ 2246601 h 2246601"/>
                <a:gd name="connsiteX17" fmla="*/ 1502697 w 2036454"/>
                <a:gd name="connsiteY17" fmla="*/ 2149329 h 2246601"/>
                <a:gd name="connsiteX18" fmla="*/ 1551873 w 2036454"/>
                <a:gd name="connsiteY18" fmla="*/ 1942131 h 2246601"/>
                <a:gd name="connsiteX19" fmla="*/ 2036454 w 2036454"/>
                <a:gd name="connsiteY19" fmla="*/ 1016319 h 2246601"/>
                <a:gd name="connsiteX20" fmla="*/ 1020136 w 2036454"/>
                <a:gd name="connsiteY20" fmla="*/ 0 h 2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6454" h="2246601">
                  <a:moveTo>
                    <a:pt x="696638" y="2081097"/>
                  </a:moveTo>
                  <a:lnTo>
                    <a:pt x="717664" y="2094765"/>
                  </a:lnTo>
                  <a:lnTo>
                    <a:pt x="709915" y="2093208"/>
                  </a:lnTo>
                  <a:close/>
                  <a:moveTo>
                    <a:pt x="1016176" y="69112"/>
                  </a:moveTo>
                  <a:cubicBezTo>
                    <a:pt x="1544195" y="69112"/>
                    <a:pt x="1972239" y="497156"/>
                    <a:pt x="1972239" y="1025175"/>
                  </a:cubicBezTo>
                  <a:cubicBezTo>
                    <a:pt x="1972239" y="1553194"/>
                    <a:pt x="1544195" y="1981238"/>
                    <a:pt x="1016176" y="1981238"/>
                  </a:cubicBezTo>
                  <a:cubicBezTo>
                    <a:pt x="488157" y="1981238"/>
                    <a:pt x="60113" y="1553194"/>
                    <a:pt x="60113" y="1025175"/>
                  </a:cubicBezTo>
                  <a:cubicBezTo>
                    <a:pt x="60113" y="497156"/>
                    <a:pt x="488157" y="69112"/>
                    <a:pt x="1016176" y="69112"/>
                  </a:cubicBezTo>
                  <a:close/>
                  <a:moveTo>
                    <a:pt x="1020136" y="0"/>
                  </a:moveTo>
                  <a:lnTo>
                    <a:pt x="1018229" y="147"/>
                  </a:lnTo>
                  <a:lnTo>
                    <a:pt x="1016319" y="0"/>
                  </a:lnTo>
                  <a:cubicBezTo>
                    <a:pt x="455022" y="0"/>
                    <a:pt x="0" y="455021"/>
                    <a:pt x="0" y="1016319"/>
                  </a:cubicBezTo>
                  <a:cubicBezTo>
                    <a:pt x="0" y="1396151"/>
                    <a:pt x="271200" y="1771022"/>
                    <a:pt x="484581" y="1942131"/>
                  </a:cubicBezTo>
                  <a:cubicBezTo>
                    <a:pt x="548151" y="2015370"/>
                    <a:pt x="520096" y="2053853"/>
                    <a:pt x="533756" y="2149329"/>
                  </a:cubicBezTo>
                  <a:cubicBezTo>
                    <a:pt x="569271" y="2223033"/>
                    <a:pt x="601038" y="2246601"/>
                    <a:pt x="663812" y="2246601"/>
                  </a:cubicBezTo>
                  <a:lnTo>
                    <a:pt x="1018229" y="2245332"/>
                  </a:lnTo>
                  <a:lnTo>
                    <a:pt x="1372641" y="2246601"/>
                  </a:lnTo>
                  <a:cubicBezTo>
                    <a:pt x="1435417" y="2246601"/>
                    <a:pt x="1467183" y="2223033"/>
                    <a:pt x="1502697" y="2149329"/>
                  </a:cubicBezTo>
                  <a:cubicBezTo>
                    <a:pt x="1516357" y="2053853"/>
                    <a:pt x="1488303" y="2015370"/>
                    <a:pt x="1551873" y="1942131"/>
                  </a:cubicBezTo>
                  <a:cubicBezTo>
                    <a:pt x="1765253" y="1771022"/>
                    <a:pt x="2036454" y="1396151"/>
                    <a:pt x="2036454" y="1016319"/>
                  </a:cubicBezTo>
                  <a:cubicBezTo>
                    <a:pt x="2036454" y="455021"/>
                    <a:pt x="1581432" y="0"/>
                    <a:pt x="10201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3" name="Freeform: Shape 151">
            <a:extLst>
              <a:ext uri="{FF2B5EF4-FFF2-40B4-BE49-F238E27FC236}">
                <a16:creationId xmlns:a16="http://schemas.microsoft.com/office/drawing/2014/main" xmlns="" id="{1E1607B5-64B5-47A5-8D74-932DFF0AB39F}"/>
              </a:ext>
            </a:extLst>
          </p:cNvPr>
          <p:cNvSpPr/>
          <p:nvPr/>
        </p:nvSpPr>
        <p:spPr>
          <a:xfrm flipH="1">
            <a:off x="9516898" y="2907256"/>
            <a:ext cx="1787797" cy="1972285"/>
          </a:xfrm>
          <a:custGeom>
            <a:avLst/>
            <a:gdLst>
              <a:gd name="connsiteX0" fmla="*/ 696638 w 2036454"/>
              <a:gd name="connsiteY0" fmla="*/ 2081097 h 2246601"/>
              <a:gd name="connsiteX1" fmla="*/ 717664 w 2036454"/>
              <a:gd name="connsiteY1" fmla="*/ 2094765 h 2246601"/>
              <a:gd name="connsiteX2" fmla="*/ 709915 w 2036454"/>
              <a:gd name="connsiteY2" fmla="*/ 2093208 h 2246601"/>
              <a:gd name="connsiteX3" fmla="*/ 1020136 w 2036454"/>
              <a:gd name="connsiteY3" fmla="*/ 0 h 2246601"/>
              <a:gd name="connsiteX4" fmla="*/ 1018229 w 2036454"/>
              <a:gd name="connsiteY4" fmla="*/ 147 h 2246601"/>
              <a:gd name="connsiteX5" fmla="*/ 1016319 w 2036454"/>
              <a:gd name="connsiteY5" fmla="*/ 0 h 2246601"/>
              <a:gd name="connsiteX6" fmla="*/ 0 w 2036454"/>
              <a:gd name="connsiteY6" fmla="*/ 1016319 h 2246601"/>
              <a:gd name="connsiteX7" fmla="*/ 484581 w 2036454"/>
              <a:gd name="connsiteY7" fmla="*/ 1942131 h 2246601"/>
              <a:gd name="connsiteX8" fmla="*/ 533756 w 2036454"/>
              <a:gd name="connsiteY8" fmla="*/ 2149329 h 2246601"/>
              <a:gd name="connsiteX9" fmla="*/ 663812 w 2036454"/>
              <a:gd name="connsiteY9" fmla="*/ 2246601 h 2246601"/>
              <a:gd name="connsiteX10" fmla="*/ 1018229 w 2036454"/>
              <a:gd name="connsiteY10" fmla="*/ 2245332 h 2246601"/>
              <a:gd name="connsiteX11" fmla="*/ 1372641 w 2036454"/>
              <a:gd name="connsiteY11" fmla="*/ 2246601 h 2246601"/>
              <a:gd name="connsiteX12" fmla="*/ 1502697 w 2036454"/>
              <a:gd name="connsiteY12" fmla="*/ 2149329 h 2246601"/>
              <a:gd name="connsiteX13" fmla="*/ 1551873 w 2036454"/>
              <a:gd name="connsiteY13" fmla="*/ 1942131 h 2246601"/>
              <a:gd name="connsiteX14" fmla="*/ 2036454 w 2036454"/>
              <a:gd name="connsiteY14" fmla="*/ 1016319 h 2246601"/>
              <a:gd name="connsiteX15" fmla="*/ 1020136 w 2036454"/>
              <a:gd name="connsiteY15" fmla="*/ 0 h 22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36454" h="2246601">
                <a:moveTo>
                  <a:pt x="696638" y="2081097"/>
                </a:moveTo>
                <a:lnTo>
                  <a:pt x="717664" y="2094765"/>
                </a:lnTo>
                <a:lnTo>
                  <a:pt x="709915" y="2093208"/>
                </a:lnTo>
                <a:close/>
                <a:moveTo>
                  <a:pt x="1020136" y="0"/>
                </a:moveTo>
                <a:lnTo>
                  <a:pt x="1018229" y="147"/>
                </a:lnTo>
                <a:lnTo>
                  <a:pt x="1016319" y="0"/>
                </a:lnTo>
                <a:cubicBezTo>
                  <a:pt x="455022" y="0"/>
                  <a:pt x="0" y="455021"/>
                  <a:pt x="0" y="1016319"/>
                </a:cubicBezTo>
                <a:cubicBezTo>
                  <a:pt x="0" y="1396151"/>
                  <a:pt x="271200" y="1771022"/>
                  <a:pt x="484581" y="1942131"/>
                </a:cubicBezTo>
                <a:cubicBezTo>
                  <a:pt x="548151" y="2015370"/>
                  <a:pt x="520096" y="2053853"/>
                  <a:pt x="533756" y="2149329"/>
                </a:cubicBezTo>
                <a:cubicBezTo>
                  <a:pt x="569271" y="2223033"/>
                  <a:pt x="601038" y="2246601"/>
                  <a:pt x="663812" y="2246601"/>
                </a:cubicBezTo>
                <a:lnTo>
                  <a:pt x="1018229" y="2245332"/>
                </a:lnTo>
                <a:lnTo>
                  <a:pt x="1372641" y="2246601"/>
                </a:lnTo>
                <a:cubicBezTo>
                  <a:pt x="1435417" y="2246601"/>
                  <a:pt x="1467183" y="2223033"/>
                  <a:pt x="1502697" y="2149329"/>
                </a:cubicBezTo>
                <a:cubicBezTo>
                  <a:pt x="1516357" y="2053853"/>
                  <a:pt x="1488303" y="2015370"/>
                  <a:pt x="1551873" y="1942131"/>
                </a:cubicBezTo>
                <a:cubicBezTo>
                  <a:pt x="1765253" y="1771022"/>
                  <a:pt x="2036454" y="1396151"/>
                  <a:pt x="2036454" y="1016319"/>
                </a:cubicBezTo>
                <a:cubicBezTo>
                  <a:pt x="2036454" y="455021"/>
                  <a:pt x="1581432" y="0"/>
                  <a:pt x="10201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4" name="Group 82">
            <a:extLst>
              <a:ext uri="{FF2B5EF4-FFF2-40B4-BE49-F238E27FC236}">
                <a16:creationId xmlns:a16="http://schemas.microsoft.com/office/drawing/2014/main" xmlns="" id="{AB2A7E71-5738-44B8-8C95-AE69F852EEE2}"/>
              </a:ext>
            </a:extLst>
          </p:cNvPr>
          <p:cNvGrpSpPr/>
          <p:nvPr/>
        </p:nvGrpSpPr>
        <p:grpSpPr>
          <a:xfrm>
            <a:off x="9516898" y="2814396"/>
            <a:ext cx="1832724" cy="1832724"/>
            <a:chOff x="4547049" y="1897856"/>
            <a:chExt cx="3071634" cy="3071634"/>
          </a:xfrm>
          <a:effectLst/>
        </p:grpSpPr>
        <p:sp>
          <p:nvSpPr>
            <p:cNvPr id="35" name="Freeform: Shape 83">
              <a:extLst>
                <a:ext uri="{FF2B5EF4-FFF2-40B4-BE49-F238E27FC236}">
                  <a16:creationId xmlns:a16="http://schemas.microsoft.com/office/drawing/2014/main" xmlns="" id="{D8F22443-BC2E-481F-848C-C91988FF254D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84">
              <a:extLst>
                <a:ext uri="{FF2B5EF4-FFF2-40B4-BE49-F238E27FC236}">
                  <a16:creationId xmlns:a16="http://schemas.microsoft.com/office/drawing/2014/main" xmlns="" id="{35F2A40E-4190-437D-AC60-CD4CDF3B31A4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7" name="Group 168">
            <a:extLst>
              <a:ext uri="{FF2B5EF4-FFF2-40B4-BE49-F238E27FC236}">
                <a16:creationId xmlns:a16="http://schemas.microsoft.com/office/drawing/2014/main" xmlns="" id="{0DFE7297-5D2E-4A1E-AF36-A4B43D60EE20}"/>
              </a:ext>
            </a:extLst>
          </p:cNvPr>
          <p:cNvGrpSpPr/>
          <p:nvPr/>
        </p:nvGrpSpPr>
        <p:grpSpPr>
          <a:xfrm>
            <a:off x="1622668" y="4943210"/>
            <a:ext cx="2295222" cy="1166481"/>
            <a:chOff x="1786971" y="4942919"/>
            <a:chExt cx="2041538" cy="1037553"/>
          </a:xfrm>
        </p:grpSpPr>
        <p:sp>
          <p:nvSpPr>
            <p:cNvPr id="38" name="Rectangle: Rounded Corners 169">
              <a:extLst>
                <a:ext uri="{FF2B5EF4-FFF2-40B4-BE49-F238E27FC236}">
                  <a16:creationId xmlns:a16="http://schemas.microsoft.com/office/drawing/2014/main" xmlns="" id="{542EA2AA-46CA-4542-867B-4B1CB448291F}"/>
                </a:ext>
              </a:extLst>
            </p:cNvPr>
            <p:cNvSpPr/>
            <p:nvPr/>
          </p:nvSpPr>
          <p:spPr>
            <a:xfrm>
              <a:off x="1886713" y="4942919"/>
              <a:ext cx="1842053" cy="6216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rapezoid 170">
              <a:extLst>
                <a:ext uri="{FF2B5EF4-FFF2-40B4-BE49-F238E27FC236}">
                  <a16:creationId xmlns:a16="http://schemas.microsoft.com/office/drawing/2014/main" xmlns="" id="{D4CACEE3-B90F-4F91-BDC6-877A07B30437}"/>
                </a:ext>
              </a:extLst>
            </p:cNvPr>
            <p:cNvSpPr/>
            <p:nvPr/>
          </p:nvSpPr>
          <p:spPr>
            <a:xfrm>
              <a:off x="1786971" y="5005087"/>
              <a:ext cx="2041538" cy="972483"/>
            </a:xfrm>
            <a:prstGeom prst="trapezoid">
              <a:avLst>
                <a:gd name="adj" fmla="val 1541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71">
              <a:extLst>
                <a:ext uri="{FF2B5EF4-FFF2-40B4-BE49-F238E27FC236}">
                  <a16:creationId xmlns:a16="http://schemas.microsoft.com/office/drawing/2014/main" xmlns="" id="{7A91969B-169B-4C9F-A000-5E82C767548C}"/>
                </a:ext>
              </a:extLst>
            </p:cNvPr>
            <p:cNvSpPr/>
            <p:nvPr/>
          </p:nvSpPr>
          <p:spPr>
            <a:xfrm>
              <a:off x="1950379" y="5043805"/>
              <a:ext cx="1714722" cy="187750"/>
            </a:xfrm>
            <a:prstGeom prst="trapezoi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" name="Group 172">
              <a:extLst>
                <a:ext uri="{FF2B5EF4-FFF2-40B4-BE49-F238E27FC236}">
                  <a16:creationId xmlns:a16="http://schemas.microsoft.com/office/drawing/2014/main" xmlns="" id="{B05ABD50-FAA4-4DC3-8D60-F356E81A32AF}"/>
                </a:ext>
              </a:extLst>
            </p:cNvPr>
            <p:cNvGrpSpPr/>
            <p:nvPr/>
          </p:nvGrpSpPr>
          <p:grpSpPr>
            <a:xfrm>
              <a:off x="2260924" y="5043805"/>
              <a:ext cx="1107473" cy="187751"/>
              <a:chOff x="7962899" y="2433000"/>
              <a:chExt cx="2294160" cy="371747"/>
            </a:xfrm>
          </p:grpSpPr>
          <p:grpSp>
            <p:nvGrpSpPr>
              <p:cNvPr id="95" name="Group 226">
                <a:extLst>
                  <a:ext uri="{FF2B5EF4-FFF2-40B4-BE49-F238E27FC236}">
                    <a16:creationId xmlns:a16="http://schemas.microsoft.com/office/drawing/2014/main" xmlns="" id="{86FD9438-9622-4C4E-BFA8-0C05525FCFD4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04" name="Rectangle 235">
                  <a:extLst>
                    <a:ext uri="{FF2B5EF4-FFF2-40B4-BE49-F238E27FC236}">
                      <a16:creationId xmlns:a16="http://schemas.microsoft.com/office/drawing/2014/main" xmlns="" id="{3F8AB41D-920E-42F9-ADC4-C5E4FA92A810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236">
                  <a:extLst>
                    <a:ext uri="{FF2B5EF4-FFF2-40B4-BE49-F238E27FC236}">
                      <a16:creationId xmlns:a16="http://schemas.microsoft.com/office/drawing/2014/main" xmlns="" id="{B6373E23-F5CD-4F0F-AA5B-23DBCE336F76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Trapezoid 237">
                  <a:extLst>
                    <a:ext uri="{FF2B5EF4-FFF2-40B4-BE49-F238E27FC236}">
                      <a16:creationId xmlns:a16="http://schemas.microsoft.com/office/drawing/2014/main" xmlns="" id="{F598B5F6-B0BA-4533-A3E1-814F76F6C2EA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6" name="Group 227">
                <a:extLst>
                  <a:ext uri="{FF2B5EF4-FFF2-40B4-BE49-F238E27FC236}">
                    <a16:creationId xmlns:a16="http://schemas.microsoft.com/office/drawing/2014/main" xmlns="" id="{B9895C98-0D69-4F95-ABCE-8B972769064A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01" name="Rectangle 232">
                  <a:extLst>
                    <a:ext uri="{FF2B5EF4-FFF2-40B4-BE49-F238E27FC236}">
                      <a16:creationId xmlns:a16="http://schemas.microsoft.com/office/drawing/2014/main" xmlns="" id="{96EBE5C6-DE8F-44F9-9B6B-8B5ECBD2BD9B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233">
                  <a:extLst>
                    <a:ext uri="{FF2B5EF4-FFF2-40B4-BE49-F238E27FC236}">
                      <a16:creationId xmlns:a16="http://schemas.microsoft.com/office/drawing/2014/main" xmlns="" id="{3D184445-6645-4A77-A9FB-EB687E422469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Trapezoid 234">
                  <a:extLst>
                    <a:ext uri="{FF2B5EF4-FFF2-40B4-BE49-F238E27FC236}">
                      <a16:creationId xmlns:a16="http://schemas.microsoft.com/office/drawing/2014/main" xmlns="" id="{5A94EBDF-19DB-4165-92F2-1E0F0718FC4C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7" name="Group 228">
                <a:extLst>
                  <a:ext uri="{FF2B5EF4-FFF2-40B4-BE49-F238E27FC236}">
                    <a16:creationId xmlns:a16="http://schemas.microsoft.com/office/drawing/2014/main" xmlns="" id="{FAD918A8-175F-40E7-869A-7618A3014E59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98" name="Rectangle 229">
                  <a:extLst>
                    <a:ext uri="{FF2B5EF4-FFF2-40B4-BE49-F238E27FC236}">
                      <a16:creationId xmlns:a16="http://schemas.microsoft.com/office/drawing/2014/main" xmlns="" id="{93BFED72-A954-4796-9EA9-FD6A91263F48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230">
                  <a:extLst>
                    <a:ext uri="{FF2B5EF4-FFF2-40B4-BE49-F238E27FC236}">
                      <a16:creationId xmlns:a16="http://schemas.microsoft.com/office/drawing/2014/main" xmlns="" id="{6DB22848-DE6A-434F-96FF-E95C3CD906E1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Trapezoid 231">
                  <a:extLst>
                    <a:ext uri="{FF2B5EF4-FFF2-40B4-BE49-F238E27FC236}">
                      <a16:creationId xmlns:a16="http://schemas.microsoft.com/office/drawing/2014/main" xmlns="" id="{B5E54CE8-3008-4CB1-824B-F057EC1055BB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2" name="Trapezoid 173">
              <a:extLst>
                <a:ext uri="{FF2B5EF4-FFF2-40B4-BE49-F238E27FC236}">
                  <a16:creationId xmlns:a16="http://schemas.microsoft.com/office/drawing/2014/main" xmlns="" id="{D71F561F-BB5E-4E08-A62B-93F204E90C6F}"/>
                </a:ext>
              </a:extLst>
            </p:cNvPr>
            <p:cNvSpPr/>
            <p:nvPr/>
          </p:nvSpPr>
          <p:spPr>
            <a:xfrm>
              <a:off x="1842501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rapezoid 174">
              <a:extLst>
                <a:ext uri="{FF2B5EF4-FFF2-40B4-BE49-F238E27FC236}">
                  <a16:creationId xmlns:a16="http://schemas.microsoft.com/office/drawing/2014/main" xmlns="" id="{926B953F-E07E-4B44-A2F2-83C58280DC83}"/>
                </a:ext>
              </a:extLst>
            </p:cNvPr>
            <p:cNvSpPr/>
            <p:nvPr/>
          </p:nvSpPr>
          <p:spPr>
            <a:xfrm>
              <a:off x="2313764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Trapezoid 175">
              <a:extLst>
                <a:ext uri="{FF2B5EF4-FFF2-40B4-BE49-F238E27FC236}">
                  <a16:creationId xmlns:a16="http://schemas.microsoft.com/office/drawing/2014/main" xmlns="" id="{D73A1ECF-C322-4F51-8A8A-056B6ECA0135}"/>
                </a:ext>
              </a:extLst>
            </p:cNvPr>
            <p:cNvSpPr/>
            <p:nvPr/>
          </p:nvSpPr>
          <p:spPr>
            <a:xfrm>
              <a:off x="2785027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Trapezoid 176">
              <a:extLst>
                <a:ext uri="{FF2B5EF4-FFF2-40B4-BE49-F238E27FC236}">
                  <a16:creationId xmlns:a16="http://schemas.microsoft.com/office/drawing/2014/main" xmlns="" id="{EEDD94C3-C6F2-430C-83ED-9003CA2F314C}"/>
                </a:ext>
              </a:extLst>
            </p:cNvPr>
            <p:cNvSpPr/>
            <p:nvPr/>
          </p:nvSpPr>
          <p:spPr>
            <a:xfrm>
              <a:off x="3256290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6" name="Group 177">
              <a:extLst>
                <a:ext uri="{FF2B5EF4-FFF2-40B4-BE49-F238E27FC236}">
                  <a16:creationId xmlns:a16="http://schemas.microsoft.com/office/drawing/2014/main" xmlns="" id="{10263849-62BA-451C-B197-C458827AF1E9}"/>
                </a:ext>
              </a:extLst>
            </p:cNvPr>
            <p:cNvGrpSpPr/>
            <p:nvPr/>
          </p:nvGrpSpPr>
          <p:grpSpPr>
            <a:xfrm>
              <a:off x="1962670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84" name="Rectangle: Rounded Corners 215">
                <a:extLst>
                  <a:ext uri="{FF2B5EF4-FFF2-40B4-BE49-F238E27FC236}">
                    <a16:creationId xmlns:a16="http://schemas.microsoft.com/office/drawing/2014/main" xmlns="" id="{1C3CCF86-B933-4353-9B3A-1DB36D4305ED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: Rounded Corners 216">
                <a:extLst>
                  <a:ext uri="{FF2B5EF4-FFF2-40B4-BE49-F238E27FC236}">
                    <a16:creationId xmlns:a16="http://schemas.microsoft.com/office/drawing/2014/main" xmlns="" id="{87141F13-5FAA-4FB3-BD57-65B1DCFB0C93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: Rounded Corners 217">
                <a:extLst>
                  <a:ext uri="{FF2B5EF4-FFF2-40B4-BE49-F238E27FC236}">
                    <a16:creationId xmlns:a16="http://schemas.microsoft.com/office/drawing/2014/main" xmlns="" id="{81DFD139-9103-43FD-996F-0C33D81607F8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218">
                <a:extLst>
                  <a:ext uri="{FF2B5EF4-FFF2-40B4-BE49-F238E27FC236}">
                    <a16:creationId xmlns:a16="http://schemas.microsoft.com/office/drawing/2014/main" xmlns="" id="{29DD79B1-E490-4CE7-872E-5D99A26FB2E2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: Rounded Corners 219">
                <a:extLst>
                  <a:ext uri="{FF2B5EF4-FFF2-40B4-BE49-F238E27FC236}">
                    <a16:creationId xmlns:a16="http://schemas.microsoft.com/office/drawing/2014/main" xmlns="" id="{C0564815-BC6C-4565-A05B-816A9361D561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: Rounded Corners 220">
                <a:extLst>
                  <a:ext uri="{FF2B5EF4-FFF2-40B4-BE49-F238E27FC236}">
                    <a16:creationId xmlns:a16="http://schemas.microsoft.com/office/drawing/2014/main" xmlns="" id="{1E6B8734-96EA-42CE-9A25-027B730D03B3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: Rounded Corners 221">
                <a:extLst>
                  <a:ext uri="{FF2B5EF4-FFF2-40B4-BE49-F238E27FC236}">
                    <a16:creationId xmlns:a16="http://schemas.microsoft.com/office/drawing/2014/main" xmlns="" id="{E07C30DC-29B8-49D1-815B-87EF8DAD90A6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: Rounded Corners 222">
                <a:extLst>
                  <a:ext uri="{FF2B5EF4-FFF2-40B4-BE49-F238E27FC236}">
                    <a16:creationId xmlns:a16="http://schemas.microsoft.com/office/drawing/2014/main" xmlns="" id="{DFFAE26A-2273-41E9-B826-3C556F16755D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223">
                <a:extLst>
                  <a:ext uri="{FF2B5EF4-FFF2-40B4-BE49-F238E27FC236}">
                    <a16:creationId xmlns:a16="http://schemas.microsoft.com/office/drawing/2014/main" xmlns="" id="{F03B1CCC-644F-4515-AE4F-AEB9ED345D42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224">
                <a:extLst>
                  <a:ext uri="{FF2B5EF4-FFF2-40B4-BE49-F238E27FC236}">
                    <a16:creationId xmlns:a16="http://schemas.microsoft.com/office/drawing/2014/main" xmlns="" id="{7BCF6C98-A966-462D-88A5-DAD346C3ADEB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225">
                <a:extLst>
                  <a:ext uri="{FF2B5EF4-FFF2-40B4-BE49-F238E27FC236}">
                    <a16:creationId xmlns:a16="http://schemas.microsoft.com/office/drawing/2014/main" xmlns="" id="{DDB596CA-184F-40A2-9566-DF961E600637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178">
              <a:extLst>
                <a:ext uri="{FF2B5EF4-FFF2-40B4-BE49-F238E27FC236}">
                  <a16:creationId xmlns:a16="http://schemas.microsoft.com/office/drawing/2014/main" xmlns="" id="{A739D00F-806A-4BB7-8A2F-1DFE0310997B}"/>
                </a:ext>
              </a:extLst>
            </p:cNvPr>
            <p:cNvGrpSpPr/>
            <p:nvPr/>
          </p:nvGrpSpPr>
          <p:grpSpPr>
            <a:xfrm>
              <a:off x="2430707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73" name="Rectangle: Rounded Corners 204">
                <a:extLst>
                  <a:ext uri="{FF2B5EF4-FFF2-40B4-BE49-F238E27FC236}">
                    <a16:creationId xmlns:a16="http://schemas.microsoft.com/office/drawing/2014/main" xmlns="" id="{1452CDC8-7256-4FF3-8FED-628116B53909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: Rounded Corners 205">
                <a:extLst>
                  <a:ext uri="{FF2B5EF4-FFF2-40B4-BE49-F238E27FC236}">
                    <a16:creationId xmlns:a16="http://schemas.microsoft.com/office/drawing/2014/main" xmlns="" id="{BC5E81AA-5663-4DA9-9089-741502B53958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206">
                <a:extLst>
                  <a:ext uri="{FF2B5EF4-FFF2-40B4-BE49-F238E27FC236}">
                    <a16:creationId xmlns:a16="http://schemas.microsoft.com/office/drawing/2014/main" xmlns="" id="{8DC76A4B-48E7-498C-B613-19DA314AA69A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: Rounded Corners 207">
                <a:extLst>
                  <a:ext uri="{FF2B5EF4-FFF2-40B4-BE49-F238E27FC236}">
                    <a16:creationId xmlns:a16="http://schemas.microsoft.com/office/drawing/2014/main" xmlns="" id="{C74E88BB-2AD8-434B-B25A-206207DF1CCD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: Rounded Corners 208">
                <a:extLst>
                  <a:ext uri="{FF2B5EF4-FFF2-40B4-BE49-F238E27FC236}">
                    <a16:creationId xmlns:a16="http://schemas.microsoft.com/office/drawing/2014/main" xmlns="" id="{581F9D7B-C759-4535-A839-2ABC111149AB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209">
                <a:extLst>
                  <a:ext uri="{FF2B5EF4-FFF2-40B4-BE49-F238E27FC236}">
                    <a16:creationId xmlns:a16="http://schemas.microsoft.com/office/drawing/2014/main" xmlns="" id="{99965AFF-E5B1-498B-85E2-5B4EEC535799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210">
                <a:extLst>
                  <a:ext uri="{FF2B5EF4-FFF2-40B4-BE49-F238E27FC236}">
                    <a16:creationId xmlns:a16="http://schemas.microsoft.com/office/drawing/2014/main" xmlns="" id="{4708C725-A8B0-4EDB-8101-C8AEF888CA11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211">
                <a:extLst>
                  <a:ext uri="{FF2B5EF4-FFF2-40B4-BE49-F238E27FC236}">
                    <a16:creationId xmlns:a16="http://schemas.microsoft.com/office/drawing/2014/main" xmlns="" id="{0014FCF2-64F3-4347-99CD-10D4874CB1C6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: Rounded Corners 212">
                <a:extLst>
                  <a:ext uri="{FF2B5EF4-FFF2-40B4-BE49-F238E27FC236}">
                    <a16:creationId xmlns:a16="http://schemas.microsoft.com/office/drawing/2014/main" xmlns="" id="{427272FB-D869-4B2F-BE88-D85A2175569F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: Rounded Corners 213">
                <a:extLst>
                  <a:ext uri="{FF2B5EF4-FFF2-40B4-BE49-F238E27FC236}">
                    <a16:creationId xmlns:a16="http://schemas.microsoft.com/office/drawing/2014/main" xmlns="" id="{1B17C44F-98D1-4AC8-8120-2C369056386F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214">
                <a:extLst>
                  <a:ext uri="{FF2B5EF4-FFF2-40B4-BE49-F238E27FC236}">
                    <a16:creationId xmlns:a16="http://schemas.microsoft.com/office/drawing/2014/main" xmlns="" id="{10C4F26E-FC0C-4D71-A43D-DB65E27F3EC6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179">
              <a:extLst>
                <a:ext uri="{FF2B5EF4-FFF2-40B4-BE49-F238E27FC236}">
                  <a16:creationId xmlns:a16="http://schemas.microsoft.com/office/drawing/2014/main" xmlns="" id="{795CDE37-3FBD-418F-9733-EB19520F4D28}"/>
                </a:ext>
              </a:extLst>
            </p:cNvPr>
            <p:cNvGrpSpPr/>
            <p:nvPr/>
          </p:nvGrpSpPr>
          <p:grpSpPr>
            <a:xfrm>
              <a:off x="2898745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62" name="Rectangle: Rounded Corners 193">
                <a:extLst>
                  <a:ext uri="{FF2B5EF4-FFF2-40B4-BE49-F238E27FC236}">
                    <a16:creationId xmlns:a16="http://schemas.microsoft.com/office/drawing/2014/main" xmlns="" id="{B0B55251-2755-45E1-BF60-CED61EF0A96A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194">
                <a:extLst>
                  <a:ext uri="{FF2B5EF4-FFF2-40B4-BE49-F238E27FC236}">
                    <a16:creationId xmlns:a16="http://schemas.microsoft.com/office/drawing/2014/main" xmlns="" id="{C4BD85E7-71FA-4639-ADC4-DEC534FBAE4E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195">
                <a:extLst>
                  <a:ext uri="{FF2B5EF4-FFF2-40B4-BE49-F238E27FC236}">
                    <a16:creationId xmlns:a16="http://schemas.microsoft.com/office/drawing/2014/main" xmlns="" id="{F734DBF5-03CF-4F1E-A840-2ED796BBEE13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196">
                <a:extLst>
                  <a:ext uri="{FF2B5EF4-FFF2-40B4-BE49-F238E27FC236}">
                    <a16:creationId xmlns:a16="http://schemas.microsoft.com/office/drawing/2014/main" xmlns="" id="{819B77A2-DFA0-4E71-BCD0-881DF33D51A4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: Rounded Corners 197">
                <a:extLst>
                  <a:ext uri="{FF2B5EF4-FFF2-40B4-BE49-F238E27FC236}">
                    <a16:creationId xmlns:a16="http://schemas.microsoft.com/office/drawing/2014/main" xmlns="" id="{0129183D-51EB-4B5B-A106-2120213FDF06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198">
                <a:extLst>
                  <a:ext uri="{FF2B5EF4-FFF2-40B4-BE49-F238E27FC236}">
                    <a16:creationId xmlns:a16="http://schemas.microsoft.com/office/drawing/2014/main" xmlns="" id="{1E4B72F1-462E-4E33-A05B-B2E233933E3B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: Rounded Corners 199">
                <a:extLst>
                  <a:ext uri="{FF2B5EF4-FFF2-40B4-BE49-F238E27FC236}">
                    <a16:creationId xmlns:a16="http://schemas.microsoft.com/office/drawing/2014/main" xmlns="" id="{4E4D23D5-B4A7-4958-8C67-5AD58C8D8ED0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200">
                <a:extLst>
                  <a:ext uri="{FF2B5EF4-FFF2-40B4-BE49-F238E27FC236}">
                    <a16:creationId xmlns:a16="http://schemas.microsoft.com/office/drawing/2014/main" xmlns="" id="{347D933A-BDB5-4645-9BBC-CCC53170E1E6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: Rounded Corners 201">
                <a:extLst>
                  <a:ext uri="{FF2B5EF4-FFF2-40B4-BE49-F238E27FC236}">
                    <a16:creationId xmlns:a16="http://schemas.microsoft.com/office/drawing/2014/main" xmlns="" id="{1E91E59F-A2A6-4689-8835-8529250C6087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202">
                <a:extLst>
                  <a:ext uri="{FF2B5EF4-FFF2-40B4-BE49-F238E27FC236}">
                    <a16:creationId xmlns:a16="http://schemas.microsoft.com/office/drawing/2014/main" xmlns="" id="{9029F5D9-8869-4528-BA56-D6330F118906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: Rounded Corners 203">
                <a:extLst>
                  <a:ext uri="{FF2B5EF4-FFF2-40B4-BE49-F238E27FC236}">
                    <a16:creationId xmlns:a16="http://schemas.microsoft.com/office/drawing/2014/main" xmlns="" id="{E1D524B3-9CE4-4E06-BF06-EDFB751E86E3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180">
              <a:extLst>
                <a:ext uri="{FF2B5EF4-FFF2-40B4-BE49-F238E27FC236}">
                  <a16:creationId xmlns:a16="http://schemas.microsoft.com/office/drawing/2014/main" xmlns="" id="{12D0751E-48A5-4D26-8896-4EB7C15FEE9B}"/>
                </a:ext>
              </a:extLst>
            </p:cNvPr>
            <p:cNvGrpSpPr/>
            <p:nvPr/>
          </p:nvGrpSpPr>
          <p:grpSpPr>
            <a:xfrm>
              <a:off x="3366783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51" name="Rectangle: Rounded Corners 182">
                <a:extLst>
                  <a:ext uri="{FF2B5EF4-FFF2-40B4-BE49-F238E27FC236}">
                    <a16:creationId xmlns:a16="http://schemas.microsoft.com/office/drawing/2014/main" xmlns="" id="{0CE97A67-E510-43E1-9065-73B309F363B2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183">
                <a:extLst>
                  <a:ext uri="{FF2B5EF4-FFF2-40B4-BE49-F238E27FC236}">
                    <a16:creationId xmlns:a16="http://schemas.microsoft.com/office/drawing/2014/main" xmlns="" id="{D05D845F-EC26-43B5-83C8-05AA7E02D077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184">
                <a:extLst>
                  <a:ext uri="{FF2B5EF4-FFF2-40B4-BE49-F238E27FC236}">
                    <a16:creationId xmlns:a16="http://schemas.microsoft.com/office/drawing/2014/main" xmlns="" id="{716D805E-88CA-4423-9482-CAF413AA40A5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Rounded Corners 185">
                <a:extLst>
                  <a:ext uri="{FF2B5EF4-FFF2-40B4-BE49-F238E27FC236}">
                    <a16:creationId xmlns:a16="http://schemas.microsoft.com/office/drawing/2014/main" xmlns="" id="{DBC13362-F944-4171-801C-366C3F5A5EEA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186">
                <a:extLst>
                  <a:ext uri="{FF2B5EF4-FFF2-40B4-BE49-F238E27FC236}">
                    <a16:creationId xmlns:a16="http://schemas.microsoft.com/office/drawing/2014/main" xmlns="" id="{4F66B606-A82B-4BD3-A624-3B73E4B2FF55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: Rounded Corners 187">
                <a:extLst>
                  <a:ext uri="{FF2B5EF4-FFF2-40B4-BE49-F238E27FC236}">
                    <a16:creationId xmlns:a16="http://schemas.microsoft.com/office/drawing/2014/main" xmlns="" id="{3BEFD1C3-6970-4F5D-AC99-B87C07A11B1D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188">
                <a:extLst>
                  <a:ext uri="{FF2B5EF4-FFF2-40B4-BE49-F238E27FC236}">
                    <a16:creationId xmlns:a16="http://schemas.microsoft.com/office/drawing/2014/main" xmlns="" id="{A9F7D3E2-7B87-4B44-864D-C1943A2E6A55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189">
                <a:extLst>
                  <a:ext uri="{FF2B5EF4-FFF2-40B4-BE49-F238E27FC236}">
                    <a16:creationId xmlns:a16="http://schemas.microsoft.com/office/drawing/2014/main" xmlns="" id="{C25A9BF3-0A32-4742-BE9A-F77C9AFEFA3A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190">
                <a:extLst>
                  <a:ext uri="{FF2B5EF4-FFF2-40B4-BE49-F238E27FC236}">
                    <a16:creationId xmlns:a16="http://schemas.microsoft.com/office/drawing/2014/main" xmlns="" id="{E77F2A87-AE22-481A-A853-243B8DA7D6C8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Rounded Corners 191">
                <a:extLst>
                  <a:ext uri="{FF2B5EF4-FFF2-40B4-BE49-F238E27FC236}">
                    <a16:creationId xmlns:a16="http://schemas.microsoft.com/office/drawing/2014/main" xmlns="" id="{6FDC3D30-5BA1-4BE7-BFC0-A55999B69580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192">
                <a:extLst>
                  <a:ext uri="{FF2B5EF4-FFF2-40B4-BE49-F238E27FC236}">
                    <a16:creationId xmlns:a16="http://schemas.microsoft.com/office/drawing/2014/main" xmlns="" id="{112E3405-B4AA-4531-BCBA-8323FCD79172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0" name="Graphic 181">
              <a:extLst>
                <a:ext uri="{FF2B5EF4-FFF2-40B4-BE49-F238E27FC236}">
                  <a16:creationId xmlns:a16="http://schemas.microsoft.com/office/drawing/2014/main" xmlns="" id="{9F8183D3-839A-4097-B592-2553D3685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1843781" y="5671824"/>
              <a:ext cx="1940381" cy="308648"/>
            </a:xfrm>
            <a:prstGeom prst="rect">
              <a:avLst/>
            </a:prstGeom>
          </p:spPr>
        </p:pic>
      </p:grpSp>
      <p:sp>
        <p:nvSpPr>
          <p:cNvPr id="107" name="Freeform: Shape 238">
            <a:extLst>
              <a:ext uri="{FF2B5EF4-FFF2-40B4-BE49-F238E27FC236}">
                <a16:creationId xmlns:a16="http://schemas.microsoft.com/office/drawing/2014/main" xmlns="" id="{60A7BAFE-4515-426B-B889-AB845EEA69F9}"/>
              </a:ext>
            </a:extLst>
          </p:cNvPr>
          <p:cNvSpPr/>
          <p:nvPr/>
        </p:nvSpPr>
        <p:spPr>
          <a:xfrm flipH="1">
            <a:off x="9955729" y="1432002"/>
            <a:ext cx="892078" cy="1332338"/>
          </a:xfrm>
          <a:custGeom>
            <a:avLst/>
            <a:gdLst>
              <a:gd name="connsiteX0" fmla="*/ 501893 w 892078"/>
              <a:gd name="connsiteY0" fmla="*/ 0 h 1332338"/>
              <a:gd name="connsiteX1" fmla="*/ 498205 w 892078"/>
              <a:gd name="connsiteY1" fmla="*/ 53000 h 1332338"/>
              <a:gd name="connsiteX2" fmla="*/ 456830 w 892078"/>
              <a:gd name="connsiteY2" fmla="*/ 120945 h 1332338"/>
              <a:gd name="connsiteX3" fmla="*/ 387912 w 892078"/>
              <a:gd name="connsiteY3" fmla="*/ 218109 h 1332338"/>
              <a:gd name="connsiteX4" fmla="*/ 391667 w 892078"/>
              <a:gd name="connsiteY4" fmla="*/ 334412 h 1332338"/>
              <a:gd name="connsiteX5" fmla="*/ 407219 w 892078"/>
              <a:gd name="connsiteY5" fmla="*/ 351214 h 1332338"/>
              <a:gd name="connsiteX6" fmla="*/ 413637 w 892078"/>
              <a:gd name="connsiteY6" fmla="*/ 474030 h 1332338"/>
              <a:gd name="connsiteX7" fmla="*/ 416812 w 892078"/>
              <a:gd name="connsiteY7" fmla="*/ 504492 h 1332338"/>
              <a:gd name="connsiteX8" fmla="*/ 402754 w 892078"/>
              <a:gd name="connsiteY8" fmla="*/ 505610 h 1332338"/>
              <a:gd name="connsiteX9" fmla="*/ 369924 w 892078"/>
              <a:gd name="connsiteY9" fmla="*/ 475906 h 1332338"/>
              <a:gd name="connsiteX10" fmla="*/ 126043 w 892078"/>
              <a:gd name="connsiteY10" fmla="*/ 282053 h 1332338"/>
              <a:gd name="connsiteX11" fmla="*/ 204209 w 892078"/>
              <a:gd name="connsiteY11" fmla="*/ 408681 h 1332338"/>
              <a:gd name="connsiteX12" fmla="*/ 344910 w 892078"/>
              <a:gd name="connsiteY12" fmla="*/ 500918 h 1332338"/>
              <a:gd name="connsiteX13" fmla="*/ 418387 w 892078"/>
              <a:gd name="connsiteY13" fmla="*/ 565015 h 1332338"/>
              <a:gd name="connsiteX14" fmla="*/ 404318 w 892078"/>
              <a:gd name="connsiteY14" fmla="*/ 841726 h 1332338"/>
              <a:gd name="connsiteX15" fmla="*/ 354290 w 892078"/>
              <a:gd name="connsiteY15" fmla="*/ 830783 h 1332338"/>
              <a:gd name="connsiteX16" fmla="*/ 353526 w 892078"/>
              <a:gd name="connsiteY16" fmla="*/ 831058 h 1332338"/>
              <a:gd name="connsiteX17" fmla="*/ 350580 w 892078"/>
              <a:gd name="connsiteY17" fmla="*/ 827584 h 1332338"/>
              <a:gd name="connsiteX18" fmla="*/ 347061 w 892078"/>
              <a:gd name="connsiteY18" fmla="*/ 800105 h 1332338"/>
              <a:gd name="connsiteX19" fmla="*/ 281402 w 892078"/>
              <a:gd name="connsiteY19" fmla="*/ 603126 h 1332338"/>
              <a:gd name="connsiteX20" fmla="*/ 0 w 892078"/>
              <a:gd name="connsiteY20" fmla="*/ 531211 h 1332338"/>
              <a:gd name="connsiteX21" fmla="*/ 87546 w 892078"/>
              <a:gd name="connsiteY21" fmla="*/ 639081 h 1332338"/>
              <a:gd name="connsiteX22" fmla="*/ 156335 w 892078"/>
              <a:gd name="connsiteY22" fmla="*/ 770401 h 1332338"/>
              <a:gd name="connsiteX23" fmla="*/ 309542 w 892078"/>
              <a:gd name="connsiteY23" fmla="*/ 829808 h 1332338"/>
              <a:gd name="connsiteX24" fmla="*/ 340979 w 892078"/>
              <a:gd name="connsiteY24" fmla="*/ 837942 h 1332338"/>
              <a:gd name="connsiteX25" fmla="*/ 348283 w 892078"/>
              <a:gd name="connsiteY25" fmla="*/ 838787 h 1332338"/>
              <a:gd name="connsiteX26" fmla="*/ 348036 w 892078"/>
              <a:gd name="connsiteY26" fmla="*/ 840162 h 1332338"/>
              <a:gd name="connsiteX27" fmla="*/ 405880 w 892078"/>
              <a:gd name="connsiteY27" fmla="*/ 949596 h 1332338"/>
              <a:gd name="connsiteX28" fmla="*/ 392717 w 892078"/>
              <a:gd name="connsiteY28" fmla="*/ 1332338 h 1332338"/>
              <a:gd name="connsiteX29" fmla="*/ 473368 w 892078"/>
              <a:gd name="connsiteY29" fmla="*/ 1332338 h 1332338"/>
              <a:gd name="connsiteX30" fmla="*/ 463724 w 892078"/>
              <a:gd name="connsiteY30" fmla="*/ 999622 h 1332338"/>
              <a:gd name="connsiteX31" fmla="*/ 476231 w 892078"/>
              <a:gd name="connsiteY31" fmla="*/ 908949 h 1332338"/>
              <a:gd name="connsiteX32" fmla="*/ 523131 w 892078"/>
              <a:gd name="connsiteY32" fmla="*/ 880809 h 1332338"/>
              <a:gd name="connsiteX33" fmla="*/ 827981 w 892078"/>
              <a:gd name="connsiteY33" fmla="*/ 722913 h 1332338"/>
              <a:gd name="connsiteX34" fmla="*/ 892078 w 892078"/>
              <a:gd name="connsiteY34" fmla="*/ 391486 h 1332338"/>
              <a:gd name="connsiteX35" fmla="*/ 671648 w 892078"/>
              <a:gd name="connsiteY35" fmla="*/ 560326 h 1332338"/>
              <a:gd name="connsiteX36" fmla="*/ 535636 w 892078"/>
              <a:gd name="connsiteY36" fmla="*/ 646309 h 1332338"/>
              <a:gd name="connsiteX37" fmla="*/ 480920 w 892078"/>
              <a:gd name="connsiteY37" fmla="*/ 830783 h 1332338"/>
              <a:gd name="connsiteX38" fmla="*/ 448091 w 892078"/>
              <a:gd name="connsiteY38" fmla="*/ 882373 h 1332338"/>
              <a:gd name="connsiteX39" fmla="*/ 448091 w 892078"/>
              <a:gd name="connsiteY39" fmla="*/ 608790 h 1332338"/>
              <a:gd name="connsiteX40" fmla="*/ 513752 w 892078"/>
              <a:gd name="connsiteY40" fmla="*/ 546257 h 1332338"/>
              <a:gd name="connsiteX41" fmla="*/ 582537 w 892078"/>
              <a:gd name="connsiteY41" fmla="*/ 540003 h 1332338"/>
              <a:gd name="connsiteX42" fmla="*/ 748253 w 892078"/>
              <a:gd name="connsiteY42" fmla="*/ 207012 h 1332338"/>
              <a:gd name="connsiteX43" fmla="*/ 596608 w 892078"/>
              <a:gd name="connsiteY43" fmla="*/ 313318 h 1332338"/>
              <a:gd name="connsiteX44" fmla="*/ 451217 w 892078"/>
              <a:gd name="connsiteY44" fmla="*/ 482159 h 1332338"/>
              <a:gd name="connsiteX45" fmla="*/ 445183 w 892078"/>
              <a:gd name="connsiteY45" fmla="*/ 497255 h 1332338"/>
              <a:gd name="connsiteX46" fmla="*/ 439086 w 892078"/>
              <a:gd name="connsiteY46" fmla="*/ 500090 h 1332338"/>
              <a:gd name="connsiteX47" fmla="*/ 435706 w 892078"/>
              <a:gd name="connsiteY47" fmla="*/ 482384 h 1332338"/>
              <a:gd name="connsiteX48" fmla="*/ 420305 w 892078"/>
              <a:gd name="connsiteY48" fmla="*/ 370688 h 1332338"/>
              <a:gd name="connsiteX49" fmla="*/ 426244 w 892078"/>
              <a:gd name="connsiteY49" fmla="*/ 360755 h 1332338"/>
              <a:gd name="connsiteX50" fmla="*/ 485748 w 892078"/>
              <a:gd name="connsiteY50" fmla="*/ 335852 h 1332338"/>
              <a:gd name="connsiteX51" fmla="*/ 556629 w 892078"/>
              <a:gd name="connsiteY51" fmla="*/ 224791 h 1332338"/>
              <a:gd name="connsiteX52" fmla="*/ 533558 w 892078"/>
              <a:gd name="connsiteY52" fmla="*/ 68029 h 1332338"/>
              <a:gd name="connsiteX53" fmla="*/ 501893 w 892078"/>
              <a:gd name="connsiteY53" fmla="*/ 0 h 133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92078" h="1332338">
                <a:moveTo>
                  <a:pt x="501893" y="0"/>
                </a:moveTo>
                <a:cubicBezTo>
                  <a:pt x="505496" y="20041"/>
                  <a:pt x="503339" y="36518"/>
                  <a:pt x="498205" y="53000"/>
                </a:cubicBezTo>
                <a:cubicBezTo>
                  <a:pt x="489909" y="79014"/>
                  <a:pt x="474662" y="101069"/>
                  <a:pt x="456830" y="120945"/>
                </a:cubicBezTo>
                <a:cubicBezTo>
                  <a:pt x="430082" y="150759"/>
                  <a:pt x="404129" y="181166"/>
                  <a:pt x="387912" y="218109"/>
                </a:cubicBezTo>
                <a:cubicBezTo>
                  <a:pt x="370904" y="257435"/>
                  <a:pt x="367592" y="296342"/>
                  <a:pt x="391667" y="334412"/>
                </a:cubicBezTo>
                <a:cubicBezTo>
                  <a:pt x="396044" y="341153"/>
                  <a:pt x="402085" y="346893"/>
                  <a:pt x="407219" y="351214"/>
                </a:cubicBezTo>
                <a:cubicBezTo>
                  <a:pt x="406074" y="380095"/>
                  <a:pt x="409823" y="433373"/>
                  <a:pt x="413637" y="474030"/>
                </a:cubicBezTo>
                <a:lnTo>
                  <a:pt x="416812" y="504492"/>
                </a:lnTo>
                <a:lnTo>
                  <a:pt x="402754" y="505610"/>
                </a:lnTo>
                <a:cubicBezTo>
                  <a:pt x="393375" y="507174"/>
                  <a:pt x="371487" y="502482"/>
                  <a:pt x="369924" y="475906"/>
                </a:cubicBezTo>
                <a:cubicBezTo>
                  <a:pt x="358979" y="328953"/>
                  <a:pt x="269870" y="258602"/>
                  <a:pt x="126043" y="282053"/>
                </a:cubicBezTo>
                <a:cubicBezTo>
                  <a:pt x="168253" y="316446"/>
                  <a:pt x="180759" y="364908"/>
                  <a:pt x="204209" y="408681"/>
                </a:cubicBezTo>
                <a:cubicBezTo>
                  <a:pt x="232351" y="463399"/>
                  <a:pt x="265180" y="511863"/>
                  <a:pt x="344910" y="500918"/>
                </a:cubicBezTo>
                <a:cubicBezTo>
                  <a:pt x="371487" y="496228"/>
                  <a:pt x="423077" y="507174"/>
                  <a:pt x="418387" y="565015"/>
                </a:cubicBezTo>
                <a:cubicBezTo>
                  <a:pt x="412133" y="655690"/>
                  <a:pt x="409008" y="747925"/>
                  <a:pt x="404318" y="841726"/>
                </a:cubicBezTo>
                <a:cubicBezTo>
                  <a:pt x="387119" y="838598"/>
                  <a:pt x="371487" y="833909"/>
                  <a:pt x="354290" y="830783"/>
                </a:cubicBezTo>
                <a:lnTo>
                  <a:pt x="353526" y="831058"/>
                </a:lnTo>
                <a:lnTo>
                  <a:pt x="350580" y="827584"/>
                </a:lnTo>
                <a:cubicBezTo>
                  <a:pt x="345889" y="820623"/>
                  <a:pt x="344717" y="813002"/>
                  <a:pt x="347061" y="800105"/>
                </a:cubicBezTo>
                <a:cubicBezTo>
                  <a:pt x="362694" y="723500"/>
                  <a:pt x="339244" y="656278"/>
                  <a:pt x="281402" y="603126"/>
                </a:cubicBezTo>
                <a:cubicBezTo>
                  <a:pt x="218869" y="545282"/>
                  <a:pt x="87546" y="512451"/>
                  <a:pt x="0" y="531211"/>
                </a:cubicBezTo>
                <a:cubicBezTo>
                  <a:pt x="43773" y="554661"/>
                  <a:pt x="68787" y="595308"/>
                  <a:pt x="87546" y="639081"/>
                </a:cubicBezTo>
                <a:cubicBezTo>
                  <a:pt x="106307" y="684418"/>
                  <a:pt x="123503" y="731318"/>
                  <a:pt x="156335" y="770401"/>
                </a:cubicBezTo>
                <a:cubicBezTo>
                  <a:pt x="196980" y="818865"/>
                  <a:pt x="240755" y="856384"/>
                  <a:pt x="309542" y="829808"/>
                </a:cubicBezTo>
                <a:cubicBezTo>
                  <a:pt x="322440" y="823945"/>
                  <a:pt x="330940" y="833912"/>
                  <a:pt x="340979" y="837942"/>
                </a:cubicBezTo>
                <a:lnTo>
                  <a:pt x="348283" y="838787"/>
                </a:lnTo>
                <a:lnTo>
                  <a:pt x="348036" y="840162"/>
                </a:lnTo>
                <a:cubicBezTo>
                  <a:pt x="404318" y="857359"/>
                  <a:pt x="409008" y="898006"/>
                  <a:pt x="405880" y="949596"/>
                </a:cubicBezTo>
                <a:lnTo>
                  <a:pt x="392717" y="1332338"/>
                </a:lnTo>
                <a:lnTo>
                  <a:pt x="473368" y="1332338"/>
                </a:lnTo>
                <a:lnTo>
                  <a:pt x="463724" y="999622"/>
                </a:lnTo>
                <a:cubicBezTo>
                  <a:pt x="463724" y="968357"/>
                  <a:pt x="463724" y="938653"/>
                  <a:pt x="476231" y="908949"/>
                </a:cubicBezTo>
                <a:cubicBezTo>
                  <a:pt x="485610" y="887063"/>
                  <a:pt x="490302" y="874556"/>
                  <a:pt x="523131" y="880809"/>
                </a:cubicBezTo>
                <a:cubicBezTo>
                  <a:pt x="652888" y="904260"/>
                  <a:pt x="767011" y="840162"/>
                  <a:pt x="827981" y="722913"/>
                </a:cubicBezTo>
                <a:cubicBezTo>
                  <a:pt x="878009" y="624423"/>
                  <a:pt x="884261" y="516553"/>
                  <a:pt x="892078" y="391486"/>
                </a:cubicBezTo>
                <a:cubicBezTo>
                  <a:pt x="840488" y="494664"/>
                  <a:pt x="756068" y="525932"/>
                  <a:pt x="671648" y="560326"/>
                </a:cubicBezTo>
                <a:cubicBezTo>
                  <a:pt x="621620" y="580648"/>
                  <a:pt x="573158" y="607226"/>
                  <a:pt x="535636" y="646309"/>
                </a:cubicBezTo>
                <a:cubicBezTo>
                  <a:pt x="485610" y="697899"/>
                  <a:pt x="448091" y="754179"/>
                  <a:pt x="480920" y="830783"/>
                </a:cubicBezTo>
                <a:cubicBezTo>
                  <a:pt x="488738" y="849542"/>
                  <a:pt x="477793" y="868302"/>
                  <a:pt x="448091" y="882373"/>
                </a:cubicBezTo>
                <a:cubicBezTo>
                  <a:pt x="448091" y="787008"/>
                  <a:pt x="448091" y="697899"/>
                  <a:pt x="448091" y="608790"/>
                </a:cubicBezTo>
                <a:cubicBezTo>
                  <a:pt x="448091" y="565015"/>
                  <a:pt x="455908" y="533749"/>
                  <a:pt x="513752" y="546257"/>
                </a:cubicBezTo>
                <a:cubicBezTo>
                  <a:pt x="535636" y="550946"/>
                  <a:pt x="559087" y="546257"/>
                  <a:pt x="582537" y="540003"/>
                </a:cubicBezTo>
                <a:cubicBezTo>
                  <a:pt x="701352" y="504046"/>
                  <a:pt x="779518" y="347712"/>
                  <a:pt x="748253" y="207012"/>
                </a:cubicBezTo>
                <a:cubicBezTo>
                  <a:pt x="716985" y="269546"/>
                  <a:pt x="652888" y="285178"/>
                  <a:pt x="596608" y="313318"/>
                </a:cubicBezTo>
                <a:cubicBezTo>
                  <a:pt x="524693" y="349275"/>
                  <a:pt x="454344" y="386797"/>
                  <a:pt x="451217" y="482159"/>
                </a:cubicBezTo>
                <a:cubicBezTo>
                  <a:pt x="450826" y="489194"/>
                  <a:pt x="448579" y="493982"/>
                  <a:pt x="445183" y="497255"/>
                </a:cubicBezTo>
                <a:lnTo>
                  <a:pt x="439086" y="500090"/>
                </a:lnTo>
                <a:lnTo>
                  <a:pt x="435706" y="482384"/>
                </a:lnTo>
                <a:cubicBezTo>
                  <a:pt x="429401" y="445321"/>
                  <a:pt x="420625" y="384681"/>
                  <a:pt x="420305" y="370688"/>
                </a:cubicBezTo>
                <a:cubicBezTo>
                  <a:pt x="420100" y="366322"/>
                  <a:pt x="417511" y="361166"/>
                  <a:pt x="426244" y="360755"/>
                </a:cubicBezTo>
                <a:cubicBezTo>
                  <a:pt x="449067" y="359727"/>
                  <a:pt x="467310" y="348584"/>
                  <a:pt x="485748" y="335852"/>
                </a:cubicBezTo>
                <a:cubicBezTo>
                  <a:pt x="524607" y="308401"/>
                  <a:pt x="549757" y="272437"/>
                  <a:pt x="556629" y="224791"/>
                </a:cubicBezTo>
                <a:cubicBezTo>
                  <a:pt x="564085" y="170396"/>
                  <a:pt x="553286" y="118213"/>
                  <a:pt x="533558" y="68029"/>
                </a:cubicBezTo>
                <a:cubicBezTo>
                  <a:pt x="524789" y="45615"/>
                  <a:pt x="518004" y="22205"/>
                  <a:pt x="501893" y="0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8" name="TextBox 241">
            <a:extLst>
              <a:ext uri="{FF2B5EF4-FFF2-40B4-BE49-F238E27FC236}">
                <a16:creationId xmlns:a16="http://schemas.microsoft.com/office/drawing/2014/main" xmlns="" id="{F3EC98CF-ADB8-46C2-A751-A9924231D3D1}"/>
              </a:ext>
            </a:extLst>
          </p:cNvPr>
          <p:cNvSpPr txBox="1"/>
          <p:nvPr/>
        </p:nvSpPr>
        <p:spPr>
          <a:xfrm>
            <a:off x="3656037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9" name="TextBox 242">
            <a:extLst>
              <a:ext uri="{FF2B5EF4-FFF2-40B4-BE49-F238E27FC236}">
                <a16:creationId xmlns:a16="http://schemas.microsoft.com/office/drawing/2014/main" xmlns="" id="{C89A1C6A-414A-40A3-BBE2-CC68111D6B0E}"/>
              </a:ext>
            </a:extLst>
          </p:cNvPr>
          <p:cNvSpPr txBox="1"/>
          <p:nvPr/>
        </p:nvSpPr>
        <p:spPr>
          <a:xfrm>
            <a:off x="1223471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0" name="TextBox 243">
            <a:extLst>
              <a:ext uri="{FF2B5EF4-FFF2-40B4-BE49-F238E27FC236}">
                <a16:creationId xmlns:a16="http://schemas.microsoft.com/office/drawing/2014/main" xmlns="" id="{4F6413CE-BA60-46C4-9524-4EC3EAAC8A39}"/>
              </a:ext>
            </a:extLst>
          </p:cNvPr>
          <p:cNvSpPr txBox="1"/>
          <p:nvPr/>
        </p:nvSpPr>
        <p:spPr>
          <a:xfrm>
            <a:off x="6088602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1" name="Rectangle 244">
            <a:extLst>
              <a:ext uri="{FF2B5EF4-FFF2-40B4-BE49-F238E27FC236}">
                <a16:creationId xmlns:a16="http://schemas.microsoft.com/office/drawing/2014/main" xmlns="" id="{721CA45B-3411-4FA4-9A51-00253F0273F3}"/>
              </a:ext>
            </a:extLst>
          </p:cNvPr>
          <p:cNvSpPr/>
          <p:nvPr/>
        </p:nvSpPr>
        <p:spPr>
          <a:xfrm>
            <a:off x="1441137" y="3469380"/>
            <a:ext cx="1210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</a:p>
        </p:txBody>
      </p:sp>
      <p:sp>
        <p:nvSpPr>
          <p:cNvPr id="112" name="Rectangle 245">
            <a:extLst>
              <a:ext uri="{FF2B5EF4-FFF2-40B4-BE49-F238E27FC236}">
                <a16:creationId xmlns:a16="http://schemas.microsoft.com/office/drawing/2014/main" xmlns="" id="{2102B51F-1937-45D9-B6F0-7D835DB3808C}"/>
              </a:ext>
            </a:extLst>
          </p:cNvPr>
          <p:cNvSpPr/>
          <p:nvPr/>
        </p:nvSpPr>
        <p:spPr>
          <a:xfrm>
            <a:off x="3873703" y="3469380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$200</a:t>
            </a:r>
          </a:p>
        </p:txBody>
      </p:sp>
      <p:sp>
        <p:nvSpPr>
          <p:cNvPr id="113" name="Rectangle 246">
            <a:extLst>
              <a:ext uri="{FF2B5EF4-FFF2-40B4-BE49-F238E27FC236}">
                <a16:creationId xmlns:a16="http://schemas.microsoft.com/office/drawing/2014/main" xmlns="" id="{28080B54-6A5E-43E3-ACBD-C2E8F5F4EE23}"/>
              </a:ext>
            </a:extLst>
          </p:cNvPr>
          <p:cNvSpPr/>
          <p:nvPr/>
        </p:nvSpPr>
        <p:spPr>
          <a:xfrm>
            <a:off x="6434509" y="3469380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$80</a:t>
            </a:r>
          </a:p>
        </p:txBody>
      </p:sp>
      <p:sp>
        <p:nvSpPr>
          <p:cNvPr id="114" name="TextBox 247">
            <a:extLst>
              <a:ext uri="{FF2B5EF4-FFF2-40B4-BE49-F238E27FC236}">
                <a16:creationId xmlns:a16="http://schemas.microsoft.com/office/drawing/2014/main" xmlns="" id="{8CBC96E6-0894-4594-BBF7-9DA20F996C45}"/>
              </a:ext>
            </a:extLst>
          </p:cNvPr>
          <p:cNvSpPr txBox="1"/>
          <p:nvPr/>
        </p:nvSpPr>
        <p:spPr>
          <a:xfrm>
            <a:off x="1064758" y="2085105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5" name="TextBox 248">
            <a:extLst>
              <a:ext uri="{FF2B5EF4-FFF2-40B4-BE49-F238E27FC236}">
                <a16:creationId xmlns:a16="http://schemas.microsoft.com/office/drawing/2014/main" xmlns="" id="{A8B731B5-095D-4EAF-B770-C3B25DD31AEA}"/>
              </a:ext>
            </a:extLst>
          </p:cNvPr>
          <p:cNvSpPr txBox="1"/>
          <p:nvPr/>
        </p:nvSpPr>
        <p:spPr>
          <a:xfrm>
            <a:off x="1064758" y="2734164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6" name="Text Placeholder 4">
            <a:extLst>
              <a:ext uri="{FF2B5EF4-FFF2-40B4-BE49-F238E27FC236}">
                <a16:creationId xmlns:a16="http://schemas.microsoft.com/office/drawing/2014/main" xmlns="" id="{08A72B55-3A59-4038-9590-8BF077C0F163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353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9600" y="238126"/>
            <a:ext cx="8636000" cy="8683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Eco Environment</a:t>
            </a:r>
            <a:endParaRPr lang="en-US" dirty="0"/>
          </a:p>
        </p:txBody>
      </p:sp>
      <p:grpSp>
        <p:nvGrpSpPr>
          <p:cNvPr id="3" name="Group 53"/>
          <p:cNvGrpSpPr>
            <a:grpSpLocks noChangeAspect="1"/>
          </p:cNvGrpSpPr>
          <p:nvPr/>
        </p:nvGrpSpPr>
        <p:grpSpPr>
          <a:xfrm>
            <a:off x="2324100" y="5181600"/>
            <a:ext cx="906780" cy="906780"/>
            <a:chOff x="3276600" y="4701993"/>
            <a:chExt cx="1295400" cy="1295400"/>
          </a:xfrm>
        </p:grpSpPr>
        <p:sp>
          <p:nvSpPr>
            <p:cNvPr id="4" name="Oval 148"/>
            <p:cNvSpPr/>
            <p:nvPr/>
          </p:nvSpPr>
          <p:spPr>
            <a:xfrm>
              <a:off x="3276600" y="4701993"/>
              <a:ext cx="1295400" cy="1295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9"/>
            <p:cNvGrpSpPr/>
            <p:nvPr/>
          </p:nvGrpSpPr>
          <p:grpSpPr>
            <a:xfrm>
              <a:off x="3695700" y="5060505"/>
              <a:ext cx="457200" cy="578377"/>
              <a:chOff x="4800600" y="5120674"/>
              <a:chExt cx="457200" cy="578377"/>
            </a:xfrm>
            <a:solidFill>
              <a:srgbClr val="FFFFFF"/>
            </a:solidFill>
          </p:grpSpPr>
          <p:sp>
            <p:nvSpPr>
              <p:cNvPr id="6" name="Rounded Rectangle 40"/>
              <p:cNvSpPr/>
              <p:nvPr/>
            </p:nvSpPr>
            <p:spPr>
              <a:xfrm>
                <a:off x="4835128" y="5222295"/>
                <a:ext cx="388144" cy="476756"/>
              </a:xfrm>
              <a:custGeom>
                <a:avLst/>
                <a:gdLst/>
                <a:ahLst/>
                <a:cxnLst/>
                <a:rect l="l" t="t" r="r" b="b"/>
                <a:pathLst>
                  <a:path w="388144" h="476756">
                    <a:moveTo>
                      <a:pt x="135398" y="264628"/>
                    </a:moveTo>
                    <a:cubicBezTo>
                      <a:pt x="133083" y="264628"/>
                      <a:pt x="131207" y="266504"/>
                      <a:pt x="131207" y="268819"/>
                    </a:cubicBezTo>
                    <a:lnTo>
                      <a:pt x="131207" y="285584"/>
                    </a:lnTo>
                    <a:cubicBezTo>
                      <a:pt x="131207" y="287899"/>
                      <a:pt x="133083" y="289775"/>
                      <a:pt x="135398" y="289775"/>
                    </a:cubicBezTo>
                    <a:lnTo>
                      <a:pt x="252746" y="289775"/>
                    </a:lnTo>
                    <a:cubicBezTo>
                      <a:pt x="255061" y="289775"/>
                      <a:pt x="256937" y="287899"/>
                      <a:pt x="256937" y="285584"/>
                    </a:cubicBezTo>
                    <a:lnTo>
                      <a:pt x="256937" y="268819"/>
                    </a:lnTo>
                    <a:cubicBezTo>
                      <a:pt x="256937" y="266504"/>
                      <a:pt x="255061" y="264628"/>
                      <a:pt x="252746" y="264628"/>
                    </a:cubicBezTo>
                    <a:close/>
                    <a:moveTo>
                      <a:pt x="222655" y="127398"/>
                    </a:moveTo>
                    <a:cubicBezTo>
                      <a:pt x="220340" y="127398"/>
                      <a:pt x="218464" y="129274"/>
                      <a:pt x="218464" y="131589"/>
                    </a:cubicBezTo>
                    <a:lnTo>
                      <a:pt x="218464" y="248937"/>
                    </a:lnTo>
                    <a:cubicBezTo>
                      <a:pt x="218464" y="251252"/>
                      <a:pt x="220340" y="253128"/>
                      <a:pt x="222655" y="253128"/>
                    </a:cubicBezTo>
                    <a:lnTo>
                      <a:pt x="239420" y="253128"/>
                    </a:lnTo>
                    <a:cubicBezTo>
                      <a:pt x="241735" y="253128"/>
                      <a:pt x="243611" y="251252"/>
                      <a:pt x="243611" y="248937"/>
                    </a:cubicBezTo>
                    <a:lnTo>
                      <a:pt x="243611" y="131589"/>
                    </a:lnTo>
                    <a:cubicBezTo>
                      <a:pt x="243611" y="129274"/>
                      <a:pt x="241735" y="127398"/>
                      <a:pt x="239420" y="127398"/>
                    </a:cubicBezTo>
                    <a:close/>
                    <a:moveTo>
                      <a:pt x="185689" y="127398"/>
                    </a:moveTo>
                    <a:cubicBezTo>
                      <a:pt x="183374" y="127398"/>
                      <a:pt x="181498" y="129274"/>
                      <a:pt x="181498" y="131589"/>
                    </a:cubicBezTo>
                    <a:lnTo>
                      <a:pt x="181498" y="248937"/>
                    </a:lnTo>
                    <a:cubicBezTo>
                      <a:pt x="181498" y="251252"/>
                      <a:pt x="183374" y="253128"/>
                      <a:pt x="185689" y="253128"/>
                    </a:cubicBezTo>
                    <a:lnTo>
                      <a:pt x="202454" y="253128"/>
                    </a:lnTo>
                    <a:cubicBezTo>
                      <a:pt x="204769" y="253128"/>
                      <a:pt x="206645" y="251252"/>
                      <a:pt x="206645" y="248937"/>
                    </a:cubicBezTo>
                    <a:lnTo>
                      <a:pt x="206645" y="131589"/>
                    </a:lnTo>
                    <a:cubicBezTo>
                      <a:pt x="206645" y="129274"/>
                      <a:pt x="204769" y="127398"/>
                      <a:pt x="202454" y="127398"/>
                    </a:cubicBezTo>
                    <a:close/>
                    <a:moveTo>
                      <a:pt x="148723" y="127398"/>
                    </a:moveTo>
                    <a:cubicBezTo>
                      <a:pt x="146408" y="127398"/>
                      <a:pt x="144532" y="129274"/>
                      <a:pt x="144532" y="131589"/>
                    </a:cubicBezTo>
                    <a:lnTo>
                      <a:pt x="144532" y="248937"/>
                    </a:lnTo>
                    <a:cubicBezTo>
                      <a:pt x="144532" y="251252"/>
                      <a:pt x="146408" y="253128"/>
                      <a:pt x="148723" y="253128"/>
                    </a:cubicBezTo>
                    <a:lnTo>
                      <a:pt x="165488" y="253128"/>
                    </a:lnTo>
                    <a:cubicBezTo>
                      <a:pt x="167803" y="253128"/>
                      <a:pt x="169679" y="251252"/>
                      <a:pt x="169679" y="248937"/>
                    </a:cubicBezTo>
                    <a:lnTo>
                      <a:pt x="169679" y="131589"/>
                    </a:lnTo>
                    <a:cubicBezTo>
                      <a:pt x="169679" y="129274"/>
                      <a:pt x="167803" y="127398"/>
                      <a:pt x="165488" y="127398"/>
                    </a:cubicBezTo>
                    <a:close/>
                    <a:moveTo>
                      <a:pt x="0" y="0"/>
                    </a:moveTo>
                    <a:cubicBezTo>
                      <a:pt x="1587" y="2164"/>
                      <a:pt x="388937" y="4545"/>
                      <a:pt x="388143" y="2381"/>
                    </a:cubicBezTo>
                    <a:cubicBezTo>
                      <a:pt x="387349" y="140926"/>
                      <a:pt x="386556" y="274710"/>
                      <a:pt x="385762" y="413255"/>
                    </a:cubicBezTo>
                    <a:cubicBezTo>
                      <a:pt x="385762" y="448326"/>
                      <a:pt x="357332" y="476756"/>
                      <a:pt x="322261" y="476756"/>
                    </a:cubicBezTo>
                    <a:lnTo>
                      <a:pt x="68263" y="476756"/>
                    </a:lnTo>
                    <a:cubicBezTo>
                      <a:pt x="33192" y="476756"/>
                      <a:pt x="4762" y="448326"/>
                      <a:pt x="4762" y="413255"/>
                    </a:cubicBezTo>
                    <a:cubicBezTo>
                      <a:pt x="3175" y="275503"/>
                      <a:pt x="1587" y="13775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ounded Rectangle 41"/>
              <p:cNvSpPr/>
              <p:nvPr/>
            </p:nvSpPr>
            <p:spPr>
              <a:xfrm>
                <a:off x="4800600" y="5160889"/>
                <a:ext cx="457200" cy="54180"/>
              </a:xfrm>
              <a:custGeom>
                <a:avLst/>
                <a:gdLst>
                  <a:gd name="connsiteX0" fmla="*/ 0 w 457200"/>
                  <a:gd name="connsiteY0" fmla="*/ 30367 h 182200"/>
                  <a:gd name="connsiteX1" fmla="*/ 30367 w 457200"/>
                  <a:gd name="connsiteY1" fmla="*/ 0 h 182200"/>
                  <a:gd name="connsiteX2" fmla="*/ 426833 w 457200"/>
                  <a:gd name="connsiteY2" fmla="*/ 0 h 182200"/>
                  <a:gd name="connsiteX3" fmla="*/ 457200 w 457200"/>
                  <a:gd name="connsiteY3" fmla="*/ 30367 h 182200"/>
                  <a:gd name="connsiteX4" fmla="*/ 457200 w 457200"/>
                  <a:gd name="connsiteY4" fmla="*/ 151833 h 182200"/>
                  <a:gd name="connsiteX5" fmla="*/ 426833 w 457200"/>
                  <a:gd name="connsiteY5" fmla="*/ 182200 h 182200"/>
                  <a:gd name="connsiteX6" fmla="*/ 30367 w 457200"/>
                  <a:gd name="connsiteY6" fmla="*/ 182200 h 182200"/>
                  <a:gd name="connsiteX7" fmla="*/ 0 w 457200"/>
                  <a:gd name="connsiteY7" fmla="*/ 151833 h 182200"/>
                  <a:gd name="connsiteX8" fmla="*/ 0 w 457200"/>
                  <a:gd name="connsiteY8" fmla="*/ 30367 h 182200"/>
                  <a:gd name="connsiteX0" fmla="*/ 0 w 457200"/>
                  <a:gd name="connsiteY0" fmla="*/ 30367 h 182200"/>
                  <a:gd name="connsiteX1" fmla="*/ 30367 w 457200"/>
                  <a:gd name="connsiteY1" fmla="*/ 0 h 182200"/>
                  <a:gd name="connsiteX2" fmla="*/ 426833 w 457200"/>
                  <a:gd name="connsiteY2" fmla="*/ 0 h 182200"/>
                  <a:gd name="connsiteX3" fmla="*/ 457200 w 457200"/>
                  <a:gd name="connsiteY3" fmla="*/ 30367 h 182200"/>
                  <a:gd name="connsiteX4" fmla="*/ 457200 w 457200"/>
                  <a:gd name="connsiteY4" fmla="*/ 151833 h 182200"/>
                  <a:gd name="connsiteX5" fmla="*/ 30367 w 457200"/>
                  <a:gd name="connsiteY5" fmla="*/ 182200 h 182200"/>
                  <a:gd name="connsiteX6" fmla="*/ 0 w 457200"/>
                  <a:gd name="connsiteY6" fmla="*/ 151833 h 182200"/>
                  <a:gd name="connsiteX7" fmla="*/ 0 w 457200"/>
                  <a:gd name="connsiteY7" fmla="*/ 30367 h 182200"/>
                  <a:gd name="connsiteX0" fmla="*/ 0 w 457200"/>
                  <a:gd name="connsiteY0" fmla="*/ 30367 h 151833"/>
                  <a:gd name="connsiteX1" fmla="*/ 30367 w 457200"/>
                  <a:gd name="connsiteY1" fmla="*/ 0 h 151833"/>
                  <a:gd name="connsiteX2" fmla="*/ 426833 w 457200"/>
                  <a:gd name="connsiteY2" fmla="*/ 0 h 151833"/>
                  <a:gd name="connsiteX3" fmla="*/ 457200 w 457200"/>
                  <a:gd name="connsiteY3" fmla="*/ 30367 h 151833"/>
                  <a:gd name="connsiteX4" fmla="*/ 457200 w 457200"/>
                  <a:gd name="connsiteY4" fmla="*/ 151833 h 151833"/>
                  <a:gd name="connsiteX5" fmla="*/ 0 w 457200"/>
                  <a:gd name="connsiteY5" fmla="*/ 151833 h 151833"/>
                  <a:gd name="connsiteX6" fmla="*/ 0 w 457200"/>
                  <a:gd name="connsiteY6" fmla="*/ 30367 h 151833"/>
                  <a:gd name="connsiteX0" fmla="*/ 0 w 457200"/>
                  <a:gd name="connsiteY0" fmla="*/ 30367 h 151833"/>
                  <a:gd name="connsiteX1" fmla="*/ 30367 w 457200"/>
                  <a:gd name="connsiteY1" fmla="*/ 0 h 151833"/>
                  <a:gd name="connsiteX2" fmla="*/ 426833 w 457200"/>
                  <a:gd name="connsiteY2" fmla="*/ 0 h 151833"/>
                  <a:gd name="connsiteX3" fmla="*/ 457200 w 457200"/>
                  <a:gd name="connsiteY3" fmla="*/ 30367 h 151833"/>
                  <a:gd name="connsiteX4" fmla="*/ 457200 w 457200"/>
                  <a:gd name="connsiteY4" fmla="*/ 151833 h 151833"/>
                  <a:gd name="connsiteX5" fmla="*/ 0 w 457200"/>
                  <a:gd name="connsiteY5" fmla="*/ 30367 h 151833"/>
                  <a:gd name="connsiteX0" fmla="*/ 0 w 457200"/>
                  <a:gd name="connsiteY0" fmla="*/ 30367 h 30367"/>
                  <a:gd name="connsiteX1" fmla="*/ 30367 w 457200"/>
                  <a:gd name="connsiteY1" fmla="*/ 0 h 30367"/>
                  <a:gd name="connsiteX2" fmla="*/ 426833 w 457200"/>
                  <a:gd name="connsiteY2" fmla="*/ 0 h 30367"/>
                  <a:gd name="connsiteX3" fmla="*/ 457200 w 457200"/>
                  <a:gd name="connsiteY3" fmla="*/ 30367 h 30367"/>
                  <a:gd name="connsiteX4" fmla="*/ 0 w 457200"/>
                  <a:gd name="connsiteY4" fmla="*/ 30367 h 30367"/>
                  <a:gd name="connsiteX0" fmla="*/ 0 w 457200"/>
                  <a:gd name="connsiteY0" fmla="*/ 30367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30367 h 54180"/>
                  <a:gd name="connsiteX0" fmla="*/ 0 w 457200"/>
                  <a:gd name="connsiteY0" fmla="*/ 47035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47035 h 54180"/>
                  <a:gd name="connsiteX0" fmla="*/ 0 w 457200"/>
                  <a:gd name="connsiteY0" fmla="*/ 54179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30367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54180">
                    <a:moveTo>
                      <a:pt x="0" y="54179"/>
                    </a:moveTo>
                    <a:cubicBezTo>
                      <a:pt x="0" y="37408"/>
                      <a:pt x="20739" y="0"/>
                      <a:pt x="44654" y="0"/>
                    </a:cubicBezTo>
                    <a:lnTo>
                      <a:pt x="407783" y="0"/>
                    </a:lnTo>
                    <a:cubicBezTo>
                      <a:pt x="434079" y="2381"/>
                      <a:pt x="457200" y="37409"/>
                      <a:pt x="457200" y="54180"/>
                    </a:cubicBezTo>
                    <a:lnTo>
                      <a:pt x="0" y="5417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ounded Rectangle 41"/>
              <p:cNvSpPr>
                <a:spLocks/>
              </p:cNvSpPr>
              <p:nvPr/>
            </p:nvSpPr>
            <p:spPr>
              <a:xfrm>
                <a:off x="4953973" y="5120674"/>
                <a:ext cx="150455" cy="27431"/>
              </a:xfrm>
              <a:custGeom>
                <a:avLst/>
                <a:gdLst>
                  <a:gd name="connsiteX0" fmla="*/ 0 w 457200"/>
                  <a:gd name="connsiteY0" fmla="*/ 30367 h 182200"/>
                  <a:gd name="connsiteX1" fmla="*/ 30367 w 457200"/>
                  <a:gd name="connsiteY1" fmla="*/ 0 h 182200"/>
                  <a:gd name="connsiteX2" fmla="*/ 426833 w 457200"/>
                  <a:gd name="connsiteY2" fmla="*/ 0 h 182200"/>
                  <a:gd name="connsiteX3" fmla="*/ 457200 w 457200"/>
                  <a:gd name="connsiteY3" fmla="*/ 30367 h 182200"/>
                  <a:gd name="connsiteX4" fmla="*/ 457200 w 457200"/>
                  <a:gd name="connsiteY4" fmla="*/ 151833 h 182200"/>
                  <a:gd name="connsiteX5" fmla="*/ 426833 w 457200"/>
                  <a:gd name="connsiteY5" fmla="*/ 182200 h 182200"/>
                  <a:gd name="connsiteX6" fmla="*/ 30367 w 457200"/>
                  <a:gd name="connsiteY6" fmla="*/ 182200 h 182200"/>
                  <a:gd name="connsiteX7" fmla="*/ 0 w 457200"/>
                  <a:gd name="connsiteY7" fmla="*/ 151833 h 182200"/>
                  <a:gd name="connsiteX8" fmla="*/ 0 w 457200"/>
                  <a:gd name="connsiteY8" fmla="*/ 30367 h 182200"/>
                  <a:gd name="connsiteX0" fmla="*/ 0 w 457200"/>
                  <a:gd name="connsiteY0" fmla="*/ 30367 h 182200"/>
                  <a:gd name="connsiteX1" fmla="*/ 30367 w 457200"/>
                  <a:gd name="connsiteY1" fmla="*/ 0 h 182200"/>
                  <a:gd name="connsiteX2" fmla="*/ 426833 w 457200"/>
                  <a:gd name="connsiteY2" fmla="*/ 0 h 182200"/>
                  <a:gd name="connsiteX3" fmla="*/ 457200 w 457200"/>
                  <a:gd name="connsiteY3" fmla="*/ 30367 h 182200"/>
                  <a:gd name="connsiteX4" fmla="*/ 457200 w 457200"/>
                  <a:gd name="connsiteY4" fmla="*/ 151833 h 182200"/>
                  <a:gd name="connsiteX5" fmla="*/ 30367 w 457200"/>
                  <a:gd name="connsiteY5" fmla="*/ 182200 h 182200"/>
                  <a:gd name="connsiteX6" fmla="*/ 0 w 457200"/>
                  <a:gd name="connsiteY6" fmla="*/ 151833 h 182200"/>
                  <a:gd name="connsiteX7" fmla="*/ 0 w 457200"/>
                  <a:gd name="connsiteY7" fmla="*/ 30367 h 182200"/>
                  <a:gd name="connsiteX0" fmla="*/ 0 w 457200"/>
                  <a:gd name="connsiteY0" fmla="*/ 30367 h 151833"/>
                  <a:gd name="connsiteX1" fmla="*/ 30367 w 457200"/>
                  <a:gd name="connsiteY1" fmla="*/ 0 h 151833"/>
                  <a:gd name="connsiteX2" fmla="*/ 426833 w 457200"/>
                  <a:gd name="connsiteY2" fmla="*/ 0 h 151833"/>
                  <a:gd name="connsiteX3" fmla="*/ 457200 w 457200"/>
                  <a:gd name="connsiteY3" fmla="*/ 30367 h 151833"/>
                  <a:gd name="connsiteX4" fmla="*/ 457200 w 457200"/>
                  <a:gd name="connsiteY4" fmla="*/ 151833 h 151833"/>
                  <a:gd name="connsiteX5" fmla="*/ 0 w 457200"/>
                  <a:gd name="connsiteY5" fmla="*/ 151833 h 151833"/>
                  <a:gd name="connsiteX6" fmla="*/ 0 w 457200"/>
                  <a:gd name="connsiteY6" fmla="*/ 30367 h 151833"/>
                  <a:gd name="connsiteX0" fmla="*/ 0 w 457200"/>
                  <a:gd name="connsiteY0" fmla="*/ 30367 h 151833"/>
                  <a:gd name="connsiteX1" fmla="*/ 30367 w 457200"/>
                  <a:gd name="connsiteY1" fmla="*/ 0 h 151833"/>
                  <a:gd name="connsiteX2" fmla="*/ 426833 w 457200"/>
                  <a:gd name="connsiteY2" fmla="*/ 0 h 151833"/>
                  <a:gd name="connsiteX3" fmla="*/ 457200 w 457200"/>
                  <a:gd name="connsiteY3" fmla="*/ 30367 h 151833"/>
                  <a:gd name="connsiteX4" fmla="*/ 457200 w 457200"/>
                  <a:gd name="connsiteY4" fmla="*/ 151833 h 151833"/>
                  <a:gd name="connsiteX5" fmla="*/ 0 w 457200"/>
                  <a:gd name="connsiteY5" fmla="*/ 30367 h 151833"/>
                  <a:gd name="connsiteX0" fmla="*/ 0 w 457200"/>
                  <a:gd name="connsiteY0" fmla="*/ 30367 h 30367"/>
                  <a:gd name="connsiteX1" fmla="*/ 30367 w 457200"/>
                  <a:gd name="connsiteY1" fmla="*/ 0 h 30367"/>
                  <a:gd name="connsiteX2" fmla="*/ 426833 w 457200"/>
                  <a:gd name="connsiteY2" fmla="*/ 0 h 30367"/>
                  <a:gd name="connsiteX3" fmla="*/ 457200 w 457200"/>
                  <a:gd name="connsiteY3" fmla="*/ 30367 h 30367"/>
                  <a:gd name="connsiteX4" fmla="*/ 0 w 457200"/>
                  <a:gd name="connsiteY4" fmla="*/ 30367 h 30367"/>
                  <a:gd name="connsiteX0" fmla="*/ 0 w 457200"/>
                  <a:gd name="connsiteY0" fmla="*/ 30367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30367 h 54180"/>
                  <a:gd name="connsiteX0" fmla="*/ 0 w 457200"/>
                  <a:gd name="connsiteY0" fmla="*/ 47035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47035 h 54180"/>
                  <a:gd name="connsiteX0" fmla="*/ 0 w 457200"/>
                  <a:gd name="connsiteY0" fmla="*/ 54179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30367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54180">
                    <a:moveTo>
                      <a:pt x="0" y="54179"/>
                    </a:moveTo>
                    <a:cubicBezTo>
                      <a:pt x="0" y="37408"/>
                      <a:pt x="20739" y="0"/>
                      <a:pt x="44654" y="0"/>
                    </a:cubicBezTo>
                    <a:lnTo>
                      <a:pt x="407783" y="0"/>
                    </a:lnTo>
                    <a:cubicBezTo>
                      <a:pt x="434079" y="2381"/>
                      <a:pt x="457200" y="37409"/>
                      <a:pt x="457200" y="54180"/>
                    </a:cubicBezTo>
                    <a:lnTo>
                      <a:pt x="0" y="5417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" name="Group 50"/>
          <p:cNvGrpSpPr>
            <a:grpSpLocks noChangeAspect="1"/>
          </p:cNvGrpSpPr>
          <p:nvPr/>
        </p:nvGrpSpPr>
        <p:grpSpPr>
          <a:xfrm>
            <a:off x="2324100" y="1531620"/>
            <a:ext cx="906780" cy="906780"/>
            <a:chOff x="332192" y="1630940"/>
            <a:chExt cx="1295400" cy="1295400"/>
          </a:xfrm>
        </p:grpSpPr>
        <p:sp>
          <p:nvSpPr>
            <p:cNvPr id="10" name="Oval 43"/>
            <p:cNvSpPr/>
            <p:nvPr/>
          </p:nvSpPr>
          <p:spPr>
            <a:xfrm>
              <a:off x="332192" y="1630940"/>
              <a:ext cx="1295400" cy="1295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39951"/>
            <p:cNvSpPr>
              <a:spLocks noChangeAspect="1"/>
            </p:cNvSpPr>
            <p:nvPr/>
          </p:nvSpPr>
          <p:spPr>
            <a:xfrm>
              <a:off x="738192" y="1820089"/>
              <a:ext cx="483400" cy="917103"/>
            </a:xfrm>
            <a:custGeom>
              <a:avLst/>
              <a:gdLst/>
              <a:ahLst/>
              <a:cxnLst/>
              <a:rect l="l" t="t" r="r" b="b"/>
              <a:pathLst>
                <a:path w="604250" h="1146379">
                  <a:moveTo>
                    <a:pt x="574667" y="758399"/>
                  </a:moveTo>
                  <a:lnTo>
                    <a:pt x="579925" y="758479"/>
                  </a:lnTo>
                  <a:lnTo>
                    <a:pt x="579925" y="1015613"/>
                  </a:lnTo>
                  <a:cubicBezTo>
                    <a:pt x="579925" y="1051118"/>
                    <a:pt x="562825" y="1079899"/>
                    <a:pt x="541730" y="1079899"/>
                  </a:cubicBezTo>
                  <a:lnTo>
                    <a:pt x="503536" y="1079899"/>
                  </a:lnTo>
                  <a:lnTo>
                    <a:pt x="503536" y="1116826"/>
                  </a:lnTo>
                  <a:cubicBezTo>
                    <a:pt x="503536" y="1133148"/>
                    <a:pt x="490305" y="1146379"/>
                    <a:pt x="473983" y="1146379"/>
                  </a:cubicBezTo>
                  <a:lnTo>
                    <a:pt x="227536" y="1146379"/>
                  </a:lnTo>
                  <a:cubicBezTo>
                    <a:pt x="211214" y="1146379"/>
                    <a:pt x="197983" y="1133148"/>
                    <a:pt x="197983" y="1116826"/>
                  </a:cubicBezTo>
                  <a:lnTo>
                    <a:pt x="197983" y="1079899"/>
                  </a:lnTo>
                  <a:lnTo>
                    <a:pt x="159790" y="1079899"/>
                  </a:lnTo>
                  <a:cubicBezTo>
                    <a:pt x="138695" y="1079899"/>
                    <a:pt x="121595" y="1051118"/>
                    <a:pt x="121595" y="1015613"/>
                  </a:cubicBezTo>
                  <a:lnTo>
                    <a:pt x="121595" y="758479"/>
                  </a:lnTo>
                  <a:cubicBezTo>
                    <a:pt x="133019" y="763326"/>
                    <a:pt x="524546" y="758352"/>
                    <a:pt x="574667" y="758399"/>
                  </a:cubicBezTo>
                  <a:close/>
                  <a:moveTo>
                    <a:pt x="405352" y="479099"/>
                  </a:moveTo>
                  <a:lnTo>
                    <a:pt x="529982" y="479099"/>
                  </a:lnTo>
                  <a:cubicBezTo>
                    <a:pt x="394377" y="614260"/>
                    <a:pt x="428895" y="628646"/>
                    <a:pt x="411636" y="726066"/>
                  </a:cubicBezTo>
                  <a:lnTo>
                    <a:pt x="316592" y="726066"/>
                  </a:lnTo>
                  <a:cubicBezTo>
                    <a:pt x="338782" y="641227"/>
                    <a:pt x="338782" y="579035"/>
                    <a:pt x="405352" y="479099"/>
                  </a:cubicBezTo>
                  <a:close/>
                  <a:moveTo>
                    <a:pt x="575484" y="325492"/>
                  </a:moveTo>
                  <a:cubicBezTo>
                    <a:pt x="584303" y="324100"/>
                    <a:pt x="592581" y="330122"/>
                    <a:pt x="593972" y="338941"/>
                  </a:cubicBezTo>
                  <a:lnTo>
                    <a:pt x="604050" y="402811"/>
                  </a:lnTo>
                  <a:cubicBezTo>
                    <a:pt x="605442" y="411630"/>
                    <a:pt x="599421" y="419908"/>
                    <a:pt x="590602" y="421299"/>
                  </a:cubicBezTo>
                  <a:lnTo>
                    <a:pt x="195307" y="483672"/>
                  </a:lnTo>
                  <a:cubicBezTo>
                    <a:pt x="260614" y="580861"/>
                    <a:pt x="260941" y="642469"/>
                    <a:pt x="283254" y="726066"/>
                  </a:cubicBezTo>
                  <a:lnTo>
                    <a:pt x="186261" y="726066"/>
                  </a:lnTo>
                  <a:cubicBezTo>
                    <a:pt x="169625" y="634048"/>
                    <a:pt x="200130" y="616111"/>
                    <a:pt x="86624" y="500820"/>
                  </a:cubicBezTo>
                  <a:lnTo>
                    <a:pt x="77715" y="502226"/>
                  </a:lnTo>
                  <a:cubicBezTo>
                    <a:pt x="68896" y="503618"/>
                    <a:pt x="60618" y="497596"/>
                    <a:pt x="59227" y="488777"/>
                  </a:cubicBezTo>
                  <a:lnTo>
                    <a:pt x="49149" y="424907"/>
                  </a:lnTo>
                  <a:cubicBezTo>
                    <a:pt x="47757" y="416088"/>
                    <a:pt x="53779" y="407810"/>
                    <a:pt x="62598" y="406419"/>
                  </a:cubicBezTo>
                  <a:close/>
                  <a:moveTo>
                    <a:pt x="554783" y="202725"/>
                  </a:moveTo>
                  <a:cubicBezTo>
                    <a:pt x="563602" y="201333"/>
                    <a:pt x="571880" y="207355"/>
                    <a:pt x="573271" y="216174"/>
                  </a:cubicBezTo>
                  <a:lnTo>
                    <a:pt x="583349" y="280044"/>
                  </a:lnTo>
                  <a:cubicBezTo>
                    <a:pt x="584741" y="288863"/>
                    <a:pt x="578720" y="297141"/>
                    <a:pt x="569901" y="298532"/>
                  </a:cubicBezTo>
                  <a:lnTo>
                    <a:pt x="57014" y="379459"/>
                  </a:lnTo>
                  <a:cubicBezTo>
                    <a:pt x="48195" y="380851"/>
                    <a:pt x="39917" y="374829"/>
                    <a:pt x="38526" y="366010"/>
                  </a:cubicBezTo>
                  <a:lnTo>
                    <a:pt x="28448" y="302140"/>
                  </a:lnTo>
                  <a:cubicBezTo>
                    <a:pt x="27056" y="293321"/>
                    <a:pt x="33078" y="285043"/>
                    <a:pt x="41897" y="283652"/>
                  </a:cubicBezTo>
                  <a:close/>
                  <a:moveTo>
                    <a:pt x="537743" y="81952"/>
                  </a:moveTo>
                  <a:cubicBezTo>
                    <a:pt x="546562" y="80560"/>
                    <a:pt x="554840" y="86582"/>
                    <a:pt x="556231" y="95400"/>
                  </a:cubicBezTo>
                  <a:lnTo>
                    <a:pt x="566309" y="159271"/>
                  </a:lnTo>
                  <a:cubicBezTo>
                    <a:pt x="567701" y="168090"/>
                    <a:pt x="561680" y="176368"/>
                    <a:pt x="552861" y="177759"/>
                  </a:cubicBezTo>
                  <a:lnTo>
                    <a:pt x="39974" y="258686"/>
                  </a:lnTo>
                  <a:cubicBezTo>
                    <a:pt x="31155" y="260078"/>
                    <a:pt x="22877" y="254056"/>
                    <a:pt x="21486" y="245237"/>
                  </a:cubicBezTo>
                  <a:lnTo>
                    <a:pt x="11408" y="181366"/>
                  </a:lnTo>
                  <a:cubicBezTo>
                    <a:pt x="10016" y="172548"/>
                    <a:pt x="16038" y="164270"/>
                    <a:pt x="24857" y="162878"/>
                  </a:cubicBezTo>
                  <a:close/>
                  <a:moveTo>
                    <a:pt x="281365" y="199"/>
                  </a:moveTo>
                  <a:cubicBezTo>
                    <a:pt x="290184" y="-1192"/>
                    <a:pt x="298462" y="4829"/>
                    <a:pt x="299853" y="13648"/>
                  </a:cubicBezTo>
                  <a:lnTo>
                    <a:pt x="309931" y="77519"/>
                  </a:lnTo>
                  <a:cubicBezTo>
                    <a:pt x="311323" y="86338"/>
                    <a:pt x="305302" y="94616"/>
                    <a:pt x="296483" y="96007"/>
                  </a:cubicBezTo>
                  <a:lnTo>
                    <a:pt x="28766" y="138249"/>
                  </a:lnTo>
                  <a:cubicBezTo>
                    <a:pt x="19947" y="139641"/>
                    <a:pt x="11669" y="133619"/>
                    <a:pt x="10278" y="124800"/>
                  </a:cubicBezTo>
                  <a:lnTo>
                    <a:pt x="200" y="60930"/>
                  </a:lnTo>
                  <a:cubicBezTo>
                    <a:pt x="-1192" y="52111"/>
                    <a:pt x="4829" y="43833"/>
                    <a:pt x="13648" y="424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51"/>
          <p:cNvGrpSpPr>
            <a:grpSpLocks noChangeAspect="1"/>
          </p:cNvGrpSpPr>
          <p:nvPr/>
        </p:nvGrpSpPr>
        <p:grpSpPr>
          <a:xfrm>
            <a:off x="2324100" y="2748280"/>
            <a:ext cx="906780" cy="906780"/>
            <a:chOff x="304800" y="3276600"/>
            <a:chExt cx="1295400" cy="1295400"/>
          </a:xfrm>
        </p:grpSpPr>
        <p:sp>
          <p:nvSpPr>
            <p:cNvPr id="13" name="Oval 144"/>
            <p:cNvSpPr/>
            <p:nvPr/>
          </p:nvSpPr>
          <p:spPr>
            <a:xfrm>
              <a:off x="304800" y="3276600"/>
              <a:ext cx="1295400" cy="1295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44"/>
            <p:cNvGrpSpPr/>
            <p:nvPr/>
          </p:nvGrpSpPr>
          <p:grpSpPr>
            <a:xfrm>
              <a:off x="568797" y="3501263"/>
              <a:ext cx="767406" cy="846074"/>
              <a:chOff x="697526" y="3228045"/>
              <a:chExt cx="767406" cy="846074"/>
            </a:xfrm>
            <a:solidFill>
              <a:srgbClr val="FFFFFF"/>
            </a:solidFill>
          </p:grpSpPr>
          <p:sp>
            <p:nvSpPr>
              <p:cNvPr id="15" name="Rectangle 2"/>
              <p:cNvSpPr/>
              <p:nvPr/>
            </p:nvSpPr>
            <p:spPr>
              <a:xfrm>
                <a:off x="808044" y="3228045"/>
                <a:ext cx="581868" cy="322586"/>
              </a:xfrm>
              <a:custGeom>
                <a:avLst/>
                <a:gdLst/>
                <a:ahLst/>
                <a:cxnLst/>
                <a:rect l="l" t="t" r="r" b="b"/>
                <a:pathLst>
                  <a:path w="581868" h="322586">
                    <a:moveTo>
                      <a:pt x="282283" y="83"/>
                    </a:moveTo>
                    <a:cubicBezTo>
                      <a:pt x="345224" y="900"/>
                      <a:pt x="409057" y="7671"/>
                      <a:pt x="429432" y="19800"/>
                    </a:cubicBezTo>
                    <a:cubicBezTo>
                      <a:pt x="456886" y="31134"/>
                      <a:pt x="491485" y="97235"/>
                      <a:pt x="516559" y="134762"/>
                    </a:cubicBezTo>
                    <a:lnTo>
                      <a:pt x="581868" y="97954"/>
                    </a:lnTo>
                    <a:lnTo>
                      <a:pt x="481223" y="274629"/>
                    </a:lnTo>
                    <a:lnTo>
                      <a:pt x="277765" y="285672"/>
                    </a:lnTo>
                    <a:lnTo>
                      <a:pt x="354981" y="239336"/>
                    </a:lnTo>
                    <a:cubicBezTo>
                      <a:pt x="332897" y="202816"/>
                      <a:pt x="306303" y="157274"/>
                      <a:pt x="283961" y="120280"/>
                    </a:cubicBezTo>
                    <a:lnTo>
                      <a:pt x="166687" y="322586"/>
                    </a:lnTo>
                    <a:lnTo>
                      <a:pt x="0" y="229717"/>
                    </a:lnTo>
                    <a:cubicBezTo>
                      <a:pt x="47531" y="159012"/>
                      <a:pt x="66601" y="52730"/>
                      <a:pt x="142475" y="17501"/>
                    </a:cubicBezTo>
                    <a:lnTo>
                      <a:pt x="140494" y="16086"/>
                    </a:lnTo>
                    <a:cubicBezTo>
                      <a:pt x="157296" y="4401"/>
                      <a:pt x="219343" y="-734"/>
                      <a:pt x="282283" y="8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2"/>
              <p:cNvSpPr/>
              <p:nvPr/>
            </p:nvSpPr>
            <p:spPr>
              <a:xfrm rot="7498483">
                <a:off x="1012704" y="3621892"/>
                <a:ext cx="581869" cy="322586"/>
              </a:xfrm>
              <a:custGeom>
                <a:avLst/>
                <a:gdLst/>
                <a:ahLst/>
                <a:cxnLst/>
                <a:rect l="l" t="t" r="r" b="b"/>
                <a:pathLst>
                  <a:path w="581869" h="322586">
                    <a:moveTo>
                      <a:pt x="0" y="229717"/>
                    </a:moveTo>
                    <a:cubicBezTo>
                      <a:pt x="47525" y="159021"/>
                      <a:pt x="66596" y="52756"/>
                      <a:pt x="142424" y="17464"/>
                    </a:cubicBezTo>
                    <a:lnTo>
                      <a:pt x="140494" y="16086"/>
                    </a:lnTo>
                    <a:cubicBezTo>
                      <a:pt x="174099" y="-7282"/>
                      <a:pt x="388683" y="-4457"/>
                      <a:pt x="429432" y="19801"/>
                    </a:cubicBezTo>
                    <a:cubicBezTo>
                      <a:pt x="456887" y="31134"/>
                      <a:pt x="491486" y="97235"/>
                      <a:pt x="516559" y="134762"/>
                    </a:cubicBezTo>
                    <a:lnTo>
                      <a:pt x="581869" y="97954"/>
                    </a:lnTo>
                    <a:lnTo>
                      <a:pt x="481224" y="274629"/>
                    </a:lnTo>
                    <a:lnTo>
                      <a:pt x="277765" y="285672"/>
                    </a:lnTo>
                    <a:lnTo>
                      <a:pt x="354982" y="239337"/>
                    </a:lnTo>
                    <a:cubicBezTo>
                      <a:pt x="332897" y="202817"/>
                      <a:pt x="306304" y="157274"/>
                      <a:pt x="283961" y="120280"/>
                    </a:cubicBezTo>
                    <a:lnTo>
                      <a:pt x="166687" y="3225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2"/>
              <p:cNvSpPr/>
              <p:nvPr/>
            </p:nvSpPr>
            <p:spPr>
              <a:xfrm rot="14403402">
                <a:off x="567885" y="3590579"/>
                <a:ext cx="581867" cy="322586"/>
              </a:xfrm>
              <a:custGeom>
                <a:avLst/>
                <a:gdLst/>
                <a:ahLst/>
                <a:cxnLst/>
                <a:rect l="l" t="t" r="r" b="b"/>
                <a:pathLst>
                  <a:path w="581867" h="322586">
                    <a:moveTo>
                      <a:pt x="481223" y="274629"/>
                    </a:moveTo>
                    <a:lnTo>
                      <a:pt x="277764" y="285672"/>
                    </a:lnTo>
                    <a:lnTo>
                      <a:pt x="354981" y="239337"/>
                    </a:lnTo>
                    <a:cubicBezTo>
                      <a:pt x="332897" y="202817"/>
                      <a:pt x="306303" y="157274"/>
                      <a:pt x="283960" y="120281"/>
                    </a:cubicBezTo>
                    <a:lnTo>
                      <a:pt x="166687" y="322586"/>
                    </a:lnTo>
                    <a:lnTo>
                      <a:pt x="0" y="229717"/>
                    </a:lnTo>
                    <a:cubicBezTo>
                      <a:pt x="47525" y="159021"/>
                      <a:pt x="66596" y="52756"/>
                      <a:pt x="142424" y="17464"/>
                    </a:cubicBezTo>
                    <a:lnTo>
                      <a:pt x="140493" y="16086"/>
                    </a:lnTo>
                    <a:cubicBezTo>
                      <a:pt x="174098" y="-7283"/>
                      <a:pt x="388682" y="-4457"/>
                      <a:pt x="429431" y="19800"/>
                    </a:cubicBezTo>
                    <a:cubicBezTo>
                      <a:pt x="456886" y="31134"/>
                      <a:pt x="491485" y="97235"/>
                      <a:pt x="516558" y="134762"/>
                    </a:cubicBezTo>
                    <a:lnTo>
                      <a:pt x="581867" y="9795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8" name="Group 52"/>
          <p:cNvGrpSpPr>
            <a:grpSpLocks noChangeAspect="1"/>
          </p:cNvGrpSpPr>
          <p:nvPr/>
        </p:nvGrpSpPr>
        <p:grpSpPr>
          <a:xfrm>
            <a:off x="2324100" y="3964940"/>
            <a:ext cx="906780" cy="906780"/>
            <a:chOff x="304800" y="4876800"/>
            <a:chExt cx="1295400" cy="1295400"/>
          </a:xfrm>
        </p:grpSpPr>
        <p:sp>
          <p:nvSpPr>
            <p:cNvPr id="19" name="Oval 145"/>
            <p:cNvSpPr/>
            <p:nvPr/>
          </p:nvSpPr>
          <p:spPr>
            <a:xfrm>
              <a:off x="304800" y="4876800"/>
              <a:ext cx="1295400" cy="1295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48"/>
            <p:cNvGrpSpPr/>
            <p:nvPr/>
          </p:nvGrpSpPr>
          <p:grpSpPr>
            <a:xfrm>
              <a:off x="503658" y="5105400"/>
              <a:ext cx="897685" cy="696510"/>
              <a:chOff x="503658" y="5105400"/>
              <a:chExt cx="897685" cy="696510"/>
            </a:xfrm>
          </p:grpSpPr>
          <p:sp>
            <p:nvSpPr>
              <p:cNvPr id="21" name="Oval 34"/>
              <p:cNvSpPr/>
              <p:nvPr/>
            </p:nvSpPr>
            <p:spPr>
              <a:xfrm>
                <a:off x="763135" y="5392522"/>
                <a:ext cx="365759" cy="365760"/>
              </a:xfrm>
              <a:prstGeom prst="ellipse">
                <a:avLst/>
              </a:prstGeom>
              <a:noFill/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lowchart: Delay 24"/>
              <p:cNvSpPr/>
              <p:nvPr/>
            </p:nvSpPr>
            <p:spPr>
              <a:xfrm rot="16200000">
                <a:off x="764564" y="5183982"/>
                <a:ext cx="362903" cy="205740"/>
              </a:xfrm>
              <a:custGeom>
                <a:avLst/>
                <a:gdLst>
                  <a:gd name="connsiteX0" fmla="*/ 0 w 171450"/>
                  <a:gd name="connsiteY0" fmla="*/ 0 h 171450"/>
                  <a:gd name="connsiteX1" fmla="*/ 85725 w 171450"/>
                  <a:gd name="connsiteY1" fmla="*/ 0 h 171450"/>
                  <a:gd name="connsiteX2" fmla="*/ 171450 w 171450"/>
                  <a:gd name="connsiteY2" fmla="*/ 85725 h 171450"/>
                  <a:gd name="connsiteX3" fmla="*/ 85725 w 171450"/>
                  <a:gd name="connsiteY3" fmla="*/ 171450 h 171450"/>
                  <a:gd name="connsiteX4" fmla="*/ 0 w 171450"/>
                  <a:gd name="connsiteY4" fmla="*/ 171450 h 171450"/>
                  <a:gd name="connsiteX5" fmla="*/ 0 w 171450"/>
                  <a:gd name="connsiteY5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2677 w 364127"/>
                  <a:gd name="connsiteY5" fmla="*/ 0 h 171450"/>
                  <a:gd name="connsiteX0" fmla="*/ 193375 w 364825"/>
                  <a:gd name="connsiteY0" fmla="*/ 0 h 171450"/>
                  <a:gd name="connsiteX1" fmla="*/ 279100 w 364825"/>
                  <a:gd name="connsiteY1" fmla="*/ 0 h 171450"/>
                  <a:gd name="connsiteX2" fmla="*/ 364825 w 364825"/>
                  <a:gd name="connsiteY2" fmla="*/ 85725 h 171450"/>
                  <a:gd name="connsiteX3" fmla="*/ 279100 w 364825"/>
                  <a:gd name="connsiteY3" fmla="*/ 171450 h 171450"/>
                  <a:gd name="connsiteX4" fmla="*/ 698 w 364825"/>
                  <a:gd name="connsiteY4" fmla="*/ 168184 h 171450"/>
                  <a:gd name="connsiteX5" fmla="*/ 20178 w 364825"/>
                  <a:gd name="connsiteY5" fmla="*/ 4 h 171450"/>
                  <a:gd name="connsiteX6" fmla="*/ 193375 w 364825"/>
                  <a:gd name="connsiteY6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480 w 364127"/>
                  <a:gd name="connsiteY5" fmla="*/ 4 h 171450"/>
                  <a:gd name="connsiteX6" fmla="*/ 192677 w 364127"/>
                  <a:gd name="connsiteY6" fmla="*/ 0 h 171450"/>
                  <a:gd name="connsiteX0" fmla="*/ 192719 w 364169"/>
                  <a:gd name="connsiteY0" fmla="*/ 0 h 171450"/>
                  <a:gd name="connsiteX1" fmla="*/ 278444 w 364169"/>
                  <a:gd name="connsiteY1" fmla="*/ 0 h 171450"/>
                  <a:gd name="connsiteX2" fmla="*/ 364169 w 364169"/>
                  <a:gd name="connsiteY2" fmla="*/ 85725 h 171450"/>
                  <a:gd name="connsiteX3" fmla="*/ 278444 w 364169"/>
                  <a:gd name="connsiteY3" fmla="*/ 171450 h 171450"/>
                  <a:gd name="connsiteX4" fmla="*/ 42 w 364169"/>
                  <a:gd name="connsiteY4" fmla="*/ 168184 h 171450"/>
                  <a:gd name="connsiteX5" fmla="*/ 19522 w 364169"/>
                  <a:gd name="connsiteY5" fmla="*/ 4 h 171450"/>
                  <a:gd name="connsiteX6" fmla="*/ 192719 w 364169"/>
                  <a:gd name="connsiteY6" fmla="*/ 0 h 171450"/>
                  <a:gd name="connsiteX0" fmla="*/ 192832 w 364282"/>
                  <a:gd name="connsiteY0" fmla="*/ 0 h 171450"/>
                  <a:gd name="connsiteX1" fmla="*/ 278557 w 364282"/>
                  <a:gd name="connsiteY1" fmla="*/ 0 h 171450"/>
                  <a:gd name="connsiteX2" fmla="*/ 364282 w 364282"/>
                  <a:gd name="connsiteY2" fmla="*/ 85725 h 171450"/>
                  <a:gd name="connsiteX3" fmla="*/ 278557 w 364282"/>
                  <a:gd name="connsiteY3" fmla="*/ 171450 h 171450"/>
                  <a:gd name="connsiteX4" fmla="*/ 155 w 364282"/>
                  <a:gd name="connsiteY4" fmla="*/ 168184 h 171450"/>
                  <a:gd name="connsiteX5" fmla="*/ 3307 w 364282"/>
                  <a:gd name="connsiteY5" fmla="*/ 7 h 171450"/>
                  <a:gd name="connsiteX6" fmla="*/ 192832 w 364282"/>
                  <a:gd name="connsiteY6" fmla="*/ 0 h 171450"/>
                  <a:gd name="connsiteX0" fmla="*/ 192779 w 364229"/>
                  <a:gd name="connsiteY0" fmla="*/ 0 h 171450"/>
                  <a:gd name="connsiteX1" fmla="*/ 278504 w 364229"/>
                  <a:gd name="connsiteY1" fmla="*/ 0 h 171450"/>
                  <a:gd name="connsiteX2" fmla="*/ 364229 w 364229"/>
                  <a:gd name="connsiteY2" fmla="*/ 85725 h 171450"/>
                  <a:gd name="connsiteX3" fmla="*/ 278504 w 364229"/>
                  <a:gd name="connsiteY3" fmla="*/ 171450 h 171450"/>
                  <a:gd name="connsiteX4" fmla="*/ 102 w 364229"/>
                  <a:gd name="connsiteY4" fmla="*/ 168184 h 171450"/>
                  <a:gd name="connsiteX5" fmla="*/ 6520 w 364229"/>
                  <a:gd name="connsiteY5" fmla="*/ 75119 h 171450"/>
                  <a:gd name="connsiteX6" fmla="*/ 192779 w 364229"/>
                  <a:gd name="connsiteY6" fmla="*/ 0 h 171450"/>
                  <a:gd name="connsiteX0" fmla="*/ 196019 w 367469"/>
                  <a:gd name="connsiteY0" fmla="*/ 0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6" fmla="*/ 196019 w 367469"/>
                  <a:gd name="connsiteY6" fmla="*/ 0 h 171450"/>
                  <a:gd name="connsiteX0" fmla="*/ 9760 w 367469"/>
                  <a:gd name="connsiteY0" fmla="*/ 75119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0" fmla="*/ 0 w 357709"/>
                  <a:gd name="connsiteY0" fmla="*/ 75119 h 171450"/>
                  <a:gd name="connsiteX1" fmla="*/ 271984 w 357709"/>
                  <a:gd name="connsiteY1" fmla="*/ 0 h 171450"/>
                  <a:gd name="connsiteX2" fmla="*/ 357709 w 357709"/>
                  <a:gd name="connsiteY2" fmla="*/ 85725 h 171450"/>
                  <a:gd name="connsiteX3" fmla="*/ 271984 w 357709"/>
                  <a:gd name="connsiteY3" fmla="*/ 171450 h 171450"/>
                  <a:gd name="connsiteX4" fmla="*/ 58895 w 357709"/>
                  <a:gd name="connsiteY4" fmla="*/ 142065 h 171450"/>
                  <a:gd name="connsiteX5" fmla="*/ 0 w 357709"/>
                  <a:gd name="connsiteY5" fmla="*/ 75119 h 171450"/>
                  <a:gd name="connsiteX0" fmla="*/ 0 w 305457"/>
                  <a:gd name="connsiteY0" fmla="*/ 78388 h 171450"/>
                  <a:gd name="connsiteX1" fmla="*/ 219732 w 305457"/>
                  <a:gd name="connsiteY1" fmla="*/ 0 h 171450"/>
                  <a:gd name="connsiteX2" fmla="*/ 305457 w 305457"/>
                  <a:gd name="connsiteY2" fmla="*/ 85725 h 171450"/>
                  <a:gd name="connsiteX3" fmla="*/ 219732 w 305457"/>
                  <a:gd name="connsiteY3" fmla="*/ 171450 h 171450"/>
                  <a:gd name="connsiteX4" fmla="*/ 6643 w 305457"/>
                  <a:gd name="connsiteY4" fmla="*/ 142065 h 171450"/>
                  <a:gd name="connsiteX5" fmla="*/ 0 w 305457"/>
                  <a:gd name="connsiteY5" fmla="*/ 78388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6644 w 305458"/>
                  <a:gd name="connsiteY4" fmla="*/ 142065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32268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62063 h 171450"/>
                  <a:gd name="connsiteX0" fmla="*/ 0 w 305458"/>
                  <a:gd name="connsiteY0" fmla="*/ 49000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49000 h 171450"/>
                  <a:gd name="connsiteX0" fmla="*/ 6521 w 302182"/>
                  <a:gd name="connsiteY0" fmla="*/ 49000 h 171450"/>
                  <a:gd name="connsiteX1" fmla="*/ 216457 w 302182"/>
                  <a:gd name="connsiteY1" fmla="*/ 0 h 171450"/>
                  <a:gd name="connsiteX2" fmla="*/ 302182 w 302182"/>
                  <a:gd name="connsiteY2" fmla="*/ 85725 h 171450"/>
                  <a:gd name="connsiteX3" fmla="*/ 216457 w 302182"/>
                  <a:gd name="connsiteY3" fmla="*/ 171450 h 171450"/>
                  <a:gd name="connsiteX4" fmla="*/ 102 w 302182"/>
                  <a:gd name="connsiteY4" fmla="*/ 119205 h 171450"/>
                  <a:gd name="connsiteX5" fmla="*/ 6521 w 302182"/>
                  <a:gd name="connsiteY5" fmla="*/ 49000 h 171450"/>
                  <a:gd name="connsiteX0" fmla="*/ 227 w 302419"/>
                  <a:gd name="connsiteY0" fmla="*/ 49000 h 171450"/>
                  <a:gd name="connsiteX1" fmla="*/ 216694 w 302419"/>
                  <a:gd name="connsiteY1" fmla="*/ 0 h 171450"/>
                  <a:gd name="connsiteX2" fmla="*/ 302419 w 302419"/>
                  <a:gd name="connsiteY2" fmla="*/ 85725 h 171450"/>
                  <a:gd name="connsiteX3" fmla="*/ 216694 w 302419"/>
                  <a:gd name="connsiteY3" fmla="*/ 171450 h 171450"/>
                  <a:gd name="connsiteX4" fmla="*/ 339 w 302419"/>
                  <a:gd name="connsiteY4" fmla="*/ 119205 h 171450"/>
                  <a:gd name="connsiteX5" fmla="*/ 227 w 302419"/>
                  <a:gd name="connsiteY5" fmla="*/ 4900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2419" h="171450">
                    <a:moveTo>
                      <a:pt x="227" y="49000"/>
                    </a:moveTo>
                    <a:lnTo>
                      <a:pt x="216694" y="0"/>
                    </a:lnTo>
                    <a:cubicBezTo>
                      <a:pt x="264039" y="0"/>
                      <a:pt x="302419" y="38380"/>
                      <a:pt x="302419" y="85725"/>
                    </a:cubicBezTo>
                    <a:cubicBezTo>
                      <a:pt x="302419" y="133070"/>
                      <a:pt x="264039" y="171450"/>
                      <a:pt x="216694" y="171450"/>
                    </a:cubicBezTo>
                    <a:lnTo>
                      <a:pt x="339" y="119205"/>
                    </a:lnTo>
                    <a:cubicBezTo>
                      <a:pt x="-789" y="121930"/>
                      <a:pt x="1353" y="52812"/>
                      <a:pt x="227" y="490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lowchart: Delay 24"/>
              <p:cNvSpPr/>
              <p:nvPr/>
            </p:nvSpPr>
            <p:spPr>
              <a:xfrm rot="1035491">
                <a:off x="1038441" y="5570588"/>
                <a:ext cx="362902" cy="205740"/>
              </a:xfrm>
              <a:custGeom>
                <a:avLst/>
                <a:gdLst>
                  <a:gd name="connsiteX0" fmla="*/ 0 w 171450"/>
                  <a:gd name="connsiteY0" fmla="*/ 0 h 171450"/>
                  <a:gd name="connsiteX1" fmla="*/ 85725 w 171450"/>
                  <a:gd name="connsiteY1" fmla="*/ 0 h 171450"/>
                  <a:gd name="connsiteX2" fmla="*/ 171450 w 171450"/>
                  <a:gd name="connsiteY2" fmla="*/ 85725 h 171450"/>
                  <a:gd name="connsiteX3" fmla="*/ 85725 w 171450"/>
                  <a:gd name="connsiteY3" fmla="*/ 171450 h 171450"/>
                  <a:gd name="connsiteX4" fmla="*/ 0 w 171450"/>
                  <a:gd name="connsiteY4" fmla="*/ 171450 h 171450"/>
                  <a:gd name="connsiteX5" fmla="*/ 0 w 171450"/>
                  <a:gd name="connsiteY5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2677 w 364127"/>
                  <a:gd name="connsiteY5" fmla="*/ 0 h 171450"/>
                  <a:gd name="connsiteX0" fmla="*/ 193375 w 364825"/>
                  <a:gd name="connsiteY0" fmla="*/ 0 h 171450"/>
                  <a:gd name="connsiteX1" fmla="*/ 279100 w 364825"/>
                  <a:gd name="connsiteY1" fmla="*/ 0 h 171450"/>
                  <a:gd name="connsiteX2" fmla="*/ 364825 w 364825"/>
                  <a:gd name="connsiteY2" fmla="*/ 85725 h 171450"/>
                  <a:gd name="connsiteX3" fmla="*/ 279100 w 364825"/>
                  <a:gd name="connsiteY3" fmla="*/ 171450 h 171450"/>
                  <a:gd name="connsiteX4" fmla="*/ 698 w 364825"/>
                  <a:gd name="connsiteY4" fmla="*/ 168184 h 171450"/>
                  <a:gd name="connsiteX5" fmla="*/ 20178 w 364825"/>
                  <a:gd name="connsiteY5" fmla="*/ 4 h 171450"/>
                  <a:gd name="connsiteX6" fmla="*/ 193375 w 364825"/>
                  <a:gd name="connsiteY6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480 w 364127"/>
                  <a:gd name="connsiteY5" fmla="*/ 4 h 171450"/>
                  <a:gd name="connsiteX6" fmla="*/ 192677 w 364127"/>
                  <a:gd name="connsiteY6" fmla="*/ 0 h 171450"/>
                  <a:gd name="connsiteX0" fmla="*/ 192719 w 364169"/>
                  <a:gd name="connsiteY0" fmla="*/ 0 h 171450"/>
                  <a:gd name="connsiteX1" fmla="*/ 278444 w 364169"/>
                  <a:gd name="connsiteY1" fmla="*/ 0 h 171450"/>
                  <a:gd name="connsiteX2" fmla="*/ 364169 w 364169"/>
                  <a:gd name="connsiteY2" fmla="*/ 85725 h 171450"/>
                  <a:gd name="connsiteX3" fmla="*/ 278444 w 364169"/>
                  <a:gd name="connsiteY3" fmla="*/ 171450 h 171450"/>
                  <a:gd name="connsiteX4" fmla="*/ 42 w 364169"/>
                  <a:gd name="connsiteY4" fmla="*/ 168184 h 171450"/>
                  <a:gd name="connsiteX5" fmla="*/ 19522 w 364169"/>
                  <a:gd name="connsiteY5" fmla="*/ 4 h 171450"/>
                  <a:gd name="connsiteX6" fmla="*/ 192719 w 364169"/>
                  <a:gd name="connsiteY6" fmla="*/ 0 h 171450"/>
                  <a:gd name="connsiteX0" fmla="*/ 192832 w 364282"/>
                  <a:gd name="connsiteY0" fmla="*/ 0 h 171450"/>
                  <a:gd name="connsiteX1" fmla="*/ 278557 w 364282"/>
                  <a:gd name="connsiteY1" fmla="*/ 0 h 171450"/>
                  <a:gd name="connsiteX2" fmla="*/ 364282 w 364282"/>
                  <a:gd name="connsiteY2" fmla="*/ 85725 h 171450"/>
                  <a:gd name="connsiteX3" fmla="*/ 278557 w 364282"/>
                  <a:gd name="connsiteY3" fmla="*/ 171450 h 171450"/>
                  <a:gd name="connsiteX4" fmla="*/ 155 w 364282"/>
                  <a:gd name="connsiteY4" fmla="*/ 168184 h 171450"/>
                  <a:gd name="connsiteX5" fmla="*/ 3307 w 364282"/>
                  <a:gd name="connsiteY5" fmla="*/ 7 h 171450"/>
                  <a:gd name="connsiteX6" fmla="*/ 192832 w 364282"/>
                  <a:gd name="connsiteY6" fmla="*/ 0 h 171450"/>
                  <a:gd name="connsiteX0" fmla="*/ 192779 w 364229"/>
                  <a:gd name="connsiteY0" fmla="*/ 0 h 171450"/>
                  <a:gd name="connsiteX1" fmla="*/ 278504 w 364229"/>
                  <a:gd name="connsiteY1" fmla="*/ 0 h 171450"/>
                  <a:gd name="connsiteX2" fmla="*/ 364229 w 364229"/>
                  <a:gd name="connsiteY2" fmla="*/ 85725 h 171450"/>
                  <a:gd name="connsiteX3" fmla="*/ 278504 w 364229"/>
                  <a:gd name="connsiteY3" fmla="*/ 171450 h 171450"/>
                  <a:gd name="connsiteX4" fmla="*/ 102 w 364229"/>
                  <a:gd name="connsiteY4" fmla="*/ 168184 h 171450"/>
                  <a:gd name="connsiteX5" fmla="*/ 6520 w 364229"/>
                  <a:gd name="connsiteY5" fmla="*/ 75119 h 171450"/>
                  <a:gd name="connsiteX6" fmla="*/ 192779 w 364229"/>
                  <a:gd name="connsiteY6" fmla="*/ 0 h 171450"/>
                  <a:gd name="connsiteX0" fmla="*/ 196019 w 367469"/>
                  <a:gd name="connsiteY0" fmla="*/ 0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6" fmla="*/ 196019 w 367469"/>
                  <a:gd name="connsiteY6" fmla="*/ 0 h 171450"/>
                  <a:gd name="connsiteX0" fmla="*/ 9760 w 367469"/>
                  <a:gd name="connsiteY0" fmla="*/ 75119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0" fmla="*/ 0 w 357709"/>
                  <a:gd name="connsiteY0" fmla="*/ 75119 h 171450"/>
                  <a:gd name="connsiteX1" fmla="*/ 271984 w 357709"/>
                  <a:gd name="connsiteY1" fmla="*/ 0 h 171450"/>
                  <a:gd name="connsiteX2" fmla="*/ 357709 w 357709"/>
                  <a:gd name="connsiteY2" fmla="*/ 85725 h 171450"/>
                  <a:gd name="connsiteX3" fmla="*/ 271984 w 357709"/>
                  <a:gd name="connsiteY3" fmla="*/ 171450 h 171450"/>
                  <a:gd name="connsiteX4" fmla="*/ 58895 w 357709"/>
                  <a:gd name="connsiteY4" fmla="*/ 142065 h 171450"/>
                  <a:gd name="connsiteX5" fmla="*/ 0 w 357709"/>
                  <a:gd name="connsiteY5" fmla="*/ 75119 h 171450"/>
                  <a:gd name="connsiteX0" fmla="*/ 0 w 305457"/>
                  <a:gd name="connsiteY0" fmla="*/ 78388 h 171450"/>
                  <a:gd name="connsiteX1" fmla="*/ 219732 w 305457"/>
                  <a:gd name="connsiteY1" fmla="*/ 0 h 171450"/>
                  <a:gd name="connsiteX2" fmla="*/ 305457 w 305457"/>
                  <a:gd name="connsiteY2" fmla="*/ 85725 h 171450"/>
                  <a:gd name="connsiteX3" fmla="*/ 219732 w 305457"/>
                  <a:gd name="connsiteY3" fmla="*/ 171450 h 171450"/>
                  <a:gd name="connsiteX4" fmla="*/ 6643 w 305457"/>
                  <a:gd name="connsiteY4" fmla="*/ 142065 h 171450"/>
                  <a:gd name="connsiteX5" fmla="*/ 0 w 305457"/>
                  <a:gd name="connsiteY5" fmla="*/ 78388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6644 w 305458"/>
                  <a:gd name="connsiteY4" fmla="*/ 142065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32268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62063 h 171450"/>
                  <a:gd name="connsiteX0" fmla="*/ 0 w 305458"/>
                  <a:gd name="connsiteY0" fmla="*/ 49000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49000 h 171450"/>
                  <a:gd name="connsiteX0" fmla="*/ 6521 w 302182"/>
                  <a:gd name="connsiteY0" fmla="*/ 49000 h 171450"/>
                  <a:gd name="connsiteX1" fmla="*/ 216457 w 302182"/>
                  <a:gd name="connsiteY1" fmla="*/ 0 h 171450"/>
                  <a:gd name="connsiteX2" fmla="*/ 302182 w 302182"/>
                  <a:gd name="connsiteY2" fmla="*/ 85725 h 171450"/>
                  <a:gd name="connsiteX3" fmla="*/ 216457 w 302182"/>
                  <a:gd name="connsiteY3" fmla="*/ 171450 h 171450"/>
                  <a:gd name="connsiteX4" fmla="*/ 102 w 302182"/>
                  <a:gd name="connsiteY4" fmla="*/ 119205 h 171450"/>
                  <a:gd name="connsiteX5" fmla="*/ 6521 w 302182"/>
                  <a:gd name="connsiteY5" fmla="*/ 49000 h 171450"/>
                  <a:gd name="connsiteX0" fmla="*/ 227 w 302419"/>
                  <a:gd name="connsiteY0" fmla="*/ 49000 h 171450"/>
                  <a:gd name="connsiteX1" fmla="*/ 216694 w 302419"/>
                  <a:gd name="connsiteY1" fmla="*/ 0 h 171450"/>
                  <a:gd name="connsiteX2" fmla="*/ 302419 w 302419"/>
                  <a:gd name="connsiteY2" fmla="*/ 85725 h 171450"/>
                  <a:gd name="connsiteX3" fmla="*/ 216694 w 302419"/>
                  <a:gd name="connsiteY3" fmla="*/ 171450 h 171450"/>
                  <a:gd name="connsiteX4" fmla="*/ 339 w 302419"/>
                  <a:gd name="connsiteY4" fmla="*/ 119205 h 171450"/>
                  <a:gd name="connsiteX5" fmla="*/ 227 w 302419"/>
                  <a:gd name="connsiteY5" fmla="*/ 4900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2419" h="171450">
                    <a:moveTo>
                      <a:pt x="227" y="49000"/>
                    </a:moveTo>
                    <a:lnTo>
                      <a:pt x="216694" y="0"/>
                    </a:lnTo>
                    <a:cubicBezTo>
                      <a:pt x="264039" y="0"/>
                      <a:pt x="302419" y="38380"/>
                      <a:pt x="302419" y="85725"/>
                    </a:cubicBezTo>
                    <a:cubicBezTo>
                      <a:pt x="302419" y="133070"/>
                      <a:pt x="264039" y="171450"/>
                      <a:pt x="216694" y="171450"/>
                    </a:cubicBezTo>
                    <a:lnTo>
                      <a:pt x="339" y="119205"/>
                    </a:lnTo>
                    <a:cubicBezTo>
                      <a:pt x="-789" y="121930"/>
                      <a:pt x="1353" y="52812"/>
                      <a:pt x="227" y="490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38"/>
              <p:cNvSpPr>
                <a:spLocks noChangeAspect="1"/>
              </p:cNvSpPr>
              <p:nvPr/>
            </p:nvSpPr>
            <p:spPr>
              <a:xfrm>
                <a:off x="870633" y="5500020"/>
                <a:ext cx="150764" cy="1507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lowchart: Delay 24"/>
              <p:cNvSpPr/>
              <p:nvPr/>
            </p:nvSpPr>
            <p:spPr>
              <a:xfrm rot="9201450">
                <a:off x="503658" y="5596170"/>
                <a:ext cx="362902" cy="205740"/>
              </a:xfrm>
              <a:custGeom>
                <a:avLst/>
                <a:gdLst>
                  <a:gd name="connsiteX0" fmla="*/ 0 w 171450"/>
                  <a:gd name="connsiteY0" fmla="*/ 0 h 171450"/>
                  <a:gd name="connsiteX1" fmla="*/ 85725 w 171450"/>
                  <a:gd name="connsiteY1" fmla="*/ 0 h 171450"/>
                  <a:gd name="connsiteX2" fmla="*/ 171450 w 171450"/>
                  <a:gd name="connsiteY2" fmla="*/ 85725 h 171450"/>
                  <a:gd name="connsiteX3" fmla="*/ 85725 w 171450"/>
                  <a:gd name="connsiteY3" fmla="*/ 171450 h 171450"/>
                  <a:gd name="connsiteX4" fmla="*/ 0 w 171450"/>
                  <a:gd name="connsiteY4" fmla="*/ 171450 h 171450"/>
                  <a:gd name="connsiteX5" fmla="*/ 0 w 171450"/>
                  <a:gd name="connsiteY5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2677 w 364127"/>
                  <a:gd name="connsiteY5" fmla="*/ 0 h 171450"/>
                  <a:gd name="connsiteX0" fmla="*/ 193375 w 364825"/>
                  <a:gd name="connsiteY0" fmla="*/ 0 h 171450"/>
                  <a:gd name="connsiteX1" fmla="*/ 279100 w 364825"/>
                  <a:gd name="connsiteY1" fmla="*/ 0 h 171450"/>
                  <a:gd name="connsiteX2" fmla="*/ 364825 w 364825"/>
                  <a:gd name="connsiteY2" fmla="*/ 85725 h 171450"/>
                  <a:gd name="connsiteX3" fmla="*/ 279100 w 364825"/>
                  <a:gd name="connsiteY3" fmla="*/ 171450 h 171450"/>
                  <a:gd name="connsiteX4" fmla="*/ 698 w 364825"/>
                  <a:gd name="connsiteY4" fmla="*/ 168184 h 171450"/>
                  <a:gd name="connsiteX5" fmla="*/ 20178 w 364825"/>
                  <a:gd name="connsiteY5" fmla="*/ 4 h 171450"/>
                  <a:gd name="connsiteX6" fmla="*/ 193375 w 364825"/>
                  <a:gd name="connsiteY6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480 w 364127"/>
                  <a:gd name="connsiteY5" fmla="*/ 4 h 171450"/>
                  <a:gd name="connsiteX6" fmla="*/ 192677 w 364127"/>
                  <a:gd name="connsiteY6" fmla="*/ 0 h 171450"/>
                  <a:gd name="connsiteX0" fmla="*/ 192719 w 364169"/>
                  <a:gd name="connsiteY0" fmla="*/ 0 h 171450"/>
                  <a:gd name="connsiteX1" fmla="*/ 278444 w 364169"/>
                  <a:gd name="connsiteY1" fmla="*/ 0 h 171450"/>
                  <a:gd name="connsiteX2" fmla="*/ 364169 w 364169"/>
                  <a:gd name="connsiteY2" fmla="*/ 85725 h 171450"/>
                  <a:gd name="connsiteX3" fmla="*/ 278444 w 364169"/>
                  <a:gd name="connsiteY3" fmla="*/ 171450 h 171450"/>
                  <a:gd name="connsiteX4" fmla="*/ 42 w 364169"/>
                  <a:gd name="connsiteY4" fmla="*/ 168184 h 171450"/>
                  <a:gd name="connsiteX5" fmla="*/ 19522 w 364169"/>
                  <a:gd name="connsiteY5" fmla="*/ 4 h 171450"/>
                  <a:gd name="connsiteX6" fmla="*/ 192719 w 364169"/>
                  <a:gd name="connsiteY6" fmla="*/ 0 h 171450"/>
                  <a:gd name="connsiteX0" fmla="*/ 192832 w 364282"/>
                  <a:gd name="connsiteY0" fmla="*/ 0 h 171450"/>
                  <a:gd name="connsiteX1" fmla="*/ 278557 w 364282"/>
                  <a:gd name="connsiteY1" fmla="*/ 0 h 171450"/>
                  <a:gd name="connsiteX2" fmla="*/ 364282 w 364282"/>
                  <a:gd name="connsiteY2" fmla="*/ 85725 h 171450"/>
                  <a:gd name="connsiteX3" fmla="*/ 278557 w 364282"/>
                  <a:gd name="connsiteY3" fmla="*/ 171450 h 171450"/>
                  <a:gd name="connsiteX4" fmla="*/ 155 w 364282"/>
                  <a:gd name="connsiteY4" fmla="*/ 168184 h 171450"/>
                  <a:gd name="connsiteX5" fmla="*/ 3307 w 364282"/>
                  <a:gd name="connsiteY5" fmla="*/ 7 h 171450"/>
                  <a:gd name="connsiteX6" fmla="*/ 192832 w 364282"/>
                  <a:gd name="connsiteY6" fmla="*/ 0 h 171450"/>
                  <a:gd name="connsiteX0" fmla="*/ 192779 w 364229"/>
                  <a:gd name="connsiteY0" fmla="*/ 0 h 171450"/>
                  <a:gd name="connsiteX1" fmla="*/ 278504 w 364229"/>
                  <a:gd name="connsiteY1" fmla="*/ 0 h 171450"/>
                  <a:gd name="connsiteX2" fmla="*/ 364229 w 364229"/>
                  <a:gd name="connsiteY2" fmla="*/ 85725 h 171450"/>
                  <a:gd name="connsiteX3" fmla="*/ 278504 w 364229"/>
                  <a:gd name="connsiteY3" fmla="*/ 171450 h 171450"/>
                  <a:gd name="connsiteX4" fmla="*/ 102 w 364229"/>
                  <a:gd name="connsiteY4" fmla="*/ 168184 h 171450"/>
                  <a:gd name="connsiteX5" fmla="*/ 6520 w 364229"/>
                  <a:gd name="connsiteY5" fmla="*/ 75119 h 171450"/>
                  <a:gd name="connsiteX6" fmla="*/ 192779 w 364229"/>
                  <a:gd name="connsiteY6" fmla="*/ 0 h 171450"/>
                  <a:gd name="connsiteX0" fmla="*/ 196019 w 367469"/>
                  <a:gd name="connsiteY0" fmla="*/ 0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6" fmla="*/ 196019 w 367469"/>
                  <a:gd name="connsiteY6" fmla="*/ 0 h 171450"/>
                  <a:gd name="connsiteX0" fmla="*/ 9760 w 367469"/>
                  <a:gd name="connsiteY0" fmla="*/ 75119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0" fmla="*/ 0 w 357709"/>
                  <a:gd name="connsiteY0" fmla="*/ 75119 h 171450"/>
                  <a:gd name="connsiteX1" fmla="*/ 271984 w 357709"/>
                  <a:gd name="connsiteY1" fmla="*/ 0 h 171450"/>
                  <a:gd name="connsiteX2" fmla="*/ 357709 w 357709"/>
                  <a:gd name="connsiteY2" fmla="*/ 85725 h 171450"/>
                  <a:gd name="connsiteX3" fmla="*/ 271984 w 357709"/>
                  <a:gd name="connsiteY3" fmla="*/ 171450 h 171450"/>
                  <a:gd name="connsiteX4" fmla="*/ 58895 w 357709"/>
                  <a:gd name="connsiteY4" fmla="*/ 142065 h 171450"/>
                  <a:gd name="connsiteX5" fmla="*/ 0 w 357709"/>
                  <a:gd name="connsiteY5" fmla="*/ 75119 h 171450"/>
                  <a:gd name="connsiteX0" fmla="*/ 0 w 305457"/>
                  <a:gd name="connsiteY0" fmla="*/ 78388 h 171450"/>
                  <a:gd name="connsiteX1" fmla="*/ 219732 w 305457"/>
                  <a:gd name="connsiteY1" fmla="*/ 0 h 171450"/>
                  <a:gd name="connsiteX2" fmla="*/ 305457 w 305457"/>
                  <a:gd name="connsiteY2" fmla="*/ 85725 h 171450"/>
                  <a:gd name="connsiteX3" fmla="*/ 219732 w 305457"/>
                  <a:gd name="connsiteY3" fmla="*/ 171450 h 171450"/>
                  <a:gd name="connsiteX4" fmla="*/ 6643 w 305457"/>
                  <a:gd name="connsiteY4" fmla="*/ 142065 h 171450"/>
                  <a:gd name="connsiteX5" fmla="*/ 0 w 305457"/>
                  <a:gd name="connsiteY5" fmla="*/ 78388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6644 w 305458"/>
                  <a:gd name="connsiteY4" fmla="*/ 142065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32268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62063 h 171450"/>
                  <a:gd name="connsiteX0" fmla="*/ 0 w 305458"/>
                  <a:gd name="connsiteY0" fmla="*/ 49000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49000 h 171450"/>
                  <a:gd name="connsiteX0" fmla="*/ 6521 w 302182"/>
                  <a:gd name="connsiteY0" fmla="*/ 49000 h 171450"/>
                  <a:gd name="connsiteX1" fmla="*/ 216457 w 302182"/>
                  <a:gd name="connsiteY1" fmla="*/ 0 h 171450"/>
                  <a:gd name="connsiteX2" fmla="*/ 302182 w 302182"/>
                  <a:gd name="connsiteY2" fmla="*/ 85725 h 171450"/>
                  <a:gd name="connsiteX3" fmla="*/ 216457 w 302182"/>
                  <a:gd name="connsiteY3" fmla="*/ 171450 h 171450"/>
                  <a:gd name="connsiteX4" fmla="*/ 102 w 302182"/>
                  <a:gd name="connsiteY4" fmla="*/ 119205 h 171450"/>
                  <a:gd name="connsiteX5" fmla="*/ 6521 w 302182"/>
                  <a:gd name="connsiteY5" fmla="*/ 49000 h 171450"/>
                  <a:gd name="connsiteX0" fmla="*/ 227 w 302419"/>
                  <a:gd name="connsiteY0" fmla="*/ 49000 h 171450"/>
                  <a:gd name="connsiteX1" fmla="*/ 216694 w 302419"/>
                  <a:gd name="connsiteY1" fmla="*/ 0 h 171450"/>
                  <a:gd name="connsiteX2" fmla="*/ 302419 w 302419"/>
                  <a:gd name="connsiteY2" fmla="*/ 85725 h 171450"/>
                  <a:gd name="connsiteX3" fmla="*/ 216694 w 302419"/>
                  <a:gd name="connsiteY3" fmla="*/ 171450 h 171450"/>
                  <a:gd name="connsiteX4" fmla="*/ 339 w 302419"/>
                  <a:gd name="connsiteY4" fmla="*/ 119205 h 171450"/>
                  <a:gd name="connsiteX5" fmla="*/ 227 w 302419"/>
                  <a:gd name="connsiteY5" fmla="*/ 4900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2419" h="171450">
                    <a:moveTo>
                      <a:pt x="227" y="49000"/>
                    </a:moveTo>
                    <a:lnTo>
                      <a:pt x="216694" y="0"/>
                    </a:lnTo>
                    <a:cubicBezTo>
                      <a:pt x="264039" y="0"/>
                      <a:pt x="302419" y="38380"/>
                      <a:pt x="302419" y="85725"/>
                    </a:cubicBezTo>
                    <a:cubicBezTo>
                      <a:pt x="302419" y="133070"/>
                      <a:pt x="264039" y="171450"/>
                      <a:pt x="216694" y="171450"/>
                    </a:cubicBezTo>
                    <a:lnTo>
                      <a:pt x="339" y="119205"/>
                    </a:lnTo>
                    <a:cubicBezTo>
                      <a:pt x="-789" y="121930"/>
                      <a:pt x="1353" y="52812"/>
                      <a:pt x="227" y="490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" name="TextBox 155"/>
          <p:cNvSpPr txBox="1"/>
          <p:nvPr/>
        </p:nvSpPr>
        <p:spPr>
          <a:xfrm>
            <a:off x="3390900" y="1661846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  <p:sp>
        <p:nvSpPr>
          <p:cNvPr id="27" name="TextBox 158"/>
          <p:cNvSpPr txBox="1"/>
          <p:nvPr/>
        </p:nvSpPr>
        <p:spPr>
          <a:xfrm>
            <a:off x="3390900" y="2878506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  <p:sp>
        <p:nvSpPr>
          <p:cNvPr id="28" name="TextBox 159"/>
          <p:cNvSpPr txBox="1"/>
          <p:nvPr/>
        </p:nvSpPr>
        <p:spPr>
          <a:xfrm>
            <a:off x="3390900" y="4095166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  <p:sp>
        <p:nvSpPr>
          <p:cNvPr id="29" name="TextBox 160"/>
          <p:cNvSpPr txBox="1"/>
          <p:nvPr/>
        </p:nvSpPr>
        <p:spPr>
          <a:xfrm>
            <a:off x="3390900" y="5311826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</p:spTree>
    <p:extLst>
      <p:ext uri="{BB962C8B-B14F-4D97-AF65-F5344CB8AC3E}">
        <p14:creationId xmlns:p14="http://schemas.microsoft.com/office/powerpoint/2010/main" val="27447167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2935</TotalTime>
  <Words>642</Words>
  <Application>Microsoft Office PowerPoint</Application>
  <PresentationFormat>Panorámica</PresentationFormat>
  <Paragraphs>54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8" baseType="lpstr">
      <vt:lpstr>Arial Unicode MS</vt:lpstr>
      <vt:lpstr>맑은 고딕</vt:lpstr>
      <vt:lpstr>Adobe Song Std L</vt:lpstr>
      <vt:lpstr>Arial</vt:lpstr>
      <vt:lpstr>Arial Black</vt:lpstr>
      <vt:lpstr>Calibri</vt:lpstr>
      <vt:lpstr>Calibri Light</vt:lpstr>
      <vt:lpstr>Open Sans Light</vt:lpstr>
      <vt:lpstr>Sinkin Sans 300 Light</vt:lpstr>
      <vt:lpstr>Sinkin Sans 600 SemiBold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Full name</dc:creator>
  <cp:lastModifiedBy>User</cp:lastModifiedBy>
  <cp:revision>22</cp:revision>
  <dcterms:created xsi:type="dcterms:W3CDTF">2019-04-10T20:04:48Z</dcterms:created>
  <dcterms:modified xsi:type="dcterms:W3CDTF">2019-12-11T05:22:15Z</dcterms:modified>
</cp:coreProperties>
</file>