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handoutMasterIdLst>
    <p:handoutMasterId r:id="rId14"/>
  </p:handoutMasterIdLst>
  <p:sldIdLst>
    <p:sldId id="288" r:id="rId5"/>
    <p:sldId id="273" r:id="rId6"/>
    <p:sldId id="289" r:id="rId7"/>
    <p:sldId id="299" r:id="rId8"/>
    <p:sldId id="295" r:id="rId9"/>
    <p:sldId id="300" r:id="rId10"/>
    <p:sldId id="297" r:id="rId11"/>
    <p:sldId id="29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94" autoAdjust="0"/>
  </p:normalViewPr>
  <p:slideViewPr>
    <p:cSldViewPr snapToGrid="0">
      <p:cViewPr varScale="1">
        <p:scale>
          <a:sx n="115" d="100"/>
          <a:sy n="115" d="100"/>
        </p:scale>
        <p:origin x="437"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3/10/2025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3/10/2025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066800" y="2286000"/>
            <a:ext cx="10091530" cy="2286000"/>
          </a:xfrm>
          <a:noFill/>
        </p:spPr>
        <p:txBody>
          <a:bodyPr>
            <a:noAutofit/>
          </a:bodyPr>
          <a:lstStyle/>
          <a:p>
            <a:r>
              <a:rPr lang="vi-VN" sz="6600" b="1">
                <a:solidFill>
                  <a:srgbClr val="FF0000"/>
                </a:solidFill>
                <a:latin typeface="Arial" panose="020B0604020202020204" pitchFamily="34" charset="0"/>
                <a:cs typeface="Arial" panose="020B0604020202020204" pitchFamily="34" charset="0"/>
              </a:rPr>
              <a:t>TIẾNG GỌI HUYỀN SIÊU</a:t>
            </a:r>
            <a:endParaRPr lang="en-US" sz="6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0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5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5400" b="1">
                <a:effectLst/>
                <a:latin typeface="Arial" panose="020B0604020202020204" pitchFamily="34" charset="0"/>
                <a:ea typeface="Calibri" panose="020F0502020204030204" pitchFamily="34" charset="0"/>
                <a:cs typeface="Times New Roman" panose="02020603050405020304" pitchFamily="18" charset="0"/>
              </a:rPr>
              <a:t>Ôi, tiếng gọi huyền siêu, Ngài gọi con tận hiến đời mình, để làm nhân chứng Tình Yêu, sống đời hiến thân phục vụ. Đây lý tưởng của con là đi theo đường lối của Ngài. Một đời theo Chúa mà thôi, khước từ vinh hoa dương thế.</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81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F2FB-3B67-D8B6-D533-F05D591376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606F5-E5AF-4C6C-B8CD-B859B4BD7422}"/>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fontScale="92500"/>
          </a:bodyPr>
          <a:lstStyle/>
          <a:p>
            <a:pPr algn="just">
              <a:lnSpc>
                <a:spcPct val="107000"/>
              </a:lnSpc>
              <a:spcAft>
                <a:spcPts val="800"/>
              </a:spcAft>
            </a:pP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Dâng tiếng ca lời kinh nguyện cầu, con sống trong nhà Chúa trọn đời. Ngài là hạnh phúc đời con, ôi nguồn thánh ân diệu vời.</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644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0064-34A2-C9F1-D990-CEB53A214D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0531A6-E986-80DB-4B1E-0E2AE9808DCE}"/>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5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5400" b="1">
                <a:effectLst/>
                <a:latin typeface="Arial" panose="020B0604020202020204" pitchFamily="34" charset="0"/>
                <a:ea typeface="Calibri" panose="020F0502020204030204" pitchFamily="34" charset="0"/>
                <a:cs typeface="Times New Roman" panose="02020603050405020304" pitchFamily="18" charset="0"/>
              </a:rPr>
              <a:t>Ôi, tiếng gọi huyền siêu, Ngài gọi con tận hiến đời mình, để làm nhân chứng Tình Yêu, sống đời hiến thân phục vụ. Đây lý tưởng của con là đi theo đường lối của Ngài. Một đời theo Chúa mà thôi, khước từ vinh hoa dương thế.</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71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4FFA-CFF5-4DF7-7398-6A3D3FD7A3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AFD07-1390-FF9A-F8DD-4A07A1D61A71}"/>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fontScale="92500"/>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Hơn lính canh chờ mong hừng đông, hơn đứa con chờ mong mẹ hiền. Ngài là sự sống thần linh, con hằng khát khao chờ mong.</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11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96AD1-AF63-E8B7-9C67-0B370E985E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EEC978-E7FA-753F-1759-408717E1E9E2}"/>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5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5400" b="1">
                <a:effectLst/>
                <a:latin typeface="Arial" panose="020B0604020202020204" pitchFamily="34" charset="0"/>
                <a:ea typeface="Calibri" panose="020F0502020204030204" pitchFamily="34" charset="0"/>
                <a:cs typeface="Times New Roman" panose="02020603050405020304" pitchFamily="18" charset="0"/>
              </a:rPr>
              <a:t>Ôi, tiếng gọi huyền siêu, Ngài gọi con tận hiến đời mình, để làm nhân chứng Tình Yêu, sống đời hiến thân phục vụ. Đây lý tưởng của con là đi theo đường lối của Ngài. Một đời theo Chúa mà thôi, khước từ vinh hoa dương thế.</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935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09396-22E1-BAC6-2F3D-0CED9508B3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D69B6F-06AE-AFA6-AB13-85F17CC2EAA8}"/>
              </a:ext>
            </a:extLst>
          </p:cNvPr>
          <p:cNvSpPr>
            <a:spLocks noGrp="1"/>
          </p:cNvSpPr>
          <p:nvPr>
            <p:ph idx="1"/>
          </p:nvPr>
        </p:nvSpPr>
        <p:spPr>
          <a:xfrm>
            <a:off x="379860" y="318052"/>
            <a:ext cx="11447705" cy="6288157"/>
          </a:xfrm>
        </p:spPr>
        <p:style>
          <a:lnRef idx="2">
            <a:schemeClr val="accent1"/>
          </a:lnRef>
          <a:fillRef idx="1">
            <a:schemeClr val="lt1"/>
          </a:fillRef>
          <a:effectRef idx="0">
            <a:schemeClr val="accent1"/>
          </a:effectRef>
          <a:fontRef idx="minor">
            <a:schemeClr val="dk1"/>
          </a:fontRef>
        </p:style>
        <p:txBody>
          <a:bodyPr anchor="t">
            <a:normAutofit fontScale="92500"/>
          </a:bodyPr>
          <a:lstStyle/>
          <a:p>
            <a:pPr algn="just">
              <a:lnSpc>
                <a:spcPct val="107000"/>
              </a:lnSpc>
              <a:spcAft>
                <a:spcPts val="800"/>
              </a:spcAft>
            </a:pPr>
            <a:r>
              <a:rPr lang="en-US"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3</a:t>
            </a:r>
            <a:r>
              <a:rPr lang="vi-VN" sz="72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r>
              <a:rPr lang="vi-VN" sz="72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Những bước chân nhiều khi mỏi mệt, bao khó nguy làm con sờn lòng. Nguyện Ngài thương giữ gìn con, ơn gọi mãi luôn vẹn toàn.</a:t>
            </a:r>
            <a:endParaRPr lang="en-US" sz="7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0833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F02E-D91C-294D-502E-496E45F077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10E04-C684-A40E-3394-B7FBA61ADB88}"/>
              </a:ext>
            </a:extLst>
          </p:cNvPr>
          <p:cNvSpPr>
            <a:spLocks noGrp="1"/>
          </p:cNvSpPr>
          <p:nvPr>
            <p:ph idx="1"/>
          </p:nvPr>
        </p:nvSpPr>
        <p:spPr>
          <a:xfrm>
            <a:off x="379860" y="274929"/>
            <a:ext cx="11447705" cy="6331280"/>
          </a:xfrm>
        </p:spPr>
        <p:style>
          <a:lnRef idx="2">
            <a:schemeClr val="accent1"/>
          </a:lnRef>
          <a:fillRef idx="1">
            <a:schemeClr val="lt1"/>
          </a:fillRef>
          <a:effectRef idx="0">
            <a:schemeClr val="accent1"/>
          </a:effectRef>
          <a:fontRef idx="minor">
            <a:schemeClr val="dk1"/>
          </a:fontRef>
        </p:style>
        <p:txBody>
          <a:bodyPr anchor="t">
            <a:noAutofit/>
          </a:bodyPr>
          <a:lstStyle/>
          <a:p>
            <a:pPr algn="just">
              <a:lnSpc>
                <a:spcPct val="107000"/>
              </a:lnSpc>
              <a:spcAft>
                <a:spcPts val="800"/>
              </a:spcAft>
            </a:pPr>
            <a:r>
              <a:rPr lang="en-US" sz="5400"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ĐK: </a:t>
            </a:r>
            <a:r>
              <a:rPr lang="vi-VN" sz="5400" b="1">
                <a:effectLst/>
                <a:latin typeface="Arial" panose="020B0604020202020204" pitchFamily="34" charset="0"/>
                <a:ea typeface="Calibri" panose="020F0502020204030204" pitchFamily="34" charset="0"/>
                <a:cs typeface="Times New Roman" panose="02020603050405020304" pitchFamily="18" charset="0"/>
              </a:rPr>
              <a:t>Ôi, tiếng gọi huyền siêu, Ngài gọi con tận hiến đời mình, để làm nhân chứng Tình Yêu, sống đời hiến thân phục vụ. Đây lý tưởng của con là đi theo đường lối của Ngài. Một đời theo Chúa mà thôi, khước từ vinh hoa dương thế.</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6098056"/>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{6E2F595F-19DB-458D-A244-11A3395CD8F6}tf10081922_win32</Template>
  <TotalTime>26</TotalTime>
  <Words>332</Words>
  <Application>Microsoft Office PowerPoint</Application>
  <PresentationFormat>Widescreen</PresentationFormat>
  <Paragraphs>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Aptos</vt:lpstr>
      <vt:lpstr>Arial</vt:lpstr>
      <vt:lpstr>Calibri</vt:lpstr>
      <vt:lpstr>Quire Sans Pro Light</vt:lpstr>
      <vt:lpstr>Tisa Offc Serif Pro</vt:lpstr>
      <vt:lpstr>Custom</vt:lpstr>
      <vt:lpstr>TIẾNG GỌI HUYỀN SIÊU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Phúc Đinh</dc:creator>
  <cp:lastModifiedBy>Phúc Đinh</cp:lastModifiedBy>
  <cp:revision>8</cp:revision>
  <dcterms:created xsi:type="dcterms:W3CDTF">2025-03-10T16:57:35Z</dcterms:created>
  <dcterms:modified xsi:type="dcterms:W3CDTF">2025-03-10T17:24:30Z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