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01" r:id="rId3"/>
    <p:sldId id="302" r:id="rId4"/>
    <p:sldId id="303" r:id="rId5"/>
    <p:sldId id="305" r:id="rId6"/>
    <p:sldId id="304" r:id="rId7"/>
    <p:sldId id="306"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4" d="100"/>
          <a:sy n="124" d="100"/>
        </p:scale>
        <p:origin x="427" y="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9/3/2025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9/3/2025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9/3/2025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9/3/2025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9/3/2025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9/3/2025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9/3/2025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9/3/2025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9/3/2025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9/3/2025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9/3/2025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9/3/2025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b="1">
                <a:solidFill>
                  <a:srgbClr val="FF0000"/>
                </a:solidFill>
                <a:latin typeface="Arial" panose="020B0604020202020204" pitchFamily="34" charset="0"/>
                <a:cs typeface="Arial" panose="020B0604020202020204" pitchFamily="34" charset="0"/>
              </a:rPr>
              <a:t>Đời con dâng Chúa</a:t>
            </a:r>
            <a:endParaRPr lang="en-US"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244699"/>
            <a:ext cx="10997711" cy="5478423"/>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1. </a:t>
            </a:r>
            <a:r>
              <a:rPr lang="vi-VN" sz="5000" b="1">
                <a:latin typeface="Arial" panose="020B0604020202020204" pitchFamily="34" charset="0"/>
                <a:cs typeface="Arial" panose="020B0604020202020204" pitchFamily="34" charset="0"/>
              </a:rPr>
              <a:t>Đời con dâng Chúa như khúc ca thắm màu ân tình. Đời con dâng Chúa như cánh hoa tán dương vầng đông. Nào có công chi nhưng Chúa thương dẫn đưa hồn con. Xin hiến dâng Ngài niềm khát mong được dâng Chúa trọn đời.</a:t>
            </a:r>
            <a:endParaRPr lang="vi-VN" sz="5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65997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244699"/>
            <a:ext cx="10997711" cy="4708981"/>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ĐK: </a:t>
            </a:r>
            <a:r>
              <a:rPr lang="vi-VN" sz="5000" b="1">
                <a:latin typeface="Arial" panose="020B0604020202020204" pitchFamily="34" charset="0"/>
                <a:cs typeface="Arial" panose="020B0604020202020204" pitchFamily="34" charset="0"/>
              </a:rPr>
              <a:t>Nguyện kính dâng Ngài đây ước nguyện được hiến dâng cả cuộc sống với trọn tình yêu. Nguyện kính dâng Ngài bao nhiêu khát mong được dấn thân mong tình yêu đáp đền Tình Yêu.</a:t>
            </a:r>
            <a:endParaRPr lang="vi-VN" sz="5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2500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244699"/>
            <a:ext cx="10997711" cy="5478423"/>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2. </a:t>
            </a:r>
            <a:r>
              <a:rPr lang="vi-VN" sz="5000" b="1">
                <a:latin typeface="Arial" panose="020B0604020202020204" pitchFamily="34" charset="0"/>
                <a:cs typeface="Arial" panose="020B0604020202020204" pitchFamily="34" charset="0"/>
              </a:rPr>
              <a:t>Đời con dâng Chúa năm tháng qua vẫn đầy chân tình. Dù bao mưa nắng, giông tố hay ấm êm đời con. Tình Chúa giữ gìn nâng đỡ con bước trên đường đi. Xin hiến dâng Ngài trọn tuổi xuân trọn năm tháng cuộc đời.</a:t>
            </a:r>
            <a:endParaRPr lang="vi-VN" sz="5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717856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244699"/>
            <a:ext cx="10997711" cy="4708981"/>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ĐK: </a:t>
            </a:r>
            <a:r>
              <a:rPr lang="vi-VN" sz="5000" b="1">
                <a:latin typeface="Arial" panose="020B0604020202020204" pitchFamily="34" charset="0"/>
                <a:cs typeface="Arial" panose="020B0604020202020204" pitchFamily="34" charset="0"/>
              </a:rPr>
              <a:t>Nguyện kính dâng Ngài đây ước nguyện được hiến dâng cả cuộc sống với trọn tình yêu. Nguyện kính dâng Ngài bao nhiêu khát mong được dấn thân mong tình yêu đáp đền Tình Yêu.</a:t>
            </a:r>
            <a:endParaRPr lang="vi-VN" sz="5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759252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244699"/>
            <a:ext cx="10997711" cy="5478423"/>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3. </a:t>
            </a:r>
            <a:r>
              <a:rPr lang="vi-VN" sz="5000" b="1">
                <a:latin typeface="Arial" panose="020B0604020202020204" pitchFamily="34" charset="0"/>
                <a:cs typeface="Arial" panose="020B0604020202020204" pitchFamily="34" charset="0"/>
              </a:rPr>
              <a:t>Đời con dâng Chúa mong thủy chung tới mảnh hơi tàn. Vượt bao gian khó con hiến dâng trái tim vàng son. Nguyện ước chưa tròn theo bước chân Chúa trên đường xa. Xin hiến dâng Ngài trọn trái tim nguyện sao mến yêu hoài.</a:t>
            </a:r>
            <a:endParaRPr lang="vi-VN" sz="5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518032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244699"/>
            <a:ext cx="10997711" cy="4708981"/>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ĐK: </a:t>
            </a:r>
            <a:r>
              <a:rPr lang="vi-VN" sz="5000" b="1">
                <a:latin typeface="Arial" panose="020B0604020202020204" pitchFamily="34" charset="0"/>
                <a:cs typeface="Arial" panose="020B0604020202020204" pitchFamily="34" charset="0"/>
              </a:rPr>
              <a:t>Nguyện kính dâng Ngài đây ước nguyện được hiến dâng cả cuộc sống với trọn tình yêu. Nguyện kính dâng Ngài bao nhiêu khát mong được dấn thân mong tình yêu đáp đền Tình Yêu.</a:t>
            </a:r>
            <a:endParaRPr lang="vi-VN" sz="5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6684118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414</TotalTime>
  <Words>275</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Century Gothic</vt:lpstr>
      <vt:lpstr>Garamond</vt:lpstr>
      <vt:lpstr>Savon</vt:lpstr>
      <vt:lpstr>Đời con dâng Chúa</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51</cp:revision>
  <dcterms:created xsi:type="dcterms:W3CDTF">2024-12-09T09:23:25Z</dcterms:created>
  <dcterms:modified xsi:type="dcterms:W3CDTF">2025-09-03T10:25:33Z</dcterms:modified>
</cp:coreProperties>
</file>