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59" autoAdjust="0"/>
  </p:normalViewPr>
  <p:slideViewPr>
    <p:cSldViewPr showGuide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A7BFE-9FE0-42CD-ABFA-CC1C5386EE93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CF84B-E884-4749-A231-F27D9EC544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24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99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2644" y="6021288"/>
            <a:ext cx="9144000" cy="72008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154561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116170" y="6079809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bg1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177281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FREE-PPT-TEMPLATES</a:t>
            </a:r>
          </a:p>
        </p:txBody>
      </p:sp>
      <p:sp>
        <p:nvSpPr>
          <p:cNvPr id="16" name="TextBox 15">
            <a:hlinkClick r:id="rId3"/>
          </p:cNvPr>
          <p:cNvSpPr txBox="1"/>
          <p:nvPr/>
        </p:nvSpPr>
        <p:spPr>
          <a:xfrm>
            <a:off x="0" y="6449721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THEME PPT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472188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239406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31558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154561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857598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kumimoji="0" lang="en-US" altLang="ko-KR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7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24</Words>
  <Application>Microsoft Office PowerPoint</Application>
  <PresentationFormat>Presentación en pantalla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맑은 고딕</vt:lpstr>
      <vt:lpstr>Arial</vt:lpstr>
      <vt:lpstr>Arial Black</vt:lpstr>
      <vt:lpstr>굴림</vt:lpstr>
      <vt:lpstr>Office 테마</vt:lpstr>
      <vt:lpstr>Presentación de PowerPoint</vt:lpstr>
      <vt:lpstr>Presentación de PowerPoint</vt:lpstr>
      <vt:lpstr>Presentación de PowerPoint</vt:lpstr>
    </vt:vector>
  </TitlesOfParts>
  <Company>miso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Business-Profits-PPT-Design</dc:title>
  <dc:creator>ALLPPT.COM</dc:creator>
  <cp:lastModifiedBy>eduardo</cp:lastModifiedBy>
  <cp:revision>46</cp:revision>
  <dcterms:created xsi:type="dcterms:W3CDTF">2010-08-30T08:21:49Z</dcterms:created>
  <dcterms:modified xsi:type="dcterms:W3CDTF">2023-11-19T12:19:17Z</dcterms:modified>
</cp:coreProperties>
</file>