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r>
              <a:rPr lang="en-IN"/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55356826037825E-2"/>
          <c:y val="8.873691122260699E-2"/>
          <c:w val="0.93364257579821452"/>
          <c:h val="0.72342046095813939"/>
        </c:manualLayout>
      </c:layout>
      <c:areaChart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Sheet1!$B$1:$M$1</c:f>
              <c:strCache>
                <c:ptCount val="12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  <c:pt idx="9">
                  <c:v>Q2 2021</c:v>
                </c:pt>
                <c:pt idx="10">
                  <c:v>Q3 2021</c:v>
                </c:pt>
                <c:pt idx="11">
                  <c:v>Q4 2021</c:v>
                </c:pt>
              </c:strCache>
            </c:strRef>
          </c:cat>
          <c:val>
            <c:numRef>
              <c:f>Sheet1!$B$2:$M$2</c:f>
              <c:numCache>
                <c:formatCode>0%</c:formatCode>
                <c:ptCount val="1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0.18</c:v>
                </c:pt>
                <c:pt idx="5">
                  <c:v>0.2</c:v>
                </c:pt>
                <c:pt idx="6">
                  <c:v>0.23</c:v>
                </c:pt>
                <c:pt idx="7">
                  <c:v>0.28000000000000003</c:v>
                </c:pt>
                <c:pt idx="8">
                  <c:v>0.3</c:v>
                </c:pt>
                <c:pt idx="9">
                  <c:v>0.35</c:v>
                </c:pt>
                <c:pt idx="10">
                  <c:v>0.32</c:v>
                </c:pt>
                <c:pt idx="1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0E-4915-9E52-43A7FCCDBA9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cat>
            <c:strRef>
              <c:f>Sheet1!$B$1:$M$1</c:f>
              <c:strCache>
                <c:ptCount val="12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  <c:pt idx="9">
                  <c:v>Q2 2021</c:v>
                </c:pt>
                <c:pt idx="10">
                  <c:v>Q3 2021</c:v>
                </c:pt>
                <c:pt idx="11">
                  <c:v>Q4 2021</c:v>
                </c:pt>
              </c:strCache>
            </c:strRef>
          </c:cat>
          <c:val>
            <c:numRef>
              <c:f>Sheet1!$B$3:$M$3</c:f>
              <c:numCache>
                <c:formatCode>0%</c:formatCode>
                <c:ptCount val="12"/>
                <c:pt idx="0">
                  <c:v>0.12</c:v>
                </c:pt>
                <c:pt idx="1">
                  <c:v>0.1</c:v>
                </c:pt>
                <c:pt idx="2">
                  <c:v>0.12</c:v>
                </c:pt>
                <c:pt idx="3">
                  <c:v>0.1</c:v>
                </c:pt>
                <c:pt idx="4">
                  <c:v>0.12</c:v>
                </c:pt>
                <c:pt idx="5">
                  <c:v>0.1</c:v>
                </c:pt>
                <c:pt idx="6">
                  <c:v>0.12</c:v>
                </c:pt>
                <c:pt idx="7">
                  <c:v>0.1</c:v>
                </c:pt>
                <c:pt idx="8">
                  <c:v>0.12</c:v>
                </c:pt>
                <c:pt idx="9">
                  <c:v>0.14000000000000001</c:v>
                </c:pt>
                <c:pt idx="10">
                  <c:v>0.09</c:v>
                </c:pt>
                <c:pt idx="1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0E-4915-9E52-43A7FCCDBA9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cat>
            <c:strRef>
              <c:f>Sheet1!$B$1:$M$1</c:f>
              <c:strCache>
                <c:ptCount val="12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  <c:pt idx="9">
                  <c:v>Q2 2021</c:v>
                </c:pt>
                <c:pt idx="10">
                  <c:v>Q3 2021</c:v>
                </c:pt>
                <c:pt idx="11">
                  <c:v>Q4 2021</c:v>
                </c:pt>
              </c:strCache>
            </c:strRef>
          </c:cat>
          <c:val>
            <c:numRef>
              <c:f>Sheet1!$B$4:$M$4</c:f>
              <c:numCache>
                <c:formatCode>0%</c:formatCode>
                <c:ptCount val="12"/>
                <c:pt idx="0">
                  <c:v>0.27</c:v>
                </c:pt>
                <c:pt idx="1">
                  <c:v>0.28000000000000003</c:v>
                </c:pt>
                <c:pt idx="2">
                  <c:v>0.25</c:v>
                </c:pt>
                <c:pt idx="3">
                  <c:v>0.24</c:v>
                </c:pt>
                <c:pt idx="4">
                  <c:v>0.27</c:v>
                </c:pt>
                <c:pt idx="5">
                  <c:v>0.28000000000000003</c:v>
                </c:pt>
                <c:pt idx="6">
                  <c:v>0.25</c:v>
                </c:pt>
                <c:pt idx="7">
                  <c:v>0.24</c:v>
                </c:pt>
                <c:pt idx="8">
                  <c:v>0.28999999999999998</c:v>
                </c:pt>
                <c:pt idx="9">
                  <c:v>0.25</c:v>
                </c:pt>
                <c:pt idx="10">
                  <c:v>0.23</c:v>
                </c:pt>
                <c:pt idx="1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0E-4915-9E52-43A7FCCDBA97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cat>
            <c:strRef>
              <c:f>Sheet1!$B$1:$M$1</c:f>
              <c:strCache>
                <c:ptCount val="12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  <c:pt idx="9">
                  <c:v>Q2 2021</c:v>
                </c:pt>
                <c:pt idx="10">
                  <c:v>Q3 2021</c:v>
                </c:pt>
                <c:pt idx="11">
                  <c:v>Q4 2021</c:v>
                </c:pt>
              </c:strCache>
            </c:strRef>
          </c:cat>
          <c:val>
            <c:numRef>
              <c:f>Sheet1!$B$5:$M$5</c:f>
              <c:numCache>
                <c:formatCode>0%</c:formatCode>
                <c:ptCount val="12"/>
                <c:pt idx="0">
                  <c:v>0.25</c:v>
                </c:pt>
                <c:pt idx="1">
                  <c:v>0.28000000000000003</c:v>
                </c:pt>
                <c:pt idx="2">
                  <c:v>0.23</c:v>
                </c:pt>
                <c:pt idx="3">
                  <c:v>0.22</c:v>
                </c:pt>
                <c:pt idx="4">
                  <c:v>0.25</c:v>
                </c:pt>
                <c:pt idx="5">
                  <c:v>0.28000000000000003</c:v>
                </c:pt>
                <c:pt idx="6">
                  <c:v>0.23</c:v>
                </c:pt>
                <c:pt idx="7">
                  <c:v>0.22</c:v>
                </c:pt>
                <c:pt idx="8">
                  <c:v>0.2</c:v>
                </c:pt>
                <c:pt idx="9">
                  <c:v>0.24</c:v>
                </c:pt>
                <c:pt idx="10">
                  <c:v>0.23</c:v>
                </c:pt>
                <c:pt idx="1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0E-4915-9E52-43A7FCCDBA97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/>
              </a:solidFill>
            </a:ln>
            <a:effectLst/>
          </c:spPr>
          <c:cat>
            <c:strRef>
              <c:f>Sheet1!$B$1:$M$1</c:f>
              <c:strCache>
                <c:ptCount val="12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  <c:pt idx="9">
                  <c:v>Q2 2021</c:v>
                </c:pt>
                <c:pt idx="10">
                  <c:v>Q3 2021</c:v>
                </c:pt>
                <c:pt idx="11">
                  <c:v>Q4 2021</c:v>
                </c:pt>
              </c:strCache>
            </c:strRef>
          </c:cat>
          <c:val>
            <c:numRef>
              <c:f>Sheet1!$B$6:$M$6</c:f>
              <c:numCache>
                <c:formatCode>0%</c:formatCode>
                <c:ptCount val="12"/>
                <c:pt idx="0">
                  <c:v>0.36</c:v>
                </c:pt>
                <c:pt idx="1">
                  <c:v>0.28999999999999992</c:v>
                </c:pt>
                <c:pt idx="2">
                  <c:v>0.30000000000000004</c:v>
                </c:pt>
                <c:pt idx="3">
                  <c:v>0.29000000000000004</c:v>
                </c:pt>
                <c:pt idx="4">
                  <c:v>0.17999999999999994</c:v>
                </c:pt>
                <c:pt idx="5">
                  <c:v>0.1399999999999999</c:v>
                </c:pt>
                <c:pt idx="6">
                  <c:v>0.17000000000000004</c:v>
                </c:pt>
                <c:pt idx="7">
                  <c:v>0.16000000000000003</c:v>
                </c:pt>
                <c:pt idx="8">
                  <c:v>9.000000000000008E-2</c:v>
                </c:pt>
                <c:pt idx="9">
                  <c:v>2.0000000000000018E-2</c:v>
                </c:pt>
                <c:pt idx="10">
                  <c:v>0.13</c:v>
                </c:pt>
                <c:pt idx="1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0E-4915-9E52-43A7FCCDBA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6611312"/>
        <c:axId val="1366617392"/>
      </c:areaChart>
      <c:catAx>
        <c:axId val="136661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366617392"/>
        <c:crosses val="autoZero"/>
        <c:auto val="1"/>
        <c:lblAlgn val="ctr"/>
        <c:lblOffset val="100"/>
        <c:noMultiLvlLbl val="0"/>
      </c:catAx>
      <c:valAx>
        <c:axId val="13666173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3666113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76643797973087E-2"/>
          <c:y val="0.91959586211251831"/>
          <c:w val="0.89177366937015556"/>
          <c:h val="5.5225673880253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n-lt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8B709-2F04-35D0-B93F-5E3F37FCB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11AFB15-1122-BA0E-2920-494E58DB6D3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1AFB15-1122-BA0E-2920-494E58DB6D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467EA34-B2FD-488C-3F92-19481D3B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Area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12F887D-792C-F962-90F1-C2AA2CF7365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Google Shape;3308;p51">
            <a:extLst>
              <a:ext uri="{FF2B5EF4-FFF2-40B4-BE49-F238E27FC236}">
                <a16:creationId xmlns:a16="http://schemas.microsoft.com/office/drawing/2014/main" id="{AE298604-A685-90B8-4E42-637D99E107EB}"/>
              </a:ext>
            </a:extLst>
          </p:cNvPr>
          <p:cNvGraphicFramePr/>
          <p:nvPr/>
        </p:nvGraphicFramePr>
        <p:xfrm>
          <a:off x="419099" y="1218321"/>
          <a:ext cx="10748785" cy="455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5677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9721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Stacked 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835</cp:revision>
  <dcterms:created xsi:type="dcterms:W3CDTF">2021-03-31T02:49:57Z</dcterms:created>
  <dcterms:modified xsi:type="dcterms:W3CDTF">2025-10-15T03:45:00Z</dcterms:modified>
  <cp:category/>
</cp:coreProperties>
</file>